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656" r:id="rId2"/>
    <p:sldMasterId id="2147483654" r:id="rId3"/>
  </p:sldMasterIdLst>
  <p:handoutMasterIdLst>
    <p:handoutMasterId r:id="rId52"/>
  </p:handoutMasterIdLst>
  <p:sldIdLst>
    <p:sldId id="270" r:id="rId4"/>
    <p:sldId id="271" r:id="rId5"/>
    <p:sldId id="274" r:id="rId6"/>
    <p:sldId id="278" r:id="rId7"/>
    <p:sldId id="279" r:id="rId8"/>
    <p:sldId id="325" r:id="rId9"/>
    <p:sldId id="320" r:id="rId10"/>
    <p:sldId id="282" r:id="rId11"/>
    <p:sldId id="330" r:id="rId12"/>
    <p:sldId id="321" r:id="rId13"/>
    <p:sldId id="376" r:id="rId14"/>
    <p:sldId id="323" r:id="rId15"/>
    <p:sldId id="324" r:id="rId16"/>
    <p:sldId id="288" r:id="rId17"/>
    <p:sldId id="280" r:id="rId18"/>
    <p:sldId id="326" r:id="rId19"/>
    <p:sldId id="285" r:id="rId20"/>
    <p:sldId id="329" r:id="rId21"/>
    <p:sldId id="322" r:id="rId22"/>
    <p:sldId id="294" r:id="rId23"/>
    <p:sldId id="328" r:id="rId24"/>
    <p:sldId id="327" r:id="rId25"/>
    <p:sldId id="277" r:id="rId26"/>
    <p:sldId id="331" r:id="rId27"/>
    <p:sldId id="332" r:id="rId28"/>
    <p:sldId id="380" r:id="rId29"/>
    <p:sldId id="333" r:id="rId30"/>
    <p:sldId id="334" r:id="rId31"/>
    <p:sldId id="377" r:id="rId32"/>
    <p:sldId id="335" r:id="rId33"/>
    <p:sldId id="336" r:id="rId34"/>
    <p:sldId id="306" r:id="rId35"/>
    <p:sldId id="337" r:id="rId36"/>
    <p:sldId id="338" r:id="rId37"/>
    <p:sldId id="378" r:id="rId38"/>
    <p:sldId id="340" r:id="rId39"/>
    <p:sldId id="341" r:id="rId40"/>
    <p:sldId id="379" r:id="rId41"/>
    <p:sldId id="313" r:id="rId42"/>
    <p:sldId id="319" r:id="rId43"/>
    <p:sldId id="315" r:id="rId44"/>
    <p:sldId id="314" r:id="rId45"/>
    <p:sldId id="317" r:id="rId46"/>
    <p:sldId id="275" r:id="rId47"/>
    <p:sldId id="276" r:id="rId48"/>
    <p:sldId id="257" r:id="rId49"/>
    <p:sldId id="258" r:id="rId50"/>
    <p:sldId id="259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7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432" autoAdjust="0"/>
    <p:restoredTop sz="94660"/>
  </p:normalViewPr>
  <p:slideViewPr>
    <p:cSldViewPr snapToGrid="0" showGuides="1">
      <p:cViewPr>
        <p:scale>
          <a:sx n="100" d="100"/>
          <a:sy n="100" d="100"/>
        </p:scale>
        <p:origin x="1896" y="288"/>
      </p:cViewPr>
      <p:guideLst>
        <p:guide orient="horz" pos="2472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3" d="100"/>
          <a:sy n="83" d="100"/>
        </p:scale>
        <p:origin x="5040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4.1954041459103329E-2"/>
          <c:y val="1.9328265926287749E-2"/>
          <c:w val="0.92176477940257473"/>
          <c:h val="0.86815700306332377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>
              <a:solidFill>
                <a:schemeClr val="accent4"/>
              </a:solidFill>
            </a:ln>
          </c:spPr>
          <c:marker>
            <c:symbol val="circle"/>
            <c:size val="5"/>
            <c:spPr>
              <a:solidFill>
                <a:schemeClr val="accent4"/>
              </a:solidFill>
              <a:ln>
                <a:noFill/>
              </a:ln>
            </c:spPr>
          </c:marker>
          <c:cat>
            <c:strRef>
              <c:f>Sheet1!$A$2:$A$5</c:f>
              <c:strCache>
                <c:ptCount val="4"/>
                <c:pt idx="0">
                  <c:v>Option 1</c:v>
                </c:pt>
                <c:pt idx="1">
                  <c:v>Option 2</c:v>
                </c:pt>
                <c:pt idx="2">
                  <c:v>Option 3</c:v>
                </c:pt>
                <c:pt idx="3">
                  <c:v>Option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F83-4295-A996-3D9F5A17C96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>
              <a:solidFill>
                <a:schemeClr val="accent2">
                  <a:alpha val="70000"/>
                </a:schemeClr>
              </a:solidFill>
            </a:ln>
          </c:spPr>
          <c:marker>
            <c:symbol val="circle"/>
            <c:size val="5"/>
            <c:spPr>
              <a:solidFill>
                <a:schemeClr val="accent2"/>
              </a:solidFill>
              <a:ln>
                <a:noFill/>
              </a:ln>
            </c:spPr>
          </c:marker>
          <c:cat>
            <c:strRef>
              <c:f>Sheet1!$A$2:$A$5</c:f>
              <c:strCache>
                <c:ptCount val="4"/>
                <c:pt idx="0">
                  <c:v>Option 1</c:v>
                </c:pt>
                <c:pt idx="1">
                  <c:v>Option 2</c:v>
                </c:pt>
                <c:pt idx="2">
                  <c:v>Option 3</c:v>
                </c:pt>
                <c:pt idx="3">
                  <c:v>Option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F83-4295-A996-3D9F5A17C96B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>
              <a:solidFill>
                <a:schemeClr val="accent3"/>
              </a:solidFill>
            </a:ln>
          </c:spPr>
          <c:marker>
            <c:symbol val="circle"/>
            <c:size val="5"/>
            <c:spPr>
              <a:solidFill>
                <a:schemeClr val="accent3"/>
              </a:solidFill>
              <a:ln>
                <a:noFill/>
              </a:ln>
            </c:spPr>
          </c:marker>
          <c:cat>
            <c:strRef>
              <c:f>Sheet1!$A$2:$A$5</c:f>
              <c:strCache>
                <c:ptCount val="4"/>
                <c:pt idx="0">
                  <c:v>Option 1</c:v>
                </c:pt>
                <c:pt idx="1">
                  <c:v>Option 2</c:v>
                </c:pt>
                <c:pt idx="2">
                  <c:v>Option 3</c:v>
                </c:pt>
                <c:pt idx="3">
                  <c:v>Option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BF83-4295-A996-3D9F5A17C96B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ln>
              <a:solidFill>
                <a:schemeClr val="accent1"/>
              </a:solidFill>
            </a:ln>
          </c:spPr>
          <c:marker>
            <c:symbol val="circle"/>
            <c:size val="5"/>
            <c:spPr>
              <a:solidFill>
                <a:schemeClr val="accent1"/>
              </a:solidFill>
              <a:ln>
                <a:noFill/>
              </a:ln>
            </c:spPr>
          </c:marker>
          <c:cat>
            <c:strRef>
              <c:f>Sheet1!$A$2:$A$5</c:f>
              <c:strCache>
                <c:ptCount val="4"/>
                <c:pt idx="0">
                  <c:v>Option 1</c:v>
                </c:pt>
                <c:pt idx="1">
                  <c:v>Option 2</c:v>
                </c:pt>
                <c:pt idx="2">
                  <c:v>Option 3</c:v>
                </c:pt>
                <c:pt idx="3">
                  <c:v>Option 4</c:v>
                </c:pt>
              </c:strCache>
            </c:strRef>
          </c:cat>
          <c:val>
            <c:numRef>
              <c:f>Sheet1!$E$2:$E$5</c:f>
              <c:numCache>
                <c:formatCode>General</c:formatCode>
                <c:ptCount val="4"/>
                <c:pt idx="0">
                  <c:v>3</c:v>
                </c:pt>
                <c:pt idx="1">
                  <c:v>2</c:v>
                </c:pt>
                <c:pt idx="2">
                  <c:v>4</c:v>
                </c:pt>
                <c:pt idx="3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BF83-4295-A996-3D9F5A17C96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8878592"/>
        <c:axId val="58880768"/>
      </c:lineChart>
      <c:catAx>
        <c:axId val="5887859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chemeClr val="tx1">
                <a:lumMod val="75000"/>
                <a:lumOff val="25000"/>
              </a:schemeClr>
            </a:solidFill>
          </a:ln>
        </c:spPr>
        <c:txPr>
          <a:bodyPr/>
          <a:lstStyle/>
          <a:p>
            <a: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58880768"/>
        <c:crosses val="autoZero"/>
        <c:auto val="1"/>
        <c:lblAlgn val="ctr"/>
        <c:lblOffset val="100"/>
        <c:noMultiLvlLbl val="0"/>
      </c:catAx>
      <c:valAx>
        <c:axId val="58880768"/>
        <c:scaling>
          <c:orientation val="minMax"/>
        </c:scaling>
        <c:delete val="0"/>
        <c:axPos val="l"/>
        <c:majorGridlines>
          <c:spPr>
            <a:ln>
              <a:solidFill>
                <a:schemeClr val="tx1">
                  <a:lumMod val="50000"/>
                  <a:lumOff val="50000"/>
                  <a:alpha val="30000"/>
                </a:schemeClr>
              </a:solidFill>
            </a:ln>
          </c:spPr>
        </c:majorGridlines>
        <c:numFmt formatCode="General" sourceLinked="1"/>
        <c:majorTickMark val="out"/>
        <c:minorTickMark val="none"/>
        <c:tickLblPos val="nextTo"/>
        <c:spPr>
          <a:ln>
            <a:solidFill>
              <a:schemeClr val="tx1">
                <a:lumMod val="75000"/>
                <a:lumOff val="25000"/>
              </a:schemeClr>
            </a:solidFill>
          </a:ln>
        </c:spPr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5887859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8FD3D57-F3BB-4E5E-B091-1500A3C92E81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E924DC90-2427-4BE5-A522-6ACD4563EB45}">
      <dgm:prSet phldrT="[Text]" custT="1"/>
      <dgm:spPr>
        <a:solidFill>
          <a:schemeClr val="accent1"/>
        </a:solidFill>
        <a:ln w="63500">
          <a:solidFill>
            <a:schemeClr val="bg1">
              <a:lumMod val="95000"/>
            </a:schemeClr>
          </a:solidFill>
        </a:ln>
      </dgm:spPr>
      <dgm:t>
        <a:bodyPr anchor="ctr"/>
        <a:lstStyle/>
        <a:p>
          <a:pPr algn="ctr"/>
          <a:endParaRPr lang="en-JM" sz="1600" b="1" dirty="0">
            <a:latin typeface="Arial" pitchFamily="34" charset="0"/>
            <a:cs typeface="Arial" pitchFamily="34" charset="0"/>
          </a:endParaRPr>
        </a:p>
      </dgm:t>
    </dgm:pt>
    <dgm:pt modelId="{9E545862-1292-4DB6-B36C-D6247532E625}" type="parTrans" cxnId="{685D1073-2D3C-412E-A123-0EF4D596743E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BD5A33EB-119A-4BA7-8787-7DF55D1248BC}" type="sibTrans" cxnId="{685D1073-2D3C-412E-A123-0EF4D596743E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9D67B1F7-C4FF-4E1E-94F4-69209A4E7C47}">
      <dgm:prSet phldrT="[Text]" custT="1"/>
      <dgm:spPr>
        <a:solidFill>
          <a:schemeClr val="accent3"/>
        </a:solidFill>
        <a:ln w="63500">
          <a:solidFill>
            <a:schemeClr val="bg1">
              <a:lumMod val="95000"/>
            </a:schemeClr>
          </a:solidFill>
        </a:ln>
      </dgm:spPr>
      <dgm:t>
        <a:bodyPr anchor="ctr"/>
        <a:lstStyle/>
        <a:p>
          <a:pPr algn="ctr"/>
          <a:r>
            <a:rPr lang="ko-KR" altLang="en-US" sz="1600" b="1" dirty="0">
              <a:latin typeface="Arial" pitchFamily="34" charset="0"/>
              <a:cs typeface="Arial" pitchFamily="34" charset="0"/>
            </a:rPr>
            <a:t> </a:t>
          </a:r>
          <a:r>
            <a:rPr lang="en-US" altLang="ko-KR" sz="1600" b="1" dirty="0">
              <a:latin typeface="Arial" pitchFamily="34" charset="0"/>
              <a:cs typeface="Arial" pitchFamily="34" charset="0"/>
            </a:rPr>
            <a:t> </a:t>
          </a:r>
          <a:endParaRPr lang="en-JM" sz="1600" b="1" dirty="0">
            <a:latin typeface="Arial" pitchFamily="34" charset="0"/>
            <a:cs typeface="Arial" pitchFamily="34" charset="0"/>
          </a:endParaRPr>
        </a:p>
      </dgm:t>
    </dgm:pt>
    <dgm:pt modelId="{BD4D3042-AB5C-4E8F-B8BE-BC3A20988EB3}" type="parTrans" cxnId="{1263D722-8372-4789-B9F5-BFD8D9C870F1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B379D14A-425C-47B8-B779-1E5D839E4BC8}" type="sibTrans" cxnId="{1263D722-8372-4789-B9F5-BFD8D9C870F1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53563D61-A301-4644-8AE7-FCAFDA9A58AB}">
      <dgm:prSet phldrT="[Text]" custT="1"/>
      <dgm:spPr>
        <a:solidFill>
          <a:schemeClr val="accent4"/>
        </a:solidFill>
        <a:ln w="63500">
          <a:solidFill>
            <a:schemeClr val="bg1">
              <a:lumMod val="95000"/>
            </a:schemeClr>
          </a:solidFill>
        </a:ln>
      </dgm:spPr>
      <dgm:t>
        <a:bodyPr anchor="ctr"/>
        <a:lstStyle/>
        <a:p>
          <a:pPr algn="ctr"/>
          <a:r>
            <a:rPr lang="ko-KR" altLang="en-US" sz="1600" b="1" dirty="0">
              <a:latin typeface="Arial" pitchFamily="34" charset="0"/>
              <a:cs typeface="Arial" pitchFamily="34" charset="0"/>
            </a:rPr>
            <a:t> </a:t>
          </a:r>
          <a:r>
            <a:rPr lang="en-US" altLang="ko-KR" sz="1600" b="1" dirty="0">
              <a:latin typeface="Arial" pitchFamily="34" charset="0"/>
              <a:cs typeface="Arial" pitchFamily="34" charset="0"/>
            </a:rPr>
            <a:t> </a:t>
          </a:r>
          <a:endParaRPr lang="en-JM" sz="1600" b="1" dirty="0">
            <a:latin typeface="Arial" pitchFamily="34" charset="0"/>
            <a:cs typeface="Arial" pitchFamily="34" charset="0"/>
          </a:endParaRPr>
        </a:p>
      </dgm:t>
    </dgm:pt>
    <dgm:pt modelId="{B60323EE-B859-4184-88BB-62221AE106AB}" type="parTrans" cxnId="{F3697A49-7026-40CE-A2B9-71761A0223E3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426A8813-506E-429E-87DB-53AA3F5535D1}" type="sibTrans" cxnId="{F3697A49-7026-40CE-A2B9-71761A0223E3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85631E1F-364A-4A2A-9989-E896E5049557}">
      <dgm:prSet phldrT="[Text]" custT="1"/>
      <dgm:spPr>
        <a:solidFill>
          <a:schemeClr val="accent2"/>
        </a:solidFill>
        <a:ln w="63500">
          <a:solidFill>
            <a:schemeClr val="bg1">
              <a:lumMod val="95000"/>
            </a:schemeClr>
          </a:solidFill>
        </a:ln>
      </dgm:spPr>
      <dgm:t>
        <a:bodyPr anchor="ctr"/>
        <a:lstStyle/>
        <a:p>
          <a:pPr algn="ctr"/>
          <a:r>
            <a:rPr lang="ko-KR" altLang="en-US" sz="1600" b="1" dirty="0">
              <a:latin typeface="Arial" pitchFamily="34" charset="0"/>
              <a:cs typeface="Arial" pitchFamily="34" charset="0"/>
            </a:rPr>
            <a:t> </a:t>
          </a:r>
          <a:r>
            <a:rPr lang="en-US" altLang="ko-KR" sz="1600" b="1" dirty="0">
              <a:latin typeface="Arial" pitchFamily="34" charset="0"/>
              <a:cs typeface="Arial" pitchFamily="34" charset="0"/>
            </a:rPr>
            <a:t> </a:t>
          </a:r>
          <a:endParaRPr lang="en-JM" sz="1600" b="1" dirty="0">
            <a:latin typeface="Arial" pitchFamily="34" charset="0"/>
            <a:cs typeface="Arial" pitchFamily="34" charset="0"/>
          </a:endParaRPr>
        </a:p>
      </dgm:t>
    </dgm:pt>
    <dgm:pt modelId="{EBE3CA2F-C22D-4DAD-BBB2-CC29F3FBCF68}" type="parTrans" cxnId="{689B59B0-BF9D-489D-8A96-D6B2CF499ABF}">
      <dgm:prSet/>
      <dgm:spPr/>
      <dgm:t>
        <a:bodyPr/>
        <a:lstStyle/>
        <a:p>
          <a:pPr latinLnBrk="1"/>
          <a:endParaRPr lang="ko-KR" altLang="en-US"/>
        </a:p>
      </dgm:t>
    </dgm:pt>
    <dgm:pt modelId="{DC75A793-C6A2-4960-947A-450C2653BBC6}" type="sibTrans" cxnId="{689B59B0-BF9D-489D-8A96-D6B2CF499ABF}">
      <dgm:prSet/>
      <dgm:spPr/>
      <dgm:t>
        <a:bodyPr/>
        <a:lstStyle/>
        <a:p>
          <a:pPr latinLnBrk="1"/>
          <a:endParaRPr lang="ko-KR" altLang="en-US"/>
        </a:p>
      </dgm:t>
    </dgm:pt>
    <dgm:pt modelId="{6346E340-6B27-47A2-93A8-AA7F0249167F}" type="pres">
      <dgm:prSet presAssocID="{28FD3D57-F3BB-4E5E-B091-1500A3C92E81}" presName="Name0" presStyleCnt="0">
        <dgm:presLayoutVars>
          <dgm:dir/>
          <dgm:animLvl val="lvl"/>
          <dgm:resizeHandles val="exact"/>
        </dgm:presLayoutVars>
      </dgm:prSet>
      <dgm:spPr/>
    </dgm:pt>
    <dgm:pt modelId="{8351BCDF-D287-464A-AB10-4261CFFC4E79}" type="pres">
      <dgm:prSet presAssocID="{E924DC90-2427-4BE5-A522-6ACD4563EB45}" presName="Name8" presStyleCnt="0"/>
      <dgm:spPr/>
    </dgm:pt>
    <dgm:pt modelId="{864F954D-81D4-4546-B08E-448FBA7A18FE}" type="pres">
      <dgm:prSet presAssocID="{E924DC90-2427-4BE5-A522-6ACD4563EB45}" presName="level" presStyleLbl="node1" presStyleIdx="0" presStyleCnt="4" custScaleX="98552" custScaleY="139063">
        <dgm:presLayoutVars>
          <dgm:chMax val="1"/>
          <dgm:bulletEnabled val="1"/>
        </dgm:presLayoutVars>
      </dgm:prSet>
      <dgm:spPr/>
    </dgm:pt>
    <dgm:pt modelId="{A8AE7F33-3372-4D78-96A6-FD2B204E9D9D}" type="pres">
      <dgm:prSet presAssocID="{E924DC90-2427-4BE5-A522-6ACD4563EB45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45295FEF-34B7-47B0-80DB-E881F25871A9}" type="pres">
      <dgm:prSet presAssocID="{85631E1F-364A-4A2A-9989-E896E5049557}" presName="Name8" presStyleCnt="0"/>
      <dgm:spPr/>
    </dgm:pt>
    <dgm:pt modelId="{3CE8FECB-ADC6-4195-8C29-ECF1EEE9F8FA}" type="pres">
      <dgm:prSet presAssocID="{85631E1F-364A-4A2A-9989-E896E5049557}" presName="level" presStyleLbl="node1" presStyleIdx="1" presStyleCnt="4">
        <dgm:presLayoutVars>
          <dgm:chMax val="1"/>
          <dgm:bulletEnabled val="1"/>
        </dgm:presLayoutVars>
      </dgm:prSet>
      <dgm:spPr/>
    </dgm:pt>
    <dgm:pt modelId="{DC549F7C-7B63-4EBA-944C-0C5CAC570546}" type="pres">
      <dgm:prSet presAssocID="{85631E1F-364A-4A2A-9989-E896E5049557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BF7100C5-692A-476D-9242-E6DE2BFA407E}" type="pres">
      <dgm:prSet presAssocID="{9D67B1F7-C4FF-4E1E-94F4-69209A4E7C47}" presName="Name8" presStyleCnt="0"/>
      <dgm:spPr/>
    </dgm:pt>
    <dgm:pt modelId="{753AA43A-5097-42D8-A3EF-20B11215D8F3}" type="pres">
      <dgm:prSet presAssocID="{9D67B1F7-C4FF-4E1E-94F4-69209A4E7C47}" presName="level" presStyleLbl="node1" presStyleIdx="2" presStyleCnt="4">
        <dgm:presLayoutVars>
          <dgm:chMax val="1"/>
          <dgm:bulletEnabled val="1"/>
        </dgm:presLayoutVars>
      </dgm:prSet>
      <dgm:spPr/>
    </dgm:pt>
    <dgm:pt modelId="{7E617F38-6BB2-4E03-8198-FF7E7F898924}" type="pres">
      <dgm:prSet presAssocID="{9D67B1F7-C4FF-4E1E-94F4-69209A4E7C47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29C42FD2-6503-4F77-8487-9B33E0527141}" type="pres">
      <dgm:prSet presAssocID="{53563D61-A301-4644-8AE7-FCAFDA9A58AB}" presName="Name8" presStyleCnt="0"/>
      <dgm:spPr/>
    </dgm:pt>
    <dgm:pt modelId="{E6279944-4AC5-4561-B5D0-64EE0E57E695}" type="pres">
      <dgm:prSet presAssocID="{53563D61-A301-4644-8AE7-FCAFDA9A58AB}" presName="level" presStyleLbl="node1" presStyleIdx="3" presStyleCnt="4">
        <dgm:presLayoutVars>
          <dgm:chMax val="1"/>
          <dgm:bulletEnabled val="1"/>
        </dgm:presLayoutVars>
      </dgm:prSet>
      <dgm:spPr/>
    </dgm:pt>
    <dgm:pt modelId="{2E9D1362-172A-4369-8415-6E089FA67356}" type="pres">
      <dgm:prSet presAssocID="{53563D61-A301-4644-8AE7-FCAFDA9A58AB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DB12BB04-F4A3-4EE4-8FBB-E48047D2CED0}" type="presOf" srcId="{85631E1F-364A-4A2A-9989-E896E5049557}" destId="{3CE8FECB-ADC6-4195-8C29-ECF1EEE9F8FA}" srcOrd="0" destOrd="0" presId="urn:microsoft.com/office/officeart/2005/8/layout/pyramid1"/>
    <dgm:cxn modelId="{CBBB9C1A-6E62-4C78-89B4-FD250F011216}" type="presOf" srcId="{53563D61-A301-4644-8AE7-FCAFDA9A58AB}" destId="{E6279944-4AC5-4561-B5D0-64EE0E57E695}" srcOrd="0" destOrd="0" presId="urn:microsoft.com/office/officeart/2005/8/layout/pyramid1"/>
    <dgm:cxn modelId="{1263D722-8372-4789-B9F5-BFD8D9C870F1}" srcId="{28FD3D57-F3BB-4E5E-B091-1500A3C92E81}" destId="{9D67B1F7-C4FF-4E1E-94F4-69209A4E7C47}" srcOrd="2" destOrd="0" parTransId="{BD4D3042-AB5C-4E8F-B8BE-BC3A20988EB3}" sibTransId="{B379D14A-425C-47B8-B779-1E5D839E4BC8}"/>
    <dgm:cxn modelId="{6EB07949-15DD-417E-8D8E-7E15F1BD5B44}" type="presOf" srcId="{28FD3D57-F3BB-4E5E-B091-1500A3C92E81}" destId="{6346E340-6B27-47A2-93A8-AA7F0249167F}" srcOrd="0" destOrd="0" presId="urn:microsoft.com/office/officeart/2005/8/layout/pyramid1"/>
    <dgm:cxn modelId="{F3697A49-7026-40CE-A2B9-71761A0223E3}" srcId="{28FD3D57-F3BB-4E5E-B091-1500A3C92E81}" destId="{53563D61-A301-4644-8AE7-FCAFDA9A58AB}" srcOrd="3" destOrd="0" parTransId="{B60323EE-B859-4184-88BB-62221AE106AB}" sibTransId="{426A8813-506E-429E-87DB-53AA3F5535D1}"/>
    <dgm:cxn modelId="{685D1073-2D3C-412E-A123-0EF4D596743E}" srcId="{28FD3D57-F3BB-4E5E-B091-1500A3C92E81}" destId="{E924DC90-2427-4BE5-A522-6ACD4563EB45}" srcOrd="0" destOrd="0" parTransId="{9E545862-1292-4DB6-B36C-D6247532E625}" sibTransId="{BD5A33EB-119A-4BA7-8787-7DF55D1248BC}"/>
    <dgm:cxn modelId="{4776AD8D-1110-44FA-9D3A-90D205DD7811}" type="presOf" srcId="{9D67B1F7-C4FF-4E1E-94F4-69209A4E7C47}" destId="{7E617F38-6BB2-4E03-8198-FF7E7F898924}" srcOrd="1" destOrd="0" presId="urn:microsoft.com/office/officeart/2005/8/layout/pyramid1"/>
    <dgm:cxn modelId="{3DB803A8-7251-4664-9695-7E3CE5B67A32}" type="presOf" srcId="{9D67B1F7-C4FF-4E1E-94F4-69209A4E7C47}" destId="{753AA43A-5097-42D8-A3EF-20B11215D8F3}" srcOrd="0" destOrd="0" presId="urn:microsoft.com/office/officeart/2005/8/layout/pyramid1"/>
    <dgm:cxn modelId="{689B59B0-BF9D-489D-8A96-D6B2CF499ABF}" srcId="{28FD3D57-F3BB-4E5E-B091-1500A3C92E81}" destId="{85631E1F-364A-4A2A-9989-E896E5049557}" srcOrd="1" destOrd="0" parTransId="{EBE3CA2F-C22D-4DAD-BBB2-CC29F3FBCF68}" sibTransId="{DC75A793-C6A2-4960-947A-450C2653BBC6}"/>
    <dgm:cxn modelId="{3F86B2C8-9594-40E7-ABA9-416E2AF9DB5E}" type="presOf" srcId="{53563D61-A301-4644-8AE7-FCAFDA9A58AB}" destId="{2E9D1362-172A-4369-8415-6E089FA67356}" srcOrd="1" destOrd="0" presId="urn:microsoft.com/office/officeart/2005/8/layout/pyramid1"/>
    <dgm:cxn modelId="{85CC20C9-20D6-4938-8B06-4A4BF5FAFC13}" type="presOf" srcId="{85631E1F-364A-4A2A-9989-E896E5049557}" destId="{DC549F7C-7B63-4EBA-944C-0C5CAC570546}" srcOrd="1" destOrd="0" presId="urn:microsoft.com/office/officeart/2005/8/layout/pyramid1"/>
    <dgm:cxn modelId="{AB58DADB-8940-4EA4-964D-7D5DE1B04A74}" type="presOf" srcId="{E924DC90-2427-4BE5-A522-6ACD4563EB45}" destId="{864F954D-81D4-4546-B08E-448FBA7A18FE}" srcOrd="0" destOrd="0" presId="urn:microsoft.com/office/officeart/2005/8/layout/pyramid1"/>
    <dgm:cxn modelId="{7DDA8BED-A6C3-48FB-9E88-2BFC677B78DD}" type="presOf" srcId="{E924DC90-2427-4BE5-A522-6ACD4563EB45}" destId="{A8AE7F33-3372-4D78-96A6-FD2B204E9D9D}" srcOrd="1" destOrd="0" presId="urn:microsoft.com/office/officeart/2005/8/layout/pyramid1"/>
    <dgm:cxn modelId="{1AB87000-C07D-480B-A189-0BE15EF4F38D}" type="presParOf" srcId="{6346E340-6B27-47A2-93A8-AA7F0249167F}" destId="{8351BCDF-D287-464A-AB10-4261CFFC4E79}" srcOrd="0" destOrd="0" presId="urn:microsoft.com/office/officeart/2005/8/layout/pyramid1"/>
    <dgm:cxn modelId="{CE03B430-D862-44BC-9846-5F8183487706}" type="presParOf" srcId="{8351BCDF-D287-464A-AB10-4261CFFC4E79}" destId="{864F954D-81D4-4546-B08E-448FBA7A18FE}" srcOrd="0" destOrd="0" presId="urn:microsoft.com/office/officeart/2005/8/layout/pyramid1"/>
    <dgm:cxn modelId="{E5C38D08-0578-4479-89E2-23976998D164}" type="presParOf" srcId="{8351BCDF-D287-464A-AB10-4261CFFC4E79}" destId="{A8AE7F33-3372-4D78-96A6-FD2B204E9D9D}" srcOrd="1" destOrd="0" presId="urn:microsoft.com/office/officeart/2005/8/layout/pyramid1"/>
    <dgm:cxn modelId="{A80B9CFC-7CB4-4981-BDDB-531F1B40E71D}" type="presParOf" srcId="{6346E340-6B27-47A2-93A8-AA7F0249167F}" destId="{45295FEF-34B7-47B0-80DB-E881F25871A9}" srcOrd="1" destOrd="0" presId="urn:microsoft.com/office/officeart/2005/8/layout/pyramid1"/>
    <dgm:cxn modelId="{359F762E-F734-4A8D-A774-8A40F4E1BE98}" type="presParOf" srcId="{45295FEF-34B7-47B0-80DB-E881F25871A9}" destId="{3CE8FECB-ADC6-4195-8C29-ECF1EEE9F8FA}" srcOrd="0" destOrd="0" presId="urn:microsoft.com/office/officeart/2005/8/layout/pyramid1"/>
    <dgm:cxn modelId="{819969D3-1031-41BF-9DC8-AC48B864D7B3}" type="presParOf" srcId="{45295FEF-34B7-47B0-80DB-E881F25871A9}" destId="{DC549F7C-7B63-4EBA-944C-0C5CAC570546}" srcOrd="1" destOrd="0" presId="urn:microsoft.com/office/officeart/2005/8/layout/pyramid1"/>
    <dgm:cxn modelId="{A040AF9B-FC14-41CA-BF2E-E76AC0EBFC64}" type="presParOf" srcId="{6346E340-6B27-47A2-93A8-AA7F0249167F}" destId="{BF7100C5-692A-476D-9242-E6DE2BFA407E}" srcOrd="2" destOrd="0" presId="urn:microsoft.com/office/officeart/2005/8/layout/pyramid1"/>
    <dgm:cxn modelId="{04288B41-7DFD-4FC2-8A8D-B63A0A0FE801}" type="presParOf" srcId="{BF7100C5-692A-476D-9242-E6DE2BFA407E}" destId="{753AA43A-5097-42D8-A3EF-20B11215D8F3}" srcOrd="0" destOrd="0" presId="urn:microsoft.com/office/officeart/2005/8/layout/pyramid1"/>
    <dgm:cxn modelId="{79B9A5B4-E40C-4337-B33E-9C47F69544F4}" type="presParOf" srcId="{BF7100C5-692A-476D-9242-E6DE2BFA407E}" destId="{7E617F38-6BB2-4E03-8198-FF7E7F898924}" srcOrd="1" destOrd="0" presId="urn:microsoft.com/office/officeart/2005/8/layout/pyramid1"/>
    <dgm:cxn modelId="{33678D0F-E218-49DE-A7FE-8B4282EE1B07}" type="presParOf" srcId="{6346E340-6B27-47A2-93A8-AA7F0249167F}" destId="{29C42FD2-6503-4F77-8487-9B33E0527141}" srcOrd="3" destOrd="0" presId="urn:microsoft.com/office/officeart/2005/8/layout/pyramid1"/>
    <dgm:cxn modelId="{5DBBD9DD-03C4-45BA-B818-4E70AF7D2AB0}" type="presParOf" srcId="{29C42FD2-6503-4F77-8487-9B33E0527141}" destId="{E6279944-4AC5-4561-B5D0-64EE0E57E695}" srcOrd="0" destOrd="0" presId="urn:microsoft.com/office/officeart/2005/8/layout/pyramid1"/>
    <dgm:cxn modelId="{0A30A20B-147C-46D0-8028-044EC5FEFB16}" type="presParOf" srcId="{29C42FD2-6503-4F77-8487-9B33E0527141}" destId="{2E9D1362-172A-4369-8415-6E089FA67356}" srcOrd="1" destOrd="0" presId="urn:microsoft.com/office/officeart/2005/8/layout/pyramid1"/>
  </dgm:cxnLst>
  <dgm:bg>
    <a:noFill/>
  </dgm:bg>
  <dgm:whole>
    <a:ln w="9525" cap="flat" cmpd="sng" algn="ctr">
      <a:noFill/>
      <a:prstDash val="solid"/>
      <a:round/>
      <a:headEnd type="none" w="med" len="med"/>
      <a:tailEnd type="none" w="med" len="med"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4F954D-81D4-4546-B08E-448FBA7A18FE}">
      <dsp:nvSpPr>
        <dsp:cNvPr id="0" name=""/>
        <dsp:cNvSpPr/>
      </dsp:nvSpPr>
      <dsp:spPr>
        <a:xfrm>
          <a:off x="527033" y="0"/>
          <a:ext cx="478319" cy="426859"/>
        </a:xfrm>
        <a:prstGeom prst="trapezoid">
          <a:avLst>
            <a:gd name="adj" fmla="val 56851"/>
          </a:avLst>
        </a:prstGeom>
        <a:solidFill>
          <a:schemeClr val="accent1"/>
        </a:solidFill>
        <a:ln w="63500" cap="flat" cmpd="sng" algn="ctr">
          <a:solidFill>
            <a:schemeClr val="bg1">
              <a:lumMod val="9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JM" sz="1600" b="1" kern="1200" dirty="0">
            <a:latin typeface="Arial" pitchFamily="34" charset="0"/>
            <a:cs typeface="Arial" pitchFamily="34" charset="0"/>
          </a:endParaRPr>
        </a:p>
      </dsp:txBody>
      <dsp:txXfrm>
        <a:off x="527033" y="0"/>
        <a:ext cx="478319" cy="426859"/>
      </dsp:txXfrm>
    </dsp:sp>
    <dsp:sp modelId="{3CE8FECB-ADC6-4195-8C29-ECF1EEE9F8FA}">
      <dsp:nvSpPr>
        <dsp:cNvPr id="0" name=""/>
        <dsp:cNvSpPr/>
      </dsp:nvSpPr>
      <dsp:spPr>
        <a:xfrm>
          <a:off x="349012" y="426859"/>
          <a:ext cx="834360" cy="306954"/>
        </a:xfrm>
        <a:prstGeom prst="trapezoid">
          <a:avLst>
            <a:gd name="adj" fmla="val 56851"/>
          </a:avLst>
        </a:prstGeom>
        <a:solidFill>
          <a:schemeClr val="accent2"/>
        </a:solidFill>
        <a:ln w="63500" cap="flat" cmpd="sng" algn="ctr">
          <a:solidFill>
            <a:schemeClr val="bg1">
              <a:lumMod val="9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600" b="1" kern="1200" dirty="0">
              <a:latin typeface="Arial" pitchFamily="34" charset="0"/>
              <a:cs typeface="Arial" pitchFamily="34" charset="0"/>
            </a:rPr>
            <a:t> </a:t>
          </a:r>
          <a:r>
            <a:rPr lang="en-US" altLang="ko-KR" sz="1600" b="1" kern="1200" dirty="0">
              <a:latin typeface="Arial" pitchFamily="34" charset="0"/>
              <a:cs typeface="Arial" pitchFamily="34" charset="0"/>
            </a:rPr>
            <a:t> </a:t>
          </a:r>
          <a:endParaRPr lang="en-JM" sz="1600" b="1" kern="1200" dirty="0">
            <a:latin typeface="Arial" pitchFamily="34" charset="0"/>
            <a:cs typeface="Arial" pitchFamily="34" charset="0"/>
          </a:endParaRPr>
        </a:p>
      </dsp:txBody>
      <dsp:txXfrm>
        <a:off x="495025" y="426859"/>
        <a:ext cx="542334" cy="306954"/>
      </dsp:txXfrm>
    </dsp:sp>
    <dsp:sp modelId="{753AA43A-5097-42D8-A3EF-20B11215D8F3}">
      <dsp:nvSpPr>
        <dsp:cNvPr id="0" name=""/>
        <dsp:cNvSpPr/>
      </dsp:nvSpPr>
      <dsp:spPr>
        <a:xfrm>
          <a:off x="174506" y="733813"/>
          <a:ext cx="1183373" cy="306954"/>
        </a:xfrm>
        <a:prstGeom prst="trapezoid">
          <a:avLst>
            <a:gd name="adj" fmla="val 56851"/>
          </a:avLst>
        </a:prstGeom>
        <a:solidFill>
          <a:schemeClr val="accent3"/>
        </a:solidFill>
        <a:ln w="63500" cap="flat" cmpd="sng" algn="ctr">
          <a:solidFill>
            <a:schemeClr val="bg1">
              <a:lumMod val="9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600" b="1" kern="1200" dirty="0">
              <a:latin typeface="Arial" pitchFamily="34" charset="0"/>
              <a:cs typeface="Arial" pitchFamily="34" charset="0"/>
            </a:rPr>
            <a:t> </a:t>
          </a:r>
          <a:r>
            <a:rPr lang="en-US" altLang="ko-KR" sz="1600" b="1" kern="1200" dirty="0">
              <a:latin typeface="Arial" pitchFamily="34" charset="0"/>
              <a:cs typeface="Arial" pitchFamily="34" charset="0"/>
            </a:rPr>
            <a:t> </a:t>
          </a:r>
          <a:endParaRPr lang="en-JM" sz="1600" b="1" kern="1200" dirty="0">
            <a:latin typeface="Arial" pitchFamily="34" charset="0"/>
            <a:cs typeface="Arial" pitchFamily="34" charset="0"/>
          </a:endParaRPr>
        </a:p>
      </dsp:txBody>
      <dsp:txXfrm>
        <a:off x="381596" y="733813"/>
        <a:ext cx="769192" cy="306954"/>
      </dsp:txXfrm>
    </dsp:sp>
    <dsp:sp modelId="{E6279944-4AC5-4561-B5D0-64EE0E57E695}">
      <dsp:nvSpPr>
        <dsp:cNvPr id="0" name=""/>
        <dsp:cNvSpPr/>
      </dsp:nvSpPr>
      <dsp:spPr>
        <a:xfrm>
          <a:off x="0" y="1040767"/>
          <a:ext cx="1532386" cy="306954"/>
        </a:xfrm>
        <a:prstGeom prst="trapezoid">
          <a:avLst>
            <a:gd name="adj" fmla="val 56851"/>
          </a:avLst>
        </a:prstGeom>
        <a:solidFill>
          <a:schemeClr val="accent4"/>
        </a:solidFill>
        <a:ln w="63500" cap="flat" cmpd="sng" algn="ctr">
          <a:solidFill>
            <a:schemeClr val="bg1">
              <a:lumMod val="9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600" b="1" kern="1200" dirty="0">
              <a:latin typeface="Arial" pitchFamily="34" charset="0"/>
              <a:cs typeface="Arial" pitchFamily="34" charset="0"/>
            </a:rPr>
            <a:t> </a:t>
          </a:r>
          <a:r>
            <a:rPr lang="en-US" altLang="ko-KR" sz="1600" b="1" kern="1200" dirty="0">
              <a:latin typeface="Arial" pitchFamily="34" charset="0"/>
              <a:cs typeface="Arial" pitchFamily="34" charset="0"/>
            </a:rPr>
            <a:t> </a:t>
          </a:r>
          <a:endParaRPr lang="en-JM" sz="1600" b="1" kern="1200" dirty="0">
            <a:latin typeface="Arial" pitchFamily="34" charset="0"/>
            <a:cs typeface="Arial" pitchFamily="34" charset="0"/>
          </a:endParaRPr>
        </a:p>
      </dsp:txBody>
      <dsp:txXfrm>
        <a:off x="268167" y="1040767"/>
        <a:ext cx="996050" cy="3069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1EDF731-1BC3-4482-BCF2-1D4CCF49287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D772780-513B-445B-B245-DA793C643C9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ABE878-D8ED-4568-AB33-0075FAFF7A9B}" type="datetimeFigureOut">
              <a:rPr lang="en-US" smtClean="0"/>
              <a:t>10/29/2019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1AA57F5-7BF5-4986-A632-3C20AD5B727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66B7C13-AC22-4820-A0DA-D5AA3972458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521030-D86B-40EE-9DA0-97AC67888B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69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4863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100128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741848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09303" y="261129"/>
            <a:ext cx="11473295" cy="724247"/>
          </a:xfrm>
          <a:prstGeom prst="rect">
            <a:avLst/>
          </a:prstGeom>
        </p:spPr>
        <p:txBody>
          <a:bodyPr tIns="91440" anchor="ctr"/>
          <a:lstStyle>
            <a:lvl1pPr marL="0" indent="0" algn="l">
              <a:buNone/>
              <a:defRPr sz="5400" b="0" baseline="0">
                <a:solidFill>
                  <a:schemeClr val="tx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27651D13-5C77-4918-A550-634228B21C7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9303" y="985376"/>
            <a:ext cx="11473295" cy="347033"/>
          </a:xfrm>
          <a:prstGeom prst="rect">
            <a:avLst/>
          </a:prstGeom>
        </p:spPr>
        <p:txBody>
          <a:bodyPr lIns="182880" tIns="91440" anchor="ctr"/>
          <a:lstStyle>
            <a:lvl1pPr marL="0" indent="0" algn="l">
              <a:buNone/>
              <a:defRPr sz="16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6A1F53C-4EAE-4D16-BE51-CB0839C625EA}"/>
              </a:ext>
            </a:extLst>
          </p:cNvPr>
          <p:cNvSpPr/>
          <p:nvPr userDrawn="1"/>
        </p:nvSpPr>
        <p:spPr>
          <a:xfrm>
            <a:off x="0" y="243711"/>
            <a:ext cx="191589" cy="10712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7DD4A41-005F-4184-8FD7-98AF3FBE49F8}"/>
              </a:ext>
            </a:extLst>
          </p:cNvPr>
          <p:cNvSpPr/>
          <p:nvPr userDrawn="1"/>
        </p:nvSpPr>
        <p:spPr>
          <a:xfrm>
            <a:off x="0" y="2150766"/>
            <a:ext cx="12192000" cy="19506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</a:endParaRPr>
          </a:p>
        </p:txBody>
      </p:sp>
      <p:sp>
        <p:nvSpPr>
          <p:cNvPr id="6" name="그림 개체 틀 2">
            <a:extLst>
              <a:ext uri="{FF2B5EF4-FFF2-40B4-BE49-F238E27FC236}">
                <a16:creationId xmlns:a16="http://schemas.microsoft.com/office/drawing/2014/main" id="{E8C986BB-42D9-4169-BBDA-9CE4F1A9A1B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2952364" y="2006749"/>
            <a:ext cx="2167491" cy="22071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7" name="그림 개체 틀 2">
            <a:extLst>
              <a:ext uri="{FF2B5EF4-FFF2-40B4-BE49-F238E27FC236}">
                <a16:creationId xmlns:a16="http://schemas.microsoft.com/office/drawing/2014/main" id="{D991ADD7-A8F1-4948-AC5D-F92A5FBF9648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6024704" y="2006749"/>
            <a:ext cx="2167491" cy="22071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8" name="그림 개체 틀 2">
            <a:extLst>
              <a:ext uri="{FF2B5EF4-FFF2-40B4-BE49-F238E27FC236}">
                <a16:creationId xmlns:a16="http://schemas.microsoft.com/office/drawing/2014/main" id="{4EA59ABC-76FE-46B6-B846-66A33E8797E1}"/>
              </a:ext>
            </a:extLst>
          </p:cNvPr>
          <p:cNvSpPr>
            <a:spLocks noGrp="1"/>
          </p:cNvSpPr>
          <p:nvPr>
            <p:ph type="pic" sz="quarter" idx="45" hasCustomPrompt="1"/>
          </p:nvPr>
        </p:nvSpPr>
        <p:spPr>
          <a:xfrm>
            <a:off x="9127527" y="2006749"/>
            <a:ext cx="2167491" cy="22071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628854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C70177A7-4E03-44B8-A2CB-D0A1D472671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78972" y="0"/>
            <a:ext cx="5129348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870882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icture Placeholder 57">
            <a:extLst>
              <a:ext uri="{FF2B5EF4-FFF2-40B4-BE49-F238E27FC236}">
                <a16:creationId xmlns:a16="http://schemas.microsoft.com/office/drawing/2014/main" id="{4A0BA738-1393-424E-9EAA-4B8312B81727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5321175" y="1"/>
            <a:ext cx="6784903" cy="6593390"/>
          </a:xfrm>
          <a:custGeom>
            <a:avLst/>
            <a:gdLst>
              <a:gd name="connsiteX0" fmla="*/ 3765937 w 6784903"/>
              <a:gd name="connsiteY0" fmla="*/ 6093108 h 6593390"/>
              <a:gd name="connsiteX1" fmla="*/ 4096124 w 6784903"/>
              <a:gd name="connsiteY1" fmla="*/ 6093108 h 6593390"/>
              <a:gd name="connsiteX2" fmla="*/ 4221194 w 6784903"/>
              <a:gd name="connsiteY2" fmla="*/ 6343249 h 6593390"/>
              <a:gd name="connsiteX3" fmla="*/ 4096124 w 6784903"/>
              <a:gd name="connsiteY3" fmla="*/ 6593390 h 6593390"/>
              <a:gd name="connsiteX4" fmla="*/ 3765937 w 6784903"/>
              <a:gd name="connsiteY4" fmla="*/ 6593390 h 6593390"/>
              <a:gd name="connsiteX5" fmla="*/ 3640866 w 6784903"/>
              <a:gd name="connsiteY5" fmla="*/ 6343249 h 6593390"/>
              <a:gd name="connsiteX6" fmla="*/ 3466441 w 6784903"/>
              <a:gd name="connsiteY6" fmla="*/ 5160578 h 6593390"/>
              <a:gd name="connsiteX7" fmla="*/ 4013845 w 6784903"/>
              <a:gd name="connsiteY7" fmla="*/ 5160578 h 6593390"/>
              <a:gd name="connsiteX8" fmla="*/ 4221194 w 6784903"/>
              <a:gd name="connsiteY8" fmla="*/ 5575276 h 6593390"/>
              <a:gd name="connsiteX9" fmla="*/ 4013845 w 6784903"/>
              <a:gd name="connsiteY9" fmla="*/ 5989974 h 6593390"/>
              <a:gd name="connsiteX10" fmla="*/ 3466441 w 6784903"/>
              <a:gd name="connsiteY10" fmla="*/ 5989974 h 6593390"/>
              <a:gd name="connsiteX11" fmla="*/ 3259092 w 6784903"/>
              <a:gd name="connsiteY11" fmla="*/ 5575276 h 6593390"/>
              <a:gd name="connsiteX12" fmla="*/ 6229611 w 6784903"/>
              <a:gd name="connsiteY12" fmla="*/ 4696709 h 6593390"/>
              <a:gd name="connsiteX13" fmla="*/ 6559798 w 6784903"/>
              <a:gd name="connsiteY13" fmla="*/ 4696709 h 6593390"/>
              <a:gd name="connsiteX14" fmla="*/ 6684868 w 6784903"/>
              <a:gd name="connsiteY14" fmla="*/ 4946850 h 6593390"/>
              <a:gd name="connsiteX15" fmla="*/ 6559798 w 6784903"/>
              <a:gd name="connsiteY15" fmla="*/ 5196991 h 6593390"/>
              <a:gd name="connsiteX16" fmla="*/ 6229611 w 6784903"/>
              <a:gd name="connsiteY16" fmla="*/ 5196991 h 6593390"/>
              <a:gd name="connsiteX17" fmla="*/ 6104540 w 6784903"/>
              <a:gd name="connsiteY17" fmla="*/ 4946850 h 6593390"/>
              <a:gd name="connsiteX18" fmla="*/ 2435186 w 6784903"/>
              <a:gd name="connsiteY18" fmla="*/ 4631749 h 6593390"/>
              <a:gd name="connsiteX19" fmla="*/ 3096422 w 6784903"/>
              <a:gd name="connsiteY19" fmla="*/ 4631749 h 6593390"/>
              <a:gd name="connsiteX20" fmla="*/ 3346890 w 6784903"/>
              <a:gd name="connsiteY20" fmla="*/ 5132685 h 6593390"/>
              <a:gd name="connsiteX21" fmla="*/ 3096422 w 6784903"/>
              <a:gd name="connsiteY21" fmla="*/ 5633621 h 6593390"/>
              <a:gd name="connsiteX22" fmla="*/ 2435186 w 6784903"/>
              <a:gd name="connsiteY22" fmla="*/ 5633621 h 6593390"/>
              <a:gd name="connsiteX23" fmla="*/ 2184718 w 6784903"/>
              <a:gd name="connsiteY23" fmla="*/ 5132685 h 6593390"/>
              <a:gd name="connsiteX24" fmla="*/ 3444958 w 6784903"/>
              <a:gd name="connsiteY24" fmla="*/ 4086739 h 6593390"/>
              <a:gd name="connsiteX25" fmla="*/ 4106194 w 6784903"/>
              <a:gd name="connsiteY25" fmla="*/ 4086739 h 6593390"/>
              <a:gd name="connsiteX26" fmla="*/ 4356662 w 6784903"/>
              <a:gd name="connsiteY26" fmla="*/ 4587675 h 6593390"/>
              <a:gd name="connsiteX27" fmla="*/ 4106194 w 6784903"/>
              <a:gd name="connsiteY27" fmla="*/ 5088611 h 6593390"/>
              <a:gd name="connsiteX28" fmla="*/ 3444958 w 6784903"/>
              <a:gd name="connsiteY28" fmla="*/ 5088611 h 6593390"/>
              <a:gd name="connsiteX29" fmla="*/ 3194490 w 6784903"/>
              <a:gd name="connsiteY29" fmla="*/ 4587675 h 6593390"/>
              <a:gd name="connsiteX30" fmla="*/ 1268770 w 6784903"/>
              <a:gd name="connsiteY30" fmla="*/ 4077356 h 6593390"/>
              <a:gd name="connsiteX31" fmla="*/ 1983697 w 6784903"/>
              <a:gd name="connsiteY31" fmla="*/ 4077356 h 6593390"/>
              <a:gd name="connsiteX32" fmla="*/ 2254502 w 6784903"/>
              <a:gd name="connsiteY32" fmla="*/ 4618967 h 6593390"/>
              <a:gd name="connsiteX33" fmla="*/ 1983697 w 6784903"/>
              <a:gd name="connsiteY33" fmla="*/ 5160578 h 6593390"/>
              <a:gd name="connsiteX34" fmla="*/ 1268770 w 6784903"/>
              <a:gd name="connsiteY34" fmla="*/ 5160578 h 6593390"/>
              <a:gd name="connsiteX35" fmla="*/ 997964 w 6784903"/>
              <a:gd name="connsiteY35" fmla="*/ 4618967 h 6593390"/>
              <a:gd name="connsiteX36" fmla="*/ 5930115 w 6784903"/>
              <a:gd name="connsiteY36" fmla="*/ 3764179 h 6593390"/>
              <a:gd name="connsiteX37" fmla="*/ 6477519 w 6784903"/>
              <a:gd name="connsiteY37" fmla="*/ 3764179 h 6593390"/>
              <a:gd name="connsiteX38" fmla="*/ 6684868 w 6784903"/>
              <a:gd name="connsiteY38" fmla="*/ 4178877 h 6593390"/>
              <a:gd name="connsiteX39" fmla="*/ 6477519 w 6784903"/>
              <a:gd name="connsiteY39" fmla="*/ 4593575 h 6593390"/>
              <a:gd name="connsiteX40" fmla="*/ 5930115 w 6784903"/>
              <a:gd name="connsiteY40" fmla="*/ 4593575 h 6593390"/>
              <a:gd name="connsiteX41" fmla="*/ 5722766 w 6784903"/>
              <a:gd name="connsiteY41" fmla="*/ 4178877 h 6593390"/>
              <a:gd name="connsiteX42" fmla="*/ 2343499 w 6784903"/>
              <a:gd name="connsiteY42" fmla="*/ 3363749 h 6593390"/>
              <a:gd name="connsiteX43" fmla="*/ 3118568 w 6784903"/>
              <a:gd name="connsiteY43" fmla="*/ 3363749 h 6593390"/>
              <a:gd name="connsiteX44" fmla="*/ 3412154 w 6784903"/>
              <a:gd name="connsiteY44" fmla="*/ 3950922 h 6593390"/>
              <a:gd name="connsiteX45" fmla="*/ 3118568 w 6784903"/>
              <a:gd name="connsiteY45" fmla="*/ 4538095 h 6593390"/>
              <a:gd name="connsiteX46" fmla="*/ 2343499 w 6784903"/>
              <a:gd name="connsiteY46" fmla="*/ 4538095 h 6593390"/>
              <a:gd name="connsiteX47" fmla="*/ 2049912 w 6784903"/>
              <a:gd name="connsiteY47" fmla="*/ 3950922 h 6593390"/>
              <a:gd name="connsiteX48" fmla="*/ 4891279 w 6784903"/>
              <a:gd name="connsiteY48" fmla="*/ 3210059 h 6593390"/>
              <a:gd name="connsiteX49" fmla="*/ 5552515 w 6784903"/>
              <a:gd name="connsiteY49" fmla="*/ 3210059 h 6593390"/>
              <a:gd name="connsiteX50" fmla="*/ 5802983 w 6784903"/>
              <a:gd name="connsiteY50" fmla="*/ 3710994 h 6593390"/>
              <a:gd name="connsiteX51" fmla="*/ 5552515 w 6784903"/>
              <a:gd name="connsiteY51" fmla="*/ 4211930 h 6593390"/>
              <a:gd name="connsiteX52" fmla="*/ 4891279 w 6784903"/>
              <a:gd name="connsiteY52" fmla="*/ 4211930 h 6593390"/>
              <a:gd name="connsiteX53" fmla="*/ 4640811 w 6784903"/>
              <a:gd name="connsiteY53" fmla="*/ 3710994 h 6593390"/>
              <a:gd name="connsiteX54" fmla="*/ 1099001 w 6784903"/>
              <a:gd name="connsiteY54" fmla="*/ 2682602 h 6593390"/>
              <a:gd name="connsiteX55" fmla="*/ 1937057 w 6784903"/>
              <a:gd name="connsiteY55" fmla="*/ 2682602 h 6593390"/>
              <a:gd name="connsiteX56" fmla="*/ 2254502 w 6784903"/>
              <a:gd name="connsiteY56" fmla="*/ 3317492 h 6593390"/>
              <a:gd name="connsiteX57" fmla="*/ 1937057 w 6784903"/>
              <a:gd name="connsiteY57" fmla="*/ 3952382 h 6593390"/>
              <a:gd name="connsiteX58" fmla="*/ 1099001 w 6784903"/>
              <a:gd name="connsiteY58" fmla="*/ 3952382 h 6593390"/>
              <a:gd name="connsiteX59" fmla="*/ 781556 w 6784903"/>
              <a:gd name="connsiteY59" fmla="*/ 3317492 h 6593390"/>
              <a:gd name="connsiteX60" fmla="*/ 3593219 w 6784903"/>
              <a:gd name="connsiteY60" fmla="*/ 2668447 h 6593390"/>
              <a:gd name="connsiteX61" fmla="*/ 4444356 w 6784903"/>
              <a:gd name="connsiteY61" fmla="*/ 2668447 h 6593390"/>
              <a:gd name="connsiteX62" fmla="*/ 4766756 w 6784903"/>
              <a:gd name="connsiteY62" fmla="*/ 3313248 h 6593390"/>
              <a:gd name="connsiteX63" fmla="*/ 4444356 w 6784903"/>
              <a:gd name="connsiteY63" fmla="*/ 3958049 h 6593390"/>
              <a:gd name="connsiteX64" fmla="*/ 3593219 w 6784903"/>
              <a:gd name="connsiteY64" fmla="*/ 3958049 h 6593390"/>
              <a:gd name="connsiteX65" fmla="*/ 3270818 w 6784903"/>
              <a:gd name="connsiteY65" fmla="*/ 3313248 h 6593390"/>
              <a:gd name="connsiteX66" fmla="*/ 5873199 w 6784903"/>
              <a:gd name="connsiteY66" fmla="*/ 2659173 h 6593390"/>
              <a:gd name="connsiteX67" fmla="*/ 6534435 w 6784903"/>
              <a:gd name="connsiteY67" fmla="*/ 2659173 h 6593390"/>
              <a:gd name="connsiteX68" fmla="*/ 6784903 w 6784903"/>
              <a:gd name="connsiteY68" fmla="*/ 3160110 h 6593390"/>
              <a:gd name="connsiteX69" fmla="*/ 6534435 w 6784903"/>
              <a:gd name="connsiteY69" fmla="*/ 3661045 h 6593390"/>
              <a:gd name="connsiteX70" fmla="*/ 5873199 w 6784903"/>
              <a:gd name="connsiteY70" fmla="*/ 3661045 h 6593390"/>
              <a:gd name="connsiteX71" fmla="*/ 5622731 w 6784903"/>
              <a:gd name="connsiteY71" fmla="*/ 3160110 h 6593390"/>
              <a:gd name="connsiteX72" fmla="*/ 331603 w 6784903"/>
              <a:gd name="connsiteY72" fmla="*/ 2077336 h 6593390"/>
              <a:gd name="connsiteX73" fmla="*/ 879007 w 6784903"/>
              <a:gd name="connsiteY73" fmla="*/ 2077336 h 6593390"/>
              <a:gd name="connsiteX74" fmla="*/ 1086356 w 6784903"/>
              <a:gd name="connsiteY74" fmla="*/ 2492034 h 6593390"/>
              <a:gd name="connsiteX75" fmla="*/ 879007 w 6784903"/>
              <a:gd name="connsiteY75" fmla="*/ 2906732 h 6593390"/>
              <a:gd name="connsiteX76" fmla="*/ 331603 w 6784903"/>
              <a:gd name="connsiteY76" fmla="*/ 2906732 h 6593390"/>
              <a:gd name="connsiteX77" fmla="*/ 124254 w 6784903"/>
              <a:gd name="connsiteY77" fmla="*/ 2492034 h 6593390"/>
              <a:gd name="connsiteX78" fmla="*/ 2346776 w 6784903"/>
              <a:gd name="connsiteY78" fmla="*/ 2016018 h 6593390"/>
              <a:gd name="connsiteX79" fmla="*/ 3184832 w 6784903"/>
              <a:gd name="connsiteY79" fmla="*/ 2016018 h 6593390"/>
              <a:gd name="connsiteX80" fmla="*/ 3502277 w 6784903"/>
              <a:gd name="connsiteY80" fmla="*/ 2650907 h 6593390"/>
              <a:gd name="connsiteX81" fmla="*/ 3184832 w 6784903"/>
              <a:gd name="connsiteY81" fmla="*/ 3285798 h 6593390"/>
              <a:gd name="connsiteX82" fmla="*/ 2346776 w 6784903"/>
              <a:gd name="connsiteY82" fmla="*/ 3285798 h 6593390"/>
              <a:gd name="connsiteX83" fmla="*/ 2029331 w 6784903"/>
              <a:gd name="connsiteY83" fmla="*/ 2650907 h 6593390"/>
              <a:gd name="connsiteX84" fmla="*/ 4789399 w 6784903"/>
              <a:gd name="connsiteY84" fmla="*/ 2014374 h 6593390"/>
              <a:gd name="connsiteX85" fmla="*/ 5504326 w 6784903"/>
              <a:gd name="connsiteY85" fmla="*/ 2014374 h 6593390"/>
              <a:gd name="connsiteX86" fmla="*/ 5775131 w 6784903"/>
              <a:gd name="connsiteY86" fmla="*/ 2555984 h 6593390"/>
              <a:gd name="connsiteX87" fmla="*/ 5504326 w 6784903"/>
              <a:gd name="connsiteY87" fmla="*/ 3097595 h 6593390"/>
              <a:gd name="connsiteX88" fmla="*/ 4789399 w 6784903"/>
              <a:gd name="connsiteY88" fmla="*/ 3097595 h 6593390"/>
              <a:gd name="connsiteX89" fmla="*/ 4518593 w 6784903"/>
              <a:gd name="connsiteY89" fmla="*/ 2555984 h 6593390"/>
              <a:gd name="connsiteX90" fmla="*/ 1221145 w 6784903"/>
              <a:gd name="connsiteY90" fmla="*/ 1514388 h 6593390"/>
              <a:gd name="connsiteX91" fmla="*/ 1936072 w 6784903"/>
              <a:gd name="connsiteY91" fmla="*/ 1514388 h 6593390"/>
              <a:gd name="connsiteX92" fmla="*/ 2206877 w 6784903"/>
              <a:gd name="connsiteY92" fmla="*/ 2055999 h 6593390"/>
              <a:gd name="connsiteX93" fmla="*/ 1936072 w 6784903"/>
              <a:gd name="connsiteY93" fmla="*/ 2597610 h 6593390"/>
              <a:gd name="connsiteX94" fmla="*/ 1221145 w 6784903"/>
              <a:gd name="connsiteY94" fmla="*/ 2597610 h 6593390"/>
              <a:gd name="connsiteX95" fmla="*/ 950339 w 6784903"/>
              <a:gd name="connsiteY95" fmla="*/ 2055999 h 6593390"/>
              <a:gd name="connsiteX96" fmla="*/ 547249 w 6784903"/>
              <a:gd name="connsiteY96" fmla="*/ 1479065 h 6593390"/>
              <a:gd name="connsiteX97" fmla="*/ 877436 w 6784903"/>
              <a:gd name="connsiteY97" fmla="*/ 1479065 h 6593390"/>
              <a:gd name="connsiteX98" fmla="*/ 1002506 w 6784903"/>
              <a:gd name="connsiteY98" fmla="*/ 1729206 h 6593390"/>
              <a:gd name="connsiteX99" fmla="*/ 877436 w 6784903"/>
              <a:gd name="connsiteY99" fmla="*/ 1979347 h 6593390"/>
              <a:gd name="connsiteX100" fmla="*/ 547249 w 6784903"/>
              <a:gd name="connsiteY100" fmla="*/ 1979347 h 6593390"/>
              <a:gd name="connsiteX101" fmla="*/ 422178 w 6784903"/>
              <a:gd name="connsiteY101" fmla="*/ 1729206 h 6593390"/>
              <a:gd name="connsiteX102" fmla="*/ 90919 w 6784903"/>
              <a:gd name="connsiteY102" fmla="*/ 1396400 h 6593390"/>
              <a:gd name="connsiteX103" fmla="*/ 330944 w 6784903"/>
              <a:gd name="connsiteY103" fmla="*/ 1396400 h 6593390"/>
              <a:gd name="connsiteX104" fmla="*/ 421863 w 6784903"/>
              <a:gd name="connsiteY104" fmla="*/ 1578237 h 6593390"/>
              <a:gd name="connsiteX105" fmla="*/ 330944 w 6784903"/>
              <a:gd name="connsiteY105" fmla="*/ 1760074 h 6593390"/>
              <a:gd name="connsiteX106" fmla="*/ 90919 w 6784903"/>
              <a:gd name="connsiteY106" fmla="*/ 1760074 h 6593390"/>
              <a:gd name="connsiteX107" fmla="*/ 0 w 6784903"/>
              <a:gd name="connsiteY107" fmla="*/ 1578237 h 6593390"/>
              <a:gd name="connsiteX108" fmla="*/ 3562675 w 6784903"/>
              <a:gd name="connsiteY108" fmla="*/ 1286205 h 6593390"/>
              <a:gd name="connsiteX109" fmla="*/ 4400731 w 6784903"/>
              <a:gd name="connsiteY109" fmla="*/ 1286205 h 6593390"/>
              <a:gd name="connsiteX110" fmla="*/ 4718176 w 6784903"/>
              <a:gd name="connsiteY110" fmla="*/ 1921095 h 6593390"/>
              <a:gd name="connsiteX111" fmla="*/ 4400731 w 6784903"/>
              <a:gd name="connsiteY111" fmla="*/ 2555984 h 6593390"/>
              <a:gd name="connsiteX112" fmla="*/ 3562675 w 6784903"/>
              <a:gd name="connsiteY112" fmla="*/ 2555984 h 6593390"/>
              <a:gd name="connsiteX113" fmla="*/ 3245230 w 6784903"/>
              <a:gd name="connsiteY113" fmla="*/ 1921095 h 6593390"/>
              <a:gd name="connsiteX114" fmla="*/ 2795277 w 6784903"/>
              <a:gd name="connsiteY114" fmla="*/ 680938 h 6593390"/>
              <a:gd name="connsiteX115" fmla="*/ 3342681 w 6784903"/>
              <a:gd name="connsiteY115" fmla="*/ 680938 h 6593390"/>
              <a:gd name="connsiteX116" fmla="*/ 3550030 w 6784903"/>
              <a:gd name="connsiteY116" fmla="*/ 1095636 h 6593390"/>
              <a:gd name="connsiteX117" fmla="*/ 3342681 w 6784903"/>
              <a:gd name="connsiteY117" fmla="*/ 1510335 h 6593390"/>
              <a:gd name="connsiteX118" fmla="*/ 2795277 w 6784903"/>
              <a:gd name="connsiteY118" fmla="*/ 1510335 h 6593390"/>
              <a:gd name="connsiteX119" fmla="*/ 2587928 w 6784903"/>
              <a:gd name="connsiteY119" fmla="*/ 1095636 h 6593390"/>
              <a:gd name="connsiteX120" fmla="*/ 4810450 w 6784903"/>
              <a:gd name="connsiteY120" fmla="*/ 619619 h 6593390"/>
              <a:gd name="connsiteX121" fmla="*/ 5648506 w 6784903"/>
              <a:gd name="connsiteY121" fmla="*/ 619619 h 6593390"/>
              <a:gd name="connsiteX122" fmla="*/ 5965951 w 6784903"/>
              <a:gd name="connsiteY122" fmla="*/ 1254509 h 6593390"/>
              <a:gd name="connsiteX123" fmla="*/ 5648506 w 6784903"/>
              <a:gd name="connsiteY123" fmla="*/ 1889400 h 6593390"/>
              <a:gd name="connsiteX124" fmla="*/ 4810450 w 6784903"/>
              <a:gd name="connsiteY124" fmla="*/ 1889400 h 6593390"/>
              <a:gd name="connsiteX125" fmla="*/ 4493005 w 6784903"/>
              <a:gd name="connsiteY125" fmla="*/ 1254509 h 6593390"/>
              <a:gd name="connsiteX126" fmla="*/ 3684819 w 6784903"/>
              <a:gd name="connsiteY126" fmla="*/ 117990 h 6593390"/>
              <a:gd name="connsiteX127" fmla="*/ 4399746 w 6784903"/>
              <a:gd name="connsiteY127" fmla="*/ 117990 h 6593390"/>
              <a:gd name="connsiteX128" fmla="*/ 4670551 w 6784903"/>
              <a:gd name="connsiteY128" fmla="*/ 659601 h 6593390"/>
              <a:gd name="connsiteX129" fmla="*/ 4399746 w 6784903"/>
              <a:gd name="connsiteY129" fmla="*/ 1201213 h 6593390"/>
              <a:gd name="connsiteX130" fmla="*/ 3684819 w 6784903"/>
              <a:gd name="connsiteY130" fmla="*/ 1201213 h 6593390"/>
              <a:gd name="connsiteX131" fmla="*/ 3414013 w 6784903"/>
              <a:gd name="connsiteY131" fmla="*/ 659601 h 6593390"/>
              <a:gd name="connsiteX132" fmla="*/ 3010923 w 6784903"/>
              <a:gd name="connsiteY132" fmla="*/ 82667 h 6593390"/>
              <a:gd name="connsiteX133" fmla="*/ 3341110 w 6784903"/>
              <a:gd name="connsiteY133" fmla="*/ 82667 h 6593390"/>
              <a:gd name="connsiteX134" fmla="*/ 3466180 w 6784903"/>
              <a:gd name="connsiteY134" fmla="*/ 332808 h 6593390"/>
              <a:gd name="connsiteX135" fmla="*/ 3341110 w 6784903"/>
              <a:gd name="connsiteY135" fmla="*/ 582949 h 6593390"/>
              <a:gd name="connsiteX136" fmla="*/ 3010923 w 6784903"/>
              <a:gd name="connsiteY136" fmla="*/ 582949 h 6593390"/>
              <a:gd name="connsiteX137" fmla="*/ 2885852 w 6784903"/>
              <a:gd name="connsiteY137" fmla="*/ 332808 h 6593390"/>
              <a:gd name="connsiteX138" fmla="*/ 2554593 w 6784903"/>
              <a:gd name="connsiteY138" fmla="*/ 0 h 6593390"/>
              <a:gd name="connsiteX139" fmla="*/ 2794618 w 6784903"/>
              <a:gd name="connsiteY139" fmla="*/ 0 h 6593390"/>
              <a:gd name="connsiteX140" fmla="*/ 2885536 w 6784903"/>
              <a:gd name="connsiteY140" fmla="*/ 181837 h 6593390"/>
              <a:gd name="connsiteX141" fmla="*/ 2794618 w 6784903"/>
              <a:gd name="connsiteY141" fmla="*/ 363674 h 6593390"/>
              <a:gd name="connsiteX142" fmla="*/ 2554593 w 6784903"/>
              <a:gd name="connsiteY142" fmla="*/ 363674 h 6593390"/>
              <a:gd name="connsiteX143" fmla="*/ 2463674 w 6784903"/>
              <a:gd name="connsiteY143" fmla="*/ 181837 h 65933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</a:cxnLst>
            <a:rect l="l" t="t" r="r" b="b"/>
            <a:pathLst>
              <a:path w="6784903" h="6593390">
                <a:moveTo>
                  <a:pt x="3765937" y="6093108"/>
                </a:moveTo>
                <a:lnTo>
                  <a:pt x="4096124" y="6093108"/>
                </a:lnTo>
                <a:lnTo>
                  <a:pt x="4221194" y="6343249"/>
                </a:lnTo>
                <a:lnTo>
                  <a:pt x="4096124" y="6593390"/>
                </a:lnTo>
                <a:lnTo>
                  <a:pt x="3765937" y="6593390"/>
                </a:lnTo>
                <a:lnTo>
                  <a:pt x="3640866" y="6343249"/>
                </a:lnTo>
                <a:close/>
                <a:moveTo>
                  <a:pt x="3466441" y="5160578"/>
                </a:moveTo>
                <a:lnTo>
                  <a:pt x="4013845" y="5160578"/>
                </a:lnTo>
                <a:lnTo>
                  <a:pt x="4221194" y="5575276"/>
                </a:lnTo>
                <a:lnTo>
                  <a:pt x="4013845" y="5989974"/>
                </a:lnTo>
                <a:lnTo>
                  <a:pt x="3466441" y="5989974"/>
                </a:lnTo>
                <a:lnTo>
                  <a:pt x="3259092" y="5575276"/>
                </a:lnTo>
                <a:close/>
                <a:moveTo>
                  <a:pt x="6229611" y="4696709"/>
                </a:moveTo>
                <a:lnTo>
                  <a:pt x="6559798" y="4696709"/>
                </a:lnTo>
                <a:lnTo>
                  <a:pt x="6684868" y="4946850"/>
                </a:lnTo>
                <a:lnTo>
                  <a:pt x="6559798" y="5196991"/>
                </a:lnTo>
                <a:lnTo>
                  <a:pt x="6229611" y="5196991"/>
                </a:lnTo>
                <a:lnTo>
                  <a:pt x="6104540" y="4946850"/>
                </a:lnTo>
                <a:close/>
                <a:moveTo>
                  <a:pt x="2435186" y="4631749"/>
                </a:moveTo>
                <a:lnTo>
                  <a:pt x="3096422" y="4631749"/>
                </a:lnTo>
                <a:lnTo>
                  <a:pt x="3346890" y="5132685"/>
                </a:lnTo>
                <a:lnTo>
                  <a:pt x="3096422" y="5633621"/>
                </a:lnTo>
                <a:lnTo>
                  <a:pt x="2435186" y="5633621"/>
                </a:lnTo>
                <a:lnTo>
                  <a:pt x="2184718" y="5132685"/>
                </a:lnTo>
                <a:close/>
                <a:moveTo>
                  <a:pt x="3444958" y="4086739"/>
                </a:moveTo>
                <a:lnTo>
                  <a:pt x="4106194" y="4086739"/>
                </a:lnTo>
                <a:lnTo>
                  <a:pt x="4356662" y="4587675"/>
                </a:lnTo>
                <a:lnTo>
                  <a:pt x="4106194" y="5088611"/>
                </a:lnTo>
                <a:lnTo>
                  <a:pt x="3444958" y="5088611"/>
                </a:lnTo>
                <a:lnTo>
                  <a:pt x="3194490" y="4587675"/>
                </a:lnTo>
                <a:close/>
                <a:moveTo>
                  <a:pt x="1268770" y="4077356"/>
                </a:moveTo>
                <a:lnTo>
                  <a:pt x="1983697" y="4077356"/>
                </a:lnTo>
                <a:lnTo>
                  <a:pt x="2254502" y="4618967"/>
                </a:lnTo>
                <a:lnTo>
                  <a:pt x="1983697" y="5160578"/>
                </a:lnTo>
                <a:lnTo>
                  <a:pt x="1268770" y="5160578"/>
                </a:lnTo>
                <a:lnTo>
                  <a:pt x="997964" y="4618967"/>
                </a:lnTo>
                <a:close/>
                <a:moveTo>
                  <a:pt x="5930115" y="3764179"/>
                </a:moveTo>
                <a:lnTo>
                  <a:pt x="6477519" y="3764179"/>
                </a:lnTo>
                <a:lnTo>
                  <a:pt x="6684868" y="4178877"/>
                </a:lnTo>
                <a:lnTo>
                  <a:pt x="6477519" y="4593575"/>
                </a:lnTo>
                <a:lnTo>
                  <a:pt x="5930115" y="4593575"/>
                </a:lnTo>
                <a:lnTo>
                  <a:pt x="5722766" y="4178877"/>
                </a:lnTo>
                <a:close/>
                <a:moveTo>
                  <a:pt x="2343499" y="3363749"/>
                </a:moveTo>
                <a:lnTo>
                  <a:pt x="3118568" y="3363749"/>
                </a:lnTo>
                <a:lnTo>
                  <a:pt x="3412154" y="3950922"/>
                </a:lnTo>
                <a:lnTo>
                  <a:pt x="3118568" y="4538095"/>
                </a:lnTo>
                <a:lnTo>
                  <a:pt x="2343499" y="4538095"/>
                </a:lnTo>
                <a:lnTo>
                  <a:pt x="2049912" y="3950922"/>
                </a:lnTo>
                <a:close/>
                <a:moveTo>
                  <a:pt x="4891279" y="3210059"/>
                </a:moveTo>
                <a:lnTo>
                  <a:pt x="5552515" y="3210059"/>
                </a:lnTo>
                <a:lnTo>
                  <a:pt x="5802983" y="3710994"/>
                </a:lnTo>
                <a:lnTo>
                  <a:pt x="5552515" y="4211930"/>
                </a:lnTo>
                <a:lnTo>
                  <a:pt x="4891279" y="4211930"/>
                </a:lnTo>
                <a:lnTo>
                  <a:pt x="4640811" y="3710994"/>
                </a:lnTo>
                <a:close/>
                <a:moveTo>
                  <a:pt x="1099001" y="2682602"/>
                </a:moveTo>
                <a:lnTo>
                  <a:pt x="1937057" y="2682602"/>
                </a:lnTo>
                <a:lnTo>
                  <a:pt x="2254502" y="3317492"/>
                </a:lnTo>
                <a:lnTo>
                  <a:pt x="1937057" y="3952382"/>
                </a:lnTo>
                <a:lnTo>
                  <a:pt x="1099001" y="3952382"/>
                </a:lnTo>
                <a:lnTo>
                  <a:pt x="781556" y="3317492"/>
                </a:lnTo>
                <a:close/>
                <a:moveTo>
                  <a:pt x="3593219" y="2668447"/>
                </a:moveTo>
                <a:lnTo>
                  <a:pt x="4444356" y="2668447"/>
                </a:lnTo>
                <a:lnTo>
                  <a:pt x="4766756" y="3313248"/>
                </a:lnTo>
                <a:lnTo>
                  <a:pt x="4444356" y="3958049"/>
                </a:lnTo>
                <a:lnTo>
                  <a:pt x="3593219" y="3958049"/>
                </a:lnTo>
                <a:lnTo>
                  <a:pt x="3270818" y="3313248"/>
                </a:lnTo>
                <a:close/>
                <a:moveTo>
                  <a:pt x="5873199" y="2659173"/>
                </a:moveTo>
                <a:lnTo>
                  <a:pt x="6534435" y="2659173"/>
                </a:lnTo>
                <a:lnTo>
                  <a:pt x="6784903" y="3160110"/>
                </a:lnTo>
                <a:lnTo>
                  <a:pt x="6534435" y="3661045"/>
                </a:lnTo>
                <a:lnTo>
                  <a:pt x="5873199" y="3661045"/>
                </a:lnTo>
                <a:lnTo>
                  <a:pt x="5622731" y="3160110"/>
                </a:lnTo>
                <a:close/>
                <a:moveTo>
                  <a:pt x="331603" y="2077336"/>
                </a:moveTo>
                <a:lnTo>
                  <a:pt x="879007" y="2077336"/>
                </a:lnTo>
                <a:lnTo>
                  <a:pt x="1086356" y="2492034"/>
                </a:lnTo>
                <a:lnTo>
                  <a:pt x="879007" y="2906732"/>
                </a:lnTo>
                <a:lnTo>
                  <a:pt x="331603" y="2906732"/>
                </a:lnTo>
                <a:lnTo>
                  <a:pt x="124254" y="2492034"/>
                </a:lnTo>
                <a:close/>
                <a:moveTo>
                  <a:pt x="2346776" y="2016018"/>
                </a:moveTo>
                <a:lnTo>
                  <a:pt x="3184832" y="2016018"/>
                </a:lnTo>
                <a:lnTo>
                  <a:pt x="3502277" y="2650907"/>
                </a:lnTo>
                <a:lnTo>
                  <a:pt x="3184832" y="3285798"/>
                </a:lnTo>
                <a:lnTo>
                  <a:pt x="2346776" y="3285798"/>
                </a:lnTo>
                <a:lnTo>
                  <a:pt x="2029331" y="2650907"/>
                </a:lnTo>
                <a:close/>
                <a:moveTo>
                  <a:pt x="4789399" y="2014374"/>
                </a:moveTo>
                <a:lnTo>
                  <a:pt x="5504326" y="2014374"/>
                </a:lnTo>
                <a:lnTo>
                  <a:pt x="5775131" y="2555984"/>
                </a:lnTo>
                <a:lnTo>
                  <a:pt x="5504326" y="3097595"/>
                </a:lnTo>
                <a:lnTo>
                  <a:pt x="4789399" y="3097595"/>
                </a:lnTo>
                <a:lnTo>
                  <a:pt x="4518593" y="2555984"/>
                </a:lnTo>
                <a:close/>
                <a:moveTo>
                  <a:pt x="1221145" y="1514388"/>
                </a:moveTo>
                <a:lnTo>
                  <a:pt x="1936072" y="1514388"/>
                </a:lnTo>
                <a:lnTo>
                  <a:pt x="2206877" y="2055999"/>
                </a:lnTo>
                <a:lnTo>
                  <a:pt x="1936072" y="2597610"/>
                </a:lnTo>
                <a:lnTo>
                  <a:pt x="1221145" y="2597610"/>
                </a:lnTo>
                <a:lnTo>
                  <a:pt x="950339" y="2055999"/>
                </a:lnTo>
                <a:close/>
                <a:moveTo>
                  <a:pt x="547249" y="1479065"/>
                </a:moveTo>
                <a:lnTo>
                  <a:pt x="877436" y="1479065"/>
                </a:lnTo>
                <a:lnTo>
                  <a:pt x="1002506" y="1729206"/>
                </a:lnTo>
                <a:lnTo>
                  <a:pt x="877436" y="1979347"/>
                </a:lnTo>
                <a:lnTo>
                  <a:pt x="547249" y="1979347"/>
                </a:lnTo>
                <a:lnTo>
                  <a:pt x="422178" y="1729206"/>
                </a:lnTo>
                <a:close/>
                <a:moveTo>
                  <a:pt x="90919" y="1396400"/>
                </a:moveTo>
                <a:lnTo>
                  <a:pt x="330944" y="1396400"/>
                </a:lnTo>
                <a:lnTo>
                  <a:pt x="421863" y="1578237"/>
                </a:lnTo>
                <a:lnTo>
                  <a:pt x="330944" y="1760074"/>
                </a:lnTo>
                <a:lnTo>
                  <a:pt x="90919" y="1760074"/>
                </a:lnTo>
                <a:lnTo>
                  <a:pt x="0" y="1578237"/>
                </a:lnTo>
                <a:close/>
                <a:moveTo>
                  <a:pt x="3562675" y="1286205"/>
                </a:moveTo>
                <a:lnTo>
                  <a:pt x="4400731" y="1286205"/>
                </a:lnTo>
                <a:lnTo>
                  <a:pt x="4718176" y="1921095"/>
                </a:lnTo>
                <a:lnTo>
                  <a:pt x="4400731" y="2555984"/>
                </a:lnTo>
                <a:lnTo>
                  <a:pt x="3562675" y="2555984"/>
                </a:lnTo>
                <a:lnTo>
                  <a:pt x="3245230" y="1921095"/>
                </a:lnTo>
                <a:close/>
                <a:moveTo>
                  <a:pt x="2795277" y="680938"/>
                </a:moveTo>
                <a:lnTo>
                  <a:pt x="3342681" y="680938"/>
                </a:lnTo>
                <a:lnTo>
                  <a:pt x="3550030" y="1095636"/>
                </a:lnTo>
                <a:lnTo>
                  <a:pt x="3342681" y="1510335"/>
                </a:lnTo>
                <a:lnTo>
                  <a:pt x="2795277" y="1510335"/>
                </a:lnTo>
                <a:lnTo>
                  <a:pt x="2587928" y="1095636"/>
                </a:lnTo>
                <a:close/>
                <a:moveTo>
                  <a:pt x="4810450" y="619619"/>
                </a:moveTo>
                <a:lnTo>
                  <a:pt x="5648506" y="619619"/>
                </a:lnTo>
                <a:lnTo>
                  <a:pt x="5965951" y="1254509"/>
                </a:lnTo>
                <a:lnTo>
                  <a:pt x="5648506" y="1889400"/>
                </a:lnTo>
                <a:lnTo>
                  <a:pt x="4810450" y="1889400"/>
                </a:lnTo>
                <a:lnTo>
                  <a:pt x="4493005" y="1254509"/>
                </a:lnTo>
                <a:close/>
                <a:moveTo>
                  <a:pt x="3684819" y="117990"/>
                </a:moveTo>
                <a:lnTo>
                  <a:pt x="4399746" y="117990"/>
                </a:lnTo>
                <a:lnTo>
                  <a:pt x="4670551" y="659601"/>
                </a:lnTo>
                <a:lnTo>
                  <a:pt x="4399746" y="1201213"/>
                </a:lnTo>
                <a:lnTo>
                  <a:pt x="3684819" y="1201213"/>
                </a:lnTo>
                <a:lnTo>
                  <a:pt x="3414013" y="659601"/>
                </a:lnTo>
                <a:close/>
                <a:moveTo>
                  <a:pt x="3010923" y="82667"/>
                </a:moveTo>
                <a:lnTo>
                  <a:pt x="3341110" y="82667"/>
                </a:lnTo>
                <a:lnTo>
                  <a:pt x="3466180" y="332808"/>
                </a:lnTo>
                <a:lnTo>
                  <a:pt x="3341110" y="582949"/>
                </a:lnTo>
                <a:lnTo>
                  <a:pt x="3010923" y="582949"/>
                </a:lnTo>
                <a:lnTo>
                  <a:pt x="2885852" y="332808"/>
                </a:lnTo>
                <a:close/>
                <a:moveTo>
                  <a:pt x="2554593" y="0"/>
                </a:moveTo>
                <a:lnTo>
                  <a:pt x="2794618" y="0"/>
                </a:lnTo>
                <a:lnTo>
                  <a:pt x="2885536" y="181837"/>
                </a:lnTo>
                <a:lnTo>
                  <a:pt x="2794618" y="363674"/>
                </a:lnTo>
                <a:lnTo>
                  <a:pt x="2554593" y="363674"/>
                </a:lnTo>
                <a:lnTo>
                  <a:pt x="2463674" y="18183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9525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330473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그림 개체 틀 13">
            <a:extLst>
              <a:ext uri="{FF2B5EF4-FFF2-40B4-BE49-F238E27FC236}">
                <a16:creationId xmlns:a16="http://schemas.microsoft.com/office/drawing/2014/main" id="{C984BCAE-4751-4016-9AB6-7BECCAEB5EE6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5661437" y="0"/>
            <a:ext cx="6530564" cy="6858000"/>
          </a:xfrm>
          <a:custGeom>
            <a:avLst/>
            <a:gdLst>
              <a:gd name="connsiteX0" fmla="*/ 4044771 w 6530564"/>
              <a:gd name="connsiteY0" fmla="*/ 6093451 h 6858000"/>
              <a:gd name="connsiteX1" fmla="*/ 4045742 w 6530564"/>
              <a:gd name="connsiteY1" fmla="*/ 6095312 h 6858000"/>
              <a:gd name="connsiteX2" fmla="*/ 4035428 w 6530564"/>
              <a:gd name="connsiteY2" fmla="*/ 6095447 h 6858000"/>
              <a:gd name="connsiteX3" fmla="*/ 4044771 w 6530564"/>
              <a:gd name="connsiteY3" fmla="*/ 6093451 h 6858000"/>
              <a:gd name="connsiteX4" fmla="*/ 4313376 w 6530564"/>
              <a:gd name="connsiteY4" fmla="*/ 6001876 h 6858000"/>
              <a:gd name="connsiteX5" fmla="*/ 4333057 w 6530564"/>
              <a:gd name="connsiteY5" fmla="*/ 6002555 h 6858000"/>
              <a:gd name="connsiteX6" fmla="*/ 4334056 w 6530564"/>
              <a:gd name="connsiteY6" fmla="*/ 6007226 h 6858000"/>
              <a:gd name="connsiteX7" fmla="*/ 4335053 w 6530564"/>
              <a:gd name="connsiteY7" fmla="*/ 6011898 h 6858000"/>
              <a:gd name="connsiteX8" fmla="*/ 4253651 w 6530564"/>
              <a:gd name="connsiteY8" fmla="*/ 6019520 h 6858000"/>
              <a:gd name="connsiteX9" fmla="*/ 4308706 w 6530564"/>
              <a:gd name="connsiteY9" fmla="*/ 6002875 h 6858000"/>
              <a:gd name="connsiteX10" fmla="*/ 4371425 w 6530564"/>
              <a:gd name="connsiteY10" fmla="*/ 5999243 h 6858000"/>
              <a:gd name="connsiteX11" fmla="*/ 4381959 w 6530564"/>
              <a:gd name="connsiteY11" fmla="*/ 5999606 h 6858000"/>
              <a:gd name="connsiteX12" fmla="*/ 4343399 w 6530564"/>
              <a:gd name="connsiteY12" fmla="*/ 6005230 h 6858000"/>
              <a:gd name="connsiteX13" fmla="*/ 4348069 w 6530564"/>
              <a:gd name="connsiteY13" fmla="*/ 6004231 h 6858000"/>
              <a:gd name="connsiteX14" fmla="*/ 4352740 w 6530564"/>
              <a:gd name="connsiteY14" fmla="*/ 6003234 h 6858000"/>
              <a:gd name="connsiteX15" fmla="*/ 4371425 w 6530564"/>
              <a:gd name="connsiteY15" fmla="*/ 5999243 h 6858000"/>
              <a:gd name="connsiteX16" fmla="*/ 5313770 w 6530564"/>
              <a:gd name="connsiteY16" fmla="*/ 5992063 h 6858000"/>
              <a:gd name="connsiteX17" fmla="*/ 5303509 w 6530564"/>
              <a:gd name="connsiteY17" fmla="*/ 5995476 h 6858000"/>
              <a:gd name="connsiteX18" fmla="*/ 5304507 w 6530564"/>
              <a:gd name="connsiteY18" fmla="*/ 6000145 h 6858000"/>
              <a:gd name="connsiteX19" fmla="*/ 5254793 w 6530564"/>
              <a:gd name="connsiteY19" fmla="*/ 6024769 h 6858000"/>
              <a:gd name="connsiteX20" fmla="*/ 5317025 w 6530564"/>
              <a:gd name="connsiteY20" fmla="*/ 5995549 h 6858000"/>
              <a:gd name="connsiteX21" fmla="*/ 4434660 w 6530564"/>
              <a:gd name="connsiteY21" fmla="*/ 5991919 h 6858000"/>
              <a:gd name="connsiteX22" fmla="*/ 4395777 w 6530564"/>
              <a:gd name="connsiteY22" fmla="*/ 5998924 h 6858000"/>
              <a:gd name="connsiteX23" fmla="*/ 4391107 w 6530564"/>
              <a:gd name="connsiteY23" fmla="*/ 5999922 h 6858000"/>
              <a:gd name="connsiteX24" fmla="*/ 4381959 w 6530564"/>
              <a:gd name="connsiteY24" fmla="*/ 5999606 h 6858000"/>
              <a:gd name="connsiteX25" fmla="*/ 5563150 w 6530564"/>
              <a:gd name="connsiteY25" fmla="*/ 5743821 h 6858000"/>
              <a:gd name="connsiteX26" fmla="*/ 5562539 w 6530564"/>
              <a:gd name="connsiteY26" fmla="*/ 5744767 h 6858000"/>
              <a:gd name="connsiteX27" fmla="*/ 5557868 w 6530564"/>
              <a:gd name="connsiteY27" fmla="*/ 5745764 h 6858000"/>
              <a:gd name="connsiteX28" fmla="*/ 2418715 w 6530564"/>
              <a:gd name="connsiteY28" fmla="*/ 5683798 h 6858000"/>
              <a:gd name="connsiteX29" fmla="*/ 2423109 w 6530564"/>
              <a:gd name="connsiteY29" fmla="*/ 5687744 h 6858000"/>
              <a:gd name="connsiteX30" fmla="*/ 2419712 w 6530564"/>
              <a:gd name="connsiteY30" fmla="*/ 5688470 h 6858000"/>
              <a:gd name="connsiteX31" fmla="*/ 2418715 w 6530564"/>
              <a:gd name="connsiteY31" fmla="*/ 5683798 h 6858000"/>
              <a:gd name="connsiteX32" fmla="*/ 5855983 w 6530564"/>
              <a:gd name="connsiteY32" fmla="*/ 5403674 h 6858000"/>
              <a:gd name="connsiteX33" fmla="*/ 5851753 w 6530564"/>
              <a:gd name="connsiteY33" fmla="*/ 5406742 h 6858000"/>
              <a:gd name="connsiteX34" fmla="*/ 5851313 w 6530564"/>
              <a:gd name="connsiteY34" fmla="*/ 5404671 h 6858000"/>
              <a:gd name="connsiteX35" fmla="*/ 5855983 w 6530564"/>
              <a:gd name="connsiteY35" fmla="*/ 5403674 h 6858000"/>
              <a:gd name="connsiteX36" fmla="*/ 4512474 w 6530564"/>
              <a:gd name="connsiteY36" fmla="*/ 5165146 h 6858000"/>
              <a:gd name="connsiteX37" fmla="*/ 4513179 w 6530564"/>
              <a:gd name="connsiteY37" fmla="*/ 5165335 h 6858000"/>
              <a:gd name="connsiteX38" fmla="*/ 4508315 w 6530564"/>
              <a:gd name="connsiteY38" fmla="*/ 5167547 h 6858000"/>
              <a:gd name="connsiteX39" fmla="*/ 4512474 w 6530564"/>
              <a:gd name="connsiteY39" fmla="*/ 5165146 h 6858000"/>
              <a:gd name="connsiteX40" fmla="*/ 4373541 w 6530564"/>
              <a:gd name="connsiteY40" fmla="*/ 5128612 h 6858000"/>
              <a:gd name="connsiteX41" fmla="*/ 4362165 w 6530564"/>
              <a:gd name="connsiteY41" fmla="*/ 5131201 h 6858000"/>
              <a:gd name="connsiteX42" fmla="*/ 4370545 w 6530564"/>
              <a:gd name="connsiteY42" fmla="*/ 5130631 h 6858000"/>
              <a:gd name="connsiteX43" fmla="*/ 3626785 w 6530564"/>
              <a:gd name="connsiteY43" fmla="*/ 5124711 h 6858000"/>
              <a:gd name="connsiteX44" fmla="*/ 3639907 w 6530564"/>
              <a:gd name="connsiteY44" fmla="*/ 5128227 h 6858000"/>
              <a:gd name="connsiteX45" fmla="*/ 3629186 w 6530564"/>
              <a:gd name="connsiteY45" fmla="*/ 5128871 h 6858000"/>
              <a:gd name="connsiteX46" fmla="*/ 3625905 w 6530564"/>
              <a:gd name="connsiteY46" fmla="*/ 5127992 h 6858000"/>
              <a:gd name="connsiteX47" fmla="*/ 3622627 w 6530564"/>
              <a:gd name="connsiteY47" fmla="*/ 5127114 h 6858000"/>
              <a:gd name="connsiteX48" fmla="*/ 3619346 w 6530564"/>
              <a:gd name="connsiteY48" fmla="*/ 5126234 h 6858000"/>
              <a:gd name="connsiteX49" fmla="*/ 3626785 w 6530564"/>
              <a:gd name="connsiteY49" fmla="*/ 5124711 h 6858000"/>
              <a:gd name="connsiteX50" fmla="*/ 3360612 w 6530564"/>
              <a:gd name="connsiteY50" fmla="*/ 5081517 h 6858000"/>
              <a:gd name="connsiteX51" fmla="*/ 3363892 w 6530564"/>
              <a:gd name="connsiteY51" fmla="*/ 5082396 h 6858000"/>
              <a:gd name="connsiteX52" fmla="*/ 3359734 w 6530564"/>
              <a:gd name="connsiteY52" fmla="*/ 5084797 h 6858000"/>
              <a:gd name="connsiteX53" fmla="*/ 3360612 w 6530564"/>
              <a:gd name="connsiteY53" fmla="*/ 5081517 h 6858000"/>
              <a:gd name="connsiteX54" fmla="*/ 3200777 w 6530564"/>
              <a:gd name="connsiteY54" fmla="*/ 5049024 h 6858000"/>
              <a:gd name="connsiteX55" fmla="*/ 3203804 w 6530564"/>
              <a:gd name="connsiteY55" fmla="*/ 5050048 h 6858000"/>
              <a:gd name="connsiteX56" fmla="*/ 3200523 w 6530564"/>
              <a:gd name="connsiteY56" fmla="*/ 5049169 h 6858000"/>
              <a:gd name="connsiteX57" fmla="*/ 3219693 w 6530564"/>
              <a:gd name="connsiteY57" fmla="*/ 5047769 h 6858000"/>
              <a:gd name="connsiteX58" fmla="*/ 3228523 w 6530564"/>
              <a:gd name="connsiteY58" fmla="*/ 5049640 h 6858000"/>
              <a:gd name="connsiteX59" fmla="*/ 3230924 w 6530564"/>
              <a:gd name="connsiteY59" fmla="*/ 5053799 h 6858000"/>
              <a:gd name="connsiteX60" fmla="*/ 3234205 w 6530564"/>
              <a:gd name="connsiteY60" fmla="*/ 5054678 h 6858000"/>
              <a:gd name="connsiteX61" fmla="*/ 3236606 w 6530564"/>
              <a:gd name="connsiteY61" fmla="*/ 5058838 h 6858000"/>
              <a:gd name="connsiteX62" fmla="*/ 3239886 w 6530564"/>
              <a:gd name="connsiteY62" fmla="*/ 5059716 h 6858000"/>
              <a:gd name="connsiteX63" fmla="*/ 3240766 w 6530564"/>
              <a:gd name="connsiteY63" fmla="*/ 5056436 h 6858000"/>
              <a:gd name="connsiteX64" fmla="*/ 3267886 w 6530564"/>
              <a:gd name="connsiteY64" fmla="*/ 5060188 h 6858000"/>
              <a:gd name="connsiteX65" fmla="*/ 3267006 w 6530564"/>
              <a:gd name="connsiteY65" fmla="*/ 5063467 h 6858000"/>
              <a:gd name="connsiteX66" fmla="*/ 3273569 w 6530564"/>
              <a:gd name="connsiteY66" fmla="*/ 5065226 h 6858000"/>
              <a:gd name="connsiteX67" fmla="*/ 3276848 w 6530564"/>
              <a:gd name="connsiteY67" fmla="*/ 5066104 h 6858000"/>
              <a:gd name="connsiteX68" fmla="*/ 3308771 w 6530564"/>
              <a:gd name="connsiteY68" fmla="*/ 5078174 h 6858000"/>
              <a:gd name="connsiteX69" fmla="*/ 3309651 w 6530564"/>
              <a:gd name="connsiteY69" fmla="*/ 5074894 h 6858000"/>
              <a:gd name="connsiteX70" fmla="*/ 3312052 w 6530564"/>
              <a:gd name="connsiteY70" fmla="*/ 5079053 h 6858000"/>
              <a:gd name="connsiteX71" fmla="*/ 3316211 w 6530564"/>
              <a:gd name="connsiteY71" fmla="*/ 5076651 h 6858000"/>
              <a:gd name="connsiteX72" fmla="*/ 3335893 w 6530564"/>
              <a:gd name="connsiteY72" fmla="*/ 5081925 h 6858000"/>
              <a:gd name="connsiteX73" fmla="*/ 3346612 w 6530564"/>
              <a:gd name="connsiteY73" fmla="*/ 5081283 h 6858000"/>
              <a:gd name="connsiteX74" fmla="*/ 3349015 w 6530564"/>
              <a:gd name="connsiteY74" fmla="*/ 5085441 h 6858000"/>
              <a:gd name="connsiteX75" fmla="*/ 3354053 w 6530564"/>
              <a:gd name="connsiteY75" fmla="*/ 5079760 h 6858000"/>
              <a:gd name="connsiteX76" fmla="*/ 3353173 w 6530564"/>
              <a:gd name="connsiteY76" fmla="*/ 5083040 h 6858000"/>
              <a:gd name="connsiteX77" fmla="*/ 3356453 w 6530564"/>
              <a:gd name="connsiteY77" fmla="*/ 5083919 h 6858000"/>
              <a:gd name="connsiteX78" fmla="*/ 3359734 w 6530564"/>
              <a:gd name="connsiteY78" fmla="*/ 5084797 h 6858000"/>
              <a:gd name="connsiteX79" fmla="*/ 3363013 w 6530564"/>
              <a:gd name="connsiteY79" fmla="*/ 5085677 h 6858000"/>
              <a:gd name="connsiteX80" fmla="*/ 3366295 w 6530564"/>
              <a:gd name="connsiteY80" fmla="*/ 5086556 h 6858000"/>
              <a:gd name="connsiteX81" fmla="*/ 3371975 w 6530564"/>
              <a:gd name="connsiteY81" fmla="*/ 5091594 h 6858000"/>
              <a:gd name="connsiteX82" fmla="*/ 3379415 w 6530564"/>
              <a:gd name="connsiteY82" fmla="*/ 5090071 h 6858000"/>
              <a:gd name="connsiteX83" fmla="*/ 3398218 w 6530564"/>
              <a:gd name="connsiteY83" fmla="*/ 5098625 h 6858000"/>
              <a:gd name="connsiteX84" fmla="*/ 3338294 w 6530564"/>
              <a:gd name="connsiteY84" fmla="*/ 5086085 h 6858000"/>
              <a:gd name="connsiteX85" fmla="*/ 3309415 w 6530564"/>
              <a:gd name="connsiteY85" fmla="*/ 5088893 h 6858000"/>
              <a:gd name="connsiteX86" fmla="*/ 3275734 w 6530564"/>
              <a:gd name="connsiteY86" fmla="*/ 5083385 h 6858000"/>
              <a:gd name="connsiteX87" fmla="*/ 3221727 w 6530564"/>
              <a:gd name="connsiteY87" fmla="*/ 5061883 h 6858000"/>
              <a:gd name="connsiteX88" fmla="*/ 3225887 w 6530564"/>
              <a:gd name="connsiteY88" fmla="*/ 5059480 h 6858000"/>
              <a:gd name="connsiteX89" fmla="*/ 3222606 w 6530564"/>
              <a:gd name="connsiteY89" fmla="*/ 5058602 h 6858000"/>
              <a:gd name="connsiteX90" fmla="*/ 3210364 w 6530564"/>
              <a:gd name="connsiteY90" fmla="*/ 5051805 h 6858000"/>
              <a:gd name="connsiteX91" fmla="*/ 3207083 w 6530564"/>
              <a:gd name="connsiteY91" fmla="*/ 5050927 h 6858000"/>
              <a:gd name="connsiteX92" fmla="*/ 3207921 w 6530564"/>
              <a:gd name="connsiteY92" fmla="*/ 5047800 h 6858000"/>
              <a:gd name="connsiteX93" fmla="*/ 3213235 w 6530564"/>
              <a:gd name="connsiteY93" fmla="*/ 5049498 h 6858000"/>
              <a:gd name="connsiteX94" fmla="*/ 3219693 w 6530564"/>
              <a:gd name="connsiteY94" fmla="*/ 5047769 h 6858000"/>
              <a:gd name="connsiteX95" fmla="*/ 3204682 w 6530564"/>
              <a:gd name="connsiteY95" fmla="*/ 5046768 h 6858000"/>
              <a:gd name="connsiteX96" fmla="*/ 3207964 w 6530564"/>
              <a:gd name="connsiteY96" fmla="*/ 5047647 h 6858000"/>
              <a:gd name="connsiteX97" fmla="*/ 3207921 w 6530564"/>
              <a:gd name="connsiteY97" fmla="*/ 5047800 h 6858000"/>
              <a:gd name="connsiteX98" fmla="*/ 1727225 w 6530564"/>
              <a:gd name="connsiteY98" fmla="*/ 5030520 h 6858000"/>
              <a:gd name="connsiteX99" fmla="*/ 1725536 w 6530564"/>
              <a:gd name="connsiteY99" fmla="*/ 5030881 h 6858000"/>
              <a:gd name="connsiteX100" fmla="*/ 1727974 w 6530564"/>
              <a:gd name="connsiteY100" fmla="*/ 5034027 h 6858000"/>
              <a:gd name="connsiteX101" fmla="*/ 4899046 w 6530564"/>
              <a:gd name="connsiteY101" fmla="*/ 4955822 h 6858000"/>
              <a:gd name="connsiteX102" fmla="*/ 4902327 w 6530564"/>
              <a:gd name="connsiteY102" fmla="*/ 4956701 h 6858000"/>
              <a:gd name="connsiteX103" fmla="*/ 4898167 w 6530564"/>
              <a:gd name="connsiteY103" fmla="*/ 4959102 h 6858000"/>
              <a:gd name="connsiteX104" fmla="*/ 4899046 w 6530564"/>
              <a:gd name="connsiteY104" fmla="*/ 4955822 h 6858000"/>
              <a:gd name="connsiteX105" fmla="*/ 4909765 w 6530564"/>
              <a:gd name="connsiteY105" fmla="*/ 4955178 h 6858000"/>
              <a:gd name="connsiteX106" fmla="*/ 4908886 w 6530564"/>
              <a:gd name="connsiteY106" fmla="*/ 4958459 h 6858000"/>
              <a:gd name="connsiteX107" fmla="*/ 4904727 w 6530564"/>
              <a:gd name="connsiteY107" fmla="*/ 4960860 h 6858000"/>
              <a:gd name="connsiteX108" fmla="*/ 4886804 w 6530564"/>
              <a:gd name="connsiteY108" fmla="*/ 4949025 h 6858000"/>
              <a:gd name="connsiteX109" fmla="*/ 4885925 w 6530564"/>
              <a:gd name="connsiteY109" fmla="*/ 4952305 h 6858000"/>
              <a:gd name="connsiteX110" fmla="*/ 4882645 w 6530564"/>
              <a:gd name="connsiteY110" fmla="*/ 4951427 h 6858000"/>
              <a:gd name="connsiteX111" fmla="*/ 4886804 w 6530564"/>
              <a:gd name="connsiteY111" fmla="*/ 4949025 h 6858000"/>
              <a:gd name="connsiteX112" fmla="*/ 1904088 w 6530564"/>
              <a:gd name="connsiteY112" fmla="*/ 4943893 h 6858000"/>
              <a:gd name="connsiteX113" fmla="*/ 1909757 w 6530564"/>
              <a:gd name="connsiteY113" fmla="*/ 4947566 h 6858000"/>
              <a:gd name="connsiteX114" fmla="*/ 1905087 w 6530564"/>
              <a:gd name="connsiteY114" fmla="*/ 4948563 h 6858000"/>
              <a:gd name="connsiteX115" fmla="*/ 4977467 w 6530564"/>
              <a:gd name="connsiteY115" fmla="*/ 4879455 h 6858000"/>
              <a:gd name="connsiteX116" fmla="*/ 4858971 w 6530564"/>
              <a:gd name="connsiteY116" fmla="*/ 4948076 h 6858000"/>
              <a:gd name="connsiteX117" fmla="*/ 4660094 w 6530564"/>
              <a:gd name="connsiteY117" fmla="*/ 5042804 h 6858000"/>
              <a:gd name="connsiteX118" fmla="*/ 4444457 w 6530564"/>
              <a:gd name="connsiteY118" fmla="*/ 5112467 h 6858000"/>
              <a:gd name="connsiteX119" fmla="*/ 4389558 w 6530564"/>
              <a:gd name="connsiteY119" fmla="*/ 5124965 h 6858000"/>
              <a:gd name="connsiteX120" fmla="*/ 4383717 w 6530564"/>
              <a:gd name="connsiteY120" fmla="*/ 5128009 h 6858000"/>
              <a:gd name="connsiteX121" fmla="*/ 4343187 w 6530564"/>
              <a:gd name="connsiteY121" fmla="*/ 5140882 h 6858000"/>
              <a:gd name="connsiteX122" fmla="*/ 4339907 w 6530564"/>
              <a:gd name="connsiteY122" fmla="*/ 5140002 h 6858000"/>
              <a:gd name="connsiteX123" fmla="*/ 4336627 w 6530564"/>
              <a:gd name="connsiteY123" fmla="*/ 5139123 h 6858000"/>
              <a:gd name="connsiteX124" fmla="*/ 4335748 w 6530564"/>
              <a:gd name="connsiteY124" fmla="*/ 5142403 h 6858000"/>
              <a:gd name="connsiteX125" fmla="*/ 4317590 w 6530564"/>
              <a:gd name="connsiteY125" fmla="*/ 5144570 h 6858000"/>
              <a:gd name="connsiteX126" fmla="*/ 4314308 w 6530564"/>
              <a:gd name="connsiteY126" fmla="*/ 5143691 h 6858000"/>
              <a:gd name="connsiteX127" fmla="*/ 4310149 w 6530564"/>
              <a:gd name="connsiteY127" fmla="*/ 5146092 h 6858000"/>
              <a:gd name="connsiteX128" fmla="*/ 4313430 w 6530564"/>
              <a:gd name="connsiteY128" fmla="*/ 5146971 h 6858000"/>
              <a:gd name="connsiteX129" fmla="*/ 4271193 w 6530564"/>
              <a:gd name="connsiteY129" fmla="*/ 5160265 h 6858000"/>
              <a:gd name="connsiteX130" fmla="*/ 4272073 w 6530564"/>
              <a:gd name="connsiteY130" fmla="*/ 5156984 h 6858000"/>
              <a:gd name="connsiteX131" fmla="*/ 4268793 w 6530564"/>
              <a:gd name="connsiteY131" fmla="*/ 5156105 h 6858000"/>
              <a:gd name="connsiteX132" fmla="*/ 4264633 w 6530564"/>
              <a:gd name="connsiteY132" fmla="*/ 5158507 h 6858000"/>
              <a:gd name="connsiteX133" fmla="*/ 4263755 w 6530564"/>
              <a:gd name="connsiteY133" fmla="*/ 5161788 h 6858000"/>
              <a:gd name="connsiteX134" fmla="*/ 4260474 w 6530564"/>
              <a:gd name="connsiteY134" fmla="*/ 5160908 h 6858000"/>
              <a:gd name="connsiteX135" fmla="*/ 4239034 w 6530564"/>
              <a:gd name="connsiteY135" fmla="*/ 5162195 h 6858000"/>
              <a:gd name="connsiteX136" fmla="*/ 4233996 w 6530564"/>
              <a:gd name="connsiteY136" fmla="*/ 5167877 h 6858000"/>
              <a:gd name="connsiteX137" fmla="*/ 4226557 w 6530564"/>
              <a:gd name="connsiteY137" fmla="*/ 5169398 h 6858000"/>
              <a:gd name="connsiteX138" fmla="*/ 4224157 w 6530564"/>
              <a:gd name="connsiteY138" fmla="*/ 5165240 h 6858000"/>
              <a:gd name="connsiteX139" fmla="*/ 4219997 w 6530564"/>
              <a:gd name="connsiteY139" fmla="*/ 5167641 h 6858000"/>
              <a:gd name="connsiteX140" fmla="*/ 4215837 w 6530564"/>
              <a:gd name="connsiteY140" fmla="*/ 5170042 h 6858000"/>
              <a:gd name="connsiteX141" fmla="*/ 4181921 w 6530564"/>
              <a:gd name="connsiteY141" fmla="*/ 5178534 h 6858000"/>
              <a:gd name="connsiteX142" fmla="*/ 4195921 w 6530564"/>
              <a:gd name="connsiteY142" fmla="*/ 5178768 h 6858000"/>
              <a:gd name="connsiteX143" fmla="*/ 4211678 w 6530564"/>
              <a:gd name="connsiteY143" fmla="*/ 5172443 h 6858000"/>
              <a:gd name="connsiteX144" fmla="*/ 4214959 w 6530564"/>
              <a:gd name="connsiteY144" fmla="*/ 5173322 h 6858000"/>
              <a:gd name="connsiteX145" fmla="*/ 4218239 w 6530564"/>
              <a:gd name="connsiteY145" fmla="*/ 5174202 h 6858000"/>
              <a:gd name="connsiteX146" fmla="*/ 4225678 w 6530564"/>
              <a:gd name="connsiteY146" fmla="*/ 5172679 h 6858000"/>
              <a:gd name="connsiteX147" fmla="*/ 4256315 w 6530564"/>
              <a:gd name="connsiteY147" fmla="*/ 5163309 h 6858000"/>
              <a:gd name="connsiteX148" fmla="*/ 4262875 w 6530564"/>
              <a:gd name="connsiteY148" fmla="*/ 5165067 h 6858000"/>
              <a:gd name="connsiteX149" fmla="*/ 4266157 w 6530564"/>
              <a:gd name="connsiteY149" fmla="*/ 5165946 h 6858000"/>
              <a:gd name="connsiteX150" fmla="*/ 4272717 w 6530564"/>
              <a:gd name="connsiteY150" fmla="*/ 5167703 h 6858000"/>
              <a:gd name="connsiteX151" fmla="*/ 4273595 w 6530564"/>
              <a:gd name="connsiteY151" fmla="*/ 5164424 h 6858000"/>
              <a:gd name="connsiteX152" fmla="*/ 4274474 w 6530564"/>
              <a:gd name="connsiteY152" fmla="*/ 5161144 h 6858000"/>
              <a:gd name="connsiteX153" fmla="*/ 4290233 w 6530564"/>
              <a:gd name="connsiteY153" fmla="*/ 5154819 h 6858000"/>
              <a:gd name="connsiteX154" fmla="*/ 4312551 w 6530564"/>
              <a:gd name="connsiteY154" fmla="*/ 5150251 h 6858000"/>
              <a:gd name="connsiteX155" fmla="*/ 4315831 w 6530564"/>
              <a:gd name="connsiteY155" fmla="*/ 5151131 h 6858000"/>
              <a:gd name="connsiteX156" fmla="*/ 4319110 w 6530564"/>
              <a:gd name="connsiteY156" fmla="*/ 5152009 h 6858000"/>
              <a:gd name="connsiteX157" fmla="*/ 4334869 w 6530564"/>
              <a:gd name="connsiteY157" fmla="*/ 5145684 h 6858000"/>
              <a:gd name="connsiteX158" fmla="*/ 4330709 w 6530564"/>
              <a:gd name="connsiteY158" fmla="*/ 5148085 h 6858000"/>
              <a:gd name="connsiteX159" fmla="*/ 4333989 w 6530564"/>
              <a:gd name="connsiteY159" fmla="*/ 5148964 h 6858000"/>
              <a:gd name="connsiteX160" fmla="*/ 4338149 w 6530564"/>
              <a:gd name="connsiteY160" fmla="*/ 5146563 h 6858000"/>
              <a:gd name="connsiteX161" fmla="*/ 4342309 w 6530564"/>
              <a:gd name="connsiteY161" fmla="*/ 5144162 h 6858000"/>
              <a:gd name="connsiteX162" fmla="*/ 4353029 w 6530564"/>
              <a:gd name="connsiteY162" fmla="*/ 5143519 h 6858000"/>
              <a:gd name="connsiteX163" fmla="*/ 4361347 w 6530564"/>
              <a:gd name="connsiteY163" fmla="*/ 5138715 h 6858000"/>
              <a:gd name="connsiteX164" fmla="*/ 4356309 w 6530564"/>
              <a:gd name="connsiteY164" fmla="*/ 5144397 h 6858000"/>
              <a:gd name="connsiteX165" fmla="*/ 4368785 w 6530564"/>
              <a:gd name="connsiteY165" fmla="*/ 5137194 h 6858000"/>
              <a:gd name="connsiteX166" fmla="*/ 4387825 w 6530564"/>
              <a:gd name="connsiteY166" fmla="*/ 5131747 h 6858000"/>
              <a:gd name="connsiteX167" fmla="*/ 4385187 w 6530564"/>
              <a:gd name="connsiteY167" fmla="*/ 5141588 h 6858000"/>
              <a:gd name="connsiteX168" fmla="*/ 4401825 w 6530564"/>
              <a:gd name="connsiteY168" fmla="*/ 5131982 h 6858000"/>
              <a:gd name="connsiteX169" fmla="*/ 4400945 w 6530564"/>
              <a:gd name="connsiteY169" fmla="*/ 5135263 h 6858000"/>
              <a:gd name="connsiteX170" fmla="*/ 4404225 w 6530564"/>
              <a:gd name="connsiteY170" fmla="*/ 5136142 h 6858000"/>
              <a:gd name="connsiteX171" fmla="*/ 4408385 w 6530564"/>
              <a:gd name="connsiteY171" fmla="*/ 5133740 h 6858000"/>
              <a:gd name="connsiteX172" fmla="*/ 4420862 w 6530564"/>
              <a:gd name="connsiteY172" fmla="*/ 5126537 h 6858000"/>
              <a:gd name="connsiteX173" fmla="*/ 4428303 w 6530564"/>
              <a:gd name="connsiteY173" fmla="*/ 5125014 h 6858000"/>
              <a:gd name="connsiteX174" fmla="*/ 4432461 w 6530564"/>
              <a:gd name="connsiteY174" fmla="*/ 5122611 h 6858000"/>
              <a:gd name="connsiteX175" fmla="*/ 4429181 w 6530564"/>
              <a:gd name="connsiteY175" fmla="*/ 5121733 h 6858000"/>
              <a:gd name="connsiteX176" fmla="*/ 4425901 w 6530564"/>
              <a:gd name="connsiteY176" fmla="*/ 5120854 h 6858000"/>
              <a:gd name="connsiteX177" fmla="*/ 4456537 w 6530564"/>
              <a:gd name="connsiteY177" fmla="*/ 5111486 h 6858000"/>
              <a:gd name="connsiteX178" fmla="*/ 4450621 w 6530564"/>
              <a:gd name="connsiteY178" fmla="*/ 5120446 h 6858000"/>
              <a:gd name="connsiteX179" fmla="*/ 4475575 w 6530564"/>
              <a:gd name="connsiteY179" fmla="*/ 5106039 h 6858000"/>
              <a:gd name="connsiteX180" fmla="*/ 4506211 w 6530564"/>
              <a:gd name="connsiteY180" fmla="*/ 5096669 h 6858000"/>
              <a:gd name="connsiteX181" fmla="*/ 4502053 w 6530564"/>
              <a:gd name="connsiteY181" fmla="*/ 5099070 h 6858000"/>
              <a:gd name="connsiteX182" fmla="*/ 4501174 w 6530564"/>
              <a:gd name="connsiteY182" fmla="*/ 5102350 h 6858000"/>
              <a:gd name="connsiteX183" fmla="*/ 4500295 w 6530564"/>
              <a:gd name="connsiteY183" fmla="*/ 5105631 h 6858000"/>
              <a:gd name="connsiteX184" fmla="*/ 4507735 w 6530564"/>
              <a:gd name="connsiteY184" fmla="*/ 5104109 h 6858000"/>
              <a:gd name="connsiteX185" fmla="*/ 4506857 w 6530564"/>
              <a:gd name="connsiteY185" fmla="*/ 5107388 h 6858000"/>
              <a:gd name="connsiteX186" fmla="*/ 4502697 w 6530564"/>
              <a:gd name="connsiteY186" fmla="*/ 5109791 h 6858000"/>
              <a:gd name="connsiteX187" fmla="*/ 4499417 w 6530564"/>
              <a:gd name="connsiteY187" fmla="*/ 5108911 h 6858000"/>
              <a:gd name="connsiteX188" fmla="*/ 4495258 w 6530564"/>
              <a:gd name="connsiteY188" fmla="*/ 5111312 h 6858000"/>
              <a:gd name="connsiteX189" fmla="*/ 4491098 w 6530564"/>
              <a:gd name="connsiteY189" fmla="*/ 5113713 h 6858000"/>
              <a:gd name="connsiteX190" fmla="*/ 4368551 w 6530564"/>
              <a:gd name="connsiteY190" fmla="*/ 5151193 h 6858000"/>
              <a:gd name="connsiteX191" fmla="*/ 4365269 w 6530564"/>
              <a:gd name="connsiteY191" fmla="*/ 5150314 h 6858000"/>
              <a:gd name="connsiteX192" fmla="*/ 4361112 w 6530564"/>
              <a:gd name="connsiteY192" fmla="*/ 5152715 h 6858000"/>
              <a:gd name="connsiteX193" fmla="*/ 4337913 w 6530564"/>
              <a:gd name="connsiteY193" fmla="*/ 5160563 h 6858000"/>
              <a:gd name="connsiteX194" fmla="*/ 4327194 w 6530564"/>
              <a:gd name="connsiteY194" fmla="*/ 5161207 h 6858000"/>
              <a:gd name="connsiteX195" fmla="*/ 4323035 w 6530564"/>
              <a:gd name="connsiteY195" fmla="*/ 5163608 h 6858000"/>
              <a:gd name="connsiteX196" fmla="*/ 4295678 w 6530564"/>
              <a:gd name="connsiteY196" fmla="*/ 5173857 h 6858000"/>
              <a:gd name="connsiteX197" fmla="*/ 4291519 w 6530564"/>
              <a:gd name="connsiteY197" fmla="*/ 5176258 h 6858000"/>
              <a:gd name="connsiteX198" fmla="*/ 4281679 w 6530564"/>
              <a:gd name="connsiteY198" fmla="*/ 5173621 h 6858000"/>
              <a:gd name="connsiteX199" fmla="*/ 4254323 w 6530564"/>
              <a:gd name="connsiteY199" fmla="*/ 5183870 h 6858000"/>
              <a:gd name="connsiteX200" fmla="*/ 4250163 w 6530564"/>
              <a:gd name="connsiteY200" fmla="*/ 5186271 h 6858000"/>
              <a:gd name="connsiteX201" fmla="*/ 4246882 w 6530564"/>
              <a:gd name="connsiteY201" fmla="*/ 5185391 h 6858000"/>
              <a:gd name="connsiteX202" fmla="*/ 4143607 w 6530564"/>
              <a:gd name="connsiteY202" fmla="*/ 5203426 h 6858000"/>
              <a:gd name="connsiteX203" fmla="*/ 4132010 w 6530564"/>
              <a:gd name="connsiteY203" fmla="*/ 5207349 h 6858000"/>
              <a:gd name="connsiteX204" fmla="*/ 4122169 w 6530564"/>
              <a:gd name="connsiteY204" fmla="*/ 5204713 h 6858000"/>
              <a:gd name="connsiteX205" fmla="*/ 4120410 w 6530564"/>
              <a:gd name="connsiteY205" fmla="*/ 5211273 h 6858000"/>
              <a:gd name="connsiteX206" fmla="*/ 4112971 w 6530564"/>
              <a:gd name="connsiteY206" fmla="*/ 5212796 h 6858000"/>
              <a:gd name="connsiteX207" fmla="*/ 4062652 w 6530564"/>
              <a:gd name="connsiteY207" fmla="*/ 5216892 h 6858000"/>
              <a:gd name="connsiteX208" fmla="*/ 4059373 w 6530564"/>
              <a:gd name="connsiteY208" fmla="*/ 5216012 h 6858000"/>
              <a:gd name="connsiteX209" fmla="*/ 4052812 w 6530564"/>
              <a:gd name="connsiteY209" fmla="*/ 5214255 h 6858000"/>
              <a:gd name="connsiteX210" fmla="*/ 4051933 w 6530564"/>
              <a:gd name="connsiteY210" fmla="*/ 5217535 h 6858000"/>
              <a:gd name="connsiteX211" fmla="*/ 3996577 w 6530564"/>
              <a:gd name="connsiteY211" fmla="*/ 5227313 h 6858000"/>
              <a:gd name="connsiteX212" fmla="*/ 3923940 w 6530564"/>
              <a:gd name="connsiteY212" fmla="*/ 5235976 h 6858000"/>
              <a:gd name="connsiteX213" fmla="*/ 3884340 w 6530564"/>
              <a:gd name="connsiteY213" fmla="*/ 5239430 h 6858000"/>
              <a:gd name="connsiteX214" fmla="*/ 3881060 w 6530564"/>
              <a:gd name="connsiteY214" fmla="*/ 5238550 h 6858000"/>
              <a:gd name="connsiteX215" fmla="*/ 3877781 w 6530564"/>
              <a:gd name="connsiteY215" fmla="*/ 5237671 h 6858000"/>
              <a:gd name="connsiteX216" fmla="*/ 3874499 w 6530564"/>
              <a:gd name="connsiteY216" fmla="*/ 5236793 h 6858000"/>
              <a:gd name="connsiteX217" fmla="*/ 3873621 w 6530564"/>
              <a:gd name="connsiteY217" fmla="*/ 5240072 h 6858000"/>
              <a:gd name="connsiteX218" fmla="*/ 3868581 w 6530564"/>
              <a:gd name="connsiteY218" fmla="*/ 5245755 h 6858000"/>
              <a:gd name="connsiteX219" fmla="*/ 3843864 w 6530564"/>
              <a:gd name="connsiteY219" fmla="*/ 5246161 h 6858000"/>
              <a:gd name="connsiteX220" fmla="*/ 3835544 w 6530564"/>
              <a:gd name="connsiteY220" fmla="*/ 5250965 h 6858000"/>
              <a:gd name="connsiteX221" fmla="*/ 3879302 w 6530564"/>
              <a:gd name="connsiteY221" fmla="*/ 5245111 h 6858000"/>
              <a:gd name="connsiteX222" fmla="*/ 3885863 w 6530564"/>
              <a:gd name="connsiteY222" fmla="*/ 5246869 h 6858000"/>
              <a:gd name="connsiteX223" fmla="*/ 3890023 w 6530564"/>
              <a:gd name="connsiteY223" fmla="*/ 5244468 h 6858000"/>
              <a:gd name="connsiteX224" fmla="*/ 3946901 w 6530564"/>
              <a:gd name="connsiteY224" fmla="*/ 5242128 h 6858000"/>
              <a:gd name="connsiteX225" fmla="*/ 4080577 w 6530564"/>
              <a:gd name="connsiteY225" fmla="*/ 5228726 h 6858000"/>
              <a:gd name="connsiteX226" fmla="*/ 4208569 w 6530564"/>
              <a:gd name="connsiteY226" fmla="*/ 5210285 h 6858000"/>
              <a:gd name="connsiteX227" fmla="*/ 4227607 w 6530564"/>
              <a:gd name="connsiteY227" fmla="*/ 5204840 h 6858000"/>
              <a:gd name="connsiteX228" fmla="*/ 4320161 w 6530564"/>
              <a:gd name="connsiteY228" fmla="*/ 5187449 h 6858000"/>
              <a:gd name="connsiteX229" fmla="*/ 4350799 w 6530564"/>
              <a:gd name="connsiteY229" fmla="*/ 5178079 h 6858000"/>
              <a:gd name="connsiteX230" fmla="*/ 4416232 w 6530564"/>
              <a:gd name="connsiteY230" fmla="*/ 5156937 h 6858000"/>
              <a:gd name="connsiteX231" fmla="*/ 4528059 w 6530564"/>
              <a:gd name="connsiteY231" fmla="*/ 5120102 h 6858000"/>
              <a:gd name="connsiteX232" fmla="*/ 4548856 w 6530564"/>
              <a:gd name="connsiteY232" fmla="*/ 5108094 h 6858000"/>
              <a:gd name="connsiteX233" fmla="*/ 4582773 w 6530564"/>
              <a:gd name="connsiteY233" fmla="*/ 5099604 h 6858000"/>
              <a:gd name="connsiteX234" fmla="*/ 4587811 w 6530564"/>
              <a:gd name="connsiteY234" fmla="*/ 5093923 h 6858000"/>
              <a:gd name="connsiteX235" fmla="*/ 4642524 w 6530564"/>
              <a:gd name="connsiteY235" fmla="*/ 5073425 h 6858000"/>
              <a:gd name="connsiteX236" fmla="*/ 4652601 w 6530564"/>
              <a:gd name="connsiteY236" fmla="*/ 5062062 h 6858000"/>
              <a:gd name="connsiteX237" fmla="*/ 4667481 w 6530564"/>
              <a:gd name="connsiteY237" fmla="*/ 5059017 h 6858000"/>
              <a:gd name="connsiteX238" fmla="*/ 4798817 w 6530564"/>
              <a:gd name="connsiteY238" fmla="*/ 4988734 h 6858000"/>
              <a:gd name="connsiteX239" fmla="*/ 4856167 w 6530564"/>
              <a:gd name="connsiteY239" fmla="*/ 4958396 h 6858000"/>
              <a:gd name="connsiteX240" fmla="*/ 4882880 w 6530564"/>
              <a:gd name="connsiteY240" fmla="*/ 4937426 h 6858000"/>
              <a:gd name="connsiteX241" fmla="*/ 4894479 w 6530564"/>
              <a:gd name="connsiteY241" fmla="*/ 4933504 h 6858000"/>
              <a:gd name="connsiteX242" fmla="*/ 4907835 w 6530564"/>
              <a:gd name="connsiteY242" fmla="*/ 4923019 h 6858000"/>
              <a:gd name="connsiteX243" fmla="*/ 4911115 w 6530564"/>
              <a:gd name="connsiteY243" fmla="*/ 4923898 h 6858000"/>
              <a:gd name="connsiteX244" fmla="*/ 4896879 w 6530564"/>
              <a:gd name="connsiteY244" fmla="*/ 4937664 h 6858000"/>
              <a:gd name="connsiteX245" fmla="*/ 4893599 w 6530564"/>
              <a:gd name="connsiteY245" fmla="*/ 4936784 h 6858000"/>
              <a:gd name="connsiteX246" fmla="*/ 4888561 w 6530564"/>
              <a:gd name="connsiteY246" fmla="*/ 4942464 h 6858000"/>
              <a:gd name="connsiteX247" fmla="*/ 4887682 w 6530564"/>
              <a:gd name="connsiteY247" fmla="*/ 4945746 h 6858000"/>
              <a:gd name="connsiteX248" fmla="*/ 4883523 w 6530564"/>
              <a:gd name="connsiteY248" fmla="*/ 4948147 h 6858000"/>
              <a:gd name="connsiteX249" fmla="*/ 4882645 w 6530564"/>
              <a:gd name="connsiteY249" fmla="*/ 4951427 h 6858000"/>
              <a:gd name="connsiteX250" fmla="*/ 4860969 w 6530564"/>
              <a:gd name="connsiteY250" fmla="*/ 4966714 h 6858000"/>
              <a:gd name="connsiteX251" fmla="*/ 4856811 w 6530564"/>
              <a:gd name="connsiteY251" fmla="*/ 4969115 h 6858000"/>
              <a:gd name="connsiteX252" fmla="*/ 4855931 w 6530564"/>
              <a:gd name="connsiteY252" fmla="*/ 4972396 h 6858000"/>
              <a:gd name="connsiteX253" fmla="*/ 4852651 w 6530564"/>
              <a:gd name="connsiteY253" fmla="*/ 4971516 h 6858000"/>
              <a:gd name="connsiteX254" fmla="*/ 4850250 w 6530564"/>
              <a:gd name="connsiteY254" fmla="*/ 4967358 h 6858000"/>
              <a:gd name="connsiteX255" fmla="*/ 4842575 w 6530564"/>
              <a:gd name="connsiteY255" fmla="*/ 4982879 h 6858000"/>
              <a:gd name="connsiteX256" fmla="*/ 4810180 w 6530564"/>
              <a:gd name="connsiteY256" fmla="*/ 4998810 h 6858000"/>
              <a:gd name="connsiteX257" fmla="*/ 4811059 w 6530564"/>
              <a:gd name="connsiteY257" fmla="*/ 4995529 h 6858000"/>
              <a:gd name="connsiteX258" fmla="*/ 4806900 w 6530564"/>
              <a:gd name="connsiteY258" fmla="*/ 4997932 h 6858000"/>
              <a:gd name="connsiteX259" fmla="*/ 4812817 w 6530564"/>
              <a:gd name="connsiteY259" fmla="*/ 4988970 h 6858000"/>
              <a:gd name="connsiteX260" fmla="*/ 4798581 w 6530564"/>
              <a:gd name="connsiteY260" fmla="*/ 5002734 h 6858000"/>
              <a:gd name="connsiteX261" fmla="*/ 4791141 w 6530564"/>
              <a:gd name="connsiteY261" fmla="*/ 5004257 h 6858000"/>
              <a:gd name="connsiteX262" fmla="*/ 4786983 w 6530564"/>
              <a:gd name="connsiteY262" fmla="*/ 5006658 h 6858000"/>
              <a:gd name="connsiteX263" fmla="*/ 4789383 w 6530564"/>
              <a:gd name="connsiteY263" fmla="*/ 5010818 h 6858000"/>
              <a:gd name="connsiteX264" fmla="*/ 4764429 w 6530564"/>
              <a:gd name="connsiteY264" fmla="*/ 5025225 h 6858000"/>
              <a:gd name="connsiteX265" fmla="*/ 4760269 w 6530564"/>
              <a:gd name="connsiteY265" fmla="*/ 5027626 h 6858000"/>
              <a:gd name="connsiteX266" fmla="*/ 4759391 w 6530564"/>
              <a:gd name="connsiteY266" fmla="*/ 5030907 h 6858000"/>
              <a:gd name="connsiteX267" fmla="*/ 4680365 w 6530564"/>
              <a:gd name="connsiteY267" fmla="*/ 5076532 h 6858000"/>
              <a:gd name="connsiteX268" fmla="*/ 4669645 w 6530564"/>
              <a:gd name="connsiteY268" fmla="*/ 5077175 h 6858000"/>
              <a:gd name="connsiteX269" fmla="*/ 4664607 w 6530564"/>
              <a:gd name="connsiteY269" fmla="*/ 5082858 h 6858000"/>
              <a:gd name="connsiteX270" fmla="*/ 4596538 w 6530564"/>
              <a:gd name="connsiteY270" fmla="*/ 5113840 h 6858000"/>
              <a:gd name="connsiteX271" fmla="*/ 4525187 w 6530564"/>
              <a:gd name="connsiteY271" fmla="*/ 5143943 h 6858000"/>
              <a:gd name="connsiteX272" fmla="*/ 4514467 w 6530564"/>
              <a:gd name="connsiteY272" fmla="*/ 5144586 h 6858000"/>
              <a:gd name="connsiteX273" fmla="*/ 4516869 w 6530564"/>
              <a:gd name="connsiteY273" fmla="*/ 5148745 h 6858000"/>
              <a:gd name="connsiteX274" fmla="*/ 4474633 w 6530564"/>
              <a:gd name="connsiteY274" fmla="*/ 5162039 h 6858000"/>
              <a:gd name="connsiteX275" fmla="*/ 4447277 w 6530564"/>
              <a:gd name="connsiteY275" fmla="*/ 5172288 h 6858000"/>
              <a:gd name="connsiteX276" fmla="*/ 4400883 w 6530564"/>
              <a:gd name="connsiteY276" fmla="*/ 5187983 h 6858000"/>
              <a:gd name="connsiteX277" fmla="*/ 4339608 w 6530564"/>
              <a:gd name="connsiteY277" fmla="*/ 5206722 h 6858000"/>
              <a:gd name="connsiteX278" fmla="*/ 4333047 w 6530564"/>
              <a:gd name="connsiteY278" fmla="*/ 5204965 h 6858000"/>
              <a:gd name="connsiteX279" fmla="*/ 4265213 w 6530564"/>
              <a:gd name="connsiteY279" fmla="*/ 5221947 h 6858000"/>
              <a:gd name="connsiteX280" fmla="*/ 4256895 w 6530564"/>
              <a:gd name="connsiteY280" fmla="*/ 5226749 h 6858000"/>
              <a:gd name="connsiteX281" fmla="*/ 4223857 w 6530564"/>
              <a:gd name="connsiteY281" fmla="*/ 5231960 h 6858000"/>
              <a:gd name="connsiteX282" fmla="*/ 4203941 w 6530564"/>
              <a:gd name="connsiteY282" fmla="*/ 5240686 h 6858000"/>
              <a:gd name="connsiteX283" fmla="*/ 4124741 w 6530564"/>
              <a:gd name="connsiteY283" fmla="*/ 5247592 h 6858000"/>
              <a:gd name="connsiteX284" fmla="*/ 4019067 w 6530564"/>
              <a:gd name="connsiteY284" fmla="*/ 5261465 h 6858000"/>
              <a:gd name="connsiteX285" fmla="*/ 3989310 w 6530564"/>
              <a:gd name="connsiteY285" fmla="*/ 5267556 h 6858000"/>
              <a:gd name="connsiteX286" fmla="*/ 3993469 w 6530564"/>
              <a:gd name="connsiteY286" fmla="*/ 5265155 h 6858000"/>
              <a:gd name="connsiteX287" fmla="*/ 3953870 w 6530564"/>
              <a:gd name="connsiteY287" fmla="*/ 5268607 h 6858000"/>
              <a:gd name="connsiteX288" fmla="*/ 3944029 w 6530564"/>
              <a:gd name="connsiteY288" fmla="*/ 5265970 h 6858000"/>
              <a:gd name="connsiteX289" fmla="*/ 3830272 w 6530564"/>
              <a:gd name="connsiteY289" fmla="*/ 5270646 h 6858000"/>
              <a:gd name="connsiteX290" fmla="*/ 3831150 w 6530564"/>
              <a:gd name="connsiteY290" fmla="*/ 5267367 h 6858000"/>
              <a:gd name="connsiteX291" fmla="*/ 3827869 w 6530564"/>
              <a:gd name="connsiteY291" fmla="*/ 5266488 h 6858000"/>
              <a:gd name="connsiteX292" fmla="*/ 3823711 w 6530564"/>
              <a:gd name="connsiteY292" fmla="*/ 5268887 h 6858000"/>
              <a:gd name="connsiteX293" fmla="*/ 3784991 w 6530564"/>
              <a:gd name="connsiteY293" fmla="*/ 5269060 h 6858000"/>
              <a:gd name="connsiteX294" fmla="*/ 3781710 w 6530564"/>
              <a:gd name="connsiteY294" fmla="*/ 5268182 h 6858000"/>
              <a:gd name="connsiteX295" fmla="*/ 3778430 w 6530564"/>
              <a:gd name="connsiteY295" fmla="*/ 5267303 h 6858000"/>
              <a:gd name="connsiteX296" fmla="*/ 3777550 w 6530564"/>
              <a:gd name="connsiteY296" fmla="*/ 5270583 h 6858000"/>
              <a:gd name="connsiteX297" fmla="*/ 3780831 w 6530564"/>
              <a:gd name="connsiteY297" fmla="*/ 5271463 h 6858000"/>
              <a:gd name="connsiteX298" fmla="*/ 3766831 w 6530564"/>
              <a:gd name="connsiteY298" fmla="*/ 5271227 h 6858000"/>
              <a:gd name="connsiteX299" fmla="*/ 3765073 w 6530564"/>
              <a:gd name="connsiteY299" fmla="*/ 5277788 h 6858000"/>
              <a:gd name="connsiteX300" fmla="*/ 3775793 w 6530564"/>
              <a:gd name="connsiteY300" fmla="*/ 5277144 h 6858000"/>
              <a:gd name="connsiteX301" fmla="*/ 3774913 w 6530564"/>
              <a:gd name="connsiteY301" fmla="*/ 5280425 h 6858000"/>
              <a:gd name="connsiteX302" fmla="*/ 3804672 w 6530564"/>
              <a:gd name="connsiteY302" fmla="*/ 5274334 h 6858000"/>
              <a:gd name="connsiteX303" fmla="*/ 3811233 w 6530564"/>
              <a:gd name="connsiteY303" fmla="*/ 5276093 h 6858000"/>
              <a:gd name="connsiteX304" fmla="*/ 3814512 w 6530564"/>
              <a:gd name="connsiteY304" fmla="*/ 5276971 h 6858000"/>
              <a:gd name="connsiteX305" fmla="*/ 3817794 w 6530564"/>
              <a:gd name="connsiteY305" fmla="*/ 5277850 h 6858000"/>
              <a:gd name="connsiteX306" fmla="*/ 3818672 w 6530564"/>
              <a:gd name="connsiteY306" fmla="*/ 5274569 h 6858000"/>
              <a:gd name="connsiteX307" fmla="*/ 3825233 w 6530564"/>
              <a:gd name="connsiteY307" fmla="*/ 5276327 h 6858000"/>
              <a:gd name="connsiteX308" fmla="*/ 3820193 w 6530564"/>
              <a:gd name="connsiteY308" fmla="*/ 5282009 h 6858000"/>
              <a:gd name="connsiteX309" fmla="*/ 3830914 w 6530564"/>
              <a:gd name="connsiteY309" fmla="*/ 5281367 h 6858000"/>
              <a:gd name="connsiteX310" fmla="*/ 3834196 w 6530564"/>
              <a:gd name="connsiteY310" fmla="*/ 5282245 h 6858000"/>
              <a:gd name="connsiteX311" fmla="*/ 3837475 w 6530564"/>
              <a:gd name="connsiteY311" fmla="*/ 5283124 h 6858000"/>
              <a:gd name="connsiteX312" fmla="*/ 3840755 w 6530564"/>
              <a:gd name="connsiteY312" fmla="*/ 5284004 h 6858000"/>
              <a:gd name="connsiteX313" fmla="*/ 3854755 w 6530564"/>
              <a:gd name="connsiteY313" fmla="*/ 5284238 h 6858000"/>
              <a:gd name="connsiteX314" fmla="*/ 3858913 w 6530564"/>
              <a:gd name="connsiteY314" fmla="*/ 5281837 h 6858000"/>
              <a:gd name="connsiteX315" fmla="*/ 3862195 w 6530564"/>
              <a:gd name="connsiteY315" fmla="*/ 5282716 h 6858000"/>
              <a:gd name="connsiteX316" fmla="*/ 3858913 w 6530564"/>
              <a:gd name="connsiteY316" fmla="*/ 5281837 h 6858000"/>
              <a:gd name="connsiteX317" fmla="*/ 3894353 w 6530564"/>
              <a:gd name="connsiteY317" fmla="*/ 5280786 h 6858000"/>
              <a:gd name="connsiteX318" fmla="*/ 3900914 w 6530564"/>
              <a:gd name="connsiteY318" fmla="*/ 5282543 h 6858000"/>
              <a:gd name="connsiteX319" fmla="*/ 3901794 w 6530564"/>
              <a:gd name="connsiteY319" fmla="*/ 5279264 h 6858000"/>
              <a:gd name="connsiteX320" fmla="*/ 3933953 w 6530564"/>
              <a:gd name="connsiteY320" fmla="*/ 5277333 h 6858000"/>
              <a:gd name="connsiteX321" fmla="*/ 3934831 w 6530564"/>
              <a:gd name="connsiteY321" fmla="*/ 5274053 h 6858000"/>
              <a:gd name="connsiteX322" fmla="*/ 3938111 w 6530564"/>
              <a:gd name="connsiteY322" fmla="*/ 5274932 h 6858000"/>
              <a:gd name="connsiteX323" fmla="*/ 3937233 w 6530564"/>
              <a:gd name="connsiteY323" fmla="*/ 5278211 h 6858000"/>
              <a:gd name="connsiteX324" fmla="*/ 3940514 w 6530564"/>
              <a:gd name="connsiteY324" fmla="*/ 5279091 h 6858000"/>
              <a:gd name="connsiteX325" fmla="*/ 3944673 w 6530564"/>
              <a:gd name="connsiteY325" fmla="*/ 5276690 h 6858000"/>
              <a:gd name="connsiteX326" fmla="*/ 4044429 w 6530564"/>
              <a:gd name="connsiteY326" fmla="*/ 5271777 h 6858000"/>
              <a:gd name="connsiteX327" fmla="*/ 4072431 w 6530564"/>
              <a:gd name="connsiteY327" fmla="*/ 5272249 h 6858000"/>
              <a:gd name="connsiteX328" fmla="*/ 4091468 w 6530564"/>
              <a:gd name="connsiteY328" fmla="*/ 5266803 h 6858000"/>
              <a:gd name="connsiteX329" fmla="*/ 4121227 w 6530564"/>
              <a:gd name="connsiteY329" fmla="*/ 5260712 h 6858000"/>
              <a:gd name="connsiteX330" fmla="*/ 4336092 w 6530564"/>
              <a:gd name="connsiteY330" fmla="*/ 5219844 h 6858000"/>
              <a:gd name="connsiteX331" fmla="*/ 4341775 w 6530564"/>
              <a:gd name="connsiteY331" fmla="*/ 5224882 h 6858000"/>
              <a:gd name="connsiteX332" fmla="*/ 4338495 w 6530564"/>
              <a:gd name="connsiteY332" fmla="*/ 5224004 h 6858000"/>
              <a:gd name="connsiteX333" fmla="*/ 4337615 w 6530564"/>
              <a:gd name="connsiteY333" fmla="*/ 5227283 h 6858000"/>
              <a:gd name="connsiteX334" fmla="*/ 4345054 w 6530564"/>
              <a:gd name="connsiteY334" fmla="*/ 5225760 h 6858000"/>
              <a:gd name="connsiteX335" fmla="*/ 4354895 w 6530564"/>
              <a:gd name="connsiteY335" fmla="*/ 5228397 h 6858000"/>
              <a:gd name="connsiteX336" fmla="*/ 4368253 w 6530564"/>
              <a:gd name="connsiteY336" fmla="*/ 5217913 h 6858000"/>
              <a:gd name="connsiteX337" fmla="*/ 4371531 w 6530564"/>
              <a:gd name="connsiteY337" fmla="*/ 5218791 h 6858000"/>
              <a:gd name="connsiteX338" fmla="*/ 4375691 w 6530564"/>
              <a:gd name="connsiteY338" fmla="*/ 5216392 h 6858000"/>
              <a:gd name="connsiteX339" fmla="*/ 4378971 w 6530564"/>
              <a:gd name="connsiteY339" fmla="*/ 5217270 h 6858000"/>
              <a:gd name="connsiteX340" fmla="*/ 4379850 w 6530564"/>
              <a:gd name="connsiteY340" fmla="*/ 5213989 h 6858000"/>
              <a:gd name="connsiteX341" fmla="*/ 4387291 w 6530564"/>
              <a:gd name="connsiteY341" fmla="*/ 5212466 h 6858000"/>
              <a:gd name="connsiteX342" fmla="*/ 4405449 w 6530564"/>
              <a:gd name="connsiteY342" fmla="*/ 5210302 h 6858000"/>
              <a:gd name="connsiteX343" fmla="*/ 4404569 w 6530564"/>
              <a:gd name="connsiteY343" fmla="*/ 5213581 h 6858000"/>
              <a:gd name="connsiteX344" fmla="*/ 4400411 w 6530564"/>
              <a:gd name="connsiteY344" fmla="*/ 5215984 h 6858000"/>
              <a:gd name="connsiteX345" fmla="*/ 4407849 w 6530564"/>
              <a:gd name="connsiteY345" fmla="*/ 5214461 h 6858000"/>
              <a:gd name="connsiteX346" fmla="*/ 4412009 w 6530564"/>
              <a:gd name="connsiteY346" fmla="*/ 5212060 h 6858000"/>
              <a:gd name="connsiteX347" fmla="*/ 4427767 w 6530564"/>
              <a:gd name="connsiteY347" fmla="*/ 5205735 h 6858000"/>
              <a:gd name="connsiteX348" fmla="*/ 4431047 w 6530564"/>
              <a:gd name="connsiteY348" fmla="*/ 5206613 h 6858000"/>
              <a:gd name="connsiteX349" fmla="*/ 4438487 w 6530564"/>
              <a:gd name="connsiteY349" fmla="*/ 5205091 h 6858000"/>
              <a:gd name="connsiteX350" fmla="*/ 4439367 w 6530564"/>
              <a:gd name="connsiteY350" fmla="*/ 5201811 h 6858000"/>
              <a:gd name="connsiteX351" fmla="*/ 4436087 w 6530564"/>
              <a:gd name="connsiteY351" fmla="*/ 5200931 h 6858000"/>
              <a:gd name="connsiteX352" fmla="*/ 4446805 w 6530564"/>
              <a:gd name="connsiteY352" fmla="*/ 5200288 h 6858000"/>
              <a:gd name="connsiteX353" fmla="*/ 4448563 w 6530564"/>
              <a:gd name="connsiteY353" fmla="*/ 5193727 h 6858000"/>
              <a:gd name="connsiteX354" fmla="*/ 4455124 w 6530564"/>
              <a:gd name="connsiteY354" fmla="*/ 5195484 h 6858000"/>
              <a:gd name="connsiteX355" fmla="*/ 4459284 w 6530564"/>
              <a:gd name="connsiteY355" fmla="*/ 5193083 h 6858000"/>
              <a:gd name="connsiteX356" fmla="*/ 4462565 w 6530564"/>
              <a:gd name="connsiteY356" fmla="*/ 5193963 h 6858000"/>
              <a:gd name="connsiteX357" fmla="*/ 4463443 w 6530564"/>
              <a:gd name="connsiteY357" fmla="*/ 5190682 h 6858000"/>
              <a:gd name="connsiteX358" fmla="*/ 4460162 w 6530564"/>
              <a:gd name="connsiteY358" fmla="*/ 5189804 h 6858000"/>
              <a:gd name="connsiteX359" fmla="*/ 4503277 w 6530564"/>
              <a:gd name="connsiteY359" fmla="*/ 5173230 h 6858000"/>
              <a:gd name="connsiteX360" fmla="*/ 4510717 w 6530564"/>
              <a:gd name="connsiteY360" fmla="*/ 5171707 h 6858000"/>
              <a:gd name="connsiteX361" fmla="*/ 4515755 w 6530564"/>
              <a:gd name="connsiteY361" fmla="*/ 5166027 h 6858000"/>
              <a:gd name="connsiteX362" fmla="*/ 4513179 w 6530564"/>
              <a:gd name="connsiteY362" fmla="*/ 5165335 h 6858000"/>
              <a:gd name="connsiteX363" fmla="*/ 4525643 w 6530564"/>
              <a:gd name="connsiteY363" fmla="*/ 5159666 h 6858000"/>
              <a:gd name="connsiteX364" fmla="*/ 4571346 w 6530564"/>
              <a:gd name="connsiteY364" fmla="*/ 5142247 h 6858000"/>
              <a:gd name="connsiteX365" fmla="*/ 4585583 w 6530564"/>
              <a:gd name="connsiteY365" fmla="*/ 5128483 h 6858000"/>
              <a:gd name="connsiteX366" fmla="*/ 4595423 w 6530564"/>
              <a:gd name="connsiteY366" fmla="*/ 5131120 h 6858000"/>
              <a:gd name="connsiteX367" fmla="*/ 4619500 w 6530564"/>
              <a:gd name="connsiteY367" fmla="*/ 5119991 h 6858000"/>
              <a:gd name="connsiteX368" fmla="*/ 4629575 w 6530564"/>
              <a:gd name="connsiteY368" fmla="*/ 5108629 h 6858000"/>
              <a:gd name="connsiteX369" fmla="*/ 4648615 w 6530564"/>
              <a:gd name="connsiteY369" fmla="*/ 5103183 h 6858000"/>
              <a:gd name="connsiteX370" fmla="*/ 4647735 w 6530564"/>
              <a:gd name="connsiteY370" fmla="*/ 5106463 h 6858000"/>
              <a:gd name="connsiteX371" fmla="*/ 4642697 w 6530564"/>
              <a:gd name="connsiteY371" fmla="*/ 5112145 h 6858000"/>
              <a:gd name="connsiteX372" fmla="*/ 4650136 w 6530564"/>
              <a:gd name="connsiteY372" fmla="*/ 5110622 h 6858000"/>
              <a:gd name="connsiteX373" fmla="*/ 4654296 w 6530564"/>
              <a:gd name="connsiteY373" fmla="*/ 5108221 h 6858000"/>
              <a:gd name="connsiteX374" fmla="*/ 4645099 w 6530564"/>
              <a:gd name="connsiteY374" fmla="*/ 5116303 h 6858000"/>
              <a:gd name="connsiteX375" fmla="*/ 4661735 w 6530564"/>
              <a:gd name="connsiteY375" fmla="*/ 5106698 h 6858000"/>
              <a:gd name="connsiteX376" fmla="*/ 4665893 w 6530564"/>
              <a:gd name="connsiteY376" fmla="*/ 5104297 h 6858000"/>
              <a:gd name="connsiteX377" fmla="*/ 4675091 w 6530564"/>
              <a:gd name="connsiteY377" fmla="*/ 5096214 h 6858000"/>
              <a:gd name="connsiteX378" fmla="*/ 4667651 w 6530564"/>
              <a:gd name="connsiteY378" fmla="*/ 5097736 h 6858000"/>
              <a:gd name="connsiteX379" fmla="*/ 4664372 w 6530564"/>
              <a:gd name="connsiteY379" fmla="*/ 5096858 h 6858000"/>
              <a:gd name="connsiteX380" fmla="*/ 4676849 w 6530564"/>
              <a:gd name="connsiteY380" fmla="*/ 5089653 h 6858000"/>
              <a:gd name="connsiteX381" fmla="*/ 4662850 w 6530564"/>
              <a:gd name="connsiteY381" fmla="*/ 5089418 h 6858000"/>
              <a:gd name="connsiteX382" fmla="*/ 4689327 w 6530564"/>
              <a:gd name="connsiteY382" fmla="*/ 5082449 h 6858000"/>
              <a:gd name="connsiteX383" fmla="*/ 4685169 w 6530564"/>
              <a:gd name="connsiteY383" fmla="*/ 5084851 h 6858000"/>
              <a:gd name="connsiteX384" fmla="*/ 4683411 w 6530564"/>
              <a:gd name="connsiteY384" fmla="*/ 5091411 h 6858000"/>
              <a:gd name="connsiteX385" fmla="*/ 4691728 w 6530564"/>
              <a:gd name="connsiteY385" fmla="*/ 5086609 h 6858000"/>
              <a:gd name="connsiteX386" fmla="*/ 4695008 w 6530564"/>
              <a:gd name="connsiteY386" fmla="*/ 5087488 h 6858000"/>
              <a:gd name="connsiteX387" fmla="*/ 4698289 w 6530564"/>
              <a:gd name="connsiteY387" fmla="*/ 5088368 h 6858000"/>
              <a:gd name="connsiteX388" fmla="*/ 4697411 w 6530564"/>
              <a:gd name="connsiteY388" fmla="*/ 5091647 h 6858000"/>
              <a:gd name="connsiteX389" fmla="*/ 4702449 w 6530564"/>
              <a:gd name="connsiteY389" fmla="*/ 5085965 h 6858000"/>
              <a:gd name="connsiteX390" fmla="*/ 4706607 w 6530564"/>
              <a:gd name="connsiteY390" fmla="*/ 5083564 h 6858000"/>
              <a:gd name="connsiteX391" fmla="*/ 4721486 w 6530564"/>
              <a:gd name="connsiteY391" fmla="*/ 5080520 h 6858000"/>
              <a:gd name="connsiteX392" fmla="*/ 4717327 w 6530564"/>
              <a:gd name="connsiteY392" fmla="*/ 5082921 h 6858000"/>
              <a:gd name="connsiteX393" fmla="*/ 4712289 w 6530564"/>
              <a:gd name="connsiteY393" fmla="*/ 5088602 h 6858000"/>
              <a:gd name="connsiteX394" fmla="*/ 4723887 w 6530564"/>
              <a:gd name="connsiteY394" fmla="*/ 5084678 h 6858000"/>
              <a:gd name="connsiteX395" fmla="*/ 4728047 w 6530564"/>
              <a:gd name="connsiteY395" fmla="*/ 5082277 h 6858000"/>
              <a:gd name="connsiteX396" fmla="*/ 4732207 w 6530564"/>
              <a:gd name="connsiteY396" fmla="*/ 5079876 h 6858000"/>
              <a:gd name="connsiteX397" fmla="*/ 4733963 w 6530564"/>
              <a:gd name="connsiteY397" fmla="*/ 5073315 h 6858000"/>
              <a:gd name="connsiteX398" fmla="*/ 4726524 w 6530564"/>
              <a:gd name="connsiteY398" fmla="*/ 5074837 h 6858000"/>
              <a:gd name="connsiteX399" fmla="*/ 4725646 w 6530564"/>
              <a:gd name="connsiteY399" fmla="*/ 5078117 h 6858000"/>
              <a:gd name="connsiteX400" fmla="*/ 4721486 w 6530564"/>
              <a:gd name="connsiteY400" fmla="*/ 5080520 h 6858000"/>
              <a:gd name="connsiteX401" fmla="*/ 4707487 w 6530564"/>
              <a:gd name="connsiteY401" fmla="*/ 5080284 h 6858000"/>
              <a:gd name="connsiteX402" fmla="*/ 4711646 w 6530564"/>
              <a:gd name="connsiteY402" fmla="*/ 5077883 h 6858000"/>
              <a:gd name="connsiteX403" fmla="*/ 4708366 w 6530564"/>
              <a:gd name="connsiteY403" fmla="*/ 5077005 h 6858000"/>
              <a:gd name="connsiteX404" fmla="*/ 4705085 w 6530564"/>
              <a:gd name="connsiteY404" fmla="*/ 5076124 h 6858000"/>
              <a:gd name="connsiteX405" fmla="*/ 4704207 w 6530564"/>
              <a:gd name="connsiteY405" fmla="*/ 5079404 h 6858000"/>
              <a:gd name="connsiteX406" fmla="*/ 4700046 w 6530564"/>
              <a:gd name="connsiteY406" fmla="*/ 5081805 h 6858000"/>
              <a:gd name="connsiteX407" fmla="*/ 4700927 w 6530564"/>
              <a:gd name="connsiteY407" fmla="*/ 5078525 h 6858000"/>
              <a:gd name="connsiteX408" fmla="*/ 4696767 w 6530564"/>
              <a:gd name="connsiteY408" fmla="*/ 5080927 h 6858000"/>
              <a:gd name="connsiteX409" fmla="*/ 4693487 w 6530564"/>
              <a:gd name="connsiteY409" fmla="*/ 5080048 h 6858000"/>
              <a:gd name="connsiteX410" fmla="*/ 4722601 w 6530564"/>
              <a:gd name="connsiteY410" fmla="*/ 5063239 h 6858000"/>
              <a:gd name="connsiteX411" fmla="*/ 4721722 w 6530564"/>
              <a:gd name="connsiteY411" fmla="*/ 5066520 h 6858000"/>
              <a:gd name="connsiteX412" fmla="*/ 4720843 w 6530564"/>
              <a:gd name="connsiteY412" fmla="*/ 5069800 h 6858000"/>
              <a:gd name="connsiteX413" fmla="*/ 4725003 w 6530564"/>
              <a:gd name="connsiteY413" fmla="*/ 5067398 h 6858000"/>
              <a:gd name="connsiteX414" fmla="*/ 4725882 w 6530564"/>
              <a:gd name="connsiteY414" fmla="*/ 5064117 h 6858000"/>
              <a:gd name="connsiteX415" fmla="*/ 4730041 w 6530564"/>
              <a:gd name="connsiteY415" fmla="*/ 5061716 h 6858000"/>
              <a:gd name="connsiteX416" fmla="*/ 4744919 w 6530564"/>
              <a:gd name="connsiteY416" fmla="*/ 5058672 h 6858000"/>
              <a:gd name="connsiteX417" fmla="*/ 4748200 w 6530564"/>
              <a:gd name="connsiteY417" fmla="*/ 5059551 h 6858000"/>
              <a:gd name="connsiteX418" fmla="*/ 4752360 w 6530564"/>
              <a:gd name="connsiteY418" fmla="*/ 5057149 h 6858000"/>
              <a:gd name="connsiteX419" fmla="*/ 4753238 w 6530564"/>
              <a:gd name="connsiteY419" fmla="*/ 5053868 h 6858000"/>
              <a:gd name="connsiteX420" fmla="*/ 4749957 w 6530564"/>
              <a:gd name="connsiteY420" fmla="*/ 5052989 h 6858000"/>
              <a:gd name="connsiteX421" fmla="*/ 4769875 w 6530564"/>
              <a:gd name="connsiteY421" fmla="*/ 5044264 h 6858000"/>
              <a:gd name="connsiteX422" fmla="*/ 4774035 w 6530564"/>
              <a:gd name="connsiteY422" fmla="*/ 5041862 h 6858000"/>
              <a:gd name="connsiteX423" fmla="*/ 4774913 w 6530564"/>
              <a:gd name="connsiteY423" fmla="*/ 5038581 h 6858000"/>
              <a:gd name="connsiteX424" fmla="*/ 4771632 w 6530564"/>
              <a:gd name="connsiteY424" fmla="*/ 5037702 h 6858000"/>
              <a:gd name="connsiteX425" fmla="*/ 4781709 w 6530564"/>
              <a:gd name="connsiteY425" fmla="*/ 5026339 h 6858000"/>
              <a:gd name="connsiteX426" fmla="*/ 4841460 w 6530564"/>
              <a:gd name="connsiteY426" fmla="*/ 5000161 h 6858000"/>
              <a:gd name="connsiteX427" fmla="*/ 4839059 w 6530564"/>
              <a:gd name="connsiteY427" fmla="*/ 4996002 h 6858000"/>
              <a:gd name="connsiteX428" fmla="*/ 4842339 w 6530564"/>
              <a:gd name="connsiteY428" fmla="*/ 4996880 h 6858000"/>
              <a:gd name="connsiteX429" fmla="*/ 4846498 w 6530564"/>
              <a:gd name="connsiteY429" fmla="*/ 4994478 h 6858000"/>
              <a:gd name="connsiteX430" fmla="*/ 4843217 w 6530564"/>
              <a:gd name="connsiteY430" fmla="*/ 4993600 h 6858000"/>
              <a:gd name="connsiteX431" fmla="*/ 4878014 w 6530564"/>
              <a:gd name="connsiteY431" fmla="*/ 4981829 h 6858000"/>
              <a:gd name="connsiteX432" fmla="*/ 4876493 w 6530564"/>
              <a:gd name="connsiteY432" fmla="*/ 4974389 h 6858000"/>
              <a:gd name="connsiteX433" fmla="*/ 4883931 w 6530564"/>
              <a:gd name="connsiteY433" fmla="*/ 4972867 h 6858000"/>
              <a:gd name="connsiteX434" fmla="*/ 4892249 w 6530564"/>
              <a:gd name="connsiteY434" fmla="*/ 4968064 h 6858000"/>
              <a:gd name="connsiteX435" fmla="*/ 4891370 w 6530564"/>
              <a:gd name="connsiteY435" fmla="*/ 4971344 h 6858000"/>
              <a:gd name="connsiteX436" fmla="*/ 4894652 w 6530564"/>
              <a:gd name="connsiteY436" fmla="*/ 4972224 h 6858000"/>
              <a:gd name="connsiteX437" fmla="*/ 4899690 w 6530564"/>
              <a:gd name="connsiteY437" fmla="*/ 4966541 h 6858000"/>
              <a:gd name="connsiteX438" fmla="*/ 4900568 w 6530564"/>
              <a:gd name="connsiteY438" fmla="*/ 4963262 h 6858000"/>
              <a:gd name="connsiteX439" fmla="*/ 4926402 w 6530564"/>
              <a:gd name="connsiteY439" fmla="*/ 4945573 h 6858000"/>
              <a:gd name="connsiteX440" fmla="*/ 4914803 w 6530564"/>
              <a:gd name="connsiteY440" fmla="*/ 4949497 h 6858000"/>
              <a:gd name="connsiteX441" fmla="*/ 4909765 w 6530564"/>
              <a:gd name="connsiteY441" fmla="*/ 4955178 h 6858000"/>
              <a:gd name="connsiteX442" fmla="*/ 4906487 w 6530564"/>
              <a:gd name="connsiteY442" fmla="*/ 4954299 h 6858000"/>
              <a:gd name="connsiteX443" fmla="*/ 4902327 w 6530564"/>
              <a:gd name="connsiteY443" fmla="*/ 4956701 h 6858000"/>
              <a:gd name="connsiteX444" fmla="*/ 4903205 w 6530564"/>
              <a:gd name="connsiteY444" fmla="*/ 4953421 h 6858000"/>
              <a:gd name="connsiteX445" fmla="*/ 4907365 w 6530564"/>
              <a:gd name="connsiteY445" fmla="*/ 4951018 h 6858000"/>
              <a:gd name="connsiteX446" fmla="*/ 4904084 w 6530564"/>
              <a:gd name="connsiteY446" fmla="*/ 4950140 h 6858000"/>
              <a:gd name="connsiteX447" fmla="*/ 4899924 w 6530564"/>
              <a:gd name="connsiteY447" fmla="*/ 4952541 h 6858000"/>
              <a:gd name="connsiteX448" fmla="*/ 4895766 w 6530564"/>
              <a:gd name="connsiteY448" fmla="*/ 4954944 h 6858000"/>
              <a:gd name="connsiteX449" fmla="*/ 4900803 w 6530564"/>
              <a:gd name="connsiteY449" fmla="*/ 4949262 h 6858000"/>
              <a:gd name="connsiteX450" fmla="*/ 4904963 w 6530564"/>
              <a:gd name="connsiteY450" fmla="*/ 4946860 h 6858000"/>
              <a:gd name="connsiteX451" fmla="*/ 4909122 w 6530564"/>
              <a:gd name="connsiteY451" fmla="*/ 4944459 h 6858000"/>
              <a:gd name="connsiteX452" fmla="*/ 4917441 w 6530564"/>
              <a:gd name="connsiteY452" fmla="*/ 4939655 h 6858000"/>
              <a:gd name="connsiteX453" fmla="*/ 4910881 w 6530564"/>
              <a:gd name="connsiteY453" fmla="*/ 4937898 h 6858000"/>
              <a:gd name="connsiteX454" fmla="*/ 4907601 w 6530564"/>
              <a:gd name="connsiteY454" fmla="*/ 4937018 h 6858000"/>
              <a:gd name="connsiteX455" fmla="*/ 4927516 w 6530564"/>
              <a:gd name="connsiteY455" fmla="*/ 4928292 h 6858000"/>
              <a:gd name="connsiteX456" fmla="*/ 4926638 w 6530564"/>
              <a:gd name="connsiteY456" fmla="*/ 4931573 h 6858000"/>
              <a:gd name="connsiteX457" fmla="*/ 4929919 w 6530564"/>
              <a:gd name="connsiteY457" fmla="*/ 4932452 h 6858000"/>
              <a:gd name="connsiteX458" fmla="*/ 4930798 w 6530564"/>
              <a:gd name="connsiteY458" fmla="*/ 4929172 h 6858000"/>
              <a:gd name="connsiteX459" fmla="*/ 4931676 w 6530564"/>
              <a:gd name="connsiteY459" fmla="*/ 4925891 h 6858000"/>
              <a:gd name="connsiteX460" fmla="*/ 4935835 w 6530564"/>
              <a:gd name="connsiteY460" fmla="*/ 4923490 h 6858000"/>
              <a:gd name="connsiteX461" fmla="*/ 4948314 w 6530564"/>
              <a:gd name="connsiteY461" fmla="*/ 4916286 h 6858000"/>
              <a:gd name="connsiteX462" fmla="*/ 4953587 w 6530564"/>
              <a:gd name="connsiteY462" fmla="*/ 4896605 h 6858000"/>
              <a:gd name="connsiteX463" fmla="*/ 4939352 w 6530564"/>
              <a:gd name="connsiteY463" fmla="*/ 4910369 h 6858000"/>
              <a:gd name="connsiteX464" fmla="*/ 4941109 w 6530564"/>
              <a:gd name="connsiteY464" fmla="*/ 4903808 h 6858000"/>
              <a:gd name="connsiteX465" fmla="*/ 4937829 w 6530564"/>
              <a:gd name="connsiteY465" fmla="*/ 4902930 h 6858000"/>
              <a:gd name="connsiteX466" fmla="*/ 4971103 w 6530564"/>
              <a:gd name="connsiteY466" fmla="*/ 4883717 h 6858000"/>
              <a:gd name="connsiteX467" fmla="*/ 6068122 w 6530564"/>
              <a:gd name="connsiteY467" fmla="*/ 4864900 h 6858000"/>
              <a:gd name="connsiteX468" fmla="*/ 6068152 w 6530564"/>
              <a:gd name="connsiteY468" fmla="*/ 4865039 h 6858000"/>
              <a:gd name="connsiteX469" fmla="*/ 6064479 w 6530564"/>
              <a:gd name="connsiteY469" fmla="*/ 4870708 h 6858000"/>
              <a:gd name="connsiteX470" fmla="*/ 2849427 w 6530564"/>
              <a:gd name="connsiteY470" fmla="*/ 4863682 h 6858000"/>
              <a:gd name="connsiteX471" fmla="*/ 2852706 w 6530564"/>
              <a:gd name="connsiteY471" fmla="*/ 4864560 h 6858000"/>
              <a:gd name="connsiteX472" fmla="*/ 2855987 w 6530564"/>
              <a:gd name="connsiteY472" fmla="*/ 4865440 h 6858000"/>
              <a:gd name="connsiteX473" fmla="*/ 2856769 w 6530564"/>
              <a:gd name="connsiteY473" fmla="*/ 4866135 h 6858000"/>
              <a:gd name="connsiteX474" fmla="*/ 5007247 w 6530564"/>
              <a:gd name="connsiteY474" fmla="*/ 4862211 h 6858000"/>
              <a:gd name="connsiteX475" fmla="*/ 4996249 w 6530564"/>
              <a:gd name="connsiteY475" fmla="*/ 4868580 h 6858000"/>
              <a:gd name="connsiteX476" fmla="*/ 4999337 w 6530564"/>
              <a:gd name="connsiteY476" fmla="*/ 4870189 h 6858000"/>
              <a:gd name="connsiteX477" fmla="*/ 6130068 w 6530564"/>
              <a:gd name="connsiteY477" fmla="*/ 4856695 h 6858000"/>
              <a:gd name="connsiteX478" fmla="*/ 6126199 w 6530564"/>
              <a:gd name="connsiteY478" fmla="*/ 4862407 h 6858000"/>
              <a:gd name="connsiteX479" fmla="*/ 6129873 w 6530564"/>
              <a:gd name="connsiteY479" fmla="*/ 4856736 h 6858000"/>
              <a:gd name="connsiteX480" fmla="*/ 5030417 w 6530564"/>
              <a:gd name="connsiteY480" fmla="*/ 4849127 h 6858000"/>
              <a:gd name="connsiteX481" fmla="*/ 5029817 w 6530564"/>
              <a:gd name="connsiteY481" fmla="*/ 4849140 h 6858000"/>
              <a:gd name="connsiteX482" fmla="*/ 5010221 w 6530564"/>
              <a:gd name="connsiteY482" fmla="*/ 4860487 h 6858000"/>
              <a:gd name="connsiteX483" fmla="*/ 5015974 w 6530564"/>
              <a:gd name="connsiteY483" fmla="*/ 4860584 h 6858000"/>
              <a:gd name="connsiteX484" fmla="*/ 5030417 w 6530564"/>
              <a:gd name="connsiteY484" fmla="*/ 4849127 h 6858000"/>
              <a:gd name="connsiteX485" fmla="*/ 5071263 w 6530564"/>
              <a:gd name="connsiteY485" fmla="*/ 4820079 h 6858000"/>
              <a:gd name="connsiteX486" fmla="*/ 5059909 w 6530564"/>
              <a:gd name="connsiteY486" fmla="*/ 4829301 h 6858000"/>
              <a:gd name="connsiteX487" fmla="*/ 5059325 w 6530564"/>
              <a:gd name="connsiteY487" fmla="*/ 4830010 h 6858000"/>
              <a:gd name="connsiteX488" fmla="*/ 5057793 w 6530564"/>
              <a:gd name="connsiteY488" fmla="*/ 4831019 h 6858000"/>
              <a:gd name="connsiteX489" fmla="*/ 5055235 w 6530564"/>
              <a:gd name="connsiteY489" fmla="*/ 4833097 h 6858000"/>
              <a:gd name="connsiteX490" fmla="*/ 5055445 w 6530564"/>
              <a:gd name="connsiteY490" fmla="*/ 4833420 h 6858000"/>
              <a:gd name="connsiteX491" fmla="*/ 5062605 w 6530564"/>
              <a:gd name="connsiteY491" fmla="*/ 4830888 h 6858000"/>
              <a:gd name="connsiteX492" fmla="*/ 5057377 w 6530564"/>
              <a:gd name="connsiteY492" fmla="*/ 4835640 h 6858000"/>
              <a:gd name="connsiteX493" fmla="*/ 5060755 w 6530564"/>
              <a:gd name="connsiteY493" fmla="*/ 4837402 h 6858000"/>
              <a:gd name="connsiteX494" fmla="*/ 5060961 w 6530564"/>
              <a:gd name="connsiteY494" fmla="*/ 4837260 h 6858000"/>
              <a:gd name="connsiteX495" fmla="*/ 5108837 w 6530564"/>
              <a:gd name="connsiteY495" fmla="*/ 4789562 h 6858000"/>
              <a:gd name="connsiteX496" fmla="*/ 5093745 w 6530564"/>
              <a:gd name="connsiteY496" fmla="*/ 4801819 h 6858000"/>
              <a:gd name="connsiteX497" fmla="*/ 5095236 w 6530564"/>
              <a:gd name="connsiteY497" fmla="*/ 4800959 h 6858000"/>
              <a:gd name="connsiteX498" fmla="*/ 5108593 w 6530564"/>
              <a:gd name="connsiteY498" fmla="*/ 4790474 h 6858000"/>
              <a:gd name="connsiteX499" fmla="*/ 5127188 w 6530564"/>
              <a:gd name="connsiteY499" fmla="*/ 4774656 h 6858000"/>
              <a:gd name="connsiteX500" fmla="*/ 5117361 w 6530564"/>
              <a:gd name="connsiteY500" fmla="*/ 4782639 h 6858000"/>
              <a:gd name="connsiteX501" fmla="*/ 5121949 w 6530564"/>
              <a:gd name="connsiteY501" fmla="*/ 4779991 h 6858000"/>
              <a:gd name="connsiteX502" fmla="*/ 5125229 w 6530564"/>
              <a:gd name="connsiteY502" fmla="*/ 4780869 h 6858000"/>
              <a:gd name="connsiteX503" fmla="*/ 5129389 w 6530564"/>
              <a:gd name="connsiteY503" fmla="*/ 4778468 h 6858000"/>
              <a:gd name="connsiteX504" fmla="*/ 2748506 w 6530564"/>
              <a:gd name="connsiteY504" fmla="*/ 4741714 h 6858000"/>
              <a:gd name="connsiteX505" fmla="*/ 2753001 w 6530564"/>
              <a:gd name="connsiteY505" fmla="*/ 4745754 h 6858000"/>
              <a:gd name="connsiteX506" fmla="*/ 2748356 w 6530564"/>
              <a:gd name="connsiteY506" fmla="*/ 4742283 h 6858000"/>
              <a:gd name="connsiteX507" fmla="*/ 2738573 w 6530564"/>
              <a:gd name="connsiteY507" fmla="*/ 4734114 h 6858000"/>
              <a:gd name="connsiteX508" fmla="*/ 2742497 w 6530564"/>
              <a:gd name="connsiteY508" fmla="*/ 4737906 h 6858000"/>
              <a:gd name="connsiteX509" fmla="*/ 2748356 w 6530564"/>
              <a:gd name="connsiteY509" fmla="*/ 4742283 h 6858000"/>
              <a:gd name="connsiteX510" fmla="*/ 2747627 w 6530564"/>
              <a:gd name="connsiteY510" fmla="*/ 4744994 h 6858000"/>
              <a:gd name="connsiteX511" fmla="*/ 2739545 w 6530564"/>
              <a:gd name="connsiteY511" fmla="*/ 4735796 h 6858000"/>
              <a:gd name="connsiteX512" fmla="*/ 2733528 w 6530564"/>
              <a:gd name="connsiteY512" fmla="*/ 4728433 h 6858000"/>
              <a:gd name="connsiteX513" fmla="*/ 2737143 w 6530564"/>
              <a:gd name="connsiteY513" fmla="*/ 4731638 h 6858000"/>
              <a:gd name="connsiteX514" fmla="*/ 2738573 w 6530564"/>
              <a:gd name="connsiteY514" fmla="*/ 4734114 h 6858000"/>
              <a:gd name="connsiteX515" fmla="*/ 2733769 w 6530564"/>
              <a:gd name="connsiteY515" fmla="*/ 4729470 h 6858000"/>
              <a:gd name="connsiteX516" fmla="*/ 2725781 w 6530564"/>
              <a:gd name="connsiteY516" fmla="*/ 4721561 h 6858000"/>
              <a:gd name="connsiteX517" fmla="*/ 2732341 w 6530564"/>
              <a:gd name="connsiteY517" fmla="*/ 4723320 h 6858000"/>
              <a:gd name="connsiteX518" fmla="*/ 2733528 w 6530564"/>
              <a:gd name="connsiteY518" fmla="*/ 4728433 h 6858000"/>
              <a:gd name="connsiteX519" fmla="*/ 2731462 w 6530564"/>
              <a:gd name="connsiteY519" fmla="*/ 4726600 h 6858000"/>
              <a:gd name="connsiteX520" fmla="*/ 2728183 w 6530564"/>
              <a:gd name="connsiteY520" fmla="*/ 4725721 h 6858000"/>
              <a:gd name="connsiteX521" fmla="*/ 2725781 w 6530564"/>
              <a:gd name="connsiteY521" fmla="*/ 4721561 h 6858000"/>
              <a:gd name="connsiteX522" fmla="*/ 3028405 w 6530564"/>
              <a:gd name="connsiteY522" fmla="*/ 4669808 h 6858000"/>
              <a:gd name="connsiteX523" fmla="*/ 3030752 w 6530564"/>
              <a:gd name="connsiteY523" fmla="*/ 4673522 h 6858000"/>
              <a:gd name="connsiteX524" fmla="*/ 3054617 w 6530564"/>
              <a:gd name="connsiteY524" fmla="*/ 4692835 h 6858000"/>
              <a:gd name="connsiteX525" fmla="*/ 3107225 w 6530564"/>
              <a:gd name="connsiteY525" fmla="*/ 4721282 h 6858000"/>
              <a:gd name="connsiteX526" fmla="*/ 3105246 w 6530564"/>
              <a:gd name="connsiteY526" fmla="*/ 4719661 h 6858000"/>
              <a:gd name="connsiteX527" fmla="*/ 3057715 w 6530564"/>
              <a:gd name="connsiteY527" fmla="*/ 4691376 h 6858000"/>
              <a:gd name="connsiteX528" fmla="*/ 6304463 w 6530564"/>
              <a:gd name="connsiteY528" fmla="*/ 4668027 h 6858000"/>
              <a:gd name="connsiteX529" fmla="*/ 6302855 w 6530564"/>
              <a:gd name="connsiteY529" fmla="*/ 4672815 h 6858000"/>
              <a:gd name="connsiteX530" fmla="*/ 6301832 w 6530564"/>
              <a:gd name="connsiteY530" fmla="*/ 4672862 h 6858000"/>
              <a:gd name="connsiteX531" fmla="*/ 6304463 w 6530564"/>
              <a:gd name="connsiteY531" fmla="*/ 4668027 h 6858000"/>
              <a:gd name="connsiteX532" fmla="*/ 2673360 w 6530564"/>
              <a:gd name="connsiteY532" fmla="*/ 4654778 h 6858000"/>
              <a:gd name="connsiteX533" fmla="*/ 2678648 w 6530564"/>
              <a:gd name="connsiteY533" fmla="*/ 4660537 h 6858000"/>
              <a:gd name="connsiteX534" fmla="*/ 2678411 w 6530564"/>
              <a:gd name="connsiteY534" fmla="*/ 4660527 h 6858000"/>
              <a:gd name="connsiteX535" fmla="*/ 2673360 w 6530564"/>
              <a:gd name="connsiteY535" fmla="*/ 4654778 h 6858000"/>
              <a:gd name="connsiteX536" fmla="*/ 2988071 w 6530564"/>
              <a:gd name="connsiteY536" fmla="*/ 4640127 h 6858000"/>
              <a:gd name="connsiteX537" fmla="*/ 2993758 w 6530564"/>
              <a:gd name="connsiteY537" fmla="*/ 4645670 h 6858000"/>
              <a:gd name="connsiteX538" fmla="*/ 3002041 w 6530564"/>
              <a:gd name="connsiteY538" fmla="*/ 4651387 h 6858000"/>
              <a:gd name="connsiteX539" fmla="*/ 3003476 w 6530564"/>
              <a:gd name="connsiteY539" fmla="*/ 4651462 h 6858000"/>
              <a:gd name="connsiteX540" fmla="*/ 2964415 w 6530564"/>
              <a:gd name="connsiteY540" fmla="*/ 4622718 h 6858000"/>
              <a:gd name="connsiteX541" fmla="*/ 2964410 w 6530564"/>
              <a:gd name="connsiteY541" fmla="*/ 4622737 h 6858000"/>
              <a:gd name="connsiteX542" fmla="*/ 2964457 w 6530564"/>
              <a:gd name="connsiteY542" fmla="*/ 4622750 h 6858000"/>
              <a:gd name="connsiteX543" fmla="*/ 2936215 w 6530564"/>
              <a:gd name="connsiteY543" fmla="*/ 4620923 h 6858000"/>
              <a:gd name="connsiteX544" fmla="*/ 2938890 w 6530564"/>
              <a:gd name="connsiteY544" fmla="*/ 4621639 h 6858000"/>
              <a:gd name="connsiteX545" fmla="*/ 2938711 w 6530564"/>
              <a:gd name="connsiteY545" fmla="*/ 4622308 h 6858000"/>
              <a:gd name="connsiteX546" fmla="*/ 2922025 w 6530564"/>
              <a:gd name="connsiteY546" fmla="*/ 4586750 h 6858000"/>
              <a:gd name="connsiteX547" fmla="*/ 2919078 w 6530564"/>
              <a:gd name="connsiteY547" fmla="*/ 4591214 h 6858000"/>
              <a:gd name="connsiteX548" fmla="*/ 2912519 w 6530564"/>
              <a:gd name="connsiteY548" fmla="*/ 4591609 h 6858000"/>
              <a:gd name="connsiteX549" fmla="*/ 2922311 w 6530564"/>
              <a:gd name="connsiteY549" fmla="*/ 4608585 h 6858000"/>
              <a:gd name="connsiteX550" fmla="*/ 2917677 w 6530564"/>
              <a:gd name="connsiteY550" fmla="*/ 4604474 h 6858000"/>
              <a:gd name="connsiteX551" fmla="*/ 2913043 w 6530564"/>
              <a:gd name="connsiteY551" fmla="*/ 4600361 h 6858000"/>
              <a:gd name="connsiteX552" fmla="*/ 2915001 w 6530564"/>
              <a:gd name="connsiteY552" fmla="*/ 4603756 h 6858000"/>
              <a:gd name="connsiteX553" fmla="*/ 2919635 w 6530564"/>
              <a:gd name="connsiteY553" fmla="*/ 4607868 h 6858000"/>
              <a:gd name="connsiteX554" fmla="*/ 2921593 w 6530564"/>
              <a:gd name="connsiteY554" fmla="*/ 4611263 h 6858000"/>
              <a:gd name="connsiteX555" fmla="*/ 2932821 w 6530564"/>
              <a:gd name="connsiteY555" fmla="*/ 4622883 h 6858000"/>
              <a:gd name="connsiteX556" fmla="*/ 2935497 w 6530564"/>
              <a:gd name="connsiteY556" fmla="*/ 4623599 h 6858000"/>
              <a:gd name="connsiteX557" fmla="*/ 2938172 w 6530564"/>
              <a:gd name="connsiteY557" fmla="*/ 4624317 h 6858000"/>
              <a:gd name="connsiteX558" fmla="*/ 2938711 w 6530564"/>
              <a:gd name="connsiteY558" fmla="*/ 4622308 h 6858000"/>
              <a:gd name="connsiteX559" fmla="*/ 2941207 w 6530564"/>
              <a:gd name="connsiteY559" fmla="*/ 4623695 h 6858000"/>
              <a:gd name="connsiteX560" fmla="*/ 2946201 w 6530564"/>
              <a:gd name="connsiteY560" fmla="*/ 4626469 h 6858000"/>
              <a:gd name="connsiteX561" fmla="*/ 2941761 w 6530564"/>
              <a:gd name="connsiteY561" fmla="*/ 4610927 h 6858000"/>
              <a:gd name="connsiteX562" fmla="*/ 2961733 w 6530564"/>
              <a:gd name="connsiteY562" fmla="*/ 4622018 h 6858000"/>
              <a:gd name="connsiteX563" fmla="*/ 2962703 w 6530564"/>
              <a:gd name="connsiteY563" fmla="*/ 4621458 h 6858000"/>
              <a:gd name="connsiteX564" fmla="*/ 2948426 w 6530564"/>
              <a:gd name="connsiteY564" fmla="*/ 4610952 h 6858000"/>
              <a:gd name="connsiteX565" fmla="*/ 2860394 w 6530564"/>
              <a:gd name="connsiteY565" fmla="*/ 4530255 h 6858000"/>
              <a:gd name="connsiteX566" fmla="*/ 2873925 w 6530564"/>
              <a:gd name="connsiteY566" fmla="*/ 4544310 h 6858000"/>
              <a:gd name="connsiteX567" fmla="*/ 2898368 w 6530564"/>
              <a:gd name="connsiteY567" fmla="*/ 4565066 h 6858000"/>
              <a:gd name="connsiteX568" fmla="*/ 2850179 w 6530564"/>
              <a:gd name="connsiteY568" fmla="*/ 4503144 h 6858000"/>
              <a:gd name="connsiteX569" fmla="*/ 2849725 w 6530564"/>
              <a:gd name="connsiteY569" fmla="*/ 4504837 h 6858000"/>
              <a:gd name="connsiteX570" fmla="*/ 2856363 w 6530564"/>
              <a:gd name="connsiteY570" fmla="*/ 4508236 h 6858000"/>
              <a:gd name="connsiteX571" fmla="*/ 2855786 w 6530564"/>
              <a:gd name="connsiteY571" fmla="*/ 4507515 h 6858000"/>
              <a:gd name="connsiteX572" fmla="*/ 2857490 w 6530564"/>
              <a:gd name="connsiteY572" fmla="*/ 4507973 h 6858000"/>
              <a:gd name="connsiteX573" fmla="*/ 2858176 w 6530564"/>
              <a:gd name="connsiteY573" fmla="*/ 4509163 h 6858000"/>
              <a:gd name="connsiteX574" fmla="*/ 2862899 w 6530564"/>
              <a:gd name="connsiteY574" fmla="*/ 4511580 h 6858000"/>
              <a:gd name="connsiteX575" fmla="*/ 2852855 w 6530564"/>
              <a:gd name="connsiteY575" fmla="*/ 4503860 h 6858000"/>
              <a:gd name="connsiteX576" fmla="*/ 2855786 w 6530564"/>
              <a:gd name="connsiteY576" fmla="*/ 4507515 h 6858000"/>
              <a:gd name="connsiteX577" fmla="*/ 2854813 w 6530564"/>
              <a:gd name="connsiteY577" fmla="*/ 4507255 h 6858000"/>
              <a:gd name="connsiteX578" fmla="*/ 2850179 w 6530564"/>
              <a:gd name="connsiteY578" fmla="*/ 4503144 h 6858000"/>
              <a:gd name="connsiteX579" fmla="*/ 5450741 w 6530564"/>
              <a:gd name="connsiteY579" fmla="*/ 4439964 h 6858000"/>
              <a:gd name="connsiteX580" fmla="*/ 5377825 w 6530564"/>
              <a:gd name="connsiteY580" fmla="*/ 4530592 h 6858000"/>
              <a:gd name="connsiteX581" fmla="*/ 5323869 w 6530564"/>
              <a:gd name="connsiteY581" fmla="*/ 4592582 h 6858000"/>
              <a:gd name="connsiteX582" fmla="*/ 5314677 w 6530564"/>
              <a:gd name="connsiteY582" fmla="*/ 4613036 h 6858000"/>
              <a:gd name="connsiteX583" fmla="*/ 5364167 w 6530564"/>
              <a:gd name="connsiteY583" fmla="*/ 4564878 h 6858000"/>
              <a:gd name="connsiteX584" fmla="*/ 5370795 w 6530564"/>
              <a:gd name="connsiteY584" fmla="*/ 4560109 h 6858000"/>
              <a:gd name="connsiteX585" fmla="*/ 5397869 w 6530564"/>
              <a:gd name="connsiteY585" fmla="*/ 4523430 h 6858000"/>
              <a:gd name="connsiteX586" fmla="*/ 1643525 w 6530564"/>
              <a:gd name="connsiteY586" fmla="*/ 4432993 h 6858000"/>
              <a:gd name="connsiteX587" fmla="*/ 1644522 w 6530564"/>
              <a:gd name="connsiteY587" fmla="*/ 4437664 h 6858000"/>
              <a:gd name="connsiteX588" fmla="*/ 1643326 w 6530564"/>
              <a:gd name="connsiteY588" fmla="*/ 4435630 h 6858000"/>
              <a:gd name="connsiteX589" fmla="*/ 2776939 w 6530564"/>
              <a:gd name="connsiteY589" fmla="*/ 4423240 h 6858000"/>
              <a:gd name="connsiteX590" fmla="*/ 2779311 w 6530564"/>
              <a:gd name="connsiteY590" fmla="*/ 4426396 h 6858000"/>
              <a:gd name="connsiteX591" fmla="*/ 2778899 w 6530564"/>
              <a:gd name="connsiteY591" fmla="*/ 4426634 h 6858000"/>
              <a:gd name="connsiteX592" fmla="*/ 2776939 w 6530564"/>
              <a:gd name="connsiteY592" fmla="*/ 4423240 h 6858000"/>
              <a:gd name="connsiteX593" fmla="*/ 2676789 w 6530564"/>
              <a:gd name="connsiteY593" fmla="*/ 4299837 h 6858000"/>
              <a:gd name="connsiteX594" fmla="*/ 2665036 w 6530564"/>
              <a:gd name="connsiteY594" fmla="*/ 4302598 h 6858000"/>
              <a:gd name="connsiteX595" fmla="*/ 2701549 w 6530564"/>
              <a:gd name="connsiteY595" fmla="*/ 4351370 h 6858000"/>
              <a:gd name="connsiteX596" fmla="*/ 2741629 w 6530564"/>
              <a:gd name="connsiteY596" fmla="*/ 4405167 h 6858000"/>
              <a:gd name="connsiteX597" fmla="*/ 2786537 w 6530564"/>
              <a:gd name="connsiteY597" fmla="*/ 4451645 h 6858000"/>
              <a:gd name="connsiteX598" fmla="*/ 2822178 w 6530564"/>
              <a:gd name="connsiteY598" fmla="*/ 4489900 h 6858000"/>
              <a:gd name="connsiteX599" fmla="*/ 2824137 w 6530564"/>
              <a:gd name="connsiteY599" fmla="*/ 4493294 h 6858000"/>
              <a:gd name="connsiteX600" fmla="*/ 2828771 w 6530564"/>
              <a:gd name="connsiteY600" fmla="*/ 4497407 h 6858000"/>
              <a:gd name="connsiteX601" fmla="*/ 2839192 w 6530564"/>
              <a:gd name="connsiteY601" fmla="*/ 4508233 h 6858000"/>
              <a:gd name="connsiteX602" fmla="*/ 2837891 w 6530564"/>
              <a:gd name="connsiteY602" fmla="*/ 4500449 h 6858000"/>
              <a:gd name="connsiteX603" fmla="*/ 2829489 w 6530564"/>
              <a:gd name="connsiteY603" fmla="*/ 4494729 h 6858000"/>
              <a:gd name="connsiteX604" fmla="*/ 2832164 w 6530564"/>
              <a:gd name="connsiteY604" fmla="*/ 4495445 h 6858000"/>
              <a:gd name="connsiteX605" fmla="*/ 2827529 w 6530564"/>
              <a:gd name="connsiteY605" fmla="*/ 4491333 h 6858000"/>
              <a:gd name="connsiteX606" fmla="*/ 2825572 w 6530564"/>
              <a:gd name="connsiteY606" fmla="*/ 4487938 h 6858000"/>
              <a:gd name="connsiteX607" fmla="*/ 2779311 w 6530564"/>
              <a:gd name="connsiteY607" fmla="*/ 4426396 h 6858000"/>
              <a:gd name="connsiteX608" fmla="*/ 2782293 w 6530564"/>
              <a:gd name="connsiteY608" fmla="*/ 4424673 h 6858000"/>
              <a:gd name="connsiteX609" fmla="*/ 2779616 w 6530564"/>
              <a:gd name="connsiteY609" fmla="*/ 4423956 h 6858000"/>
              <a:gd name="connsiteX610" fmla="*/ 2776939 w 6530564"/>
              <a:gd name="connsiteY610" fmla="*/ 4423240 h 6858000"/>
              <a:gd name="connsiteX611" fmla="*/ 2774981 w 6530564"/>
              <a:gd name="connsiteY611" fmla="*/ 4419843 h 6858000"/>
              <a:gd name="connsiteX612" fmla="*/ 2765190 w 6530564"/>
              <a:gd name="connsiteY612" fmla="*/ 4402868 h 6858000"/>
              <a:gd name="connsiteX613" fmla="*/ 2766430 w 6530564"/>
              <a:gd name="connsiteY613" fmla="*/ 4408940 h 6858000"/>
              <a:gd name="connsiteX614" fmla="*/ 2763755 w 6530564"/>
              <a:gd name="connsiteY614" fmla="*/ 4408224 h 6858000"/>
              <a:gd name="connsiteX615" fmla="*/ 2761078 w 6530564"/>
              <a:gd name="connsiteY615" fmla="*/ 4407507 h 6858000"/>
              <a:gd name="connsiteX616" fmla="*/ 2763037 w 6530564"/>
              <a:gd name="connsiteY616" fmla="*/ 4410902 h 6858000"/>
              <a:gd name="connsiteX617" fmla="*/ 2747175 w 6530564"/>
              <a:gd name="connsiteY617" fmla="*/ 4395170 h 6858000"/>
              <a:gd name="connsiteX618" fmla="*/ 2749852 w 6530564"/>
              <a:gd name="connsiteY618" fmla="*/ 4395886 h 6858000"/>
              <a:gd name="connsiteX619" fmla="*/ 2751809 w 6530564"/>
              <a:gd name="connsiteY619" fmla="*/ 4399282 h 6858000"/>
              <a:gd name="connsiteX620" fmla="*/ 2754485 w 6530564"/>
              <a:gd name="connsiteY620" fmla="*/ 4399999 h 6858000"/>
              <a:gd name="connsiteX621" fmla="*/ 2750569 w 6530564"/>
              <a:gd name="connsiteY621" fmla="*/ 4393208 h 6858000"/>
              <a:gd name="connsiteX622" fmla="*/ 2748611 w 6530564"/>
              <a:gd name="connsiteY622" fmla="*/ 4389814 h 6858000"/>
              <a:gd name="connsiteX623" fmla="*/ 2736338 w 6530564"/>
              <a:gd name="connsiteY623" fmla="*/ 4360691 h 6858000"/>
              <a:gd name="connsiteX624" fmla="*/ 2722327 w 6530564"/>
              <a:gd name="connsiteY624" fmla="*/ 4344738 h 6858000"/>
              <a:gd name="connsiteX625" fmla="*/ 2716857 w 6530564"/>
              <a:gd name="connsiteY625" fmla="*/ 4339970 h 6858000"/>
              <a:gd name="connsiteX626" fmla="*/ 2703428 w 6530564"/>
              <a:gd name="connsiteY626" fmla="*/ 4336022 h 6858000"/>
              <a:gd name="connsiteX627" fmla="*/ 2688247 w 6530564"/>
              <a:gd name="connsiteY627" fmla="*/ 4319673 h 6858000"/>
              <a:gd name="connsiteX628" fmla="*/ 2677451 w 6530564"/>
              <a:gd name="connsiteY628" fmla="*/ 4300826 h 6858000"/>
              <a:gd name="connsiteX629" fmla="*/ 2337159 w 6530564"/>
              <a:gd name="connsiteY629" fmla="*/ 4269366 h 6858000"/>
              <a:gd name="connsiteX630" fmla="*/ 2339560 w 6530564"/>
              <a:gd name="connsiteY630" fmla="*/ 4273526 h 6858000"/>
              <a:gd name="connsiteX631" fmla="*/ 2339523 w 6530564"/>
              <a:gd name="connsiteY631" fmla="*/ 4273662 h 6858000"/>
              <a:gd name="connsiteX632" fmla="*/ 1526874 w 6530564"/>
              <a:gd name="connsiteY632" fmla="*/ 4252779 h 6858000"/>
              <a:gd name="connsiteX633" fmla="*/ 1534539 w 6530564"/>
              <a:gd name="connsiteY633" fmla="*/ 4265793 h 6858000"/>
              <a:gd name="connsiteX634" fmla="*/ 1529869 w 6530564"/>
              <a:gd name="connsiteY634" fmla="*/ 4266791 h 6858000"/>
              <a:gd name="connsiteX635" fmla="*/ 2351864 w 6530564"/>
              <a:gd name="connsiteY635" fmla="*/ 4227601 h 6858000"/>
              <a:gd name="connsiteX636" fmla="*/ 2354365 w 6530564"/>
              <a:gd name="connsiteY636" fmla="*/ 4231786 h 6858000"/>
              <a:gd name="connsiteX637" fmla="*/ 2354267 w 6530564"/>
              <a:gd name="connsiteY637" fmla="*/ 4231761 h 6858000"/>
              <a:gd name="connsiteX638" fmla="*/ 2351864 w 6530564"/>
              <a:gd name="connsiteY638" fmla="*/ 4227601 h 6858000"/>
              <a:gd name="connsiteX639" fmla="*/ 6397652 w 6530564"/>
              <a:gd name="connsiteY639" fmla="*/ 4184394 h 6858000"/>
              <a:gd name="connsiteX640" fmla="*/ 6397793 w 6530564"/>
              <a:gd name="connsiteY640" fmla="*/ 4184698 h 6858000"/>
              <a:gd name="connsiteX641" fmla="*/ 6393825 w 6530564"/>
              <a:gd name="connsiteY641" fmla="*/ 4194703 h 6858000"/>
              <a:gd name="connsiteX642" fmla="*/ 6495950 w 6530564"/>
              <a:gd name="connsiteY642" fmla="*/ 4124042 h 6858000"/>
              <a:gd name="connsiteX643" fmla="*/ 6492277 w 6530564"/>
              <a:gd name="connsiteY643" fmla="*/ 4129712 h 6858000"/>
              <a:gd name="connsiteX644" fmla="*/ 6495950 w 6530564"/>
              <a:gd name="connsiteY644" fmla="*/ 4124042 h 6858000"/>
              <a:gd name="connsiteX645" fmla="*/ 6447581 w 6530564"/>
              <a:gd name="connsiteY645" fmla="*/ 4072213 h 6858000"/>
              <a:gd name="connsiteX646" fmla="*/ 6446607 w 6530564"/>
              <a:gd name="connsiteY646" fmla="*/ 4075973 h 6858000"/>
              <a:gd name="connsiteX647" fmla="*/ 6447605 w 6530564"/>
              <a:gd name="connsiteY647" fmla="*/ 4080645 h 6858000"/>
              <a:gd name="connsiteX648" fmla="*/ 6443932 w 6530564"/>
              <a:gd name="connsiteY648" fmla="*/ 4086313 h 6858000"/>
              <a:gd name="connsiteX649" fmla="*/ 6441935 w 6530564"/>
              <a:gd name="connsiteY649" fmla="*/ 4076971 h 6858000"/>
              <a:gd name="connsiteX650" fmla="*/ 6451467 w 6530564"/>
              <a:gd name="connsiteY650" fmla="*/ 4062259 h 6858000"/>
              <a:gd name="connsiteX651" fmla="*/ 6448725 w 6530564"/>
              <a:gd name="connsiteY651" fmla="*/ 4071248 h 6858000"/>
              <a:gd name="connsiteX652" fmla="*/ 6447581 w 6530564"/>
              <a:gd name="connsiteY652" fmla="*/ 4072213 h 6858000"/>
              <a:gd name="connsiteX653" fmla="*/ 6449283 w 6530564"/>
              <a:gd name="connsiteY653" fmla="*/ 4065635 h 6858000"/>
              <a:gd name="connsiteX654" fmla="*/ 6095133 w 6530564"/>
              <a:gd name="connsiteY654" fmla="*/ 4053382 h 6858000"/>
              <a:gd name="connsiteX655" fmla="*/ 6093665 w 6530564"/>
              <a:gd name="connsiteY655" fmla="*/ 4058179 h 6858000"/>
              <a:gd name="connsiteX656" fmla="*/ 6092651 w 6530564"/>
              <a:gd name="connsiteY656" fmla="*/ 4060432 h 6858000"/>
              <a:gd name="connsiteX657" fmla="*/ 6092133 w 6530564"/>
              <a:gd name="connsiteY657" fmla="*/ 4058007 h 6858000"/>
              <a:gd name="connsiteX658" fmla="*/ 6095133 w 6530564"/>
              <a:gd name="connsiteY658" fmla="*/ 4053382 h 6858000"/>
              <a:gd name="connsiteX659" fmla="*/ 1243863 w 6530564"/>
              <a:gd name="connsiteY659" fmla="*/ 4048308 h 6858000"/>
              <a:gd name="connsiteX660" fmla="*/ 1243853 w 6530564"/>
              <a:gd name="connsiteY660" fmla="*/ 4048690 h 6858000"/>
              <a:gd name="connsiteX661" fmla="*/ 1244017 w 6530564"/>
              <a:gd name="connsiteY661" fmla="*/ 4049024 h 6858000"/>
              <a:gd name="connsiteX662" fmla="*/ 6459303 w 6530564"/>
              <a:gd name="connsiteY662" fmla="*/ 4043956 h 6858000"/>
              <a:gd name="connsiteX663" fmla="*/ 6452955 w 6530564"/>
              <a:gd name="connsiteY663" fmla="*/ 4059966 h 6858000"/>
              <a:gd name="connsiteX664" fmla="*/ 6451467 w 6530564"/>
              <a:gd name="connsiteY664" fmla="*/ 4062259 h 6858000"/>
              <a:gd name="connsiteX665" fmla="*/ 6453708 w 6530564"/>
              <a:gd name="connsiteY665" fmla="*/ 4054920 h 6858000"/>
              <a:gd name="connsiteX666" fmla="*/ 6455441 w 6530564"/>
              <a:gd name="connsiteY666" fmla="*/ 4044781 h 6858000"/>
              <a:gd name="connsiteX667" fmla="*/ 6456817 w 6530564"/>
              <a:gd name="connsiteY667" fmla="*/ 4036740 h 6858000"/>
              <a:gd name="connsiteX668" fmla="*/ 6455441 w 6530564"/>
              <a:gd name="connsiteY668" fmla="*/ 4044781 h 6858000"/>
              <a:gd name="connsiteX669" fmla="*/ 6454631 w 6530564"/>
              <a:gd name="connsiteY669" fmla="*/ 4044953 h 6858000"/>
              <a:gd name="connsiteX670" fmla="*/ 1431945 w 6530564"/>
              <a:gd name="connsiteY670" fmla="*/ 4014196 h 6858000"/>
              <a:gd name="connsiteX671" fmla="*/ 1434938 w 6530564"/>
              <a:gd name="connsiteY671" fmla="*/ 4028209 h 6858000"/>
              <a:gd name="connsiteX672" fmla="*/ 1428273 w 6530564"/>
              <a:gd name="connsiteY672" fmla="*/ 4019865 h 6858000"/>
              <a:gd name="connsiteX673" fmla="*/ 1431945 w 6530564"/>
              <a:gd name="connsiteY673" fmla="*/ 4014196 h 6858000"/>
              <a:gd name="connsiteX674" fmla="*/ 1496703 w 6530564"/>
              <a:gd name="connsiteY674" fmla="*/ 3951518 h 6858000"/>
              <a:gd name="connsiteX675" fmla="*/ 1502371 w 6530564"/>
              <a:gd name="connsiteY675" fmla="*/ 3955191 h 6858000"/>
              <a:gd name="connsiteX676" fmla="*/ 1498697 w 6530564"/>
              <a:gd name="connsiteY676" fmla="*/ 3960861 h 6858000"/>
              <a:gd name="connsiteX677" fmla="*/ 1496703 w 6530564"/>
              <a:gd name="connsiteY677" fmla="*/ 3951518 h 6858000"/>
              <a:gd name="connsiteX678" fmla="*/ 2081274 w 6530564"/>
              <a:gd name="connsiteY678" fmla="*/ 3919538 h 6858000"/>
              <a:gd name="connsiteX679" fmla="*/ 2082728 w 6530564"/>
              <a:gd name="connsiteY679" fmla="*/ 3919927 h 6858000"/>
              <a:gd name="connsiteX680" fmla="*/ 2081850 w 6530564"/>
              <a:gd name="connsiteY680" fmla="*/ 3923208 h 6858000"/>
              <a:gd name="connsiteX681" fmla="*/ 6530564 w 6530564"/>
              <a:gd name="connsiteY681" fmla="*/ 3917715 h 6858000"/>
              <a:gd name="connsiteX682" fmla="*/ 6530564 w 6530564"/>
              <a:gd name="connsiteY682" fmla="*/ 3921552 h 6858000"/>
              <a:gd name="connsiteX683" fmla="*/ 6527556 w 6530564"/>
              <a:gd name="connsiteY683" fmla="*/ 3926194 h 6858000"/>
              <a:gd name="connsiteX684" fmla="*/ 6527097 w 6530564"/>
              <a:gd name="connsiteY684" fmla="*/ 3926903 h 6858000"/>
              <a:gd name="connsiteX685" fmla="*/ 6183373 w 6530564"/>
              <a:gd name="connsiteY685" fmla="*/ 3883119 h 6858000"/>
              <a:gd name="connsiteX686" fmla="*/ 6183235 w 6530564"/>
              <a:gd name="connsiteY686" fmla="*/ 3887133 h 6858000"/>
              <a:gd name="connsiteX687" fmla="*/ 6182420 w 6530564"/>
              <a:gd name="connsiteY687" fmla="*/ 3883322 h 6858000"/>
              <a:gd name="connsiteX688" fmla="*/ 6530394 w 6530564"/>
              <a:gd name="connsiteY688" fmla="*/ 3785167 h 6858000"/>
              <a:gd name="connsiteX689" fmla="*/ 6530564 w 6530564"/>
              <a:gd name="connsiteY689" fmla="*/ 3785630 h 6858000"/>
              <a:gd name="connsiteX690" fmla="*/ 6530564 w 6530564"/>
              <a:gd name="connsiteY690" fmla="*/ 3792682 h 6858000"/>
              <a:gd name="connsiteX691" fmla="*/ 6526181 w 6530564"/>
              <a:gd name="connsiteY691" fmla="*/ 3785456 h 6858000"/>
              <a:gd name="connsiteX692" fmla="*/ 6530394 w 6530564"/>
              <a:gd name="connsiteY692" fmla="*/ 3785167 h 6858000"/>
              <a:gd name="connsiteX693" fmla="*/ 2531063 w 6530564"/>
              <a:gd name="connsiteY693" fmla="*/ 3675825 h 6858000"/>
              <a:gd name="connsiteX694" fmla="*/ 2572765 w 6530564"/>
              <a:gd name="connsiteY694" fmla="*/ 3812143 h 6858000"/>
              <a:gd name="connsiteX695" fmla="*/ 2619585 w 6530564"/>
              <a:gd name="connsiteY695" fmla="*/ 3940039 h 6858000"/>
              <a:gd name="connsiteX696" fmla="*/ 2689216 w 6530564"/>
              <a:gd name="connsiteY696" fmla="*/ 4071055 h 6858000"/>
              <a:gd name="connsiteX697" fmla="*/ 2731894 w 6530564"/>
              <a:gd name="connsiteY697" fmla="*/ 4145620 h 6858000"/>
              <a:gd name="connsiteX698" fmla="*/ 2736797 w 6530564"/>
              <a:gd name="connsiteY698" fmla="*/ 4151516 h 6858000"/>
              <a:gd name="connsiteX699" fmla="*/ 2736150 w 6530564"/>
              <a:gd name="connsiteY699" fmla="*/ 4154286 h 6858000"/>
              <a:gd name="connsiteX700" fmla="*/ 2761162 w 6530564"/>
              <a:gd name="connsiteY700" fmla="*/ 4192307 h 6858000"/>
              <a:gd name="connsiteX701" fmla="*/ 2734027 w 6530564"/>
              <a:gd name="connsiteY701" fmla="*/ 4159027 h 6858000"/>
              <a:gd name="connsiteX702" fmla="*/ 2727501 w 6530564"/>
              <a:gd name="connsiteY702" fmla="*/ 4162023 h 6858000"/>
              <a:gd name="connsiteX703" fmla="*/ 2719561 w 6530564"/>
              <a:gd name="connsiteY703" fmla="*/ 4158874 h 6858000"/>
              <a:gd name="connsiteX704" fmla="*/ 2694323 w 6530564"/>
              <a:gd name="connsiteY704" fmla="*/ 4128398 h 6858000"/>
              <a:gd name="connsiteX705" fmla="*/ 2638432 w 6530564"/>
              <a:gd name="connsiteY705" fmla="*/ 4030019 h 6858000"/>
              <a:gd name="connsiteX706" fmla="*/ 2616715 w 6530564"/>
              <a:gd name="connsiteY706" fmla="*/ 3986397 h 6858000"/>
              <a:gd name="connsiteX707" fmla="*/ 2616051 w 6530564"/>
              <a:gd name="connsiteY707" fmla="*/ 3985283 h 6858000"/>
              <a:gd name="connsiteX708" fmla="*/ 2614788 w 6530564"/>
              <a:gd name="connsiteY708" fmla="*/ 3982527 h 6858000"/>
              <a:gd name="connsiteX709" fmla="*/ 2613003 w 6530564"/>
              <a:gd name="connsiteY709" fmla="*/ 3978941 h 6858000"/>
              <a:gd name="connsiteX710" fmla="*/ 2612430 w 6530564"/>
              <a:gd name="connsiteY710" fmla="*/ 3977382 h 6858000"/>
              <a:gd name="connsiteX711" fmla="*/ 2590101 w 6530564"/>
              <a:gd name="connsiteY711" fmla="*/ 3928646 h 6858000"/>
              <a:gd name="connsiteX712" fmla="*/ 2588278 w 6530564"/>
              <a:gd name="connsiteY712" fmla="*/ 3930926 h 6858000"/>
              <a:gd name="connsiteX713" fmla="*/ 2586807 w 6530564"/>
              <a:gd name="connsiteY713" fmla="*/ 3937922 h 6858000"/>
              <a:gd name="connsiteX714" fmla="*/ 2585985 w 6530564"/>
              <a:gd name="connsiteY714" fmla="*/ 3941174 h 6858000"/>
              <a:gd name="connsiteX715" fmla="*/ 2612386 w 6530564"/>
              <a:gd name="connsiteY715" fmla="*/ 4010360 h 6858000"/>
              <a:gd name="connsiteX716" fmla="*/ 2690871 w 6530564"/>
              <a:gd name="connsiteY716" fmla="*/ 4160213 h 6858000"/>
              <a:gd name="connsiteX717" fmla="*/ 2700625 w 6530564"/>
              <a:gd name="connsiteY717" fmla="*/ 4177201 h 6858000"/>
              <a:gd name="connsiteX718" fmla="*/ 2708709 w 6530564"/>
              <a:gd name="connsiteY718" fmla="*/ 4189725 h 6858000"/>
              <a:gd name="connsiteX719" fmla="*/ 2709242 w 6530564"/>
              <a:gd name="connsiteY719" fmla="*/ 4192597 h 6858000"/>
              <a:gd name="connsiteX720" fmla="*/ 2818914 w 6530564"/>
              <a:gd name="connsiteY720" fmla="*/ 4346218 h 6858000"/>
              <a:gd name="connsiteX721" fmla="*/ 2958211 w 6530564"/>
              <a:gd name="connsiteY721" fmla="*/ 4492927 h 6858000"/>
              <a:gd name="connsiteX722" fmla="*/ 3037117 w 6530564"/>
              <a:gd name="connsiteY722" fmla="*/ 4556144 h 6858000"/>
              <a:gd name="connsiteX723" fmla="*/ 3127435 w 6530564"/>
              <a:gd name="connsiteY723" fmla="*/ 4612403 h 6858000"/>
              <a:gd name="connsiteX724" fmla="*/ 3228660 w 6530564"/>
              <a:gd name="connsiteY724" fmla="*/ 4665324 h 6858000"/>
              <a:gd name="connsiteX725" fmla="*/ 3284085 w 6530564"/>
              <a:gd name="connsiteY725" fmla="*/ 4680023 h 6858000"/>
              <a:gd name="connsiteX726" fmla="*/ 3324987 w 6530564"/>
              <a:gd name="connsiteY726" fmla="*/ 4690843 h 6858000"/>
              <a:gd name="connsiteX727" fmla="*/ 3540971 w 6530564"/>
              <a:gd name="connsiteY727" fmla="*/ 4768253 h 6858000"/>
              <a:gd name="connsiteX728" fmla="*/ 3555898 w 6530564"/>
              <a:gd name="connsiteY728" fmla="*/ 4767020 h 6858000"/>
              <a:gd name="connsiteX729" fmla="*/ 3541374 w 6530564"/>
              <a:gd name="connsiteY729" fmla="*/ 4755574 h 6858000"/>
              <a:gd name="connsiteX730" fmla="*/ 3218006 w 6530564"/>
              <a:gd name="connsiteY730" fmla="*/ 4624223 h 6858000"/>
              <a:gd name="connsiteX731" fmla="*/ 3205733 w 6530564"/>
              <a:gd name="connsiteY731" fmla="*/ 4618706 h 6858000"/>
              <a:gd name="connsiteX732" fmla="*/ 3202251 w 6530564"/>
              <a:gd name="connsiteY732" fmla="*/ 4605416 h 6858000"/>
              <a:gd name="connsiteX733" fmla="*/ 3215747 w 6530564"/>
              <a:gd name="connsiteY733" fmla="*/ 4603161 h 6858000"/>
              <a:gd name="connsiteX734" fmla="*/ 3277149 w 6530564"/>
              <a:gd name="connsiteY734" fmla="*/ 4635346 h 6858000"/>
              <a:gd name="connsiteX735" fmla="*/ 3300817 w 6530564"/>
              <a:gd name="connsiteY735" fmla="*/ 4645474 h 6858000"/>
              <a:gd name="connsiteX736" fmla="*/ 3203581 w 6530564"/>
              <a:gd name="connsiteY736" fmla="*/ 4589043 h 6858000"/>
              <a:gd name="connsiteX737" fmla="*/ 2817218 w 6530564"/>
              <a:gd name="connsiteY737" fmla="*/ 4214123 h 6858000"/>
              <a:gd name="connsiteX738" fmla="*/ 2795524 w 6530564"/>
              <a:gd name="connsiteY738" fmla="*/ 4180373 h 6858000"/>
              <a:gd name="connsiteX739" fmla="*/ 2794029 w 6530564"/>
              <a:gd name="connsiteY739" fmla="*/ 4178497 h 6858000"/>
              <a:gd name="connsiteX740" fmla="*/ 2777085 w 6530564"/>
              <a:gd name="connsiteY740" fmla="*/ 4161569 h 6858000"/>
              <a:gd name="connsiteX741" fmla="*/ 2741001 w 6530564"/>
              <a:gd name="connsiteY741" fmla="*/ 4101332 h 6858000"/>
              <a:gd name="connsiteX742" fmla="*/ 2679864 w 6530564"/>
              <a:gd name="connsiteY742" fmla="*/ 4007725 h 6858000"/>
              <a:gd name="connsiteX743" fmla="*/ 2531063 w 6530564"/>
              <a:gd name="connsiteY743" fmla="*/ 3675825 h 6858000"/>
              <a:gd name="connsiteX744" fmla="*/ 1469523 w 6530564"/>
              <a:gd name="connsiteY744" fmla="*/ 3664273 h 6858000"/>
              <a:gd name="connsiteX745" fmla="*/ 1470520 w 6530564"/>
              <a:gd name="connsiteY745" fmla="*/ 3668943 h 6858000"/>
              <a:gd name="connsiteX746" fmla="*/ 1464851 w 6530564"/>
              <a:gd name="connsiteY746" fmla="*/ 3665270 h 6858000"/>
              <a:gd name="connsiteX747" fmla="*/ 1469523 w 6530564"/>
              <a:gd name="connsiteY747" fmla="*/ 3664273 h 6858000"/>
              <a:gd name="connsiteX748" fmla="*/ 1961674 w 6530564"/>
              <a:gd name="connsiteY748" fmla="*/ 3623805 h 6858000"/>
              <a:gd name="connsiteX749" fmla="*/ 1961195 w 6530564"/>
              <a:gd name="connsiteY749" fmla="*/ 3627779 h 6858000"/>
              <a:gd name="connsiteX750" fmla="*/ 1960794 w 6530564"/>
              <a:gd name="connsiteY750" fmla="*/ 3627086 h 6858000"/>
              <a:gd name="connsiteX751" fmla="*/ 1961674 w 6530564"/>
              <a:gd name="connsiteY751" fmla="*/ 3623805 h 6858000"/>
              <a:gd name="connsiteX752" fmla="*/ 6199520 w 6530564"/>
              <a:gd name="connsiteY752" fmla="*/ 3608723 h 6858000"/>
              <a:gd name="connsiteX753" fmla="*/ 6184735 w 6530564"/>
              <a:gd name="connsiteY753" fmla="*/ 3707510 h 6858000"/>
              <a:gd name="connsiteX754" fmla="*/ 6163438 w 6530564"/>
              <a:gd name="connsiteY754" fmla="*/ 3775812 h 6858000"/>
              <a:gd name="connsiteX755" fmla="*/ 6164252 w 6530564"/>
              <a:gd name="connsiteY755" fmla="*/ 3779623 h 6858000"/>
              <a:gd name="connsiteX756" fmla="*/ 6161253 w 6530564"/>
              <a:gd name="connsiteY756" fmla="*/ 3784247 h 6858000"/>
              <a:gd name="connsiteX757" fmla="*/ 6165881 w 6530564"/>
              <a:gd name="connsiteY757" fmla="*/ 3787245 h 6858000"/>
              <a:gd name="connsiteX758" fmla="*/ 6168881 w 6530564"/>
              <a:gd name="connsiteY758" fmla="*/ 3782617 h 6858000"/>
              <a:gd name="connsiteX759" fmla="*/ 6144582 w 6530564"/>
              <a:gd name="connsiteY759" fmla="*/ 3855546 h 6858000"/>
              <a:gd name="connsiteX760" fmla="*/ 6142399 w 6530564"/>
              <a:gd name="connsiteY760" fmla="*/ 3863981 h 6858000"/>
              <a:gd name="connsiteX761" fmla="*/ 6139398 w 6530564"/>
              <a:gd name="connsiteY761" fmla="*/ 3868606 h 6858000"/>
              <a:gd name="connsiteX762" fmla="*/ 6144841 w 6530564"/>
              <a:gd name="connsiteY762" fmla="*/ 3875415 h 6858000"/>
              <a:gd name="connsiteX763" fmla="*/ 6133657 w 6530564"/>
              <a:gd name="connsiteY763" fmla="*/ 3897726 h 6858000"/>
              <a:gd name="connsiteX764" fmla="*/ 6089949 w 6530564"/>
              <a:gd name="connsiteY764" fmla="*/ 4066444 h 6858000"/>
              <a:gd name="connsiteX765" fmla="*/ 6092651 w 6530564"/>
              <a:gd name="connsiteY765" fmla="*/ 4060432 h 6858000"/>
              <a:gd name="connsiteX766" fmla="*/ 6092947 w 6530564"/>
              <a:gd name="connsiteY766" fmla="*/ 4061819 h 6858000"/>
              <a:gd name="connsiteX767" fmla="*/ 6090763 w 6530564"/>
              <a:gd name="connsiteY767" fmla="*/ 4070255 h 6858000"/>
              <a:gd name="connsiteX768" fmla="*/ 6094575 w 6530564"/>
              <a:gd name="connsiteY768" fmla="*/ 4069439 h 6858000"/>
              <a:gd name="connsiteX769" fmla="*/ 6096761 w 6530564"/>
              <a:gd name="connsiteY769" fmla="*/ 4061003 h 6858000"/>
              <a:gd name="connsiteX770" fmla="*/ 6093461 w 6530564"/>
              <a:gd name="connsiteY770" fmla="*/ 4101553 h 6858000"/>
              <a:gd name="connsiteX771" fmla="*/ 6092647 w 6530564"/>
              <a:gd name="connsiteY771" fmla="*/ 4097743 h 6858000"/>
              <a:gd name="connsiteX772" fmla="*/ 6090461 w 6530564"/>
              <a:gd name="connsiteY772" fmla="*/ 4106179 h 6858000"/>
              <a:gd name="connsiteX773" fmla="*/ 6087462 w 6530564"/>
              <a:gd name="connsiteY773" fmla="*/ 4110804 h 6858000"/>
              <a:gd name="connsiteX774" fmla="*/ 6037541 w 6530564"/>
              <a:gd name="connsiteY774" fmla="*/ 4213114 h 6858000"/>
              <a:gd name="connsiteX775" fmla="*/ 6040540 w 6530564"/>
              <a:gd name="connsiteY775" fmla="*/ 4208487 h 6858000"/>
              <a:gd name="connsiteX776" fmla="*/ 6035913 w 6530564"/>
              <a:gd name="connsiteY776" fmla="*/ 4205492 h 6858000"/>
              <a:gd name="connsiteX777" fmla="*/ 6036727 w 6530564"/>
              <a:gd name="connsiteY777" fmla="*/ 4209302 h 6858000"/>
              <a:gd name="connsiteX778" fmla="*/ 6037541 w 6530564"/>
              <a:gd name="connsiteY778" fmla="*/ 4213114 h 6858000"/>
              <a:gd name="connsiteX779" fmla="*/ 6034541 w 6530564"/>
              <a:gd name="connsiteY779" fmla="*/ 4217738 h 6858000"/>
              <a:gd name="connsiteX780" fmla="*/ 6019543 w 6530564"/>
              <a:gd name="connsiteY780" fmla="*/ 4240865 h 6858000"/>
              <a:gd name="connsiteX781" fmla="*/ 6026355 w 6530564"/>
              <a:gd name="connsiteY781" fmla="*/ 4235425 h 6858000"/>
              <a:gd name="connsiteX782" fmla="*/ 6027169 w 6530564"/>
              <a:gd name="connsiteY782" fmla="*/ 4239235 h 6858000"/>
              <a:gd name="connsiteX783" fmla="*/ 6027984 w 6530564"/>
              <a:gd name="connsiteY783" fmla="*/ 4243047 h 6858000"/>
              <a:gd name="connsiteX784" fmla="*/ 6030985 w 6530564"/>
              <a:gd name="connsiteY784" fmla="*/ 4238420 h 6858000"/>
              <a:gd name="connsiteX785" fmla="*/ 6021427 w 6530564"/>
              <a:gd name="connsiteY785" fmla="*/ 4268354 h 6858000"/>
              <a:gd name="connsiteX786" fmla="*/ 6020613 w 6530564"/>
              <a:gd name="connsiteY786" fmla="*/ 4264544 h 6858000"/>
              <a:gd name="connsiteX787" fmla="*/ 6023613 w 6530564"/>
              <a:gd name="connsiteY787" fmla="*/ 4259918 h 6858000"/>
              <a:gd name="connsiteX788" fmla="*/ 6022799 w 6530564"/>
              <a:gd name="connsiteY788" fmla="*/ 4256108 h 6858000"/>
              <a:gd name="connsiteX789" fmla="*/ 6016800 w 6530564"/>
              <a:gd name="connsiteY789" fmla="*/ 4265358 h 6858000"/>
              <a:gd name="connsiteX790" fmla="*/ 6013801 w 6530564"/>
              <a:gd name="connsiteY790" fmla="*/ 4269984 h 6858000"/>
              <a:gd name="connsiteX791" fmla="*/ 5985177 w 6530564"/>
              <a:gd name="connsiteY791" fmla="*/ 4303990 h 6858000"/>
              <a:gd name="connsiteX792" fmla="*/ 5968249 w 6530564"/>
              <a:gd name="connsiteY792" fmla="*/ 4355422 h 6858000"/>
              <a:gd name="connsiteX793" fmla="*/ 5964437 w 6530564"/>
              <a:gd name="connsiteY793" fmla="*/ 4356236 h 6858000"/>
              <a:gd name="connsiteX794" fmla="*/ 5962251 w 6530564"/>
              <a:gd name="connsiteY794" fmla="*/ 4364670 h 6858000"/>
              <a:gd name="connsiteX795" fmla="*/ 5958437 w 6530564"/>
              <a:gd name="connsiteY795" fmla="*/ 4365486 h 6858000"/>
              <a:gd name="connsiteX796" fmla="*/ 5959251 w 6530564"/>
              <a:gd name="connsiteY796" fmla="*/ 4369296 h 6858000"/>
              <a:gd name="connsiteX797" fmla="*/ 5945069 w 6530564"/>
              <a:gd name="connsiteY797" fmla="*/ 4396235 h 6858000"/>
              <a:gd name="connsiteX798" fmla="*/ 5955695 w 6530564"/>
              <a:gd name="connsiteY798" fmla="*/ 4389979 h 6858000"/>
              <a:gd name="connsiteX799" fmla="*/ 5956509 w 6530564"/>
              <a:gd name="connsiteY799" fmla="*/ 4393791 h 6858000"/>
              <a:gd name="connsiteX800" fmla="*/ 5959509 w 6530564"/>
              <a:gd name="connsiteY800" fmla="*/ 4389164 h 6858000"/>
              <a:gd name="connsiteX801" fmla="*/ 5963323 w 6530564"/>
              <a:gd name="connsiteY801" fmla="*/ 4388350 h 6858000"/>
              <a:gd name="connsiteX802" fmla="*/ 5943140 w 6530564"/>
              <a:gd name="connsiteY802" fmla="*/ 4424538 h 6858000"/>
              <a:gd name="connsiteX803" fmla="*/ 5933884 w 6530564"/>
              <a:gd name="connsiteY803" fmla="*/ 4418547 h 6858000"/>
              <a:gd name="connsiteX804" fmla="*/ 5895447 w 6530564"/>
              <a:gd name="connsiteY804" fmla="*/ 4462619 h 6858000"/>
              <a:gd name="connsiteX805" fmla="*/ 5880707 w 6530564"/>
              <a:gd name="connsiteY805" fmla="*/ 4505613 h 6858000"/>
              <a:gd name="connsiteX806" fmla="*/ 5846083 w 6530564"/>
              <a:gd name="connsiteY806" fmla="*/ 4548870 h 6858000"/>
              <a:gd name="connsiteX807" fmla="*/ 5839527 w 6530564"/>
              <a:gd name="connsiteY807" fmla="*/ 4574178 h 6858000"/>
              <a:gd name="connsiteX808" fmla="*/ 5727729 w 6530564"/>
              <a:gd name="connsiteY808" fmla="*/ 4741505 h 6858000"/>
              <a:gd name="connsiteX809" fmla="*/ 5808417 w 6530564"/>
              <a:gd name="connsiteY809" fmla="*/ 4652545 h 6858000"/>
              <a:gd name="connsiteX810" fmla="*/ 5869779 w 6530564"/>
              <a:gd name="connsiteY810" fmla="*/ 4547793 h 6858000"/>
              <a:gd name="connsiteX811" fmla="*/ 5870593 w 6530564"/>
              <a:gd name="connsiteY811" fmla="*/ 4551603 h 6858000"/>
              <a:gd name="connsiteX812" fmla="*/ 5868407 w 6530564"/>
              <a:gd name="connsiteY812" fmla="*/ 4560039 h 6858000"/>
              <a:gd name="connsiteX813" fmla="*/ 5871408 w 6530564"/>
              <a:gd name="connsiteY813" fmla="*/ 4555413 h 6858000"/>
              <a:gd name="connsiteX814" fmla="*/ 5878220 w 6530564"/>
              <a:gd name="connsiteY814" fmla="*/ 4549973 h 6858000"/>
              <a:gd name="connsiteX815" fmla="*/ 5869221 w 6530564"/>
              <a:gd name="connsiteY815" fmla="*/ 4563850 h 6858000"/>
              <a:gd name="connsiteX816" fmla="*/ 5934654 w 6530564"/>
              <a:gd name="connsiteY816" fmla="*/ 4478149 h 6858000"/>
              <a:gd name="connsiteX817" fmla="*/ 5995761 w 6530564"/>
              <a:gd name="connsiteY817" fmla="*/ 4353528 h 6858000"/>
              <a:gd name="connsiteX818" fmla="*/ 6037497 w 6530564"/>
              <a:gd name="connsiteY818" fmla="*/ 4268905 h 6858000"/>
              <a:gd name="connsiteX819" fmla="*/ 6066979 w 6530564"/>
              <a:gd name="connsiteY819" fmla="*/ 4182916 h 6858000"/>
              <a:gd name="connsiteX820" fmla="*/ 6092089 w 6530564"/>
              <a:gd name="connsiteY820" fmla="*/ 4113800 h 6858000"/>
              <a:gd name="connsiteX821" fmla="*/ 6095089 w 6530564"/>
              <a:gd name="connsiteY821" fmla="*/ 4109174 h 6858000"/>
              <a:gd name="connsiteX822" fmla="*/ 6097275 w 6530564"/>
              <a:gd name="connsiteY822" fmla="*/ 4100738 h 6858000"/>
              <a:gd name="connsiteX823" fmla="*/ 6147797 w 6530564"/>
              <a:gd name="connsiteY823" fmla="*/ 3926580 h 6858000"/>
              <a:gd name="connsiteX824" fmla="*/ 6161681 w 6530564"/>
              <a:gd name="connsiteY824" fmla="*/ 3935566 h 6858000"/>
              <a:gd name="connsiteX825" fmla="*/ 6176677 w 6530564"/>
              <a:gd name="connsiteY825" fmla="*/ 3912441 h 6858000"/>
              <a:gd name="connsiteX826" fmla="*/ 6174493 w 6530564"/>
              <a:gd name="connsiteY826" fmla="*/ 3920876 h 6858000"/>
              <a:gd name="connsiteX827" fmla="*/ 6172306 w 6530564"/>
              <a:gd name="connsiteY827" fmla="*/ 3929312 h 6858000"/>
              <a:gd name="connsiteX828" fmla="*/ 6175307 w 6530564"/>
              <a:gd name="connsiteY828" fmla="*/ 3924687 h 6858000"/>
              <a:gd name="connsiteX829" fmla="*/ 6177492 w 6530564"/>
              <a:gd name="connsiteY829" fmla="*/ 3916252 h 6858000"/>
              <a:gd name="connsiteX830" fmla="*/ 6180491 w 6530564"/>
              <a:gd name="connsiteY830" fmla="*/ 3911626 h 6858000"/>
              <a:gd name="connsiteX831" fmla="*/ 6187861 w 6530564"/>
              <a:gd name="connsiteY831" fmla="*/ 3890129 h 6858000"/>
              <a:gd name="connsiteX832" fmla="*/ 6187047 w 6530564"/>
              <a:gd name="connsiteY832" fmla="*/ 3886319 h 6858000"/>
              <a:gd name="connsiteX833" fmla="*/ 6186233 w 6530564"/>
              <a:gd name="connsiteY833" fmla="*/ 3882508 h 6858000"/>
              <a:gd name="connsiteX834" fmla="*/ 6183373 w 6530564"/>
              <a:gd name="connsiteY834" fmla="*/ 3883119 h 6858000"/>
              <a:gd name="connsiteX835" fmla="*/ 6183513 w 6530564"/>
              <a:gd name="connsiteY835" fmla="*/ 3879104 h 6858000"/>
              <a:gd name="connsiteX836" fmla="*/ 6183791 w 6530564"/>
              <a:gd name="connsiteY836" fmla="*/ 3871076 h 6858000"/>
              <a:gd name="connsiteX837" fmla="*/ 6167166 w 6530564"/>
              <a:gd name="connsiteY837" fmla="*/ 3886581 h 6858000"/>
              <a:gd name="connsiteX838" fmla="*/ 6168280 w 6530564"/>
              <a:gd name="connsiteY838" fmla="*/ 3854469 h 6858000"/>
              <a:gd name="connsiteX839" fmla="*/ 6163653 w 6530564"/>
              <a:gd name="connsiteY839" fmla="*/ 3851471 h 6858000"/>
              <a:gd name="connsiteX840" fmla="*/ 6167465 w 6530564"/>
              <a:gd name="connsiteY840" fmla="*/ 3850657 h 6858000"/>
              <a:gd name="connsiteX841" fmla="*/ 6166651 w 6530564"/>
              <a:gd name="connsiteY841" fmla="*/ 3846847 h 6858000"/>
              <a:gd name="connsiteX842" fmla="*/ 6165837 w 6530564"/>
              <a:gd name="connsiteY842" fmla="*/ 3843036 h 6858000"/>
              <a:gd name="connsiteX843" fmla="*/ 6165022 w 6530564"/>
              <a:gd name="connsiteY843" fmla="*/ 3839226 h 6858000"/>
              <a:gd name="connsiteX844" fmla="*/ 6175693 w 6530564"/>
              <a:gd name="connsiteY844" fmla="*/ 3777178 h 6858000"/>
              <a:gd name="connsiteX845" fmla="*/ 6171880 w 6530564"/>
              <a:gd name="connsiteY845" fmla="*/ 3777993 h 6858000"/>
              <a:gd name="connsiteX846" fmla="*/ 6174879 w 6530564"/>
              <a:gd name="connsiteY846" fmla="*/ 3773367 h 6858000"/>
              <a:gd name="connsiteX847" fmla="*/ 6180065 w 6530564"/>
              <a:gd name="connsiteY847" fmla="*/ 3760306 h 6858000"/>
              <a:gd name="connsiteX848" fmla="*/ 6175436 w 6530564"/>
              <a:gd name="connsiteY848" fmla="*/ 3757310 h 6858000"/>
              <a:gd name="connsiteX849" fmla="*/ 6197548 w 6530564"/>
              <a:gd name="connsiteY849" fmla="*/ 3692818 h 6858000"/>
              <a:gd name="connsiteX850" fmla="*/ 6199520 w 6530564"/>
              <a:gd name="connsiteY850" fmla="*/ 3608723 h 6858000"/>
              <a:gd name="connsiteX851" fmla="*/ 6065238 w 6530564"/>
              <a:gd name="connsiteY851" fmla="*/ 3308795 h 6858000"/>
              <a:gd name="connsiteX852" fmla="*/ 6065531 w 6530564"/>
              <a:gd name="connsiteY852" fmla="*/ 3314628 h 6858000"/>
              <a:gd name="connsiteX853" fmla="*/ 5962661 w 6530564"/>
              <a:gd name="connsiteY853" fmla="*/ 3968210 h 6858000"/>
              <a:gd name="connsiteX854" fmla="*/ 5809937 w 6530564"/>
              <a:gd name="connsiteY854" fmla="*/ 4303923 h 6858000"/>
              <a:gd name="connsiteX855" fmla="*/ 5551706 w 6530564"/>
              <a:gd name="connsiteY855" fmla="*/ 4690196 h 6858000"/>
              <a:gd name="connsiteX856" fmla="*/ 5516536 w 6530564"/>
              <a:gd name="connsiteY856" fmla="*/ 4707050 h 6858000"/>
              <a:gd name="connsiteX857" fmla="*/ 5503087 w 6530564"/>
              <a:gd name="connsiteY857" fmla="*/ 4713664 h 6858000"/>
              <a:gd name="connsiteX858" fmla="*/ 5304022 w 6530564"/>
              <a:gd name="connsiteY858" fmla="*/ 4917255 h 6858000"/>
              <a:gd name="connsiteX859" fmla="*/ 5300471 w 6530564"/>
              <a:gd name="connsiteY859" fmla="*/ 4925062 h 6858000"/>
              <a:gd name="connsiteX860" fmla="*/ 5343981 w 6530564"/>
              <a:gd name="connsiteY860" fmla="*/ 4920662 h 6858000"/>
              <a:gd name="connsiteX861" fmla="*/ 5655346 w 6530564"/>
              <a:gd name="connsiteY861" fmla="*/ 4608480 h 6858000"/>
              <a:gd name="connsiteX862" fmla="*/ 5983356 w 6530564"/>
              <a:gd name="connsiteY862" fmla="*/ 3978135 h 6858000"/>
              <a:gd name="connsiteX863" fmla="*/ 6073117 w 6530564"/>
              <a:gd name="connsiteY863" fmla="*/ 3583217 h 6858000"/>
              <a:gd name="connsiteX864" fmla="*/ 6074066 w 6530564"/>
              <a:gd name="connsiteY864" fmla="*/ 3578467 h 6858000"/>
              <a:gd name="connsiteX865" fmla="*/ 6079369 w 6530564"/>
              <a:gd name="connsiteY865" fmla="*/ 3507090 h 6858000"/>
              <a:gd name="connsiteX866" fmla="*/ 6072751 w 6530564"/>
              <a:gd name="connsiteY866" fmla="*/ 3363985 h 6858000"/>
              <a:gd name="connsiteX867" fmla="*/ 2047326 w 6530564"/>
              <a:gd name="connsiteY867" fmla="*/ 3281632 h 6858000"/>
              <a:gd name="connsiteX868" fmla="*/ 2045645 w 6530564"/>
              <a:gd name="connsiteY868" fmla="*/ 3284178 h 6858000"/>
              <a:gd name="connsiteX869" fmla="*/ 2047343 w 6530564"/>
              <a:gd name="connsiteY869" fmla="*/ 3286585 h 6858000"/>
              <a:gd name="connsiteX870" fmla="*/ 2051036 w 6530564"/>
              <a:gd name="connsiteY870" fmla="*/ 3201671 h 6858000"/>
              <a:gd name="connsiteX871" fmla="*/ 2050661 w 6530564"/>
              <a:gd name="connsiteY871" fmla="*/ 3206416 h 6858000"/>
              <a:gd name="connsiteX872" fmla="*/ 2049263 w 6530564"/>
              <a:gd name="connsiteY872" fmla="*/ 3226807 h 6858000"/>
              <a:gd name="connsiteX873" fmla="*/ 2049406 w 6530564"/>
              <a:gd name="connsiteY873" fmla="*/ 3233130 h 6858000"/>
              <a:gd name="connsiteX874" fmla="*/ 1495570 w 6530564"/>
              <a:gd name="connsiteY874" fmla="*/ 3077486 h 6858000"/>
              <a:gd name="connsiteX875" fmla="*/ 1496569 w 6530564"/>
              <a:gd name="connsiteY875" fmla="*/ 3082159 h 6858000"/>
              <a:gd name="connsiteX876" fmla="*/ 1491897 w 6530564"/>
              <a:gd name="connsiteY876" fmla="*/ 3083156 h 6858000"/>
              <a:gd name="connsiteX877" fmla="*/ 1495570 w 6530564"/>
              <a:gd name="connsiteY877" fmla="*/ 3077486 h 6858000"/>
              <a:gd name="connsiteX878" fmla="*/ 2063000 w 6530564"/>
              <a:gd name="connsiteY878" fmla="*/ 3065542 h 6858000"/>
              <a:gd name="connsiteX879" fmla="*/ 2061195 w 6530564"/>
              <a:gd name="connsiteY879" fmla="*/ 3075253 h 6858000"/>
              <a:gd name="connsiteX880" fmla="*/ 2058277 w 6530564"/>
              <a:gd name="connsiteY880" fmla="*/ 3102543 h 6858000"/>
              <a:gd name="connsiteX881" fmla="*/ 2056929 w 6530564"/>
              <a:gd name="connsiteY881" fmla="*/ 3122128 h 6858000"/>
              <a:gd name="connsiteX882" fmla="*/ 6487598 w 6530564"/>
              <a:gd name="connsiteY882" fmla="*/ 3056185 h 6858000"/>
              <a:gd name="connsiteX883" fmla="*/ 6493268 w 6530564"/>
              <a:gd name="connsiteY883" fmla="*/ 3059858 h 6858000"/>
              <a:gd name="connsiteX884" fmla="*/ 6488597 w 6530564"/>
              <a:gd name="connsiteY884" fmla="*/ 3060857 h 6858000"/>
              <a:gd name="connsiteX885" fmla="*/ 6487598 w 6530564"/>
              <a:gd name="connsiteY885" fmla="*/ 3056185 h 6858000"/>
              <a:gd name="connsiteX886" fmla="*/ 6485963 w 6530564"/>
              <a:gd name="connsiteY886" fmla="*/ 3002807 h 6858000"/>
              <a:gd name="connsiteX887" fmla="*/ 6508597 w 6530564"/>
              <a:gd name="connsiteY887" fmla="*/ 3085888 h 6858000"/>
              <a:gd name="connsiteX888" fmla="*/ 6520853 w 6530564"/>
              <a:gd name="connsiteY888" fmla="*/ 3091817 h 6858000"/>
              <a:gd name="connsiteX889" fmla="*/ 6530564 w 6530564"/>
              <a:gd name="connsiteY889" fmla="*/ 3120178 h 6858000"/>
              <a:gd name="connsiteX890" fmla="*/ 6530564 w 6530564"/>
              <a:gd name="connsiteY890" fmla="*/ 3206162 h 6858000"/>
              <a:gd name="connsiteX891" fmla="*/ 6521209 w 6530564"/>
              <a:gd name="connsiteY891" fmla="*/ 3190646 h 6858000"/>
              <a:gd name="connsiteX892" fmla="*/ 6525881 w 6530564"/>
              <a:gd name="connsiteY892" fmla="*/ 3189649 h 6858000"/>
              <a:gd name="connsiteX893" fmla="*/ 6523885 w 6530564"/>
              <a:gd name="connsiteY893" fmla="*/ 3180305 h 6858000"/>
              <a:gd name="connsiteX894" fmla="*/ 6522887 w 6530564"/>
              <a:gd name="connsiteY894" fmla="*/ 3175635 h 6858000"/>
              <a:gd name="connsiteX895" fmla="*/ 6517578 w 6530564"/>
              <a:gd name="connsiteY895" fmla="*/ 3127927 h 6858000"/>
              <a:gd name="connsiteX896" fmla="*/ 6512907 w 6530564"/>
              <a:gd name="connsiteY896" fmla="*/ 3128925 h 6858000"/>
              <a:gd name="connsiteX897" fmla="*/ 6516581 w 6530564"/>
              <a:gd name="connsiteY897" fmla="*/ 3123256 h 6858000"/>
              <a:gd name="connsiteX898" fmla="*/ 6510911 w 6530564"/>
              <a:gd name="connsiteY898" fmla="*/ 3119583 h 6858000"/>
              <a:gd name="connsiteX899" fmla="*/ 6504923 w 6530564"/>
              <a:gd name="connsiteY899" fmla="*/ 3091557 h 6858000"/>
              <a:gd name="connsiteX900" fmla="*/ 6497260 w 6530564"/>
              <a:gd name="connsiteY900" fmla="*/ 3078542 h 6858000"/>
              <a:gd name="connsiteX901" fmla="*/ 6500931 w 6530564"/>
              <a:gd name="connsiteY901" fmla="*/ 3072873 h 6858000"/>
              <a:gd name="connsiteX902" fmla="*/ 6490593 w 6530564"/>
              <a:gd name="connsiteY902" fmla="*/ 3070198 h 6858000"/>
              <a:gd name="connsiteX903" fmla="*/ 6495263 w 6530564"/>
              <a:gd name="connsiteY903" fmla="*/ 3069200 h 6858000"/>
              <a:gd name="connsiteX904" fmla="*/ 6494265 w 6530564"/>
              <a:gd name="connsiteY904" fmla="*/ 3064529 h 6858000"/>
              <a:gd name="connsiteX905" fmla="*/ 6493268 w 6530564"/>
              <a:gd name="connsiteY905" fmla="*/ 3059858 h 6858000"/>
              <a:gd name="connsiteX906" fmla="*/ 6492269 w 6530564"/>
              <a:gd name="connsiteY906" fmla="*/ 3055188 h 6858000"/>
              <a:gd name="connsiteX907" fmla="*/ 6491272 w 6530564"/>
              <a:gd name="connsiteY907" fmla="*/ 3050515 h 6858000"/>
              <a:gd name="connsiteX908" fmla="*/ 6493945 w 6530564"/>
              <a:gd name="connsiteY908" fmla="*/ 3040177 h 6858000"/>
              <a:gd name="connsiteX909" fmla="*/ 6487279 w 6530564"/>
              <a:gd name="connsiteY909" fmla="*/ 3031831 h 6858000"/>
              <a:gd name="connsiteX910" fmla="*/ 6485963 w 6530564"/>
              <a:gd name="connsiteY910" fmla="*/ 3002807 h 6858000"/>
              <a:gd name="connsiteX911" fmla="*/ 2135961 w 6530564"/>
              <a:gd name="connsiteY911" fmla="*/ 2977892 h 6858000"/>
              <a:gd name="connsiteX912" fmla="*/ 2135002 w 6530564"/>
              <a:gd name="connsiteY912" fmla="*/ 2982694 h 6858000"/>
              <a:gd name="connsiteX913" fmla="*/ 2136350 w 6530564"/>
              <a:gd name="connsiteY913" fmla="*/ 2985028 h 6858000"/>
              <a:gd name="connsiteX914" fmla="*/ 2138107 w 6530564"/>
              <a:gd name="connsiteY914" fmla="*/ 2978468 h 6858000"/>
              <a:gd name="connsiteX915" fmla="*/ 1530525 w 6530564"/>
              <a:gd name="connsiteY915" fmla="*/ 2870743 h 6858000"/>
              <a:gd name="connsiteX916" fmla="*/ 1530389 w 6530564"/>
              <a:gd name="connsiteY916" fmla="*/ 2874680 h 6858000"/>
              <a:gd name="connsiteX917" fmla="*/ 1526716 w 6530564"/>
              <a:gd name="connsiteY917" fmla="*/ 2880348 h 6858000"/>
              <a:gd name="connsiteX918" fmla="*/ 1549890 w 6530564"/>
              <a:gd name="connsiteY918" fmla="*/ 2806826 h 6858000"/>
              <a:gd name="connsiteX919" fmla="*/ 1550113 w 6530564"/>
              <a:gd name="connsiteY919" fmla="*/ 2806971 h 6858000"/>
              <a:gd name="connsiteX920" fmla="*/ 1549629 w 6530564"/>
              <a:gd name="connsiteY920" fmla="*/ 2807814 h 6858000"/>
              <a:gd name="connsiteX921" fmla="*/ 2190201 w 6530564"/>
              <a:gd name="connsiteY921" fmla="*/ 2770932 h 6858000"/>
              <a:gd name="connsiteX922" fmla="*/ 2189323 w 6530564"/>
              <a:gd name="connsiteY922" fmla="*/ 2774211 h 6858000"/>
              <a:gd name="connsiteX923" fmla="*/ 2188443 w 6530564"/>
              <a:gd name="connsiteY923" fmla="*/ 2777491 h 6858000"/>
              <a:gd name="connsiteX924" fmla="*/ 2184927 w 6530564"/>
              <a:gd name="connsiteY924" fmla="*/ 2790612 h 6858000"/>
              <a:gd name="connsiteX925" fmla="*/ 2181290 w 6530564"/>
              <a:gd name="connsiteY925" fmla="*/ 2797164 h 6858000"/>
              <a:gd name="connsiteX926" fmla="*/ 6368398 w 6530564"/>
              <a:gd name="connsiteY926" fmla="*/ 2681145 h 6858000"/>
              <a:gd name="connsiteX927" fmla="*/ 6376065 w 6530564"/>
              <a:gd name="connsiteY927" fmla="*/ 2694161 h 6858000"/>
              <a:gd name="connsiteX928" fmla="*/ 6377063 w 6530564"/>
              <a:gd name="connsiteY928" fmla="*/ 2698832 h 6858000"/>
              <a:gd name="connsiteX929" fmla="*/ 6378061 w 6530564"/>
              <a:gd name="connsiteY929" fmla="*/ 2703503 h 6858000"/>
              <a:gd name="connsiteX930" fmla="*/ 6379057 w 6530564"/>
              <a:gd name="connsiteY930" fmla="*/ 2708174 h 6858000"/>
              <a:gd name="connsiteX931" fmla="*/ 6372391 w 6530564"/>
              <a:gd name="connsiteY931" fmla="*/ 2699831 h 6858000"/>
              <a:gd name="connsiteX932" fmla="*/ 6368398 w 6530564"/>
              <a:gd name="connsiteY932" fmla="*/ 2681145 h 6858000"/>
              <a:gd name="connsiteX933" fmla="*/ 1615952 w 6530564"/>
              <a:gd name="connsiteY933" fmla="*/ 2612189 h 6858000"/>
              <a:gd name="connsiteX934" fmla="*/ 1617948 w 6530564"/>
              <a:gd name="connsiteY934" fmla="*/ 2621531 h 6858000"/>
              <a:gd name="connsiteX935" fmla="*/ 1578861 w 6530564"/>
              <a:gd name="connsiteY935" fmla="*/ 2712914 h 6858000"/>
              <a:gd name="connsiteX936" fmla="*/ 1573966 w 6530564"/>
              <a:gd name="connsiteY936" fmla="*/ 2741433 h 6858000"/>
              <a:gd name="connsiteX937" fmla="*/ 1556905 w 6530564"/>
              <a:gd name="connsiteY937" fmla="*/ 2780304 h 6858000"/>
              <a:gd name="connsiteX938" fmla="*/ 1579289 w 6530564"/>
              <a:gd name="connsiteY938" fmla="*/ 2695699 h 6858000"/>
              <a:gd name="connsiteX939" fmla="*/ 1595842 w 6530564"/>
              <a:gd name="connsiteY939" fmla="*/ 2645791 h 6858000"/>
              <a:gd name="connsiteX940" fmla="*/ 1603256 w 6530564"/>
              <a:gd name="connsiteY940" fmla="*/ 2644207 h 6858000"/>
              <a:gd name="connsiteX941" fmla="*/ 1612279 w 6530564"/>
              <a:gd name="connsiteY941" fmla="*/ 2617859 h 6858000"/>
              <a:gd name="connsiteX942" fmla="*/ 1615952 w 6530564"/>
              <a:gd name="connsiteY942" fmla="*/ 2612189 h 6858000"/>
              <a:gd name="connsiteX943" fmla="*/ 1613956 w 6530564"/>
              <a:gd name="connsiteY943" fmla="*/ 2602847 h 6858000"/>
              <a:gd name="connsiteX944" fmla="*/ 1611280 w 6530564"/>
              <a:gd name="connsiteY944" fmla="*/ 2613188 h 6858000"/>
              <a:gd name="connsiteX945" fmla="*/ 1607608 w 6530564"/>
              <a:gd name="connsiteY945" fmla="*/ 2618857 h 6858000"/>
              <a:gd name="connsiteX946" fmla="*/ 1599798 w 6530564"/>
              <a:gd name="connsiteY946" fmla="*/ 2633861 h 6858000"/>
              <a:gd name="connsiteX947" fmla="*/ 1607087 w 6530564"/>
              <a:gd name="connsiteY947" fmla="*/ 2611884 h 6858000"/>
              <a:gd name="connsiteX948" fmla="*/ 1610283 w 6530564"/>
              <a:gd name="connsiteY948" fmla="*/ 2608515 h 6858000"/>
              <a:gd name="connsiteX949" fmla="*/ 1609003 w 6530564"/>
              <a:gd name="connsiteY949" fmla="*/ 2606107 h 6858000"/>
              <a:gd name="connsiteX950" fmla="*/ 1609622 w 6530564"/>
              <a:gd name="connsiteY950" fmla="*/ 2604236 h 6858000"/>
              <a:gd name="connsiteX951" fmla="*/ 1612438 w 6530564"/>
              <a:gd name="connsiteY951" fmla="*/ 2595743 h 6858000"/>
              <a:gd name="connsiteX952" fmla="*/ 1612958 w 6530564"/>
              <a:gd name="connsiteY952" fmla="*/ 2598177 h 6858000"/>
              <a:gd name="connsiteX953" fmla="*/ 1611136 w 6530564"/>
              <a:gd name="connsiteY953" fmla="*/ 2599671 h 6858000"/>
              <a:gd name="connsiteX954" fmla="*/ 1622980 w 6530564"/>
              <a:gd name="connsiteY954" fmla="*/ 2576498 h 6858000"/>
              <a:gd name="connsiteX955" fmla="*/ 1620306 w 6530564"/>
              <a:gd name="connsiteY955" fmla="*/ 2586839 h 6858000"/>
              <a:gd name="connsiteX956" fmla="*/ 1619308 w 6530564"/>
              <a:gd name="connsiteY956" fmla="*/ 2582167 h 6858000"/>
              <a:gd name="connsiteX957" fmla="*/ 1616762 w 6530564"/>
              <a:gd name="connsiteY957" fmla="*/ 2582712 h 6858000"/>
              <a:gd name="connsiteX958" fmla="*/ 1618505 w 6530564"/>
              <a:gd name="connsiteY958" fmla="*/ 2577454 h 6858000"/>
              <a:gd name="connsiteX959" fmla="*/ 1649502 w 6530564"/>
              <a:gd name="connsiteY959" fmla="*/ 2499886 h 6858000"/>
              <a:gd name="connsiteX960" fmla="*/ 1648634 w 6530564"/>
              <a:gd name="connsiteY960" fmla="*/ 2503325 h 6858000"/>
              <a:gd name="connsiteX961" fmla="*/ 1655719 w 6530564"/>
              <a:gd name="connsiteY961" fmla="*/ 2501126 h 6858000"/>
              <a:gd name="connsiteX962" fmla="*/ 1625655 w 6530564"/>
              <a:gd name="connsiteY962" fmla="*/ 2566159 h 6858000"/>
              <a:gd name="connsiteX963" fmla="*/ 1621993 w 6530564"/>
              <a:gd name="connsiteY963" fmla="*/ 2566942 h 6858000"/>
              <a:gd name="connsiteX964" fmla="*/ 1623115 w 6530564"/>
              <a:gd name="connsiteY964" fmla="*/ 2563555 h 6858000"/>
              <a:gd name="connsiteX965" fmla="*/ 2319373 w 6530564"/>
              <a:gd name="connsiteY965" fmla="*/ 2498792 h 6858000"/>
              <a:gd name="connsiteX966" fmla="*/ 2303814 w 6530564"/>
              <a:gd name="connsiteY966" fmla="*/ 2500188 h 6858000"/>
              <a:gd name="connsiteX967" fmla="*/ 2290837 w 6530564"/>
              <a:gd name="connsiteY967" fmla="*/ 2517807 h 6858000"/>
              <a:gd name="connsiteX968" fmla="*/ 2215875 w 6530564"/>
              <a:gd name="connsiteY968" fmla="*/ 2697450 h 6858000"/>
              <a:gd name="connsiteX969" fmla="*/ 2209226 w 6530564"/>
              <a:gd name="connsiteY969" fmla="*/ 2715686 h 6858000"/>
              <a:gd name="connsiteX970" fmla="*/ 2208765 w 6530564"/>
              <a:gd name="connsiteY970" fmla="*/ 2718664 h 6858000"/>
              <a:gd name="connsiteX971" fmla="*/ 2202915 w 6530564"/>
              <a:gd name="connsiteY971" fmla="*/ 2749726 h 6858000"/>
              <a:gd name="connsiteX972" fmla="*/ 2202035 w 6530564"/>
              <a:gd name="connsiteY972" fmla="*/ 2753007 h 6858000"/>
              <a:gd name="connsiteX973" fmla="*/ 2195240 w 6530564"/>
              <a:gd name="connsiteY973" fmla="*/ 2765248 h 6858000"/>
              <a:gd name="connsiteX974" fmla="*/ 2191960 w 6530564"/>
              <a:gd name="connsiteY974" fmla="*/ 2764370 h 6858000"/>
              <a:gd name="connsiteX975" fmla="*/ 2191515 w 6530564"/>
              <a:gd name="connsiteY975" fmla="*/ 2764250 h 6858000"/>
              <a:gd name="connsiteX976" fmla="*/ 2182554 w 6530564"/>
              <a:gd name="connsiteY976" fmla="*/ 2788823 h 6858000"/>
              <a:gd name="connsiteX977" fmla="*/ 2178751 w 6530564"/>
              <a:gd name="connsiteY977" fmla="*/ 2801737 h 6858000"/>
              <a:gd name="connsiteX978" fmla="*/ 2181290 w 6530564"/>
              <a:gd name="connsiteY978" fmla="*/ 2797164 h 6858000"/>
              <a:gd name="connsiteX979" fmla="*/ 2172327 w 6530564"/>
              <a:gd name="connsiteY979" fmla="*/ 2823555 h 6858000"/>
              <a:gd name="connsiteX980" fmla="*/ 2164219 w 6530564"/>
              <a:gd name="connsiteY980" fmla="*/ 2851082 h 6858000"/>
              <a:gd name="connsiteX981" fmla="*/ 2161835 w 6530564"/>
              <a:gd name="connsiteY981" fmla="*/ 2861828 h 6858000"/>
              <a:gd name="connsiteX982" fmla="*/ 2158794 w 6530564"/>
              <a:gd name="connsiteY982" fmla="*/ 2875021 h 6858000"/>
              <a:gd name="connsiteX983" fmla="*/ 2157915 w 6530564"/>
              <a:gd name="connsiteY983" fmla="*/ 2878301 h 6858000"/>
              <a:gd name="connsiteX984" fmla="*/ 2148821 w 6530564"/>
              <a:gd name="connsiteY984" fmla="*/ 2913407 h 6858000"/>
              <a:gd name="connsiteX985" fmla="*/ 2139494 w 6530564"/>
              <a:gd name="connsiteY985" fmla="*/ 2960172 h 6858000"/>
              <a:gd name="connsiteX986" fmla="*/ 2142037 w 6530564"/>
              <a:gd name="connsiteY986" fmla="*/ 2950680 h 6858000"/>
              <a:gd name="connsiteX987" fmla="*/ 2161195 w 6530564"/>
              <a:gd name="connsiteY987" fmla="*/ 2879181 h 6858000"/>
              <a:gd name="connsiteX988" fmla="*/ 2168636 w 6530564"/>
              <a:gd name="connsiteY988" fmla="*/ 2877658 h 6858000"/>
              <a:gd name="connsiteX989" fmla="*/ 2169514 w 6530564"/>
              <a:gd name="connsiteY989" fmla="*/ 2874377 h 6858000"/>
              <a:gd name="connsiteX990" fmla="*/ 2166235 w 6530564"/>
              <a:gd name="connsiteY990" fmla="*/ 2873499 h 6858000"/>
              <a:gd name="connsiteX991" fmla="*/ 2184693 w 6530564"/>
              <a:gd name="connsiteY991" fmla="*/ 2804613 h 6858000"/>
              <a:gd name="connsiteX992" fmla="*/ 2181412 w 6530564"/>
              <a:gd name="connsiteY992" fmla="*/ 2803733 h 6858000"/>
              <a:gd name="connsiteX993" fmla="*/ 2188209 w 6530564"/>
              <a:gd name="connsiteY993" fmla="*/ 2791491 h 6858000"/>
              <a:gd name="connsiteX994" fmla="*/ 2189966 w 6530564"/>
              <a:gd name="connsiteY994" fmla="*/ 2784930 h 6858000"/>
              <a:gd name="connsiteX995" fmla="*/ 2202207 w 6530564"/>
              <a:gd name="connsiteY995" fmla="*/ 2791725 h 6858000"/>
              <a:gd name="connsiteX996" fmla="*/ 2198691 w 6530564"/>
              <a:gd name="connsiteY996" fmla="*/ 2804847 h 6858000"/>
              <a:gd name="connsiteX997" fmla="*/ 2193417 w 6530564"/>
              <a:gd name="connsiteY997" fmla="*/ 2824530 h 6858000"/>
              <a:gd name="connsiteX998" fmla="*/ 2192539 w 6530564"/>
              <a:gd name="connsiteY998" fmla="*/ 2827809 h 6858000"/>
              <a:gd name="connsiteX999" fmla="*/ 2191660 w 6530564"/>
              <a:gd name="connsiteY999" fmla="*/ 2831090 h 6858000"/>
              <a:gd name="connsiteX1000" fmla="*/ 2189902 w 6530564"/>
              <a:gd name="connsiteY1000" fmla="*/ 2837650 h 6858000"/>
              <a:gd name="connsiteX1001" fmla="*/ 2189023 w 6530564"/>
              <a:gd name="connsiteY1001" fmla="*/ 2840931 h 6858000"/>
              <a:gd name="connsiteX1002" fmla="*/ 2189696 w 6530564"/>
              <a:gd name="connsiteY1002" fmla="*/ 2840543 h 6858000"/>
              <a:gd name="connsiteX1003" fmla="*/ 2208348 w 6530564"/>
              <a:gd name="connsiteY1003" fmla="*/ 2778797 h 6858000"/>
              <a:gd name="connsiteX1004" fmla="*/ 2211622 w 6530564"/>
              <a:gd name="connsiteY1004" fmla="*/ 2769653 h 6858000"/>
              <a:gd name="connsiteX1005" fmla="*/ 2207481 w 6530564"/>
              <a:gd name="connsiteY1005" fmla="*/ 2772046 h 6858000"/>
              <a:gd name="connsiteX1006" fmla="*/ 2203965 w 6530564"/>
              <a:gd name="connsiteY1006" fmla="*/ 2785166 h 6858000"/>
              <a:gd name="connsiteX1007" fmla="*/ 2192603 w 6530564"/>
              <a:gd name="connsiteY1007" fmla="*/ 2775089 h 6858000"/>
              <a:gd name="connsiteX1008" fmla="*/ 2194361 w 6530564"/>
              <a:gd name="connsiteY1008" fmla="*/ 2768530 h 6858000"/>
              <a:gd name="connsiteX1009" fmla="*/ 2195240 w 6530564"/>
              <a:gd name="connsiteY1009" fmla="*/ 2765248 h 6858000"/>
              <a:gd name="connsiteX1010" fmla="*/ 2197641 w 6530564"/>
              <a:gd name="connsiteY1010" fmla="*/ 2769408 h 6858000"/>
              <a:gd name="connsiteX1011" fmla="*/ 2201800 w 6530564"/>
              <a:gd name="connsiteY1011" fmla="*/ 2767006 h 6858000"/>
              <a:gd name="connsiteX1012" fmla="*/ 2200278 w 6530564"/>
              <a:gd name="connsiteY1012" fmla="*/ 2759567 h 6858000"/>
              <a:gd name="connsiteX1013" fmla="*/ 2201156 w 6530564"/>
              <a:gd name="connsiteY1013" fmla="*/ 2756287 h 6858000"/>
              <a:gd name="connsiteX1014" fmla="*/ 2207953 w 6530564"/>
              <a:gd name="connsiteY1014" fmla="*/ 2744045 h 6858000"/>
              <a:gd name="connsiteX1015" fmla="*/ 2216271 w 6530564"/>
              <a:gd name="connsiteY1015" fmla="*/ 2739241 h 6858000"/>
              <a:gd name="connsiteX1016" fmla="*/ 2225703 w 6530564"/>
              <a:gd name="connsiteY1016" fmla="*/ 2717159 h 6858000"/>
              <a:gd name="connsiteX1017" fmla="*/ 2220022 w 6530564"/>
              <a:gd name="connsiteY1017" fmla="*/ 2712121 h 6858000"/>
              <a:gd name="connsiteX1018" fmla="*/ 2227462 w 6530564"/>
              <a:gd name="connsiteY1018" fmla="*/ 2710598 h 6858000"/>
              <a:gd name="connsiteX1019" fmla="*/ 2229455 w 6530564"/>
              <a:gd name="connsiteY1019" fmla="*/ 2690037 h 6858000"/>
              <a:gd name="connsiteX1020" fmla="*/ 2238887 w 6530564"/>
              <a:gd name="connsiteY1020" fmla="*/ 2667954 h 6858000"/>
              <a:gd name="connsiteX1021" fmla="*/ 2239767 w 6530564"/>
              <a:gd name="connsiteY1021" fmla="*/ 2664674 h 6858000"/>
              <a:gd name="connsiteX1022" fmla="*/ 2248965 w 6530564"/>
              <a:gd name="connsiteY1022" fmla="*/ 2656591 h 6858000"/>
              <a:gd name="connsiteX1023" fmla="*/ 2252715 w 6530564"/>
              <a:gd name="connsiteY1023" fmla="*/ 2629469 h 6858000"/>
              <a:gd name="connsiteX1024" fmla="*/ 2266307 w 6530564"/>
              <a:gd name="connsiteY1024" fmla="*/ 2604985 h 6858000"/>
              <a:gd name="connsiteX1025" fmla="*/ 2273104 w 6530564"/>
              <a:gd name="connsiteY1025" fmla="*/ 2592744 h 6858000"/>
              <a:gd name="connsiteX1026" fmla="*/ 2287340 w 6530564"/>
              <a:gd name="connsiteY1026" fmla="*/ 2578980 h 6858000"/>
              <a:gd name="connsiteX1027" fmla="*/ 2314759 w 6530564"/>
              <a:gd name="connsiteY1027" fmla="*/ 2516010 h 6858000"/>
              <a:gd name="connsiteX1028" fmla="*/ 2318274 w 6530564"/>
              <a:gd name="connsiteY1028" fmla="*/ 2502889 h 6858000"/>
              <a:gd name="connsiteX1029" fmla="*/ 1745743 w 6530564"/>
              <a:gd name="connsiteY1029" fmla="*/ 2277280 h 6858000"/>
              <a:gd name="connsiteX1030" fmla="*/ 1746544 w 6530564"/>
              <a:gd name="connsiteY1030" fmla="*/ 2277481 h 6858000"/>
              <a:gd name="connsiteX1031" fmla="*/ 1735073 w 6530564"/>
              <a:gd name="connsiteY1031" fmla="*/ 2301013 h 6858000"/>
              <a:gd name="connsiteX1032" fmla="*/ 1715529 w 6530564"/>
              <a:gd name="connsiteY1032" fmla="*/ 2346705 h 6858000"/>
              <a:gd name="connsiteX1033" fmla="*/ 1682110 w 6530564"/>
              <a:gd name="connsiteY1033" fmla="*/ 2441760 h 6858000"/>
              <a:gd name="connsiteX1034" fmla="*/ 1676442 w 6530564"/>
              <a:gd name="connsiteY1034" fmla="*/ 2438087 h 6858000"/>
              <a:gd name="connsiteX1035" fmla="*/ 1665372 w 6530564"/>
              <a:gd name="connsiteY1035" fmla="*/ 2469147 h 6858000"/>
              <a:gd name="connsiteX1036" fmla="*/ 1652015 w 6530564"/>
              <a:gd name="connsiteY1036" fmla="*/ 2493822 h 6858000"/>
              <a:gd name="connsiteX1037" fmla="*/ 1729501 w 6530564"/>
              <a:gd name="connsiteY1037" fmla="*/ 2306860 h 6858000"/>
              <a:gd name="connsiteX1038" fmla="*/ 1737409 w 6530564"/>
              <a:gd name="connsiteY1038" fmla="*/ 2286918 h 6858000"/>
              <a:gd name="connsiteX1039" fmla="*/ 1745743 w 6530564"/>
              <a:gd name="connsiteY1039" fmla="*/ 2277280 h 6858000"/>
              <a:gd name="connsiteX1040" fmla="*/ 2406271 w 6530564"/>
              <a:gd name="connsiteY1040" fmla="*/ 2140812 h 6858000"/>
              <a:gd name="connsiteX1041" fmla="*/ 2381400 w 6530564"/>
              <a:gd name="connsiteY1041" fmla="*/ 2172178 h 6858000"/>
              <a:gd name="connsiteX1042" fmla="*/ 2360419 w 6530564"/>
              <a:gd name="connsiteY1042" fmla="*/ 2201275 h 6858000"/>
              <a:gd name="connsiteX1043" fmla="*/ 2279573 w 6530564"/>
              <a:gd name="connsiteY1043" fmla="*/ 2306181 h 6858000"/>
              <a:gd name="connsiteX1044" fmla="*/ 2232000 w 6530564"/>
              <a:gd name="connsiteY1044" fmla="*/ 2391875 h 6858000"/>
              <a:gd name="connsiteX1045" fmla="*/ 2198898 w 6530564"/>
              <a:gd name="connsiteY1045" fmla="*/ 2449807 h 6858000"/>
              <a:gd name="connsiteX1046" fmla="*/ 2155721 w 6530564"/>
              <a:gd name="connsiteY1046" fmla="*/ 2519101 h 6858000"/>
              <a:gd name="connsiteX1047" fmla="*/ 2112543 w 6530564"/>
              <a:gd name="connsiteY1047" fmla="*/ 2588395 h 6858000"/>
              <a:gd name="connsiteX1048" fmla="*/ 2098073 w 6530564"/>
              <a:gd name="connsiteY1048" fmla="*/ 2616160 h 6858000"/>
              <a:gd name="connsiteX1049" fmla="*/ 2078328 w 6530564"/>
              <a:gd name="connsiteY1049" fmla="*/ 2663606 h 6858000"/>
              <a:gd name="connsiteX1050" fmla="*/ 2074811 w 6530564"/>
              <a:gd name="connsiteY1050" fmla="*/ 2676728 h 6858000"/>
              <a:gd name="connsiteX1051" fmla="*/ 2050908 w 6530564"/>
              <a:gd name="connsiteY1051" fmla="*/ 2726574 h 6858000"/>
              <a:gd name="connsiteX1052" fmla="*/ 2050028 w 6530564"/>
              <a:gd name="connsiteY1052" fmla="*/ 2729856 h 6858000"/>
              <a:gd name="connsiteX1053" fmla="*/ 2046748 w 6530564"/>
              <a:gd name="connsiteY1053" fmla="*/ 2728977 h 6858000"/>
              <a:gd name="connsiteX1054" fmla="*/ 2044991 w 6530564"/>
              <a:gd name="connsiteY1054" fmla="*/ 2735538 h 6858000"/>
              <a:gd name="connsiteX1055" fmla="*/ 2048271 w 6530564"/>
              <a:gd name="connsiteY1055" fmla="*/ 2736415 h 6858000"/>
              <a:gd name="connsiteX1056" fmla="*/ 2049149 w 6530564"/>
              <a:gd name="connsiteY1056" fmla="*/ 2733136 h 6858000"/>
              <a:gd name="connsiteX1057" fmla="*/ 2048035 w 6530564"/>
              <a:gd name="connsiteY1057" fmla="*/ 2750415 h 6858000"/>
              <a:gd name="connsiteX1058" fmla="*/ 1995770 w 6530564"/>
              <a:gd name="connsiteY1058" fmla="*/ 2919234 h 6858000"/>
              <a:gd name="connsiteX1059" fmla="*/ 1981470 w 6530564"/>
              <a:gd name="connsiteY1059" fmla="*/ 2985718 h 6858000"/>
              <a:gd name="connsiteX1060" fmla="*/ 1964707 w 6530564"/>
              <a:gd name="connsiteY1060" fmla="*/ 3100763 h 6858000"/>
              <a:gd name="connsiteX1061" fmla="*/ 1953626 w 6530564"/>
              <a:gd name="connsiteY1061" fmla="*/ 3220847 h 6858000"/>
              <a:gd name="connsiteX1062" fmla="*/ 1948288 w 6530564"/>
              <a:gd name="connsiteY1062" fmla="*/ 3293249 h 6858000"/>
              <a:gd name="connsiteX1063" fmla="*/ 1945417 w 6530564"/>
              <a:gd name="connsiteY1063" fmla="*/ 3317092 h 6858000"/>
              <a:gd name="connsiteX1064" fmla="*/ 1946232 w 6530564"/>
              <a:gd name="connsiteY1064" fmla="*/ 3366530 h 6858000"/>
              <a:gd name="connsiteX1065" fmla="*/ 1942952 w 6530564"/>
              <a:gd name="connsiteY1065" fmla="*/ 3365651 h 6858000"/>
              <a:gd name="connsiteX1066" fmla="*/ 1942074 w 6530564"/>
              <a:gd name="connsiteY1066" fmla="*/ 3368931 h 6858000"/>
              <a:gd name="connsiteX1067" fmla="*/ 1940315 w 6530564"/>
              <a:gd name="connsiteY1067" fmla="*/ 3375492 h 6858000"/>
              <a:gd name="connsiteX1068" fmla="*/ 1942716 w 6530564"/>
              <a:gd name="connsiteY1068" fmla="*/ 3379652 h 6858000"/>
              <a:gd name="connsiteX1069" fmla="*/ 1937678 w 6530564"/>
              <a:gd name="connsiteY1069" fmla="*/ 3385333 h 6858000"/>
              <a:gd name="connsiteX1070" fmla="*/ 1944239 w 6530564"/>
              <a:gd name="connsiteY1070" fmla="*/ 3387091 h 6858000"/>
              <a:gd name="connsiteX1071" fmla="*/ 1943359 w 6530564"/>
              <a:gd name="connsiteY1071" fmla="*/ 3390371 h 6858000"/>
              <a:gd name="connsiteX1072" fmla="*/ 1944882 w 6530564"/>
              <a:gd name="connsiteY1072" fmla="*/ 3397810 h 6858000"/>
              <a:gd name="connsiteX1073" fmla="*/ 1949920 w 6530564"/>
              <a:gd name="connsiteY1073" fmla="*/ 3392128 h 6858000"/>
              <a:gd name="connsiteX1074" fmla="*/ 1946640 w 6530564"/>
              <a:gd name="connsiteY1074" fmla="*/ 3391250 h 6858000"/>
              <a:gd name="connsiteX1075" fmla="*/ 1950798 w 6530564"/>
              <a:gd name="connsiteY1075" fmla="*/ 3388848 h 6858000"/>
              <a:gd name="connsiteX1076" fmla="*/ 1955068 w 6530564"/>
              <a:gd name="connsiteY1076" fmla="*/ 3477887 h 6858000"/>
              <a:gd name="connsiteX1077" fmla="*/ 1967593 w 6530564"/>
              <a:gd name="connsiteY1077" fmla="*/ 3614845 h 6858000"/>
              <a:gd name="connsiteX1078" fmla="*/ 1964311 w 6530564"/>
              <a:gd name="connsiteY1078" fmla="*/ 3613965 h 6858000"/>
              <a:gd name="connsiteX1079" fmla="*/ 1965190 w 6530564"/>
              <a:gd name="connsiteY1079" fmla="*/ 3610685 h 6858000"/>
              <a:gd name="connsiteX1080" fmla="*/ 1959509 w 6530564"/>
              <a:gd name="connsiteY1080" fmla="*/ 3605646 h 6858000"/>
              <a:gd name="connsiteX1081" fmla="*/ 1961030 w 6530564"/>
              <a:gd name="connsiteY1081" fmla="*/ 3613086 h 6858000"/>
              <a:gd name="connsiteX1082" fmla="*/ 1962553 w 6530564"/>
              <a:gd name="connsiteY1082" fmla="*/ 3620525 h 6858000"/>
              <a:gd name="connsiteX1083" fmla="*/ 1956636 w 6530564"/>
              <a:gd name="connsiteY1083" fmla="*/ 3629487 h 6858000"/>
              <a:gd name="connsiteX1084" fmla="*/ 1960956 w 6530564"/>
              <a:gd name="connsiteY1084" fmla="*/ 3629767 h 6858000"/>
              <a:gd name="connsiteX1085" fmla="*/ 1961195 w 6530564"/>
              <a:gd name="connsiteY1085" fmla="*/ 3627779 h 6858000"/>
              <a:gd name="connsiteX1086" fmla="*/ 1965598 w 6530564"/>
              <a:gd name="connsiteY1086" fmla="*/ 3635404 h 6858000"/>
              <a:gd name="connsiteX1087" fmla="*/ 1968235 w 6530564"/>
              <a:gd name="connsiteY1087" fmla="*/ 3625564 h 6858000"/>
              <a:gd name="connsiteX1088" fmla="*/ 1982406 w 6530564"/>
              <a:gd name="connsiteY1088" fmla="*/ 3664519 h 6858000"/>
              <a:gd name="connsiteX1089" fmla="*/ 1978248 w 6530564"/>
              <a:gd name="connsiteY1089" fmla="*/ 3666921 h 6858000"/>
              <a:gd name="connsiteX1090" fmla="*/ 1993063 w 6530564"/>
              <a:gd name="connsiteY1090" fmla="*/ 3716595 h 6858000"/>
              <a:gd name="connsiteX1091" fmla="*/ 1990662 w 6530564"/>
              <a:gd name="connsiteY1091" fmla="*/ 3712437 h 6858000"/>
              <a:gd name="connsiteX1092" fmla="*/ 2000440 w 6530564"/>
              <a:gd name="connsiteY1092" fmla="*/ 3767792 h 6858000"/>
              <a:gd name="connsiteX1093" fmla="*/ 2002841 w 6530564"/>
              <a:gd name="connsiteY1093" fmla="*/ 3771952 h 6858000"/>
              <a:gd name="connsiteX1094" fmla="*/ 2006357 w 6530564"/>
              <a:gd name="connsiteY1094" fmla="*/ 3758832 h 6858000"/>
              <a:gd name="connsiteX1095" fmla="*/ 2017248 w 6530564"/>
              <a:gd name="connsiteY1095" fmla="*/ 3796907 h 6858000"/>
              <a:gd name="connsiteX1096" fmla="*/ 2012210 w 6530564"/>
              <a:gd name="connsiteY1096" fmla="*/ 3802590 h 6858000"/>
              <a:gd name="connsiteX1097" fmla="*/ 2020293 w 6530564"/>
              <a:gd name="connsiteY1097" fmla="*/ 3811786 h 6858000"/>
              <a:gd name="connsiteX1098" fmla="*/ 2022695 w 6530564"/>
              <a:gd name="connsiteY1098" fmla="*/ 3815946 h 6858000"/>
              <a:gd name="connsiteX1099" fmla="*/ 2027497 w 6530564"/>
              <a:gd name="connsiteY1099" fmla="*/ 3824264 h 6858000"/>
              <a:gd name="connsiteX1100" fmla="*/ 2029256 w 6530564"/>
              <a:gd name="connsiteY1100" fmla="*/ 3817704 h 6858000"/>
              <a:gd name="connsiteX1101" fmla="*/ 2030134 w 6530564"/>
              <a:gd name="connsiteY1101" fmla="*/ 3814423 h 6858000"/>
              <a:gd name="connsiteX1102" fmla="*/ 2060002 w 6530564"/>
              <a:gd name="connsiteY1102" fmla="*/ 3899774 h 6858000"/>
              <a:gd name="connsiteX1103" fmla="*/ 2059530 w 6530564"/>
              <a:gd name="connsiteY1103" fmla="*/ 3927774 h 6858000"/>
              <a:gd name="connsiteX1104" fmla="*/ 2056251 w 6530564"/>
              <a:gd name="connsiteY1104" fmla="*/ 3926896 h 6858000"/>
              <a:gd name="connsiteX1105" fmla="*/ 2055372 w 6530564"/>
              <a:gd name="connsiteY1105" fmla="*/ 3930176 h 6858000"/>
              <a:gd name="connsiteX1106" fmla="*/ 2060174 w 6530564"/>
              <a:gd name="connsiteY1106" fmla="*/ 3938494 h 6858000"/>
              <a:gd name="connsiteX1107" fmla="*/ 2062575 w 6530564"/>
              <a:gd name="connsiteY1107" fmla="*/ 3942653 h 6858000"/>
              <a:gd name="connsiteX1108" fmla="*/ 2071537 w 6530564"/>
              <a:gd name="connsiteY1108" fmla="*/ 3948570 h 6858000"/>
              <a:gd name="connsiteX1109" fmla="*/ 2077862 w 6530564"/>
              <a:gd name="connsiteY1109" fmla="*/ 3964329 h 6858000"/>
              <a:gd name="connsiteX1110" fmla="*/ 2073296 w 6530564"/>
              <a:gd name="connsiteY1110" fmla="*/ 3942009 h 6858000"/>
              <a:gd name="connsiteX1111" fmla="*/ 2066735 w 6530564"/>
              <a:gd name="connsiteY1111" fmla="*/ 3940252 h 6858000"/>
              <a:gd name="connsiteX1112" fmla="*/ 2064334 w 6530564"/>
              <a:gd name="connsiteY1112" fmla="*/ 3936093 h 6858000"/>
              <a:gd name="connsiteX1113" fmla="*/ 2065212 w 6530564"/>
              <a:gd name="connsiteY1113" fmla="*/ 3932813 h 6858000"/>
              <a:gd name="connsiteX1114" fmla="*/ 2059530 w 6530564"/>
              <a:gd name="connsiteY1114" fmla="*/ 3927774 h 6858000"/>
              <a:gd name="connsiteX1115" fmla="*/ 2055670 w 6530564"/>
              <a:gd name="connsiteY1115" fmla="*/ 3863455 h 6858000"/>
              <a:gd name="connsiteX1116" fmla="*/ 2057428 w 6530564"/>
              <a:gd name="connsiteY1116" fmla="*/ 3856895 h 6858000"/>
              <a:gd name="connsiteX1117" fmla="*/ 2060708 w 6530564"/>
              <a:gd name="connsiteY1117" fmla="*/ 3857775 h 6858000"/>
              <a:gd name="connsiteX1118" fmla="*/ 2058307 w 6530564"/>
              <a:gd name="connsiteY1118" fmla="*/ 3853615 h 6858000"/>
              <a:gd name="connsiteX1119" fmla="*/ 2059185 w 6530564"/>
              <a:gd name="connsiteY1119" fmla="*/ 3850335 h 6858000"/>
              <a:gd name="connsiteX1120" fmla="*/ 2075527 w 6530564"/>
              <a:gd name="connsiteY1120" fmla="*/ 3882839 h 6858000"/>
              <a:gd name="connsiteX1121" fmla="*/ 2081274 w 6530564"/>
              <a:gd name="connsiteY1121" fmla="*/ 3919538 h 6858000"/>
              <a:gd name="connsiteX1122" fmla="*/ 2079447 w 6530564"/>
              <a:gd name="connsiteY1122" fmla="*/ 3919048 h 6858000"/>
              <a:gd name="connsiteX1123" fmla="*/ 2081850 w 6530564"/>
              <a:gd name="connsiteY1123" fmla="*/ 3923208 h 6858000"/>
              <a:gd name="connsiteX1124" fmla="*/ 2084894 w 6530564"/>
              <a:gd name="connsiteY1124" fmla="*/ 3938087 h 6858000"/>
              <a:gd name="connsiteX1125" fmla="*/ 2082492 w 6530564"/>
              <a:gd name="connsiteY1125" fmla="*/ 3933927 h 6858000"/>
              <a:gd name="connsiteX1126" fmla="*/ 2081612 w 6530564"/>
              <a:gd name="connsiteY1126" fmla="*/ 3937209 h 6858000"/>
              <a:gd name="connsiteX1127" fmla="*/ 2084015 w 6530564"/>
              <a:gd name="connsiteY1127" fmla="*/ 3941367 h 6858000"/>
              <a:gd name="connsiteX1128" fmla="*/ 2096193 w 6530564"/>
              <a:gd name="connsiteY1128" fmla="*/ 4000883 h 6858000"/>
              <a:gd name="connsiteX1129" fmla="*/ 2091155 w 6530564"/>
              <a:gd name="connsiteY1129" fmla="*/ 4006565 h 6858000"/>
              <a:gd name="connsiteX1130" fmla="*/ 2079149 w 6530564"/>
              <a:gd name="connsiteY1130" fmla="*/ 3985769 h 6858000"/>
              <a:gd name="connsiteX1131" fmla="*/ 2105093 w 6530564"/>
              <a:gd name="connsiteY1131" fmla="*/ 4059520 h 6858000"/>
              <a:gd name="connsiteX1132" fmla="*/ 2103334 w 6530564"/>
              <a:gd name="connsiteY1132" fmla="*/ 4066081 h 6858000"/>
              <a:gd name="connsiteX1133" fmla="*/ 2109017 w 6530564"/>
              <a:gd name="connsiteY1133" fmla="*/ 4071119 h 6858000"/>
              <a:gd name="connsiteX1134" fmla="*/ 2124302 w 6530564"/>
              <a:gd name="connsiteY1134" fmla="*/ 4092795 h 6858000"/>
              <a:gd name="connsiteX1135" fmla="*/ 2116863 w 6530564"/>
              <a:gd name="connsiteY1135" fmla="*/ 4094316 h 6858000"/>
              <a:gd name="connsiteX1136" fmla="*/ 2124946 w 6530564"/>
              <a:gd name="connsiteY1136" fmla="*/ 4103514 h 6858000"/>
              <a:gd name="connsiteX1137" fmla="*/ 2127347 w 6530564"/>
              <a:gd name="connsiteY1137" fmla="*/ 4107674 h 6858000"/>
              <a:gd name="connsiteX1138" fmla="*/ 2126469 w 6530564"/>
              <a:gd name="connsiteY1138" fmla="*/ 4110953 h 6858000"/>
              <a:gd name="connsiteX1139" fmla="*/ 2129749 w 6530564"/>
              <a:gd name="connsiteY1139" fmla="*/ 4111834 h 6858000"/>
              <a:gd name="connsiteX1140" fmla="*/ 2127347 w 6530564"/>
              <a:gd name="connsiteY1140" fmla="*/ 4107674 h 6858000"/>
              <a:gd name="connsiteX1141" fmla="*/ 2128226 w 6530564"/>
              <a:gd name="connsiteY1141" fmla="*/ 4104393 h 6858000"/>
              <a:gd name="connsiteX1142" fmla="*/ 2134551 w 6530564"/>
              <a:gd name="connsiteY1142" fmla="*/ 4120150 h 6858000"/>
              <a:gd name="connsiteX1143" fmla="*/ 2131272 w 6530564"/>
              <a:gd name="connsiteY1143" fmla="*/ 4119272 h 6858000"/>
              <a:gd name="connsiteX1144" fmla="*/ 2205304 w 6530564"/>
              <a:gd name="connsiteY1144" fmla="*/ 4223489 h 6858000"/>
              <a:gd name="connsiteX1145" fmla="*/ 2288534 w 6530564"/>
              <a:gd name="connsiteY1145" fmla="*/ 4319621 h 6858000"/>
              <a:gd name="connsiteX1146" fmla="*/ 2276936 w 6530564"/>
              <a:gd name="connsiteY1146" fmla="*/ 4323545 h 6858000"/>
              <a:gd name="connsiteX1147" fmla="*/ 2338554 w 6530564"/>
              <a:gd name="connsiteY1147" fmla="*/ 4382245 h 6858000"/>
              <a:gd name="connsiteX1148" fmla="*/ 2402574 w 6530564"/>
              <a:gd name="connsiteY1148" fmla="*/ 4445104 h 6858000"/>
              <a:gd name="connsiteX1149" fmla="*/ 2399295 w 6530564"/>
              <a:gd name="connsiteY1149" fmla="*/ 4444226 h 6858000"/>
              <a:gd name="connsiteX1150" fmla="*/ 2400815 w 6530564"/>
              <a:gd name="connsiteY1150" fmla="*/ 4451665 h 6858000"/>
              <a:gd name="connsiteX1151" fmla="*/ 2399937 w 6530564"/>
              <a:gd name="connsiteY1151" fmla="*/ 4454946 h 6858000"/>
              <a:gd name="connsiteX1152" fmla="*/ 2414581 w 6530564"/>
              <a:gd name="connsiteY1152" fmla="*/ 4465901 h 6858000"/>
              <a:gd name="connsiteX1153" fmla="*/ 2419383 w 6530564"/>
              <a:gd name="connsiteY1153" fmla="*/ 4474219 h 6858000"/>
              <a:gd name="connsiteX1154" fmla="*/ 2422665 w 6530564"/>
              <a:gd name="connsiteY1154" fmla="*/ 4475099 h 6858000"/>
              <a:gd name="connsiteX1155" fmla="*/ 2423543 w 6530564"/>
              <a:gd name="connsiteY1155" fmla="*/ 4471818 h 6858000"/>
              <a:gd name="connsiteX1156" fmla="*/ 2459154 w 6530564"/>
              <a:gd name="connsiteY1156" fmla="*/ 4509487 h 6858000"/>
              <a:gd name="connsiteX1157" fmla="*/ 2468994 w 6530564"/>
              <a:gd name="connsiteY1157" fmla="*/ 4512124 h 6858000"/>
              <a:gd name="connsiteX1158" fmla="*/ 2462671 w 6530564"/>
              <a:gd name="connsiteY1158" fmla="*/ 4496365 h 6858000"/>
              <a:gd name="connsiteX1159" fmla="*/ 2455230 w 6530564"/>
              <a:gd name="connsiteY1159" fmla="*/ 4497888 h 6858000"/>
              <a:gd name="connsiteX1160" fmla="*/ 2440823 w 6530564"/>
              <a:gd name="connsiteY1160" fmla="*/ 4472932 h 6858000"/>
              <a:gd name="connsiteX1161" fmla="*/ 2448905 w 6530564"/>
              <a:gd name="connsiteY1161" fmla="*/ 4482130 h 6858000"/>
              <a:gd name="connsiteX1162" fmla="*/ 2402166 w 6530564"/>
              <a:gd name="connsiteY1162" fmla="*/ 4420385 h 6858000"/>
              <a:gd name="connsiteX1163" fmla="*/ 2348865 w 6530564"/>
              <a:gd name="connsiteY1163" fmla="*/ 4356882 h 6858000"/>
              <a:gd name="connsiteX1164" fmla="*/ 2350624 w 6530564"/>
              <a:gd name="connsiteY1164" fmla="*/ 4350321 h 6858000"/>
              <a:gd name="connsiteX1165" fmla="*/ 2311324 w 6530564"/>
              <a:gd name="connsiteY1165" fmla="*/ 4287054 h 6858000"/>
              <a:gd name="connsiteX1166" fmla="*/ 2296917 w 6530564"/>
              <a:gd name="connsiteY1166" fmla="*/ 4262099 h 6858000"/>
              <a:gd name="connsiteX1167" fmla="*/ 2288833 w 6530564"/>
              <a:gd name="connsiteY1167" fmla="*/ 4252901 h 6858000"/>
              <a:gd name="connsiteX1168" fmla="*/ 2280107 w 6530564"/>
              <a:gd name="connsiteY1168" fmla="*/ 4232984 h 6858000"/>
              <a:gd name="connsiteX1169" fmla="*/ 2255216 w 6530564"/>
              <a:gd name="connsiteY1169" fmla="*/ 4194671 h 6858000"/>
              <a:gd name="connsiteX1170" fmla="*/ 2233602 w 6530564"/>
              <a:gd name="connsiteY1170" fmla="*/ 4157238 h 6858000"/>
              <a:gd name="connsiteX1171" fmla="*/ 2178608 w 6530564"/>
              <a:gd name="connsiteY1171" fmla="*/ 4047576 h 6858000"/>
              <a:gd name="connsiteX1172" fmla="*/ 2162677 w 6530564"/>
              <a:gd name="connsiteY1172" fmla="*/ 4015182 h 6858000"/>
              <a:gd name="connsiteX1173" fmla="*/ 2166837 w 6530564"/>
              <a:gd name="connsiteY1173" fmla="*/ 4012780 h 6858000"/>
              <a:gd name="connsiteX1174" fmla="*/ 2126722 w 6530564"/>
              <a:gd name="connsiteY1174" fmla="*/ 3900073 h 6858000"/>
              <a:gd name="connsiteX1175" fmla="*/ 2116473 w 6530564"/>
              <a:gd name="connsiteY1175" fmla="*/ 3872717 h 6858000"/>
              <a:gd name="connsiteX1176" fmla="*/ 2103179 w 6530564"/>
              <a:gd name="connsiteY1176" fmla="*/ 3830480 h 6858000"/>
              <a:gd name="connsiteX1177" fmla="*/ 2069451 w 6530564"/>
              <a:gd name="connsiteY1177" fmla="*/ 3680812 h 6858000"/>
              <a:gd name="connsiteX1178" fmla="*/ 2057037 w 6530564"/>
              <a:gd name="connsiteY1178" fmla="*/ 3635295 h 6858000"/>
              <a:gd name="connsiteX1179" fmla="*/ 2058794 w 6530564"/>
              <a:gd name="connsiteY1179" fmla="*/ 3628734 h 6858000"/>
              <a:gd name="connsiteX1180" fmla="*/ 2056865 w 6530564"/>
              <a:gd name="connsiteY1180" fmla="*/ 3596574 h 6858000"/>
              <a:gd name="connsiteX1181" fmla="*/ 2049896 w 6530564"/>
              <a:gd name="connsiteY1181" fmla="*/ 3570096 h 6858000"/>
              <a:gd name="connsiteX1182" fmla="*/ 2040589 w 6530564"/>
              <a:gd name="connsiteY1182" fmla="*/ 3486740 h 6858000"/>
              <a:gd name="connsiteX1183" fmla="*/ 2035615 w 6530564"/>
              <a:gd name="connsiteY1183" fmla="*/ 3439701 h 6858000"/>
              <a:gd name="connsiteX1184" fmla="*/ 2035915 w 6530564"/>
              <a:gd name="connsiteY1184" fmla="*/ 3372981 h 6858000"/>
              <a:gd name="connsiteX1185" fmla="*/ 2031990 w 6530564"/>
              <a:gd name="connsiteY1185" fmla="*/ 3361383 h 6858000"/>
              <a:gd name="connsiteX1186" fmla="*/ 2032461 w 6530564"/>
              <a:gd name="connsiteY1186" fmla="*/ 3333382 h 6858000"/>
              <a:gd name="connsiteX1187" fmla="*/ 2038849 w 6530564"/>
              <a:gd name="connsiteY1187" fmla="*/ 3296420 h 6858000"/>
              <a:gd name="connsiteX1188" fmla="*/ 2027486 w 6530564"/>
              <a:gd name="connsiteY1188" fmla="*/ 3286343 h 6858000"/>
              <a:gd name="connsiteX1189" fmla="*/ 2025321 w 6530564"/>
              <a:gd name="connsiteY1189" fmla="*/ 3268185 h 6858000"/>
              <a:gd name="connsiteX1190" fmla="*/ 2033294 w 6530564"/>
              <a:gd name="connsiteY1190" fmla="*/ 3185942 h 6858000"/>
              <a:gd name="connsiteX1191" fmla="*/ 2040090 w 6530564"/>
              <a:gd name="connsiteY1191" fmla="*/ 3173700 h 6858000"/>
              <a:gd name="connsiteX1192" fmla="*/ 2036166 w 6530564"/>
              <a:gd name="connsiteY1192" fmla="*/ 3162101 h 6858000"/>
              <a:gd name="connsiteX1193" fmla="*/ 2037046 w 6530564"/>
              <a:gd name="connsiteY1193" fmla="*/ 3158821 h 6858000"/>
              <a:gd name="connsiteX1194" fmla="*/ 2049179 w 6530564"/>
              <a:gd name="connsiteY1194" fmla="*/ 3074176 h 6858000"/>
              <a:gd name="connsiteX1195" fmla="*/ 2052459 w 6530564"/>
              <a:gd name="connsiteY1195" fmla="*/ 3075055 h 6858000"/>
              <a:gd name="connsiteX1196" fmla="*/ 2056854 w 6530564"/>
              <a:gd name="connsiteY1196" fmla="*/ 3058653 h 6858000"/>
              <a:gd name="connsiteX1197" fmla="*/ 2055566 w 6530564"/>
              <a:gd name="connsiteY1197" fmla="*/ 3037215 h 6858000"/>
              <a:gd name="connsiteX1198" fmla="*/ 2064764 w 6530564"/>
              <a:gd name="connsiteY1198" fmla="*/ 3029132 h 6858000"/>
              <a:gd name="connsiteX1199" fmla="*/ 2072911 w 6530564"/>
              <a:gd name="connsiteY1199" fmla="*/ 2985608 h 6858000"/>
              <a:gd name="connsiteX1200" fmla="*/ 2075140 w 6530564"/>
              <a:gd name="connsiteY1200" fmla="*/ 2951048 h 6858000"/>
              <a:gd name="connsiteX1201" fmla="*/ 2079298 w 6530564"/>
              <a:gd name="connsiteY1201" fmla="*/ 2948647 h 6858000"/>
              <a:gd name="connsiteX1202" fmla="*/ 2090081 w 6530564"/>
              <a:gd name="connsiteY1202" fmla="*/ 2895283 h 6858000"/>
              <a:gd name="connsiteX1203" fmla="*/ 2091816 w 6530564"/>
              <a:gd name="connsiteY1203" fmla="*/ 2888809 h 6858000"/>
              <a:gd name="connsiteX1204" fmla="*/ 2099621 w 6530564"/>
              <a:gd name="connsiteY1204" fmla="*/ 2853246 h 6858000"/>
              <a:gd name="connsiteX1205" fmla="*/ 2099985 w 6530564"/>
              <a:gd name="connsiteY1205" fmla="*/ 2845200 h 6858000"/>
              <a:gd name="connsiteX1206" fmla="*/ 2100816 w 6530564"/>
              <a:gd name="connsiteY1206" fmla="*/ 2847794 h 6858000"/>
              <a:gd name="connsiteX1207" fmla="*/ 2110855 w 6530564"/>
              <a:gd name="connsiteY1207" fmla="*/ 2802050 h 6858000"/>
              <a:gd name="connsiteX1208" fmla="*/ 2224554 w 6530564"/>
              <a:gd name="connsiteY1208" fmla="*/ 2460779 h 6858000"/>
              <a:gd name="connsiteX1209" fmla="*/ 2358682 w 6530564"/>
              <a:gd name="connsiteY1209" fmla="*/ 2205979 h 6858000"/>
              <a:gd name="connsiteX1210" fmla="*/ 6077176 w 6530564"/>
              <a:gd name="connsiteY1210" fmla="*/ 2118185 h 6858000"/>
              <a:gd name="connsiteX1211" fmla="*/ 6112507 w 6530564"/>
              <a:gd name="connsiteY1211" fmla="*/ 2169248 h 6858000"/>
              <a:gd name="connsiteX1212" fmla="*/ 6107837 w 6530564"/>
              <a:gd name="connsiteY1212" fmla="*/ 2170245 h 6858000"/>
              <a:gd name="connsiteX1213" fmla="*/ 6099173 w 6530564"/>
              <a:gd name="connsiteY1213" fmla="*/ 2152560 h 6858000"/>
              <a:gd name="connsiteX1214" fmla="*/ 6085839 w 6530564"/>
              <a:gd name="connsiteY1214" fmla="*/ 2135872 h 6858000"/>
              <a:gd name="connsiteX1215" fmla="*/ 6080171 w 6530564"/>
              <a:gd name="connsiteY1215" fmla="*/ 2132198 h 6858000"/>
              <a:gd name="connsiteX1216" fmla="*/ 6073503 w 6530564"/>
              <a:gd name="connsiteY1216" fmla="*/ 2123854 h 6858000"/>
              <a:gd name="connsiteX1217" fmla="*/ 6077176 w 6530564"/>
              <a:gd name="connsiteY1217" fmla="*/ 2118185 h 6858000"/>
              <a:gd name="connsiteX1218" fmla="*/ 2109589 w 6530564"/>
              <a:gd name="connsiteY1218" fmla="*/ 1937684 h 6858000"/>
              <a:gd name="connsiteX1219" fmla="*/ 2088831 w 6530564"/>
              <a:gd name="connsiteY1219" fmla="*/ 1976351 h 6858000"/>
              <a:gd name="connsiteX1220" fmla="*/ 2082998 w 6530564"/>
              <a:gd name="connsiteY1220" fmla="*/ 2000064 h 6858000"/>
              <a:gd name="connsiteX1221" fmla="*/ 2083339 w 6530564"/>
              <a:gd name="connsiteY1221" fmla="*/ 2004008 h 6858000"/>
              <a:gd name="connsiteX1222" fmla="*/ 2078984 w 6530564"/>
              <a:gd name="connsiteY1222" fmla="*/ 2013244 h 6858000"/>
              <a:gd name="connsiteX1223" fmla="*/ 2058996 w 6530564"/>
              <a:gd name="connsiteY1223" fmla="*/ 2033998 h 6858000"/>
              <a:gd name="connsiteX1224" fmla="*/ 2025940 w 6530564"/>
              <a:gd name="connsiteY1224" fmla="*/ 2085019 h 6858000"/>
              <a:gd name="connsiteX1225" fmla="*/ 2020588 w 6530564"/>
              <a:gd name="connsiteY1225" fmla="*/ 2105699 h 6858000"/>
              <a:gd name="connsiteX1226" fmla="*/ 2019591 w 6530564"/>
              <a:gd name="connsiteY1226" fmla="*/ 2101027 h 6858000"/>
              <a:gd name="connsiteX1227" fmla="*/ 2018592 w 6530564"/>
              <a:gd name="connsiteY1227" fmla="*/ 2096357 h 6858000"/>
              <a:gd name="connsiteX1228" fmla="*/ 2013921 w 6530564"/>
              <a:gd name="connsiteY1228" fmla="*/ 2097355 h 6858000"/>
              <a:gd name="connsiteX1229" fmla="*/ 2010248 w 6530564"/>
              <a:gd name="connsiteY1229" fmla="*/ 2103023 h 6858000"/>
              <a:gd name="connsiteX1230" fmla="*/ 2013243 w 6530564"/>
              <a:gd name="connsiteY1230" fmla="*/ 2117038 h 6858000"/>
              <a:gd name="connsiteX1231" fmla="*/ 2006894 w 6530564"/>
              <a:gd name="connsiteY1231" fmla="*/ 2133046 h 6858000"/>
              <a:gd name="connsiteX1232" fmla="*/ 1997551 w 6530564"/>
              <a:gd name="connsiteY1232" fmla="*/ 2135041 h 6858000"/>
              <a:gd name="connsiteX1233" fmla="*/ 1996554 w 6530564"/>
              <a:gd name="connsiteY1233" fmla="*/ 2130371 h 6858000"/>
              <a:gd name="connsiteX1234" fmla="*/ 1991884 w 6530564"/>
              <a:gd name="connsiteY1234" fmla="*/ 2131368 h 6858000"/>
              <a:gd name="connsiteX1235" fmla="*/ 1992881 w 6530564"/>
              <a:gd name="connsiteY1235" fmla="*/ 2136040 h 6858000"/>
              <a:gd name="connsiteX1236" fmla="*/ 1993879 w 6530564"/>
              <a:gd name="connsiteY1236" fmla="*/ 2140711 h 6858000"/>
              <a:gd name="connsiteX1237" fmla="*/ 1991204 w 6530564"/>
              <a:gd name="connsiteY1237" fmla="*/ 2151051 h 6858000"/>
              <a:gd name="connsiteX1238" fmla="*/ 1987531 w 6530564"/>
              <a:gd name="connsiteY1238" fmla="*/ 2156719 h 6858000"/>
              <a:gd name="connsiteX1239" fmla="*/ 1982860 w 6530564"/>
              <a:gd name="connsiteY1239" fmla="*/ 2157718 h 6858000"/>
              <a:gd name="connsiteX1240" fmla="*/ 1979187 w 6530564"/>
              <a:gd name="connsiteY1240" fmla="*/ 2163386 h 6858000"/>
              <a:gd name="connsiteX1241" fmla="*/ 1983857 w 6530564"/>
              <a:gd name="connsiteY1241" fmla="*/ 2162388 h 6858000"/>
              <a:gd name="connsiteX1242" fmla="*/ 1980184 w 6530564"/>
              <a:gd name="connsiteY1242" fmla="*/ 2168057 h 6858000"/>
              <a:gd name="connsiteX1243" fmla="*/ 1939781 w 6530564"/>
              <a:gd name="connsiteY1243" fmla="*/ 2230416 h 6858000"/>
              <a:gd name="connsiteX1244" fmla="*/ 1935109 w 6530564"/>
              <a:gd name="connsiteY1244" fmla="*/ 2231414 h 6858000"/>
              <a:gd name="connsiteX1245" fmla="*/ 1936107 w 6530564"/>
              <a:gd name="connsiteY1245" fmla="*/ 2236085 h 6858000"/>
              <a:gd name="connsiteX1246" fmla="*/ 1932434 w 6530564"/>
              <a:gd name="connsiteY1246" fmla="*/ 2241754 h 6858000"/>
              <a:gd name="connsiteX1247" fmla="*/ 1933433 w 6530564"/>
              <a:gd name="connsiteY1247" fmla="*/ 2246425 h 6858000"/>
              <a:gd name="connsiteX1248" fmla="*/ 1926765 w 6530564"/>
              <a:gd name="connsiteY1248" fmla="*/ 2238080 h 6858000"/>
              <a:gd name="connsiteX1249" fmla="*/ 1912072 w 6530564"/>
              <a:gd name="connsiteY1249" fmla="*/ 2260756 h 6858000"/>
              <a:gd name="connsiteX1250" fmla="*/ 1907402 w 6530564"/>
              <a:gd name="connsiteY1250" fmla="*/ 2261755 h 6858000"/>
              <a:gd name="connsiteX1251" fmla="*/ 1905146 w 6530564"/>
              <a:gd name="connsiteY1251" fmla="*/ 2259025 h 6858000"/>
              <a:gd name="connsiteX1252" fmla="*/ 1906944 w 6530564"/>
              <a:gd name="connsiteY1252" fmla="*/ 2256251 h 6858000"/>
              <a:gd name="connsiteX1253" fmla="*/ 1908825 w 6530564"/>
              <a:gd name="connsiteY1253" fmla="*/ 2254124 h 6858000"/>
              <a:gd name="connsiteX1254" fmla="*/ 1913750 w 6530564"/>
              <a:gd name="connsiteY1254" fmla="*/ 2245744 h 6858000"/>
              <a:gd name="connsiteX1255" fmla="*/ 1906944 w 6530564"/>
              <a:gd name="connsiteY1255" fmla="*/ 2256251 h 6858000"/>
              <a:gd name="connsiteX1256" fmla="*/ 1904828 w 6530564"/>
              <a:gd name="connsiteY1256" fmla="*/ 2258642 h 6858000"/>
              <a:gd name="connsiteX1257" fmla="*/ 1905146 w 6530564"/>
              <a:gd name="connsiteY1257" fmla="*/ 2259025 h 6858000"/>
              <a:gd name="connsiteX1258" fmla="*/ 1888038 w 6530564"/>
              <a:gd name="connsiteY1258" fmla="*/ 2285428 h 6858000"/>
              <a:gd name="connsiteX1259" fmla="*/ 1869672 w 6530564"/>
              <a:gd name="connsiteY1259" fmla="*/ 2313773 h 6858000"/>
              <a:gd name="connsiteX1260" fmla="*/ 1855978 w 6530564"/>
              <a:gd name="connsiteY1260" fmla="*/ 2341119 h 6858000"/>
              <a:gd name="connsiteX1261" fmla="*/ 1822921 w 6530564"/>
              <a:gd name="connsiteY1261" fmla="*/ 2392140 h 6858000"/>
              <a:gd name="connsiteX1262" fmla="*/ 1816572 w 6530564"/>
              <a:gd name="connsiteY1262" fmla="*/ 2408148 h 6858000"/>
              <a:gd name="connsiteX1263" fmla="*/ 1808228 w 6530564"/>
              <a:gd name="connsiteY1263" fmla="*/ 2414816 h 6858000"/>
              <a:gd name="connsiteX1264" fmla="*/ 1804555 w 6530564"/>
              <a:gd name="connsiteY1264" fmla="*/ 2420484 h 6858000"/>
              <a:gd name="connsiteX1265" fmla="*/ 1794533 w 6530564"/>
              <a:gd name="connsiteY1265" fmla="*/ 2442162 h 6858000"/>
              <a:gd name="connsiteX1266" fmla="*/ 1788184 w 6530564"/>
              <a:gd name="connsiteY1266" fmla="*/ 2458170 h 6858000"/>
              <a:gd name="connsiteX1267" fmla="*/ 1777165 w 6530564"/>
              <a:gd name="connsiteY1267" fmla="*/ 2475180 h 6858000"/>
              <a:gd name="connsiteX1268" fmla="*/ 1685658 w 6530564"/>
              <a:gd name="connsiteY1268" fmla="*/ 2641254 h 6858000"/>
              <a:gd name="connsiteX1269" fmla="*/ 1682599 w 6530564"/>
              <a:gd name="connsiteY1269" fmla="*/ 2641908 h 6858000"/>
              <a:gd name="connsiteX1270" fmla="*/ 1683636 w 6530564"/>
              <a:gd name="connsiteY1270" fmla="*/ 2638298 h 6858000"/>
              <a:gd name="connsiteX1271" fmla="*/ 1750713 w 6530564"/>
              <a:gd name="connsiteY1271" fmla="*/ 2461519 h 6858000"/>
              <a:gd name="connsiteX1272" fmla="*/ 1758144 w 6530564"/>
              <a:gd name="connsiteY1272" fmla="*/ 2444367 h 6858000"/>
              <a:gd name="connsiteX1273" fmla="*/ 1761837 w 6530564"/>
              <a:gd name="connsiteY1273" fmla="*/ 2449148 h 6858000"/>
              <a:gd name="connsiteX1274" fmla="*/ 1764852 w 6530564"/>
              <a:gd name="connsiteY1274" fmla="*/ 2429816 h 6858000"/>
              <a:gd name="connsiteX1275" fmla="*/ 1770123 w 6530564"/>
              <a:gd name="connsiteY1275" fmla="*/ 2418679 h 6858000"/>
              <a:gd name="connsiteX1276" fmla="*/ 1773535 w 6530564"/>
              <a:gd name="connsiteY1276" fmla="*/ 2412460 h 6858000"/>
              <a:gd name="connsiteX1277" fmla="*/ 1778206 w 6530564"/>
              <a:gd name="connsiteY1277" fmla="*/ 2411463 h 6858000"/>
              <a:gd name="connsiteX1278" fmla="*/ 1779045 w 6530564"/>
              <a:gd name="connsiteY1278" fmla="*/ 2403956 h 6858000"/>
              <a:gd name="connsiteX1279" fmla="*/ 1779650 w 6530564"/>
              <a:gd name="connsiteY1279" fmla="*/ 2398547 h 6858000"/>
              <a:gd name="connsiteX1280" fmla="*/ 1780549 w 6530564"/>
              <a:gd name="connsiteY1280" fmla="*/ 2396643 h 6858000"/>
              <a:gd name="connsiteX1281" fmla="*/ 1783219 w 6530564"/>
              <a:gd name="connsiteY1281" fmla="*/ 2397418 h 6858000"/>
              <a:gd name="connsiteX1282" fmla="*/ 1798250 w 6530564"/>
              <a:gd name="connsiteY1282" fmla="*/ 2368106 h 6858000"/>
              <a:gd name="connsiteX1283" fmla="*/ 1818610 w 6530564"/>
              <a:gd name="connsiteY1283" fmla="*/ 2349103 h 6858000"/>
              <a:gd name="connsiteX1284" fmla="*/ 1881733 w 6530564"/>
              <a:gd name="connsiteY1284" fmla="*/ 2233049 h 6858000"/>
              <a:gd name="connsiteX1285" fmla="*/ 1896425 w 6530564"/>
              <a:gd name="connsiteY1285" fmla="*/ 2210374 h 6858000"/>
              <a:gd name="connsiteX1286" fmla="*/ 1991246 w 6530564"/>
              <a:gd name="connsiteY1286" fmla="*/ 2082662 h 6858000"/>
              <a:gd name="connsiteX1287" fmla="*/ 2014282 w 6530564"/>
              <a:gd name="connsiteY1287" fmla="*/ 2053319 h 6858000"/>
              <a:gd name="connsiteX1288" fmla="*/ 2013284 w 6530564"/>
              <a:gd name="connsiteY1288" fmla="*/ 2048648 h 6858000"/>
              <a:gd name="connsiteX1289" fmla="*/ 2018954 w 6530564"/>
              <a:gd name="connsiteY1289" fmla="*/ 2052322 h 6858000"/>
              <a:gd name="connsiteX1290" fmla="*/ 2026300 w 6530564"/>
              <a:gd name="connsiteY1290" fmla="*/ 2040983 h 6858000"/>
              <a:gd name="connsiteX1291" fmla="*/ 2029972 w 6530564"/>
              <a:gd name="connsiteY1291" fmla="*/ 2035316 h 6858000"/>
              <a:gd name="connsiteX1292" fmla="*/ 2025302 w 6530564"/>
              <a:gd name="connsiteY1292" fmla="*/ 2036313 h 6858000"/>
              <a:gd name="connsiteX1293" fmla="*/ 2079719 w 6530564"/>
              <a:gd name="connsiteY1293" fmla="*/ 1970960 h 6858000"/>
              <a:gd name="connsiteX1294" fmla="*/ 2104808 w 6530564"/>
              <a:gd name="connsiteY1294" fmla="*/ 1943012 h 6858000"/>
              <a:gd name="connsiteX1295" fmla="*/ 5856125 w 6530564"/>
              <a:gd name="connsiteY1295" fmla="*/ 1563605 h 6858000"/>
              <a:gd name="connsiteX1296" fmla="*/ 5862009 w 6530564"/>
              <a:gd name="connsiteY1296" fmla="*/ 1568282 h 6858000"/>
              <a:gd name="connsiteX1297" fmla="*/ 5856339 w 6530564"/>
              <a:gd name="connsiteY1297" fmla="*/ 1564609 h 6858000"/>
              <a:gd name="connsiteX1298" fmla="*/ 5246583 w 6530564"/>
              <a:gd name="connsiteY1298" fmla="*/ 1522365 h 6858000"/>
              <a:gd name="connsiteX1299" fmla="*/ 5292976 w 6530564"/>
              <a:gd name="connsiteY1299" fmla="*/ 1557270 h 6858000"/>
              <a:gd name="connsiteX1300" fmla="*/ 5381981 w 6530564"/>
              <a:gd name="connsiteY1300" fmla="*/ 1629688 h 6858000"/>
              <a:gd name="connsiteX1301" fmla="*/ 5378789 w 6530564"/>
              <a:gd name="connsiteY1301" fmla="*/ 1629103 h 6858000"/>
              <a:gd name="connsiteX1302" fmla="*/ 5369212 w 6530564"/>
              <a:gd name="connsiteY1302" fmla="*/ 1627347 h 6858000"/>
              <a:gd name="connsiteX1303" fmla="*/ 5375011 w 6530564"/>
              <a:gd name="connsiteY1303" fmla="*/ 1631710 h 6858000"/>
              <a:gd name="connsiteX1304" fmla="*/ 5272066 w 6530564"/>
              <a:gd name="connsiteY1304" fmla="*/ 1563336 h 6858000"/>
              <a:gd name="connsiteX1305" fmla="*/ 5204180 w 6530564"/>
              <a:gd name="connsiteY1305" fmla="*/ 1537692 h 6858000"/>
              <a:gd name="connsiteX1306" fmla="*/ 5381927 w 6530564"/>
              <a:gd name="connsiteY1306" fmla="*/ 1665979 h 6858000"/>
              <a:gd name="connsiteX1307" fmla="*/ 5437310 w 6530564"/>
              <a:gd name="connsiteY1307" fmla="*/ 1705833 h 6858000"/>
              <a:gd name="connsiteX1308" fmla="*/ 5428584 w 6530564"/>
              <a:gd name="connsiteY1308" fmla="*/ 1717433 h 6858000"/>
              <a:gd name="connsiteX1309" fmla="*/ 5445982 w 6530564"/>
              <a:gd name="connsiteY1309" fmla="*/ 1730522 h 6858000"/>
              <a:gd name="connsiteX1310" fmla="*/ 5454121 w 6530564"/>
              <a:gd name="connsiteY1310" fmla="*/ 1722114 h 6858000"/>
              <a:gd name="connsiteX1311" fmla="*/ 5545149 w 6530564"/>
              <a:gd name="connsiteY1311" fmla="*/ 1801503 h 6858000"/>
              <a:gd name="connsiteX1312" fmla="*/ 5589201 w 6530564"/>
              <a:gd name="connsiteY1312" fmla="*/ 1849179 h 6858000"/>
              <a:gd name="connsiteX1313" fmla="*/ 5635857 w 6530564"/>
              <a:gd name="connsiteY1313" fmla="*/ 1900633 h 6858000"/>
              <a:gd name="connsiteX1314" fmla="*/ 5617876 w 6530564"/>
              <a:gd name="connsiteY1314" fmla="*/ 1890738 h 6858000"/>
              <a:gd name="connsiteX1315" fmla="*/ 5616705 w 6530564"/>
              <a:gd name="connsiteY1315" fmla="*/ 1897123 h 6858000"/>
              <a:gd name="connsiteX1316" fmla="*/ 5652350 w 6530564"/>
              <a:gd name="connsiteY1316" fmla="*/ 1936657 h 6858000"/>
              <a:gd name="connsiteX1317" fmla="*/ 5661340 w 6530564"/>
              <a:gd name="connsiteY1317" fmla="*/ 1941605 h 6858000"/>
              <a:gd name="connsiteX1318" fmla="*/ 5666874 w 6530564"/>
              <a:gd name="connsiteY1318" fmla="*/ 1929420 h 6858000"/>
              <a:gd name="connsiteX1319" fmla="*/ 5707147 w 6530564"/>
              <a:gd name="connsiteY1319" fmla="*/ 1979705 h 6858000"/>
              <a:gd name="connsiteX1320" fmla="*/ 5756412 w 6530564"/>
              <a:gd name="connsiteY1320" fmla="*/ 2034937 h 6858000"/>
              <a:gd name="connsiteX1321" fmla="*/ 5762795 w 6530564"/>
              <a:gd name="connsiteY1321" fmla="*/ 2036107 h 6858000"/>
              <a:gd name="connsiteX1322" fmla="*/ 5789449 w 6530564"/>
              <a:gd name="connsiteY1322" fmla="*/ 2070695 h 6858000"/>
              <a:gd name="connsiteX1323" fmla="*/ 5808283 w 6530564"/>
              <a:gd name="connsiteY1323" fmla="*/ 2093948 h 6858000"/>
              <a:gd name="connsiteX1324" fmla="*/ 5910535 w 6530564"/>
              <a:gd name="connsiteY1324" fmla="*/ 2238094 h 6858000"/>
              <a:gd name="connsiteX1325" fmla="*/ 5924153 w 6530564"/>
              <a:gd name="connsiteY1325" fmla="*/ 2253791 h 6858000"/>
              <a:gd name="connsiteX1326" fmla="*/ 5927611 w 6530564"/>
              <a:gd name="connsiteY1326" fmla="*/ 2270927 h 6858000"/>
              <a:gd name="connsiteX1327" fmla="*/ 5904415 w 6530564"/>
              <a:gd name="connsiteY1327" fmla="*/ 2253473 h 6858000"/>
              <a:gd name="connsiteX1328" fmla="*/ 5924685 w 6530564"/>
              <a:gd name="connsiteY1328" fmla="*/ 2286890 h 6858000"/>
              <a:gd name="connsiteX1329" fmla="*/ 5949317 w 6530564"/>
              <a:gd name="connsiteY1329" fmla="*/ 2314506 h 6858000"/>
              <a:gd name="connsiteX1330" fmla="*/ 5949051 w 6530564"/>
              <a:gd name="connsiteY1330" fmla="*/ 2297957 h 6858000"/>
              <a:gd name="connsiteX1331" fmla="*/ 5958042 w 6530564"/>
              <a:gd name="connsiteY1331" fmla="*/ 2302905 h 6858000"/>
              <a:gd name="connsiteX1332" fmla="*/ 5967621 w 6530564"/>
              <a:gd name="connsiteY1332" fmla="*/ 2304661 h 6858000"/>
              <a:gd name="connsiteX1333" fmla="*/ 5965012 w 6530564"/>
              <a:gd name="connsiteY1333" fmla="*/ 2300883 h 6858000"/>
              <a:gd name="connsiteX1334" fmla="*/ 5964427 w 6530564"/>
              <a:gd name="connsiteY1334" fmla="*/ 2304075 h 6858000"/>
              <a:gd name="connsiteX1335" fmla="*/ 5963841 w 6530564"/>
              <a:gd name="connsiteY1335" fmla="*/ 2307269 h 6858000"/>
              <a:gd name="connsiteX1336" fmla="*/ 5969641 w 6530564"/>
              <a:gd name="connsiteY1336" fmla="*/ 2311632 h 6858000"/>
              <a:gd name="connsiteX1337" fmla="*/ 5982091 w 6530564"/>
              <a:gd name="connsiteY1337" fmla="*/ 2333714 h 6858000"/>
              <a:gd name="connsiteX1338" fmla="*/ 5987303 w 6530564"/>
              <a:gd name="connsiteY1338" fmla="*/ 2341270 h 6858000"/>
              <a:gd name="connsiteX1339" fmla="*/ 5985281 w 6530564"/>
              <a:gd name="connsiteY1339" fmla="*/ 2334300 h 6858000"/>
              <a:gd name="connsiteX1340" fmla="*/ 5985867 w 6530564"/>
              <a:gd name="connsiteY1340" fmla="*/ 2331106 h 6858000"/>
              <a:gd name="connsiteX1341" fmla="*/ 6031034 w 6530564"/>
              <a:gd name="connsiteY1341" fmla="*/ 2408688 h 6858000"/>
              <a:gd name="connsiteX1342" fmla="*/ 6004061 w 6530564"/>
              <a:gd name="connsiteY1342" fmla="*/ 2393843 h 6858000"/>
              <a:gd name="connsiteX1343" fmla="*/ 6004326 w 6530564"/>
              <a:gd name="connsiteY1343" fmla="*/ 2410392 h 6858000"/>
              <a:gd name="connsiteX1344" fmla="*/ 6026031 w 6530564"/>
              <a:gd name="connsiteY1344" fmla="*/ 2453972 h 6858000"/>
              <a:gd name="connsiteX1345" fmla="*/ 6029808 w 6530564"/>
              <a:gd name="connsiteY1345" fmla="*/ 2451365 h 6858000"/>
              <a:gd name="connsiteX1346" fmla="*/ 6047737 w 6530564"/>
              <a:gd name="connsiteY1346" fmla="*/ 2497552 h 6858000"/>
              <a:gd name="connsiteX1347" fmla="*/ 6086519 w 6530564"/>
              <a:gd name="connsiteY1347" fmla="*/ 2573962 h 6858000"/>
              <a:gd name="connsiteX1348" fmla="*/ 6082156 w 6530564"/>
              <a:gd name="connsiteY1348" fmla="*/ 2579763 h 6858000"/>
              <a:gd name="connsiteX1349" fmla="*/ 6113651 w 6530564"/>
              <a:gd name="connsiteY1349" fmla="*/ 2677937 h 6858000"/>
              <a:gd name="connsiteX1350" fmla="*/ 6143121 w 6530564"/>
              <a:gd name="connsiteY1350" fmla="*/ 2769142 h 6858000"/>
              <a:gd name="connsiteX1351" fmla="*/ 6149507 w 6530564"/>
              <a:gd name="connsiteY1351" fmla="*/ 2770313 h 6858000"/>
              <a:gd name="connsiteX1352" fmla="*/ 6151794 w 6530564"/>
              <a:gd name="connsiteY1352" fmla="*/ 2793831 h 6858000"/>
              <a:gd name="connsiteX1353" fmla="*/ 6172593 w 6530564"/>
              <a:gd name="connsiteY1353" fmla="*/ 2860346 h 6858000"/>
              <a:gd name="connsiteX1354" fmla="*/ 6171103 w 6530564"/>
              <a:gd name="connsiteY1354" fmla="*/ 2886473 h 6858000"/>
              <a:gd name="connsiteX1355" fmla="*/ 6180041 w 6530564"/>
              <a:gd name="connsiteY1355" fmla="*/ 2927712 h 6858000"/>
              <a:gd name="connsiteX1356" fmla="*/ 6193340 w 6530564"/>
              <a:gd name="connsiteY1356" fmla="*/ 2963151 h 6858000"/>
              <a:gd name="connsiteX1357" fmla="*/ 6188501 w 6530564"/>
              <a:gd name="connsiteY1357" fmla="*/ 2899562 h 6858000"/>
              <a:gd name="connsiteX1358" fmla="*/ 6168869 w 6530564"/>
              <a:gd name="connsiteY1358" fmla="*/ 2826663 h 6858000"/>
              <a:gd name="connsiteX1359" fmla="*/ 6165413 w 6530564"/>
              <a:gd name="connsiteY1359" fmla="*/ 2809528 h 6858000"/>
              <a:gd name="connsiteX1360" fmla="*/ 6141209 w 6530564"/>
              <a:gd name="connsiteY1360" fmla="*/ 2689590 h 6858000"/>
              <a:gd name="connsiteX1361" fmla="*/ 6069763 w 6530564"/>
              <a:gd name="connsiteY1361" fmla="*/ 2521391 h 6858000"/>
              <a:gd name="connsiteX1362" fmla="*/ 6075882 w 6530564"/>
              <a:gd name="connsiteY1362" fmla="*/ 2506011 h 6858000"/>
              <a:gd name="connsiteX1363" fmla="*/ 6059974 w 6530564"/>
              <a:gd name="connsiteY1363" fmla="*/ 2466794 h 6858000"/>
              <a:gd name="connsiteX1364" fmla="*/ 6062581 w 6530564"/>
              <a:gd name="connsiteY1364" fmla="*/ 2470572 h 6858000"/>
              <a:gd name="connsiteX1365" fmla="*/ 6065188 w 6530564"/>
              <a:gd name="connsiteY1365" fmla="*/ 2474350 h 6858000"/>
              <a:gd name="connsiteX1366" fmla="*/ 6063167 w 6530564"/>
              <a:gd name="connsiteY1366" fmla="*/ 2467380 h 6858000"/>
              <a:gd name="connsiteX1367" fmla="*/ 6060559 w 6530564"/>
              <a:gd name="connsiteY1367" fmla="*/ 2463602 h 6858000"/>
              <a:gd name="connsiteX1368" fmla="*/ 6061145 w 6530564"/>
              <a:gd name="connsiteY1368" fmla="*/ 2460410 h 6858000"/>
              <a:gd name="connsiteX1369" fmla="*/ 6030769 w 6530564"/>
              <a:gd name="connsiteY1369" fmla="*/ 2392138 h 6858000"/>
              <a:gd name="connsiteX1370" fmla="*/ 5967939 w 6530564"/>
              <a:gd name="connsiteY1370" fmla="*/ 2284919 h 6858000"/>
              <a:gd name="connsiteX1371" fmla="*/ 5950861 w 6530564"/>
              <a:gd name="connsiteY1371" fmla="*/ 2252088 h 6858000"/>
              <a:gd name="connsiteX1372" fmla="*/ 5874678 w 6530564"/>
              <a:gd name="connsiteY1372" fmla="*/ 2145720 h 6858000"/>
              <a:gd name="connsiteX1373" fmla="*/ 5862229 w 6530564"/>
              <a:gd name="connsiteY1373" fmla="*/ 2123637 h 6858000"/>
              <a:gd name="connsiteX1374" fmla="*/ 5864835 w 6530564"/>
              <a:gd name="connsiteY1374" fmla="*/ 2127414 h 6858000"/>
              <a:gd name="connsiteX1375" fmla="*/ 5868028 w 6530564"/>
              <a:gd name="connsiteY1375" fmla="*/ 2128001 h 6858000"/>
              <a:gd name="connsiteX1376" fmla="*/ 5862814 w 6530564"/>
              <a:gd name="connsiteY1376" fmla="*/ 2120444 h 6858000"/>
              <a:gd name="connsiteX1377" fmla="*/ 5860207 w 6530564"/>
              <a:gd name="connsiteY1377" fmla="*/ 2116666 h 6858000"/>
              <a:gd name="connsiteX1378" fmla="*/ 5888031 w 6530564"/>
              <a:gd name="connsiteY1378" fmla="*/ 2144868 h 6858000"/>
              <a:gd name="connsiteX1379" fmla="*/ 5876167 w 6530564"/>
              <a:gd name="connsiteY1379" fmla="*/ 2119593 h 6858000"/>
              <a:gd name="connsiteX1380" fmla="*/ 5879361 w 6530564"/>
              <a:gd name="connsiteY1380" fmla="*/ 2120179 h 6858000"/>
              <a:gd name="connsiteX1381" fmla="*/ 5881968 w 6530564"/>
              <a:gd name="connsiteY1381" fmla="*/ 2123955 h 6858000"/>
              <a:gd name="connsiteX1382" fmla="*/ 5879947 w 6530564"/>
              <a:gd name="connsiteY1382" fmla="*/ 2116985 h 6858000"/>
              <a:gd name="connsiteX1383" fmla="*/ 5877339 w 6530564"/>
              <a:gd name="connsiteY1383" fmla="*/ 2113207 h 6858000"/>
              <a:gd name="connsiteX1384" fmla="*/ 5888937 w 6530564"/>
              <a:gd name="connsiteY1384" fmla="*/ 2121935 h 6858000"/>
              <a:gd name="connsiteX1385" fmla="*/ 5847227 w 6530564"/>
              <a:gd name="connsiteY1385" fmla="*/ 2061487 h 6858000"/>
              <a:gd name="connsiteX1386" fmla="*/ 5815626 w 6530564"/>
              <a:gd name="connsiteY1386" fmla="*/ 2035893 h 6858000"/>
              <a:gd name="connsiteX1387" fmla="*/ 5813019 w 6530564"/>
              <a:gd name="connsiteY1387" fmla="*/ 2032114 h 6858000"/>
              <a:gd name="connsiteX1388" fmla="*/ 5807807 w 6530564"/>
              <a:gd name="connsiteY1388" fmla="*/ 2024558 h 6858000"/>
              <a:gd name="connsiteX1389" fmla="*/ 5807219 w 6530564"/>
              <a:gd name="connsiteY1389" fmla="*/ 2027751 h 6858000"/>
              <a:gd name="connsiteX1390" fmla="*/ 5809827 w 6530564"/>
              <a:gd name="connsiteY1390" fmla="*/ 2031530 h 6858000"/>
              <a:gd name="connsiteX1391" fmla="*/ 5792431 w 6530564"/>
              <a:gd name="connsiteY1391" fmla="*/ 2018439 h 6858000"/>
              <a:gd name="connsiteX1392" fmla="*/ 5778490 w 6530564"/>
              <a:gd name="connsiteY1392" fmla="*/ 2022486 h 6858000"/>
              <a:gd name="connsiteX1393" fmla="*/ 5713585 w 6530564"/>
              <a:gd name="connsiteY1393" fmla="*/ 1944585 h 6858000"/>
              <a:gd name="connsiteX1394" fmla="*/ 5693582 w 6530564"/>
              <a:gd name="connsiteY1394" fmla="*/ 1927717 h 6858000"/>
              <a:gd name="connsiteX1395" fmla="*/ 5602288 w 6530564"/>
              <a:gd name="connsiteY1395" fmla="*/ 1831780 h 6858000"/>
              <a:gd name="connsiteX1396" fmla="*/ 5510410 w 6530564"/>
              <a:gd name="connsiteY1396" fmla="*/ 1739034 h 6858000"/>
              <a:gd name="connsiteX1397" fmla="*/ 5513601 w 6530564"/>
              <a:gd name="connsiteY1397" fmla="*/ 1739619 h 6858000"/>
              <a:gd name="connsiteX1398" fmla="*/ 5519401 w 6530564"/>
              <a:gd name="connsiteY1398" fmla="*/ 1743982 h 6858000"/>
              <a:gd name="connsiteX1399" fmla="*/ 5514187 w 6530564"/>
              <a:gd name="connsiteY1399" fmla="*/ 1736427 h 6858000"/>
              <a:gd name="connsiteX1400" fmla="*/ 5508389 w 6530564"/>
              <a:gd name="connsiteY1400" fmla="*/ 1732064 h 6858000"/>
              <a:gd name="connsiteX1401" fmla="*/ 5514771 w 6530564"/>
              <a:gd name="connsiteY1401" fmla="*/ 1733234 h 6858000"/>
              <a:gd name="connsiteX1402" fmla="*/ 5602607 w 6530564"/>
              <a:gd name="connsiteY1402" fmla="*/ 1812037 h 6858000"/>
              <a:gd name="connsiteX1403" fmla="*/ 5604365 w 6530564"/>
              <a:gd name="connsiteY1403" fmla="*/ 1802460 h 6858000"/>
              <a:gd name="connsiteX1404" fmla="*/ 5577975 w 6530564"/>
              <a:gd name="connsiteY1404" fmla="*/ 1784421 h 6858000"/>
              <a:gd name="connsiteX1405" fmla="*/ 5541747 w 6530564"/>
              <a:gd name="connsiteY1405" fmla="*/ 1748079 h 6858000"/>
              <a:gd name="connsiteX1406" fmla="*/ 5413903 w 6530564"/>
              <a:gd name="connsiteY1406" fmla="*/ 1635540 h 6858000"/>
              <a:gd name="connsiteX1407" fmla="*/ 5399113 w 6530564"/>
              <a:gd name="connsiteY1407" fmla="*/ 1626229 h 6858000"/>
              <a:gd name="connsiteX1408" fmla="*/ 5340536 w 6530564"/>
              <a:gd name="connsiteY1408" fmla="*/ 1585789 h 6858000"/>
              <a:gd name="connsiteX1409" fmla="*/ 5336494 w 6530564"/>
              <a:gd name="connsiteY1409" fmla="*/ 1571849 h 6858000"/>
              <a:gd name="connsiteX1410" fmla="*/ 5305744 w 6530564"/>
              <a:gd name="connsiteY1410" fmla="*/ 1559611 h 6858000"/>
              <a:gd name="connsiteX1411" fmla="*/ 5312713 w 6530564"/>
              <a:gd name="connsiteY1411" fmla="*/ 1557588 h 6858000"/>
              <a:gd name="connsiteX1412" fmla="*/ 5246583 w 6530564"/>
              <a:gd name="connsiteY1412" fmla="*/ 1522365 h 6858000"/>
              <a:gd name="connsiteX1413" fmla="*/ 4878235 w 6530564"/>
              <a:gd name="connsiteY1413" fmla="*/ 1485529 h 6858000"/>
              <a:gd name="connsiteX1414" fmla="*/ 4870589 w 6530564"/>
              <a:gd name="connsiteY1414" fmla="*/ 1490232 h 6858000"/>
              <a:gd name="connsiteX1415" fmla="*/ 4876107 w 6530564"/>
              <a:gd name="connsiteY1415" fmla="*/ 1507769 h 6858000"/>
              <a:gd name="connsiteX1416" fmla="*/ 4892523 w 6530564"/>
              <a:gd name="connsiteY1416" fmla="*/ 1528225 h 6858000"/>
              <a:gd name="connsiteX1417" fmla="*/ 4854485 w 6530564"/>
              <a:gd name="connsiteY1417" fmla="*/ 1513109 h 6858000"/>
              <a:gd name="connsiteX1418" fmla="*/ 4906663 w 6530564"/>
              <a:gd name="connsiteY1418" fmla="*/ 1538241 h 6858000"/>
              <a:gd name="connsiteX1419" fmla="*/ 5219949 w 6530564"/>
              <a:gd name="connsiteY1419" fmla="*/ 1757355 h 6858000"/>
              <a:gd name="connsiteX1420" fmla="*/ 5244849 w 6530564"/>
              <a:gd name="connsiteY1420" fmla="*/ 1781311 h 6858000"/>
              <a:gd name="connsiteX1421" fmla="*/ 5285425 w 6530564"/>
              <a:gd name="connsiteY1421" fmla="*/ 1812833 h 6858000"/>
              <a:gd name="connsiteX1422" fmla="*/ 5422531 w 6530564"/>
              <a:gd name="connsiteY1422" fmla="*/ 1941767 h 6858000"/>
              <a:gd name="connsiteX1423" fmla="*/ 5427783 w 6530564"/>
              <a:gd name="connsiteY1423" fmla="*/ 1954854 h 6858000"/>
              <a:gd name="connsiteX1424" fmla="*/ 5370401 w 6530564"/>
              <a:gd name="connsiteY1424" fmla="*/ 1904986 h 6858000"/>
              <a:gd name="connsiteX1425" fmla="*/ 5481735 w 6530564"/>
              <a:gd name="connsiteY1425" fmla="*/ 2036160 h 6858000"/>
              <a:gd name="connsiteX1426" fmla="*/ 5639099 w 6530564"/>
              <a:gd name="connsiteY1426" fmla="*/ 2260841 h 6858000"/>
              <a:gd name="connsiteX1427" fmla="*/ 5880519 w 6530564"/>
              <a:gd name="connsiteY1427" fmla="*/ 2928041 h 6858000"/>
              <a:gd name="connsiteX1428" fmla="*/ 5891569 w 6530564"/>
              <a:gd name="connsiteY1428" fmla="*/ 2991409 h 6858000"/>
              <a:gd name="connsiteX1429" fmla="*/ 5898861 w 6530564"/>
              <a:gd name="connsiteY1429" fmla="*/ 3009164 h 6858000"/>
              <a:gd name="connsiteX1430" fmla="*/ 5902123 w 6530564"/>
              <a:gd name="connsiteY1430" fmla="*/ 3033759 h 6858000"/>
              <a:gd name="connsiteX1431" fmla="*/ 5917520 w 6530564"/>
              <a:gd name="connsiteY1431" fmla="*/ 3250562 h 6858000"/>
              <a:gd name="connsiteX1432" fmla="*/ 5916015 w 6530564"/>
              <a:gd name="connsiteY1432" fmla="*/ 3270366 h 6858000"/>
              <a:gd name="connsiteX1433" fmla="*/ 5917712 w 6530564"/>
              <a:gd name="connsiteY1433" fmla="*/ 3301456 h 6858000"/>
              <a:gd name="connsiteX1434" fmla="*/ 5917722 w 6530564"/>
              <a:gd name="connsiteY1434" fmla="*/ 3321050 h 6858000"/>
              <a:gd name="connsiteX1435" fmla="*/ 5920837 w 6530564"/>
              <a:gd name="connsiteY1435" fmla="*/ 3319470 h 6858000"/>
              <a:gd name="connsiteX1436" fmla="*/ 5938043 w 6530564"/>
              <a:gd name="connsiteY1436" fmla="*/ 3297393 h 6858000"/>
              <a:gd name="connsiteX1437" fmla="*/ 5940465 w 6530564"/>
              <a:gd name="connsiteY1437" fmla="*/ 3397310 h 6858000"/>
              <a:gd name="connsiteX1438" fmla="*/ 5799700 w 6530564"/>
              <a:gd name="connsiteY1438" fmla="*/ 4058849 h 6858000"/>
              <a:gd name="connsiteX1439" fmla="*/ 5565591 w 6530564"/>
              <a:gd name="connsiteY1439" fmla="*/ 4474942 h 6858000"/>
              <a:gd name="connsiteX1440" fmla="*/ 5478169 w 6530564"/>
              <a:gd name="connsiteY1440" fmla="*/ 4588742 h 6858000"/>
              <a:gd name="connsiteX1441" fmla="*/ 5480671 w 6530564"/>
              <a:gd name="connsiteY1441" fmla="*/ 4622988 h 6858000"/>
              <a:gd name="connsiteX1442" fmla="*/ 5508667 w 6530564"/>
              <a:gd name="connsiteY1442" fmla="*/ 4605673 h 6858000"/>
              <a:gd name="connsiteX1443" fmla="*/ 5545127 w 6530564"/>
              <a:gd name="connsiteY1443" fmla="*/ 4573107 h 6858000"/>
              <a:gd name="connsiteX1444" fmla="*/ 5400007 w 6530564"/>
              <a:gd name="connsiteY1444" fmla="*/ 4782392 h 6858000"/>
              <a:gd name="connsiteX1445" fmla="*/ 5292521 w 6530564"/>
              <a:gd name="connsiteY1445" fmla="*/ 4889355 h 6858000"/>
              <a:gd name="connsiteX1446" fmla="*/ 5403631 w 6530564"/>
              <a:gd name="connsiteY1446" fmla="*/ 4790663 h 6858000"/>
              <a:gd name="connsiteX1447" fmla="*/ 5540062 w 6530564"/>
              <a:gd name="connsiteY1447" fmla="*/ 4630142 h 6858000"/>
              <a:gd name="connsiteX1448" fmla="*/ 5835395 w 6530564"/>
              <a:gd name="connsiteY1448" fmla="*/ 4132646 h 6858000"/>
              <a:gd name="connsiteX1449" fmla="*/ 5860185 w 6530564"/>
              <a:gd name="connsiteY1449" fmla="*/ 4061918 h 6858000"/>
              <a:gd name="connsiteX1450" fmla="*/ 5841093 w 6530564"/>
              <a:gd name="connsiteY1450" fmla="*/ 4078700 h 6858000"/>
              <a:gd name="connsiteX1451" fmla="*/ 5603333 w 6530564"/>
              <a:gd name="connsiteY1451" fmla="*/ 4508413 h 6858000"/>
              <a:gd name="connsiteX1452" fmla="*/ 5582878 w 6530564"/>
              <a:gd name="connsiteY1452" fmla="*/ 4524830 h 6858000"/>
              <a:gd name="connsiteX1453" fmla="*/ 5585095 w 6530564"/>
              <a:gd name="connsiteY1453" fmla="*/ 4494767 h 6858000"/>
              <a:gd name="connsiteX1454" fmla="*/ 5674172 w 6530564"/>
              <a:gd name="connsiteY1454" fmla="*/ 4363893 h 6858000"/>
              <a:gd name="connsiteX1455" fmla="*/ 5923723 w 6530564"/>
              <a:gd name="connsiteY1455" fmla="*/ 3721285 h 6858000"/>
              <a:gd name="connsiteX1456" fmla="*/ 5954351 w 6530564"/>
              <a:gd name="connsiteY1456" fmla="*/ 3182057 h 6858000"/>
              <a:gd name="connsiteX1457" fmla="*/ 5955213 w 6530564"/>
              <a:gd name="connsiteY1457" fmla="*/ 3069882 h 6858000"/>
              <a:gd name="connsiteX1458" fmla="*/ 5905413 w 6530564"/>
              <a:gd name="connsiteY1458" fmla="*/ 3914916 h 6858000"/>
              <a:gd name="connsiteX1459" fmla="*/ 5937521 w 6530564"/>
              <a:gd name="connsiteY1459" fmla="*/ 3876803 h 6858000"/>
              <a:gd name="connsiteX1460" fmla="*/ 5898035 w 6530564"/>
              <a:gd name="connsiteY1460" fmla="*/ 4007827 h 6858000"/>
              <a:gd name="connsiteX1461" fmla="*/ 5827971 w 6530564"/>
              <a:gd name="connsiteY1461" fmla="*/ 4187589 h 6858000"/>
              <a:gd name="connsiteX1462" fmla="*/ 5826681 w 6530564"/>
              <a:gd name="connsiteY1462" fmla="*/ 4203302 h 6858000"/>
              <a:gd name="connsiteX1463" fmla="*/ 5839500 w 6530564"/>
              <a:gd name="connsiteY1463" fmla="*/ 4193599 h 6858000"/>
              <a:gd name="connsiteX1464" fmla="*/ 5929413 w 6530564"/>
              <a:gd name="connsiteY1464" fmla="*/ 3972440 h 6858000"/>
              <a:gd name="connsiteX1465" fmla="*/ 5953909 w 6530564"/>
              <a:gd name="connsiteY1465" fmla="*/ 3919150 h 6858000"/>
              <a:gd name="connsiteX1466" fmla="*/ 6006151 w 6530564"/>
              <a:gd name="connsiteY1466" fmla="*/ 3680598 h 6858000"/>
              <a:gd name="connsiteX1467" fmla="*/ 6033787 w 6530564"/>
              <a:gd name="connsiteY1467" fmla="*/ 3136190 h 6858000"/>
              <a:gd name="connsiteX1468" fmla="*/ 6028315 w 6530564"/>
              <a:gd name="connsiteY1468" fmla="*/ 3093047 h 6858000"/>
              <a:gd name="connsiteX1469" fmla="*/ 6025816 w 6530564"/>
              <a:gd name="connsiteY1469" fmla="*/ 3080224 h 6858000"/>
              <a:gd name="connsiteX1470" fmla="*/ 5462620 w 6530564"/>
              <a:gd name="connsiteY1470" fmla="*/ 1953402 h 6858000"/>
              <a:gd name="connsiteX1471" fmla="*/ 5104061 w 6530564"/>
              <a:gd name="connsiteY1471" fmla="*/ 1632541 h 6858000"/>
              <a:gd name="connsiteX1472" fmla="*/ 5003371 w 6530564"/>
              <a:gd name="connsiteY1472" fmla="*/ 1558743 h 6858000"/>
              <a:gd name="connsiteX1473" fmla="*/ 4962275 w 6530564"/>
              <a:gd name="connsiteY1473" fmla="*/ 1523505 h 6858000"/>
              <a:gd name="connsiteX1474" fmla="*/ 4951211 w 6530564"/>
              <a:gd name="connsiteY1474" fmla="*/ 1516212 h 6858000"/>
              <a:gd name="connsiteX1475" fmla="*/ 4887030 w 6530564"/>
              <a:gd name="connsiteY1475" fmla="*/ 1488798 h 6858000"/>
              <a:gd name="connsiteX1476" fmla="*/ 4878235 w 6530564"/>
              <a:gd name="connsiteY1476" fmla="*/ 1485529 h 6858000"/>
              <a:gd name="connsiteX1477" fmla="*/ 2488089 w 6530564"/>
              <a:gd name="connsiteY1477" fmla="*/ 1468873 h 6858000"/>
              <a:gd name="connsiteX1478" fmla="*/ 2483339 w 6530564"/>
              <a:gd name="connsiteY1478" fmla="*/ 1472039 h 6858000"/>
              <a:gd name="connsiteX1479" fmla="*/ 2486645 w 6530564"/>
              <a:gd name="connsiteY1479" fmla="*/ 1469475 h 6858000"/>
              <a:gd name="connsiteX1480" fmla="*/ 2428360 w 6530564"/>
              <a:gd name="connsiteY1480" fmla="*/ 1430993 h 6858000"/>
              <a:gd name="connsiteX1481" fmla="*/ 2428663 w 6530564"/>
              <a:gd name="connsiteY1481" fmla="*/ 1432410 h 6858000"/>
              <a:gd name="connsiteX1482" fmla="*/ 2423991 w 6530564"/>
              <a:gd name="connsiteY1482" fmla="*/ 1433409 h 6858000"/>
              <a:gd name="connsiteX1483" fmla="*/ 3312724 w 6530564"/>
              <a:gd name="connsiteY1483" fmla="*/ 1415766 h 6858000"/>
              <a:gd name="connsiteX1484" fmla="*/ 3256489 w 6530564"/>
              <a:gd name="connsiteY1484" fmla="*/ 1428825 h 6858000"/>
              <a:gd name="connsiteX1485" fmla="*/ 3219056 w 6530564"/>
              <a:gd name="connsiteY1485" fmla="*/ 1450437 h 6858000"/>
              <a:gd name="connsiteX1486" fmla="*/ 3264571 w 6530564"/>
              <a:gd name="connsiteY1486" fmla="*/ 1438022 h 6858000"/>
              <a:gd name="connsiteX1487" fmla="*/ 3145305 w 6530564"/>
              <a:gd name="connsiteY1487" fmla="*/ 1476381 h 6858000"/>
              <a:gd name="connsiteX1488" fmla="*/ 3078993 w 6530564"/>
              <a:gd name="connsiteY1488" fmla="*/ 1500802 h 6858000"/>
              <a:gd name="connsiteX1489" fmla="*/ 3032598 w 6530564"/>
              <a:gd name="connsiteY1489" fmla="*/ 1516496 h 6858000"/>
              <a:gd name="connsiteX1490" fmla="*/ 3010922 w 6530564"/>
              <a:gd name="connsiteY1490" fmla="*/ 1531783 h 6858000"/>
              <a:gd name="connsiteX1491" fmla="*/ 1851594 w 6530564"/>
              <a:gd name="connsiteY1491" fmla="*/ 3116159 h 6858000"/>
              <a:gd name="connsiteX1492" fmla="*/ 1924097 w 6530564"/>
              <a:gd name="connsiteY1492" fmla="*/ 3947739 h 6858000"/>
              <a:gd name="connsiteX1493" fmla="*/ 3149544 w 6530564"/>
              <a:gd name="connsiteY1493" fmla="*/ 5239426 h 6858000"/>
              <a:gd name="connsiteX1494" fmla="*/ 3272436 w 6530564"/>
              <a:gd name="connsiteY1494" fmla="*/ 5279386 h 6858000"/>
              <a:gd name="connsiteX1495" fmla="*/ 3274837 w 6530564"/>
              <a:gd name="connsiteY1495" fmla="*/ 5283546 h 6858000"/>
              <a:gd name="connsiteX1496" fmla="*/ 3284679 w 6530564"/>
              <a:gd name="connsiteY1496" fmla="*/ 5286183 h 6858000"/>
              <a:gd name="connsiteX1497" fmla="*/ 3288837 w 6530564"/>
              <a:gd name="connsiteY1497" fmla="*/ 5283781 h 6858000"/>
              <a:gd name="connsiteX1498" fmla="*/ 3380685 w 6530564"/>
              <a:gd name="connsiteY1498" fmla="*/ 5308392 h 6858000"/>
              <a:gd name="connsiteX1499" fmla="*/ 3599176 w 6530564"/>
              <a:gd name="connsiteY1499" fmla="*/ 5345842 h 6858000"/>
              <a:gd name="connsiteX1500" fmla="*/ 4305801 w 6530564"/>
              <a:gd name="connsiteY1500" fmla="*/ 5306654 h 6858000"/>
              <a:gd name="connsiteX1501" fmla="*/ 4682641 w 6530564"/>
              <a:gd name="connsiteY1501" fmla="*/ 5186132 h 6858000"/>
              <a:gd name="connsiteX1502" fmla="*/ 4677601 w 6530564"/>
              <a:gd name="connsiteY1502" fmla="*/ 5191813 h 6858000"/>
              <a:gd name="connsiteX1503" fmla="*/ 4733195 w 6530564"/>
              <a:gd name="connsiteY1503" fmla="*/ 5168036 h 6858000"/>
              <a:gd name="connsiteX1504" fmla="*/ 4762309 w 6530564"/>
              <a:gd name="connsiteY1504" fmla="*/ 5151226 h 6858000"/>
              <a:gd name="connsiteX1505" fmla="*/ 4852933 w 6530564"/>
              <a:gd name="connsiteY1505" fmla="*/ 5101678 h 6858000"/>
              <a:gd name="connsiteX1506" fmla="*/ 4886205 w 6530564"/>
              <a:gd name="connsiteY1506" fmla="*/ 5082466 h 6858000"/>
              <a:gd name="connsiteX1507" fmla="*/ 5167103 w 6530564"/>
              <a:gd name="connsiteY1507" fmla="*/ 4887015 h 6858000"/>
              <a:gd name="connsiteX1508" fmla="*/ 5099205 w 6530564"/>
              <a:gd name="connsiteY1508" fmla="*/ 4956718 h 6858000"/>
              <a:gd name="connsiteX1509" fmla="*/ 5079289 w 6530564"/>
              <a:gd name="connsiteY1509" fmla="*/ 4965443 h 6858000"/>
              <a:gd name="connsiteX1510" fmla="*/ 5004830 w 6530564"/>
              <a:gd name="connsiteY1510" fmla="*/ 5033389 h 6858000"/>
              <a:gd name="connsiteX1511" fmla="*/ 5039627 w 6530564"/>
              <a:gd name="connsiteY1511" fmla="*/ 5021617 h 6858000"/>
              <a:gd name="connsiteX1512" fmla="*/ 5104007 w 6530564"/>
              <a:gd name="connsiteY1512" fmla="*/ 4965035 h 6858000"/>
              <a:gd name="connsiteX1513" fmla="*/ 5123925 w 6530564"/>
              <a:gd name="connsiteY1513" fmla="*/ 4956309 h 6858000"/>
              <a:gd name="connsiteX1514" fmla="*/ 5168389 w 6530564"/>
              <a:gd name="connsiteY1514" fmla="*/ 4908456 h 6858000"/>
              <a:gd name="connsiteX1515" fmla="*/ 5221817 w 6530564"/>
              <a:gd name="connsiteY1515" fmla="*/ 4866518 h 6858000"/>
              <a:gd name="connsiteX1516" fmla="*/ 5229491 w 6530564"/>
              <a:gd name="connsiteY1516" fmla="*/ 4850995 h 6858000"/>
              <a:gd name="connsiteX1517" fmla="*/ 5255325 w 6530564"/>
              <a:gd name="connsiteY1517" fmla="*/ 4833307 h 6858000"/>
              <a:gd name="connsiteX1518" fmla="*/ 5282919 w 6530564"/>
              <a:gd name="connsiteY1518" fmla="*/ 4809059 h 6858000"/>
              <a:gd name="connsiteX1519" fmla="*/ 5300025 w 6530564"/>
              <a:gd name="connsiteY1519" fmla="*/ 4771452 h 6858000"/>
              <a:gd name="connsiteX1520" fmla="*/ 5287549 w 6530564"/>
              <a:gd name="connsiteY1520" fmla="*/ 4778657 h 6858000"/>
              <a:gd name="connsiteX1521" fmla="*/ 5820215 w 6530564"/>
              <a:gd name="connsiteY1521" fmla="*/ 3866642 h 6858000"/>
              <a:gd name="connsiteX1522" fmla="*/ 5820377 w 6530564"/>
              <a:gd name="connsiteY1522" fmla="*/ 3865901 h 6858000"/>
              <a:gd name="connsiteX1523" fmla="*/ 5786815 w 6530564"/>
              <a:gd name="connsiteY1523" fmla="*/ 3962149 h 6858000"/>
              <a:gd name="connsiteX1524" fmla="*/ 5689529 w 6530564"/>
              <a:gd name="connsiteY1524" fmla="*/ 4151358 h 6858000"/>
              <a:gd name="connsiteX1525" fmla="*/ 5652275 w 6530564"/>
              <a:gd name="connsiteY1525" fmla="*/ 4213857 h 6858000"/>
              <a:gd name="connsiteX1526" fmla="*/ 5648119 w 6530564"/>
              <a:gd name="connsiteY1526" fmla="*/ 4223529 h 6858000"/>
              <a:gd name="connsiteX1527" fmla="*/ 5290656 w 6530564"/>
              <a:gd name="connsiteY1527" fmla="*/ 4740814 h 6858000"/>
              <a:gd name="connsiteX1528" fmla="*/ 5293293 w 6530564"/>
              <a:gd name="connsiteY1528" fmla="*/ 4730974 h 6858000"/>
              <a:gd name="connsiteX1529" fmla="*/ 5252987 w 6530564"/>
              <a:gd name="connsiteY1529" fmla="*/ 4776428 h 6858000"/>
              <a:gd name="connsiteX1530" fmla="*/ 5200205 w 6530564"/>
              <a:gd name="connsiteY1530" fmla="*/ 4829085 h 6858000"/>
              <a:gd name="connsiteX1531" fmla="*/ 5167573 w 6530564"/>
              <a:gd name="connsiteY1531" fmla="*/ 4859015 h 6858000"/>
              <a:gd name="connsiteX1532" fmla="*/ 5164293 w 6530564"/>
              <a:gd name="connsiteY1532" fmla="*/ 4858136 h 6858000"/>
              <a:gd name="connsiteX1533" fmla="*/ 5163415 w 6530564"/>
              <a:gd name="connsiteY1533" fmla="*/ 4861416 h 6858000"/>
              <a:gd name="connsiteX1534" fmla="*/ 5159255 w 6530564"/>
              <a:gd name="connsiteY1534" fmla="*/ 4863817 h 6858000"/>
              <a:gd name="connsiteX1535" fmla="*/ 5154217 w 6530564"/>
              <a:gd name="connsiteY1535" fmla="*/ 4869499 h 6858000"/>
              <a:gd name="connsiteX1536" fmla="*/ 5139981 w 6530564"/>
              <a:gd name="connsiteY1536" fmla="*/ 4883264 h 6858000"/>
              <a:gd name="connsiteX1537" fmla="*/ 5089836 w 6530564"/>
              <a:gd name="connsiteY1537" fmla="*/ 4926080 h 6858000"/>
              <a:gd name="connsiteX1538" fmla="*/ 5068160 w 6530564"/>
              <a:gd name="connsiteY1538" fmla="*/ 4941369 h 6858000"/>
              <a:gd name="connsiteX1539" fmla="*/ 5019772 w 6530564"/>
              <a:gd name="connsiteY1539" fmla="*/ 4977623 h 6858000"/>
              <a:gd name="connsiteX1540" fmla="*/ 5020651 w 6530564"/>
              <a:gd name="connsiteY1540" fmla="*/ 4974342 h 6858000"/>
              <a:gd name="connsiteX1541" fmla="*/ 5011455 w 6530564"/>
              <a:gd name="connsiteY1541" fmla="*/ 4982425 h 6858000"/>
              <a:gd name="connsiteX1542" fmla="*/ 4305801 w 6530564"/>
              <a:gd name="connsiteY1542" fmla="*/ 5306654 h 6858000"/>
              <a:gd name="connsiteX1543" fmla="*/ 3402360 w 6530564"/>
              <a:gd name="connsiteY1543" fmla="*/ 5293105 h 6858000"/>
              <a:gd name="connsiteX1544" fmla="*/ 3404117 w 6530564"/>
              <a:gd name="connsiteY1544" fmla="*/ 5286544 h 6858000"/>
              <a:gd name="connsiteX1545" fmla="*/ 3508914 w 6530564"/>
              <a:gd name="connsiteY1545" fmla="*/ 5275951 h 6858000"/>
              <a:gd name="connsiteX1546" fmla="*/ 3496671 w 6530564"/>
              <a:gd name="connsiteY1546" fmla="*/ 5269154 h 6858000"/>
              <a:gd name="connsiteX1547" fmla="*/ 3557475 w 6530564"/>
              <a:gd name="connsiteY1547" fmla="*/ 5278414 h 6858000"/>
              <a:gd name="connsiteX1548" fmla="*/ 3604513 w 6530564"/>
              <a:gd name="connsiteY1548" fmla="*/ 5273439 h 6858000"/>
              <a:gd name="connsiteX1549" fmla="*/ 3573468 w 6530564"/>
              <a:gd name="connsiteY1549" fmla="*/ 5258088 h 6858000"/>
              <a:gd name="connsiteX1550" fmla="*/ 3577628 w 6530564"/>
              <a:gd name="connsiteY1550" fmla="*/ 5255687 h 6858000"/>
              <a:gd name="connsiteX1551" fmla="*/ 3580907 w 6530564"/>
              <a:gd name="connsiteY1551" fmla="*/ 5256567 h 6858000"/>
              <a:gd name="connsiteX1552" fmla="*/ 3584189 w 6530564"/>
              <a:gd name="connsiteY1552" fmla="*/ 5257445 h 6858000"/>
              <a:gd name="connsiteX1553" fmla="*/ 3590749 w 6530564"/>
              <a:gd name="connsiteY1553" fmla="*/ 5259203 h 6858000"/>
              <a:gd name="connsiteX1554" fmla="*/ 3588347 w 6530564"/>
              <a:gd name="connsiteY1554" fmla="*/ 5255045 h 6858000"/>
              <a:gd name="connsiteX1555" fmla="*/ 3585065 w 6530564"/>
              <a:gd name="connsiteY1555" fmla="*/ 5254166 h 6858000"/>
              <a:gd name="connsiteX1556" fmla="*/ 3581787 w 6530564"/>
              <a:gd name="connsiteY1556" fmla="*/ 5253286 h 6858000"/>
              <a:gd name="connsiteX1557" fmla="*/ 3572825 w 6530564"/>
              <a:gd name="connsiteY1557" fmla="*/ 5247369 h 6858000"/>
              <a:gd name="connsiteX1558" fmla="*/ 3568666 w 6530564"/>
              <a:gd name="connsiteY1558" fmla="*/ 5249771 h 6858000"/>
              <a:gd name="connsiteX1559" fmla="*/ 3571945 w 6530564"/>
              <a:gd name="connsiteY1559" fmla="*/ 5250649 h 6858000"/>
              <a:gd name="connsiteX1560" fmla="*/ 3574346 w 6530564"/>
              <a:gd name="connsiteY1560" fmla="*/ 5254808 h 6858000"/>
              <a:gd name="connsiteX1561" fmla="*/ 3564507 w 6530564"/>
              <a:gd name="connsiteY1561" fmla="*/ 5252171 h 6858000"/>
              <a:gd name="connsiteX1562" fmla="*/ 3561226 w 6530564"/>
              <a:gd name="connsiteY1562" fmla="*/ 5251293 h 6858000"/>
              <a:gd name="connsiteX1563" fmla="*/ 3539378 w 6530564"/>
              <a:gd name="connsiteY1563" fmla="*/ 5227860 h 6858000"/>
              <a:gd name="connsiteX1564" fmla="*/ 3579620 w 6530564"/>
              <a:gd name="connsiteY1564" fmla="*/ 5235127 h 6858000"/>
              <a:gd name="connsiteX1565" fmla="*/ 3570016 w 6530564"/>
              <a:gd name="connsiteY1565" fmla="*/ 5218490 h 6858000"/>
              <a:gd name="connsiteX1566" fmla="*/ 3657531 w 6530564"/>
              <a:gd name="connsiteY1566" fmla="*/ 5206782 h 6858000"/>
              <a:gd name="connsiteX1567" fmla="*/ 3660813 w 6530564"/>
              <a:gd name="connsiteY1567" fmla="*/ 5207661 h 6858000"/>
              <a:gd name="connsiteX1568" fmla="*/ 3667372 w 6530564"/>
              <a:gd name="connsiteY1568" fmla="*/ 5209419 h 6858000"/>
              <a:gd name="connsiteX1569" fmla="*/ 3671532 w 6530564"/>
              <a:gd name="connsiteY1569" fmla="*/ 5207018 h 6858000"/>
              <a:gd name="connsiteX1570" fmla="*/ 3710251 w 6530564"/>
              <a:gd name="connsiteY1570" fmla="*/ 5206844 h 6858000"/>
              <a:gd name="connsiteX1571" fmla="*/ 3724251 w 6530564"/>
              <a:gd name="connsiteY1571" fmla="*/ 5207082 h 6858000"/>
              <a:gd name="connsiteX1572" fmla="*/ 3728411 w 6530564"/>
              <a:gd name="connsiteY1572" fmla="*/ 5204679 h 6858000"/>
              <a:gd name="connsiteX1573" fmla="*/ 3731689 w 6530564"/>
              <a:gd name="connsiteY1573" fmla="*/ 5205559 h 6858000"/>
              <a:gd name="connsiteX1574" fmla="*/ 3732569 w 6530564"/>
              <a:gd name="connsiteY1574" fmla="*/ 5202278 h 6858000"/>
              <a:gd name="connsiteX1575" fmla="*/ 3735849 w 6530564"/>
              <a:gd name="connsiteY1575" fmla="*/ 5203156 h 6858000"/>
              <a:gd name="connsiteX1576" fmla="*/ 3750729 w 6530564"/>
              <a:gd name="connsiteY1576" fmla="*/ 5200112 h 6858000"/>
              <a:gd name="connsiteX1577" fmla="*/ 3741767 w 6530564"/>
              <a:gd name="connsiteY1577" fmla="*/ 5194194 h 6858000"/>
              <a:gd name="connsiteX1578" fmla="*/ 3750085 w 6530564"/>
              <a:gd name="connsiteY1578" fmla="*/ 5189392 h 6858000"/>
              <a:gd name="connsiteX1579" fmla="*/ 3780485 w 6530564"/>
              <a:gd name="connsiteY1579" fmla="*/ 5194022 h 6858000"/>
              <a:gd name="connsiteX1580" fmla="*/ 3866245 w 6530564"/>
              <a:gd name="connsiteY1580" fmla="*/ 5188875 h 6858000"/>
              <a:gd name="connsiteX1581" fmla="*/ 3887685 w 6530564"/>
              <a:gd name="connsiteY1581" fmla="*/ 5187588 h 6858000"/>
              <a:gd name="connsiteX1582" fmla="*/ 3959442 w 6530564"/>
              <a:gd name="connsiteY1582" fmla="*/ 5182205 h 6858000"/>
              <a:gd name="connsiteX1583" fmla="*/ 3969282 w 6530564"/>
              <a:gd name="connsiteY1583" fmla="*/ 5184842 h 6858000"/>
              <a:gd name="connsiteX1584" fmla="*/ 3977601 w 6530564"/>
              <a:gd name="connsiteY1584" fmla="*/ 5180038 h 6858000"/>
              <a:gd name="connsiteX1585" fmla="*/ 3980003 w 6530564"/>
              <a:gd name="connsiteY1585" fmla="*/ 5184199 h 6858000"/>
              <a:gd name="connsiteX1586" fmla="*/ 4031200 w 6530564"/>
              <a:gd name="connsiteY1586" fmla="*/ 5176823 h 6858000"/>
              <a:gd name="connsiteX1587" fmla="*/ 4029443 w 6530564"/>
              <a:gd name="connsiteY1587" fmla="*/ 5183383 h 6858000"/>
              <a:gd name="connsiteX1588" fmla="*/ 4041919 w 6530564"/>
              <a:gd name="connsiteY1588" fmla="*/ 5176178 h 6858000"/>
              <a:gd name="connsiteX1589" fmla="*/ 4067519 w 6530564"/>
              <a:gd name="connsiteY1589" fmla="*/ 5172490 h 6858000"/>
              <a:gd name="connsiteX1590" fmla="*/ 4070798 w 6530564"/>
              <a:gd name="connsiteY1590" fmla="*/ 5173369 h 6858000"/>
              <a:gd name="connsiteX1591" fmla="*/ 4069920 w 6530564"/>
              <a:gd name="connsiteY1591" fmla="*/ 5176648 h 6858000"/>
              <a:gd name="connsiteX1592" fmla="*/ 4069041 w 6530564"/>
              <a:gd name="connsiteY1592" fmla="*/ 5179929 h 6858000"/>
              <a:gd name="connsiteX1593" fmla="*/ 4072321 w 6530564"/>
              <a:gd name="connsiteY1593" fmla="*/ 5180808 h 6858000"/>
              <a:gd name="connsiteX1594" fmla="*/ 4089601 w 6530564"/>
              <a:gd name="connsiteY1594" fmla="*/ 5181922 h 6858000"/>
              <a:gd name="connsiteX1595" fmla="*/ 4088723 w 6530564"/>
              <a:gd name="connsiteY1595" fmla="*/ 5185204 h 6858000"/>
              <a:gd name="connsiteX1596" fmla="*/ 4092003 w 6530564"/>
              <a:gd name="connsiteY1596" fmla="*/ 5186082 h 6858000"/>
              <a:gd name="connsiteX1597" fmla="*/ 4096162 w 6530564"/>
              <a:gd name="connsiteY1597" fmla="*/ 5183681 h 6858000"/>
              <a:gd name="connsiteX1598" fmla="*/ 4165519 w 6530564"/>
              <a:gd name="connsiteY1598" fmla="*/ 5174139 h 6858000"/>
              <a:gd name="connsiteX1599" fmla="*/ 4237513 w 6530564"/>
              <a:gd name="connsiteY1599" fmla="*/ 5154755 h 6858000"/>
              <a:gd name="connsiteX1600" fmla="*/ 4264671 w 6530564"/>
              <a:gd name="connsiteY1600" fmla="*/ 5150166 h 6858000"/>
              <a:gd name="connsiteX1601" fmla="*/ 4275426 w 6530564"/>
              <a:gd name="connsiteY1601" fmla="*/ 5147224 h 6858000"/>
              <a:gd name="connsiteX1602" fmla="*/ 4225547 w 6530564"/>
              <a:gd name="connsiteY1602" fmla="*/ 5155482 h 6858000"/>
              <a:gd name="connsiteX1603" fmla="*/ 3777147 w 6530564"/>
              <a:gd name="connsiteY1603" fmla="*/ 5162641 h 6858000"/>
              <a:gd name="connsiteX1604" fmla="*/ 3607202 w 6530564"/>
              <a:gd name="connsiteY1604" fmla="*/ 5141859 h 6858000"/>
              <a:gd name="connsiteX1605" fmla="*/ 3593293 w 6530564"/>
              <a:gd name="connsiteY1605" fmla="*/ 5134094 h 6858000"/>
              <a:gd name="connsiteX1606" fmla="*/ 3601266 w 6530564"/>
              <a:gd name="connsiteY1606" fmla="*/ 5128978 h 6858000"/>
              <a:gd name="connsiteX1607" fmla="*/ 4150133 w 6530564"/>
              <a:gd name="connsiteY1607" fmla="*/ 5138134 h 6858000"/>
              <a:gd name="connsiteX1608" fmla="*/ 4432718 w 6530564"/>
              <a:gd name="connsiteY1608" fmla="*/ 5085854 h 6858000"/>
              <a:gd name="connsiteX1609" fmla="*/ 4466865 w 6530564"/>
              <a:gd name="connsiteY1609" fmla="*/ 5078886 h 6858000"/>
              <a:gd name="connsiteX1610" fmla="*/ 4480356 w 6530564"/>
              <a:gd name="connsiteY1610" fmla="*/ 5069063 h 6858000"/>
              <a:gd name="connsiteX1611" fmla="*/ 4462767 w 6530564"/>
              <a:gd name="connsiteY1611" fmla="*/ 5061914 h 6858000"/>
              <a:gd name="connsiteX1612" fmla="*/ 4330679 w 6530564"/>
              <a:gd name="connsiteY1612" fmla="*/ 5094082 h 6858000"/>
              <a:gd name="connsiteX1613" fmla="*/ 4193125 w 6530564"/>
              <a:gd name="connsiteY1613" fmla="*/ 5115579 h 6858000"/>
              <a:gd name="connsiteX1614" fmla="*/ 4089964 w 6530564"/>
              <a:gd name="connsiteY1614" fmla="*/ 5124917 h 6858000"/>
              <a:gd name="connsiteX1615" fmla="*/ 4090545 w 6530564"/>
              <a:gd name="connsiteY1615" fmla="*/ 5125923 h 6858000"/>
              <a:gd name="connsiteX1616" fmla="*/ 4046787 w 6530564"/>
              <a:gd name="connsiteY1616" fmla="*/ 5131776 h 6858000"/>
              <a:gd name="connsiteX1617" fmla="*/ 4047666 w 6530564"/>
              <a:gd name="connsiteY1617" fmla="*/ 5128497 h 6858000"/>
              <a:gd name="connsiteX1618" fmla="*/ 4061664 w 6530564"/>
              <a:gd name="connsiteY1618" fmla="*/ 5128732 h 6858000"/>
              <a:gd name="connsiteX1619" fmla="*/ 4072652 w 6530564"/>
              <a:gd name="connsiteY1619" fmla="*/ 5126484 h 6858000"/>
              <a:gd name="connsiteX1620" fmla="*/ 4056543 w 6530564"/>
              <a:gd name="connsiteY1620" fmla="*/ 5127942 h 6858000"/>
              <a:gd name="connsiteX1621" fmla="*/ 4025363 w 6530564"/>
              <a:gd name="connsiteY1621" fmla="*/ 5128577 h 6858000"/>
              <a:gd name="connsiteX1622" fmla="*/ 4022586 w 6530564"/>
              <a:gd name="connsiteY1622" fmla="*/ 5131884 h 6858000"/>
              <a:gd name="connsiteX1623" fmla="*/ 4021187 w 6530564"/>
              <a:gd name="connsiteY1623" fmla="*/ 5135465 h 6858000"/>
              <a:gd name="connsiteX1624" fmla="*/ 4014626 w 6530564"/>
              <a:gd name="connsiteY1624" fmla="*/ 5133707 h 6858000"/>
              <a:gd name="connsiteX1625" fmla="*/ 4015505 w 6530564"/>
              <a:gd name="connsiteY1625" fmla="*/ 5130427 h 6858000"/>
              <a:gd name="connsiteX1626" fmla="*/ 4012226 w 6530564"/>
              <a:gd name="connsiteY1626" fmla="*/ 5129549 h 6858000"/>
              <a:gd name="connsiteX1627" fmla="*/ 4009785 w 6530564"/>
              <a:gd name="connsiteY1627" fmla="*/ 5128894 h 6858000"/>
              <a:gd name="connsiteX1628" fmla="*/ 3920985 w 6530564"/>
              <a:gd name="connsiteY1628" fmla="*/ 5130704 h 6858000"/>
              <a:gd name="connsiteX1629" fmla="*/ 3897176 w 6530564"/>
              <a:gd name="connsiteY1629" fmla="*/ 5129411 h 6858000"/>
              <a:gd name="connsiteX1630" fmla="*/ 3884467 w 6530564"/>
              <a:gd name="connsiteY1630" fmla="*/ 5133988 h 6858000"/>
              <a:gd name="connsiteX1631" fmla="*/ 3866308 w 6530564"/>
              <a:gd name="connsiteY1631" fmla="*/ 5136155 h 6858000"/>
              <a:gd name="connsiteX1632" fmla="*/ 3845748 w 6530564"/>
              <a:gd name="connsiteY1632" fmla="*/ 5134162 h 6858000"/>
              <a:gd name="connsiteX1633" fmla="*/ 3821029 w 6530564"/>
              <a:gd name="connsiteY1633" fmla="*/ 5134569 h 6858000"/>
              <a:gd name="connsiteX1634" fmla="*/ 3786467 w 6530564"/>
              <a:gd name="connsiteY1634" fmla="*/ 5132340 h 6858000"/>
              <a:gd name="connsiteX1635" fmla="*/ 3765027 w 6530564"/>
              <a:gd name="connsiteY1635" fmla="*/ 5133628 h 6858000"/>
              <a:gd name="connsiteX1636" fmla="*/ 3761746 w 6530564"/>
              <a:gd name="connsiteY1636" fmla="*/ 5132748 h 6858000"/>
              <a:gd name="connsiteX1637" fmla="*/ 3733748 w 6530564"/>
              <a:gd name="connsiteY1637" fmla="*/ 5132278 h 6858000"/>
              <a:gd name="connsiteX1638" fmla="*/ 3709028 w 6530564"/>
              <a:gd name="connsiteY1638" fmla="*/ 5132686 h 6858000"/>
              <a:gd name="connsiteX1639" fmla="*/ 3698308 w 6530564"/>
              <a:gd name="connsiteY1639" fmla="*/ 5133328 h 6858000"/>
              <a:gd name="connsiteX1640" fmla="*/ 3695027 w 6530564"/>
              <a:gd name="connsiteY1640" fmla="*/ 5132450 h 6858000"/>
              <a:gd name="connsiteX1641" fmla="*/ 3686065 w 6530564"/>
              <a:gd name="connsiteY1641" fmla="*/ 5126532 h 6858000"/>
              <a:gd name="connsiteX1642" fmla="*/ 3682787 w 6530564"/>
              <a:gd name="connsiteY1642" fmla="*/ 5125654 h 6858000"/>
              <a:gd name="connsiteX1643" fmla="*/ 3675347 w 6530564"/>
              <a:gd name="connsiteY1643" fmla="*/ 5127176 h 6858000"/>
              <a:gd name="connsiteX1644" fmla="*/ 3674467 w 6530564"/>
              <a:gd name="connsiteY1644" fmla="*/ 5130457 h 6858000"/>
              <a:gd name="connsiteX1645" fmla="*/ 3658065 w 6530564"/>
              <a:gd name="connsiteY1645" fmla="*/ 5126062 h 6858000"/>
              <a:gd name="connsiteX1646" fmla="*/ 3653907 w 6530564"/>
              <a:gd name="connsiteY1646" fmla="*/ 5128463 h 6858000"/>
              <a:gd name="connsiteX1647" fmla="*/ 3657187 w 6530564"/>
              <a:gd name="connsiteY1647" fmla="*/ 5129341 h 6858000"/>
              <a:gd name="connsiteX1648" fmla="*/ 3674467 w 6530564"/>
              <a:gd name="connsiteY1648" fmla="*/ 5130457 h 6858000"/>
              <a:gd name="connsiteX1649" fmla="*/ 3673588 w 6530564"/>
              <a:gd name="connsiteY1649" fmla="*/ 5133737 h 6858000"/>
              <a:gd name="connsiteX1650" fmla="*/ 3667027 w 6530564"/>
              <a:gd name="connsiteY1650" fmla="*/ 5131978 h 6858000"/>
              <a:gd name="connsiteX1651" fmla="*/ 3663747 w 6530564"/>
              <a:gd name="connsiteY1651" fmla="*/ 5131100 h 6858000"/>
              <a:gd name="connsiteX1652" fmla="*/ 3653027 w 6530564"/>
              <a:gd name="connsiteY1652" fmla="*/ 5131744 h 6858000"/>
              <a:gd name="connsiteX1653" fmla="*/ 3639907 w 6530564"/>
              <a:gd name="connsiteY1653" fmla="*/ 5128227 h 6858000"/>
              <a:gd name="connsiteX1654" fmla="*/ 3644067 w 6530564"/>
              <a:gd name="connsiteY1654" fmla="*/ 5125825 h 6858000"/>
              <a:gd name="connsiteX1655" fmla="*/ 3637506 w 6530564"/>
              <a:gd name="connsiteY1655" fmla="*/ 5124069 h 6858000"/>
              <a:gd name="connsiteX1656" fmla="*/ 3630945 w 6530564"/>
              <a:gd name="connsiteY1656" fmla="*/ 5122310 h 6858000"/>
              <a:gd name="connsiteX1657" fmla="*/ 3620224 w 6530564"/>
              <a:gd name="connsiteY1657" fmla="*/ 5122954 h 6858000"/>
              <a:gd name="connsiteX1658" fmla="*/ 3613665 w 6530564"/>
              <a:gd name="connsiteY1658" fmla="*/ 5121196 h 6858000"/>
              <a:gd name="connsiteX1659" fmla="*/ 3609505 w 6530564"/>
              <a:gd name="connsiteY1659" fmla="*/ 5123597 h 6858000"/>
              <a:gd name="connsiteX1660" fmla="*/ 3598785 w 6530564"/>
              <a:gd name="connsiteY1660" fmla="*/ 5124241 h 6858000"/>
              <a:gd name="connsiteX1661" fmla="*/ 3592225 w 6530564"/>
              <a:gd name="connsiteY1661" fmla="*/ 5122483 h 6858000"/>
              <a:gd name="connsiteX1662" fmla="*/ 3589823 w 6530564"/>
              <a:gd name="connsiteY1662" fmla="*/ 5118324 h 6858000"/>
              <a:gd name="connsiteX1663" fmla="*/ 3585664 w 6530564"/>
              <a:gd name="connsiteY1663" fmla="*/ 5120726 h 6858000"/>
              <a:gd name="connsiteX1664" fmla="*/ 3579982 w 6530564"/>
              <a:gd name="connsiteY1664" fmla="*/ 5115687 h 6858000"/>
              <a:gd name="connsiteX1665" fmla="*/ 3572542 w 6530564"/>
              <a:gd name="connsiteY1665" fmla="*/ 5117210 h 6858000"/>
              <a:gd name="connsiteX1666" fmla="*/ 3574945 w 6530564"/>
              <a:gd name="connsiteY1666" fmla="*/ 5121368 h 6858000"/>
              <a:gd name="connsiteX1667" fmla="*/ 3565103 w 6530564"/>
              <a:gd name="connsiteY1667" fmla="*/ 5118731 h 6858000"/>
              <a:gd name="connsiteX1668" fmla="*/ 3561823 w 6530564"/>
              <a:gd name="connsiteY1668" fmla="*/ 5117852 h 6858000"/>
              <a:gd name="connsiteX1669" fmla="*/ 3547823 w 6530564"/>
              <a:gd name="connsiteY1669" fmla="*/ 5117617 h 6858000"/>
              <a:gd name="connsiteX1670" fmla="*/ 3534703 w 6530564"/>
              <a:gd name="connsiteY1670" fmla="*/ 5114101 h 6858000"/>
              <a:gd name="connsiteX1671" fmla="*/ 3524861 w 6530564"/>
              <a:gd name="connsiteY1671" fmla="*/ 5111464 h 6858000"/>
              <a:gd name="connsiteX1672" fmla="*/ 3505180 w 6530564"/>
              <a:gd name="connsiteY1672" fmla="*/ 5106191 h 6858000"/>
              <a:gd name="connsiteX1673" fmla="*/ 3496218 w 6530564"/>
              <a:gd name="connsiteY1673" fmla="*/ 5100273 h 6858000"/>
              <a:gd name="connsiteX1674" fmla="*/ 3500377 w 6530564"/>
              <a:gd name="connsiteY1674" fmla="*/ 5097872 h 6858000"/>
              <a:gd name="connsiteX1675" fmla="*/ 3504537 w 6530564"/>
              <a:gd name="connsiteY1675" fmla="*/ 5095471 h 6858000"/>
              <a:gd name="connsiteX1676" fmla="*/ 3501256 w 6530564"/>
              <a:gd name="connsiteY1676" fmla="*/ 5094592 h 6858000"/>
              <a:gd name="connsiteX1677" fmla="*/ 3497975 w 6530564"/>
              <a:gd name="connsiteY1677" fmla="*/ 5093714 h 6858000"/>
              <a:gd name="connsiteX1678" fmla="*/ 3493817 w 6530564"/>
              <a:gd name="connsiteY1678" fmla="*/ 5096115 h 6858000"/>
              <a:gd name="connsiteX1679" fmla="*/ 3489659 w 6530564"/>
              <a:gd name="connsiteY1679" fmla="*/ 5098516 h 6858000"/>
              <a:gd name="connsiteX1680" fmla="*/ 3488778 w 6530564"/>
              <a:gd name="connsiteY1680" fmla="*/ 5101796 h 6858000"/>
              <a:gd name="connsiteX1681" fmla="*/ 3504301 w 6530564"/>
              <a:gd name="connsiteY1681" fmla="*/ 5109471 h 6858000"/>
              <a:gd name="connsiteX1682" fmla="*/ 3507581 w 6530564"/>
              <a:gd name="connsiteY1682" fmla="*/ 5110349 h 6858000"/>
              <a:gd name="connsiteX1683" fmla="*/ 3520701 w 6530564"/>
              <a:gd name="connsiteY1683" fmla="*/ 5113865 h 6858000"/>
              <a:gd name="connsiteX1684" fmla="*/ 3527262 w 6530564"/>
              <a:gd name="connsiteY1684" fmla="*/ 5115624 h 6858000"/>
              <a:gd name="connsiteX1685" fmla="*/ 3509983 w 6530564"/>
              <a:gd name="connsiteY1685" fmla="*/ 5114509 h 6858000"/>
              <a:gd name="connsiteX1686" fmla="*/ 3489421 w 6530564"/>
              <a:gd name="connsiteY1686" fmla="*/ 5112516 h 6858000"/>
              <a:gd name="connsiteX1687" fmla="*/ 3483740 w 6530564"/>
              <a:gd name="connsiteY1687" fmla="*/ 5107478 h 6858000"/>
              <a:gd name="connsiteX1688" fmla="*/ 3477179 w 6530564"/>
              <a:gd name="connsiteY1688" fmla="*/ 5105719 h 6858000"/>
              <a:gd name="connsiteX1689" fmla="*/ 3460778 w 6530564"/>
              <a:gd name="connsiteY1689" fmla="*/ 5101325 h 6858000"/>
              <a:gd name="connsiteX1690" fmla="*/ 3464938 w 6530564"/>
              <a:gd name="connsiteY1690" fmla="*/ 5098924 h 6858000"/>
              <a:gd name="connsiteX1691" fmla="*/ 3465816 w 6530564"/>
              <a:gd name="connsiteY1691" fmla="*/ 5095643 h 6858000"/>
              <a:gd name="connsiteX1692" fmla="*/ 3462537 w 6530564"/>
              <a:gd name="connsiteY1692" fmla="*/ 5094765 h 6858000"/>
              <a:gd name="connsiteX1693" fmla="*/ 3459257 w 6530564"/>
              <a:gd name="connsiteY1693" fmla="*/ 5093886 h 6858000"/>
              <a:gd name="connsiteX1694" fmla="*/ 3455097 w 6530564"/>
              <a:gd name="connsiteY1694" fmla="*/ 5096287 h 6858000"/>
              <a:gd name="connsiteX1695" fmla="*/ 3451816 w 6530564"/>
              <a:gd name="connsiteY1695" fmla="*/ 5095409 h 6858000"/>
              <a:gd name="connsiteX1696" fmla="*/ 3448536 w 6530564"/>
              <a:gd name="connsiteY1696" fmla="*/ 5094529 h 6858000"/>
              <a:gd name="connsiteX1697" fmla="*/ 3434537 w 6530564"/>
              <a:gd name="connsiteY1697" fmla="*/ 5094294 h 6858000"/>
              <a:gd name="connsiteX1698" fmla="*/ 3418134 w 6530564"/>
              <a:gd name="connsiteY1698" fmla="*/ 5089898 h 6858000"/>
              <a:gd name="connsiteX1699" fmla="*/ 3415734 w 6530564"/>
              <a:gd name="connsiteY1699" fmla="*/ 5085739 h 6858000"/>
              <a:gd name="connsiteX1700" fmla="*/ 3419893 w 6530564"/>
              <a:gd name="connsiteY1700" fmla="*/ 5083337 h 6858000"/>
              <a:gd name="connsiteX1701" fmla="*/ 3460135 w 6530564"/>
              <a:gd name="connsiteY1701" fmla="*/ 5090605 h 6858000"/>
              <a:gd name="connsiteX1702" fmla="*/ 3463417 w 6530564"/>
              <a:gd name="connsiteY1702" fmla="*/ 5091485 h 6858000"/>
              <a:gd name="connsiteX1703" fmla="*/ 3461014 w 6530564"/>
              <a:gd name="connsiteY1703" fmla="*/ 5087326 h 6858000"/>
              <a:gd name="connsiteX1704" fmla="*/ 3420771 w 6530564"/>
              <a:gd name="connsiteY1704" fmla="*/ 5080058 h 6858000"/>
              <a:gd name="connsiteX1705" fmla="*/ 3416848 w 6530564"/>
              <a:gd name="connsiteY1705" fmla="*/ 5068459 h 6858000"/>
              <a:gd name="connsiteX1706" fmla="*/ 3382522 w 6530564"/>
              <a:gd name="connsiteY1706" fmla="*/ 5052230 h 6858000"/>
              <a:gd name="connsiteX1707" fmla="*/ 3258344 w 6530564"/>
              <a:gd name="connsiteY1707" fmla="*/ 4990831 h 6858000"/>
              <a:gd name="connsiteX1708" fmla="*/ 3255064 w 6530564"/>
              <a:gd name="connsiteY1708" fmla="*/ 4989952 h 6858000"/>
              <a:gd name="connsiteX1709" fmla="*/ 3251783 w 6530564"/>
              <a:gd name="connsiteY1709" fmla="*/ 4989072 h 6858000"/>
              <a:gd name="connsiteX1710" fmla="*/ 3254186 w 6530564"/>
              <a:gd name="connsiteY1710" fmla="*/ 4993232 h 6858000"/>
              <a:gd name="connsiteX1711" fmla="*/ 3375085 w 6530564"/>
              <a:gd name="connsiteY1711" fmla="*/ 5053753 h 6858000"/>
              <a:gd name="connsiteX1712" fmla="*/ 3371803 w 6530564"/>
              <a:gd name="connsiteY1712" fmla="*/ 5052874 h 6858000"/>
              <a:gd name="connsiteX1713" fmla="*/ 3376606 w 6530564"/>
              <a:gd name="connsiteY1713" fmla="*/ 5061192 h 6858000"/>
              <a:gd name="connsiteX1714" fmla="*/ 3366767 w 6530564"/>
              <a:gd name="connsiteY1714" fmla="*/ 5058555 h 6858000"/>
              <a:gd name="connsiteX1715" fmla="*/ 3367645 w 6530564"/>
              <a:gd name="connsiteY1715" fmla="*/ 5055275 h 6858000"/>
              <a:gd name="connsiteX1716" fmla="*/ 3364364 w 6530564"/>
              <a:gd name="connsiteY1716" fmla="*/ 5054397 h 6858000"/>
              <a:gd name="connsiteX1717" fmla="*/ 3361083 w 6530564"/>
              <a:gd name="connsiteY1717" fmla="*/ 5053517 h 6858000"/>
              <a:gd name="connsiteX1718" fmla="*/ 3360205 w 6530564"/>
              <a:gd name="connsiteY1718" fmla="*/ 5056798 h 6858000"/>
              <a:gd name="connsiteX1719" fmla="*/ 3344683 w 6530564"/>
              <a:gd name="connsiteY1719" fmla="*/ 5049123 h 6858000"/>
              <a:gd name="connsiteX1720" fmla="*/ 3338122 w 6530564"/>
              <a:gd name="connsiteY1720" fmla="*/ 5047364 h 6858000"/>
              <a:gd name="connsiteX1721" fmla="*/ 3328281 w 6530564"/>
              <a:gd name="connsiteY1721" fmla="*/ 5044727 h 6858000"/>
              <a:gd name="connsiteX1722" fmla="*/ 3325001 w 6530564"/>
              <a:gd name="connsiteY1722" fmla="*/ 5043849 h 6858000"/>
              <a:gd name="connsiteX1723" fmla="*/ 3322599 w 6530564"/>
              <a:gd name="connsiteY1723" fmla="*/ 5039690 h 6858000"/>
              <a:gd name="connsiteX1724" fmla="*/ 3316040 w 6530564"/>
              <a:gd name="connsiteY1724" fmla="*/ 5037932 h 6858000"/>
              <a:gd name="connsiteX1725" fmla="*/ 3311880 w 6530564"/>
              <a:gd name="connsiteY1725" fmla="*/ 5040333 h 6858000"/>
              <a:gd name="connsiteX1726" fmla="*/ 3233153 w 6530564"/>
              <a:gd name="connsiteY1726" fmla="*/ 5019238 h 6858000"/>
              <a:gd name="connsiteX1727" fmla="*/ 3198829 w 6530564"/>
              <a:gd name="connsiteY1727" fmla="*/ 5003009 h 6858000"/>
              <a:gd name="connsiteX1728" fmla="*/ 3201230 w 6530564"/>
              <a:gd name="connsiteY1728" fmla="*/ 5007168 h 6858000"/>
              <a:gd name="connsiteX1729" fmla="*/ 3137383 w 6530564"/>
              <a:gd name="connsiteY1729" fmla="*/ 4983030 h 6858000"/>
              <a:gd name="connsiteX1730" fmla="*/ 3133223 w 6530564"/>
              <a:gd name="connsiteY1730" fmla="*/ 4985431 h 6858000"/>
              <a:gd name="connsiteX1731" fmla="*/ 3117700 w 6530564"/>
              <a:gd name="connsiteY1731" fmla="*/ 4977756 h 6858000"/>
              <a:gd name="connsiteX1732" fmla="*/ 3115299 w 6530564"/>
              <a:gd name="connsiteY1732" fmla="*/ 4973596 h 6858000"/>
              <a:gd name="connsiteX1733" fmla="*/ 3107860 w 6530564"/>
              <a:gd name="connsiteY1733" fmla="*/ 4975119 h 6858000"/>
              <a:gd name="connsiteX1734" fmla="*/ 3089059 w 6530564"/>
              <a:gd name="connsiteY1734" fmla="*/ 4966565 h 6858000"/>
              <a:gd name="connsiteX1735" fmla="*/ 3085777 w 6530564"/>
              <a:gd name="connsiteY1735" fmla="*/ 4965684 h 6858000"/>
              <a:gd name="connsiteX1736" fmla="*/ 3076815 w 6530564"/>
              <a:gd name="connsiteY1736" fmla="*/ 4959768 h 6858000"/>
              <a:gd name="connsiteX1737" fmla="*/ 3073536 w 6530564"/>
              <a:gd name="connsiteY1737" fmla="*/ 4958890 h 6858000"/>
              <a:gd name="connsiteX1738" fmla="*/ 3070254 w 6530564"/>
              <a:gd name="connsiteY1738" fmla="*/ 4958011 h 6858000"/>
              <a:gd name="connsiteX1739" fmla="*/ 3018005 w 6530564"/>
              <a:gd name="connsiteY1739" fmla="*/ 4929948 h 6858000"/>
              <a:gd name="connsiteX1740" fmla="*/ 3008164 w 6530564"/>
              <a:gd name="connsiteY1740" fmla="*/ 4927311 h 6858000"/>
              <a:gd name="connsiteX1741" fmla="*/ 3004884 w 6530564"/>
              <a:gd name="connsiteY1741" fmla="*/ 4926433 h 6858000"/>
              <a:gd name="connsiteX1742" fmla="*/ 2991763 w 6530564"/>
              <a:gd name="connsiteY1742" fmla="*/ 4922918 h 6858000"/>
              <a:gd name="connsiteX1743" fmla="*/ 2959196 w 6530564"/>
              <a:gd name="connsiteY1743" fmla="*/ 4900127 h 6858000"/>
              <a:gd name="connsiteX1744" fmla="*/ 2832851 w 6530564"/>
              <a:gd name="connsiteY1744" fmla="*/ 4820566 h 6858000"/>
              <a:gd name="connsiteX1745" fmla="*/ 2829571 w 6530564"/>
              <a:gd name="connsiteY1745" fmla="*/ 4819688 h 6858000"/>
              <a:gd name="connsiteX1746" fmla="*/ 2827170 w 6530564"/>
              <a:gd name="connsiteY1746" fmla="*/ 4815530 h 6858000"/>
              <a:gd name="connsiteX1747" fmla="*/ 2790300 w 6530564"/>
              <a:gd name="connsiteY1747" fmla="*/ 4779282 h 6858000"/>
              <a:gd name="connsiteX1748" fmla="*/ 2753001 w 6530564"/>
              <a:gd name="connsiteY1748" fmla="*/ 4745754 h 6858000"/>
              <a:gd name="connsiteX1749" fmla="*/ 2753847 w 6530564"/>
              <a:gd name="connsiteY1749" fmla="*/ 4746386 h 6858000"/>
              <a:gd name="connsiteX1750" fmla="*/ 2763151 w 6530564"/>
              <a:gd name="connsiteY1750" fmla="*/ 4752669 h 6858000"/>
              <a:gd name="connsiteX1751" fmla="*/ 2768833 w 6530564"/>
              <a:gd name="connsiteY1751" fmla="*/ 4757708 h 6858000"/>
              <a:gd name="connsiteX1752" fmla="*/ 2789157 w 6530564"/>
              <a:gd name="connsiteY1752" fmla="*/ 4773703 h 6858000"/>
              <a:gd name="connsiteX1753" fmla="*/ 2824125 w 6530564"/>
              <a:gd name="connsiteY1753" fmla="*/ 4800649 h 6858000"/>
              <a:gd name="connsiteX1754" fmla="*/ 2829807 w 6530564"/>
              <a:gd name="connsiteY1754" fmla="*/ 4805687 h 6858000"/>
              <a:gd name="connsiteX1755" fmla="*/ 2835489 w 6530564"/>
              <a:gd name="connsiteY1755" fmla="*/ 4810727 h 6858000"/>
              <a:gd name="connsiteX1756" fmla="*/ 2839648 w 6530564"/>
              <a:gd name="connsiteY1756" fmla="*/ 4808324 h 6858000"/>
              <a:gd name="connsiteX1757" fmla="*/ 2829163 w 6530564"/>
              <a:gd name="connsiteY1757" fmla="*/ 4794968 h 6858000"/>
              <a:gd name="connsiteX1758" fmla="*/ 2825883 w 6530564"/>
              <a:gd name="connsiteY1758" fmla="*/ 4794088 h 6858000"/>
              <a:gd name="connsiteX1759" fmla="*/ 2773871 w 6530564"/>
              <a:gd name="connsiteY1759" fmla="*/ 4752025 h 6858000"/>
              <a:gd name="connsiteX1760" fmla="*/ 2770590 w 6530564"/>
              <a:gd name="connsiteY1760" fmla="*/ 4751147 h 6858000"/>
              <a:gd name="connsiteX1761" fmla="*/ 2757705 w 6530564"/>
              <a:gd name="connsiteY1761" fmla="*/ 4733631 h 6858000"/>
              <a:gd name="connsiteX1762" fmla="*/ 2740660 w 6530564"/>
              <a:gd name="connsiteY1762" fmla="*/ 4718516 h 6858000"/>
              <a:gd name="connsiteX1763" fmla="*/ 2706021 w 6530564"/>
              <a:gd name="connsiteY1763" fmla="*/ 4690338 h 6858000"/>
              <a:gd name="connsiteX1764" fmla="*/ 2678648 w 6530564"/>
              <a:gd name="connsiteY1764" fmla="*/ 4660537 h 6858000"/>
              <a:gd name="connsiteX1765" fmla="*/ 2682322 w 6530564"/>
              <a:gd name="connsiteY1765" fmla="*/ 4660696 h 6858000"/>
              <a:gd name="connsiteX1766" fmla="*/ 2556040 w 6530564"/>
              <a:gd name="connsiteY1766" fmla="*/ 4528415 h 6858000"/>
              <a:gd name="connsiteX1767" fmla="*/ 2556918 w 6530564"/>
              <a:gd name="connsiteY1767" fmla="*/ 4525136 h 6858000"/>
              <a:gd name="connsiteX1768" fmla="*/ 2553638 w 6530564"/>
              <a:gd name="connsiteY1768" fmla="*/ 4524257 h 6858000"/>
              <a:gd name="connsiteX1769" fmla="*/ 2550359 w 6530564"/>
              <a:gd name="connsiteY1769" fmla="*/ 4523378 h 6858000"/>
              <a:gd name="connsiteX1770" fmla="*/ 2544034 w 6530564"/>
              <a:gd name="connsiteY1770" fmla="*/ 4507619 h 6858000"/>
              <a:gd name="connsiteX1771" fmla="*/ 2505142 w 6530564"/>
              <a:gd name="connsiteY1771" fmla="*/ 4469072 h 6858000"/>
              <a:gd name="connsiteX1772" fmla="*/ 2514981 w 6530564"/>
              <a:gd name="connsiteY1772" fmla="*/ 4471709 h 6858000"/>
              <a:gd name="connsiteX1773" fmla="*/ 2494657 w 6530564"/>
              <a:gd name="connsiteY1773" fmla="*/ 4455716 h 6858000"/>
              <a:gd name="connsiteX1774" fmla="*/ 2498817 w 6530564"/>
              <a:gd name="connsiteY1774" fmla="*/ 4453313 h 6858000"/>
              <a:gd name="connsiteX1775" fmla="*/ 2453599 w 6530564"/>
              <a:gd name="connsiteY1775" fmla="*/ 4399008 h 6858000"/>
              <a:gd name="connsiteX1776" fmla="*/ 2454477 w 6530564"/>
              <a:gd name="connsiteY1776" fmla="*/ 4395729 h 6858000"/>
              <a:gd name="connsiteX1777" fmla="*/ 2424784 w 6530564"/>
              <a:gd name="connsiteY1777" fmla="*/ 4349098 h 6858000"/>
              <a:gd name="connsiteX1778" fmla="*/ 2387006 w 6530564"/>
              <a:gd name="connsiteY1778" fmla="*/ 4293271 h 6858000"/>
              <a:gd name="connsiteX1779" fmla="*/ 2372796 w 6530564"/>
              <a:gd name="connsiteY1779" fmla="*/ 4262654 h 6858000"/>
              <a:gd name="connsiteX1780" fmla="*/ 2354365 w 6530564"/>
              <a:gd name="connsiteY1780" fmla="*/ 4231786 h 6858000"/>
              <a:gd name="connsiteX1781" fmla="*/ 2357546 w 6530564"/>
              <a:gd name="connsiteY1781" fmla="*/ 4232639 h 6858000"/>
              <a:gd name="connsiteX1782" fmla="*/ 2355145 w 6530564"/>
              <a:gd name="connsiteY1782" fmla="*/ 4228480 h 6858000"/>
              <a:gd name="connsiteX1783" fmla="*/ 2349463 w 6530564"/>
              <a:gd name="connsiteY1783" fmla="*/ 4223441 h 6858000"/>
              <a:gd name="connsiteX1784" fmla="*/ 2352745 w 6530564"/>
              <a:gd name="connsiteY1784" fmla="*/ 4224320 h 6858000"/>
              <a:gd name="connsiteX1785" fmla="*/ 2338336 w 6530564"/>
              <a:gd name="connsiteY1785" fmla="*/ 4199366 h 6858000"/>
              <a:gd name="connsiteX1786" fmla="*/ 2335056 w 6530564"/>
              <a:gd name="connsiteY1786" fmla="*/ 4198486 h 6858000"/>
              <a:gd name="connsiteX1787" fmla="*/ 2329374 w 6530564"/>
              <a:gd name="connsiteY1787" fmla="*/ 4193448 h 6858000"/>
              <a:gd name="connsiteX1788" fmla="*/ 2335934 w 6530564"/>
              <a:gd name="connsiteY1788" fmla="*/ 4195206 h 6858000"/>
              <a:gd name="connsiteX1789" fmla="*/ 2328731 w 6530564"/>
              <a:gd name="connsiteY1789" fmla="*/ 4182729 h 6858000"/>
              <a:gd name="connsiteX1790" fmla="*/ 2332011 w 6530564"/>
              <a:gd name="connsiteY1790" fmla="*/ 4183607 h 6858000"/>
              <a:gd name="connsiteX1791" fmla="*/ 2335292 w 6530564"/>
              <a:gd name="connsiteY1791" fmla="*/ 4184486 h 6858000"/>
              <a:gd name="connsiteX1792" fmla="*/ 2336170 w 6530564"/>
              <a:gd name="connsiteY1792" fmla="*/ 4181206 h 6858000"/>
              <a:gd name="connsiteX1793" fmla="*/ 2329610 w 6530564"/>
              <a:gd name="connsiteY1793" fmla="*/ 4179448 h 6858000"/>
              <a:gd name="connsiteX1794" fmla="*/ 2326328 w 6530564"/>
              <a:gd name="connsiteY1794" fmla="*/ 4178569 h 6858000"/>
              <a:gd name="connsiteX1795" fmla="*/ 2323927 w 6530564"/>
              <a:gd name="connsiteY1795" fmla="*/ 4174411 h 6858000"/>
              <a:gd name="connsiteX1796" fmla="*/ 2324807 w 6530564"/>
              <a:gd name="connsiteY1796" fmla="*/ 4171130 h 6858000"/>
              <a:gd name="connsiteX1797" fmla="*/ 2325686 w 6530564"/>
              <a:gd name="connsiteY1797" fmla="*/ 4167850 h 6858000"/>
              <a:gd name="connsiteX1798" fmla="*/ 2322406 w 6530564"/>
              <a:gd name="connsiteY1798" fmla="*/ 4166970 h 6858000"/>
              <a:gd name="connsiteX1799" fmla="*/ 2319125 w 6530564"/>
              <a:gd name="connsiteY1799" fmla="*/ 4166091 h 6858000"/>
              <a:gd name="connsiteX1800" fmla="*/ 2315201 w 6530564"/>
              <a:gd name="connsiteY1800" fmla="*/ 4154494 h 6858000"/>
              <a:gd name="connsiteX1801" fmla="*/ 2318482 w 6530564"/>
              <a:gd name="connsiteY1801" fmla="*/ 4155373 h 6858000"/>
              <a:gd name="connsiteX1802" fmla="*/ 2316081 w 6530564"/>
              <a:gd name="connsiteY1802" fmla="*/ 4151212 h 6858000"/>
              <a:gd name="connsiteX1803" fmla="*/ 2313680 w 6530564"/>
              <a:gd name="connsiteY1803" fmla="*/ 4147053 h 6858000"/>
              <a:gd name="connsiteX1804" fmla="*/ 2307998 w 6530564"/>
              <a:gd name="connsiteY1804" fmla="*/ 4142015 h 6858000"/>
              <a:gd name="connsiteX1805" fmla="*/ 2311277 w 6530564"/>
              <a:gd name="connsiteY1805" fmla="*/ 4142893 h 6858000"/>
              <a:gd name="connsiteX1806" fmla="*/ 2308233 w 6530564"/>
              <a:gd name="connsiteY1806" fmla="*/ 4128016 h 6858000"/>
              <a:gd name="connsiteX1807" fmla="*/ 2314794 w 6530564"/>
              <a:gd name="connsiteY1807" fmla="*/ 4129773 h 6858000"/>
              <a:gd name="connsiteX1808" fmla="*/ 2308469 w 6530564"/>
              <a:gd name="connsiteY1808" fmla="*/ 4114014 h 6858000"/>
              <a:gd name="connsiteX1809" fmla="*/ 2311749 w 6530564"/>
              <a:gd name="connsiteY1809" fmla="*/ 4114894 h 6858000"/>
              <a:gd name="connsiteX1810" fmla="*/ 2314150 w 6530564"/>
              <a:gd name="connsiteY1810" fmla="*/ 4119054 h 6858000"/>
              <a:gd name="connsiteX1811" fmla="*/ 2317430 w 6530564"/>
              <a:gd name="connsiteY1811" fmla="*/ 4119932 h 6858000"/>
              <a:gd name="connsiteX1812" fmla="*/ 2315029 w 6530564"/>
              <a:gd name="connsiteY1812" fmla="*/ 4115773 h 6858000"/>
              <a:gd name="connsiteX1813" fmla="*/ 2312628 w 6530564"/>
              <a:gd name="connsiteY1813" fmla="*/ 4111613 h 6858000"/>
              <a:gd name="connsiteX1814" fmla="*/ 2306947 w 6530564"/>
              <a:gd name="connsiteY1814" fmla="*/ 4106575 h 6858000"/>
              <a:gd name="connsiteX1815" fmla="*/ 2305188 w 6530564"/>
              <a:gd name="connsiteY1815" fmla="*/ 4113136 h 6858000"/>
              <a:gd name="connsiteX1816" fmla="*/ 2302787 w 6530564"/>
              <a:gd name="connsiteY1816" fmla="*/ 4108977 h 6858000"/>
              <a:gd name="connsiteX1817" fmla="*/ 2287500 w 6530564"/>
              <a:gd name="connsiteY1817" fmla="*/ 4087301 h 6858000"/>
              <a:gd name="connsiteX1818" fmla="*/ 2287264 w 6530564"/>
              <a:gd name="connsiteY1818" fmla="*/ 4101302 h 6858000"/>
              <a:gd name="connsiteX1819" fmla="*/ 2280939 w 6530564"/>
              <a:gd name="connsiteY1819" fmla="*/ 4085543 h 6858000"/>
              <a:gd name="connsiteX1820" fmla="*/ 2273736 w 6530564"/>
              <a:gd name="connsiteY1820" fmla="*/ 4073065 h 6858000"/>
              <a:gd name="connsiteX1821" fmla="*/ 2272213 w 6530564"/>
              <a:gd name="connsiteY1821" fmla="*/ 4065626 h 6858000"/>
              <a:gd name="connsiteX1822" fmla="*/ 2278774 w 6530564"/>
              <a:gd name="connsiteY1822" fmla="*/ 4067385 h 6858000"/>
              <a:gd name="connsiteX1823" fmla="*/ 2269169 w 6530564"/>
              <a:gd name="connsiteY1823" fmla="*/ 4050747 h 6858000"/>
              <a:gd name="connsiteX1824" fmla="*/ 2273328 w 6530564"/>
              <a:gd name="connsiteY1824" fmla="*/ 4048346 h 6858000"/>
              <a:gd name="connsiteX1825" fmla="*/ 2275729 w 6530564"/>
              <a:gd name="connsiteY1825" fmla="*/ 4052506 h 6858000"/>
              <a:gd name="connsiteX1826" fmla="*/ 2279010 w 6530564"/>
              <a:gd name="connsiteY1826" fmla="*/ 4053384 h 6858000"/>
              <a:gd name="connsiteX1827" fmla="*/ 2279888 w 6530564"/>
              <a:gd name="connsiteY1827" fmla="*/ 4050103 h 6858000"/>
              <a:gd name="connsiteX1828" fmla="*/ 2277487 w 6530564"/>
              <a:gd name="connsiteY1828" fmla="*/ 4045945 h 6858000"/>
              <a:gd name="connsiteX1829" fmla="*/ 2274206 w 6530564"/>
              <a:gd name="connsiteY1829" fmla="*/ 4045065 h 6858000"/>
              <a:gd name="connsiteX1830" fmla="*/ 2271805 w 6530564"/>
              <a:gd name="connsiteY1830" fmla="*/ 4040907 h 6858000"/>
              <a:gd name="connsiteX1831" fmla="*/ 2269404 w 6530564"/>
              <a:gd name="connsiteY1831" fmla="*/ 4036747 h 6858000"/>
              <a:gd name="connsiteX1832" fmla="*/ 2270282 w 6530564"/>
              <a:gd name="connsiteY1832" fmla="*/ 4033467 h 6858000"/>
              <a:gd name="connsiteX1833" fmla="*/ 2267003 w 6530564"/>
              <a:gd name="connsiteY1833" fmla="*/ 4032587 h 6858000"/>
              <a:gd name="connsiteX1834" fmla="*/ 2267881 w 6530564"/>
              <a:gd name="connsiteY1834" fmla="*/ 4029308 h 6858000"/>
              <a:gd name="connsiteX1835" fmla="*/ 2271162 w 6530564"/>
              <a:gd name="connsiteY1835" fmla="*/ 4030186 h 6858000"/>
              <a:gd name="connsiteX1836" fmla="*/ 2276843 w 6530564"/>
              <a:gd name="connsiteY1836" fmla="*/ 4035224 h 6858000"/>
              <a:gd name="connsiteX1837" fmla="*/ 2281647 w 6530564"/>
              <a:gd name="connsiteY1837" fmla="*/ 4043544 h 6858000"/>
              <a:gd name="connsiteX1838" fmla="*/ 2282526 w 6530564"/>
              <a:gd name="connsiteY1838" fmla="*/ 4040263 h 6858000"/>
              <a:gd name="connsiteX1839" fmla="*/ 2280124 w 6530564"/>
              <a:gd name="connsiteY1839" fmla="*/ 4036104 h 6858000"/>
              <a:gd name="connsiteX1840" fmla="*/ 2272919 w 6530564"/>
              <a:gd name="connsiteY1840" fmla="*/ 4023625 h 6858000"/>
              <a:gd name="connsiteX1841" fmla="*/ 2269640 w 6530564"/>
              <a:gd name="connsiteY1841" fmla="*/ 4022747 h 6858000"/>
              <a:gd name="connsiteX1842" fmla="*/ 2261556 w 6530564"/>
              <a:gd name="connsiteY1842" fmla="*/ 4013550 h 6858000"/>
              <a:gd name="connsiteX1843" fmla="*/ 2240180 w 6530564"/>
              <a:gd name="connsiteY1843" fmla="*/ 3962117 h 6858000"/>
              <a:gd name="connsiteX1844" fmla="*/ 2241060 w 6530564"/>
              <a:gd name="connsiteY1844" fmla="*/ 3958836 h 6858000"/>
              <a:gd name="connsiteX1845" fmla="*/ 2238659 w 6530564"/>
              <a:gd name="connsiteY1845" fmla="*/ 3954676 h 6858000"/>
              <a:gd name="connsiteX1846" fmla="*/ 2234735 w 6530564"/>
              <a:gd name="connsiteY1846" fmla="*/ 3943079 h 6858000"/>
              <a:gd name="connsiteX1847" fmla="*/ 2232334 w 6530564"/>
              <a:gd name="connsiteY1847" fmla="*/ 3938919 h 6858000"/>
              <a:gd name="connsiteX1848" fmla="*/ 2228410 w 6530564"/>
              <a:gd name="connsiteY1848" fmla="*/ 3927321 h 6858000"/>
              <a:gd name="connsiteX1849" fmla="*/ 2224486 w 6530564"/>
              <a:gd name="connsiteY1849" fmla="*/ 3915722 h 6858000"/>
              <a:gd name="connsiteX1850" fmla="*/ 2215995 w 6530564"/>
              <a:gd name="connsiteY1850" fmla="*/ 3881804 h 6858000"/>
              <a:gd name="connsiteX1851" fmla="*/ 2195263 w 6530564"/>
              <a:gd name="connsiteY1851" fmla="*/ 3841091 h 6858000"/>
              <a:gd name="connsiteX1852" fmla="*/ 2191339 w 6530564"/>
              <a:gd name="connsiteY1852" fmla="*/ 3829493 h 6858000"/>
              <a:gd name="connsiteX1853" fmla="*/ 2188651 w 6530564"/>
              <a:gd name="connsiteY1853" fmla="*/ 3836242 h 6858000"/>
              <a:gd name="connsiteX1854" fmla="*/ 2188075 w 6530564"/>
              <a:gd name="connsiteY1854" fmla="*/ 3835811 h 6858000"/>
              <a:gd name="connsiteX1855" fmla="*/ 2194554 w 6530564"/>
              <a:gd name="connsiteY1855" fmla="*/ 3858195 h 6858000"/>
              <a:gd name="connsiteX1856" fmla="*/ 2198532 w 6530564"/>
              <a:gd name="connsiteY1856" fmla="*/ 3875169 h 6858000"/>
              <a:gd name="connsiteX1857" fmla="*/ 2200656 w 6530564"/>
              <a:gd name="connsiteY1857" fmla="*/ 3881649 h 6858000"/>
              <a:gd name="connsiteX1858" fmla="*/ 2210722 w 6530564"/>
              <a:gd name="connsiteY1858" fmla="*/ 3901486 h 6858000"/>
              <a:gd name="connsiteX1859" fmla="*/ 2217047 w 6530564"/>
              <a:gd name="connsiteY1859" fmla="*/ 3917243 h 6858000"/>
              <a:gd name="connsiteX1860" fmla="*/ 2213766 w 6530564"/>
              <a:gd name="connsiteY1860" fmla="*/ 3916364 h 6858000"/>
              <a:gd name="connsiteX1861" fmla="*/ 2214644 w 6530564"/>
              <a:gd name="connsiteY1861" fmla="*/ 3913085 h 6858000"/>
              <a:gd name="connsiteX1862" fmla="*/ 2211364 w 6530564"/>
              <a:gd name="connsiteY1862" fmla="*/ 3912205 h 6858000"/>
              <a:gd name="connsiteX1863" fmla="*/ 2210486 w 6530564"/>
              <a:gd name="connsiteY1863" fmla="*/ 3915486 h 6858000"/>
              <a:gd name="connsiteX1864" fmla="*/ 2212887 w 6530564"/>
              <a:gd name="connsiteY1864" fmla="*/ 3919646 h 6858000"/>
              <a:gd name="connsiteX1865" fmla="*/ 2222728 w 6530564"/>
              <a:gd name="connsiteY1865" fmla="*/ 3922281 h 6858000"/>
              <a:gd name="connsiteX1866" fmla="*/ 2226652 w 6530564"/>
              <a:gd name="connsiteY1866" fmla="*/ 3933880 h 6858000"/>
              <a:gd name="connsiteX1867" fmla="*/ 2224895 w 6530564"/>
              <a:gd name="connsiteY1867" fmla="*/ 3940442 h 6858000"/>
              <a:gd name="connsiteX1868" fmla="*/ 2221613 w 6530564"/>
              <a:gd name="connsiteY1868" fmla="*/ 3939563 h 6858000"/>
              <a:gd name="connsiteX1869" fmla="*/ 2224015 w 6530564"/>
              <a:gd name="connsiteY1869" fmla="*/ 3943721 h 6858000"/>
              <a:gd name="connsiteX1870" fmla="*/ 2227296 w 6530564"/>
              <a:gd name="connsiteY1870" fmla="*/ 3944601 h 6858000"/>
              <a:gd name="connsiteX1871" fmla="*/ 2232977 w 6530564"/>
              <a:gd name="connsiteY1871" fmla="*/ 3949639 h 6858000"/>
              <a:gd name="connsiteX1872" fmla="*/ 2234499 w 6530564"/>
              <a:gd name="connsiteY1872" fmla="*/ 3957077 h 6858000"/>
              <a:gd name="connsiteX1873" fmla="*/ 2233619 w 6530564"/>
              <a:gd name="connsiteY1873" fmla="*/ 3960358 h 6858000"/>
              <a:gd name="connsiteX1874" fmla="*/ 2236901 w 6530564"/>
              <a:gd name="connsiteY1874" fmla="*/ 3961237 h 6858000"/>
              <a:gd name="connsiteX1875" fmla="*/ 2239302 w 6530564"/>
              <a:gd name="connsiteY1875" fmla="*/ 3965397 h 6858000"/>
              <a:gd name="connsiteX1876" fmla="*/ 2257398 w 6530564"/>
              <a:gd name="connsiteY1876" fmla="*/ 4015951 h 6858000"/>
              <a:gd name="connsiteX1877" fmla="*/ 2259799 w 6530564"/>
              <a:gd name="connsiteY1877" fmla="*/ 4020111 h 6858000"/>
              <a:gd name="connsiteX1878" fmla="*/ 2263079 w 6530564"/>
              <a:gd name="connsiteY1878" fmla="*/ 4020990 h 6858000"/>
              <a:gd name="connsiteX1879" fmla="*/ 2262200 w 6530564"/>
              <a:gd name="connsiteY1879" fmla="*/ 4024269 h 6858000"/>
              <a:gd name="connsiteX1880" fmla="*/ 2258920 w 6530564"/>
              <a:gd name="connsiteY1880" fmla="*/ 4023391 h 6858000"/>
              <a:gd name="connsiteX1881" fmla="*/ 2261086 w 6530564"/>
              <a:gd name="connsiteY1881" fmla="*/ 4041551 h 6858000"/>
              <a:gd name="connsiteX1882" fmla="*/ 2264367 w 6530564"/>
              <a:gd name="connsiteY1882" fmla="*/ 4042429 h 6858000"/>
              <a:gd name="connsiteX1883" fmla="*/ 2255405 w 6530564"/>
              <a:gd name="connsiteY1883" fmla="*/ 4036511 h 6858000"/>
              <a:gd name="connsiteX1884" fmla="*/ 2268055 w 6530564"/>
              <a:gd name="connsiteY1884" fmla="*/ 4068027 h 6858000"/>
              <a:gd name="connsiteX1885" fmla="*/ 2276781 w 6530564"/>
              <a:gd name="connsiteY1885" fmla="*/ 4087944 h 6858000"/>
              <a:gd name="connsiteX1886" fmla="*/ 2285507 w 6530564"/>
              <a:gd name="connsiteY1886" fmla="*/ 4107863 h 6858000"/>
              <a:gd name="connsiteX1887" fmla="*/ 2303838 w 6530564"/>
              <a:gd name="connsiteY1887" fmla="*/ 4144416 h 6858000"/>
              <a:gd name="connsiteX1888" fmla="*/ 2307761 w 6530564"/>
              <a:gd name="connsiteY1888" fmla="*/ 4156015 h 6858000"/>
              <a:gd name="connsiteX1889" fmla="*/ 2312564 w 6530564"/>
              <a:gd name="connsiteY1889" fmla="*/ 4164333 h 6858000"/>
              <a:gd name="connsiteX1890" fmla="*/ 2314087 w 6530564"/>
              <a:gd name="connsiteY1890" fmla="*/ 4171772 h 6858000"/>
              <a:gd name="connsiteX1891" fmla="*/ 2321291 w 6530564"/>
              <a:gd name="connsiteY1891" fmla="*/ 4184250 h 6858000"/>
              <a:gd name="connsiteX1892" fmla="*/ 2325215 w 6530564"/>
              <a:gd name="connsiteY1892" fmla="*/ 4195849 h 6858000"/>
              <a:gd name="connsiteX1893" fmla="*/ 2333297 w 6530564"/>
              <a:gd name="connsiteY1893" fmla="*/ 4205047 h 6858000"/>
              <a:gd name="connsiteX1894" fmla="*/ 2332419 w 6530564"/>
              <a:gd name="connsiteY1894" fmla="*/ 4208327 h 6858000"/>
              <a:gd name="connsiteX1895" fmla="*/ 2391338 w 6530564"/>
              <a:gd name="connsiteY1895" fmla="*/ 4329589 h 6858000"/>
              <a:gd name="connsiteX1896" fmla="*/ 2390458 w 6530564"/>
              <a:gd name="connsiteY1896" fmla="*/ 4332868 h 6858000"/>
              <a:gd name="connsiteX1897" fmla="*/ 2389579 w 6530564"/>
              <a:gd name="connsiteY1897" fmla="*/ 4336150 h 6858000"/>
              <a:gd name="connsiteX1898" fmla="*/ 2384777 w 6530564"/>
              <a:gd name="connsiteY1898" fmla="*/ 4327831 h 6858000"/>
              <a:gd name="connsiteX1899" fmla="*/ 2379973 w 6530564"/>
              <a:gd name="connsiteY1899" fmla="*/ 4319511 h 6858000"/>
              <a:gd name="connsiteX1900" fmla="*/ 2375173 w 6530564"/>
              <a:gd name="connsiteY1900" fmla="*/ 4311195 h 6858000"/>
              <a:gd name="connsiteX1901" fmla="*/ 2371891 w 6530564"/>
              <a:gd name="connsiteY1901" fmla="*/ 4310315 h 6858000"/>
              <a:gd name="connsiteX1902" fmla="*/ 2359884 w 6530564"/>
              <a:gd name="connsiteY1902" fmla="*/ 4289519 h 6858000"/>
              <a:gd name="connsiteX1903" fmla="*/ 2356605 w 6530564"/>
              <a:gd name="connsiteY1903" fmla="*/ 4288639 h 6858000"/>
              <a:gd name="connsiteX1904" fmla="*/ 2355725 w 6530564"/>
              <a:gd name="connsiteY1904" fmla="*/ 4291921 h 6858000"/>
              <a:gd name="connsiteX1905" fmla="*/ 2358127 w 6530564"/>
              <a:gd name="connsiteY1905" fmla="*/ 4296080 h 6858000"/>
              <a:gd name="connsiteX1906" fmla="*/ 2360528 w 6530564"/>
              <a:gd name="connsiteY1906" fmla="*/ 4300238 h 6858000"/>
              <a:gd name="connsiteX1907" fmla="*/ 2362929 w 6530564"/>
              <a:gd name="connsiteY1907" fmla="*/ 4304398 h 6858000"/>
              <a:gd name="connsiteX1908" fmla="*/ 2367731 w 6530564"/>
              <a:gd name="connsiteY1908" fmla="*/ 4312715 h 6858000"/>
              <a:gd name="connsiteX1909" fmla="*/ 2359695 w 6530564"/>
              <a:gd name="connsiteY1909" fmla="*/ 4299246 h 6858000"/>
              <a:gd name="connsiteX1910" fmla="*/ 2353339 w 6530564"/>
              <a:gd name="connsiteY1910" fmla="*/ 4287828 h 6858000"/>
              <a:gd name="connsiteX1911" fmla="*/ 2353323 w 6530564"/>
              <a:gd name="connsiteY1911" fmla="*/ 4287760 h 6858000"/>
              <a:gd name="connsiteX1912" fmla="*/ 2353292 w 6530564"/>
              <a:gd name="connsiteY1912" fmla="*/ 4287741 h 6858000"/>
              <a:gd name="connsiteX1913" fmla="*/ 2352724 w 6530564"/>
              <a:gd name="connsiteY1913" fmla="*/ 4286721 h 6858000"/>
              <a:gd name="connsiteX1914" fmla="*/ 2358361 w 6530564"/>
              <a:gd name="connsiteY1914" fmla="*/ 4282080 h 6858000"/>
              <a:gd name="connsiteX1915" fmla="*/ 2331068 w 6530564"/>
              <a:gd name="connsiteY1915" fmla="*/ 4239607 h 6858000"/>
              <a:gd name="connsiteX1916" fmla="*/ 2330190 w 6530564"/>
              <a:gd name="connsiteY1916" fmla="*/ 4242888 h 6858000"/>
              <a:gd name="connsiteX1917" fmla="*/ 2322985 w 6530564"/>
              <a:gd name="connsiteY1917" fmla="*/ 4230410 h 6858000"/>
              <a:gd name="connsiteX1918" fmla="*/ 2323865 w 6530564"/>
              <a:gd name="connsiteY1918" fmla="*/ 4227129 h 6858000"/>
              <a:gd name="connsiteX1919" fmla="*/ 2320584 w 6530564"/>
              <a:gd name="connsiteY1919" fmla="*/ 4226251 h 6858000"/>
              <a:gd name="connsiteX1920" fmla="*/ 2321464 w 6530564"/>
              <a:gd name="connsiteY1920" fmla="*/ 4222972 h 6858000"/>
              <a:gd name="connsiteX1921" fmla="*/ 2316660 w 6530564"/>
              <a:gd name="connsiteY1921" fmla="*/ 4214652 h 6858000"/>
              <a:gd name="connsiteX1922" fmla="*/ 2310979 w 6530564"/>
              <a:gd name="connsiteY1922" fmla="*/ 4209615 h 6858000"/>
              <a:gd name="connsiteX1923" fmla="*/ 2308578 w 6530564"/>
              <a:gd name="connsiteY1923" fmla="*/ 4205456 h 6858000"/>
              <a:gd name="connsiteX1924" fmla="*/ 2301373 w 6530564"/>
              <a:gd name="connsiteY1924" fmla="*/ 4192977 h 6858000"/>
              <a:gd name="connsiteX1925" fmla="*/ 2298093 w 6530564"/>
              <a:gd name="connsiteY1925" fmla="*/ 4192099 h 6858000"/>
              <a:gd name="connsiteX1926" fmla="*/ 2295692 w 6530564"/>
              <a:gd name="connsiteY1926" fmla="*/ 4187939 h 6858000"/>
              <a:gd name="connsiteX1927" fmla="*/ 2277360 w 6530564"/>
              <a:gd name="connsiteY1927" fmla="*/ 4151385 h 6858000"/>
              <a:gd name="connsiteX1928" fmla="*/ 2281520 w 6530564"/>
              <a:gd name="connsiteY1928" fmla="*/ 4148984 h 6858000"/>
              <a:gd name="connsiteX1929" fmla="*/ 2283921 w 6530564"/>
              <a:gd name="connsiteY1929" fmla="*/ 4153142 h 6858000"/>
              <a:gd name="connsiteX1930" fmla="*/ 2286322 w 6530564"/>
              <a:gd name="connsiteY1930" fmla="*/ 4157302 h 6858000"/>
              <a:gd name="connsiteX1931" fmla="*/ 2287202 w 6530564"/>
              <a:gd name="connsiteY1931" fmla="*/ 4154022 h 6858000"/>
              <a:gd name="connsiteX1932" fmla="*/ 2284799 w 6530564"/>
              <a:gd name="connsiteY1932" fmla="*/ 4149863 h 6858000"/>
              <a:gd name="connsiteX1933" fmla="*/ 2282398 w 6530564"/>
              <a:gd name="connsiteY1933" fmla="*/ 4145704 h 6858000"/>
              <a:gd name="connsiteX1934" fmla="*/ 2279118 w 6530564"/>
              <a:gd name="connsiteY1934" fmla="*/ 4144824 h 6858000"/>
              <a:gd name="connsiteX1935" fmla="*/ 2275837 w 6530564"/>
              <a:gd name="connsiteY1935" fmla="*/ 4143945 h 6858000"/>
              <a:gd name="connsiteX1936" fmla="*/ 2260788 w 6530564"/>
              <a:gd name="connsiteY1936" fmla="*/ 4108270 h 6858000"/>
              <a:gd name="connsiteX1937" fmla="*/ 2257507 w 6530564"/>
              <a:gd name="connsiteY1937" fmla="*/ 4107391 h 6858000"/>
              <a:gd name="connsiteX1938" fmla="*/ 2229163 w 6530564"/>
              <a:gd name="connsiteY1938" fmla="*/ 4029480 h 6858000"/>
              <a:gd name="connsiteX1939" fmla="*/ 2191448 w 6530564"/>
              <a:gd name="connsiteY1939" fmla="*/ 3920932 h 6858000"/>
              <a:gd name="connsiteX1940" fmla="*/ 2183600 w 6530564"/>
              <a:gd name="connsiteY1940" fmla="*/ 3897734 h 6858000"/>
              <a:gd name="connsiteX1941" fmla="*/ 2184480 w 6530564"/>
              <a:gd name="connsiteY1941" fmla="*/ 3894454 h 6858000"/>
              <a:gd name="connsiteX1942" fmla="*/ 2183836 w 6530564"/>
              <a:gd name="connsiteY1942" fmla="*/ 3883736 h 6858000"/>
              <a:gd name="connsiteX1943" fmla="*/ 2181435 w 6530564"/>
              <a:gd name="connsiteY1943" fmla="*/ 3879574 h 6858000"/>
              <a:gd name="connsiteX1944" fmla="*/ 2180556 w 6530564"/>
              <a:gd name="connsiteY1944" fmla="*/ 3882855 h 6858000"/>
              <a:gd name="connsiteX1945" fmla="*/ 2164217 w 6530564"/>
              <a:gd name="connsiteY1945" fmla="*/ 3825741 h 6858000"/>
              <a:gd name="connsiteX1946" fmla="*/ 2151803 w 6530564"/>
              <a:gd name="connsiteY1946" fmla="*/ 3780225 h 6858000"/>
              <a:gd name="connsiteX1947" fmla="*/ 2151319 w 6530564"/>
              <a:gd name="connsiteY1947" fmla="*/ 3777854 h 6858000"/>
              <a:gd name="connsiteX1948" fmla="*/ 2151009 w 6530564"/>
              <a:gd name="connsiteY1948" fmla="*/ 3776873 h 6858000"/>
              <a:gd name="connsiteX1949" fmla="*/ 2132922 w 6530564"/>
              <a:gd name="connsiteY1949" fmla="*/ 3694412 h 6858000"/>
              <a:gd name="connsiteX1950" fmla="*/ 2132655 w 6530564"/>
              <a:gd name="connsiteY1950" fmla="*/ 3694230 h 6858000"/>
              <a:gd name="connsiteX1951" fmla="*/ 2130626 w 6530564"/>
              <a:gd name="connsiteY1951" fmla="*/ 3683943 h 6858000"/>
              <a:gd name="connsiteX1952" fmla="*/ 2101976 w 6530564"/>
              <a:gd name="connsiteY1952" fmla="*/ 3553318 h 6858000"/>
              <a:gd name="connsiteX1953" fmla="*/ 2087236 w 6530564"/>
              <a:gd name="connsiteY1953" fmla="*/ 3095430 h 6858000"/>
              <a:gd name="connsiteX1954" fmla="*/ 2061056 w 6530564"/>
              <a:gd name="connsiteY1954" fmla="*/ 3512229 h 6858000"/>
              <a:gd name="connsiteX1955" fmla="*/ 2059495 w 6530564"/>
              <a:gd name="connsiteY1955" fmla="*/ 3512181 h 6858000"/>
              <a:gd name="connsiteX1956" fmla="*/ 2065891 w 6530564"/>
              <a:gd name="connsiteY1956" fmla="*/ 3549772 h 6858000"/>
              <a:gd name="connsiteX1957" fmla="*/ 2079120 w 6530564"/>
              <a:gd name="connsiteY1957" fmla="*/ 3644728 h 6858000"/>
              <a:gd name="connsiteX1958" fmla="*/ 2083923 w 6530564"/>
              <a:gd name="connsiteY1958" fmla="*/ 3653046 h 6858000"/>
              <a:gd name="connsiteX1959" fmla="*/ 2080643 w 6530564"/>
              <a:gd name="connsiteY1959" fmla="*/ 3652168 h 6858000"/>
              <a:gd name="connsiteX1960" fmla="*/ 2093056 w 6530564"/>
              <a:gd name="connsiteY1960" fmla="*/ 3697684 h 6858000"/>
              <a:gd name="connsiteX1961" fmla="*/ 2093464 w 6530564"/>
              <a:gd name="connsiteY1961" fmla="*/ 3722403 h 6858000"/>
              <a:gd name="connsiteX1962" fmla="*/ 2100904 w 6530564"/>
              <a:gd name="connsiteY1962" fmla="*/ 3720880 h 6858000"/>
              <a:gd name="connsiteX1963" fmla="*/ 2106350 w 6530564"/>
              <a:gd name="connsiteY1963" fmla="*/ 3739919 h 6858000"/>
              <a:gd name="connsiteX1964" fmla="*/ 2100433 w 6530564"/>
              <a:gd name="connsiteY1964" fmla="*/ 3748881 h 6858000"/>
              <a:gd name="connsiteX1965" fmla="*/ 2129421 w 6530564"/>
              <a:gd name="connsiteY1965" fmla="*/ 3837513 h 6858000"/>
              <a:gd name="connsiteX1966" fmla="*/ 2130944 w 6530564"/>
              <a:gd name="connsiteY1966" fmla="*/ 3844951 h 6858000"/>
              <a:gd name="connsiteX1967" fmla="*/ 2133346 w 6530564"/>
              <a:gd name="connsiteY1967" fmla="*/ 3849111 h 6858000"/>
              <a:gd name="connsiteX1968" fmla="*/ 2134224 w 6530564"/>
              <a:gd name="connsiteY1968" fmla="*/ 3845831 h 6858000"/>
              <a:gd name="connsiteX1969" fmla="*/ 2135102 w 6530564"/>
              <a:gd name="connsiteY1969" fmla="*/ 3842550 h 6858000"/>
              <a:gd name="connsiteX1970" fmla="*/ 2165614 w 6530564"/>
              <a:gd name="connsiteY1970" fmla="*/ 3938620 h 6858000"/>
              <a:gd name="connsiteX1971" fmla="*/ 2159697 w 6530564"/>
              <a:gd name="connsiteY1971" fmla="*/ 3947583 h 6858000"/>
              <a:gd name="connsiteX1972" fmla="*/ 2219023 w 6530564"/>
              <a:gd name="connsiteY1972" fmla="*/ 4093565 h 6858000"/>
              <a:gd name="connsiteX1973" fmla="*/ 2289069 w 6530564"/>
              <a:gd name="connsiteY1973" fmla="*/ 4238901 h 6858000"/>
              <a:gd name="connsiteX1974" fmla="*/ 2269214 w 6530564"/>
              <a:gd name="connsiteY1974" fmla="*/ 4194907 h 6858000"/>
              <a:gd name="connsiteX1975" fmla="*/ 2268572 w 6530564"/>
              <a:gd name="connsiteY1975" fmla="*/ 4184188 h 6858000"/>
              <a:gd name="connsiteX1976" fmla="*/ 2224939 w 6530564"/>
              <a:gd name="connsiteY1976" fmla="*/ 4084603 h 6858000"/>
              <a:gd name="connsiteX1977" fmla="*/ 2176741 w 6530564"/>
              <a:gd name="connsiteY1977" fmla="*/ 3962696 h 6858000"/>
              <a:gd name="connsiteX1978" fmla="*/ 2176977 w 6530564"/>
              <a:gd name="connsiteY1978" fmla="*/ 3948697 h 6858000"/>
              <a:gd name="connsiteX1979" fmla="*/ 2152556 w 6530564"/>
              <a:gd name="connsiteY1979" fmla="*/ 3882385 h 6858000"/>
              <a:gd name="connsiteX1980" fmla="*/ 2154313 w 6530564"/>
              <a:gd name="connsiteY1980" fmla="*/ 3875824 h 6858000"/>
              <a:gd name="connsiteX1981" fmla="*/ 2147753 w 6530564"/>
              <a:gd name="connsiteY1981" fmla="*/ 3874066 h 6858000"/>
              <a:gd name="connsiteX1982" fmla="*/ 2128605 w 6530564"/>
              <a:gd name="connsiteY1982" fmla="*/ 3788073 h 6858000"/>
              <a:gd name="connsiteX1983" fmla="*/ 2132530 w 6530564"/>
              <a:gd name="connsiteY1983" fmla="*/ 3799672 h 6858000"/>
              <a:gd name="connsiteX1984" fmla="*/ 2145180 w 6530564"/>
              <a:gd name="connsiteY1984" fmla="*/ 3831186 h 6858000"/>
              <a:gd name="connsiteX1985" fmla="*/ 2168079 w 6530564"/>
              <a:gd name="connsiteY1985" fmla="*/ 3890059 h 6858000"/>
              <a:gd name="connsiteX1986" fmla="*/ 2169600 w 6530564"/>
              <a:gd name="connsiteY1986" fmla="*/ 3897500 h 6858000"/>
              <a:gd name="connsiteX1987" fmla="*/ 2167841 w 6530564"/>
              <a:gd name="connsiteY1987" fmla="*/ 3904059 h 6858000"/>
              <a:gd name="connsiteX1988" fmla="*/ 2179849 w 6530564"/>
              <a:gd name="connsiteY1988" fmla="*/ 3924856 h 6858000"/>
              <a:gd name="connsiteX1989" fmla="*/ 2190097 w 6530564"/>
              <a:gd name="connsiteY1989" fmla="*/ 3952213 h 6858000"/>
              <a:gd name="connsiteX1990" fmla="*/ 2201633 w 6530564"/>
              <a:gd name="connsiteY1990" fmla="*/ 4001009 h 6858000"/>
              <a:gd name="connsiteX1991" fmla="*/ 2204914 w 6530564"/>
              <a:gd name="connsiteY1991" fmla="*/ 4001887 h 6858000"/>
              <a:gd name="connsiteX1992" fmla="*/ 2211239 w 6530564"/>
              <a:gd name="connsiteY1992" fmla="*/ 4017646 h 6858000"/>
              <a:gd name="connsiteX1993" fmla="*/ 2213640 w 6530564"/>
              <a:gd name="connsiteY1993" fmla="*/ 4021805 h 6858000"/>
              <a:gd name="connsiteX1994" fmla="*/ 2226290 w 6530564"/>
              <a:gd name="connsiteY1994" fmla="*/ 4053321 h 6858000"/>
              <a:gd name="connsiteX1995" fmla="*/ 2232615 w 6530564"/>
              <a:gd name="connsiteY1995" fmla="*/ 4069080 h 6858000"/>
              <a:gd name="connsiteX1996" fmla="*/ 2251590 w 6530564"/>
              <a:gd name="connsiteY1996" fmla="*/ 4116353 h 6858000"/>
              <a:gd name="connsiteX1997" fmla="*/ 2260316 w 6530564"/>
              <a:gd name="connsiteY1997" fmla="*/ 4136270 h 6858000"/>
              <a:gd name="connsiteX1998" fmla="*/ 2259437 w 6530564"/>
              <a:gd name="connsiteY1998" fmla="*/ 4139550 h 6858000"/>
              <a:gd name="connsiteX1999" fmla="*/ 2261839 w 6530564"/>
              <a:gd name="connsiteY1999" fmla="*/ 4143710 h 6858000"/>
              <a:gd name="connsiteX2000" fmla="*/ 2265118 w 6530564"/>
              <a:gd name="connsiteY2000" fmla="*/ 4144590 h 6858000"/>
              <a:gd name="connsiteX2001" fmla="*/ 2264239 w 6530564"/>
              <a:gd name="connsiteY2001" fmla="*/ 4147869 h 6858000"/>
              <a:gd name="connsiteX2002" fmla="*/ 2303304 w 6530564"/>
              <a:gd name="connsiteY2002" fmla="*/ 4225136 h 6858000"/>
              <a:gd name="connsiteX2003" fmla="*/ 2304827 w 6530564"/>
              <a:gd name="connsiteY2003" fmla="*/ 4232576 h 6858000"/>
              <a:gd name="connsiteX2004" fmla="*/ 2303948 w 6530564"/>
              <a:gd name="connsiteY2004" fmla="*/ 4235857 h 6858000"/>
              <a:gd name="connsiteX2005" fmla="*/ 2306349 w 6530564"/>
              <a:gd name="connsiteY2005" fmla="*/ 4240017 h 6858000"/>
              <a:gd name="connsiteX2006" fmla="*/ 2309629 w 6530564"/>
              <a:gd name="connsiteY2006" fmla="*/ 4240895 h 6858000"/>
              <a:gd name="connsiteX2007" fmla="*/ 2329718 w 6530564"/>
              <a:gd name="connsiteY2007" fmla="*/ 4270889 h 6858000"/>
              <a:gd name="connsiteX2008" fmla="*/ 2332119 w 6530564"/>
              <a:gd name="connsiteY2008" fmla="*/ 4275047 h 6858000"/>
              <a:gd name="connsiteX2009" fmla="*/ 2337802 w 6530564"/>
              <a:gd name="connsiteY2009" fmla="*/ 4280087 h 6858000"/>
              <a:gd name="connsiteX2010" fmla="*/ 2339523 w 6530564"/>
              <a:gd name="connsiteY2010" fmla="*/ 4273662 h 6858000"/>
              <a:gd name="connsiteX2011" fmla="*/ 2344252 w 6530564"/>
              <a:gd name="connsiteY2011" fmla="*/ 4282253 h 6858000"/>
              <a:gd name="connsiteX2012" fmla="*/ 2353292 w 6530564"/>
              <a:gd name="connsiteY2012" fmla="*/ 4287741 h 6858000"/>
              <a:gd name="connsiteX2013" fmla="*/ 2353339 w 6530564"/>
              <a:gd name="connsiteY2013" fmla="*/ 4287828 h 6858000"/>
              <a:gd name="connsiteX2014" fmla="*/ 2356398 w 6530564"/>
              <a:gd name="connsiteY2014" fmla="*/ 4300890 h 6858000"/>
              <a:gd name="connsiteX2015" fmla="*/ 2366853 w 6530564"/>
              <a:gd name="connsiteY2015" fmla="*/ 4315997 h 6858000"/>
              <a:gd name="connsiteX2016" fmla="*/ 2365974 w 6530564"/>
              <a:gd name="connsiteY2016" fmla="*/ 4319277 h 6858000"/>
              <a:gd name="connsiteX2017" fmla="*/ 2369254 w 6530564"/>
              <a:gd name="connsiteY2017" fmla="*/ 4320156 h 6858000"/>
              <a:gd name="connsiteX2018" fmla="*/ 2372534 w 6530564"/>
              <a:gd name="connsiteY2018" fmla="*/ 4321034 h 6858000"/>
              <a:gd name="connsiteX2019" fmla="*/ 2373178 w 6530564"/>
              <a:gd name="connsiteY2019" fmla="*/ 4331754 h 6858000"/>
              <a:gd name="connsiteX2020" fmla="*/ 2370777 w 6530564"/>
              <a:gd name="connsiteY2020" fmla="*/ 4327595 h 6858000"/>
              <a:gd name="connsiteX2021" fmla="*/ 2365094 w 6530564"/>
              <a:gd name="connsiteY2021" fmla="*/ 4322557 h 6858000"/>
              <a:gd name="connsiteX2022" fmla="*/ 2366617 w 6530564"/>
              <a:gd name="connsiteY2022" fmla="*/ 4329996 h 6858000"/>
              <a:gd name="connsiteX2023" fmla="*/ 2365738 w 6530564"/>
              <a:gd name="connsiteY2023" fmla="*/ 4333277 h 6858000"/>
              <a:gd name="connsiteX2024" fmla="*/ 2352853 w 6530564"/>
              <a:gd name="connsiteY2024" fmla="*/ 4315761 h 6858000"/>
              <a:gd name="connsiteX2025" fmla="*/ 2430574 w 6530564"/>
              <a:gd name="connsiteY2025" fmla="*/ 4445576 h 6858000"/>
              <a:gd name="connsiteX2026" fmla="*/ 2441059 w 6530564"/>
              <a:gd name="connsiteY2026" fmla="*/ 4458934 h 6858000"/>
              <a:gd name="connsiteX2027" fmla="*/ 2443460 w 6530564"/>
              <a:gd name="connsiteY2027" fmla="*/ 4463092 h 6858000"/>
              <a:gd name="connsiteX2028" fmla="*/ 2533015 w 6530564"/>
              <a:gd name="connsiteY2028" fmla="*/ 4574984 h 6858000"/>
              <a:gd name="connsiteX2029" fmla="*/ 2537817 w 6530564"/>
              <a:gd name="connsiteY2029" fmla="*/ 4583302 h 6858000"/>
              <a:gd name="connsiteX2030" fmla="*/ 2529736 w 6530564"/>
              <a:gd name="connsiteY2030" fmla="*/ 4574104 h 6858000"/>
              <a:gd name="connsiteX2031" fmla="*/ 2523175 w 6530564"/>
              <a:gd name="connsiteY2031" fmla="*/ 4572347 h 6858000"/>
              <a:gd name="connsiteX2032" fmla="*/ 2511810 w 6530564"/>
              <a:gd name="connsiteY2032" fmla="*/ 4562270 h 6858000"/>
              <a:gd name="connsiteX2033" fmla="*/ 2509409 w 6530564"/>
              <a:gd name="connsiteY2033" fmla="*/ 4558111 h 6858000"/>
              <a:gd name="connsiteX2034" fmla="*/ 2506129 w 6530564"/>
              <a:gd name="connsiteY2034" fmla="*/ 4557232 h 6858000"/>
              <a:gd name="connsiteX2035" fmla="*/ 2480123 w 6530564"/>
              <a:gd name="connsiteY2035" fmla="*/ 4536200 h 6858000"/>
              <a:gd name="connsiteX2036" fmla="*/ 2485806 w 6530564"/>
              <a:gd name="connsiteY2036" fmla="*/ 4541239 h 6858000"/>
              <a:gd name="connsiteX2037" fmla="*/ 2479243 w 6530564"/>
              <a:gd name="connsiteY2037" fmla="*/ 4539480 h 6858000"/>
              <a:gd name="connsiteX2038" fmla="*/ 2480766 w 6530564"/>
              <a:gd name="connsiteY2038" fmla="*/ 4546920 h 6858000"/>
              <a:gd name="connsiteX2039" fmla="*/ 2477486 w 6530564"/>
              <a:gd name="connsiteY2039" fmla="*/ 4546041 h 6858000"/>
              <a:gd name="connsiteX2040" fmla="*/ 2475085 w 6530564"/>
              <a:gd name="connsiteY2040" fmla="*/ 4541882 h 6858000"/>
              <a:gd name="connsiteX2041" fmla="*/ 2471804 w 6530564"/>
              <a:gd name="connsiteY2041" fmla="*/ 4541004 h 6858000"/>
              <a:gd name="connsiteX2042" fmla="*/ 2454760 w 6530564"/>
              <a:gd name="connsiteY2042" fmla="*/ 4525889 h 6858000"/>
              <a:gd name="connsiteX2043" fmla="*/ 2451480 w 6530564"/>
              <a:gd name="connsiteY2043" fmla="*/ 4525010 h 6858000"/>
              <a:gd name="connsiteX2044" fmla="*/ 2453881 w 6530564"/>
              <a:gd name="connsiteY2044" fmla="*/ 4529170 h 6858000"/>
              <a:gd name="connsiteX2045" fmla="*/ 2453001 w 6530564"/>
              <a:gd name="connsiteY2045" fmla="*/ 4532449 h 6858000"/>
              <a:gd name="connsiteX2046" fmla="*/ 2402746 w 6530564"/>
              <a:gd name="connsiteY2046" fmla="*/ 4483825 h 6858000"/>
              <a:gd name="connsiteX2047" fmla="*/ 2356651 w 6530564"/>
              <a:gd name="connsiteY2047" fmla="*/ 4432800 h 6858000"/>
              <a:gd name="connsiteX2048" fmla="*/ 2353370 w 6530564"/>
              <a:gd name="connsiteY2048" fmla="*/ 4431922 h 6858000"/>
              <a:gd name="connsiteX2049" fmla="*/ 2354248 w 6530564"/>
              <a:gd name="connsiteY2049" fmla="*/ 4428641 h 6858000"/>
              <a:gd name="connsiteX2050" fmla="*/ 2350968 w 6530564"/>
              <a:gd name="connsiteY2050" fmla="*/ 4427762 h 6858000"/>
              <a:gd name="connsiteX2051" fmla="*/ 2348567 w 6530564"/>
              <a:gd name="connsiteY2051" fmla="*/ 4423602 h 6858000"/>
              <a:gd name="connsiteX2052" fmla="*/ 2340484 w 6530564"/>
              <a:gd name="connsiteY2052" fmla="*/ 4414406 h 6858000"/>
              <a:gd name="connsiteX2053" fmla="*/ 2333924 w 6530564"/>
              <a:gd name="connsiteY2053" fmla="*/ 4412648 h 6858000"/>
              <a:gd name="connsiteX2054" fmla="*/ 2345288 w 6530564"/>
              <a:gd name="connsiteY2054" fmla="*/ 4422724 h 6858000"/>
              <a:gd name="connsiteX2055" fmla="*/ 2344408 w 6530564"/>
              <a:gd name="connsiteY2055" fmla="*/ 4426004 h 6858000"/>
              <a:gd name="connsiteX2056" fmla="*/ 2341128 w 6530564"/>
              <a:gd name="connsiteY2056" fmla="*/ 4425125 h 6858000"/>
              <a:gd name="connsiteX2057" fmla="*/ 2343530 w 6530564"/>
              <a:gd name="connsiteY2057" fmla="*/ 4429285 h 6858000"/>
              <a:gd name="connsiteX2058" fmla="*/ 2346809 w 6530564"/>
              <a:gd name="connsiteY2058" fmla="*/ 4430163 h 6858000"/>
              <a:gd name="connsiteX2059" fmla="*/ 2349211 w 6530564"/>
              <a:gd name="connsiteY2059" fmla="*/ 4434323 h 6858000"/>
              <a:gd name="connsiteX2060" fmla="*/ 2357293 w 6530564"/>
              <a:gd name="connsiteY2060" fmla="*/ 4443519 h 6858000"/>
              <a:gd name="connsiteX2061" fmla="*/ 2363854 w 6530564"/>
              <a:gd name="connsiteY2061" fmla="*/ 4445278 h 6858000"/>
              <a:gd name="connsiteX2062" fmla="*/ 2362096 w 6530564"/>
              <a:gd name="connsiteY2062" fmla="*/ 4451837 h 6858000"/>
              <a:gd name="connsiteX2063" fmla="*/ 2382421 w 6530564"/>
              <a:gd name="connsiteY2063" fmla="*/ 4467832 h 6858000"/>
              <a:gd name="connsiteX2064" fmla="*/ 2414753 w 6530564"/>
              <a:gd name="connsiteY2064" fmla="*/ 4504621 h 6858000"/>
              <a:gd name="connsiteX2065" fmla="*/ 2415632 w 6530564"/>
              <a:gd name="connsiteY2065" fmla="*/ 4501341 h 6858000"/>
              <a:gd name="connsiteX2066" fmla="*/ 2420434 w 6530564"/>
              <a:gd name="connsiteY2066" fmla="*/ 4509659 h 6858000"/>
              <a:gd name="connsiteX2067" fmla="*/ 2426995 w 6530564"/>
              <a:gd name="connsiteY2067" fmla="*/ 4511417 h 6858000"/>
              <a:gd name="connsiteX2068" fmla="*/ 2426115 w 6530564"/>
              <a:gd name="connsiteY2068" fmla="*/ 4514697 h 6858000"/>
              <a:gd name="connsiteX2069" fmla="*/ 2430919 w 6530564"/>
              <a:gd name="connsiteY2069" fmla="*/ 4523015 h 6858000"/>
              <a:gd name="connsiteX2070" fmla="*/ 2470691 w 6530564"/>
              <a:gd name="connsiteY2070" fmla="*/ 4558283 h 6858000"/>
              <a:gd name="connsiteX2071" fmla="*/ 2472448 w 6530564"/>
              <a:gd name="connsiteY2071" fmla="*/ 4551724 h 6858000"/>
              <a:gd name="connsiteX2072" fmla="*/ 2534066 w 6530564"/>
              <a:gd name="connsiteY2072" fmla="*/ 4610424 h 6858000"/>
              <a:gd name="connsiteX2073" fmla="*/ 2585200 w 6530564"/>
              <a:gd name="connsiteY2073" fmla="*/ 4655767 h 6858000"/>
              <a:gd name="connsiteX2074" fmla="*/ 2584321 w 6530564"/>
              <a:gd name="connsiteY2074" fmla="*/ 4659048 h 6858000"/>
              <a:gd name="connsiteX2075" fmla="*/ 2618411 w 6530564"/>
              <a:gd name="connsiteY2075" fmla="*/ 4689276 h 6858000"/>
              <a:gd name="connsiteX2076" fmla="*/ 2608571 w 6530564"/>
              <a:gd name="connsiteY2076" fmla="*/ 4686639 h 6858000"/>
              <a:gd name="connsiteX2077" fmla="*/ 2622570 w 6530564"/>
              <a:gd name="connsiteY2077" fmla="*/ 4686874 h 6858000"/>
              <a:gd name="connsiteX2078" fmla="*/ 2658183 w 6530564"/>
              <a:gd name="connsiteY2078" fmla="*/ 4724543 h 6858000"/>
              <a:gd name="connsiteX2079" fmla="*/ 2660584 w 6530564"/>
              <a:gd name="connsiteY2079" fmla="*/ 4728703 h 6858000"/>
              <a:gd name="connsiteX2080" fmla="*/ 2663864 w 6530564"/>
              <a:gd name="connsiteY2080" fmla="*/ 4729582 h 6858000"/>
              <a:gd name="connsiteX2081" fmla="*/ 2664742 w 6530564"/>
              <a:gd name="connsiteY2081" fmla="*/ 4726302 h 6858000"/>
              <a:gd name="connsiteX2082" fmla="*/ 2670424 w 6530564"/>
              <a:gd name="connsiteY2082" fmla="*/ 4731340 h 6858000"/>
              <a:gd name="connsiteX2083" fmla="*/ 2667143 w 6530564"/>
              <a:gd name="connsiteY2083" fmla="*/ 4730462 h 6858000"/>
              <a:gd name="connsiteX2084" fmla="*/ 2666265 w 6530564"/>
              <a:gd name="connsiteY2084" fmla="*/ 4733741 h 6858000"/>
              <a:gd name="connsiteX2085" fmla="*/ 2672825 w 6530564"/>
              <a:gd name="connsiteY2085" fmla="*/ 4735499 h 6858000"/>
              <a:gd name="connsiteX2086" fmla="*/ 2675227 w 6530564"/>
              <a:gd name="connsiteY2086" fmla="*/ 4739658 h 6858000"/>
              <a:gd name="connsiteX2087" fmla="*/ 2685067 w 6530564"/>
              <a:gd name="connsiteY2087" fmla="*/ 4742295 h 6858000"/>
              <a:gd name="connsiteX2088" fmla="*/ 2690749 w 6530564"/>
              <a:gd name="connsiteY2088" fmla="*/ 4747334 h 6858000"/>
              <a:gd name="connsiteX2089" fmla="*/ 2688348 w 6530564"/>
              <a:gd name="connsiteY2089" fmla="*/ 4743174 h 6858000"/>
              <a:gd name="connsiteX2090" fmla="*/ 2685948 w 6530564"/>
              <a:gd name="connsiteY2090" fmla="*/ 4739014 h 6858000"/>
              <a:gd name="connsiteX2091" fmla="*/ 2692507 w 6530564"/>
              <a:gd name="connsiteY2091" fmla="*/ 4740773 h 6858000"/>
              <a:gd name="connsiteX2092" fmla="*/ 2709552 w 6530564"/>
              <a:gd name="connsiteY2092" fmla="*/ 4755887 h 6858000"/>
              <a:gd name="connsiteX2093" fmla="*/ 2741239 w 6530564"/>
              <a:gd name="connsiteY2093" fmla="*/ 4781956 h 6858000"/>
              <a:gd name="connsiteX2094" fmla="*/ 2743642 w 6530564"/>
              <a:gd name="connsiteY2094" fmla="*/ 4786115 h 6858000"/>
              <a:gd name="connsiteX2095" fmla="*/ 2746921 w 6530564"/>
              <a:gd name="connsiteY2095" fmla="*/ 4786995 h 6858000"/>
              <a:gd name="connsiteX2096" fmla="*/ 2761565 w 6530564"/>
              <a:gd name="connsiteY2096" fmla="*/ 4797950 h 6858000"/>
              <a:gd name="connsiteX2097" fmla="*/ 2773807 w 6530564"/>
              <a:gd name="connsiteY2097" fmla="*/ 4804745 h 6858000"/>
              <a:gd name="connsiteX2098" fmla="*/ 2793253 w 6530564"/>
              <a:gd name="connsiteY2098" fmla="*/ 4824020 h 6858000"/>
              <a:gd name="connsiteX2099" fmla="*/ 2792374 w 6530564"/>
              <a:gd name="connsiteY2099" fmla="*/ 4827301 h 6858000"/>
              <a:gd name="connsiteX2100" fmla="*/ 2798935 w 6530564"/>
              <a:gd name="connsiteY2100" fmla="*/ 4829058 h 6858000"/>
              <a:gd name="connsiteX2101" fmla="*/ 2802215 w 6530564"/>
              <a:gd name="connsiteY2101" fmla="*/ 4829937 h 6858000"/>
              <a:gd name="connsiteX2102" fmla="*/ 2799813 w 6530564"/>
              <a:gd name="connsiteY2102" fmla="*/ 4825779 h 6858000"/>
              <a:gd name="connsiteX2103" fmla="*/ 2820139 w 6530564"/>
              <a:gd name="connsiteY2103" fmla="*/ 4841771 h 6858000"/>
              <a:gd name="connsiteX2104" fmla="*/ 2822540 w 6530564"/>
              <a:gd name="connsiteY2104" fmla="*/ 4845931 h 6858000"/>
              <a:gd name="connsiteX2105" fmla="*/ 2825821 w 6530564"/>
              <a:gd name="connsiteY2105" fmla="*/ 4846810 h 6858000"/>
              <a:gd name="connsiteX2106" fmla="*/ 2847025 w 6530564"/>
              <a:gd name="connsiteY2106" fmla="*/ 4859523 h 6858000"/>
              <a:gd name="connsiteX2107" fmla="*/ 2843744 w 6530564"/>
              <a:gd name="connsiteY2107" fmla="*/ 4858645 h 6858000"/>
              <a:gd name="connsiteX2108" fmla="*/ 2833903 w 6530564"/>
              <a:gd name="connsiteY2108" fmla="*/ 4856008 h 6858000"/>
              <a:gd name="connsiteX2109" fmla="*/ 2839585 w 6530564"/>
              <a:gd name="connsiteY2109" fmla="*/ 4861046 h 6858000"/>
              <a:gd name="connsiteX2110" fmla="*/ 2841985 w 6530564"/>
              <a:gd name="connsiteY2110" fmla="*/ 4865204 h 6858000"/>
              <a:gd name="connsiteX2111" fmla="*/ 2829743 w 6530564"/>
              <a:gd name="connsiteY2111" fmla="*/ 4858407 h 6858000"/>
              <a:gd name="connsiteX2112" fmla="*/ 2824705 w 6530564"/>
              <a:gd name="connsiteY2112" fmla="*/ 4864090 h 6858000"/>
              <a:gd name="connsiteX2113" fmla="*/ 2845031 w 6530564"/>
              <a:gd name="connsiteY2113" fmla="*/ 4880083 h 6858000"/>
              <a:gd name="connsiteX2114" fmla="*/ 2847433 w 6530564"/>
              <a:gd name="connsiteY2114" fmla="*/ 4884243 h 6858000"/>
              <a:gd name="connsiteX2115" fmla="*/ 2850711 w 6530564"/>
              <a:gd name="connsiteY2115" fmla="*/ 4885122 h 6858000"/>
              <a:gd name="connsiteX2116" fmla="*/ 2853993 w 6530564"/>
              <a:gd name="connsiteY2116" fmla="*/ 4886000 h 6858000"/>
              <a:gd name="connsiteX2117" fmla="*/ 2851592 w 6530564"/>
              <a:gd name="connsiteY2117" fmla="*/ 4881842 h 6858000"/>
              <a:gd name="connsiteX2118" fmla="*/ 2861432 w 6530564"/>
              <a:gd name="connsiteY2118" fmla="*/ 4884479 h 6858000"/>
              <a:gd name="connsiteX2119" fmla="*/ 2865592 w 6530564"/>
              <a:gd name="connsiteY2119" fmla="*/ 4882076 h 6858000"/>
              <a:gd name="connsiteX2120" fmla="*/ 2850949 w 6530564"/>
              <a:gd name="connsiteY2120" fmla="*/ 4871121 h 6858000"/>
              <a:gd name="connsiteX2121" fmla="*/ 2854228 w 6530564"/>
              <a:gd name="connsiteY2121" fmla="*/ 4872001 h 6858000"/>
              <a:gd name="connsiteX2122" fmla="*/ 2861667 w 6530564"/>
              <a:gd name="connsiteY2122" fmla="*/ 4870478 h 6858000"/>
              <a:gd name="connsiteX2123" fmla="*/ 2856769 w 6530564"/>
              <a:gd name="connsiteY2123" fmla="*/ 4866135 h 6858000"/>
              <a:gd name="connsiteX2124" fmla="*/ 2862737 w 6530564"/>
              <a:gd name="connsiteY2124" fmla="*/ 4868128 h 6858000"/>
              <a:gd name="connsiteX2125" fmla="*/ 2877189 w 6530564"/>
              <a:gd name="connsiteY2125" fmla="*/ 4878154 h 6858000"/>
              <a:gd name="connsiteX2126" fmla="*/ 2889669 w 6530564"/>
              <a:gd name="connsiteY2126" fmla="*/ 4870949 h 6858000"/>
              <a:gd name="connsiteX2127" fmla="*/ 2885509 w 6530564"/>
              <a:gd name="connsiteY2127" fmla="*/ 4873350 h 6858000"/>
              <a:gd name="connsiteX2128" fmla="*/ 2884630 w 6530564"/>
              <a:gd name="connsiteY2128" fmla="*/ 4876631 h 6858000"/>
              <a:gd name="connsiteX2129" fmla="*/ 2883750 w 6530564"/>
              <a:gd name="connsiteY2129" fmla="*/ 4879911 h 6858000"/>
              <a:gd name="connsiteX2130" fmla="*/ 2890311 w 6530564"/>
              <a:gd name="connsiteY2130" fmla="*/ 4881670 h 6858000"/>
              <a:gd name="connsiteX2131" fmla="*/ 2893590 w 6530564"/>
              <a:gd name="connsiteY2131" fmla="*/ 4882548 h 6858000"/>
              <a:gd name="connsiteX2132" fmla="*/ 2898394 w 6530564"/>
              <a:gd name="connsiteY2132" fmla="*/ 4890866 h 6858000"/>
              <a:gd name="connsiteX2133" fmla="*/ 2891834 w 6530564"/>
              <a:gd name="connsiteY2133" fmla="*/ 4889109 h 6858000"/>
              <a:gd name="connsiteX2134" fmla="*/ 2890953 w 6530564"/>
              <a:gd name="connsiteY2134" fmla="*/ 4892389 h 6858000"/>
              <a:gd name="connsiteX2135" fmla="*/ 2896636 w 6530564"/>
              <a:gd name="connsiteY2135" fmla="*/ 4897427 h 6858000"/>
              <a:gd name="connsiteX2136" fmla="*/ 2903197 w 6530564"/>
              <a:gd name="connsiteY2136" fmla="*/ 4899185 h 6858000"/>
              <a:gd name="connsiteX2137" fmla="*/ 2911514 w 6530564"/>
              <a:gd name="connsiteY2137" fmla="*/ 4894383 h 6858000"/>
              <a:gd name="connsiteX2138" fmla="*/ 2915674 w 6530564"/>
              <a:gd name="connsiteY2138" fmla="*/ 4891980 h 6858000"/>
              <a:gd name="connsiteX2139" fmla="*/ 2913273 w 6530564"/>
              <a:gd name="connsiteY2139" fmla="*/ 4887822 h 6858000"/>
              <a:gd name="connsiteX2140" fmla="*/ 2928796 w 6530564"/>
              <a:gd name="connsiteY2140" fmla="*/ 4895497 h 6858000"/>
              <a:gd name="connsiteX2141" fmla="*/ 2918954 w 6530564"/>
              <a:gd name="connsiteY2141" fmla="*/ 4892860 h 6858000"/>
              <a:gd name="connsiteX2142" fmla="*/ 2930317 w 6530564"/>
              <a:gd name="connsiteY2142" fmla="*/ 4902935 h 6858000"/>
              <a:gd name="connsiteX2143" fmla="*/ 2929439 w 6530564"/>
              <a:gd name="connsiteY2143" fmla="*/ 4906217 h 6858000"/>
              <a:gd name="connsiteX2144" fmla="*/ 2932718 w 6530564"/>
              <a:gd name="connsiteY2144" fmla="*/ 4907095 h 6858000"/>
              <a:gd name="connsiteX2145" fmla="*/ 2935999 w 6530564"/>
              <a:gd name="connsiteY2145" fmla="*/ 4907975 h 6858000"/>
              <a:gd name="connsiteX2146" fmla="*/ 2936878 w 6530564"/>
              <a:gd name="connsiteY2146" fmla="*/ 4904694 h 6858000"/>
              <a:gd name="connsiteX2147" fmla="*/ 2941680 w 6530564"/>
              <a:gd name="connsiteY2147" fmla="*/ 4913011 h 6858000"/>
              <a:gd name="connsiteX2148" fmla="*/ 2961363 w 6530564"/>
              <a:gd name="connsiteY2148" fmla="*/ 4918285 h 6858000"/>
              <a:gd name="connsiteX2149" fmla="*/ 2954802 w 6530564"/>
              <a:gd name="connsiteY2149" fmla="*/ 4916527 h 6858000"/>
              <a:gd name="connsiteX2150" fmla="*/ 2972726 w 6530564"/>
              <a:gd name="connsiteY2150" fmla="*/ 4928362 h 6858000"/>
              <a:gd name="connsiteX2151" fmla="*/ 2968566 w 6530564"/>
              <a:gd name="connsiteY2151" fmla="*/ 4930764 h 6858000"/>
              <a:gd name="connsiteX2152" fmla="*/ 2971848 w 6530564"/>
              <a:gd name="connsiteY2152" fmla="*/ 4931642 h 6858000"/>
              <a:gd name="connsiteX2153" fmla="*/ 2970967 w 6530564"/>
              <a:gd name="connsiteY2153" fmla="*/ 4934923 h 6858000"/>
              <a:gd name="connsiteX2154" fmla="*/ 2966810 w 6530564"/>
              <a:gd name="connsiteY2154" fmla="*/ 4937324 h 6858000"/>
              <a:gd name="connsiteX2155" fmla="*/ 2939043 w 6530564"/>
              <a:gd name="connsiteY2155" fmla="*/ 4922854 h 6858000"/>
              <a:gd name="connsiteX2156" fmla="*/ 2939923 w 6530564"/>
              <a:gd name="connsiteY2156" fmla="*/ 4919573 h 6858000"/>
              <a:gd name="connsiteX2157" fmla="*/ 2927680 w 6530564"/>
              <a:gd name="connsiteY2157" fmla="*/ 4912777 h 6858000"/>
              <a:gd name="connsiteX2158" fmla="*/ 2935764 w 6530564"/>
              <a:gd name="connsiteY2158" fmla="*/ 4921974 h 6858000"/>
              <a:gd name="connsiteX2159" fmla="*/ 2920241 w 6530564"/>
              <a:gd name="connsiteY2159" fmla="*/ 4914300 h 6858000"/>
              <a:gd name="connsiteX2160" fmla="*/ 2917839 w 6530564"/>
              <a:gd name="connsiteY2160" fmla="*/ 4910140 h 6858000"/>
              <a:gd name="connsiteX2161" fmla="*/ 2914560 w 6530564"/>
              <a:gd name="connsiteY2161" fmla="*/ 4909260 h 6858000"/>
              <a:gd name="connsiteX2162" fmla="*/ 2910401 w 6530564"/>
              <a:gd name="connsiteY2162" fmla="*/ 4911663 h 6858000"/>
              <a:gd name="connsiteX2163" fmla="*/ 2912801 w 6530564"/>
              <a:gd name="connsiteY2163" fmla="*/ 4915821 h 6858000"/>
              <a:gd name="connsiteX2164" fmla="*/ 2918484 w 6530564"/>
              <a:gd name="connsiteY2164" fmla="*/ 4920859 h 6858000"/>
              <a:gd name="connsiteX2165" fmla="*/ 2921765 w 6530564"/>
              <a:gd name="connsiteY2165" fmla="*/ 4921739 h 6858000"/>
              <a:gd name="connsiteX2166" fmla="*/ 2922643 w 6530564"/>
              <a:gd name="connsiteY2166" fmla="*/ 4918458 h 6858000"/>
              <a:gd name="connsiteX2167" fmla="*/ 2965929 w 6530564"/>
              <a:gd name="connsiteY2167" fmla="*/ 4940604 h 6858000"/>
              <a:gd name="connsiteX2168" fmla="*/ 2968331 w 6530564"/>
              <a:gd name="connsiteY2168" fmla="*/ 4944764 h 6858000"/>
              <a:gd name="connsiteX2169" fmla="*/ 2971612 w 6530564"/>
              <a:gd name="connsiteY2169" fmla="*/ 4945642 h 6858000"/>
              <a:gd name="connsiteX2170" fmla="*/ 2974892 w 6530564"/>
              <a:gd name="connsiteY2170" fmla="*/ 4946522 h 6858000"/>
              <a:gd name="connsiteX2171" fmla="*/ 2992815 w 6530564"/>
              <a:gd name="connsiteY2171" fmla="*/ 4958356 h 6858000"/>
              <a:gd name="connsiteX2172" fmla="*/ 2993695 w 6530564"/>
              <a:gd name="connsiteY2172" fmla="*/ 4955076 h 6858000"/>
              <a:gd name="connsiteX2173" fmla="*/ 2996095 w 6530564"/>
              <a:gd name="connsiteY2173" fmla="*/ 4959234 h 6858000"/>
              <a:gd name="connsiteX2174" fmla="*/ 3001778 w 6530564"/>
              <a:gd name="connsiteY2174" fmla="*/ 4964274 h 6858000"/>
              <a:gd name="connsiteX2175" fmla="*/ 3005937 w 6530564"/>
              <a:gd name="connsiteY2175" fmla="*/ 4961873 h 6858000"/>
              <a:gd name="connsiteX2176" fmla="*/ 3075465 w 6530564"/>
              <a:gd name="connsiteY2176" fmla="*/ 4991048 h 6858000"/>
              <a:gd name="connsiteX2177" fmla="*/ 3081147 w 6530564"/>
              <a:gd name="connsiteY2177" fmla="*/ 4996088 h 6858000"/>
              <a:gd name="connsiteX2178" fmla="*/ 3084428 w 6530564"/>
              <a:gd name="connsiteY2178" fmla="*/ 4996967 h 6858000"/>
              <a:gd name="connsiteX2179" fmla="*/ 3085306 w 6530564"/>
              <a:gd name="connsiteY2179" fmla="*/ 4993685 h 6858000"/>
              <a:gd name="connsiteX2180" fmla="*/ 3103230 w 6530564"/>
              <a:gd name="connsiteY2180" fmla="*/ 5005520 h 6858000"/>
              <a:gd name="connsiteX2181" fmla="*/ 3106511 w 6530564"/>
              <a:gd name="connsiteY2181" fmla="*/ 5006399 h 6858000"/>
              <a:gd name="connsiteX2182" fmla="*/ 3113070 w 6530564"/>
              <a:gd name="connsiteY2182" fmla="*/ 5008157 h 6858000"/>
              <a:gd name="connsiteX2183" fmla="*/ 3116351 w 6530564"/>
              <a:gd name="connsiteY2183" fmla="*/ 5009036 h 6858000"/>
              <a:gd name="connsiteX2184" fmla="*/ 3118751 w 6530564"/>
              <a:gd name="connsiteY2184" fmla="*/ 5013195 h 6858000"/>
              <a:gd name="connsiteX2185" fmla="*/ 3122032 w 6530564"/>
              <a:gd name="connsiteY2185" fmla="*/ 5014073 h 6858000"/>
              <a:gd name="connsiteX2186" fmla="*/ 3141713 w 6530564"/>
              <a:gd name="connsiteY2186" fmla="*/ 5019348 h 6858000"/>
              <a:gd name="connsiteX2187" fmla="*/ 3144995 w 6530564"/>
              <a:gd name="connsiteY2187" fmla="*/ 5020227 h 6858000"/>
              <a:gd name="connsiteX2188" fmla="*/ 3151555 w 6530564"/>
              <a:gd name="connsiteY2188" fmla="*/ 5021985 h 6858000"/>
              <a:gd name="connsiteX2189" fmla="*/ 3154835 w 6530564"/>
              <a:gd name="connsiteY2189" fmla="*/ 5022864 h 6858000"/>
              <a:gd name="connsiteX2190" fmla="*/ 3177797 w 6530564"/>
              <a:gd name="connsiteY2190" fmla="*/ 5029016 h 6858000"/>
              <a:gd name="connsiteX2191" fmla="*/ 3189161 w 6530564"/>
              <a:gd name="connsiteY2191" fmla="*/ 5039093 h 6858000"/>
              <a:gd name="connsiteX2192" fmla="*/ 3191561 w 6530564"/>
              <a:gd name="connsiteY2192" fmla="*/ 5043251 h 6858000"/>
              <a:gd name="connsiteX2193" fmla="*/ 3194841 w 6530564"/>
              <a:gd name="connsiteY2193" fmla="*/ 5044131 h 6858000"/>
              <a:gd name="connsiteX2194" fmla="*/ 3195720 w 6530564"/>
              <a:gd name="connsiteY2194" fmla="*/ 5040850 h 6858000"/>
              <a:gd name="connsiteX2195" fmla="*/ 3192440 w 6530564"/>
              <a:gd name="connsiteY2195" fmla="*/ 5039972 h 6858000"/>
              <a:gd name="connsiteX2196" fmla="*/ 3206440 w 6530564"/>
              <a:gd name="connsiteY2196" fmla="*/ 5040207 h 6858000"/>
              <a:gd name="connsiteX2197" fmla="*/ 3204682 w 6530564"/>
              <a:gd name="connsiteY2197" fmla="*/ 5046768 h 6858000"/>
              <a:gd name="connsiteX2198" fmla="*/ 3200777 w 6530564"/>
              <a:gd name="connsiteY2198" fmla="*/ 5049024 h 6858000"/>
              <a:gd name="connsiteX2199" fmla="*/ 3182802 w 6530564"/>
              <a:gd name="connsiteY2199" fmla="*/ 5042937 h 6858000"/>
              <a:gd name="connsiteX2200" fmla="*/ 3134918 w 6530564"/>
              <a:gd name="connsiteY2200" fmla="*/ 5031590 h 6858000"/>
              <a:gd name="connsiteX2201" fmla="*/ 3132517 w 6530564"/>
              <a:gd name="connsiteY2201" fmla="*/ 5027430 h 6858000"/>
              <a:gd name="connsiteX2202" fmla="*/ 3129237 w 6530564"/>
              <a:gd name="connsiteY2202" fmla="*/ 5026552 h 6858000"/>
              <a:gd name="connsiteX2203" fmla="*/ 3111956 w 6530564"/>
              <a:gd name="connsiteY2203" fmla="*/ 5025438 h 6858000"/>
              <a:gd name="connsiteX2204" fmla="*/ 3125078 w 6530564"/>
              <a:gd name="connsiteY2204" fmla="*/ 5028953 h 6858000"/>
              <a:gd name="connsiteX2205" fmla="*/ 3120918 w 6530564"/>
              <a:gd name="connsiteY2205" fmla="*/ 5031354 h 6858000"/>
              <a:gd name="connsiteX2206" fmla="*/ 3124199 w 6530564"/>
              <a:gd name="connsiteY2206" fmla="*/ 5032234 h 6858000"/>
              <a:gd name="connsiteX2207" fmla="*/ 3127479 w 6530564"/>
              <a:gd name="connsiteY2207" fmla="*/ 5033113 h 6858000"/>
              <a:gd name="connsiteX2208" fmla="*/ 3130758 w 6530564"/>
              <a:gd name="connsiteY2208" fmla="*/ 5033991 h 6858000"/>
              <a:gd name="connsiteX2209" fmla="*/ 3159167 w 6530564"/>
              <a:gd name="connsiteY2209" fmla="*/ 5059182 h 6858000"/>
              <a:gd name="connsiteX2210" fmla="*/ 3223421 w 6530564"/>
              <a:gd name="connsiteY2210" fmla="*/ 5108042 h 6858000"/>
              <a:gd name="connsiteX2211" fmla="*/ 3225824 w 6530564"/>
              <a:gd name="connsiteY2211" fmla="*/ 5112200 h 6858000"/>
              <a:gd name="connsiteX2212" fmla="*/ 3228223 w 6530564"/>
              <a:gd name="connsiteY2212" fmla="*/ 5116360 h 6858000"/>
              <a:gd name="connsiteX2213" fmla="*/ 3224065 w 6530564"/>
              <a:gd name="connsiteY2213" fmla="*/ 5118761 h 6858000"/>
              <a:gd name="connsiteX2214" fmla="*/ 3233907 w 6530564"/>
              <a:gd name="connsiteY2214" fmla="*/ 5121398 h 6858000"/>
              <a:gd name="connsiteX2215" fmla="*/ 3292714 w 6530564"/>
              <a:gd name="connsiteY2215" fmla="*/ 5151219 h 6858000"/>
              <a:gd name="connsiteX2216" fmla="*/ 3285275 w 6530564"/>
              <a:gd name="connsiteY2216" fmla="*/ 5152742 h 6858000"/>
              <a:gd name="connsiteX2217" fmla="*/ 3319365 w 6530564"/>
              <a:gd name="connsiteY2217" fmla="*/ 5182971 h 6858000"/>
              <a:gd name="connsiteX2218" fmla="*/ 3312805 w 6530564"/>
              <a:gd name="connsiteY2218" fmla="*/ 5181213 h 6858000"/>
              <a:gd name="connsiteX2219" fmla="*/ 3309524 w 6530564"/>
              <a:gd name="connsiteY2219" fmla="*/ 5180334 h 6858000"/>
              <a:gd name="connsiteX2220" fmla="*/ 3311927 w 6530564"/>
              <a:gd name="connsiteY2220" fmla="*/ 5184492 h 6858000"/>
              <a:gd name="connsiteX2221" fmla="*/ 3318486 w 6530564"/>
              <a:gd name="connsiteY2221" fmla="*/ 5186251 h 6858000"/>
              <a:gd name="connsiteX2222" fmla="*/ 3266002 w 6530564"/>
              <a:gd name="connsiteY2222" fmla="*/ 5172187 h 6858000"/>
              <a:gd name="connsiteX2223" fmla="*/ 3342499 w 6530564"/>
              <a:gd name="connsiteY2223" fmla="*/ 5227844 h 6858000"/>
              <a:gd name="connsiteX2224" fmla="*/ 3348824 w 6530564"/>
              <a:gd name="connsiteY2224" fmla="*/ 5243600 h 6858000"/>
              <a:gd name="connsiteX2225" fmla="*/ 3338105 w 6530564"/>
              <a:gd name="connsiteY2225" fmla="*/ 5244245 h 6858000"/>
              <a:gd name="connsiteX2226" fmla="*/ 3260257 w 6530564"/>
              <a:gd name="connsiteY2226" fmla="*/ 5219869 h 6858000"/>
              <a:gd name="connsiteX2227" fmla="*/ 3243621 w 6530564"/>
              <a:gd name="connsiteY2227" fmla="*/ 5229475 h 6858000"/>
              <a:gd name="connsiteX2228" fmla="*/ 3201857 w 6530564"/>
              <a:gd name="connsiteY2228" fmla="*/ 5214769 h 6858000"/>
              <a:gd name="connsiteX2229" fmla="*/ 3219780 w 6530564"/>
              <a:gd name="connsiteY2229" fmla="*/ 5226604 h 6858000"/>
              <a:gd name="connsiteX2230" fmla="*/ 3193538 w 6530564"/>
              <a:gd name="connsiteY2230" fmla="*/ 5219573 h 6858000"/>
              <a:gd name="connsiteX2231" fmla="*/ 3204023 w 6530564"/>
              <a:gd name="connsiteY2231" fmla="*/ 5232929 h 6858000"/>
              <a:gd name="connsiteX2232" fmla="*/ 3042882 w 6530564"/>
              <a:gd name="connsiteY2232" fmla="*/ 5165139 h 6858000"/>
              <a:gd name="connsiteX2233" fmla="*/ 3027359 w 6530564"/>
              <a:gd name="connsiteY2233" fmla="*/ 5157464 h 6858000"/>
              <a:gd name="connsiteX2234" fmla="*/ 1894782 w 6530564"/>
              <a:gd name="connsiteY2234" fmla="*/ 3584788 h 6858000"/>
              <a:gd name="connsiteX2235" fmla="*/ 1895662 w 6530564"/>
              <a:gd name="connsiteY2235" fmla="*/ 3581506 h 6858000"/>
              <a:gd name="connsiteX2236" fmla="*/ 1896540 w 6530564"/>
              <a:gd name="connsiteY2236" fmla="*/ 3578226 h 6858000"/>
              <a:gd name="connsiteX2237" fmla="*/ 1900698 w 6530564"/>
              <a:gd name="connsiteY2237" fmla="*/ 3575825 h 6858000"/>
              <a:gd name="connsiteX2238" fmla="*/ 1902221 w 6530564"/>
              <a:gd name="connsiteY2238" fmla="*/ 3583265 h 6858000"/>
              <a:gd name="connsiteX2239" fmla="*/ 1908782 w 6530564"/>
              <a:gd name="connsiteY2239" fmla="*/ 3585022 h 6858000"/>
              <a:gd name="connsiteX2240" fmla="*/ 1907259 w 6530564"/>
              <a:gd name="connsiteY2240" fmla="*/ 3577584 h 6858000"/>
              <a:gd name="connsiteX2241" fmla="*/ 1904858 w 6530564"/>
              <a:gd name="connsiteY2241" fmla="*/ 3573425 h 6858000"/>
              <a:gd name="connsiteX2242" fmla="*/ 1905737 w 6530564"/>
              <a:gd name="connsiteY2242" fmla="*/ 3570143 h 6858000"/>
              <a:gd name="connsiteX2243" fmla="*/ 1911655 w 6530564"/>
              <a:gd name="connsiteY2243" fmla="*/ 3561181 h 6858000"/>
              <a:gd name="connsiteX2244" fmla="*/ 1902693 w 6530564"/>
              <a:gd name="connsiteY2244" fmla="*/ 3555264 h 6858000"/>
              <a:gd name="connsiteX2245" fmla="*/ 1904214 w 6530564"/>
              <a:gd name="connsiteY2245" fmla="*/ 3562704 h 6858000"/>
              <a:gd name="connsiteX2246" fmla="*/ 1898533 w 6530564"/>
              <a:gd name="connsiteY2246" fmla="*/ 3557666 h 6858000"/>
              <a:gd name="connsiteX2247" fmla="*/ 1899176 w 6530564"/>
              <a:gd name="connsiteY2247" fmla="*/ 3568386 h 6858000"/>
              <a:gd name="connsiteX2248" fmla="*/ 1901577 w 6530564"/>
              <a:gd name="connsiteY2248" fmla="*/ 3572544 h 6858000"/>
              <a:gd name="connsiteX2249" fmla="*/ 1895896 w 6530564"/>
              <a:gd name="connsiteY2249" fmla="*/ 3567506 h 6858000"/>
              <a:gd name="connsiteX2250" fmla="*/ 1896775 w 6530564"/>
              <a:gd name="connsiteY2250" fmla="*/ 3564227 h 6858000"/>
              <a:gd name="connsiteX2251" fmla="*/ 1894373 w 6530564"/>
              <a:gd name="connsiteY2251" fmla="*/ 3560067 h 6858000"/>
              <a:gd name="connsiteX2252" fmla="*/ 1891094 w 6530564"/>
              <a:gd name="connsiteY2252" fmla="*/ 3559188 h 6858000"/>
              <a:gd name="connsiteX2253" fmla="*/ 1879920 w 6530564"/>
              <a:gd name="connsiteY2253" fmla="*/ 3390951 h 6858000"/>
              <a:gd name="connsiteX2254" fmla="*/ 1885837 w 6530564"/>
              <a:gd name="connsiteY2254" fmla="*/ 3381989 h 6858000"/>
              <a:gd name="connsiteX2255" fmla="*/ 1882557 w 6530564"/>
              <a:gd name="connsiteY2255" fmla="*/ 3381111 h 6858000"/>
              <a:gd name="connsiteX2256" fmla="*/ 1949501 w 6530564"/>
              <a:gd name="connsiteY2256" fmla="*/ 2829488 h 6858000"/>
              <a:gd name="connsiteX2257" fmla="*/ 2643562 w 6530564"/>
              <a:gd name="connsiteY2257" fmla="*/ 1774383 h 6858000"/>
              <a:gd name="connsiteX2258" fmla="*/ 2640925 w 6530564"/>
              <a:gd name="connsiteY2258" fmla="*/ 1784224 h 6858000"/>
              <a:gd name="connsiteX2259" fmla="*/ 2686913 w 6530564"/>
              <a:gd name="connsiteY2259" fmla="*/ 1743809 h 6858000"/>
              <a:gd name="connsiteX2260" fmla="*/ 2683632 w 6530564"/>
              <a:gd name="connsiteY2260" fmla="*/ 1742931 h 6858000"/>
              <a:gd name="connsiteX2261" fmla="*/ 2744497 w 6530564"/>
              <a:gd name="connsiteY2261" fmla="*/ 1699471 h 6858000"/>
              <a:gd name="connsiteX2262" fmla="*/ 2782809 w 6530564"/>
              <a:gd name="connsiteY2262" fmla="*/ 1674577 h 6858000"/>
              <a:gd name="connsiteX2263" fmla="*/ 2786969 w 6530564"/>
              <a:gd name="connsiteY2263" fmla="*/ 1672176 h 6858000"/>
              <a:gd name="connsiteX2264" fmla="*/ 2787847 w 6530564"/>
              <a:gd name="connsiteY2264" fmla="*/ 1668896 h 6858000"/>
              <a:gd name="connsiteX2265" fmla="*/ 2795287 w 6530564"/>
              <a:gd name="connsiteY2265" fmla="*/ 1667374 h 6858000"/>
              <a:gd name="connsiteX2266" fmla="*/ 2812803 w 6530564"/>
              <a:gd name="connsiteY2266" fmla="*/ 1654488 h 6858000"/>
              <a:gd name="connsiteX2267" fmla="*/ 2867751 w 6530564"/>
              <a:gd name="connsiteY2267" fmla="*/ 1619990 h 6858000"/>
              <a:gd name="connsiteX2268" fmla="*/ 2892707 w 6530564"/>
              <a:gd name="connsiteY2268" fmla="*/ 1605583 h 6858000"/>
              <a:gd name="connsiteX2269" fmla="*/ 2945898 w 6530564"/>
              <a:gd name="connsiteY2269" fmla="*/ 1577646 h 6858000"/>
              <a:gd name="connsiteX2270" fmla="*/ 2945019 w 6530564"/>
              <a:gd name="connsiteY2270" fmla="*/ 1580925 h 6858000"/>
              <a:gd name="connsiteX2271" fmla="*/ 2954215 w 6530564"/>
              <a:gd name="connsiteY2271" fmla="*/ 1572842 h 6858000"/>
              <a:gd name="connsiteX2272" fmla="*/ 3187642 w 6530564"/>
              <a:gd name="connsiteY2272" fmla="*/ 1469266 h 6858000"/>
              <a:gd name="connsiteX2273" fmla="*/ 3206518 w 6530564"/>
              <a:gd name="connsiteY2273" fmla="*/ 1462968 h 6858000"/>
              <a:gd name="connsiteX2274" fmla="*/ 3279061 w 6530564"/>
              <a:gd name="connsiteY2274" fmla="*/ 1433119 h 6858000"/>
              <a:gd name="connsiteX2275" fmla="*/ 3268731 w 6530564"/>
              <a:gd name="connsiteY2275" fmla="*/ 1435621 h 6858000"/>
              <a:gd name="connsiteX2276" fmla="*/ 3291288 w 6530564"/>
              <a:gd name="connsiteY2276" fmla="*/ 1428088 h 6858000"/>
              <a:gd name="connsiteX2277" fmla="*/ 3299007 w 6530564"/>
              <a:gd name="connsiteY2277" fmla="*/ 1424913 h 6858000"/>
              <a:gd name="connsiteX2278" fmla="*/ 2502762 w 6530564"/>
              <a:gd name="connsiteY2278" fmla="*/ 1367737 h 6858000"/>
              <a:gd name="connsiteX2279" fmla="*/ 2499088 w 6530564"/>
              <a:gd name="connsiteY2279" fmla="*/ 1373406 h 6858000"/>
              <a:gd name="connsiteX2280" fmla="*/ 2508432 w 6530564"/>
              <a:gd name="connsiteY2280" fmla="*/ 1371410 h 6858000"/>
              <a:gd name="connsiteX2281" fmla="*/ 2472589 w 6530564"/>
              <a:gd name="connsiteY2281" fmla="*/ 1406541 h 6858000"/>
              <a:gd name="connsiteX2282" fmla="*/ 2428360 w 6530564"/>
              <a:gd name="connsiteY2282" fmla="*/ 1430993 h 6858000"/>
              <a:gd name="connsiteX2283" fmla="*/ 2427665 w 6530564"/>
              <a:gd name="connsiteY2283" fmla="*/ 1427740 h 6858000"/>
              <a:gd name="connsiteX2284" fmla="*/ 2423991 w 6530564"/>
              <a:gd name="connsiteY2284" fmla="*/ 1433409 h 6858000"/>
              <a:gd name="connsiteX2285" fmla="*/ 2406305 w 6530564"/>
              <a:gd name="connsiteY2285" fmla="*/ 1442071 h 6858000"/>
              <a:gd name="connsiteX2286" fmla="*/ 2401635 w 6530564"/>
              <a:gd name="connsiteY2286" fmla="*/ 1443068 h 6858000"/>
              <a:gd name="connsiteX2287" fmla="*/ 2402632 w 6530564"/>
              <a:gd name="connsiteY2287" fmla="*/ 1447739 h 6858000"/>
              <a:gd name="connsiteX2288" fmla="*/ 2397962 w 6530564"/>
              <a:gd name="connsiteY2288" fmla="*/ 1448738 h 6858000"/>
              <a:gd name="connsiteX2289" fmla="*/ 2368524 w 6530564"/>
              <a:gd name="connsiteY2289" fmla="*/ 1462091 h 6858000"/>
              <a:gd name="connsiteX2290" fmla="*/ 2436136 w 6530564"/>
              <a:gd name="connsiteY2290" fmla="*/ 1405006 h 6858000"/>
              <a:gd name="connsiteX2291" fmla="*/ 2447028 w 6530564"/>
              <a:gd name="connsiteY2291" fmla="*/ 1404065 h 6858000"/>
              <a:gd name="connsiteX2292" fmla="*/ 2493419 w 6530564"/>
              <a:gd name="connsiteY2292" fmla="*/ 1369732 h 6858000"/>
              <a:gd name="connsiteX2293" fmla="*/ 2502762 w 6530564"/>
              <a:gd name="connsiteY2293" fmla="*/ 1367737 h 6858000"/>
              <a:gd name="connsiteX2294" fmla="*/ 3694920 w 6530564"/>
              <a:gd name="connsiteY2294" fmla="*/ 1351768 h 6858000"/>
              <a:gd name="connsiteX2295" fmla="*/ 3592642 w 6530564"/>
              <a:gd name="connsiteY2295" fmla="*/ 1364711 h 6858000"/>
              <a:gd name="connsiteX2296" fmla="*/ 3590251 w 6530564"/>
              <a:gd name="connsiteY2296" fmla="*/ 1366035 h 6858000"/>
              <a:gd name="connsiteX2297" fmla="*/ 3570147 w 6530564"/>
              <a:gd name="connsiteY2297" fmla="*/ 1371907 h 6858000"/>
              <a:gd name="connsiteX2298" fmla="*/ 3581954 w 6530564"/>
              <a:gd name="connsiteY2298" fmla="*/ 1369853 h 6858000"/>
              <a:gd name="connsiteX2299" fmla="*/ 3656160 w 6530564"/>
              <a:gd name="connsiteY2299" fmla="*/ 1363370 h 6858000"/>
              <a:gd name="connsiteX2300" fmla="*/ 2840435 w 6530564"/>
              <a:gd name="connsiteY2300" fmla="*/ 1256522 h 6858000"/>
              <a:gd name="connsiteX2301" fmla="*/ 2754000 w 6530564"/>
              <a:gd name="connsiteY2301" fmla="*/ 1309177 h 6858000"/>
              <a:gd name="connsiteX2302" fmla="*/ 2675675 w 6530564"/>
              <a:gd name="connsiteY2302" fmla="*/ 1354070 h 6858000"/>
              <a:gd name="connsiteX2303" fmla="*/ 2664839 w 6530564"/>
              <a:gd name="connsiteY2303" fmla="*/ 1363575 h 6858000"/>
              <a:gd name="connsiteX2304" fmla="*/ 2606905 w 6530564"/>
              <a:gd name="connsiteY2304" fmla="*/ 1394572 h 6858000"/>
              <a:gd name="connsiteX2305" fmla="*/ 2606162 w 6530564"/>
              <a:gd name="connsiteY2305" fmla="*/ 1394488 h 6858000"/>
              <a:gd name="connsiteX2306" fmla="*/ 2606032 w 6530564"/>
              <a:gd name="connsiteY2306" fmla="*/ 1395039 h 6858000"/>
              <a:gd name="connsiteX2307" fmla="*/ 2569460 w 6530564"/>
              <a:gd name="connsiteY2307" fmla="*/ 1414607 h 6858000"/>
              <a:gd name="connsiteX2308" fmla="*/ 2535666 w 6530564"/>
              <a:gd name="connsiteY2308" fmla="*/ 1437142 h 6858000"/>
              <a:gd name="connsiteX2309" fmla="*/ 2557774 w 6530564"/>
              <a:gd name="connsiteY2309" fmla="*/ 1419478 h 6858000"/>
              <a:gd name="connsiteX2310" fmla="*/ 2743660 w 6530564"/>
              <a:gd name="connsiteY2310" fmla="*/ 1306503 h 6858000"/>
              <a:gd name="connsiteX2311" fmla="*/ 2803068 w 6530564"/>
              <a:gd name="connsiteY2311" fmla="*/ 1264505 h 6858000"/>
              <a:gd name="connsiteX2312" fmla="*/ 2840435 w 6530564"/>
              <a:gd name="connsiteY2312" fmla="*/ 1256522 h 6858000"/>
              <a:gd name="connsiteX2313" fmla="*/ 4291945 w 6530564"/>
              <a:gd name="connsiteY2313" fmla="*/ 1253435 h 6858000"/>
              <a:gd name="connsiteX2314" fmla="*/ 4284137 w 6530564"/>
              <a:gd name="connsiteY2314" fmla="*/ 1260101 h 6858000"/>
              <a:gd name="connsiteX2315" fmla="*/ 4298921 w 6530564"/>
              <a:gd name="connsiteY2315" fmla="*/ 1275741 h 6858000"/>
              <a:gd name="connsiteX2316" fmla="*/ 4450293 w 6530564"/>
              <a:gd name="connsiteY2316" fmla="*/ 1304623 h 6858000"/>
              <a:gd name="connsiteX2317" fmla="*/ 4748991 w 6530564"/>
              <a:gd name="connsiteY2317" fmla="*/ 1398504 h 6858000"/>
              <a:gd name="connsiteX2318" fmla="*/ 4900593 w 6530564"/>
              <a:gd name="connsiteY2318" fmla="*/ 1470664 h 6858000"/>
              <a:gd name="connsiteX2319" fmla="*/ 4850303 w 6530564"/>
              <a:gd name="connsiteY2319" fmla="*/ 1427852 h 6858000"/>
              <a:gd name="connsiteX2320" fmla="*/ 4826319 w 6530564"/>
              <a:gd name="connsiteY2320" fmla="*/ 1412622 h 6858000"/>
              <a:gd name="connsiteX2321" fmla="*/ 4657237 w 6530564"/>
              <a:gd name="connsiteY2321" fmla="*/ 1344015 h 6858000"/>
              <a:gd name="connsiteX2322" fmla="*/ 4341169 w 6530564"/>
              <a:gd name="connsiteY2322" fmla="*/ 1265164 h 6858000"/>
              <a:gd name="connsiteX2323" fmla="*/ 4302669 w 6530564"/>
              <a:gd name="connsiteY2323" fmla="*/ 1256309 h 6858000"/>
              <a:gd name="connsiteX2324" fmla="*/ 4291945 w 6530564"/>
              <a:gd name="connsiteY2324" fmla="*/ 1253435 h 6858000"/>
              <a:gd name="connsiteX2325" fmla="*/ 3498102 w 6530564"/>
              <a:gd name="connsiteY2325" fmla="*/ 1245800 h 6858000"/>
              <a:gd name="connsiteX2326" fmla="*/ 3459267 w 6530564"/>
              <a:gd name="connsiteY2326" fmla="*/ 1255133 h 6858000"/>
              <a:gd name="connsiteX2327" fmla="*/ 3459939 w 6530564"/>
              <a:gd name="connsiteY2327" fmla="*/ 1258420 h 6858000"/>
              <a:gd name="connsiteX2328" fmla="*/ 5350802 w 6530564"/>
              <a:gd name="connsiteY2328" fmla="*/ 1233036 h 6858000"/>
              <a:gd name="connsiteX2329" fmla="*/ 5351799 w 6530564"/>
              <a:gd name="connsiteY2329" fmla="*/ 1237706 h 6858000"/>
              <a:gd name="connsiteX2330" fmla="*/ 5346131 w 6530564"/>
              <a:gd name="connsiteY2330" fmla="*/ 1234033 h 6858000"/>
              <a:gd name="connsiteX2331" fmla="*/ 5350802 w 6530564"/>
              <a:gd name="connsiteY2331" fmla="*/ 1233036 h 6858000"/>
              <a:gd name="connsiteX2332" fmla="*/ 5345813 w 6530564"/>
              <a:gd name="connsiteY2332" fmla="*/ 1209681 h 6858000"/>
              <a:gd name="connsiteX2333" fmla="*/ 5351481 w 6530564"/>
              <a:gd name="connsiteY2333" fmla="*/ 1213353 h 6858000"/>
              <a:gd name="connsiteX2334" fmla="*/ 5346810 w 6530564"/>
              <a:gd name="connsiteY2334" fmla="*/ 1214352 h 6858000"/>
              <a:gd name="connsiteX2335" fmla="*/ 5345813 w 6530564"/>
              <a:gd name="connsiteY2335" fmla="*/ 1209681 h 6858000"/>
              <a:gd name="connsiteX2336" fmla="*/ 5343817 w 6530564"/>
              <a:gd name="connsiteY2336" fmla="*/ 1200338 h 6858000"/>
              <a:gd name="connsiteX2337" fmla="*/ 5349485 w 6530564"/>
              <a:gd name="connsiteY2337" fmla="*/ 1204011 h 6858000"/>
              <a:gd name="connsiteX2338" fmla="*/ 5339148 w 6530564"/>
              <a:gd name="connsiteY2338" fmla="*/ 1201337 h 6858000"/>
              <a:gd name="connsiteX2339" fmla="*/ 2761703 w 6530564"/>
              <a:gd name="connsiteY2339" fmla="*/ 1151674 h 6858000"/>
              <a:gd name="connsiteX2340" fmla="*/ 2748959 w 6530564"/>
              <a:gd name="connsiteY2340" fmla="*/ 1165559 h 6858000"/>
              <a:gd name="connsiteX2341" fmla="*/ 2722385 w 6530564"/>
              <a:gd name="connsiteY2341" fmla="*/ 1184058 h 6858000"/>
              <a:gd name="connsiteX2342" fmla="*/ 2716716 w 6530564"/>
              <a:gd name="connsiteY2342" fmla="*/ 1180384 h 6858000"/>
              <a:gd name="connsiteX2343" fmla="*/ 2657309 w 6530564"/>
              <a:gd name="connsiteY2343" fmla="*/ 1222382 h 6858000"/>
              <a:gd name="connsiteX2344" fmla="*/ 2660982 w 6530564"/>
              <a:gd name="connsiteY2344" fmla="*/ 1216713 h 6858000"/>
              <a:gd name="connsiteX2345" fmla="*/ 2595906 w 6530564"/>
              <a:gd name="connsiteY2345" fmla="*/ 1255037 h 6858000"/>
              <a:gd name="connsiteX2346" fmla="*/ 2592233 w 6530564"/>
              <a:gd name="connsiteY2346" fmla="*/ 1260706 h 6858000"/>
              <a:gd name="connsiteX2347" fmla="*/ 2606247 w 6530564"/>
              <a:gd name="connsiteY2347" fmla="*/ 1257713 h 6858000"/>
              <a:gd name="connsiteX2348" fmla="*/ 2577796 w 6530564"/>
              <a:gd name="connsiteY2348" fmla="*/ 1276001 h 6858000"/>
              <a:gd name="connsiteX2349" fmla="*/ 2560312 w 6530564"/>
              <a:gd name="connsiteY2349" fmla="*/ 1291636 h 6858000"/>
              <a:gd name="connsiteX2350" fmla="*/ 2559859 w 6530564"/>
              <a:gd name="connsiteY2350" fmla="*/ 1291860 h 6858000"/>
              <a:gd name="connsiteX2351" fmla="*/ 2560069 w 6530564"/>
              <a:gd name="connsiteY2351" fmla="*/ 1281620 h 6858000"/>
              <a:gd name="connsiteX2352" fmla="*/ 2548516 w 6530564"/>
              <a:gd name="connsiteY2352" fmla="*/ 1284699 h 6858000"/>
              <a:gd name="connsiteX2353" fmla="*/ 2549928 w 6530564"/>
              <a:gd name="connsiteY2353" fmla="*/ 1294165 h 6858000"/>
              <a:gd name="connsiteX2354" fmla="*/ 2549342 w 6530564"/>
              <a:gd name="connsiteY2354" fmla="*/ 1297035 h 6858000"/>
              <a:gd name="connsiteX2355" fmla="*/ 2541806 w 6530564"/>
              <a:gd name="connsiteY2355" fmla="*/ 1300742 h 6858000"/>
              <a:gd name="connsiteX2356" fmla="*/ 2470077 w 6530564"/>
              <a:gd name="connsiteY2356" fmla="*/ 1321264 h 6858000"/>
              <a:gd name="connsiteX2357" fmla="*/ 2536602 w 6530564"/>
              <a:gd name="connsiteY2357" fmla="*/ 1262438 h 6858000"/>
              <a:gd name="connsiteX2358" fmla="*/ 2712436 w 6530564"/>
              <a:gd name="connsiteY2358" fmla="*/ 1174174 h 6858000"/>
              <a:gd name="connsiteX2359" fmla="*/ 2745575 w 6530564"/>
              <a:gd name="connsiteY2359" fmla="*/ 1156796 h 6858000"/>
              <a:gd name="connsiteX2360" fmla="*/ 4763650 w 6530564"/>
              <a:gd name="connsiteY2360" fmla="*/ 1149529 h 6858000"/>
              <a:gd name="connsiteX2361" fmla="*/ 4771720 w 6530564"/>
              <a:gd name="connsiteY2361" fmla="*/ 1151618 h 6858000"/>
              <a:gd name="connsiteX2362" fmla="*/ 4767049 w 6530564"/>
              <a:gd name="connsiteY2362" fmla="*/ 1152615 h 6858000"/>
              <a:gd name="connsiteX2363" fmla="*/ 3314885 w 6530564"/>
              <a:gd name="connsiteY2363" fmla="*/ 1145389 h 6858000"/>
              <a:gd name="connsiteX2364" fmla="*/ 3311211 w 6530564"/>
              <a:gd name="connsiteY2364" fmla="*/ 1151058 h 6858000"/>
              <a:gd name="connsiteX2365" fmla="*/ 3306541 w 6530564"/>
              <a:gd name="connsiteY2365" fmla="*/ 1152057 h 6858000"/>
              <a:gd name="connsiteX2366" fmla="*/ 3287857 w 6530564"/>
              <a:gd name="connsiteY2366" fmla="*/ 1156047 h 6858000"/>
              <a:gd name="connsiteX2367" fmla="*/ 3264500 w 6530564"/>
              <a:gd name="connsiteY2367" fmla="*/ 1161037 h 6858000"/>
              <a:gd name="connsiteX2368" fmla="*/ 3259830 w 6530564"/>
              <a:gd name="connsiteY2368" fmla="*/ 1162034 h 6858000"/>
              <a:gd name="connsiteX2369" fmla="*/ 4063207 w 6530564"/>
              <a:gd name="connsiteY2369" fmla="*/ 1058776 h 6858000"/>
              <a:gd name="connsiteX2370" fmla="*/ 4059509 w 6530564"/>
              <a:gd name="connsiteY2370" fmla="*/ 1058914 h 6858000"/>
              <a:gd name="connsiteX2371" fmla="*/ 4059417 w 6530564"/>
              <a:gd name="connsiteY2371" fmla="*/ 1058899 h 6858000"/>
              <a:gd name="connsiteX2372" fmla="*/ 4063207 w 6530564"/>
              <a:gd name="connsiteY2372" fmla="*/ 1058776 h 6858000"/>
              <a:gd name="connsiteX2373" fmla="*/ 4081891 w 6530564"/>
              <a:gd name="connsiteY2373" fmla="*/ 1054786 h 6858000"/>
              <a:gd name="connsiteX2374" fmla="*/ 4111912 w 6530564"/>
              <a:gd name="connsiteY2374" fmla="*/ 1058138 h 6858000"/>
              <a:gd name="connsiteX2375" fmla="*/ 4112910 w 6530564"/>
              <a:gd name="connsiteY2375" fmla="*/ 1062810 h 6858000"/>
              <a:gd name="connsiteX2376" fmla="*/ 4191639 w 6530564"/>
              <a:gd name="connsiteY2376" fmla="*/ 1065528 h 6858000"/>
              <a:gd name="connsiteX2377" fmla="*/ 4224337 w 6530564"/>
              <a:gd name="connsiteY2377" fmla="*/ 1058542 h 6858000"/>
              <a:gd name="connsiteX2378" fmla="*/ 4215991 w 6530564"/>
              <a:gd name="connsiteY2378" fmla="*/ 1065208 h 6858000"/>
              <a:gd name="connsiteX2379" fmla="*/ 4290049 w 6530564"/>
              <a:gd name="connsiteY2379" fmla="*/ 1068923 h 6858000"/>
              <a:gd name="connsiteX2380" fmla="*/ 4379117 w 6530564"/>
              <a:gd name="connsiteY2380" fmla="*/ 1074315 h 6858000"/>
              <a:gd name="connsiteX2381" fmla="*/ 4385785 w 6530564"/>
              <a:gd name="connsiteY2381" fmla="*/ 1082660 h 6858000"/>
              <a:gd name="connsiteX2382" fmla="*/ 4398799 w 6530564"/>
              <a:gd name="connsiteY2382" fmla="*/ 1074995 h 6858000"/>
              <a:gd name="connsiteX2383" fmla="*/ 4443833 w 6530564"/>
              <a:gd name="connsiteY2383" fmla="*/ 1080026 h 6858000"/>
              <a:gd name="connsiteX2384" fmla="*/ 4461839 w 6530564"/>
              <a:gd name="connsiteY2384" fmla="*/ 1095716 h 6858000"/>
              <a:gd name="connsiteX2385" fmla="*/ 4489863 w 6530564"/>
              <a:gd name="connsiteY2385" fmla="*/ 1089728 h 6858000"/>
              <a:gd name="connsiteX2386" fmla="*/ 4486191 w 6530564"/>
              <a:gd name="connsiteY2386" fmla="*/ 1095398 h 6858000"/>
              <a:gd name="connsiteX2387" fmla="*/ 4565917 w 6530564"/>
              <a:gd name="connsiteY2387" fmla="*/ 1102785 h 6858000"/>
              <a:gd name="connsiteX2388" fmla="*/ 4547233 w 6530564"/>
              <a:gd name="connsiteY2388" fmla="*/ 1106777 h 6858000"/>
              <a:gd name="connsiteX2389" fmla="*/ 4609273 w 6530564"/>
              <a:gd name="connsiteY2389" fmla="*/ 1122827 h 6858000"/>
              <a:gd name="connsiteX2390" fmla="*/ 4611947 w 6530564"/>
              <a:gd name="connsiteY2390" fmla="*/ 1112488 h 6858000"/>
              <a:gd name="connsiteX2391" fmla="*/ 4628956 w 6530564"/>
              <a:gd name="connsiteY2391" fmla="*/ 1123507 h 6858000"/>
              <a:gd name="connsiteX2392" fmla="*/ 4668320 w 6530564"/>
              <a:gd name="connsiteY2392" fmla="*/ 1124867 h 6858000"/>
              <a:gd name="connsiteX2393" fmla="*/ 4679657 w 6530564"/>
              <a:gd name="connsiteY2393" fmla="*/ 1132212 h 6858000"/>
              <a:gd name="connsiteX2394" fmla="*/ 4685326 w 6530564"/>
              <a:gd name="connsiteY2394" fmla="*/ 1135884 h 6858000"/>
              <a:gd name="connsiteX2395" fmla="*/ 4684329 w 6530564"/>
              <a:gd name="connsiteY2395" fmla="*/ 1131215 h 6858000"/>
              <a:gd name="connsiteX2396" fmla="*/ 4673989 w 6530564"/>
              <a:gd name="connsiteY2396" fmla="*/ 1128538 h 6858000"/>
              <a:gd name="connsiteX2397" fmla="*/ 4716346 w 6530564"/>
              <a:gd name="connsiteY2397" fmla="*/ 1143910 h 6858000"/>
              <a:gd name="connsiteX2398" fmla="*/ 4737026 w 6530564"/>
              <a:gd name="connsiteY2398" fmla="*/ 1149261 h 6858000"/>
              <a:gd name="connsiteX2399" fmla="*/ 4733035 w 6530564"/>
              <a:gd name="connsiteY2399" fmla="*/ 1130577 h 6858000"/>
              <a:gd name="connsiteX2400" fmla="*/ 4760516 w 6530564"/>
              <a:gd name="connsiteY2400" fmla="*/ 1146683 h 6858000"/>
              <a:gd name="connsiteX2401" fmla="*/ 4763650 w 6530564"/>
              <a:gd name="connsiteY2401" fmla="*/ 1149529 h 6858000"/>
              <a:gd name="connsiteX2402" fmla="*/ 4761379 w 6530564"/>
              <a:gd name="connsiteY2402" fmla="*/ 1148942 h 6858000"/>
              <a:gd name="connsiteX2403" fmla="*/ 4752037 w 6530564"/>
              <a:gd name="connsiteY2403" fmla="*/ 1150938 h 6858000"/>
              <a:gd name="connsiteX2404" fmla="*/ 4757706 w 6530564"/>
              <a:gd name="connsiteY2404" fmla="*/ 1154611 h 6858000"/>
              <a:gd name="connsiteX2405" fmla="*/ 4772717 w 6530564"/>
              <a:gd name="connsiteY2405" fmla="*/ 1156287 h 6858000"/>
              <a:gd name="connsiteX2406" fmla="*/ 4799066 w 6530564"/>
              <a:gd name="connsiteY2406" fmla="*/ 1165310 h 6858000"/>
              <a:gd name="connsiteX2407" fmla="*/ 4881786 w 6530564"/>
              <a:gd name="connsiteY2407" fmla="*/ 1186712 h 6858000"/>
              <a:gd name="connsiteX2408" fmla="*/ 4886457 w 6530564"/>
              <a:gd name="connsiteY2408" fmla="*/ 1185713 h 6858000"/>
              <a:gd name="connsiteX2409" fmla="*/ 4878113 w 6530564"/>
              <a:gd name="connsiteY2409" fmla="*/ 1192381 h 6858000"/>
              <a:gd name="connsiteX2410" fmla="*/ 4883782 w 6530564"/>
              <a:gd name="connsiteY2410" fmla="*/ 1196053 h 6858000"/>
              <a:gd name="connsiteX2411" fmla="*/ 4887456 w 6530564"/>
              <a:gd name="connsiteY2411" fmla="*/ 1190385 h 6858000"/>
              <a:gd name="connsiteX2412" fmla="*/ 4920471 w 6530564"/>
              <a:gd name="connsiteY2412" fmla="*/ 1207753 h 6858000"/>
              <a:gd name="connsiteX2413" fmla="*/ 4968499 w 6530564"/>
              <a:gd name="connsiteY2413" fmla="*/ 1226796 h 6858000"/>
              <a:gd name="connsiteX2414" fmla="*/ 4972171 w 6530564"/>
              <a:gd name="connsiteY2414" fmla="*/ 1221128 h 6858000"/>
              <a:gd name="connsiteX2415" fmla="*/ 4988181 w 6530564"/>
              <a:gd name="connsiteY2415" fmla="*/ 1227477 h 6858000"/>
              <a:gd name="connsiteX2416" fmla="*/ 4996843 w 6530564"/>
              <a:gd name="connsiteY2416" fmla="*/ 1245163 h 6858000"/>
              <a:gd name="connsiteX2417" fmla="*/ 5025867 w 6530564"/>
              <a:gd name="connsiteY2417" fmla="*/ 1243845 h 6858000"/>
              <a:gd name="connsiteX2418" fmla="*/ 5026865 w 6530564"/>
              <a:gd name="connsiteY2418" fmla="*/ 1248516 h 6858000"/>
              <a:gd name="connsiteX2419" fmla="*/ 5039201 w 6530564"/>
              <a:gd name="connsiteY2419" fmla="*/ 1260533 h 6858000"/>
              <a:gd name="connsiteX2420" fmla="*/ 5054211 w 6530564"/>
              <a:gd name="connsiteY2420" fmla="*/ 1262212 h 6858000"/>
              <a:gd name="connsiteX2421" fmla="*/ 5059881 w 6530564"/>
              <a:gd name="connsiteY2421" fmla="*/ 1265883 h 6858000"/>
              <a:gd name="connsiteX2422" fmla="*/ 5060879 w 6530564"/>
              <a:gd name="connsiteY2422" fmla="*/ 1270554 h 6858000"/>
              <a:gd name="connsiteX2423" fmla="*/ 5065550 w 6530564"/>
              <a:gd name="connsiteY2423" fmla="*/ 1269557 h 6858000"/>
              <a:gd name="connsiteX2424" fmla="*/ 5063554 w 6530564"/>
              <a:gd name="connsiteY2424" fmla="*/ 1260214 h 6858000"/>
              <a:gd name="connsiteX2425" fmla="*/ 5085233 w 6530564"/>
              <a:gd name="connsiteY2425" fmla="*/ 1270236 h 6858000"/>
              <a:gd name="connsiteX2426" fmla="*/ 5089903 w 6530564"/>
              <a:gd name="connsiteY2426" fmla="*/ 1269239 h 6858000"/>
              <a:gd name="connsiteX2427" fmla="*/ 5092897 w 6530564"/>
              <a:gd name="connsiteY2427" fmla="*/ 1283251 h 6858000"/>
              <a:gd name="connsiteX2428" fmla="*/ 5135255 w 6530564"/>
              <a:gd name="connsiteY2428" fmla="*/ 1298622 h 6858000"/>
              <a:gd name="connsiteX2429" fmla="*/ 5140923 w 6530564"/>
              <a:gd name="connsiteY2429" fmla="*/ 1302296 h 6858000"/>
              <a:gd name="connsiteX2430" fmla="*/ 5136253 w 6530564"/>
              <a:gd name="connsiteY2430" fmla="*/ 1303293 h 6858000"/>
              <a:gd name="connsiteX2431" fmla="*/ 5125914 w 6530564"/>
              <a:gd name="connsiteY2431" fmla="*/ 1300618 h 6858000"/>
              <a:gd name="connsiteX2432" fmla="*/ 5126911 w 6530564"/>
              <a:gd name="connsiteY2432" fmla="*/ 1305290 h 6858000"/>
              <a:gd name="connsiteX2433" fmla="*/ 5141923 w 6530564"/>
              <a:gd name="connsiteY2433" fmla="*/ 1306967 h 6858000"/>
              <a:gd name="connsiteX2434" fmla="*/ 5185279 w 6530564"/>
              <a:gd name="connsiteY2434" fmla="*/ 1327010 h 6858000"/>
              <a:gd name="connsiteX2435" fmla="*/ 5188951 w 6530564"/>
              <a:gd name="connsiteY2435" fmla="*/ 1321339 h 6858000"/>
              <a:gd name="connsiteX2436" fmla="*/ 5201287 w 6530564"/>
              <a:gd name="connsiteY2436" fmla="*/ 1333357 h 6858000"/>
              <a:gd name="connsiteX2437" fmla="*/ 5212625 w 6530564"/>
              <a:gd name="connsiteY2437" fmla="*/ 1340704 h 6858000"/>
              <a:gd name="connsiteX2438" fmla="*/ 5234302 w 6530564"/>
              <a:gd name="connsiteY2438" fmla="*/ 1350726 h 6858000"/>
              <a:gd name="connsiteX2439" fmla="*/ 5261651 w 6530564"/>
              <a:gd name="connsiteY2439" fmla="*/ 1364420 h 6858000"/>
              <a:gd name="connsiteX2440" fmla="*/ 5263645 w 6530564"/>
              <a:gd name="connsiteY2440" fmla="*/ 1373761 h 6858000"/>
              <a:gd name="connsiteX2441" fmla="*/ 5269315 w 6530564"/>
              <a:gd name="connsiteY2441" fmla="*/ 1377435 h 6858000"/>
              <a:gd name="connsiteX2442" fmla="*/ 5279654 w 6530564"/>
              <a:gd name="connsiteY2442" fmla="*/ 1380109 h 6858000"/>
              <a:gd name="connsiteX2443" fmla="*/ 5284325 w 6530564"/>
              <a:gd name="connsiteY2443" fmla="*/ 1379110 h 6858000"/>
              <a:gd name="connsiteX2444" fmla="*/ 5307001 w 6530564"/>
              <a:gd name="connsiteY2444" fmla="*/ 1393803 h 6858000"/>
              <a:gd name="connsiteX2445" fmla="*/ 5311671 w 6530564"/>
              <a:gd name="connsiteY2445" fmla="*/ 1392806 h 6858000"/>
              <a:gd name="connsiteX2446" fmla="*/ 5374031 w 6530564"/>
              <a:gd name="connsiteY2446" fmla="*/ 1433210 h 6858000"/>
              <a:gd name="connsiteX2447" fmla="*/ 5375029 w 6530564"/>
              <a:gd name="connsiteY2447" fmla="*/ 1437880 h 6858000"/>
              <a:gd name="connsiteX2448" fmla="*/ 5379701 w 6530564"/>
              <a:gd name="connsiteY2448" fmla="*/ 1436882 h 6858000"/>
              <a:gd name="connsiteX2449" fmla="*/ 5497073 w 6530564"/>
              <a:gd name="connsiteY2449" fmla="*/ 1529027 h 6858000"/>
              <a:gd name="connsiteX2450" fmla="*/ 5580429 w 6530564"/>
              <a:gd name="connsiteY2450" fmla="*/ 1599135 h 6858000"/>
              <a:gd name="connsiteX2451" fmla="*/ 5606099 w 6530564"/>
              <a:gd name="connsiteY2451" fmla="*/ 1627840 h 6858000"/>
              <a:gd name="connsiteX2452" fmla="*/ 5746464 w 6530564"/>
              <a:gd name="connsiteY2452" fmla="*/ 1759030 h 6858000"/>
              <a:gd name="connsiteX2453" fmla="*/ 5757803 w 6530564"/>
              <a:gd name="connsiteY2453" fmla="*/ 1766375 h 6858000"/>
              <a:gd name="connsiteX2454" fmla="*/ 5758800 w 6530564"/>
              <a:gd name="connsiteY2454" fmla="*/ 1771047 h 6858000"/>
              <a:gd name="connsiteX2455" fmla="*/ 5801477 w 6530564"/>
              <a:gd name="connsiteY2455" fmla="*/ 1810771 h 6858000"/>
              <a:gd name="connsiteX2456" fmla="*/ 5807146 w 6530564"/>
              <a:gd name="connsiteY2456" fmla="*/ 1814445 h 6858000"/>
              <a:gd name="connsiteX2457" fmla="*/ 5812815 w 6530564"/>
              <a:gd name="connsiteY2457" fmla="*/ 1818118 h 6858000"/>
              <a:gd name="connsiteX2458" fmla="*/ 5863156 w 6530564"/>
              <a:gd name="connsiteY2458" fmla="*/ 1870858 h 6858000"/>
              <a:gd name="connsiteX2459" fmla="*/ 5854493 w 6530564"/>
              <a:gd name="connsiteY2459" fmla="*/ 1853171 h 6858000"/>
              <a:gd name="connsiteX2460" fmla="*/ 5860163 w 6530564"/>
              <a:gd name="connsiteY2460" fmla="*/ 1856844 h 6858000"/>
              <a:gd name="connsiteX2461" fmla="*/ 5861160 w 6530564"/>
              <a:gd name="connsiteY2461" fmla="*/ 1861515 h 6858000"/>
              <a:gd name="connsiteX2462" fmla="*/ 5865831 w 6530564"/>
              <a:gd name="connsiteY2462" fmla="*/ 1860516 h 6858000"/>
              <a:gd name="connsiteX2463" fmla="*/ 5870503 w 6530564"/>
              <a:gd name="connsiteY2463" fmla="*/ 1859519 h 6858000"/>
              <a:gd name="connsiteX2464" fmla="*/ 5876171 w 6530564"/>
              <a:gd name="connsiteY2464" fmla="*/ 1863192 h 6858000"/>
              <a:gd name="connsiteX2465" fmla="*/ 5901841 w 6530564"/>
              <a:gd name="connsiteY2465" fmla="*/ 1891897 h 6858000"/>
              <a:gd name="connsiteX2466" fmla="*/ 5900842 w 6530564"/>
              <a:gd name="connsiteY2466" fmla="*/ 1887226 h 6858000"/>
              <a:gd name="connsiteX2467" fmla="*/ 5906513 w 6530564"/>
              <a:gd name="connsiteY2467" fmla="*/ 1890900 h 6858000"/>
              <a:gd name="connsiteX2468" fmla="*/ 5913179 w 6530564"/>
              <a:gd name="connsiteY2468" fmla="*/ 1899244 h 6858000"/>
              <a:gd name="connsiteX2469" fmla="*/ 5897169 w 6530564"/>
              <a:gd name="connsiteY2469" fmla="*/ 1892896 h 6858000"/>
              <a:gd name="connsiteX2470" fmla="*/ 5904836 w 6530564"/>
              <a:gd name="connsiteY2470" fmla="*/ 1905910 h 6858000"/>
              <a:gd name="connsiteX2471" fmla="*/ 5900163 w 6530564"/>
              <a:gd name="connsiteY2471" fmla="*/ 1906909 h 6858000"/>
              <a:gd name="connsiteX2472" fmla="*/ 5901161 w 6530564"/>
              <a:gd name="connsiteY2472" fmla="*/ 1911580 h 6858000"/>
              <a:gd name="connsiteX2473" fmla="*/ 5911502 w 6530564"/>
              <a:gd name="connsiteY2473" fmla="*/ 1914255 h 6858000"/>
              <a:gd name="connsiteX2474" fmla="*/ 5925833 w 6530564"/>
              <a:gd name="connsiteY2474" fmla="*/ 1935614 h 6858000"/>
              <a:gd name="connsiteX2475" fmla="*/ 5922160 w 6530564"/>
              <a:gd name="connsiteY2475" fmla="*/ 1941283 h 6858000"/>
              <a:gd name="connsiteX2476" fmla="*/ 5943160 w 6530564"/>
              <a:gd name="connsiteY2476" fmla="*/ 1970986 h 6858000"/>
              <a:gd name="connsiteX2477" fmla="*/ 5948829 w 6530564"/>
              <a:gd name="connsiteY2477" fmla="*/ 1974660 h 6858000"/>
              <a:gd name="connsiteX2478" fmla="*/ 5955496 w 6530564"/>
              <a:gd name="connsiteY2478" fmla="*/ 1983002 h 6858000"/>
              <a:gd name="connsiteX2479" fmla="*/ 5965836 w 6530564"/>
              <a:gd name="connsiteY2479" fmla="*/ 1985679 h 6858000"/>
              <a:gd name="connsiteX2480" fmla="*/ 5966833 w 6530564"/>
              <a:gd name="connsiteY2480" fmla="*/ 1990349 h 6858000"/>
              <a:gd name="connsiteX2481" fmla="*/ 5963161 w 6530564"/>
              <a:gd name="connsiteY2481" fmla="*/ 1996018 h 6858000"/>
              <a:gd name="connsiteX2482" fmla="*/ 5964158 w 6530564"/>
              <a:gd name="connsiteY2482" fmla="*/ 2000689 h 6858000"/>
              <a:gd name="connsiteX2483" fmla="*/ 5969828 w 6530564"/>
              <a:gd name="connsiteY2483" fmla="*/ 2004363 h 6858000"/>
              <a:gd name="connsiteX2484" fmla="*/ 5973499 w 6530564"/>
              <a:gd name="connsiteY2484" fmla="*/ 1998694 h 6858000"/>
              <a:gd name="connsiteX2485" fmla="*/ 5972502 w 6530564"/>
              <a:gd name="connsiteY2485" fmla="*/ 1994021 h 6858000"/>
              <a:gd name="connsiteX2486" fmla="*/ 5971505 w 6530564"/>
              <a:gd name="connsiteY2486" fmla="*/ 1989352 h 6858000"/>
              <a:gd name="connsiteX2487" fmla="*/ 5975177 w 6530564"/>
              <a:gd name="connsiteY2487" fmla="*/ 1983681 h 6858000"/>
              <a:gd name="connsiteX2488" fmla="*/ 5979849 w 6530564"/>
              <a:gd name="connsiteY2488" fmla="*/ 1982684 h 6858000"/>
              <a:gd name="connsiteX2489" fmla="*/ 5986515 w 6530564"/>
              <a:gd name="connsiteY2489" fmla="*/ 1991028 h 6858000"/>
              <a:gd name="connsiteX2490" fmla="*/ 5987513 w 6530564"/>
              <a:gd name="connsiteY2490" fmla="*/ 1995699 h 6858000"/>
              <a:gd name="connsiteX2491" fmla="*/ 5983841 w 6530564"/>
              <a:gd name="connsiteY2491" fmla="*/ 2001368 h 6858000"/>
              <a:gd name="connsiteX2492" fmla="*/ 5991504 w 6530564"/>
              <a:gd name="connsiteY2492" fmla="*/ 2014383 h 6858000"/>
              <a:gd name="connsiteX2493" fmla="*/ 5997174 w 6530564"/>
              <a:gd name="connsiteY2493" fmla="*/ 2018057 h 6858000"/>
              <a:gd name="connsiteX2494" fmla="*/ 5996177 w 6530564"/>
              <a:gd name="connsiteY2494" fmla="*/ 2013386 h 6858000"/>
              <a:gd name="connsiteX2495" fmla="*/ 5989508 w 6530564"/>
              <a:gd name="connsiteY2495" fmla="*/ 2005041 h 6858000"/>
              <a:gd name="connsiteX2496" fmla="*/ 5993182 w 6530564"/>
              <a:gd name="connsiteY2496" fmla="*/ 1999373 h 6858000"/>
              <a:gd name="connsiteX2497" fmla="*/ 5999848 w 6530564"/>
              <a:gd name="connsiteY2497" fmla="*/ 2007716 h 6858000"/>
              <a:gd name="connsiteX2498" fmla="*/ 6017173 w 6530564"/>
              <a:gd name="connsiteY2498" fmla="*/ 2043089 h 6858000"/>
              <a:gd name="connsiteX2499" fmla="*/ 6013501 w 6530564"/>
              <a:gd name="connsiteY2499" fmla="*/ 2048758 h 6858000"/>
              <a:gd name="connsiteX2500" fmla="*/ 6002163 w 6530564"/>
              <a:gd name="connsiteY2500" fmla="*/ 2041411 h 6858000"/>
              <a:gd name="connsiteX2501" fmla="*/ 6039490 w 6530564"/>
              <a:gd name="connsiteY2501" fmla="*/ 2101816 h 6858000"/>
              <a:gd name="connsiteX2502" fmla="*/ 6064163 w 6530564"/>
              <a:gd name="connsiteY2502" fmla="*/ 2125850 h 6858000"/>
              <a:gd name="connsiteX2503" fmla="*/ 6068833 w 6530564"/>
              <a:gd name="connsiteY2503" fmla="*/ 2124853 h 6858000"/>
              <a:gd name="connsiteX2504" fmla="*/ 6076497 w 6530564"/>
              <a:gd name="connsiteY2504" fmla="*/ 2137868 h 6858000"/>
              <a:gd name="connsiteX2505" fmla="*/ 6080171 w 6530564"/>
              <a:gd name="connsiteY2505" fmla="*/ 2132198 h 6858000"/>
              <a:gd name="connsiteX2506" fmla="*/ 6081170 w 6530564"/>
              <a:gd name="connsiteY2506" fmla="*/ 2136869 h 6858000"/>
              <a:gd name="connsiteX2507" fmla="*/ 6095499 w 6530564"/>
              <a:gd name="connsiteY2507" fmla="*/ 2158228 h 6858000"/>
              <a:gd name="connsiteX2508" fmla="*/ 6108834 w 6530564"/>
              <a:gd name="connsiteY2508" fmla="*/ 2174916 h 6858000"/>
              <a:gd name="connsiteX2509" fmla="*/ 6118495 w 6530564"/>
              <a:gd name="connsiteY2509" fmla="*/ 2197274 h 6858000"/>
              <a:gd name="connsiteX2510" fmla="*/ 6133507 w 6530564"/>
              <a:gd name="connsiteY2510" fmla="*/ 2198951 h 6858000"/>
              <a:gd name="connsiteX2511" fmla="*/ 6135503 w 6530564"/>
              <a:gd name="connsiteY2511" fmla="*/ 2208293 h 6858000"/>
              <a:gd name="connsiteX2512" fmla="*/ 6130831 w 6530564"/>
              <a:gd name="connsiteY2512" fmla="*/ 2209292 h 6858000"/>
              <a:gd name="connsiteX2513" fmla="*/ 6131829 w 6530564"/>
              <a:gd name="connsiteY2513" fmla="*/ 2213962 h 6858000"/>
              <a:gd name="connsiteX2514" fmla="*/ 6132827 w 6530564"/>
              <a:gd name="connsiteY2514" fmla="*/ 2218633 h 6858000"/>
              <a:gd name="connsiteX2515" fmla="*/ 6124482 w 6530564"/>
              <a:gd name="connsiteY2515" fmla="*/ 2225300 h 6858000"/>
              <a:gd name="connsiteX2516" fmla="*/ 6219136 w 6530564"/>
              <a:gd name="connsiteY2516" fmla="*/ 2371140 h 6858000"/>
              <a:gd name="connsiteX2517" fmla="*/ 6233467 w 6530564"/>
              <a:gd name="connsiteY2517" fmla="*/ 2392499 h 6858000"/>
              <a:gd name="connsiteX2518" fmla="*/ 6244127 w 6530564"/>
              <a:gd name="connsiteY2518" fmla="*/ 2419528 h 6858000"/>
              <a:gd name="connsiteX2519" fmla="*/ 6260453 w 6530564"/>
              <a:gd name="connsiteY2519" fmla="*/ 2450229 h 6858000"/>
              <a:gd name="connsiteX2520" fmla="*/ 6279775 w 6530564"/>
              <a:gd name="connsiteY2520" fmla="*/ 2494943 h 6858000"/>
              <a:gd name="connsiteX2521" fmla="*/ 6295105 w 6530564"/>
              <a:gd name="connsiteY2521" fmla="*/ 2520973 h 6858000"/>
              <a:gd name="connsiteX2522" fmla="*/ 6296102 w 6530564"/>
              <a:gd name="connsiteY2522" fmla="*/ 2525645 h 6858000"/>
              <a:gd name="connsiteX2523" fmla="*/ 6313429 w 6530564"/>
              <a:gd name="connsiteY2523" fmla="*/ 2561017 h 6858000"/>
              <a:gd name="connsiteX2524" fmla="*/ 6329756 w 6530564"/>
              <a:gd name="connsiteY2524" fmla="*/ 2591718 h 6858000"/>
              <a:gd name="connsiteX2525" fmla="*/ 6337421 w 6530564"/>
              <a:gd name="connsiteY2525" fmla="*/ 2604732 h 6858000"/>
              <a:gd name="connsiteX2526" fmla="*/ 6338419 w 6530564"/>
              <a:gd name="connsiteY2526" fmla="*/ 2609405 h 6858000"/>
              <a:gd name="connsiteX2527" fmla="*/ 6336741 w 6530564"/>
              <a:gd name="connsiteY2527" fmla="*/ 2624414 h 6858000"/>
              <a:gd name="connsiteX2528" fmla="*/ 6337739 w 6530564"/>
              <a:gd name="connsiteY2528" fmla="*/ 2629085 h 6858000"/>
              <a:gd name="connsiteX2529" fmla="*/ 6344407 w 6530564"/>
              <a:gd name="connsiteY2529" fmla="*/ 2637430 h 6858000"/>
              <a:gd name="connsiteX2530" fmla="*/ 6349077 w 6530564"/>
              <a:gd name="connsiteY2530" fmla="*/ 2636431 h 6858000"/>
              <a:gd name="connsiteX2531" fmla="*/ 6354067 w 6530564"/>
              <a:gd name="connsiteY2531" fmla="*/ 2659786 h 6858000"/>
              <a:gd name="connsiteX2532" fmla="*/ 6359736 w 6530564"/>
              <a:gd name="connsiteY2532" fmla="*/ 2663460 h 6858000"/>
              <a:gd name="connsiteX2533" fmla="*/ 6358737 w 6530564"/>
              <a:gd name="connsiteY2533" fmla="*/ 2658789 h 6858000"/>
              <a:gd name="connsiteX2534" fmla="*/ 6349077 w 6530564"/>
              <a:gd name="connsiteY2534" fmla="*/ 2636431 h 6858000"/>
              <a:gd name="connsiteX2535" fmla="*/ 6353747 w 6530564"/>
              <a:gd name="connsiteY2535" fmla="*/ 2635434 h 6858000"/>
              <a:gd name="connsiteX2536" fmla="*/ 6355743 w 6530564"/>
              <a:gd name="connsiteY2536" fmla="*/ 2644776 h 6858000"/>
              <a:gd name="connsiteX2537" fmla="*/ 6356743 w 6530564"/>
              <a:gd name="connsiteY2537" fmla="*/ 2649446 h 6858000"/>
              <a:gd name="connsiteX2538" fmla="*/ 6364407 w 6530564"/>
              <a:gd name="connsiteY2538" fmla="*/ 2662461 h 6858000"/>
              <a:gd name="connsiteX2539" fmla="*/ 6368398 w 6530564"/>
              <a:gd name="connsiteY2539" fmla="*/ 2681145 h 6858000"/>
              <a:gd name="connsiteX2540" fmla="*/ 6362729 w 6530564"/>
              <a:gd name="connsiteY2540" fmla="*/ 2677473 h 6858000"/>
              <a:gd name="connsiteX2541" fmla="*/ 6364725 w 6530564"/>
              <a:gd name="connsiteY2541" fmla="*/ 2686814 h 6858000"/>
              <a:gd name="connsiteX2542" fmla="*/ 6366721 w 6530564"/>
              <a:gd name="connsiteY2542" fmla="*/ 2696158 h 6858000"/>
              <a:gd name="connsiteX2543" fmla="*/ 6374387 w 6530564"/>
              <a:gd name="connsiteY2543" fmla="*/ 2709173 h 6858000"/>
              <a:gd name="connsiteX2544" fmla="*/ 6376383 w 6530564"/>
              <a:gd name="connsiteY2544" fmla="*/ 2718513 h 6858000"/>
              <a:gd name="connsiteX2545" fmla="*/ 6382051 w 6530564"/>
              <a:gd name="connsiteY2545" fmla="*/ 2722187 h 6858000"/>
              <a:gd name="connsiteX2546" fmla="*/ 6389717 w 6530564"/>
              <a:gd name="connsiteY2546" fmla="*/ 2735202 h 6858000"/>
              <a:gd name="connsiteX2547" fmla="*/ 6391713 w 6530564"/>
              <a:gd name="connsiteY2547" fmla="*/ 2744545 h 6858000"/>
              <a:gd name="connsiteX2548" fmla="*/ 6388038 w 6530564"/>
              <a:gd name="connsiteY2548" fmla="*/ 2750212 h 6858000"/>
              <a:gd name="connsiteX2549" fmla="*/ 6393708 w 6530564"/>
              <a:gd name="connsiteY2549" fmla="*/ 2753886 h 6858000"/>
              <a:gd name="connsiteX2550" fmla="*/ 6391033 w 6530564"/>
              <a:gd name="connsiteY2550" fmla="*/ 2764226 h 6858000"/>
              <a:gd name="connsiteX2551" fmla="*/ 6397701 w 6530564"/>
              <a:gd name="connsiteY2551" fmla="*/ 2772572 h 6858000"/>
              <a:gd name="connsiteX2552" fmla="*/ 6401373 w 6530564"/>
              <a:gd name="connsiteY2552" fmla="*/ 2766901 h 6858000"/>
              <a:gd name="connsiteX2553" fmla="*/ 6404367 w 6530564"/>
              <a:gd name="connsiteY2553" fmla="*/ 2780914 h 6858000"/>
              <a:gd name="connsiteX2554" fmla="*/ 6405364 w 6530564"/>
              <a:gd name="connsiteY2554" fmla="*/ 2785585 h 6858000"/>
              <a:gd name="connsiteX2555" fmla="*/ 6414027 w 6530564"/>
              <a:gd name="connsiteY2555" fmla="*/ 2803272 h 6858000"/>
              <a:gd name="connsiteX2556" fmla="*/ 6418019 w 6530564"/>
              <a:gd name="connsiteY2556" fmla="*/ 2821954 h 6858000"/>
              <a:gd name="connsiteX2557" fmla="*/ 6421013 w 6530564"/>
              <a:gd name="connsiteY2557" fmla="*/ 2835968 h 6858000"/>
              <a:gd name="connsiteX2558" fmla="*/ 6427000 w 6530564"/>
              <a:gd name="connsiteY2558" fmla="*/ 2863995 h 6858000"/>
              <a:gd name="connsiteX2559" fmla="*/ 6425323 w 6530564"/>
              <a:gd name="connsiteY2559" fmla="*/ 2879006 h 6858000"/>
              <a:gd name="connsiteX2560" fmla="*/ 6419655 w 6530564"/>
              <a:gd name="connsiteY2560" fmla="*/ 2875334 h 6858000"/>
              <a:gd name="connsiteX2561" fmla="*/ 6413985 w 6530564"/>
              <a:gd name="connsiteY2561" fmla="*/ 2871660 h 6858000"/>
              <a:gd name="connsiteX2562" fmla="*/ 6414983 w 6530564"/>
              <a:gd name="connsiteY2562" fmla="*/ 2876331 h 6858000"/>
              <a:gd name="connsiteX2563" fmla="*/ 6415981 w 6530564"/>
              <a:gd name="connsiteY2563" fmla="*/ 2881001 h 6858000"/>
              <a:gd name="connsiteX2564" fmla="*/ 6421651 w 6530564"/>
              <a:gd name="connsiteY2564" fmla="*/ 2884673 h 6858000"/>
              <a:gd name="connsiteX2565" fmla="*/ 6427318 w 6530564"/>
              <a:gd name="connsiteY2565" fmla="*/ 2888347 h 6858000"/>
              <a:gd name="connsiteX2566" fmla="*/ 6431991 w 6530564"/>
              <a:gd name="connsiteY2566" fmla="*/ 2887350 h 6858000"/>
              <a:gd name="connsiteX2567" fmla="*/ 6431673 w 6530564"/>
              <a:gd name="connsiteY2567" fmla="*/ 2862996 h 6858000"/>
              <a:gd name="connsiteX2568" fmla="*/ 6430674 w 6530564"/>
              <a:gd name="connsiteY2568" fmla="*/ 2858326 h 6858000"/>
              <a:gd name="connsiteX2569" fmla="*/ 6426681 w 6530564"/>
              <a:gd name="connsiteY2569" fmla="*/ 2839641 h 6858000"/>
              <a:gd name="connsiteX2570" fmla="*/ 6424687 w 6530564"/>
              <a:gd name="connsiteY2570" fmla="*/ 2830300 h 6858000"/>
              <a:gd name="connsiteX2571" fmla="*/ 6434347 w 6530564"/>
              <a:gd name="connsiteY2571" fmla="*/ 2852656 h 6858000"/>
              <a:gd name="connsiteX2572" fmla="*/ 6445005 w 6530564"/>
              <a:gd name="connsiteY2572" fmla="*/ 2879684 h 6858000"/>
              <a:gd name="connsiteX2573" fmla="*/ 6442331 w 6530564"/>
              <a:gd name="connsiteY2573" fmla="*/ 2890025 h 6858000"/>
              <a:gd name="connsiteX2574" fmla="*/ 6444325 w 6530564"/>
              <a:gd name="connsiteY2574" fmla="*/ 2899366 h 6858000"/>
              <a:gd name="connsiteX2575" fmla="*/ 6449315 w 6530564"/>
              <a:gd name="connsiteY2575" fmla="*/ 2922721 h 6858000"/>
              <a:gd name="connsiteX2576" fmla="*/ 6443648 w 6530564"/>
              <a:gd name="connsiteY2576" fmla="*/ 2919049 h 6858000"/>
              <a:gd name="connsiteX2577" fmla="*/ 6438977 w 6530564"/>
              <a:gd name="connsiteY2577" fmla="*/ 2920046 h 6858000"/>
              <a:gd name="connsiteX2578" fmla="*/ 6439974 w 6530564"/>
              <a:gd name="connsiteY2578" fmla="*/ 2924716 h 6858000"/>
              <a:gd name="connsiteX2579" fmla="*/ 6440971 w 6530564"/>
              <a:gd name="connsiteY2579" fmla="*/ 2929388 h 6858000"/>
              <a:gd name="connsiteX2580" fmla="*/ 6446641 w 6530564"/>
              <a:gd name="connsiteY2580" fmla="*/ 2933062 h 6858000"/>
              <a:gd name="connsiteX2581" fmla="*/ 6447639 w 6530564"/>
              <a:gd name="connsiteY2581" fmla="*/ 2937733 h 6858000"/>
              <a:gd name="connsiteX2582" fmla="*/ 6448636 w 6530564"/>
              <a:gd name="connsiteY2582" fmla="*/ 2942403 h 6858000"/>
              <a:gd name="connsiteX2583" fmla="*/ 6457299 w 6530564"/>
              <a:gd name="connsiteY2583" fmla="*/ 2960089 h 6858000"/>
              <a:gd name="connsiteX2584" fmla="*/ 6462289 w 6530564"/>
              <a:gd name="connsiteY2584" fmla="*/ 2983446 h 6858000"/>
              <a:gd name="connsiteX2585" fmla="*/ 6458617 w 6530564"/>
              <a:gd name="connsiteY2585" fmla="*/ 2989113 h 6858000"/>
              <a:gd name="connsiteX2586" fmla="*/ 6452947 w 6530564"/>
              <a:gd name="connsiteY2586" fmla="*/ 2985442 h 6858000"/>
              <a:gd name="connsiteX2587" fmla="*/ 6436301 w 6530564"/>
              <a:gd name="connsiteY2587" fmla="*/ 2930386 h 6858000"/>
              <a:gd name="connsiteX2588" fmla="*/ 6435303 w 6530564"/>
              <a:gd name="connsiteY2588" fmla="*/ 2925715 h 6858000"/>
              <a:gd name="connsiteX2589" fmla="*/ 6431630 w 6530564"/>
              <a:gd name="connsiteY2589" fmla="*/ 2931384 h 6858000"/>
              <a:gd name="connsiteX2590" fmla="*/ 6448275 w 6530564"/>
              <a:gd name="connsiteY2590" fmla="*/ 2986439 h 6858000"/>
              <a:gd name="connsiteX2591" fmla="*/ 6436259 w 6530564"/>
              <a:gd name="connsiteY2591" fmla="*/ 2998774 h 6858000"/>
              <a:gd name="connsiteX2592" fmla="*/ 6437895 w 6530564"/>
              <a:gd name="connsiteY2592" fmla="*/ 3052152 h 6858000"/>
              <a:gd name="connsiteX2593" fmla="*/ 6440443 w 6530564"/>
              <a:gd name="connsiteY2593" fmla="*/ 3246975 h 6858000"/>
              <a:gd name="connsiteX2594" fmla="*/ 6441441 w 6530564"/>
              <a:gd name="connsiteY2594" fmla="*/ 3251646 h 6858000"/>
              <a:gd name="connsiteX2595" fmla="*/ 6442439 w 6530564"/>
              <a:gd name="connsiteY2595" fmla="*/ 3256318 h 6858000"/>
              <a:gd name="connsiteX2596" fmla="*/ 6446113 w 6530564"/>
              <a:gd name="connsiteY2596" fmla="*/ 3250648 h 6858000"/>
              <a:gd name="connsiteX2597" fmla="*/ 6444561 w 6530564"/>
              <a:gd name="connsiteY2597" fmla="*/ 3060496 h 6858000"/>
              <a:gd name="connsiteX2598" fmla="*/ 6445559 w 6530564"/>
              <a:gd name="connsiteY2598" fmla="*/ 3065167 h 6858000"/>
              <a:gd name="connsiteX2599" fmla="*/ 6452905 w 6530564"/>
              <a:gd name="connsiteY2599" fmla="*/ 3053828 h 6858000"/>
              <a:gd name="connsiteX2600" fmla="*/ 6455899 w 6530564"/>
              <a:gd name="connsiteY2600" fmla="*/ 3067841 h 6858000"/>
              <a:gd name="connsiteX2601" fmla="*/ 6451227 w 6530564"/>
              <a:gd name="connsiteY2601" fmla="*/ 3068840 h 6858000"/>
              <a:gd name="connsiteX2602" fmla="*/ 6452226 w 6530564"/>
              <a:gd name="connsiteY2602" fmla="*/ 3073511 h 6858000"/>
              <a:gd name="connsiteX2603" fmla="*/ 6453223 w 6530564"/>
              <a:gd name="connsiteY2603" fmla="*/ 3078181 h 6858000"/>
              <a:gd name="connsiteX2604" fmla="*/ 6457895 w 6530564"/>
              <a:gd name="connsiteY2604" fmla="*/ 3077183 h 6858000"/>
              <a:gd name="connsiteX2605" fmla="*/ 6458213 w 6530564"/>
              <a:gd name="connsiteY2605" fmla="*/ 3101536 h 6858000"/>
              <a:gd name="connsiteX2606" fmla="*/ 6460209 w 6530564"/>
              <a:gd name="connsiteY2606" fmla="*/ 3110879 h 6858000"/>
              <a:gd name="connsiteX2607" fmla="*/ 6463203 w 6530564"/>
              <a:gd name="connsiteY2607" fmla="*/ 3124891 h 6858000"/>
              <a:gd name="connsiteX2608" fmla="*/ 6464201 w 6530564"/>
              <a:gd name="connsiteY2608" fmla="*/ 3129561 h 6858000"/>
              <a:gd name="connsiteX2609" fmla="*/ 6460527 w 6530564"/>
              <a:gd name="connsiteY2609" fmla="*/ 3135231 h 6858000"/>
              <a:gd name="connsiteX2610" fmla="*/ 6462523 w 6530564"/>
              <a:gd name="connsiteY2610" fmla="*/ 3144574 h 6858000"/>
              <a:gd name="connsiteX2611" fmla="*/ 6468192 w 6530564"/>
              <a:gd name="connsiteY2611" fmla="*/ 3148246 h 6858000"/>
              <a:gd name="connsiteX2612" fmla="*/ 6492143 w 6530564"/>
              <a:gd name="connsiteY2612" fmla="*/ 3260351 h 6858000"/>
              <a:gd name="connsiteX2613" fmla="*/ 6493779 w 6530564"/>
              <a:gd name="connsiteY2613" fmla="*/ 3313728 h 6858000"/>
              <a:gd name="connsiteX2614" fmla="*/ 6497452 w 6530564"/>
              <a:gd name="connsiteY2614" fmla="*/ 3308059 h 6858000"/>
              <a:gd name="connsiteX2615" fmla="*/ 6508067 w 6530564"/>
              <a:gd name="connsiteY2615" fmla="*/ 3403475 h 6858000"/>
              <a:gd name="connsiteX2616" fmla="*/ 6513737 w 6530564"/>
              <a:gd name="connsiteY2616" fmla="*/ 3407147 h 6858000"/>
              <a:gd name="connsiteX2617" fmla="*/ 6514056 w 6530564"/>
              <a:gd name="connsiteY2617" fmla="*/ 3431501 h 6858000"/>
              <a:gd name="connsiteX2618" fmla="*/ 6510383 w 6530564"/>
              <a:gd name="connsiteY2618" fmla="*/ 3437170 h 6858000"/>
              <a:gd name="connsiteX2619" fmla="*/ 6517049 w 6530564"/>
              <a:gd name="connsiteY2619" fmla="*/ 3445513 h 6858000"/>
              <a:gd name="connsiteX2620" fmla="*/ 6518367 w 6530564"/>
              <a:gd name="connsiteY2620" fmla="*/ 3474537 h 6858000"/>
              <a:gd name="connsiteX2621" fmla="*/ 6519363 w 6530564"/>
              <a:gd name="connsiteY2621" fmla="*/ 3479209 h 6858000"/>
              <a:gd name="connsiteX2622" fmla="*/ 6517687 w 6530564"/>
              <a:gd name="connsiteY2622" fmla="*/ 3494220 h 6858000"/>
              <a:gd name="connsiteX2623" fmla="*/ 6518686 w 6530564"/>
              <a:gd name="connsiteY2623" fmla="*/ 3498890 h 6858000"/>
              <a:gd name="connsiteX2624" fmla="*/ 6519683 w 6530564"/>
              <a:gd name="connsiteY2624" fmla="*/ 3503561 h 6858000"/>
              <a:gd name="connsiteX2625" fmla="*/ 6517965 w 6530564"/>
              <a:gd name="connsiteY2625" fmla="*/ 3586960 h 6858000"/>
              <a:gd name="connsiteX2626" fmla="*/ 6520957 w 6530564"/>
              <a:gd name="connsiteY2626" fmla="*/ 3600973 h 6858000"/>
              <a:gd name="connsiteX2627" fmla="*/ 6521957 w 6530564"/>
              <a:gd name="connsiteY2627" fmla="*/ 3605644 h 6858000"/>
              <a:gd name="connsiteX2628" fmla="*/ 6525949 w 6530564"/>
              <a:gd name="connsiteY2628" fmla="*/ 3624328 h 6858000"/>
              <a:gd name="connsiteX2629" fmla="*/ 6518240 w 6530564"/>
              <a:gd name="connsiteY2629" fmla="*/ 3679702 h 6858000"/>
              <a:gd name="connsiteX2630" fmla="*/ 6499429 w 6530564"/>
              <a:gd name="connsiteY2630" fmla="*/ 3888856 h 6858000"/>
              <a:gd name="connsiteX2631" fmla="*/ 6500429 w 6530564"/>
              <a:gd name="connsiteY2631" fmla="*/ 3893529 h 6858000"/>
              <a:gd name="connsiteX2632" fmla="*/ 6496756 w 6530564"/>
              <a:gd name="connsiteY2632" fmla="*/ 3899196 h 6858000"/>
              <a:gd name="connsiteX2633" fmla="*/ 6474945 w 6530564"/>
              <a:gd name="connsiteY2633" fmla="*/ 3968571 h 6858000"/>
              <a:gd name="connsiteX2634" fmla="*/ 6456817 w 6530564"/>
              <a:gd name="connsiteY2634" fmla="*/ 4036740 h 6858000"/>
              <a:gd name="connsiteX2635" fmla="*/ 6457067 w 6530564"/>
              <a:gd name="connsiteY2635" fmla="*/ 4035275 h 6858000"/>
              <a:gd name="connsiteX2636" fmla="*/ 6458983 w 6530564"/>
              <a:gd name="connsiteY2636" fmla="*/ 4019603 h 6858000"/>
              <a:gd name="connsiteX2637" fmla="*/ 6461660 w 6530564"/>
              <a:gd name="connsiteY2637" fmla="*/ 4009263 h 6858000"/>
              <a:gd name="connsiteX2638" fmla="*/ 6468688 w 6530564"/>
              <a:gd name="connsiteY2638" fmla="*/ 3973572 h 6858000"/>
              <a:gd name="connsiteX2639" fmla="*/ 6480067 w 6530564"/>
              <a:gd name="connsiteY2639" fmla="*/ 3912531 h 6858000"/>
              <a:gd name="connsiteX2640" fmla="*/ 6482742 w 6530564"/>
              <a:gd name="connsiteY2640" fmla="*/ 3902189 h 6858000"/>
              <a:gd name="connsiteX2641" fmla="*/ 6485417 w 6530564"/>
              <a:gd name="connsiteY2641" fmla="*/ 3891851 h 6858000"/>
              <a:gd name="connsiteX2642" fmla="*/ 6479749 w 6530564"/>
              <a:gd name="connsiteY2642" fmla="*/ 3888177 h 6858000"/>
              <a:gd name="connsiteX2643" fmla="*/ 6469727 w 6530564"/>
              <a:gd name="connsiteY2643" fmla="*/ 3909856 h 6858000"/>
              <a:gd name="connsiteX2644" fmla="*/ 6470724 w 6530564"/>
              <a:gd name="connsiteY2644" fmla="*/ 3914527 h 6858000"/>
              <a:gd name="connsiteX2645" fmla="*/ 6451319 w 6530564"/>
              <a:gd name="connsiteY2645" fmla="*/ 4006588 h 6858000"/>
              <a:gd name="connsiteX2646" fmla="*/ 6452317 w 6530564"/>
              <a:gd name="connsiteY2646" fmla="*/ 4011259 h 6858000"/>
              <a:gd name="connsiteX2647" fmla="*/ 6438623 w 6530564"/>
              <a:gd name="connsiteY2647" fmla="*/ 4038605 h 6858000"/>
              <a:gd name="connsiteX2648" fmla="*/ 6430597 w 6530564"/>
              <a:gd name="connsiteY2648" fmla="*/ 4069625 h 6858000"/>
              <a:gd name="connsiteX2649" fmla="*/ 6417467 w 6530564"/>
              <a:gd name="connsiteY2649" fmla="*/ 4131042 h 6858000"/>
              <a:gd name="connsiteX2650" fmla="*/ 6397652 w 6530564"/>
              <a:gd name="connsiteY2650" fmla="*/ 4184394 h 6858000"/>
              <a:gd name="connsiteX2651" fmla="*/ 6395501 w 6530564"/>
              <a:gd name="connsiteY2651" fmla="*/ 4179691 h 6858000"/>
              <a:gd name="connsiteX2652" fmla="*/ 6310617 w 6530564"/>
              <a:gd name="connsiteY2652" fmla="*/ 4422501 h 6858000"/>
              <a:gd name="connsiteX2653" fmla="*/ 6305947 w 6530564"/>
              <a:gd name="connsiteY2653" fmla="*/ 4423498 h 6858000"/>
              <a:gd name="connsiteX2654" fmla="*/ 6306945 w 6530564"/>
              <a:gd name="connsiteY2654" fmla="*/ 4428171 h 6858000"/>
              <a:gd name="connsiteX2655" fmla="*/ 6307942 w 6530564"/>
              <a:gd name="connsiteY2655" fmla="*/ 4432841 h 6858000"/>
              <a:gd name="connsiteX2656" fmla="*/ 6292252 w 6530564"/>
              <a:gd name="connsiteY2656" fmla="*/ 4450844 h 6858000"/>
              <a:gd name="connsiteX2657" fmla="*/ 6268855 w 6530564"/>
              <a:gd name="connsiteY2657" fmla="*/ 4524223 h 6858000"/>
              <a:gd name="connsiteX2658" fmla="*/ 6265862 w 6530564"/>
              <a:gd name="connsiteY2658" fmla="*/ 4510210 h 6858000"/>
              <a:gd name="connsiteX2659" fmla="*/ 6258833 w 6530564"/>
              <a:gd name="connsiteY2659" fmla="*/ 4545902 h 6858000"/>
              <a:gd name="connsiteX2660" fmla="*/ 6253165 w 6530564"/>
              <a:gd name="connsiteY2660" fmla="*/ 4542228 h 6858000"/>
              <a:gd name="connsiteX2661" fmla="*/ 6214077 w 6530564"/>
              <a:gd name="connsiteY2661" fmla="*/ 4633610 h 6858000"/>
              <a:gd name="connsiteX2662" fmla="*/ 6209407 w 6530564"/>
              <a:gd name="connsiteY2662" fmla="*/ 4634608 h 6858000"/>
              <a:gd name="connsiteX2663" fmla="*/ 6170001 w 6530564"/>
              <a:gd name="connsiteY2663" fmla="*/ 4701637 h 6858000"/>
              <a:gd name="connsiteX2664" fmla="*/ 6124246 w 6530564"/>
              <a:gd name="connsiteY2664" fmla="*/ 4784676 h 6858000"/>
              <a:gd name="connsiteX2665" fmla="*/ 6094991 w 6530564"/>
              <a:gd name="connsiteY2665" fmla="*/ 4822064 h 6858000"/>
              <a:gd name="connsiteX2666" fmla="*/ 6068122 w 6530564"/>
              <a:gd name="connsiteY2666" fmla="*/ 4864900 h 6858000"/>
              <a:gd name="connsiteX2667" fmla="*/ 6067155 w 6530564"/>
              <a:gd name="connsiteY2667" fmla="*/ 4860368 h 6858000"/>
              <a:gd name="connsiteX2668" fmla="*/ 6063481 w 6530564"/>
              <a:gd name="connsiteY2668" fmla="*/ 4866038 h 6858000"/>
              <a:gd name="connsiteX2669" fmla="*/ 6060805 w 6530564"/>
              <a:gd name="connsiteY2669" fmla="*/ 4876378 h 6858000"/>
              <a:gd name="connsiteX2670" fmla="*/ 6059807 w 6530564"/>
              <a:gd name="connsiteY2670" fmla="*/ 4871705 h 6858000"/>
              <a:gd name="connsiteX2671" fmla="*/ 6037769 w 6530564"/>
              <a:gd name="connsiteY2671" fmla="*/ 4905720 h 6858000"/>
              <a:gd name="connsiteX2672" fmla="*/ 6038767 w 6530564"/>
              <a:gd name="connsiteY2672" fmla="*/ 4910391 h 6858000"/>
              <a:gd name="connsiteX2673" fmla="*/ 6036091 w 6530564"/>
              <a:gd name="connsiteY2673" fmla="*/ 4920731 h 6858000"/>
              <a:gd name="connsiteX2674" fmla="*/ 6034095 w 6530564"/>
              <a:gd name="connsiteY2674" fmla="*/ 4911389 h 6858000"/>
              <a:gd name="connsiteX2675" fmla="*/ 6023077 w 6530564"/>
              <a:gd name="connsiteY2675" fmla="*/ 4928396 h 6858000"/>
              <a:gd name="connsiteX2676" fmla="*/ 6022078 w 6530564"/>
              <a:gd name="connsiteY2676" fmla="*/ 4923723 h 6858000"/>
              <a:gd name="connsiteX2677" fmla="*/ 6021081 w 6530564"/>
              <a:gd name="connsiteY2677" fmla="*/ 4919054 h 6858000"/>
              <a:gd name="connsiteX2678" fmla="*/ 6016409 w 6530564"/>
              <a:gd name="connsiteY2678" fmla="*/ 4920052 h 6858000"/>
              <a:gd name="connsiteX2679" fmla="*/ 6018405 w 6530564"/>
              <a:gd name="connsiteY2679" fmla="*/ 4929393 h 6858000"/>
              <a:gd name="connsiteX2680" fmla="*/ 6019404 w 6530564"/>
              <a:gd name="connsiteY2680" fmla="*/ 4934065 h 6858000"/>
              <a:gd name="connsiteX2681" fmla="*/ 6015730 w 6530564"/>
              <a:gd name="connsiteY2681" fmla="*/ 4939735 h 6858000"/>
              <a:gd name="connsiteX2682" fmla="*/ 6011059 w 6530564"/>
              <a:gd name="connsiteY2682" fmla="*/ 4940732 h 6858000"/>
              <a:gd name="connsiteX2683" fmla="*/ 6006389 w 6530564"/>
              <a:gd name="connsiteY2683" fmla="*/ 4941731 h 6858000"/>
              <a:gd name="connsiteX2684" fmla="*/ 6007386 w 6530564"/>
              <a:gd name="connsiteY2684" fmla="*/ 4946401 h 6858000"/>
              <a:gd name="connsiteX2685" fmla="*/ 6008383 w 6530564"/>
              <a:gd name="connsiteY2685" fmla="*/ 4951071 h 6858000"/>
              <a:gd name="connsiteX2686" fmla="*/ 5996367 w 6530564"/>
              <a:gd name="connsiteY2686" fmla="*/ 4963407 h 6858000"/>
              <a:gd name="connsiteX2687" fmla="*/ 5995370 w 6530564"/>
              <a:gd name="connsiteY2687" fmla="*/ 4958737 h 6858000"/>
              <a:gd name="connsiteX2688" fmla="*/ 5991696 w 6530564"/>
              <a:gd name="connsiteY2688" fmla="*/ 4964406 h 6858000"/>
              <a:gd name="connsiteX2689" fmla="*/ 5988022 w 6530564"/>
              <a:gd name="connsiteY2689" fmla="*/ 4970074 h 6858000"/>
              <a:gd name="connsiteX2690" fmla="*/ 5985347 w 6530564"/>
              <a:gd name="connsiteY2690" fmla="*/ 4980414 h 6858000"/>
              <a:gd name="connsiteX2691" fmla="*/ 5984349 w 6530564"/>
              <a:gd name="connsiteY2691" fmla="*/ 4975743 h 6858000"/>
              <a:gd name="connsiteX2692" fmla="*/ 5967661 w 6530564"/>
              <a:gd name="connsiteY2692" fmla="*/ 4989076 h 6858000"/>
              <a:gd name="connsiteX2693" fmla="*/ 5965665 w 6530564"/>
              <a:gd name="connsiteY2693" fmla="*/ 4979735 h 6858000"/>
              <a:gd name="connsiteX2694" fmla="*/ 5949975 w 6530564"/>
              <a:gd name="connsiteY2694" fmla="*/ 4997740 h 6858000"/>
              <a:gd name="connsiteX2695" fmla="*/ 5948977 w 6530564"/>
              <a:gd name="connsiteY2695" fmla="*/ 4993069 h 6858000"/>
              <a:gd name="connsiteX2696" fmla="*/ 5952650 w 6530564"/>
              <a:gd name="connsiteY2696" fmla="*/ 4987400 h 6858000"/>
              <a:gd name="connsiteX2697" fmla="*/ 5951653 w 6530564"/>
              <a:gd name="connsiteY2697" fmla="*/ 4982729 h 6858000"/>
              <a:gd name="connsiteX2698" fmla="*/ 5947981 w 6530564"/>
              <a:gd name="connsiteY2698" fmla="*/ 4988397 h 6858000"/>
              <a:gd name="connsiteX2699" fmla="*/ 5944307 w 6530564"/>
              <a:gd name="connsiteY2699" fmla="*/ 4994067 h 6858000"/>
              <a:gd name="connsiteX2700" fmla="*/ 5941631 w 6530564"/>
              <a:gd name="connsiteY2700" fmla="*/ 5004407 h 6858000"/>
              <a:gd name="connsiteX2701" fmla="*/ 5950973 w 6530564"/>
              <a:gd name="connsiteY2701" fmla="*/ 5002410 h 6858000"/>
              <a:gd name="connsiteX2702" fmla="*/ 5947299 w 6530564"/>
              <a:gd name="connsiteY2702" fmla="*/ 5008080 h 6858000"/>
              <a:gd name="connsiteX2703" fmla="*/ 5929931 w 6530564"/>
              <a:gd name="connsiteY2703" fmla="*/ 5041095 h 6858000"/>
              <a:gd name="connsiteX2704" fmla="*/ 5947618 w 6530564"/>
              <a:gd name="connsiteY2704" fmla="*/ 5032434 h 6858000"/>
              <a:gd name="connsiteX2705" fmla="*/ 5931927 w 6530564"/>
              <a:gd name="connsiteY2705" fmla="*/ 5050439 h 6858000"/>
              <a:gd name="connsiteX2706" fmla="*/ 5920909 w 6530564"/>
              <a:gd name="connsiteY2706" fmla="*/ 5067445 h 6858000"/>
              <a:gd name="connsiteX2707" fmla="*/ 5912565 w 6530564"/>
              <a:gd name="connsiteY2707" fmla="*/ 5074111 h 6858000"/>
              <a:gd name="connsiteX2708" fmla="*/ 5910570 w 6530564"/>
              <a:gd name="connsiteY2708" fmla="*/ 5064770 h 6858000"/>
              <a:gd name="connsiteX2709" fmla="*/ 5895877 w 6530564"/>
              <a:gd name="connsiteY2709" fmla="*/ 5087444 h 6858000"/>
              <a:gd name="connsiteX2710" fmla="*/ 5890208 w 6530564"/>
              <a:gd name="connsiteY2710" fmla="*/ 5083772 h 6858000"/>
              <a:gd name="connsiteX2711" fmla="*/ 5893881 w 6530564"/>
              <a:gd name="connsiteY2711" fmla="*/ 5078103 h 6858000"/>
              <a:gd name="connsiteX2712" fmla="*/ 5892882 w 6530564"/>
              <a:gd name="connsiteY2712" fmla="*/ 5073432 h 6858000"/>
              <a:gd name="connsiteX2713" fmla="*/ 5888211 w 6530564"/>
              <a:gd name="connsiteY2713" fmla="*/ 5074430 h 6858000"/>
              <a:gd name="connsiteX2714" fmla="*/ 5884539 w 6530564"/>
              <a:gd name="connsiteY2714" fmla="*/ 5080098 h 6858000"/>
              <a:gd name="connsiteX2715" fmla="*/ 5885537 w 6530564"/>
              <a:gd name="connsiteY2715" fmla="*/ 5084770 h 6858000"/>
              <a:gd name="connsiteX2716" fmla="*/ 5881863 w 6530564"/>
              <a:gd name="connsiteY2716" fmla="*/ 5090439 h 6858000"/>
              <a:gd name="connsiteX2717" fmla="*/ 5878191 w 6530564"/>
              <a:gd name="connsiteY2717" fmla="*/ 5096109 h 6858000"/>
              <a:gd name="connsiteX2718" fmla="*/ 5873519 w 6530564"/>
              <a:gd name="connsiteY2718" fmla="*/ 5097107 h 6858000"/>
              <a:gd name="connsiteX2719" fmla="*/ 5874517 w 6530564"/>
              <a:gd name="connsiteY2719" fmla="*/ 5101778 h 6858000"/>
              <a:gd name="connsiteX2720" fmla="*/ 5869847 w 6530564"/>
              <a:gd name="connsiteY2720" fmla="*/ 5102775 h 6858000"/>
              <a:gd name="connsiteX2721" fmla="*/ 5868847 w 6530564"/>
              <a:gd name="connsiteY2721" fmla="*/ 5098105 h 6858000"/>
              <a:gd name="connsiteX2722" fmla="*/ 5871523 w 6530564"/>
              <a:gd name="connsiteY2722" fmla="*/ 5087764 h 6858000"/>
              <a:gd name="connsiteX2723" fmla="*/ 5878869 w 6530564"/>
              <a:gd name="connsiteY2723" fmla="*/ 5076427 h 6858000"/>
              <a:gd name="connsiteX2724" fmla="*/ 5874198 w 6530564"/>
              <a:gd name="connsiteY2724" fmla="*/ 5077424 h 6858000"/>
              <a:gd name="connsiteX2725" fmla="*/ 5870525 w 6530564"/>
              <a:gd name="connsiteY2725" fmla="*/ 5083093 h 6858000"/>
              <a:gd name="connsiteX2726" fmla="*/ 5859507 w 6530564"/>
              <a:gd name="connsiteY2726" fmla="*/ 5100100 h 6858000"/>
              <a:gd name="connsiteX2727" fmla="*/ 5860503 w 6530564"/>
              <a:gd name="connsiteY2727" fmla="*/ 5104770 h 6858000"/>
              <a:gd name="connsiteX2728" fmla="*/ 5854156 w 6530564"/>
              <a:gd name="connsiteY2728" fmla="*/ 5120780 h 6858000"/>
              <a:gd name="connsiteX2729" fmla="*/ 5803411 w 6530564"/>
              <a:gd name="connsiteY2729" fmla="*/ 5180463 h 6858000"/>
              <a:gd name="connsiteX2730" fmla="*/ 5798741 w 6530564"/>
              <a:gd name="connsiteY2730" fmla="*/ 5181460 h 6858000"/>
              <a:gd name="connsiteX2731" fmla="*/ 5795068 w 6530564"/>
              <a:gd name="connsiteY2731" fmla="*/ 5187130 h 6858000"/>
              <a:gd name="connsiteX2732" fmla="*/ 5783051 w 6530564"/>
              <a:gd name="connsiteY2732" fmla="*/ 5199465 h 6858000"/>
              <a:gd name="connsiteX2733" fmla="*/ 5779378 w 6530564"/>
              <a:gd name="connsiteY2733" fmla="*/ 5205135 h 6858000"/>
              <a:gd name="connsiteX2734" fmla="*/ 5767360 w 6530564"/>
              <a:gd name="connsiteY2734" fmla="*/ 5217470 h 6858000"/>
              <a:gd name="connsiteX2735" fmla="*/ 5755343 w 6530564"/>
              <a:gd name="connsiteY2735" fmla="*/ 5229806 h 6858000"/>
              <a:gd name="connsiteX2736" fmla="*/ 5718293 w 6530564"/>
              <a:gd name="connsiteY2736" fmla="*/ 5262142 h 6858000"/>
              <a:gd name="connsiteX2737" fmla="*/ 5680564 w 6530564"/>
              <a:gd name="connsiteY2737" fmla="*/ 5314161 h 6858000"/>
              <a:gd name="connsiteX2738" fmla="*/ 5668546 w 6530564"/>
              <a:gd name="connsiteY2738" fmla="*/ 5326497 h 6858000"/>
              <a:gd name="connsiteX2739" fmla="*/ 5679885 w 6530564"/>
              <a:gd name="connsiteY2739" fmla="*/ 5333842 h 6858000"/>
              <a:gd name="connsiteX2740" fmla="*/ 5712263 w 6530564"/>
              <a:gd name="connsiteY2740" fmla="*/ 5302506 h 6858000"/>
              <a:gd name="connsiteX2741" fmla="*/ 5746319 w 6530564"/>
              <a:gd name="connsiteY2741" fmla="*/ 5256155 h 6858000"/>
              <a:gd name="connsiteX2742" fmla="*/ 5762009 w 6530564"/>
              <a:gd name="connsiteY2742" fmla="*/ 5238151 h 6858000"/>
              <a:gd name="connsiteX2743" fmla="*/ 5763007 w 6530564"/>
              <a:gd name="connsiteY2743" fmla="*/ 5242821 h 6858000"/>
              <a:gd name="connsiteX2744" fmla="*/ 5758337 w 6530564"/>
              <a:gd name="connsiteY2744" fmla="*/ 5243820 h 6858000"/>
              <a:gd name="connsiteX2745" fmla="*/ 5759335 w 6530564"/>
              <a:gd name="connsiteY2745" fmla="*/ 5248491 h 6858000"/>
              <a:gd name="connsiteX2746" fmla="*/ 5764005 w 6530564"/>
              <a:gd name="connsiteY2746" fmla="*/ 5247493 h 6858000"/>
              <a:gd name="connsiteX2747" fmla="*/ 5767679 w 6530564"/>
              <a:gd name="connsiteY2747" fmla="*/ 5241824 h 6858000"/>
              <a:gd name="connsiteX2748" fmla="*/ 5764685 w 6530564"/>
              <a:gd name="connsiteY2748" fmla="*/ 5227811 h 6858000"/>
              <a:gd name="connsiteX2749" fmla="*/ 5776701 w 6530564"/>
              <a:gd name="connsiteY2749" fmla="*/ 5215474 h 6858000"/>
              <a:gd name="connsiteX2750" fmla="*/ 5786044 w 6530564"/>
              <a:gd name="connsiteY2750" fmla="*/ 5213479 h 6858000"/>
              <a:gd name="connsiteX2751" fmla="*/ 5787043 w 6530564"/>
              <a:gd name="connsiteY2751" fmla="*/ 5218150 h 6858000"/>
              <a:gd name="connsiteX2752" fmla="*/ 5790713 w 6530564"/>
              <a:gd name="connsiteY2752" fmla="*/ 5212480 h 6858000"/>
              <a:gd name="connsiteX2753" fmla="*/ 5789717 w 6530564"/>
              <a:gd name="connsiteY2753" fmla="*/ 5207810 h 6858000"/>
              <a:gd name="connsiteX2754" fmla="*/ 5792393 w 6530564"/>
              <a:gd name="connsiteY2754" fmla="*/ 5197469 h 6858000"/>
              <a:gd name="connsiteX2755" fmla="*/ 5800735 w 6530564"/>
              <a:gd name="connsiteY2755" fmla="*/ 5190803 h 6858000"/>
              <a:gd name="connsiteX2756" fmla="*/ 5805408 w 6530564"/>
              <a:gd name="connsiteY2756" fmla="*/ 5189806 h 6858000"/>
              <a:gd name="connsiteX2757" fmla="*/ 5804409 w 6530564"/>
              <a:gd name="connsiteY2757" fmla="*/ 5185134 h 6858000"/>
              <a:gd name="connsiteX2758" fmla="*/ 5808082 w 6530564"/>
              <a:gd name="connsiteY2758" fmla="*/ 5179466 h 6858000"/>
              <a:gd name="connsiteX2759" fmla="*/ 5859825 w 6530564"/>
              <a:gd name="connsiteY2759" fmla="*/ 5124453 h 6858000"/>
              <a:gd name="connsiteX2760" fmla="*/ 5863499 w 6530564"/>
              <a:gd name="connsiteY2760" fmla="*/ 5118782 h 6858000"/>
              <a:gd name="connsiteX2761" fmla="*/ 5862500 w 6530564"/>
              <a:gd name="connsiteY2761" fmla="*/ 5114113 h 6858000"/>
              <a:gd name="connsiteX2762" fmla="*/ 5867171 w 6530564"/>
              <a:gd name="connsiteY2762" fmla="*/ 5113115 h 6858000"/>
              <a:gd name="connsiteX2763" fmla="*/ 5868169 w 6530564"/>
              <a:gd name="connsiteY2763" fmla="*/ 5117785 h 6858000"/>
              <a:gd name="connsiteX2764" fmla="*/ 5889529 w 6530564"/>
              <a:gd name="connsiteY2764" fmla="*/ 5103454 h 6858000"/>
              <a:gd name="connsiteX2765" fmla="*/ 5888531 w 6530564"/>
              <a:gd name="connsiteY2765" fmla="*/ 5098783 h 6858000"/>
              <a:gd name="connsiteX2766" fmla="*/ 5886853 w 6530564"/>
              <a:gd name="connsiteY2766" fmla="*/ 5113794 h 6858000"/>
              <a:gd name="connsiteX2767" fmla="*/ 5918235 w 6530564"/>
              <a:gd name="connsiteY2767" fmla="*/ 5077785 h 6858000"/>
              <a:gd name="connsiteX2768" fmla="*/ 5937596 w 6530564"/>
              <a:gd name="connsiteY2768" fmla="*/ 5054110 h 6858000"/>
              <a:gd name="connsiteX2769" fmla="*/ 5956961 w 6530564"/>
              <a:gd name="connsiteY2769" fmla="*/ 5030438 h 6858000"/>
              <a:gd name="connsiteX2770" fmla="*/ 5991015 w 6530564"/>
              <a:gd name="connsiteY2770" fmla="*/ 4984087 h 6858000"/>
              <a:gd name="connsiteX2771" fmla="*/ 6003035 w 6530564"/>
              <a:gd name="connsiteY2771" fmla="*/ 4971752 h 6858000"/>
              <a:gd name="connsiteX2772" fmla="*/ 6010379 w 6530564"/>
              <a:gd name="connsiteY2772" fmla="*/ 4960413 h 6858000"/>
              <a:gd name="connsiteX2773" fmla="*/ 6018723 w 6530564"/>
              <a:gd name="connsiteY2773" fmla="*/ 4953747 h 6858000"/>
              <a:gd name="connsiteX2774" fmla="*/ 6029744 w 6530564"/>
              <a:gd name="connsiteY2774" fmla="*/ 4936740 h 6858000"/>
              <a:gd name="connsiteX2775" fmla="*/ 6041761 w 6530564"/>
              <a:gd name="connsiteY2775" fmla="*/ 4924404 h 6858000"/>
              <a:gd name="connsiteX2776" fmla="*/ 6048109 w 6530564"/>
              <a:gd name="connsiteY2776" fmla="*/ 4908395 h 6858000"/>
              <a:gd name="connsiteX2777" fmla="*/ 6052779 w 6530564"/>
              <a:gd name="connsiteY2777" fmla="*/ 4907398 h 6858000"/>
              <a:gd name="connsiteX2778" fmla="*/ 6166964 w 6530564"/>
              <a:gd name="connsiteY2778" fmla="*/ 4756012 h 6858000"/>
              <a:gd name="connsiteX2779" fmla="*/ 6171634 w 6530564"/>
              <a:gd name="connsiteY2779" fmla="*/ 4755014 h 6858000"/>
              <a:gd name="connsiteX2780" fmla="*/ 6176307 w 6530564"/>
              <a:gd name="connsiteY2780" fmla="*/ 4754017 h 6858000"/>
              <a:gd name="connsiteX2781" fmla="*/ 6168961 w 6530564"/>
              <a:gd name="connsiteY2781" fmla="*/ 4765354 h 6858000"/>
              <a:gd name="connsiteX2782" fmla="*/ 6161614 w 6530564"/>
              <a:gd name="connsiteY2782" fmla="*/ 4776693 h 6858000"/>
              <a:gd name="connsiteX2783" fmla="*/ 6154269 w 6530564"/>
              <a:gd name="connsiteY2783" fmla="*/ 4788031 h 6858000"/>
              <a:gd name="connsiteX2784" fmla="*/ 6155266 w 6530564"/>
              <a:gd name="connsiteY2784" fmla="*/ 4792702 h 6858000"/>
              <a:gd name="connsiteX2785" fmla="*/ 6136901 w 6530564"/>
              <a:gd name="connsiteY2785" fmla="*/ 4821047 h 6858000"/>
              <a:gd name="connsiteX2786" fmla="*/ 6137897 w 6530564"/>
              <a:gd name="connsiteY2786" fmla="*/ 4825717 h 6858000"/>
              <a:gd name="connsiteX2787" fmla="*/ 6142571 w 6530564"/>
              <a:gd name="connsiteY2787" fmla="*/ 4824719 h 6858000"/>
              <a:gd name="connsiteX2788" fmla="*/ 6146243 w 6530564"/>
              <a:gd name="connsiteY2788" fmla="*/ 4819049 h 6858000"/>
              <a:gd name="connsiteX2789" fmla="*/ 6149915 w 6530564"/>
              <a:gd name="connsiteY2789" fmla="*/ 4813382 h 6858000"/>
              <a:gd name="connsiteX2790" fmla="*/ 6153588 w 6530564"/>
              <a:gd name="connsiteY2790" fmla="*/ 4807712 h 6858000"/>
              <a:gd name="connsiteX2791" fmla="*/ 6160935 w 6530564"/>
              <a:gd name="connsiteY2791" fmla="*/ 4796376 h 6858000"/>
              <a:gd name="connsiteX2792" fmla="*/ 6149207 w 6530564"/>
              <a:gd name="connsiteY2792" fmla="*/ 4815058 h 6858000"/>
              <a:gd name="connsiteX2793" fmla="*/ 6138972 w 6530564"/>
              <a:gd name="connsiteY2793" fmla="*/ 4830325 h 6858000"/>
              <a:gd name="connsiteX2794" fmla="*/ 6138897 w 6530564"/>
              <a:gd name="connsiteY2794" fmla="*/ 4830389 h 6858000"/>
              <a:gd name="connsiteX2795" fmla="*/ 6138892 w 6530564"/>
              <a:gd name="connsiteY2795" fmla="*/ 4830440 h 6858000"/>
              <a:gd name="connsiteX2796" fmla="*/ 6137977 w 6530564"/>
              <a:gd name="connsiteY2796" fmla="*/ 4831806 h 6858000"/>
              <a:gd name="connsiteX2797" fmla="*/ 6128557 w 6530564"/>
              <a:gd name="connsiteY2797" fmla="*/ 4827713 h 6858000"/>
              <a:gd name="connsiteX2798" fmla="*/ 6092823 w 6530564"/>
              <a:gd name="connsiteY2798" fmla="*/ 4889075 h 6858000"/>
              <a:gd name="connsiteX2799" fmla="*/ 6097494 w 6530564"/>
              <a:gd name="connsiteY2799" fmla="*/ 4888076 h 6858000"/>
              <a:gd name="connsiteX2800" fmla="*/ 6086475 w 6530564"/>
              <a:gd name="connsiteY2800" fmla="*/ 4905082 h 6858000"/>
              <a:gd name="connsiteX2801" fmla="*/ 6081803 w 6530564"/>
              <a:gd name="connsiteY2801" fmla="*/ 4906081 h 6858000"/>
              <a:gd name="connsiteX2802" fmla="*/ 6082802 w 6530564"/>
              <a:gd name="connsiteY2802" fmla="*/ 4910751 h 6858000"/>
              <a:gd name="connsiteX2803" fmla="*/ 6078133 w 6530564"/>
              <a:gd name="connsiteY2803" fmla="*/ 4911750 h 6858000"/>
              <a:gd name="connsiteX2804" fmla="*/ 6070785 w 6530564"/>
              <a:gd name="connsiteY2804" fmla="*/ 4923087 h 6858000"/>
              <a:gd name="connsiteX2805" fmla="*/ 6068109 w 6530564"/>
              <a:gd name="connsiteY2805" fmla="*/ 4933427 h 6858000"/>
              <a:gd name="connsiteX2806" fmla="*/ 6064437 w 6530564"/>
              <a:gd name="connsiteY2806" fmla="*/ 4939097 h 6858000"/>
              <a:gd name="connsiteX2807" fmla="*/ 6053416 w 6530564"/>
              <a:gd name="connsiteY2807" fmla="*/ 4956103 h 6858000"/>
              <a:gd name="connsiteX2808" fmla="*/ 6054415 w 6530564"/>
              <a:gd name="connsiteY2808" fmla="*/ 4960774 h 6858000"/>
              <a:gd name="connsiteX2809" fmla="*/ 6050743 w 6530564"/>
              <a:gd name="connsiteY2809" fmla="*/ 4966443 h 6858000"/>
              <a:gd name="connsiteX2810" fmla="*/ 6016685 w 6530564"/>
              <a:gd name="connsiteY2810" fmla="*/ 5012793 h 6858000"/>
              <a:gd name="connsiteX2811" fmla="*/ 6011017 w 6530564"/>
              <a:gd name="connsiteY2811" fmla="*/ 5009120 h 6858000"/>
              <a:gd name="connsiteX2812" fmla="*/ 6014690 w 6530564"/>
              <a:gd name="connsiteY2812" fmla="*/ 5003451 h 6858000"/>
              <a:gd name="connsiteX2813" fmla="*/ 6018363 w 6530564"/>
              <a:gd name="connsiteY2813" fmla="*/ 4997783 h 6858000"/>
              <a:gd name="connsiteX2814" fmla="*/ 6013693 w 6530564"/>
              <a:gd name="connsiteY2814" fmla="*/ 4998780 h 6858000"/>
              <a:gd name="connsiteX2815" fmla="*/ 6010020 w 6530564"/>
              <a:gd name="connsiteY2815" fmla="*/ 5004450 h 6858000"/>
              <a:gd name="connsiteX2816" fmla="*/ 6006346 w 6530564"/>
              <a:gd name="connsiteY2816" fmla="*/ 5010117 h 6858000"/>
              <a:gd name="connsiteX2817" fmla="*/ 6007345 w 6530564"/>
              <a:gd name="connsiteY2817" fmla="*/ 5014789 h 6858000"/>
              <a:gd name="connsiteX2818" fmla="*/ 6008343 w 6530564"/>
              <a:gd name="connsiteY2818" fmla="*/ 5019460 h 6858000"/>
              <a:gd name="connsiteX2819" fmla="*/ 5973287 w 6530564"/>
              <a:gd name="connsiteY2819" fmla="*/ 5061138 h 6858000"/>
              <a:gd name="connsiteX2820" fmla="*/ 5974287 w 6530564"/>
              <a:gd name="connsiteY2820" fmla="*/ 5065808 h 6858000"/>
              <a:gd name="connsiteX2821" fmla="*/ 5894837 w 6530564"/>
              <a:gd name="connsiteY2821" fmla="*/ 5151162 h 6858000"/>
              <a:gd name="connsiteX2822" fmla="*/ 5783008 w 6530564"/>
              <a:gd name="connsiteY2822" fmla="*/ 5267853 h 6858000"/>
              <a:gd name="connsiteX2823" fmla="*/ 5758973 w 6530564"/>
              <a:gd name="connsiteY2823" fmla="*/ 5292525 h 6858000"/>
              <a:gd name="connsiteX2824" fmla="*/ 5754302 w 6530564"/>
              <a:gd name="connsiteY2824" fmla="*/ 5293524 h 6858000"/>
              <a:gd name="connsiteX2825" fmla="*/ 5741289 w 6530564"/>
              <a:gd name="connsiteY2825" fmla="*/ 5301187 h 6858000"/>
              <a:gd name="connsiteX2826" fmla="*/ 5737613 w 6530564"/>
              <a:gd name="connsiteY2826" fmla="*/ 5306857 h 6858000"/>
              <a:gd name="connsiteX2827" fmla="*/ 5742285 w 6530564"/>
              <a:gd name="connsiteY2827" fmla="*/ 5305858 h 6858000"/>
              <a:gd name="connsiteX2828" fmla="*/ 5681201 w 6530564"/>
              <a:gd name="connsiteY2828" fmla="*/ 5362868 h 6858000"/>
              <a:gd name="connsiteX2829" fmla="*/ 5632136 w 6530564"/>
              <a:gd name="connsiteY2829" fmla="*/ 5407539 h 6858000"/>
              <a:gd name="connsiteX2830" fmla="*/ 5615447 w 6530564"/>
              <a:gd name="connsiteY2830" fmla="*/ 5420874 h 6858000"/>
              <a:gd name="connsiteX2831" fmla="*/ 5569055 w 6530564"/>
              <a:gd name="connsiteY2831" fmla="*/ 5455206 h 6858000"/>
              <a:gd name="connsiteX2832" fmla="*/ 5536677 w 6530564"/>
              <a:gd name="connsiteY2832" fmla="*/ 5486546 h 6858000"/>
              <a:gd name="connsiteX2833" fmla="*/ 5347435 w 6530564"/>
              <a:gd name="connsiteY2833" fmla="*/ 5629544 h 6858000"/>
              <a:gd name="connsiteX2834" fmla="*/ 5192251 w 6530564"/>
              <a:gd name="connsiteY2834" fmla="*/ 5726192 h 6858000"/>
              <a:gd name="connsiteX2835" fmla="*/ 5029405 w 6530564"/>
              <a:gd name="connsiteY2835" fmla="*/ 5809826 h 6858000"/>
              <a:gd name="connsiteX2836" fmla="*/ 5011718 w 6530564"/>
              <a:gd name="connsiteY2836" fmla="*/ 5818489 h 6858000"/>
              <a:gd name="connsiteX2837" fmla="*/ 4685383 w 6530564"/>
              <a:gd name="connsiteY2837" fmla="*/ 5937051 h 6858000"/>
              <a:gd name="connsiteX2838" fmla="*/ 4514510 w 6530564"/>
              <a:gd name="connsiteY2838" fmla="*/ 5980274 h 6858000"/>
              <a:gd name="connsiteX2839" fmla="*/ 4434660 w 6530564"/>
              <a:gd name="connsiteY2839" fmla="*/ 5991919 h 6858000"/>
              <a:gd name="connsiteX2840" fmla="*/ 4450453 w 6530564"/>
              <a:gd name="connsiteY2840" fmla="*/ 5989074 h 6858000"/>
              <a:gd name="connsiteX2841" fmla="*/ 4493869 w 6530564"/>
              <a:gd name="connsiteY2841" fmla="*/ 5977967 h 6858000"/>
              <a:gd name="connsiteX2842" fmla="*/ 4498541 w 6530564"/>
              <a:gd name="connsiteY2842" fmla="*/ 5976969 h 6858000"/>
              <a:gd name="connsiteX2843" fmla="*/ 4637673 w 6530564"/>
              <a:gd name="connsiteY2843" fmla="*/ 5942359 h 6858000"/>
              <a:gd name="connsiteX2844" fmla="*/ 4642343 w 6530564"/>
              <a:gd name="connsiteY2844" fmla="*/ 5941362 h 6858000"/>
              <a:gd name="connsiteX2845" fmla="*/ 4646017 w 6530564"/>
              <a:gd name="connsiteY2845" fmla="*/ 5935692 h 6858000"/>
              <a:gd name="connsiteX2846" fmla="*/ 4636675 w 6530564"/>
              <a:gd name="connsiteY2846" fmla="*/ 5937688 h 6858000"/>
              <a:gd name="connsiteX2847" fmla="*/ 4637673 w 6530564"/>
              <a:gd name="connsiteY2847" fmla="*/ 5942359 h 6858000"/>
              <a:gd name="connsiteX2848" fmla="*/ 4497543 w 6530564"/>
              <a:gd name="connsiteY2848" fmla="*/ 5972298 h 6858000"/>
              <a:gd name="connsiteX2849" fmla="*/ 4490875 w 6530564"/>
              <a:gd name="connsiteY2849" fmla="*/ 5963954 h 6858000"/>
              <a:gd name="connsiteX2850" fmla="*/ 4486203 w 6530564"/>
              <a:gd name="connsiteY2850" fmla="*/ 5964951 h 6858000"/>
              <a:gd name="connsiteX2851" fmla="*/ 4487203 w 6530564"/>
              <a:gd name="connsiteY2851" fmla="*/ 5969623 h 6858000"/>
              <a:gd name="connsiteX2852" fmla="*/ 4389111 w 6530564"/>
              <a:gd name="connsiteY2852" fmla="*/ 5990578 h 6858000"/>
              <a:gd name="connsiteX2853" fmla="*/ 4390107 w 6530564"/>
              <a:gd name="connsiteY2853" fmla="*/ 5995251 h 6858000"/>
              <a:gd name="connsiteX2854" fmla="*/ 4370427 w 6530564"/>
              <a:gd name="connsiteY2854" fmla="*/ 5994571 h 6858000"/>
              <a:gd name="connsiteX2855" fmla="*/ 4361085 w 6530564"/>
              <a:gd name="connsiteY2855" fmla="*/ 5996567 h 6858000"/>
              <a:gd name="connsiteX2856" fmla="*/ 4361763 w 6530564"/>
              <a:gd name="connsiteY2856" fmla="*/ 5976885 h 6858000"/>
              <a:gd name="connsiteX2857" fmla="*/ 4380447 w 6530564"/>
              <a:gd name="connsiteY2857" fmla="*/ 5972893 h 6858000"/>
              <a:gd name="connsiteX2858" fmla="*/ 4408475 w 6530564"/>
              <a:gd name="connsiteY2858" fmla="*/ 5966906 h 6858000"/>
              <a:gd name="connsiteX2859" fmla="*/ 4413145 w 6530564"/>
              <a:gd name="connsiteY2859" fmla="*/ 5965908 h 6858000"/>
              <a:gd name="connsiteX2860" fmla="*/ 4417816 w 6530564"/>
              <a:gd name="connsiteY2860" fmla="*/ 5964910 h 6858000"/>
              <a:gd name="connsiteX2861" fmla="*/ 4427159 w 6530564"/>
              <a:gd name="connsiteY2861" fmla="*/ 5962914 h 6858000"/>
              <a:gd name="connsiteX2862" fmla="*/ 4431829 w 6530564"/>
              <a:gd name="connsiteY2862" fmla="*/ 5961917 h 6858000"/>
              <a:gd name="connsiteX2863" fmla="*/ 4426161 w 6530564"/>
              <a:gd name="connsiteY2863" fmla="*/ 5958243 h 6858000"/>
              <a:gd name="connsiteX2864" fmla="*/ 4416819 w 6530564"/>
              <a:gd name="connsiteY2864" fmla="*/ 5960239 h 6858000"/>
              <a:gd name="connsiteX2865" fmla="*/ 4412147 w 6530564"/>
              <a:gd name="connsiteY2865" fmla="*/ 5961238 h 6858000"/>
              <a:gd name="connsiteX2866" fmla="*/ 4411149 w 6530564"/>
              <a:gd name="connsiteY2866" fmla="*/ 5956566 h 6858000"/>
              <a:gd name="connsiteX2867" fmla="*/ 4406479 w 6530564"/>
              <a:gd name="connsiteY2867" fmla="*/ 5957564 h 6858000"/>
              <a:gd name="connsiteX2868" fmla="*/ 4401807 w 6530564"/>
              <a:gd name="connsiteY2868" fmla="*/ 5958561 h 6858000"/>
              <a:gd name="connsiteX2869" fmla="*/ 4402805 w 6530564"/>
              <a:gd name="connsiteY2869" fmla="*/ 5963232 h 6858000"/>
              <a:gd name="connsiteX2870" fmla="*/ 4379449 w 6530564"/>
              <a:gd name="connsiteY2870" fmla="*/ 5968223 h 6858000"/>
              <a:gd name="connsiteX2871" fmla="*/ 4360765 w 6530564"/>
              <a:gd name="connsiteY2871" fmla="*/ 5972214 h 6858000"/>
              <a:gd name="connsiteX2872" fmla="*/ 4332741 w 6530564"/>
              <a:gd name="connsiteY2872" fmla="*/ 5978202 h 6858000"/>
              <a:gd name="connsiteX2873" fmla="*/ 4328067 w 6530564"/>
              <a:gd name="connsiteY2873" fmla="*/ 5979200 h 6858000"/>
              <a:gd name="connsiteX2874" fmla="*/ 4333738 w 6530564"/>
              <a:gd name="connsiteY2874" fmla="*/ 5982874 h 6858000"/>
              <a:gd name="connsiteX2875" fmla="*/ 4352421 w 6530564"/>
              <a:gd name="connsiteY2875" fmla="*/ 5978882 h 6858000"/>
              <a:gd name="connsiteX2876" fmla="*/ 4347071 w 6530564"/>
              <a:gd name="connsiteY2876" fmla="*/ 5999562 h 6858000"/>
              <a:gd name="connsiteX2877" fmla="*/ 4337729 w 6530564"/>
              <a:gd name="connsiteY2877" fmla="*/ 6001556 h 6858000"/>
              <a:gd name="connsiteX2878" fmla="*/ 4333057 w 6530564"/>
              <a:gd name="connsiteY2878" fmla="*/ 6002555 h 6858000"/>
              <a:gd name="connsiteX2879" fmla="*/ 4336731 w 6530564"/>
              <a:gd name="connsiteY2879" fmla="*/ 5996886 h 6858000"/>
              <a:gd name="connsiteX2880" fmla="*/ 4331061 w 6530564"/>
              <a:gd name="connsiteY2880" fmla="*/ 5993214 h 6858000"/>
              <a:gd name="connsiteX2881" fmla="*/ 4322719 w 6530564"/>
              <a:gd name="connsiteY2881" fmla="*/ 5999880 h 6858000"/>
              <a:gd name="connsiteX2882" fmla="*/ 4318046 w 6530564"/>
              <a:gd name="connsiteY2882" fmla="*/ 6000879 h 6858000"/>
              <a:gd name="connsiteX2883" fmla="*/ 4298365 w 6530564"/>
              <a:gd name="connsiteY2883" fmla="*/ 6000199 h 6858000"/>
              <a:gd name="connsiteX2884" fmla="*/ 4287027 w 6530564"/>
              <a:gd name="connsiteY2884" fmla="*/ 5992853 h 6858000"/>
              <a:gd name="connsiteX2885" fmla="*/ 4253332 w 6530564"/>
              <a:gd name="connsiteY2885" fmla="*/ 5995167 h 6858000"/>
              <a:gd name="connsiteX2886" fmla="*/ 4250657 w 6530564"/>
              <a:gd name="connsiteY2886" fmla="*/ 6005506 h 6858000"/>
              <a:gd name="connsiteX2887" fmla="*/ 4243989 w 6530564"/>
              <a:gd name="connsiteY2887" fmla="*/ 5997163 h 6858000"/>
              <a:gd name="connsiteX2888" fmla="*/ 4216961 w 6530564"/>
              <a:gd name="connsiteY2888" fmla="*/ 6007822 h 6858000"/>
              <a:gd name="connsiteX2889" fmla="*/ 4183267 w 6530564"/>
              <a:gd name="connsiteY2889" fmla="*/ 6010136 h 6858000"/>
              <a:gd name="connsiteX2890" fmla="*/ 4178595 w 6530564"/>
              <a:gd name="connsiteY2890" fmla="*/ 6011135 h 6858000"/>
              <a:gd name="connsiteX2891" fmla="*/ 4162587 w 6530564"/>
              <a:gd name="connsiteY2891" fmla="*/ 6004786 h 6858000"/>
              <a:gd name="connsiteX2892" fmla="*/ 4126216 w 6530564"/>
              <a:gd name="connsiteY2892" fmla="*/ 6017440 h 6858000"/>
              <a:gd name="connsiteX2893" fmla="*/ 4086851 w 6530564"/>
              <a:gd name="connsiteY2893" fmla="*/ 6016083 h 6858000"/>
              <a:gd name="connsiteX2894" fmla="*/ 4067171 w 6530564"/>
              <a:gd name="connsiteY2894" fmla="*/ 6015403 h 6858000"/>
              <a:gd name="connsiteX2895" fmla="*/ 4040821 w 6530564"/>
              <a:gd name="connsiteY2895" fmla="*/ 6006380 h 6858000"/>
              <a:gd name="connsiteX2896" fmla="*/ 3944405 w 6530564"/>
              <a:gd name="connsiteY2896" fmla="*/ 6012325 h 6858000"/>
              <a:gd name="connsiteX2897" fmla="*/ 3925723 w 6530564"/>
              <a:gd name="connsiteY2897" fmla="*/ 6016317 h 6858000"/>
              <a:gd name="connsiteX2898" fmla="*/ 3911709 w 6530564"/>
              <a:gd name="connsiteY2898" fmla="*/ 6019311 h 6858000"/>
              <a:gd name="connsiteX2899" fmla="*/ 3784954 w 6530564"/>
              <a:gd name="connsiteY2899" fmla="*/ 5997550 h 6858000"/>
              <a:gd name="connsiteX2900" fmla="*/ 3731576 w 6530564"/>
              <a:gd name="connsiteY2900" fmla="*/ 5999185 h 6858000"/>
              <a:gd name="connsiteX2901" fmla="*/ 3701555 w 6530564"/>
              <a:gd name="connsiteY2901" fmla="*/ 5995831 h 6858000"/>
              <a:gd name="connsiteX2902" fmla="*/ 3706225 w 6530564"/>
              <a:gd name="connsiteY2902" fmla="*/ 5994832 h 6858000"/>
              <a:gd name="connsiteX2903" fmla="*/ 3591805 w 6530564"/>
              <a:gd name="connsiteY2903" fmla="*/ 5985087 h 6858000"/>
              <a:gd name="connsiteX2904" fmla="*/ 3573122 w 6530564"/>
              <a:gd name="connsiteY2904" fmla="*/ 5989079 h 6858000"/>
              <a:gd name="connsiteX2905" fmla="*/ 3537430 w 6530564"/>
              <a:gd name="connsiteY2905" fmla="*/ 5982053 h 6858000"/>
              <a:gd name="connsiteX2906" fmla="*/ 3541104 w 6530564"/>
              <a:gd name="connsiteY2906" fmla="*/ 5976384 h 6858000"/>
              <a:gd name="connsiteX2907" fmla="*/ 3465050 w 6530564"/>
              <a:gd name="connsiteY2907" fmla="*/ 5963328 h 6858000"/>
              <a:gd name="connsiteX2908" fmla="*/ 3430358 w 6530564"/>
              <a:gd name="connsiteY2908" fmla="*/ 5960971 h 6858000"/>
              <a:gd name="connsiteX2909" fmla="*/ 3439699 w 6530564"/>
              <a:gd name="connsiteY2909" fmla="*/ 5958974 h 6858000"/>
              <a:gd name="connsiteX2910" fmla="*/ 3363648 w 6530564"/>
              <a:gd name="connsiteY2910" fmla="*/ 5945918 h 6858000"/>
              <a:gd name="connsiteX2911" fmla="*/ 3280927 w 6530564"/>
              <a:gd name="connsiteY2911" fmla="*/ 5924516 h 6858000"/>
              <a:gd name="connsiteX2912" fmla="*/ 3275257 w 6530564"/>
              <a:gd name="connsiteY2912" fmla="*/ 5920844 h 6858000"/>
              <a:gd name="connsiteX2913" fmla="*/ 3261244 w 6530564"/>
              <a:gd name="connsiteY2913" fmla="*/ 5923839 h 6858000"/>
              <a:gd name="connsiteX2914" fmla="*/ 3215214 w 6530564"/>
              <a:gd name="connsiteY2914" fmla="*/ 5914135 h 6858000"/>
              <a:gd name="connsiteX2915" fmla="*/ 3201879 w 6530564"/>
              <a:gd name="connsiteY2915" fmla="*/ 5897447 h 6858000"/>
              <a:gd name="connsiteX2916" fmla="*/ 3172855 w 6530564"/>
              <a:gd name="connsiteY2916" fmla="*/ 5898763 h 6858000"/>
              <a:gd name="connsiteX2917" fmla="*/ 3171857 w 6530564"/>
              <a:gd name="connsiteY2917" fmla="*/ 5894093 h 6858000"/>
              <a:gd name="connsiteX2918" fmla="*/ 3099478 w 6530564"/>
              <a:gd name="connsiteY2918" fmla="*/ 5875367 h 6858000"/>
              <a:gd name="connsiteX2919" fmla="*/ 3119159 w 6530564"/>
              <a:gd name="connsiteY2919" fmla="*/ 5876046 h 6858000"/>
              <a:gd name="connsiteX2920" fmla="*/ 3059795 w 6530564"/>
              <a:gd name="connsiteY2920" fmla="*/ 5849654 h 6858000"/>
              <a:gd name="connsiteX2921" fmla="*/ 3056122 w 6530564"/>
              <a:gd name="connsiteY2921" fmla="*/ 5855324 h 6858000"/>
              <a:gd name="connsiteX2922" fmla="*/ 3039115 w 6530564"/>
              <a:gd name="connsiteY2922" fmla="*/ 5844305 h 6858000"/>
              <a:gd name="connsiteX2923" fmla="*/ 3003423 w 6530564"/>
              <a:gd name="connsiteY2923" fmla="*/ 5837278 h 6858000"/>
              <a:gd name="connsiteX2924" fmla="*/ 2986416 w 6530564"/>
              <a:gd name="connsiteY2924" fmla="*/ 5826258 h 6858000"/>
              <a:gd name="connsiteX2925" fmla="*/ 2981746 w 6530564"/>
              <a:gd name="connsiteY2925" fmla="*/ 5827257 h 6858000"/>
              <a:gd name="connsiteX2926" fmla="*/ 2993083 w 6530564"/>
              <a:gd name="connsiteY2926" fmla="*/ 5834603 h 6858000"/>
              <a:gd name="connsiteX2927" fmla="*/ 2953401 w 6530564"/>
              <a:gd name="connsiteY2927" fmla="*/ 5808891 h 6858000"/>
              <a:gd name="connsiteX2928" fmla="*/ 2937391 w 6530564"/>
              <a:gd name="connsiteY2928" fmla="*/ 5802543 h 6858000"/>
              <a:gd name="connsiteX2929" fmla="*/ 2940386 w 6530564"/>
              <a:gd name="connsiteY2929" fmla="*/ 5816557 h 6858000"/>
              <a:gd name="connsiteX2930" fmla="*/ 2935713 w 6530564"/>
              <a:gd name="connsiteY2930" fmla="*/ 5817555 h 6858000"/>
              <a:gd name="connsiteX2931" fmla="*/ 2902699 w 6530564"/>
              <a:gd name="connsiteY2931" fmla="*/ 5800186 h 6858000"/>
              <a:gd name="connsiteX2932" fmla="*/ 2901701 w 6530564"/>
              <a:gd name="connsiteY2932" fmla="*/ 5795516 h 6858000"/>
              <a:gd name="connsiteX2933" fmla="*/ 2912041 w 6530564"/>
              <a:gd name="connsiteY2933" fmla="*/ 5798190 h 6858000"/>
              <a:gd name="connsiteX2934" fmla="*/ 2917710 w 6530564"/>
              <a:gd name="connsiteY2934" fmla="*/ 5801864 h 6858000"/>
              <a:gd name="connsiteX2935" fmla="*/ 2916711 w 6530564"/>
              <a:gd name="connsiteY2935" fmla="*/ 5797193 h 6858000"/>
              <a:gd name="connsiteX2936" fmla="*/ 2900702 w 6530564"/>
              <a:gd name="connsiteY2936" fmla="*/ 5790845 h 6858000"/>
              <a:gd name="connsiteX2937" fmla="*/ 2878026 w 6530564"/>
              <a:gd name="connsiteY2937" fmla="*/ 5776152 h 6858000"/>
              <a:gd name="connsiteX2938" fmla="*/ 2830996 w 6530564"/>
              <a:gd name="connsiteY2938" fmla="*/ 5761779 h 6858000"/>
              <a:gd name="connsiteX2939" fmla="*/ 2802653 w 6530564"/>
              <a:gd name="connsiteY2939" fmla="*/ 5743413 h 6858000"/>
              <a:gd name="connsiteX2940" fmla="*/ 2796984 w 6530564"/>
              <a:gd name="connsiteY2940" fmla="*/ 5739740 h 6858000"/>
              <a:gd name="connsiteX2941" fmla="*/ 2792311 w 6530564"/>
              <a:gd name="connsiteY2941" fmla="*/ 5740738 h 6858000"/>
              <a:gd name="connsiteX2942" fmla="*/ 2707279 w 6530564"/>
              <a:gd name="connsiteY2942" fmla="*/ 5685642 h 6858000"/>
              <a:gd name="connsiteX2943" fmla="*/ 2676938 w 6530564"/>
              <a:gd name="connsiteY2943" fmla="*/ 5657935 h 6858000"/>
              <a:gd name="connsiteX2944" fmla="*/ 2520882 w 6530564"/>
              <a:gd name="connsiteY2944" fmla="*/ 5544750 h 6858000"/>
              <a:gd name="connsiteX2945" fmla="*/ 2389498 w 6530564"/>
              <a:gd name="connsiteY2945" fmla="*/ 5455598 h 6858000"/>
              <a:gd name="connsiteX2946" fmla="*/ 2399159 w 6530564"/>
              <a:gd name="connsiteY2946" fmla="*/ 5477954 h 6858000"/>
              <a:gd name="connsiteX2947" fmla="*/ 2364147 w 6530564"/>
              <a:gd name="connsiteY2947" fmla="*/ 5451245 h 6858000"/>
              <a:gd name="connsiteX2948" fmla="*/ 2347139 w 6530564"/>
              <a:gd name="connsiteY2948" fmla="*/ 5440226 h 6858000"/>
              <a:gd name="connsiteX2949" fmla="*/ 2345143 w 6530564"/>
              <a:gd name="connsiteY2949" fmla="*/ 5430885 h 6858000"/>
              <a:gd name="connsiteX2950" fmla="*/ 2340472 w 6530564"/>
              <a:gd name="connsiteY2950" fmla="*/ 5431882 h 6858000"/>
              <a:gd name="connsiteX2951" fmla="*/ 2322149 w 6530564"/>
              <a:gd name="connsiteY2951" fmla="*/ 5391840 h 6858000"/>
              <a:gd name="connsiteX2952" fmla="*/ 2315481 w 6530564"/>
              <a:gd name="connsiteY2952" fmla="*/ 5383495 h 6858000"/>
              <a:gd name="connsiteX2953" fmla="*/ 2309813 w 6530564"/>
              <a:gd name="connsiteY2953" fmla="*/ 5379823 h 6858000"/>
              <a:gd name="connsiteX2954" fmla="*/ 2304144 w 6530564"/>
              <a:gd name="connsiteY2954" fmla="*/ 5376149 h 6858000"/>
              <a:gd name="connsiteX2955" fmla="*/ 2280470 w 6530564"/>
              <a:gd name="connsiteY2955" fmla="*/ 5356786 h 6858000"/>
              <a:gd name="connsiteX2956" fmla="*/ 2274800 w 6530564"/>
              <a:gd name="connsiteY2956" fmla="*/ 5353113 h 6858000"/>
              <a:gd name="connsiteX2957" fmla="*/ 2275799 w 6530564"/>
              <a:gd name="connsiteY2957" fmla="*/ 5357784 h 6858000"/>
              <a:gd name="connsiteX2958" fmla="*/ 2282467 w 6530564"/>
              <a:gd name="connsiteY2958" fmla="*/ 5366128 h 6858000"/>
              <a:gd name="connsiteX2959" fmla="*/ 2258113 w 6530564"/>
              <a:gd name="connsiteY2959" fmla="*/ 5366446 h 6858000"/>
              <a:gd name="connsiteX2960" fmla="*/ 2257114 w 6530564"/>
              <a:gd name="connsiteY2960" fmla="*/ 5361775 h 6858000"/>
              <a:gd name="connsiteX2961" fmla="*/ 2230129 w 6530564"/>
              <a:gd name="connsiteY2961" fmla="*/ 5304046 h 6858000"/>
              <a:gd name="connsiteX2962" fmla="*/ 2224460 w 6530564"/>
              <a:gd name="connsiteY2962" fmla="*/ 5300373 h 6858000"/>
              <a:gd name="connsiteX2963" fmla="*/ 2223461 w 6530564"/>
              <a:gd name="connsiteY2963" fmla="*/ 5295703 h 6858000"/>
              <a:gd name="connsiteX2964" fmla="*/ 2184458 w 6530564"/>
              <a:gd name="connsiteY2964" fmla="*/ 5250308 h 6858000"/>
              <a:gd name="connsiteX2965" fmla="*/ 2156113 w 6530564"/>
              <a:gd name="connsiteY2965" fmla="*/ 5231944 h 6858000"/>
              <a:gd name="connsiteX2966" fmla="*/ 2155116 w 6530564"/>
              <a:gd name="connsiteY2966" fmla="*/ 5227273 h 6858000"/>
              <a:gd name="connsiteX2967" fmla="*/ 2150443 w 6530564"/>
              <a:gd name="connsiteY2967" fmla="*/ 5228270 h 6858000"/>
              <a:gd name="connsiteX2968" fmla="*/ 2139106 w 6530564"/>
              <a:gd name="connsiteY2968" fmla="*/ 5220925 h 6858000"/>
              <a:gd name="connsiteX2969" fmla="*/ 2140105 w 6530564"/>
              <a:gd name="connsiteY2969" fmla="*/ 5225596 h 6858000"/>
              <a:gd name="connsiteX2970" fmla="*/ 2146772 w 6530564"/>
              <a:gd name="connsiteY2970" fmla="*/ 5233939 h 6858000"/>
              <a:gd name="connsiteX2971" fmla="*/ 2129765 w 6530564"/>
              <a:gd name="connsiteY2971" fmla="*/ 5222920 h 6858000"/>
              <a:gd name="connsiteX2972" fmla="*/ 2109085 w 6530564"/>
              <a:gd name="connsiteY2972" fmla="*/ 5217571 h 6858000"/>
              <a:gd name="connsiteX2973" fmla="*/ 2093754 w 6530564"/>
              <a:gd name="connsiteY2973" fmla="*/ 5191540 h 6858000"/>
              <a:gd name="connsiteX2974" fmla="*/ 2098425 w 6530564"/>
              <a:gd name="connsiteY2974" fmla="*/ 5190542 h 6858000"/>
              <a:gd name="connsiteX2975" fmla="*/ 2097428 w 6530564"/>
              <a:gd name="connsiteY2975" fmla="*/ 5185872 h 6858000"/>
              <a:gd name="connsiteX2976" fmla="*/ 2091758 w 6530564"/>
              <a:gd name="connsiteY2976" fmla="*/ 5182198 h 6858000"/>
              <a:gd name="connsiteX2977" fmla="*/ 2084094 w 6530564"/>
              <a:gd name="connsiteY2977" fmla="*/ 5169184 h 6858000"/>
              <a:gd name="connsiteX2978" fmla="*/ 2078424 w 6530564"/>
              <a:gd name="connsiteY2978" fmla="*/ 5165510 h 6858000"/>
              <a:gd name="connsiteX2979" fmla="*/ 2074434 w 6530564"/>
              <a:gd name="connsiteY2979" fmla="*/ 5146826 h 6858000"/>
              <a:gd name="connsiteX2980" fmla="*/ 2093436 w 6530564"/>
              <a:gd name="connsiteY2980" fmla="*/ 5167188 h 6858000"/>
              <a:gd name="connsiteX2981" fmla="*/ 2090442 w 6530564"/>
              <a:gd name="connsiteY2981" fmla="*/ 5153174 h 6858000"/>
              <a:gd name="connsiteX2982" fmla="*/ 2078108 w 6530564"/>
              <a:gd name="connsiteY2982" fmla="*/ 5141157 h 6858000"/>
              <a:gd name="connsiteX2983" fmla="*/ 2013114 w 6530564"/>
              <a:gd name="connsiteY2983" fmla="*/ 5042706 h 6858000"/>
              <a:gd name="connsiteX2984" fmla="*/ 1971436 w 6530564"/>
              <a:gd name="connsiteY2984" fmla="*/ 5007652 h 6858000"/>
              <a:gd name="connsiteX2985" fmla="*/ 1975108 w 6530564"/>
              <a:gd name="connsiteY2985" fmla="*/ 5001984 h 6858000"/>
              <a:gd name="connsiteX2986" fmla="*/ 1968442 w 6530564"/>
              <a:gd name="connsiteY2986" fmla="*/ 4993638 h 6858000"/>
              <a:gd name="connsiteX2987" fmla="*/ 1962774 w 6530564"/>
              <a:gd name="connsiteY2987" fmla="*/ 4989966 h 6858000"/>
              <a:gd name="connsiteX2988" fmla="*/ 1963771 w 6530564"/>
              <a:gd name="connsiteY2988" fmla="*/ 4994637 h 6858000"/>
              <a:gd name="connsiteX2989" fmla="*/ 1951435 w 6530564"/>
              <a:gd name="connsiteY2989" fmla="*/ 4982619 h 6858000"/>
              <a:gd name="connsiteX2990" fmla="*/ 1955107 w 6530564"/>
              <a:gd name="connsiteY2990" fmla="*/ 4976952 h 6858000"/>
              <a:gd name="connsiteX2991" fmla="*/ 1923769 w 6530564"/>
              <a:gd name="connsiteY2991" fmla="*/ 4944572 h 6858000"/>
              <a:gd name="connsiteX2992" fmla="*/ 1922772 w 6530564"/>
              <a:gd name="connsiteY2992" fmla="*/ 4939901 h 6858000"/>
              <a:gd name="connsiteX2993" fmla="*/ 1918100 w 6530564"/>
              <a:gd name="connsiteY2993" fmla="*/ 4940898 h 6858000"/>
              <a:gd name="connsiteX2994" fmla="*/ 1913429 w 6530564"/>
              <a:gd name="connsiteY2994" fmla="*/ 4941897 h 6858000"/>
              <a:gd name="connsiteX2995" fmla="*/ 1912432 w 6530564"/>
              <a:gd name="connsiteY2995" fmla="*/ 4937227 h 6858000"/>
              <a:gd name="connsiteX2996" fmla="*/ 1902092 w 6530564"/>
              <a:gd name="connsiteY2996" fmla="*/ 4934551 h 6858000"/>
              <a:gd name="connsiteX2997" fmla="*/ 1904088 w 6530564"/>
              <a:gd name="connsiteY2997" fmla="*/ 4943893 h 6858000"/>
              <a:gd name="connsiteX2998" fmla="*/ 1898418 w 6530564"/>
              <a:gd name="connsiteY2998" fmla="*/ 4940221 h 6858000"/>
              <a:gd name="connsiteX2999" fmla="*/ 1873746 w 6530564"/>
              <a:gd name="connsiteY2999" fmla="*/ 4916186 h 6858000"/>
              <a:gd name="connsiteX3000" fmla="*/ 1855423 w 6530564"/>
              <a:gd name="connsiteY3000" fmla="*/ 4876142 h 6858000"/>
              <a:gd name="connsiteX3001" fmla="*/ 1845083 w 6530564"/>
              <a:gd name="connsiteY3001" fmla="*/ 4873468 h 6858000"/>
              <a:gd name="connsiteX3002" fmla="*/ 1840093 w 6530564"/>
              <a:gd name="connsiteY3002" fmla="*/ 4850113 h 6858000"/>
              <a:gd name="connsiteX3003" fmla="*/ 1831749 w 6530564"/>
              <a:gd name="connsiteY3003" fmla="*/ 4856779 h 6858000"/>
              <a:gd name="connsiteX3004" fmla="*/ 1828756 w 6530564"/>
              <a:gd name="connsiteY3004" fmla="*/ 4842767 h 6858000"/>
              <a:gd name="connsiteX3005" fmla="*/ 1767437 w 6530564"/>
              <a:gd name="connsiteY3005" fmla="*/ 4738646 h 6858000"/>
              <a:gd name="connsiteX3006" fmla="*/ 1759453 w 6530564"/>
              <a:gd name="connsiteY3006" fmla="*/ 4701279 h 6858000"/>
              <a:gd name="connsiteX3007" fmla="*/ 1748116 w 6530564"/>
              <a:gd name="connsiteY3007" fmla="*/ 4693932 h 6858000"/>
              <a:gd name="connsiteX3008" fmla="*/ 1730789 w 6530564"/>
              <a:gd name="connsiteY3008" fmla="*/ 4658560 h 6858000"/>
              <a:gd name="connsiteX3009" fmla="*/ 1720450 w 6530564"/>
              <a:gd name="connsiteY3009" fmla="*/ 4655885 h 6858000"/>
              <a:gd name="connsiteX3010" fmla="*/ 1724123 w 6530564"/>
              <a:gd name="connsiteY3010" fmla="*/ 4650215 h 6858000"/>
              <a:gd name="connsiteX3011" fmla="*/ 1694462 w 6530564"/>
              <a:gd name="connsiteY3011" fmla="*/ 4602826 h 6858000"/>
              <a:gd name="connsiteX3012" fmla="*/ 1686478 w 6530564"/>
              <a:gd name="connsiteY3012" fmla="*/ 4565458 h 6858000"/>
              <a:gd name="connsiteX3013" fmla="*/ 1667476 w 6530564"/>
              <a:gd name="connsiteY3013" fmla="*/ 4545098 h 6858000"/>
              <a:gd name="connsiteX3014" fmla="*/ 1666159 w 6530564"/>
              <a:gd name="connsiteY3014" fmla="*/ 4516074 h 6858000"/>
              <a:gd name="connsiteX3015" fmla="*/ 1643164 w 6530564"/>
              <a:gd name="connsiteY3015" fmla="*/ 4477028 h 6858000"/>
              <a:gd name="connsiteX3016" fmla="*/ 1647836 w 6530564"/>
              <a:gd name="connsiteY3016" fmla="*/ 4476029 h 6858000"/>
              <a:gd name="connsiteX3017" fmla="*/ 1625519 w 6530564"/>
              <a:gd name="connsiteY3017" fmla="*/ 4417302 h 6858000"/>
              <a:gd name="connsiteX3018" fmla="*/ 1636858 w 6530564"/>
              <a:gd name="connsiteY3018" fmla="*/ 4424649 h 6858000"/>
              <a:gd name="connsiteX3019" fmla="*/ 1643326 w 6530564"/>
              <a:gd name="connsiteY3019" fmla="*/ 4435630 h 6858000"/>
              <a:gd name="connsiteX3020" fmla="*/ 1642725 w 6530564"/>
              <a:gd name="connsiteY3020" fmla="*/ 4443543 h 6858000"/>
              <a:gd name="connsiteX3021" fmla="*/ 1636179 w 6530564"/>
              <a:gd name="connsiteY3021" fmla="*/ 4444330 h 6858000"/>
              <a:gd name="connsiteX3022" fmla="*/ 1649512 w 6530564"/>
              <a:gd name="connsiteY3022" fmla="*/ 4461018 h 6858000"/>
              <a:gd name="connsiteX3023" fmla="*/ 1665839 w 6530564"/>
              <a:gd name="connsiteY3023" fmla="*/ 4491720 h 6858000"/>
              <a:gd name="connsiteX3024" fmla="*/ 1666838 w 6530564"/>
              <a:gd name="connsiteY3024" fmla="*/ 4496392 h 6858000"/>
              <a:gd name="connsiteX3025" fmla="*/ 1667836 w 6530564"/>
              <a:gd name="connsiteY3025" fmla="*/ 4501062 h 6858000"/>
              <a:gd name="connsiteX3026" fmla="*/ 1672506 w 6530564"/>
              <a:gd name="connsiteY3026" fmla="*/ 4500064 h 6858000"/>
              <a:gd name="connsiteX3027" fmla="*/ 1672188 w 6530564"/>
              <a:gd name="connsiteY3027" fmla="*/ 4475711 h 6858000"/>
              <a:gd name="connsiteX3028" fmla="*/ 1666519 w 6530564"/>
              <a:gd name="connsiteY3028" fmla="*/ 4472037 h 6858000"/>
              <a:gd name="connsiteX3029" fmla="*/ 1665521 w 6530564"/>
              <a:gd name="connsiteY3029" fmla="*/ 4467367 h 6858000"/>
              <a:gd name="connsiteX3030" fmla="*/ 1659852 w 6530564"/>
              <a:gd name="connsiteY3030" fmla="*/ 4463695 h 6858000"/>
              <a:gd name="connsiteX3031" fmla="*/ 1652866 w 6530564"/>
              <a:gd name="connsiteY3031" fmla="*/ 4430997 h 6858000"/>
              <a:gd name="connsiteX3032" fmla="*/ 1664883 w 6530564"/>
              <a:gd name="connsiteY3032" fmla="*/ 4418662 h 6858000"/>
              <a:gd name="connsiteX3033" fmla="*/ 1653906 w 6530564"/>
              <a:gd name="connsiteY3033" fmla="*/ 4367280 h 6858000"/>
              <a:gd name="connsiteX3034" fmla="*/ 1626006 w 6530564"/>
              <a:gd name="connsiteY3034" fmla="*/ 4168104 h 6858000"/>
              <a:gd name="connsiteX3035" fmla="*/ 1620338 w 6530564"/>
              <a:gd name="connsiteY3035" fmla="*/ 4164430 h 6858000"/>
              <a:gd name="connsiteX3036" fmla="*/ 1616665 w 6530564"/>
              <a:gd name="connsiteY3036" fmla="*/ 4170100 h 6858000"/>
              <a:gd name="connsiteX3037" fmla="*/ 1646242 w 6530564"/>
              <a:gd name="connsiteY3037" fmla="*/ 4354265 h 6858000"/>
              <a:gd name="connsiteX3038" fmla="*/ 1641572 w 6530564"/>
              <a:gd name="connsiteY3038" fmla="*/ 4355264 h 6858000"/>
              <a:gd name="connsiteX3039" fmla="*/ 1634904 w 6530564"/>
              <a:gd name="connsiteY3039" fmla="*/ 4346919 h 6858000"/>
              <a:gd name="connsiteX3040" fmla="*/ 1642569 w 6530564"/>
              <a:gd name="connsiteY3040" fmla="*/ 4359934 h 6858000"/>
              <a:gd name="connsiteX3041" fmla="*/ 1638895 w 6530564"/>
              <a:gd name="connsiteY3041" fmla="*/ 4365602 h 6858000"/>
              <a:gd name="connsiteX3042" fmla="*/ 1623247 w 6530564"/>
              <a:gd name="connsiteY3042" fmla="*/ 4315219 h 6858000"/>
              <a:gd name="connsiteX3043" fmla="*/ 1621571 w 6530564"/>
              <a:gd name="connsiteY3043" fmla="*/ 4330231 h 6858000"/>
              <a:gd name="connsiteX3044" fmla="*/ 1605241 w 6530564"/>
              <a:gd name="connsiteY3044" fmla="*/ 4299529 h 6858000"/>
              <a:gd name="connsiteX3045" fmla="*/ 1595263 w 6530564"/>
              <a:gd name="connsiteY3045" fmla="*/ 4252820 h 6858000"/>
              <a:gd name="connsiteX3046" fmla="*/ 1584604 w 6530564"/>
              <a:gd name="connsiteY3046" fmla="*/ 4225791 h 6858000"/>
              <a:gd name="connsiteX3047" fmla="*/ 1560653 w 6530564"/>
              <a:gd name="connsiteY3047" fmla="*/ 4113688 h 6858000"/>
              <a:gd name="connsiteX3048" fmla="*/ 1557980 w 6530564"/>
              <a:gd name="connsiteY3048" fmla="*/ 4124028 h 6858000"/>
              <a:gd name="connsiteX3049" fmla="*/ 1556981 w 6530564"/>
              <a:gd name="connsiteY3049" fmla="*/ 4119356 h 6858000"/>
              <a:gd name="connsiteX3050" fmla="*/ 1555983 w 6530564"/>
              <a:gd name="connsiteY3050" fmla="*/ 4114685 h 6858000"/>
              <a:gd name="connsiteX3051" fmla="*/ 1553987 w 6530564"/>
              <a:gd name="connsiteY3051" fmla="*/ 4105344 h 6858000"/>
              <a:gd name="connsiteX3052" fmla="*/ 1535347 w 6530564"/>
              <a:gd name="connsiteY3052" fmla="*/ 4040947 h 6858000"/>
              <a:gd name="connsiteX3053" fmla="*/ 1533348 w 6530564"/>
              <a:gd name="connsiteY3053" fmla="*/ 4031606 h 6858000"/>
              <a:gd name="connsiteX3054" fmla="*/ 1530356 w 6530564"/>
              <a:gd name="connsiteY3054" fmla="*/ 4017592 h 6858000"/>
              <a:gd name="connsiteX3055" fmla="*/ 1524368 w 6530564"/>
              <a:gd name="connsiteY3055" fmla="*/ 3989566 h 6858000"/>
              <a:gd name="connsiteX3056" fmla="*/ 1523369 w 6530564"/>
              <a:gd name="connsiteY3056" fmla="*/ 3984895 h 6858000"/>
              <a:gd name="connsiteX3057" fmla="*/ 1522372 w 6530564"/>
              <a:gd name="connsiteY3057" fmla="*/ 3980224 h 6858000"/>
              <a:gd name="connsiteX3058" fmla="*/ 1517699 w 6530564"/>
              <a:gd name="connsiteY3058" fmla="*/ 3981221 h 6858000"/>
              <a:gd name="connsiteX3059" fmla="*/ 1526045 w 6530564"/>
              <a:gd name="connsiteY3059" fmla="*/ 3974555 h 6858000"/>
              <a:gd name="connsiteX3060" fmla="*/ 1518380 w 6530564"/>
              <a:gd name="connsiteY3060" fmla="*/ 3961540 h 6858000"/>
              <a:gd name="connsiteX3061" fmla="*/ 1514707 w 6530564"/>
              <a:gd name="connsiteY3061" fmla="*/ 3967209 h 6858000"/>
              <a:gd name="connsiteX3062" fmla="*/ 1512710 w 6530564"/>
              <a:gd name="connsiteY3062" fmla="*/ 3957867 h 6858000"/>
              <a:gd name="connsiteX3063" fmla="*/ 1504408 w 6530564"/>
              <a:gd name="connsiteY3063" fmla="*/ 3896146 h 6858000"/>
              <a:gd name="connsiteX3064" fmla="*/ 1505087 w 6530564"/>
              <a:gd name="connsiteY3064" fmla="*/ 3876464 h 6858000"/>
              <a:gd name="connsiteX3065" fmla="*/ 1503093 w 6530564"/>
              <a:gd name="connsiteY3065" fmla="*/ 3867123 h 6858000"/>
              <a:gd name="connsiteX3066" fmla="*/ 1505767 w 6530564"/>
              <a:gd name="connsiteY3066" fmla="*/ 3856782 h 6858000"/>
              <a:gd name="connsiteX3067" fmla="*/ 1511436 w 6530564"/>
              <a:gd name="connsiteY3067" fmla="*/ 3860456 h 6858000"/>
              <a:gd name="connsiteX3068" fmla="*/ 1517105 w 6530564"/>
              <a:gd name="connsiteY3068" fmla="*/ 3864128 h 6858000"/>
              <a:gd name="connsiteX3069" fmla="*/ 1516108 w 6530564"/>
              <a:gd name="connsiteY3069" fmla="*/ 3859457 h 6858000"/>
              <a:gd name="connsiteX3070" fmla="*/ 1520779 w 6530564"/>
              <a:gd name="connsiteY3070" fmla="*/ 3858458 h 6858000"/>
              <a:gd name="connsiteX3071" fmla="*/ 1514112 w 6530564"/>
              <a:gd name="connsiteY3071" fmla="*/ 3850114 h 6858000"/>
              <a:gd name="connsiteX3072" fmla="*/ 1502774 w 6530564"/>
              <a:gd name="connsiteY3072" fmla="*/ 3842769 h 6858000"/>
              <a:gd name="connsiteX3073" fmla="*/ 1499101 w 6530564"/>
              <a:gd name="connsiteY3073" fmla="*/ 3848438 h 6858000"/>
              <a:gd name="connsiteX3074" fmla="*/ 1491436 w 6530564"/>
              <a:gd name="connsiteY3074" fmla="*/ 3835424 h 6858000"/>
              <a:gd name="connsiteX3075" fmla="*/ 1491118 w 6530564"/>
              <a:gd name="connsiteY3075" fmla="*/ 3811070 h 6858000"/>
              <a:gd name="connsiteX3076" fmla="*/ 1496785 w 6530564"/>
              <a:gd name="connsiteY3076" fmla="*/ 3814743 h 6858000"/>
              <a:gd name="connsiteX3077" fmla="*/ 1495787 w 6530564"/>
              <a:gd name="connsiteY3077" fmla="*/ 3810073 h 6858000"/>
              <a:gd name="connsiteX3078" fmla="*/ 1493791 w 6530564"/>
              <a:gd name="connsiteY3078" fmla="*/ 3800730 h 6858000"/>
              <a:gd name="connsiteX3079" fmla="*/ 1492794 w 6530564"/>
              <a:gd name="connsiteY3079" fmla="*/ 3796059 h 6858000"/>
              <a:gd name="connsiteX3080" fmla="*/ 1491796 w 6530564"/>
              <a:gd name="connsiteY3080" fmla="*/ 3791389 h 6858000"/>
              <a:gd name="connsiteX3081" fmla="*/ 1487804 w 6530564"/>
              <a:gd name="connsiteY3081" fmla="*/ 3772705 h 6858000"/>
              <a:gd name="connsiteX3082" fmla="*/ 1484809 w 6530564"/>
              <a:gd name="connsiteY3082" fmla="*/ 3758693 h 6858000"/>
              <a:gd name="connsiteX3083" fmla="*/ 1486487 w 6530564"/>
              <a:gd name="connsiteY3083" fmla="*/ 3743680 h 6858000"/>
              <a:gd name="connsiteX3084" fmla="*/ 1484853 w 6530564"/>
              <a:gd name="connsiteY3084" fmla="*/ 3690303 h 6858000"/>
              <a:gd name="connsiteX3085" fmla="*/ 1480182 w 6530564"/>
              <a:gd name="connsiteY3085" fmla="*/ 3691301 h 6858000"/>
              <a:gd name="connsiteX3086" fmla="*/ 1478906 w 6530564"/>
              <a:gd name="connsiteY3086" fmla="*/ 3593889 h 6858000"/>
              <a:gd name="connsiteX3087" fmla="*/ 1481582 w 6530564"/>
              <a:gd name="connsiteY3087" fmla="*/ 3583549 h 6858000"/>
              <a:gd name="connsiteX3088" fmla="*/ 1480585 w 6530564"/>
              <a:gd name="connsiteY3088" fmla="*/ 3578879 h 6858000"/>
              <a:gd name="connsiteX3089" fmla="*/ 1476911 w 6530564"/>
              <a:gd name="connsiteY3089" fmla="*/ 3584548 h 6858000"/>
              <a:gd name="connsiteX3090" fmla="*/ 1476591 w 6530564"/>
              <a:gd name="connsiteY3090" fmla="*/ 3560194 h 6858000"/>
              <a:gd name="connsiteX3091" fmla="*/ 1480266 w 6530564"/>
              <a:gd name="connsiteY3091" fmla="*/ 3554525 h 6858000"/>
              <a:gd name="connsiteX3092" fmla="*/ 1474596 w 6530564"/>
              <a:gd name="connsiteY3092" fmla="*/ 3550853 h 6858000"/>
              <a:gd name="connsiteX3093" fmla="*/ 1477271 w 6530564"/>
              <a:gd name="connsiteY3093" fmla="*/ 3540513 h 6858000"/>
              <a:gd name="connsiteX3094" fmla="*/ 1477950 w 6530564"/>
              <a:gd name="connsiteY3094" fmla="*/ 3520831 h 6858000"/>
              <a:gd name="connsiteX3095" fmla="*/ 1476953 w 6530564"/>
              <a:gd name="connsiteY3095" fmla="*/ 3516159 h 6858000"/>
              <a:gd name="connsiteX3096" fmla="*/ 1473959 w 6530564"/>
              <a:gd name="connsiteY3096" fmla="*/ 3502146 h 6858000"/>
              <a:gd name="connsiteX3097" fmla="*/ 1478631 w 6530564"/>
              <a:gd name="connsiteY3097" fmla="*/ 3501149 h 6858000"/>
              <a:gd name="connsiteX3098" fmla="*/ 1485742 w 6530564"/>
              <a:gd name="connsiteY3098" fmla="*/ 3328682 h 6858000"/>
              <a:gd name="connsiteX3099" fmla="*/ 1490413 w 6530564"/>
              <a:gd name="connsiteY3099" fmla="*/ 3327685 h 6858000"/>
              <a:gd name="connsiteX3100" fmla="*/ 1490732 w 6530564"/>
              <a:gd name="connsiteY3100" fmla="*/ 3352037 h 6858000"/>
              <a:gd name="connsiteX3101" fmla="*/ 1492048 w 6530564"/>
              <a:gd name="connsiteY3101" fmla="*/ 3381061 h 6858000"/>
              <a:gd name="connsiteX3102" fmla="*/ 1488015 w 6530564"/>
              <a:gd name="connsiteY3102" fmla="*/ 3430765 h 6858000"/>
              <a:gd name="connsiteX3103" fmla="*/ 1496593 w 6530564"/>
              <a:gd name="connsiteY3103" fmla="*/ 3585226 h 6858000"/>
              <a:gd name="connsiteX3104" fmla="*/ 1492920 w 6530564"/>
              <a:gd name="connsiteY3104" fmla="*/ 3590896 h 6858000"/>
              <a:gd name="connsiteX3105" fmla="*/ 1494916 w 6530564"/>
              <a:gd name="connsiteY3105" fmla="*/ 3600237 h 6858000"/>
              <a:gd name="connsiteX3106" fmla="*/ 1493239 w 6530564"/>
              <a:gd name="connsiteY3106" fmla="*/ 3615248 h 6858000"/>
              <a:gd name="connsiteX3107" fmla="*/ 1496911 w 6530564"/>
              <a:gd name="connsiteY3107" fmla="*/ 3609580 h 6858000"/>
              <a:gd name="connsiteX3108" fmla="*/ 1495235 w 6530564"/>
              <a:gd name="connsiteY3108" fmla="*/ 3624591 h 6858000"/>
              <a:gd name="connsiteX3109" fmla="*/ 1498229 w 6530564"/>
              <a:gd name="connsiteY3109" fmla="*/ 3638603 h 6858000"/>
              <a:gd name="connsiteX3110" fmla="*/ 1501903 w 6530564"/>
              <a:gd name="connsiteY3110" fmla="*/ 3632933 h 6858000"/>
              <a:gd name="connsiteX3111" fmla="*/ 1504577 w 6530564"/>
              <a:gd name="connsiteY3111" fmla="*/ 3622595 h 6858000"/>
              <a:gd name="connsiteX3112" fmla="*/ 1500585 w 6530564"/>
              <a:gd name="connsiteY3112" fmla="*/ 3603911 h 6858000"/>
              <a:gd name="connsiteX3113" fmla="*/ 1504258 w 6530564"/>
              <a:gd name="connsiteY3113" fmla="*/ 3598241 h 6858000"/>
              <a:gd name="connsiteX3114" fmla="*/ 1508929 w 6530564"/>
              <a:gd name="connsiteY3114" fmla="*/ 3597243 h 6858000"/>
              <a:gd name="connsiteX3115" fmla="*/ 1507930 w 6530564"/>
              <a:gd name="connsiteY3115" fmla="*/ 3592574 h 6858000"/>
              <a:gd name="connsiteX3116" fmla="*/ 1506933 w 6530564"/>
              <a:gd name="connsiteY3116" fmla="*/ 3587901 h 6858000"/>
              <a:gd name="connsiteX3117" fmla="*/ 1500267 w 6530564"/>
              <a:gd name="connsiteY3117" fmla="*/ 3579558 h 6858000"/>
              <a:gd name="connsiteX3118" fmla="*/ 1499268 w 6530564"/>
              <a:gd name="connsiteY3118" fmla="*/ 3574887 h 6858000"/>
              <a:gd name="connsiteX3119" fmla="*/ 1498270 w 6530564"/>
              <a:gd name="connsiteY3119" fmla="*/ 3570216 h 6858000"/>
              <a:gd name="connsiteX3120" fmla="*/ 1497951 w 6530564"/>
              <a:gd name="connsiteY3120" fmla="*/ 3545863 h 6858000"/>
              <a:gd name="connsiteX3121" fmla="*/ 1502303 w 6530564"/>
              <a:gd name="connsiteY3121" fmla="*/ 3520512 h 6858000"/>
              <a:gd name="connsiteX3122" fmla="*/ 1503052 w 6530564"/>
              <a:gd name="connsiteY3122" fmla="*/ 3524015 h 6858000"/>
              <a:gd name="connsiteX3123" fmla="*/ 1503302 w 6530564"/>
              <a:gd name="connsiteY3123" fmla="*/ 3525183 h 6858000"/>
              <a:gd name="connsiteX3124" fmla="*/ 1504300 w 6530564"/>
              <a:gd name="connsiteY3124" fmla="*/ 3529853 h 6858000"/>
              <a:gd name="connsiteX3125" fmla="*/ 1507974 w 6530564"/>
              <a:gd name="connsiteY3125" fmla="*/ 3524184 h 6858000"/>
              <a:gd name="connsiteX3126" fmla="*/ 1504979 w 6530564"/>
              <a:gd name="connsiteY3126" fmla="*/ 3510172 h 6858000"/>
              <a:gd name="connsiteX3127" fmla="*/ 1502984 w 6530564"/>
              <a:gd name="connsiteY3127" fmla="*/ 3500831 h 6858000"/>
              <a:gd name="connsiteX3128" fmla="*/ 1505701 w 6530564"/>
              <a:gd name="connsiteY3128" fmla="*/ 3422101 h 6858000"/>
              <a:gd name="connsiteX3129" fmla="*/ 1504702 w 6530564"/>
              <a:gd name="connsiteY3129" fmla="*/ 3417432 h 6858000"/>
              <a:gd name="connsiteX3130" fmla="*/ 1513725 w 6530564"/>
              <a:gd name="connsiteY3130" fmla="*/ 3391082 h 6858000"/>
              <a:gd name="connsiteX3131" fmla="*/ 1517081 w 6530564"/>
              <a:gd name="connsiteY3131" fmla="*/ 3361059 h 6858000"/>
              <a:gd name="connsiteX3132" fmla="*/ 1537845 w 6530564"/>
              <a:gd name="connsiteY3132" fmla="*/ 3229635 h 6858000"/>
              <a:gd name="connsiteX3133" fmla="*/ 1537470 w 6530564"/>
              <a:gd name="connsiteY3133" fmla="*/ 3237096 h 6858000"/>
              <a:gd name="connsiteX3134" fmla="*/ 1536167 w 6530564"/>
              <a:gd name="connsiteY3134" fmla="*/ 3244645 h 6858000"/>
              <a:gd name="connsiteX3135" fmla="*/ 1537380 w 6530564"/>
              <a:gd name="connsiteY3135" fmla="*/ 3238891 h 6858000"/>
              <a:gd name="connsiteX3136" fmla="*/ 1537470 w 6530564"/>
              <a:gd name="connsiteY3136" fmla="*/ 3237096 h 6858000"/>
              <a:gd name="connsiteX3137" fmla="*/ 1547897 w 6530564"/>
              <a:gd name="connsiteY3137" fmla="*/ 3176681 h 6858000"/>
              <a:gd name="connsiteX3138" fmla="*/ 1545573 w 6530564"/>
              <a:gd name="connsiteY3138" fmla="*/ 3277555 h 6858000"/>
              <a:gd name="connsiteX3139" fmla="*/ 1597367 w 6530564"/>
              <a:gd name="connsiteY3139" fmla="*/ 3833692 h 6858000"/>
              <a:gd name="connsiteX3140" fmla="*/ 1601925 w 6530564"/>
              <a:gd name="connsiteY3140" fmla="*/ 3855026 h 6858000"/>
              <a:gd name="connsiteX3141" fmla="*/ 1610266 w 6530564"/>
              <a:gd name="connsiteY3141" fmla="*/ 3808629 h 6858000"/>
              <a:gd name="connsiteX3142" fmla="*/ 1591906 w 6530564"/>
              <a:gd name="connsiteY3142" fmla="*/ 3017877 h 6858000"/>
              <a:gd name="connsiteX3143" fmla="*/ 1617063 w 6530564"/>
              <a:gd name="connsiteY3143" fmla="*/ 2889971 h 6858000"/>
              <a:gd name="connsiteX3144" fmla="*/ 1617864 w 6530564"/>
              <a:gd name="connsiteY3144" fmla="*/ 2892622 h 6858000"/>
              <a:gd name="connsiteX3145" fmla="*/ 1623449 w 6530564"/>
              <a:gd name="connsiteY3145" fmla="*/ 2898755 h 6858000"/>
              <a:gd name="connsiteX3146" fmla="*/ 1621000 w 6530564"/>
              <a:gd name="connsiteY3146" fmla="*/ 2881573 h 6858000"/>
              <a:gd name="connsiteX3147" fmla="*/ 1619374 w 6530564"/>
              <a:gd name="connsiteY3147" fmla="*/ 2878224 h 6858000"/>
              <a:gd name="connsiteX3148" fmla="*/ 1620680 w 6530564"/>
              <a:gd name="connsiteY3148" fmla="*/ 2871580 h 6858000"/>
              <a:gd name="connsiteX3149" fmla="*/ 1624809 w 6530564"/>
              <a:gd name="connsiteY3149" fmla="*/ 2859392 h 6858000"/>
              <a:gd name="connsiteX3150" fmla="*/ 1626805 w 6530564"/>
              <a:gd name="connsiteY3150" fmla="*/ 2868734 h 6858000"/>
              <a:gd name="connsiteX3151" fmla="*/ 1653555 w 6530564"/>
              <a:gd name="connsiteY3151" fmla="*/ 2765334 h 6858000"/>
              <a:gd name="connsiteX3152" fmla="*/ 1659225 w 6530564"/>
              <a:gd name="connsiteY3152" fmla="*/ 2769008 h 6858000"/>
              <a:gd name="connsiteX3153" fmla="*/ 1687292 w 6530564"/>
              <a:gd name="connsiteY3153" fmla="*/ 2694632 h 6858000"/>
              <a:gd name="connsiteX3154" fmla="*/ 1721709 w 6530564"/>
              <a:gd name="connsiteY3154" fmla="*/ 2604247 h 6858000"/>
              <a:gd name="connsiteX3155" fmla="*/ 1765467 w 6530564"/>
              <a:gd name="connsiteY3155" fmla="*/ 2511867 h 6858000"/>
              <a:gd name="connsiteX3156" fmla="*/ 1770138 w 6530564"/>
              <a:gd name="connsiteY3156" fmla="*/ 2510869 h 6858000"/>
              <a:gd name="connsiteX3157" fmla="*/ 1767464 w 6530564"/>
              <a:gd name="connsiteY3157" fmla="*/ 2521209 h 6858000"/>
              <a:gd name="connsiteX3158" fmla="*/ 1772134 w 6530564"/>
              <a:gd name="connsiteY3158" fmla="*/ 2520212 h 6858000"/>
              <a:gd name="connsiteX3159" fmla="*/ 1771136 w 6530564"/>
              <a:gd name="connsiteY3159" fmla="*/ 2515541 h 6858000"/>
              <a:gd name="connsiteX3160" fmla="*/ 1774810 w 6530564"/>
              <a:gd name="connsiteY3160" fmla="*/ 2509871 h 6858000"/>
              <a:gd name="connsiteX3161" fmla="*/ 1792178 w 6530564"/>
              <a:gd name="connsiteY3161" fmla="*/ 2476856 h 6858000"/>
              <a:gd name="connsiteX3162" fmla="*/ 1790180 w 6530564"/>
              <a:gd name="connsiteY3162" fmla="*/ 2467514 h 6858000"/>
              <a:gd name="connsiteX3163" fmla="*/ 1793854 w 6530564"/>
              <a:gd name="connsiteY3163" fmla="*/ 2461845 h 6858000"/>
              <a:gd name="connsiteX3164" fmla="*/ 1795850 w 6530564"/>
              <a:gd name="connsiteY3164" fmla="*/ 2471187 h 6858000"/>
              <a:gd name="connsiteX3165" fmla="*/ 1801201 w 6530564"/>
              <a:gd name="connsiteY3165" fmla="*/ 2450507 h 6858000"/>
              <a:gd name="connsiteX3166" fmla="*/ 1802198 w 6530564"/>
              <a:gd name="connsiteY3166" fmla="*/ 2455177 h 6858000"/>
              <a:gd name="connsiteX3167" fmla="*/ 1803197 w 6530564"/>
              <a:gd name="connsiteY3167" fmla="*/ 2459849 h 6858000"/>
              <a:gd name="connsiteX3168" fmla="*/ 1807868 w 6530564"/>
              <a:gd name="connsiteY3168" fmla="*/ 2458850 h 6858000"/>
              <a:gd name="connsiteX3169" fmla="*/ 1806871 w 6530564"/>
              <a:gd name="connsiteY3169" fmla="*/ 2454180 h 6858000"/>
              <a:gd name="connsiteX3170" fmla="*/ 1804873 w 6530564"/>
              <a:gd name="connsiteY3170" fmla="*/ 2444837 h 6858000"/>
              <a:gd name="connsiteX3171" fmla="*/ 1807549 w 6530564"/>
              <a:gd name="connsiteY3171" fmla="*/ 2434499 h 6858000"/>
              <a:gd name="connsiteX3172" fmla="*/ 1812220 w 6530564"/>
              <a:gd name="connsiteY3172" fmla="*/ 2433500 h 6858000"/>
              <a:gd name="connsiteX3173" fmla="*/ 1815894 w 6530564"/>
              <a:gd name="connsiteY3173" fmla="*/ 2427831 h 6858000"/>
              <a:gd name="connsiteX3174" fmla="*/ 1814895 w 6530564"/>
              <a:gd name="connsiteY3174" fmla="*/ 2423160 h 6858000"/>
              <a:gd name="connsiteX3175" fmla="*/ 1822240 w 6530564"/>
              <a:gd name="connsiteY3175" fmla="*/ 2411823 h 6858000"/>
              <a:gd name="connsiteX3176" fmla="*/ 1825914 w 6530564"/>
              <a:gd name="connsiteY3176" fmla="*/ 2406152 h 6858000"/>
              <a:gd name="connsiteX3177" fmla="*/ 1826913 w 6530564"/>
              <a:gd name="connsiteY3177" fmla="*/ 2410824 h 6858000"/>
              <a:gd name="connsiteX3178" fmla="*/ 1830586 w 6530564"/>
              <a:gd name="connsiteY3178" fmla="*/ 2405155 h 6858000"/>
              <a:gd name="connsiteX3179" fmla="*/ 1833261 w 6530564"/>
              <a:gd name="connsiteY3179" fmla="*/ 2394815 h 6858000"/>
              <a:gd name="connsiteX3180" fmla="*/ 1845277 w 6530564"/>
              <a:gd name="connsiteY3180" fmla="*/ 2382479 h 6858000"/>
              <a:gd name="connsiteX3181" fmla="*/ 1851945 w 6530564"/>
              <a:gd name="connsiteY3181" fmla="*/ 2390824 h 6858000"/>
              <a:gd name="connsiteX3182" fmla="*/ 1861966 w 6530564"/>
              <a:gd name="connsiteY3182" fmla="*/ 2369146 h 6858000"/>
              <a:gd name="connsiteX3183" fmla="*/ 1866636 w 6530564"/>
              <a:gd name="connsiteY3183" fmla="*/ 2368147 h 6858000"/>
              <a:gd name="connsiteX3184" fmla="*/ 1867635 w 6530564"/>
              <a:gd name="connsiteY3184" fmla="*/ 2372820 h 6858000"/>
              <a:gd name="connsiteX3185" fmla="*/ 1863962 w 6530564"/>
              <a:gd name="connsiteY3185" fmla="*/ 2378487 h 6858000"/>
              <a:gd name="connsiteX3186" fmla="*/ 1864960 w 6530564"/>
              <a:gd name="connsiteY3186" fmla="*/ 2383159 h 6858000"/>
              <a:gd name="connsiteX3187" fmla="*/ 1869631 w 6530564"/>
              <a:gd name="connsiteY3187" fmla="*/ 2382161 h 6858000"/>
              <a:gd name="connsiteX3188" fmla="*/ 1868632 w 6530564"/>
              <a:gd name="connsiteY3188" fmla="*/ 2377489 h 6858000"/>
              <a:gd name="connsiteX3189" fmla="*/ 1872306 w 6530564"/>
              <a:gd name="connsiteY3189" fmla="*/ 2371821 h 6858000"/>
              <a:gd name="connsiteX3190" fmla="*/ 1870310 w 6530564"/>
              <a:gd name="connsiteY3190" fmla="*/ 2362478 h 6858000"/>
              <a:gd name="connsiteX3191" fmla="*/ 1865639 w 6530564"/>
              <a:gd name="connsiteY3191" fmla="*/ 2363477 h 6858000"/>
              <a:gd name="connsiteX3192" fmla="*/ 1877339 w 6530564"/>
              <a:gd name="connsiteY3192" fmla="*/ 2326787 h 6858000"/>
              <a:gd name="connsiteX3193" fmla="*/ 1864323 w 6530564"/>
              <a:gd name="connsiteY3193" fmla="*/ 2334453 h 6858000"/>
              <a:gd name="connsiteX3194" fmla="*/ 1875342 w 6530564"/>
              <a:gd name="connsiteY3194" fmla="*/ 2317445 h 6858000"/>
              <a:gd name="connsiteX3195" fmla="*/ 1886360 w 6530564"/>
              <a:gd name="connsiteY3195" fmla="*/ 2300440 h 6858000"/>
              <a:gd name="connsiteX3196" fmla="*/ 1893707 w 6530564"/>
              <a:gd name="connsiteY3196" fmla="*/ 2289102 h 6858000"/>
              <a:gd name="connsiteX3197" fmla="*/ 1895703 w 6530564"/>
              <a:gd name="connsiteY3197" fmla="*/ 2298443 h 6858000"/>
              <a:gd name="connsiteX3198" fmla="*/ 1905725 w 6530564"/>
              <a:gd name="connsiteY3198" fmla="*/ 2276764 h 6858000"/>
              <a:gd name="connsiteX3199" fmla="*/ 1910394 w 6530564"/>
              <a:gd name="connsiteY3199" fmla="*/ 2275767 h 6858000"/>
              <a:gd name="connsiteX3200" fmla="*/ 1912391 w 6530564"/>
              <a:gd name="connsiteY3200" fmla="*/ 2285110 h 6858000"/>
              <a:gd name="connsiteX3201" fmla="*/ 1917063 w 6530564"/>
              <a:gd name="connsiteY3201" fmla="*/ 2284111 h 6858000"/>
              <a:gd name="connsiteX3202" fmla="*/ 1916065 w 6530564"/>
              <a:gd name="connsiteY3202" fmla="*/ 2279441 h 6858000"/>
              <a:gd name="connsiteX3203" fmla="*/ 1920736 w 6530564"/>
              <a:gd name="connsiteY3203" fmla="*/ 2278443 h 6858000"/>
              <a:gd name="connsiteX3204" fmla="*/ 1918740 w 6530564"/>
              <a:gd name="connsiteY3204" fmla="*/ 2269100 h 6858000"/>
              <a:gd name="connsiteX3205" fmla="*/ 1922414 w 6530564"/>
              <a:gd name="connsiteY3205" fmla="*/ 2263431 h 6858000"/>
              <a:gd name="connsiteX3206" fmla="*/ 1926085 w 6530564"/>
              <a:gd name="connsiteY3206" fmla="*/ 2257763 h 6858000"/>
              <a:gd name="connsiteX3207" fmla="*/ 1930756 w 6530564"/>
              <a:gd name="connsiteY3207" fmla="*/ 2256764 h 6858000"/>
              <a:gd name="connsiteX3208" fmla="*/ 1931755 w 6530564"/>
              <a:gd name="connsiteY3208" fmla="*/ 2261436 h 6858000"/>
              <a:gd name="connsiteX3209" fmla="*/ 1929080 w 6530564"/>
              <a:gd name="connsiteY3209" fmla="*/ 2271775 h 6858000"/>
              <a:gd name="connsiteX3210" fmla="*/ 1926405 w 6530564"/>
              <a:gd name="connsiteY3210" fmla="*/ 2282115 h 6858000"/>
              <a:gd name="connsiteX3211" fmla="*/ 1934748 w 6530564"/>
              <a:gd name="connsiteY3211" fmla="*/ 2275449 h 6858000"/>
              <a:gd name="connsiteX3212" fmla="*/ 1940099 w 6530564"/>
              <a:gd name="connsiteY3212" fmla="*/ 2254769 h 6858000"/>
              <a:gd name="connsiteX3213" fmla="*/ 1939100 w 6530564"/>
              <a:gd name="connsiteY3213" fmla="*/ 2250098 h 6858000"/>
              <a:gd name="connsiteX3214" fmla="*/ 1940779 w 6530564"/>
              <a:gd name="connsiteY3214" fmla="*/ 2235086 h 6858000"/>
              <a:gd name="connsiteX3215" fmla="*/ 1945449 w 6530564"/>
              <a:gd name="connsiteY3215" fmla="*/ 2234089 h 6858000"/>
              <a:gd name="connsiteX3216" fmla="*/ 1985855 w 6530564"/>
              <a:gd name="connsiteY3216" fmla="*/ 2171731 h 6858000"/>
              <a:gd name="connsiteX3217" fmla="*/ 1989527 w 6530564"/>
              <a:gd name="connsiteY3217" fmla="*/ 2166061 h 6858000"/>
              <a:gd name="connsiteX3218" fmla="*/ 1993200 w 6530564"/>
              <a:gd name="connsiteY3218" fmla="*/ 2160392 h 6858000"/>
              <a:gd name="connsiteX3219" fmla="*/ 2000546 w 6530564"/>
              <a:gd name="connsiteY3219" fmla="*/ 2149055 h 6858000"/>
              <a:gd name="connsiteX3220" fmla="*/ 2004219 w 6530564"/>
              <a:gd name="connsiteY3220" fmla="*/ 2143386 h 6858000"/>
              <a:gd name="connsiteX3221" fmla="*/ 2015238 w 6530564"/>
              <a:gd name="connsiteY3221" fmla="*/ 2126379 h 6858000"/>
              <a:gd name="connsiteX3222" fmla="*/ 2022584 w 6530564"/>
              <a:gd name="connsiteY3222" fmla="*/ 2115041 h 6858000"/>
              <a:gd name="connsiteX3223" fmla="*/ 2027256 w 6530564"/>
              <a:gd name="connsiteY3223" fmla="*/ 2114043 h 6858000"/>
              <a:gd name="connsiteX3224" fmla="*/ 2057639 w 6530564"/>
              <a:gd name="connsiteY3224" fmla="*/ 2073362 h 6858000"/>
              <a:gd name="connsiteX3225" fmla="*/ 2070330 w 6530564"/>
              <a:gd name="connsiteY3225" fmla="*/ 2049893 h 6858000"/>
              <a:gd name="connsiteX3226" fmla="*/ 2084675 w 6530564"/>
              <a:gd name="connsiteY3226" fmla="*/ 2019414 h 6858000"/>
              <a:gd name="connsiteX3227" fmla="*/ 2085251 w 6530564"/>
              <a:gd name="connsiteY3227" fmla="*/ 2026039 h 6858000"/>
              <a:gd name="connsiteX3228" fmla="*/ 2069717 w 6530564"/>
              <a:gd name="connsiteY3228" fmla="*/ 2057748 h 6858000"/>
              <a:gd name="connsiteX3229" fmla="*/ 1934524 w 6530564"/>
              <a:gd name="connsiteY3229" fmla="*/ 2279281 h 6858000"/>
              <a:gd name="connsiteX3230" fmla="*/ 1942264 w 6530564"/>
              <a:gd name="connsiteY3230" fmla="*/ 2306017 h 6858000"/>
              <a:gd name="connsiteX3231" fmla="*/ 1939891 w 6530564"/>
              <a:gd name="connsiteY3231" fmla="*/ 2332886 h 6858000"/>
              <a:gd name="connsiteX3232" fmla="*/ 1744379 w 6530564"/>
              <a:gd name="connsiteY3232" fmla="*/ 2879600 h 6858000"/>
              <a:gd name="connsiteX3233" fmla="*/ 1717309 w 6530564"/>
              <a:gd name="connsiteY3233" fmla="*/ 3635697 h 6858000"/>
              <a:gd name="connsiteX3234" fmla="*/ 1724502 w 6530564"/>
              <a:gd name="connsiteY3234" fmla="*/ 3650384 h 6858000"/>
              <a:gd name="connsiteX3235" fmla="*/ 1738840 w 6530564"/>
              <a:gd name="connsiteY3235" fmla="*/ 3318804 h 6858000"/>
              <a:gd name="connsiteX3236" fmla="*/ 1762235 w 6530564"/>
              <a:gd name="connsiteY3236" fmla="*/ 3561205 h 6858000"/>
              <a:gd name="connsiteX3237" fmla="*/ 1759082 w 6530564"/>
              <a:gd name="connsiteY3237" fmla="*/ 3591538 h 6858000"/>
              <a:gd name="connsiteX3238" fmla="*/ 1769723 w 6530564"/>
              <a:gd name="connsiteY3238" fmla="*/ 3617611 h 6858000"/>
              <a:gd name="connsiteX3239" fmla="*/ 1769321 w 6530564"/>
              <a:gd name="connsiteY3239" fmla="*/ 3612476 h 6858000"/>
              <a:gd name="connsiteX3240" fmla="*/ 1833782 w 6530564"/>
              <a:gd name="connsiteY3240" fmla="*/ 2810787 h 6858000"/>
              <a:gd name="connsiteX3241" fmla="*/ 1970873 w 6530564"/>
              <a:gd name="connsiteY3241" fmla="*/ 2408113 h 6858000"/>
              <a:gd name="connsiteX3242" fmla="*/ 2031252 w 6530564"/>
              <a:gd name="connsiteY3242" fmla="*/ 2275389 h 6858000"/>
              <a:gd name="connsiteX3243" fmla="*/ 2065646 w 6530564"/>
              <a:gd name="connsiteY3243" fmla="*/ 2223293 h 6858000"/>
              <a:gd name="connsiteX3244" fmla="*/ 2102160 w 6530564"/>
              <a:gd name="connsiteY3244" fmla="*/ 2146947 h 6858000"/>
              <a:gd name="connsiteX3245" fmla="*/ 2129354 w 6530564"/>
              <a:gd name="connsiteY3245" fmla="*/ 2116277 h 6858000"/>
              <a:gd name="connsiteX3246" fmla="*/ 2168272 w 6530564"/>
              <a:gd name="connsiteY3246" fmla="*/ 2079992 h 6858000"/>
              <a:gd name="connsiteX3247" fmla="*/ 2217506 w 6530564"/>
              <a:gd name="connsiteY3247" fmla="*/ 1999754 h 6858000"/>
              <a:gd name="connsiteX3248" fmla="*/ 2332460 w 6530564"/>
              <a:gd name="connsiteY3248" fmla="*/ 1875815 h 6858000"/>
              <a:gd name="connsiteX3249" fmla="*/ 2704943 w 6530564"/>
              <a:gd name="connsiteY3249" fmla="*/ 1569790 h 6858000"/>
              <a:gd name="connsiteX3250" fmla="*/ 2964173 w 6530564"/>
              <a:gd name="connsiteY3250" fmla="*/ 1408599 h 6858000"/>
              <a:gd name="connsiteX3251" fmla="*/ 2984167 w 6530564"/>
              <a:gd name="connsiteY3251" fmla="*/ 1399357 h 6858000"/>
              <a:gd name="connsiteX3252" fmla="*/ 3008948 w 6530564"/>
              <a:gd name="connsiteY3252" fmla="*/ 1410376 h 6858000"/>
              <a:gd name="connsiteX3253" fmla="*/ 2995666 w 6530564"/>
              <a:gd name="connsiteY3253" fmla="*/ 1427255 h 6858000"/>
              <a:gd name="connsiteX3254" fmla="*/ 2856153 w 6530564"/>
              <a:gd name="connsiteY3254" fmla="*/ 1506659 h 6858000"/>
              <a:gd name="connsiteX3255" fmla="*/ 2836329 w 6530564"/>
              <a:gd name="connsiteY3255" fmla="*/ 1526166 h 6858000"/>
              <a:gd name="connsiteX3256" fmla="*/ 2834871 w 6530564"/>
              <a:gd name="connsiteY3256" fmla="*/ 1531611 h 6858000"/>
              <a:gd name="connsiteX3257" fmla="*/ 2839687 w 6530564"/>
              <a:gd name="connsiteY3257" fmla="*/ 1529983 h 6858000"/>
              <a:gd name="connsiteX3258" fmla="*/ 3105334 w 6530564"/>
              <a:gd name="connsiteY3258" fmla="*/ 1393869 h 6858000"/>
              <a:gd name="connsiteX3259" fmla="*/ 3190120 w 6530564"/>
              <a:gd name="connsiteY3259" fmla="*/ 1355273 h 6858000"/>
              <a:gd name="connsiteX3260" fmla="*/ 3200753 w 6530564"/>
              <a:gd name="connsiteY3260" fmla="*/ 1351005 h 6858000"/>
              <a:gd name="connsiteX3261" fmla="*/ 3205367 w 6530564"/>
              <a:gd name="connsiteY3261" fmla="*/ 1344182 h 6858000"/>
              <a:gd name="connsiteX3262" fmla="*/ 3191596 w 6530564"/>
              <a:gd name="connsiteY3262" fmla="*/ 1347596 h 6858000"/>
              <a:gd name="connsiteX3263" fmla="*/ 3208716 w 6530564"/>
              <a:gd name="connsiteY3263" fmla="*/ 1339231 h 6858000"/>
              <a:gd name="connsiteX3264" fmla="*/ 3209214 w 6530564"/>
              <a:gd name="connsiteY3264" fmla="*/ 1338493 h 6858000"/>
              <a:gd name="connsiteX3265" fmla="*/ 3058956 w 6530564"/>
              <a:gd name="connsiteY3265" fmla="*/ 1365383 h 6858000"/>
              <a:gd name="connsiteX3266" fmla="*/ 3207049 w 6530564"/>
              <a:gd name="connsiteY3266" fmla="*/ 1300185 h 6858000"/>
              <a:gd name="connsiteX3267" fmla="*/ 3244299 w 6530564"/>
              <a:gd name="connsiteY3267" fmla="*/ 1287715 h 6858000"/>
              <a:gd name="connsiteX3268" fmla="*/ 3186359 w 6530564"/>
              <a:gd name="connsiteY3268" fmla="*/ 1304100 h 6858000"/>
              <a:gd name="connsiteX3269" fmla="*/ 3018716 w 6530564"/>
              <a:gd name="connsiteY3269" fmla="*/ 1364251 h 6858000"/>
              <a:gd name="connsiteX3270" fmla="*/ 2856327 w 6530564"/>
              <a:gd name="connsiteY3270" fmla="*/ 1439503 h 6858000"/>
              <a:gd name="connsiteX3271" fmla="*/ 2869223 w 6530564"/>
              <a:gd name="connsiteY3271" fmla="*/ 1414441 h 6858000"/>
              <a:gd name="connsiteX3272" fmla="*/ 2862577 w 6530564"/>
              <a:gd name="connsiteY3272" fmla="*/ 1411805 h 6858000"/>
              <a:gd name="connsiteX3273" fmla="*/ 2756585 w 6530564"/>
              <a:gd name="connsiteY3273" fmla="*/ 1456757 h 6858000"/>
              <a:gd name="connsiteX3274" fmla="*/ 2462803 w 6530564"/>
              <a:gd name="connsiteY3274" fmla="*/ 1657418 h 6858000"/>
              <a:gd name="connsiteX3275" fmla="*/ 2392001 w 6530564"/>
              <a:gd name="connsiteY3275" fmla="*/ 1686740 h 6858000"/>
              <a:gd name="connsiteX3276" fmla="*/ 2329505 w 6530564"/>
              <a:gd name="connsiteY3276" fmla="*/ 1726455 h 6858000"/>
              <a:gd name="connsiteX3277" fmla="*/ 2277611 w 6530564"/>
              <a:gd name="connsiteY3277" fmla="*/ 1758833 h 6858000"/>
              <a:gd name="connsiteX3278" fmla="*/ 2266239 w 6530564"/>
              <a:gd name="connsiteY3278" fmla="*/ 1762069 h 6858000"/>
              <a:gd name="connsiteX3279" fmla="*/ 2282854 w 6530564"/>
              <a:gd name="connsiteY3279" fmla="*/ 1744404 h 6858000"/>
              <a:gd name="connsiteX3280" fmla="*/ 2374481 w 6530564"/>
              <a:gd name="connsiteY3280" fmla="*/ 1658891 h 6858000"/>
              <a:gd name="connsiteX3281" fmla="*/ 2515332 w 6530564"/>
              <a:gd name="connsiteY3281" fmla="*/ 1540883 h 6858000"/>
              <a:gd name="connsiteX3282" fmla="*/ 2663850 w 6530564"/>
              <a:gd name="connsiteY3282" fmla="*/ 1435891 h 6858000"/>
              <a:gd name="connsiteX3283" fmla="*/ 2681537 w 6530564"/>
              <a:gd name="connsiteY3283" fmla="*/ 1427227 h 6858000"/>
              <a:gd name="connsiteX3284" fmla="*/ 2987551 w 6530564"/>
              <a:gd name="connsiteY3284" fmla="*/ 1259281 h 6858000"/>
              <a:gd name="connsiteX3285" fmla="*/ 3149720 w 6530564"/>
              <a:gd name="connsiteY3285" fmla="*/ 1195329 h 6858000"/>
              <a:gd name="connsiteX3286" fmla="*/ 3259829 w 6530564"/>
              <a:gd name="connsiteY3286" fmla="*/ 1162036 h 6858000"/>
              <a:gd name="connsiteX3287" fmla="*/ 3210739 w 6530564"/>
              <a:gd name="connsiteY3287" fmla="*/ 1178017 h 6858000"/>
              <a:gd name="connsiteX3288" fmla="*/ 3169403 w 6530564"/>
              <a:gd name="connsiteY3288" fmla="*/ 1196006 h 6858000"/>
              <a:gd name="connsiteX3289" fmla="*/ 3164732 w 6530564"/>
              <a:gd name="connsiteY3289" fmla="*/ 1197005 h 6858000"/>
              <a:gd name="connsiteX3290" fmla="*/ 3029591 w 6530564"/>
              <a:gd name="connsiteY3290" fmla="*/ 1250298 h 6858000"/>
              <a:gd name="connsiteX3291" fmla="*/ 3024920 w 6530564"/>
              <a:gd name="connsiteY3291" fmla="*/ 1251297 h 6858000"/>
              <a:gd name="connsiteX3292" fmla="*/ 3025917 w 6530564"/>
              <a:gd name="connsiteY3292" fmla="*/ 1255966 h 6858000"/>
              <a:gd name="connsiteX3293" fmla="*/ 3035260 w 6530564"/>
              <a:gd name="connsiteY3293" fmla="*/ 1253970 h 6858000"/>
              <a:gd name="connsiteX3294" fmla="*/ 3165731 w 6530564"/>
              <a:gd name="connsiteY3294" fmla="*/ 1201677 h 6858000"/>
              <a:gd name="connsiteX3295" fmla="*/ 3171401 w 6530564"/>
              <a:gd name="connsiteY3295" fmla="*/ 1205351 h 6858000"/>
              <a:gd name="connsiteX3296" fmla="*/ 3176071 w 6530564"/>
              <a:gd name="connsiteY3296" fmla="*/ 1204352 h 6858000"/>
              <a:gd name="connsiteX3297" fmla="*/ 3175073 w 6530564"/>
              <a:gd name="connsiteY3297" fmla="*/ 1199680 h 6858000"/>
              <a:gd name="connsiteX3298" fmla="*/ 3270170 w 6530564"/>
              <a:gd name="connsiteY3298" fmla="*/ 1164711 h 6858000"/>
              <a:gd name="connsiteX3299" fmla="*/ 3288855 w 6530564"/>
              <a:gd name="connsiteY3299" fmla="*/ 1160719 h 6858000"/>
              <a:gd name="connsiteX3300" fmla="*/ 3298195 w 6530564"/>
              <a:gd name="connsiteY3300" fmla="*/ 1158724 h 6858000"/>
              <a:gd name="connsiteX3301" fmla="*/ 3297518 w 6530564"/>
              <a:gd name="connsiteY3301" fmla="*/ 1178405 h 6858000"/>
              <a:gd name="connsiteX3302" fmla="*/ 3283504 w 6530564"/>
              <a:gd name="connsiteY3302" fmla="*/ 1181399 h 6858000"/>
              <a:gd name="connsiteX3303" fmla="*/ 3251805 w 6530564"/>
              <a:gd name="connsiteY3303" fmla="*/ 1193056 h 6858000"/>
              <a:gd name="connsiteX3304" fmla="*/ 3247133 w 6530564"/>
              <a:gd name="connsiteY3304" fmla="*/ 1194053 h 6858000"/>
              <a:gd name="connsiteX3305" fmla="*/ 3234118 w 6530564"/>
              <a:gd name="connsiteY3305" fmla="*/ 1201718 h 6858000"/>
              <a:gd name="connsiteX3306" fmla="*/ 3229448 w 6530564"/>
              <a:gd name="connsiteY3306" fmla="*/ 1202715 h 6858000"/>
              <a:gd name="connsiteX3307" fmla="*/ 3235117 w 6530564"/>
              <a:gd name="connsiteY3307" fmla="*/ 1206389 h 6858000"/>
              <a:gd name="connsiteX3308" fmla="*/ 3248132 w 6530564"/>
              <a:gd name="connsiteY3308" fmla="*/ 1198724 h 6858000"/>
              <a:gd name="connsiteX3309" fmla="*/ 3252802 w 6530564"/>
              <a:gd name="connsiteY3309" fmla="*/ 1197727 h 6858000"/>
              <a:gd name="connsiteX3310" fmla="*/ 3249131 w 6530564"/>
              <a:gd name="connsiteY3310" fmla="*/ 1203396 h 6858000"/>
              <a:gd name="connsiteX3311" fmla="*/ 3253801 w 6530564"/>
              <a:gd name="connsiteY3311" fmla="*/ 1202397 h 6858000"/>
              <a:gd name="connsiteX3312" fmla="*/ 3263143 w 6530564"/>
              <a:gd name="connsiteY3312" fmla="*/ 1200401 h 6858000"/>
              <a:gd name="connsiteX3313" fmla="*/ 3262146 w 6530564"/>
              <a:gd name="connsiteY3313" fmla="*/ 1195729 h 6858000"/>
              <a:gd name="connsiteX3314" fmla="*/ 3279831 w 6530564"/>
              <a:gd name="connsiteY3314" fmla="*/ 1187067 h 6858000"/>
              <a:gd name="connsiteX3315" fmla="*/ 3303187 w 6530564"/>
              <a:gd name="connsiteY3315" fmla="*/ 1182078 h 6858000"/>
              <a:gd name="connsiteX3316" fmla="*/ 3326541 w 6530564"/>
              <a:gd name="connsiteY3316" fmla="*/ 1177088 h 6858000"/>
              <a:gd name="connsiteX3317" fmla="*/ 3334885 w 6530564"/>
              <a:gd name="connsiteY3317" fmla="*/ 1170421 h 6858000"/>
              <a:gd name="connsiteX3318" fmla="*/ 3325543 w 6530564"/>
              <a:gd name="connsiteY3318" fmla="*/ 1172418 h 6858000"/>
              <a:gd name="connsiteX3319" fmla="*/ 3306859 w 6530564"/>
              <a:gd name="connsiteY3319" fmla="*/ 1176409 h 6858000"/>
              <a:gd name="connsiteX3320" fmla="*/ 3312209 w 6530564"/>
              <a:gd name="connsiteY3320" fmla="*/ 1155729 h 6858000"/>
              <a:gd name="connsiteX3321" fmla="*/ 3311211 w 6530564"/>
              <a:gd name="connsiteY3321" fmla="*/ 1151058 h 6858000"/>
              <a:gd name="connsiteX3322" fmla="*/ 3320555 w 6530564"/>
              <a:gd name="connsiteY3322" fmla="*/ 1149062 h 6858000"/>
              <a:gd name="connsiteX3323" fmla="*/ 3324227 w 6530564"/>
              <a:gd name="connsiteY3323" fmla="*/ 1143393 h 6858000"/>
              <a:gd name="connsiteX3324" fmla="*/ 3318557 w 6530564"/>
              <a:gd name="connsiteY3324" fmla="*/ 1139720 h 6858000"/>
              <a:gd name="connsiteX3325" fmla="*/ 3323230 w 6530564"/>
              <a:gd name="connsiteY3325" fmla="*/ 1138722 h 6858000"/>
              <a:gd name="connsiteX3326" fmla="*/ 3402637 w 6530564"/>
              <a:gd name="connsiteY3326" fmla="*/ 1121757 h 6858000"/>
              <a:gd name="connsiteX3327" fmla="*/ 3348580 w 6530564"/>
              <a:gd name="connsiteY3327" fmla="*/ 1143073 h 6858000"/>
              <a:gd name="connsiteX3328" fmla="*/ 3343909 w 6530564"/>
              <a:gd name="connsiteY3328" fmla="*/ 1144072 h 6858000"/>
              <a:gd name="connsiteX3329" fmla="*/ 3325225 w 6530564"/>
              <a:gd name="connsiteY3329" fmla="*/ 1148063 h 6858000"/>
              <a:gd name="connsiteX3330" fmla="*/ 3321552 w 6530564"/>
              <a:gd name="connsiteY3330" fmla="*/ 1153733 h 6858000"/>
              <a:gd name="connsiteX3331" fmla="*/ 3327221 w 6530564"/>
              <a:gd name="connsiteY3331" fmla="*/ 1157406 h 6858000"/>
              <a:gd name="connsiteX3332" fmla="*/ 3331892 w 6530564"/>
              <a:gd name="connsiteY3332" fmla="*/ 1156408 h 6858000"/>
              <a:gd name="connsiteX3333" fmla="*/ 3335565 w 6530564"/>
              <a:gd name="connsiteY3333" fmla="*/ 1150740 h 6858000"/>
              <a:gd name="connsiteX3334" fmla="*/ 3340236 w 6530564"/>
              <a:gd name="connsiteY3334" fmla="*/ 1149741 h 6858000"/>
              <a:gd name="connsiteX3335" fmla="*/ 3358920 w 6530564"/>
              <a:gd name="connsiteY3335" fmla="*/ 1145750 h 6858000"/>
              <a:gd name="connsiteX3336" fmla="*/ 3369260 w 6530564"/>
              <a:gd name="connsiteY3336" fmla="*/ 1148425 h 6858000"/>
              <a:gd name="connsiteX3337" fmla="*/ 3402955 w 6530564"/>
              <a:gd name="connsiteY3337" fmla="*/ 1146109 h 6858000"/>
              <a:gd name="connsiteX3338" fmla="*/ 3405630 w 6530564"/>
              <a:gd name="connsiteY3338" fmla="*/ 1135769 h 6858000"/>
              <a:gd name="connsiteX3339" fmla="*/ 3415970 w 6530564"/>
              <a:gd name="connsiteY3339" fmla="*/ 1138446 h 6858000"/>
              <a:gd name="connsiteX3340" fmla="*/ 3438328 w 6530564"/>
              <a:gd name="connsiteY3340" fmla="*/ 1128784 h 6858000"/>
              <a:gd name="connsiteX3341" fmla="*/ 3471025 w 6530564"/>
              <a:gd name="connsiteY3341" fmla="*/ 1121798 h 6858000"/>
              <a:gd name="connsiteX3342" fmla="*/ 3474697 w 6530564"/>
              <a:gd name="connsiteY3342" fmla="*/ 1116129 h 6858000"/>
              <a:gd name="connsiteX3343" fmla="*/ 3490707 w 6530564"/>
              <a:gd name="connsiteY3343" fmla="*/ 1122479 h 6858000"/>
              <a:gd name="connsiteX3344" fmla="*/ 3526079 w 6530564"/>
              <a:gd name="connsiteY3344" fmla="*/ 1105153 h 6858000"/>
              <a:gd name="connsiteX3345" fmla="*/ 3569117 w 6530564"/>
              <a:gd name="connsiteY3345" fmla="*/ 1100842 h 6858000"/>
              <a:gd name="connsiteX3346" fmla="*/ 3583129 w 6530564"/>
              <a:gd name="connsiteY3346" fmla="*/ 1097849 h 6858000"/>
              <a:gd name="connsiteX3347" fmla="*/ 3613152 w 6530564"/>
              <a:gd name="connsiteY3347" fmla="*/ 1101202 h 6858000"/>
              <a:gd name="connsiteX3348" fmla="*/ 3706573 w 6530564"/>
              <a:gd name="connsiteY3348" fmla="*/ 1081242 h 6858000"/>
              <a:gd name="connsiteX3349" fmla="*/ 3708908 w 6530564"/>
              <a:gd name="connsiteY3349" fmla="*/ 1080744 h 6858000"/>
              <a:gd name="connsiteX3350" fmla="*/ 3725257 w 6530564"/>
              <a:gd name="connsiteY3350" fmla="*/ 1077251 h 6858000"/>
              <a:gd name="connsiteX3351" fmla="*/ 3729928 w 6530564"/>
              <a:gd name="connsiteY3351" fmla="*/ 1076254 h 6858000"/>
              <a:gd name="connsiteX3352" fmla="*/ 3739269 w 6530564"/>
              <a:gd name="connsiteY3352" fmla="*/ 1074258 h 6858000"/>
              <a:gd name="connsiteX3353" fmla="*/ 3866705 w 6530564"/>
              <a:gd name="connsiteY3353" fmla="*/ 1076336 h 6858000"/>
              <a:gd name="connsiteX3354" fmla="*/ 3919084 w 6530564"/>
              <a:gd name="connsiteY3354" fmla="*/ 1070031 h 6858000"/>
              <a:gd name="connsiteX3355" fmla="*/ 3951782 w 6530564"/>
              <a:gd name="connsiteY3355" fmla="*/ 1063046 h 6858000"/>
              <a:gd name="connsiteX3356" fmla="*/ 3943436 w 6530564"/>
              <a:gd name="connsiteY3356" fmla="*/ 1069713 h 6858000"/>
              <a:gd name="connsiteX3357" fmla="*/ 4000821 w 6530564"/>
              <a:gd name="connsiteY3357" fmla="*/ 1061115 h 6858000"/>
              <a:gd name="connsiteX3358" fmla="*/ 4059509 w 6530564"/>
              <a:gd name="connsiteY3358" fmla="*/ 1058914 h 6858000"/>
              <a:gd name="connsiteX3359" fmla="*/ 4065917 w 6530564"/>
              <a:gd name="connsiteY3359" fmla="*/ 1060029 h 6858000"/>
              <a:gd name="connsiteX3360" fmla="*/ 4081891 w 6530564"/>
              <a:gd name="connsiteY3360" fmla="*/ 1054786 h 6858000"/>
              <a:gd name="connsiteX3361" fmla="*/ 3073381 w 6530564"/>
              <a:gd name="connsiteY3361" fmla="*/ 1003429 h 6858000"/>
              <a:gd name="connsiteX3362" fmla="*/ 3075110 w 6530564"/>
              <a:gd name="connsiteY3362" fmla="*/ 1006131 h 6858000"/>
              <a:gd name="connsiteX3363" fmla="*/ 3070439 w 6530564"/>
              <a:gd name="connsiteY3363" fmla="*/ 1007129 h 6858000"/>
              <a:gd name="connsiteX3364" fmla="*/ 3062096 w 6530564"/>
              <a:gd name="connsiteY3364" fmla="*/ 1013796 h 6858000"/>
              <a:gd name="connsiteX3365" fmla="*/ 3066767 w 6530564"/>
              <a:gd name="connsiteY3365" fmla="*/ 1012799 h 6858000"/>
              <a:gd name="connsiteX3366" fmla="*/ 3071437 w 6530564"/>
              <a:gd name="connsiteY3366" fmla="*/ 1011800 h 6858000"/>
              <a:gd name="connsiteX3367" fmla="*/ 2960649 w 6530564"/>
              <a:gd name="connsiteY3367" fmla="*/ 1064775 h 6858000"/>
              <a:gd name="connsiteX3368" fmla="*/ 2925558 w 6530564"/>
              <a:gd name="connsiteY3368" fmla="*/ 1075554 h 6858000"/>
              <a:gd name="connsiteX3369" fmla="*/ 2899162 w 6530564"/>
              <a:gd name="connsiteY3369" fmla="*/ 1086428 h 6858000"/>
              <a:gd name="connsiteX3370" fmla="*/ 2903371 w 6530564"/>
              <a:gd name="connsiteY3370" fmla="*/ 1080657 h 6858000"/>
              <a:gd name="connsiteX3371" fmla="*/ 2939957 w 6530564"/>
              <a:gd name="connsiteY3371" fmla="*/ 1052562 h 6858000"/>
              <a:gd name="connsiteX3372" fmla="*/ 5800514 w 6530564"/>
              <a:gd name="connsiteY3372" fmla="*/ 966736 h 6858000"/>
              <a:gd name="connsiteX3373" fmla="*/ 5823561 w 6530564"/>
              <a:gd name="connsiteY3373" fmla="*/ 985857 h 6858000"/>
              <a:gd name="connsiteX3374" fmla="*/ 5812369 w 6530564"/>
              <a:gd name="connsiteY3374" fmla="*/ 974867 h 6858000"/>
              <a:gd name="connsiteX3375" fmla="*/ 4691065 w 6530564"/>
              <a:gd name="connsiteY3375" fmla="*/ 966665 h 6858000"/>
              <a:gd name="connsiteX3376" fmla="*/ 4697929 w 6530564"/>
              <a:gd name="connsiteY3376" fmla="*/ 967981 h 6858000"/>
              <a:gd name="connsiteX3377" fmla="*/ 4702739 w 6530564"/>
              <a:gd name="connsiteY3377" fmla="*/ 970365 h 6858000"/>
              <a:gd name="connsiteX3378" fmla="*/ 3242294 w 6530564"/>
              <a:gd name="connsiteY3378" fmla="*/ 953477 h 6858000"/>
              <a:gd name="connsiteX3379" fmla="*/ 3244945 w 6530564"/>
              <a:gd name="connsiteY3379" fmla="*/ 955193 h 6858000"/>
              <a:gd name="connsiteX3380" fmla="*/ 3222587 w 6530564"/>
              <a:gd name="connsiteY3380" fmla="*/ 964854 h 6858000"/>
              <a:gd name="connsiteX3381" fmla="*/ 3203904 w 6530564"/>
              <a:gd name="connsiteY3381" fmla="*/ 968846 h 6858000"/>
              <a:gd name="connsiteX3382" fmla="*/ 3166536 w 6530564"/>
              <a:gd name="connsiteY3382" fmla="*/ 976829 h 6858000"/>
              <a:gd name="connsiteX3383" fmla="*/ 3102137 w 6530564"/>
              <a:gd name="connsiteY3383" fmla="*/ 995473 h 6858000"/>
              <a:gd name="connsiteX3384" fmla="*/ 3102436 w 6530564"/>
              <a:gd name="connsiteY3384" fmla="*/ 994324 h 6858000"/>
              <a:gd name="connsiteX3385" fmla="*/ 3217427 w 6530564"/>
              <a:gd name="connsiteY3385" fmla="*/ 959472 h 6858000"/>
              <a:gd name="connsiteX3386" fmla="*/ 3376913 w 6530564"/>
              <a:gd name="connsiteY3386" fmla="*/ 922116 h 6858000"/>
              <a:gd name="connsiteX3387" fmla="*/ 3336954 w 6530564"/>
              <a:gd name="connsiteY3387" fmla="*/ 930653 h 6858000"/>
              <a:gd name="connsiteX3388" fmla="*/ 3358282 w 6530564"/>
              <a:gd name="connsiteY3388" fmla="*/ 925510 h 6858000"/>
              <a:gd name="connsiteX3389" fmla="*/ 3950309 w 6530564"/>
              <a:gd name="connsiteY3389" fmla="*/ 744665 h 6858000"/>
              <a:gd name="connsiteX3390" fmla="*/ 4826941 w 6530564"/>
              <a:gd name="connsiteY3390" fmla="*/ 861419 h 6858000"/>
              <a:gd name="connsiteX3391" fmla="*/ 4812928 w 6530564"/>
              <a:gd name="connsiteY3391" fmla="*/ 864412 h 6858000"/>
              <a:gd name="connsiteX3392" fmla="*/ 4895649 w 6530564"/>
              <a:gd name="connsiteY3392" fmla="*/ 885814 h 6858000"/>
              <a:gd name="connsiteX3393" fmla="*/ 4995377 w 6530564"/>
              <a:gd name="connsiteY3393" fmla="*/ 918233 h 6858000"/>
              <a:gd name="connsiteX3394" fmla="*/ 5053743 w 6530564"/>
              <a:gd name="connsiteY3394" fmla="*/ 939953 h 6858000"/>
              <a:gd name="connsiteX3395" fmla="*/ 5054740 w 6530564"/>
              <a:gd name="connsiteY3395" fmla="*/ 944624 h 6858000"/>
              <a:gd name="connsiteX3396" fmla="*/ 5059411 w 6530564"/>
              <a:gd name="connsiteY3396" fmla="*/ 943626 h 6858000"/>
              <a:gd name="connsiteX3397" fmla="*/ 5065081 w 6530564"/>
              <a:gd name="connsiteY3397" fmla="*/ 947300 h 6858000"/>
              <a:gd name="connsiteX3398" fmla="*/ 5075420 w 6530564"/>
              <a:gd name="connsiteY3398" fmla="*/ 949975 h 6858000"/>
              <a:gd name="connsiteX3399" fmla="*/ 5101770 w 6530564"/>
              <a:gd name="connsiteY3399" fmla="*/ 958998 h 6858000"/>
              <a:gd name="connsiteX3400" fmla="*/ 5187483 w 6530564"/>
              <a:gd name="connsiteY3400" fmla="*/ 994412 h 6858000"/>
              <a:gd name="connsiteX3401" fmla="*/ 5220499 w 6530564"/>
              <a:gd name="connsiteY3401" fmla="*/ 1011779 h 6858000"/>
              <a:gd name="connsiteX3402" fmla="*/ 5296871 w 6530564"/>
              <a:gd name="connsiteY3402" fmla="*/ 1049189 h 6858000"/>
              <a:gd name="connsiteX3403" fmla="*/ 5292201 w 6530564"/>
              <a:gd name="connsiteY3403" fmla="*/ 1050187 h 6858000"/>
              <a:gd name="connsiteX3404" fmla="*/ 5308209 w 6530564"/>
              <a:gd name="connsiteY3404" fmla="*/ 1056534 h 6858000"/>
              <a:gd name="connsiteX3405" fmla="*/ 6165817 w 6530564"/>
              <a:gd name="connsiteY3405" fmla="*/ 1732932 h 6858000"/>
              <a:gd name="connsiteX3406" fmla="*/ 6507308 w 6530564"/>
              <a:gd name="connsiteY3406" fmla="*/ 2262564 h 6858000"/>
              <a:gd name="connsiteX3407" fmla="*/ 6530564 w 6530564"/>
              <a:gd name="connsiteY3407" fmla="*/ 2317112 h 6858000"/>
              <a:gd name="connsiteX3408" fmla="*/ 6530564 w 6530564"/>
              <a:gd name="connsiteY3408" fmla="*/ 2701060 h 6858000"/>
              <a:gd name="connsiteX3409" fmla="*/ 6526175 w 6530564"/>
              <a:gd name="connsiteY3409" fmla="*/ 2710932 h 6858000"/>
              <a:gd name="connsiteX3410" fmla="*/ 6455513 w 6530564"/>
              <a:gd name="connsiteY3410" fmla="*/ 2608808 h 6858000"/>
              <a:gd name="connsiteX3411" fmla="*/ 6454515 w 6530564"/>
              <a:gd name="connsiteY3411" fmla="*/ 2604137 h 6858000"/>
              <a:gd name="connsiteX3412" fmla="*/ 6452519 w 6530564"/>
              <a:gd name="connsiteY3412" fmla="*/ 2594796 h 6858000"/>
              <a:gd name="connsiteX3413" fmla="*/ 6446850 w 6530564"/>
              <a:gd name="connsiteY3413" fmla="*/ 2591122 h 6858000"/>
              <a:gd name="connsiteX3414" fmla="*/ 6421859 w 6530564"/>
              <a:gd name="connsiteY3414" fmla="*/ 2542736 h 6858000"/>
              <a:gd name="connsiteX3415" fmla="*/ 6413197 w 6530564"/>
              <a:gd name="connsiteY3415" fmla="*/ 2525048 h 6858000"/>
              <a:gd name="connsiteX3416" fmla="*/ 6407529 w 6530564"/>
              <a:gd name="connsiteY3416" fmla="*/ 2521375 h 6858000"/>
              <a:gd name="connsiteX3417" fmla="*/ 6406530 w 6530564"/>
              <a:gd name="connsiteY3417" fmla="*/ 2516706 h 6858000"/>
              <a:gd name="connsiteX3418" fmla="*/ 6401861 w 6530564"/>
              <a:gd name="connsiteY3418" fmla="*/ 2517703 h 6858000"/>
              <a:gd name="connsiteX3419" fmla="*/ 6400861 w 6530564"/>
              <a:gd name="connsiteY3419" fmla="*/ 2513032 h 6858000"/>
              <a:gd name="connsiteX3420" fmla="*/ 6387528 w 6530564"/>
              <a:gd name="connsiteY3420" fmla="*/ 2496344 h 6858000"/>
              <a:gd name="connsiteX3421" fmla="*/ 6385850 w 6530564"/>
              <a:gd name="connsiteY3421" fmla="*/ 2511354 h 6858000"/>
              <a:gd name="connsiteX3422" fmla="*/ 6374513 w 6530564"/>
              <a:gd name="connsiteY3422" fmla="*/ 2504009 h 6858000"/>
              <a:gd name="connsiteX3423" fmla="*/ 6360859 w 6530564"/>
              <a:gd name="connsiteY3423" fmla="*/ 2462967 h 6858000"/>
              <a:gd name="connsiteX3424" fmla="*/ 6299541 w 6530564"/>
              <a:gd name="connsiteY3424" fmla="*/ 2358847 h 6858000"/>
              <a:gd name="connsiteX3425" fmla="*/ 6284212 w 6530564"/>
              <a:gd name="connsiteY3425" fmla="*/ 2332816 h 6858000"/>
              <a:gd name="connsiteX3426" fmla="*/ 6231556 w 6530564"/>
              <a:gd name="connsiteY3426" fmla="*/ 2246383 h 6858000"/>
              <a:gd name="connsiteX3427" fmla="*/ 6228563 w 6530564"/>
              <a:gd name="connsiteY3427" fmla="*/ 2232369 h 6858000"/>
              <a:gd name="connsiteX3428" fmla="*/ 6217223 w 6530564"/>
              <a:gd name="connsiteY3428" fmla="*/ 2225023 h 6858000"/>
              <a:gd name="connsiteX3429" fmla="*/ 6220897 w 6530564"/>
              <a:gd name="connsiteY3429" fmla="*/ 2219353 h 6858000"/>
              <a:gd name="connsiteX3430" fmla="*/ 6178901 w 6530564"/>
              <a:gd name="connsiteY3430" fmla="*/ 2159947 h 6858000"/>
              <a:gd name="connsiteX3431" fmla="*/ 6188241 w 6530564"/>
              <a:gd name="connsiteY3431" fmla="*/ 2157951 h 6858000"/>
              <a:gd name="connsiteX3432" fmla="*/ 6171235 w 6530564"/>
              <a:gd name="connsiteY3432" fmla="*/ 2146932 h 6858000"/>
              <a:gd name="connsiteX3433" fmla="*/ 6150235 w 6530564"/>
              <a:gd name="connsiteY3433" fmla="*/ 2117229 h 6858000"/>
              <a:gd name="connsiteX3434" fmla="*/ 6149238 w 6530564"/>
              <a:gd name="connsiteY3434" fmla="*/ 2112559 h 6858000"/>
              <a:gd name="connsiteX3435" fmla="*/ 6153909 w 6530564"/>
              <a:gd name="connsiteY3435" fmla="*/ 2111560 h 6858000"/>
              <a:gd name="connsiteX3436" fmla="*/ 6158581 w 6530564"/>
              <a:gd name="connsiteY3436" fmla="*/ 2110562 h 6858000"/>
              <a:gd name="connsiteX3437" fmla="*/ 6157582 w 6530564"/>
              <a:gd name="connsiteY3437" fmla="*/ 2105892 h 6858000"/>
              <a:gd name="connsiteX3438" fmla="*/ 6147921 w 6530564"/>
              <a:gd name="connsiteY3438" fmla="*/ 2083534 h 6858000"/>
              <a:gd name="connsiteX3439" fmla="*/ 6152592 w 6530564"/>
              <a:gd name="connsiteY3439" fmla="*/ 2082535 h 6858000"/>
              <a:gd name="connsiteX3440" fmla="*/ 6151595 w 6530564"/>
              <a:gd name="connsiteY3440" fmla="*/ 2077865 h 6858000"/>
              <a:gd name="connsiteX3441" fmla="*/ 6145926 w 6530564"/>
              <a:gd name="connsiteY3441" fmla="*/ 2074193 h 6858000"/>
              <a:gd name="connsiteX3442" fmla="*/ 6089597 w 6530564"/>
              <a:gd name="connsiteY3442" fmla="*/ 1993426 h 6858000"/>
              <a:gd name="connsiteX3443" fmla="*/ 6019255 w 6530564"/>
              <a:gd name="connsiteY3443" fmla="*/ 1915656 h 6858000"/>
              <a:gd name="connsiteX3444" fmla="*/ 5960249 w 6530564"/>
              <a:gd name="connsiteY3444" fmla="*/ 1845230 h 6858000"/>
              <a:gd name="connsiteX3445" fmla="*/ 5903921 w 6530564"/>
              <a:gd name="connsiteY3445" fmla="*/ 1764465 h 6858000"/>
              <a:gd name="connsiteX3446" fmla="*/ 5875576 w 6530564"/>
              <a:gd name="connsiteY3446" fmla="*/ 1746097 h 6858000"/>
              <a:gd name="connsiteX3447" fmla="*/ 5874577 w 6530564"/>
              <a:gd name="connsiteY3447" fmla="*/ 1741428 h 6858000"/>
              <a:gd name="connsiteX3448" fmla="*/ 5867911 w 6530564"/>
              <a:gd name="connsiteY3448" fmla="*/ 1733084 h 6858000"/>
              <a:gd name="connsiteX3449" fmla="*/ 5864239 w 6530564"/>
              <a:gd name="connsiteY3449" fmla="*/ 1738752 h 6858000"/>
              <a:gd name="connsiteX3450" fmla="*/ 5653531 w 6530564"/>
              <a:gd name="connsiteY3450" fmla="*/ 1529790 h 6858000"/>
              <a:gd name="connsiteX3451" fmla="*/ 5652531 w 6530564"/>
              <a:gd name="connsiteY3451" fmla="*/ 1525119 h 6858000"/>
              <a:gd name="connsiteX3452" fmla="*/ 5697884 w 6530564"/>
              <a:gd name="connsiteY3452" fmla="*/ 1554504 h 6858000"/>
              <a:gd name="connsiteX3453" fmla="*/ 5701875 w 6530564"/>
              <a:gd name="connsiteY3453" fmla="*/ 1573189 h 6858000"/>
              <a:gd name="connsiteX3454" fmla="*/ 5742557 w 6530564"/>
              <a:gd name="connsiteY3454" fmla="*/ 1603571 h 6858000"/>
              <a:gd name="connsiteX3455" fmla="*/ 5779564 w 6530564"/>
              <a:gd name="connsiteY3455" fmla="*/ 1639622 h 6858000"/>
              <a:gd name="connsiteX3456" fmla="*/ 5840245 w 6530564"/>
              <a:gd name="connsiteY3456" fmla="*/ 1695037 h 6858000"/>
              <a:gd name="connsiteX3457" fmla="*/ 5879249 w 6530564"/>
              <a:gd name="connsiteY3457" fmla="*/ 1740430 h 6858000"/>
              <a:gd name="connsiteX3458" fmla="*/ 5934262 w 6530564"/>
              <a:gd name="connsiteY3458" fmla="*/ 1792171 h 6858000"/>
              <a:gd name="connsiteX3459" fmla="*/ 5935261 w 6530564"/>
              <a:gd name="connsiteY3459" fmla="*/ 1796841 h 6858000"/>
              <a:gd name="connsiteX3460" fmla="*/ 5936258 w 6530564"/>
              <a:gd name="connsiteY3460" fmla="*/ 1801513 h 6858000"/>
              <a:gd name="connsiteX3461" fmla="*/ 5940929 w 6530564"/>
              <a:gd name="connsiteY3461" fmla="*/ 1800515 h 6858000"/>
              <a:gd name="connsiteX3462" fmla="*/ 5955260 w 6530564"/>
              <a:gd name="connsiteY3462" fmla="*/ 1821873 h 6858000"/>
              <a:gd name="connsiteX3463" fmla="*/ 5956259 w 6530564"/>
              <a:gd name="connsiteY3463" fmla="*/ 1826546 h 6858000"/>
              <a:gd name="connsiteX3464" fmla="*/ 5961927 w 6530564"/>
              <a:gd name="connsiteY3464" fmla="*/ 1830220 h 6858000"/>
              <a:gd name="connsiteX3465" fmla="*/ 5960930 w 6530564"/>
              <a:gd name="connsiteY3465" fmla="*/ 1825547 h 6858000"/>
              <a:gd name="connsiteX3466" fmla="*/ 6004605 w 6530564"/>
              <a:gd name="connsiteY3466" fmla="*/ 1869943 h 6858000"/>
              <a:gd name="connsiteX3467" fmla="*/ 5999933 w 6530564"/>
              <a:gd name="connsiteY3467" fmla="*/ 1870942 h 6858000"/>
              <a:gd name="connsiteX3468" fmla="*/ 6000931 w 6530564"/>
              <a:gd name="connsiteY3468" fmla="*/ 1875612 h 6858000"/>
              <a:gd name="connsiteX3469" fmla="*/ 6006601 w 6530564"/>
              <a:gd name="connsiteY3469" fmla="*/ 1879284 h 6858000"/>
              <a:gd name="connsiteX3470" fmla="*/ 6011271 w 6530564"/>
              <a:gd name="connsiteY3470" fmla="*/ 1878287 h 6858000"/>
              <a:gd name="connsiteX3471" fmla="*/ 6012269 w 6530564"/>
              <a:gd name="connsiteY3471" fmla="*/ 1882958 h 6858000"/>
              <a:gd name="connsiteX3472" fmla="*/ 6027599 w 6530564"/>
              <a:gd name="connsiteY3472" fmla="*/ 1908989 h 6858000"/>
              <a:gd name="connsiteX3473" fmla="*/ 6037939 w 6530564"/>
              <a:gd name="connsiteY3473" fmla="*/ 1911662 h 6858000"/>
              <a:gd name="connsiteX3474" fmla="*/ 6044605 w 6530564"/>
              <a:gd name="connsiteY3474" fmla="*/ 1920008 h 6858000"/>
              <a:gd name="connsiteX3475" fmla="*/ 6040933 w 6530564"/>
              <a:gd name="connsiteY3475" fmla="*/ 1925676 h 6858000"/>
              <a:gd name="connsiteX3476" fmla="*/ 6046601 w 6530564"/>
              <a:gd name="connsiteY3476" fmla="*/ 1929349 h 6858000"/>
              <a:gd name="connsiteX3477" fmla="*/ 6052271 w 6530564"/>
              <a:gd name="connsiteY3477" fmla="*/ 1933023 h 6858000"/>
              <a:gd name="connsiteX3478" fmla="*/ 6084607 w 6530564"/>
              <a:gd name="connsiteY3478" fmla="*/ 1970071 h 6858000"/>
              <a:gd name="connsiteX3479" fmla="*/ 6075945 w 6530564"/>
              <a:gd name="connsiteY3479" fmla="*/ 1952386 h 6858000"/>
              <a:gd name="connsiteX3480" fmla="*/ 6057939 w 6530564"/>
              <a:gd name="connsiteY3480" fmla="*/ 1936695 h 6858000"/>
              <a:gd name="connsiteX3481" fmla="*/ 6056941 w 6530564"/>
              <a:gd name="connsiteY3481" fmla="*/ 1932024 h 6858000"/>
              <a:gd name="connsiteX3482" fmla="*/ 6055943 w 6530564"/>
              <a:gd name="connsiteY3482" fmla="*/ 1927353 h 6858000"/>
              <a:gd name="connsiteX3483" fmla="*/ 6049276 w 6530564"/>
              <a:gd name="connsiteY3483" fmla="*/ 1919009 h 6858000"/>
              <a:gd name="connsiteX3484" fmla="*/ 6017937 w 6530564"/>
              <a:gd name="connsiteY3484" fmla="*/ 1886631 h 6858000"/>
              <a:gd name="connsiteX3485" fmla="*/ 6015942 w 6530564"/>
              <a:gd name="connsiteY3485" fmla="*/ 1877290 h 6858000"/>
              <a:gd name="connsiteX3486" fmla="*/ 6014943 w 6530564"/>
              <a:gd name="connsiteY3486" fmla="*/ 1872617 h 6858000"/>
              <a:gd name="connsiteX3487" fmla="*/ 6012949 w 6530564"/>
              <a:gd name="connsiteY3487" fmla="*/ 1863276 h 6858000"/>
              <a:gd name="connsiteX3488" fmla="*/ 6008279 w 6530564"/>
              <a:gd name="connsiteY3488" fmla="*/ 1864274 h 6858000"/>
              <a:gd name="connsiteX3489" fmla="*/ 6003605 w 6530564"/>
              <a:gd name="connsiteY3489" fmla="*/ 1865272 h 6858000"/>
              <a:gd name="connsiteX3490" fmla="*/ 5985601 w 6530564"/>
              <a:gd name="connsiteY3490" fmla="*/ 1849581 h 6858000"/>
              <a:gd name="connsiteX3491" fmla="*/ 5965600 w 6530564"/>
              <a:gd name="connsiteY3491" fmla="*/ 1824550 h 6858000"/>
              <a:gd name="connsiteX3492" fmla="*/ 5964603 w 6530564"/>
              <a:gd name="connsiteY3492" fmla="*/ 1819878 h 6858000"/>
              <a:gd name="connsiteX3493" fmla="*/ 5963605 w 6530564"/>
              <a:gd name="connsiteY3493" fmla="*/ 1815208 h 6858000"/>
              <a:gd name="connsiteX3494" fmla="*/ 5945599 w 6530564"/>
              <a:gd name="connsiteY3494" fmla="*/ 1799518 h 6858000"/>
              <a:gd name="connsiteX3495" fmla="*/ 5951268 w 6530564"/>
              <a:gd name="connsiteY3495" fmla="*/ 1803190 h 6858000"/>
              <a:gd name="connsiteX3496" fmla="*/ 5950271 w 6530564"/>
              <a:gd name="connsiteY3496" fmla="*/ 1798519 h 6858000"/>
              <a:gd name="connsiteX3497" fmla="*/ 5944601 w 6530564"/>
              <a:gd name="connsiteY3497" fmla="*/ 1794847 h 6858000"/>
              <a:gd name="connsiteX3498" fmla="*/ 5938933 w 6530564"/>
              <a:gd name="connsiteY3498" fmla="*/ 1791173 h 6858000"/>
              <a:gd name="connsiteX3499" fmla="*/ 5931269 w 6530564"/>
              <a:gd name="connsiteY3499" fmla="*/ 1778159 h 6858000"/>
              <a:gd name="connsiteX3500" fmla="*/ 5919929 w 6530564"/>
              <a:gd name="connsiteY3500" fmla="*/ 1770811 h 6858000"/>
              <a:gd name="connsiteX3501" fmla="*/ 5930269 w 6530564"/>
              <a:gd name="connsiteY3501" fmla="*/ 1773488 h 6858000"/>
              <a:gd name="connsiteX3502" fmla="*/ 5913263 w 6530564"/>
              <a:gd name="connsiteY3502" fmla="*/ 1762468 h 6858000"/>
              <a:gd name="connsiteX3503" fmla="*/ 5894260 w 6530564"/>
              <a:gd name="connsiteY3503" fmla="*/ 1742107 h 6858000"/>
              <a:gd name="connsiteX3504" fmla="*/ 5908274 w 6530564"/>
              <a:gd name="connsiteY3504" fmla="*/ 1739112 h 6858000"/>
              <a:gd name="connsiteX3505" fmla="*/ 5885598 w 6530564"/>
              <a:gd name="connsiteY3505" fmla="*/ 1724422 h 6858000"/>
              <a:gd name="connsiteX3506" fmla="*/ 5890269 w 6530564"/>
              <a:gd name="connsiteY3506" fmla="*/ 1723424 h 6858000"/>
              <a:gd name="connsiteX3507" fmla="*/ 5889272 w 6530564"/>
              <a:gd name="connsiteY3507" fmla="*/ 1718751 h 6858000"/>
              <a:gd name="connsiteX3508" fmla="*/ 5883602 w 6530564"/>
              <a:gd name="connsiteY3508" fmla="*/ 1715079 h 6858000"/>
              <a:gd name="connsiteX3509" fmla="*/ 5866595 w 6530564"/>
              <a:gd name="connsiteY3509" fmla="*/ 1704060 h 6858000"/>
              <a:gd name="connsiteX3510" fmla="*/ 5859927 w 6530564"/>
              <a:gd name="connsiteY3510" fmla="*/ 1695716 h 6858000"/>
              <a:gd name="connsiteX3511" fmla="*/ 5854258 w 6530564"/>
              <a:gd name="connsiteY3511" fmla="*/ 1692043 h 6858000"/>
              <a:gd name="connsiteX3512" fmla="*/ 5855257 w 6530564"/>
              <a:gd name="connsiteY3512" fmla="*/ 1696713 h 6858000"/>
              <a:gd name="connsiteX3513" fmla="*/ 5856255 w 6530564"/>
              <a:gd name="connsiteY3513" fmla="*/ 1701383 h 6858000"/>
              <a:gd name="connsiteX3514" fmla="*/ 5824917 w 6530564"/>
              <a:gd name="connsiteY3514" fmla="*/ 1669006 h 6858000"/>
              <a:gd name="connsiteX3515" fmla="*/ 5839927 w 6530564"/>
              <a:gd name="connsiteY3515" fmla="*/ 1670683 h 6858000"/>
              <a:gd name="connsiteX3516" fmla="*/ 5805913 w 6530564"/>
              <a:gd name="connsiteY3516" fmla="*/ 1648645 h 6858000"/>
              <a:gd name="connsiteX3517" fmla="*/ 5774575 w 6530564"/>
              <a:gd name="connsiteY3517" fmla="*/ 1616266 h 6858000"/>
              <a:gd name="connsiteX3518" fmla="*/ 5780245 w 6530564"/>
              <a:gd name="connsiteY3518" fmla="*/ 1619939 h 6858000"/>
              <a:gd name="connsiteX3519" fmla="*/ 5784915 w 6530564"/>
              <a:gd name="connsiteY3519" fmla="*/ 1618942 h 6858000"/>
              <a:gd name="connsiteX3520" fmla="*/ 5789585 w 6530564"/>
              <a:gd name="connsiteY3520" fmla="*/ 1617944 h 6858000"/>
              <a:gd name="connsiteX3521" fmla="*/ 5782919 w 6530564"/>
              <a:gd name="connsiteY3521" fmla="*/ 1609599 h 6858000"/>
              <a:gd name="connsiteX3522" fmla="*/ 5787589 w 6530564"/>
              <a:gd name="connsiteY3522" fmla="*/ 1608602 h 6858000"/>
              <a:gd name="connsiteX3523" fmla="*/ 5793259 w 6530564"/>
              <a:gd name="connsiteY3523" fmla="*/ 1612274 h 6858000"/>
              <a:gd name="connsiteX3524" fmla="*/ 5794257 w 6530564"/>
              <a:gd name="connsiteY3524" fmla="*/ 1616947 h 6858000"/>
              <a:gd name="connsiteX3525" fmla="*/ 5799925 w 6530564"/>
              <a:gd name="connsiteY3525" fmla="*/ 1620620 h 6858000"/>
              <a:gd name="connsiteX3526" fmla="*/ 5805595 w 6530564"/>
              <a:gd name="connsiteY3526" fmla="*/ 1624292 h 6858000"/>
              <a:gd name="connsiteX3527" fmla="*/ 5930950 w 6530564"/>
              <a:gd name="connsiteY3527" fmla="*/ 1753805 h 6858000"/>
              <a:gd name="connsiteX3528" fmla="*/ 5931947 w 6530564"/>
              <a:gd name="connsiteY3528" fmla="*/ 1758476 h 6858000"/>
              <a:gd name="connsiteX3529" fmla="*/ 5937615 w 6530564"/>
              <a:gd name="connsiteY3529" fmla="*/ 1762149 h 6858000"/>
              <a:gd name="connsiteX3530" fmla="*/ 5962289 w 6530564"/>
              <a:gd name="connsiteY3530" fmla="*/ 1786184 h 6858000"/>
              <a:gd name="connsiteX3531" fmla="*/ 5969953 w 6530564"/>
              <a:gd name="connsiteY3531" fmla="*/ 1799200 h 6858000"/>
              <a:gd name="connsiteX3532" fmla="*/ 5975622 w 6530564"/>
              <a:gd name="connsiteY3532" fmla="*/ 1802871 h 6858000"/>
              <a:gd name="connsiteX3533" fmla="*/ 6005963 w 6530564"/>
              <a:gd name="connsiteY3533" fmla="*/ 1830579 h 6858000"/>
              <a:gd name="connsiteX3534" fmla="*/ 6011631 w 6530564"/>
              <a:gd name="connsiteY3534" fmla="*/ 1834252 h 6858000"/>
              <a:gd name="connsiteX3535" fmla="*/ 6014625 w 6530564"/>
              <a:gd name="connsiteY3535" fmla="*/ 1848264 h 6858000"/>
              <a:gd name="connsiteX3536" fmla="*/ 6044965 w 6530564"/>
              <a:gd name="connsiteY3536" fmla="*/ 1875972 h 6858000"/>
              <a:gd name="connsiteX3537" fmla="*/ 6050635 w 6530564"/>
              <a:gd name="connsiteY3537" fmla="*/ 1879645 h 6858000"/>
              <a:gd name="connsiteX3538" fmla="*/ 6051633 w 6530564"/>
              <a:gd name="connsiteY3538" fmla="*/ 1884316 h 6858000"/>
              <a:gd name="connsiteX3539" fmla="*/ 6140299 w 6530564"/>
              <a:gd name="connsiteY3539" fmla="*/ 2002132 h 6858000"/>
              <a:gd name="connsiteX3540" fmla="*/ 6152635 w 6530564"/>
              <a:gd name="connsiteY3540" fmla="*/ 2014149 h 6858000"/>
              <a:gd name="connsiteX3541" fmla="*/ 6155629 w 6530564"/>
              <a:gd name="connsiteY3541" fmla="*/ 2028161 h 6858000"/>
              <a:gd name="connsiteX3542" fmla="*/ 6164971 w 6530564"/>
              <a:gd name="connsiteY3542" fmla="*/ 2026165 h 6858000"/>
              <a:gd name="connsiteX3543" fmla="*/ 6171637 w 6530564"/>
              <a:gd name="connsiteY3543" fmla="*/ 2034509 h 6858000"/>
              <a:gd name="connsiteX3544" fmla="*/ 6208963 w 6530564"/>
              <a:gd name="connsiteY3544" fmla="*/ 2094914 h 6858000"/>
              <a:gd name="connsiteX3545" fmla="*/ 6209963 w 6530564"/>
              <a:gd name="connsiteY3545" fmla="*/ 2099585 h 6858000"/>
              <a:gd name="connsiteX3546" fmla="*/ 6211957 w 6530564"/>
              <a:gd name="connsiteY3546" fmla="*/ 2108927 h 6858000"/>
              <a:gd name="connsiteX3547" fmla="*/ 6216629 w 6530564"/>
              <a:gd name="connsiteY3547" fmla="*/ 2107929 h 6858000"/>
              <a:gd name="connsiteX3548" fmla="*/ 6264295 w 6530564"/>
              <a:gd name="connsiteY3548" fmla="*/ 2171008 h 6858000"/>
              <a:gd name="connsiteX3549" fmla="*/ 6321623 w 6530564"/>
              <a:gd name="connsiteY3549" fmla="*/ 2256444 h 6858000"/>
              <a:gd name="connsiteX3550" fmla="*/ 6351284 w 6530564"/>
              <a:gd name="connsiteY3550" fmla="*/ 2303835 h 6858000"/>
              <a:gd name="connsiteX3551" fmla="*/ 6352281 w 6530564"/>
              <a:gd name="connsiteY3551" fmla="*/ 2308505 h 6858000"/>
              <a:gd name="connsiteX3552" fmla="*/ 6353279 w 6530564"/>
              <a:gd name="connsiteY3552" fmla="*/ 2313176 h 6858000"/>
              <a:gd name="connsiteX3553" fmla="*/ 6354277 w 6530564"/>
              <a:gd name="connsiteY3553" fmla="*/ 2317847 h 6858000"/>
              <a:gd name="connsiteX3554" fmla="*/ 6358947 w 6530564"/>
              <a:gd name="connsiteY3554" fmla="*/ 2316850 h 6858000"/>
              <a:gd name="connsiteX3555" fmla="*/ 6369289 w 6530564"/>
              <a:gd name="connsiteY3555" fmla="*/ 2319526 h 6858000"/>
              <a:gd name="connsiteX3556" fmla="*/ 6385616 w 6530564"/>
              <a:gd name="connsiteY3556" fmla="*/ 2350226 h 6858000"/>
              <a:gd name="connsiteX3557" fmla="*/ 6396955 w 6530564"/>
              <a:gd name="connsiteY3557" fmla="*/ 2357572 h 6858000"/>
              <a:gd name="connsiteX3558" fmla="*/ 6361624 w 6530564"/>
              <a:gd name="connsiteY3558" fmla="*/ 2306510 h 6858000"/>
              <a:gd name="connsiteX3559" fmla="*/ 6359627 w 6530564"/>
              <a:gd name="connsiteY3559" fmla="*/ 2297168 h 6858000"/>
              <a:gd name="connsiteX3560" fmla="*/ 6353959 w 6530564"/>
              <a:gd name="connsiteY3560" fmla="*/ 2293494 h 6858000"/>
              <a:gd name="connsiteX3561" fmla="*/ 6314637 w 6530564"/>
              <a:gd name="connsiteY3561" fmla="*/ 2223747 h 6858000"/>
              <a:gd name="connsiteX3562" fmla="*/ 6212319 w 6530564"/>
              <a:gd name="connsiteY3562" fmla="*/ 2064893 h 6858000"/>
              <a:gd name="connsiteX3563" fmla="*/ 6107325 w 6530564"/>
              <a:gd name="connsiteY3563" fmla="*/ 1916375 h 6858000"/>
              <a:gd name="connsiteX3564" fmla="*/ 6088323 w 6530564"/>
              <a:gd name="connsiteY3564" fmla="*/ 1896015 h 6858000"/>
              <a:gd name="connsiteX3565" fmla="*/ 6007323 w 6530564"/>
              <a:gd name="connsiteY3565" fmla="*/ 1791215 h 6858000"/>
              <a:gd name="connsiteX3566" fmla="*/ 5975983 w 6530564"/>
              <a:gd name="connsiteY3566" fmla="*/ 1758836 h 6858000"/>
              <a:gd name="connsiteX3567" fmla="*/ 5907636 w 6530564"/>
              <a:gd name="connsiteY3567" fmla="*/ 1690407 h 6858000"/>
              <a:gd name="connsiteX3568" fmla="*/ 5789947 w 6530564"/>
              <a:gd name="connsiteY3568" fmla="*/ 1573908 h 6858000"/>
              <a:gd name="connsiteX3569" fmla="*/ 5761602 w 6530564"/>
              <a:gd name="connsiteY3569" fmla="*/ 1555544 h 6858000"/>
              <a:gd name="connsiteX3570" fmla="*/ 5729265 w 6530564"/>
              <a:gd name="connsiteY3570" fmla="*/ 1518494 h 6858000"/>
              <a:gd name="connsiteX3571" fmla="*/ 5718925 w 6530564"/>
              <a:gd name="connsiteY3571" fmla="*/ 1515819 h 6858000"/>
              <a:gd name="connsiteX3572" fmla="*/ 5658243 w 6530564"/>
              <a:gd name="connsiteY3572" fmla="*/ 1460405 h 6858000"/>
              <a:gd name="connsiteX3573" fmla="*/ 5637563 w 6530564"/>
              <a:gd name="connsiteY3573" fmla="*/ 1455055 h 6858000"/>
              <a:gd name="connsiteX3574" fmla="*/ 5624228 w 6530564"/>
              <a:gd name="connsiteY3574" fmla="*/ 1438365 h 6858000"/>
              <a:gd name="connsiteX3575" fmla="*/ 5452165 w 6530564"/>
              <a:gd name="connsiteY3575" fmla="*/ 1318832 h 6858000"/>
              <a:gd name="connsiteX3576" fmla="*/ 5377469 w 6530564"/>
              <a:gd name="connsiteY3576" fmla="*/ 1266412 h 6858000"/>
              <a:gd name="connsiteX3577" fmla="*/ 5334113 w 6530564"/>
              <a:gd name="connsiteY3577" fmla="*/ 1246370 h 6858000"/>
              <a:gd name="connsiteX3578" fmla="*/ 5321779 w 6530564"/>
              <a:gd name="connsiteY3578" fmla="*/ 1234352 h 6858000"/>
              <a:gd name="connsiteX3579" fmla="*/ 5300101 w 6530564"/>
              <a:gd name="connsiteY3579" fmla="*/ 1224331 h 6858000"/>
              <a:gd name="connsiteX3580" fmla="*/ 5299103 w 6530564"/>
              <a:gd name="connsiteY3580" fmla="*/ 1219660 h 6858000"/>
              <a:gd name="connsiteX3581" fmla="*/ 5325451 w 6530564"/>
              <a:gd name="connsiteY3581" fmla="*/ 1228683 h 6858000"/>
              <a:gd name="connsiteX3582" fmla="*/ 5326449 w 6530564"/>
              <a:gd name="connsiteY3582" fmla="*/ 1233354 h 6858000"/>
              <a:gd name="connsiteX3583" fmla="*/ 5336789 w 6530564"/>
              <a:gd name="connsiteY3583" fmla="*/ 1236030 h 6858000"/>
              <a:gd name="connsiteX3584" fmla="*/ 5341461 w 6530564"/>
              <a:gd name="connsiteY3584" fmla="*/ 1235032 h 6858000"/>
              <a:gd name="connsiteX3585" fmla="*/ 5347129 w 6530564"/>
              <a:gd name="connsiteY3585" fmla="*/ 1238705 h 6858000"/>
              <a:gd name="connsiteX3586" fmla="*/ 5351799 w 6530564"/>
              <a:gd name="connsiteY3586" fmla="*/ 1237706 h 6858000"/>
              <a:gd name="connsiteX3587" fmla="*/ 5384815 w 6530564"/>
              <a:gd name="connsiteY3587" fmla="*/ 1255074 h 6858000"/>
              <a:gd name="connsiteX3588" fmla="*/ 5390485 w 6530564"/>
              <a:gd name="connsiteY3588" fmla="*/ 1258747 h 6858000"/>
              <a:gd name="connsiteX3589" fmla="*/ 5395155 w 6530564"/>
              <a:gd name="connsiteY3589" fmla="*/ 1257748 h 6858000"/>
              <a:gd name="connsiteX3590" fmla="*/ 5396153 w 6530564"/>
              <a:gd name="connsiteY3590" fmla="*/ 1262419 h 6858000"/>
              <a:gd name="connsiteX3591" fmla="*/ 5392481 w 6530564"/>
              <a:gd name="connsiteY3591" fmla="*/ 1268089 h 6858000"/>
              <a:gd name="connsiteX3592" fmla="*/ 5416835 w 6530564"/>
              <a:gd name="connsiteY3592" fmla="*/ 1267768 h 6858000"/>
              <a:gd name="connsiteX3593" fmla="*/ 5457515 w 6530564"/>
              <a:gd name="connsiteY3593" fmla="*/ 1298152 h 6858000"/>
              <a:gd name="connsiteX3594" fmla="*/ 5452843 w 6530564"/>
              <a:gd name="connsiteY3594" fmla="*/ 1299151 h 6858000"/>
              <a:gd name="connsiteX3595" fmla="*/ 5458513 w 6530564"/>
              <a:gd name="connsiteY3595" fmla="*/ 1302825 h 6858000"/>
              <a:gd name="connsiteX3596" fmla="*/ 5443501 w 6530564"/>
              <a:gd name="connsiteY3596" fmla="*/ 1301145 h 6858000"/>
              <a:gd name="connsiteX3597" fmla="*/ 5469850 w 6530564"/>
              <a:gd name="connsiteY3597" fmla="*/ 1310170 h 6858000"/>
              <a:gd name="connsiteX3598" fmla="*/ 5476517 w 6530564"/>
              <a:gd name="connsiteY3598" fmla="*/ 1318514 h 6858000"/>
              <a:gd name="connsiteX3599" fmla="*/ 5482186 w 6530564"/>
              <a:gd name="connsiteY3599" fmla="*/ 1322188 h 6858000"/>
              <a:gd name="connsiteX3600" fmla="*/ 5485860 w 6530564"/>
              <a:gd name="connsiteY3600" fmla="*/ 1316519 h 6858000"/>
              <a:gd name="connsiteX3601" fmla="*/ 5519873 w 6530564"/>
              <a:gd name="connsiteY3601" fmla="*/ 1338556 h 6858000"/>
              <a:gd name="connsiteX3602" fmla="*/ 5525542 w 6530564"/>
              <a:gd name="connsiteY3602" fmla="*/ 1342228 h 6858000"/>
              <a:gd name="connsiteX3603" fmla="*/ 5530213 w 6530564"/>
              <a:gd name="connsiteY3603" fmla="*/ 1341231 h 6858000"/>
              <a:gd name="connsiteX3604" fmla="*/ 5637924 w 6530564"/>
              <a:gd name="connsiteY3604" fmla="*/ 1411021 h 6858000"/>
              <a:gd name="connsiteX3605" fmla="*/ 5645589 w 6530564"/>
              <a:gd name="connsiteY3605" fmla="*/ 1424035 h 6858000"/>
              <a:gd name="connsiteX3606" fmla="*/ 5655929 w 6530564"/>
              <a:gd name="connsiteY3606" fmla="*/ 1426710 h 6858000"/>
              <a:gd name="connsiteX3607" fmla="*/ 5738288 w 6530564"/>
              <a:gd name="connsiteY3607" fmla="*/ 1492145 h 6858000"/>
              <a:gd name="connsiteX3608" fmla="*/ 5821645 w 6530564"/>
              <a:gd name="connsiteY3608" fmla="*/ 1562252 h 6858000"/>
              <a:gd name="connsiteX3609" fmla="*/ 5829311 w 6530564"/>
              <a:gd name="connsiteY3609" fmla="*/ 1575267 h 6858000"/>
              <a:gd name="connsiteX3610" fmla="*/ 5832983 w 6530564"/>
              <a:gd name="connsiteY3610" fmla="*/ 1569599 h 6858000"/>
              <a:gd name="connsiteX3611" fmla="*/ 5876659 w 6530564"/>
              <a:gd name="connsiteY3611" fmla="*/ 1613995 h 6858000"/>
              <a:gd name="connsiteX3612" fmla="*/ 5906998 w 6530564"/>
              <a:gd name="connsiteY3612" fmla="*/ 1641700 h 6858000"/>
              <a:gd name="connsiteX3613" fmla="*/ 5956341 w 6530564"/>
              <a:gd name="connsiteY3613" fmla="*/ 1689770 h 6858000"/>
              <a:gd name="connsiteX3614" fmla="*/ 6019021 w 6530564"/>
              <a:gd name="connsiteY3614" fmla="*/ 1754527 h 6858000"/>
              <a:gd name="connsiteX3615" fmla="*/ 6021017 w 6530564"/>
              <a:gd name="connsiteY3615" fmla="*/ 1763868 h 6858000"/>
              <a:gd name="connsiteX3616" fmla="*/ 6085689 w 6530564"/>
              <a:gd name="connsiteY3616" fmla="*/ 1837968 h 6858000"/>
              <a:gd name="connsiteX3617" fmla="*/ 6097027 w 6530564"/>
              <a:gd name="connsiteY3617" fmla="*/ 1845313 h 6858000"/>
              <a:gd name="connsiteX3618" fmla="*/ 6124692 w 6530564"/>
              <a:gd name="connsiteY3618" fmla="*/ 1883360 h 6858000"/>
              <a:gd name="connsiteX3619" fmla="*/ 6148365 w 6530564"/>
              <a:gd name="connsiteY3619" fmla="*/ 1902723 h 6858000"/>
              <a:gd name="connsiteX3620" fmla="*/ 6207689 w 6530564"/>
              <a:gd name="connsiteY3620" fmla="*/ 1997502 h 6858000"/>
              <a:gd name="connsiteX3621" fmla="*/ 6292683 w 6530564"/>
              <a:gd name="connsiteY3621" fmla="*/ 2120986 h 6858000"/>
              <a:gd name="connsiteX3622" fmla="*/ 6319349 w 6530564"/>
              <a:gd name="connsiteY3622" fmla="*/ 2154362 h 6858000"/>
              <a:gd name="connsiteX3623" fmla="*/ 6313681 w 6530564"/>
              <a:gd name="connsiteY3623" fmla="*/ 2150689 h 6858000"/>
              <a:gd name="connsiteX3624" fmla="*/ 6343343 w 6530564"/>
              <a:gd name="connsiteY3624" fmla="*/ 2198078 h 6858000"/>
              <a:gd name="connsiteX3625" fmla="*/ 6346335 w 6530564"/>
              <a:gd name="connsiteY3625" fmla="*/ 2212090 h 6858000"/>
              <a:gd name="connsiteX3626" fmla="*/ 6424979 w 6530564"/>
              <a:gd name="connsiteY3626" fmla="*/ 2351584 h 6858000"/>
              <a:gd name="connsiteX3627" fmla="*/ 6420309 w 6530564"/>
              <a:gd name="connsiteY3627" fmla="*/ 2352581 h 6858000"/>
              <a:gd name="connsiteX3628" fmla="*/ 6421307 w 6530564"/>
              <a:gd name="connsiteY3628" fmla="*/ 2357252 h 6858000"/>
              <a:gd name="connsiteX3629" fmla="*/ 6426975 w 6530564"/>
              <a:gd name="connsiteY3629" fmla="*/ 2360926 h 6858000"/>
              <a:gd name="connsiteX3630" fmla="*/ 6451966 w 6530564"/>
              <a:gd name="connsiteY3630" fmla="*/ 2409313 h 6858000"/>
              <a:gd name="connsiteX3631" fmla="*/ 6452965 w 6530564"/>
              <a:gd name="connsiteY3631" fmla="*/ 2413983 h 6858000"/>
              <a:gd name="connsiteX3632" fmla="*/ 6453963 w 6530564"/>
              <a:gd name="connsiteY3632" fmla="*/ 2418656 h 6858000"/>
              <a:gd name="connsiteX3633" fmla="*/ 6458633 w 6530564"/>
              <a:gd name="connsiteY3633" fmla="*/ 2417657 h 6858000"/>
              <a:gd name="connsiteX3634" fmla="*/ 6457635 w 6530564"/>
              <a:gd name="connsiteY3634" fmla="*/ 2412986 h 6858000"/>
              <a:gd name="connsiteX3635" fmla="*/ 6466299 w 6530564"/>
              <a:gd name="connsiteY3635" fmla="*/ 2430673 h 6858000"/>
              <a:gd name="connsiteX3636" fmla="*/ 6475639 w 6530564"/>
              <a:gd name="connsiteY3636" fmla="*/ 2428676 h 6858000"/>
              <a:gd name="connsiteX3637" fmla="*/ 6467975 w 6530564"/>
              <a:gd name="connsiteY3637" fmla="*/ 2415661 h 6858000"/>
              <a:gd name="connsiteX3638" fmla="*/ 6472646 w 6530564"/>
              <a:gd name="connsiteY3638" fmla="*/ 2414663 h 6858000"/>
              <a:gd name="connsiteX3639" fmla="*/ 6445979 w 6530564"/>
              <a:gd name="connsiteY3639" fmla="*/ 2381288 h 6858000"/>
              <a:gd name="connsiteX3640" fmla="*/ 6443981 w 6530564"/>
              <a:gd name="connsiteY3640" fmla="*/ 2371946 h 6858000"/>
              <a:gd name="connsiteX3641" fmla="*/ 6442985 w 6530564"/>
              <a:gd name="connsiteY3641" fmla="*/ 2367276 h 6858000"/>
              <a:gd name="connsiteX3642" fmla="*/ 6441987 w 6530564"/>
              <a:gd name="connsiteY3642" fmla="*/ 2362603 h 6858000"/>
              <a:gd name="connsiteX3643" fmla="*/ 6437315 w 6530564"/>
              <a:gd name="connsiteY3643" fmla="*/ 2363602 h 6858000"/>
              <a:gd name="connsiteX3644" fmla="*/ 6435319 w 6530564"/>
              <a:gd name="connsiteY3644" fmla="*/ 2354259 h 6858000"/>
              <a:gd name="connsiteX3645" fmla="*/ 6445659 w 6530564"/>
              <a:gd name="connsiteY3645" fmla="*/ 2356934 h 6858000"/>
              <a:gd name="connsiteX3646" fmla="*/ 6437995 w 6530564"/>
              <a:gd name="connsiteY3646" fmla="*/ 2343919 h 6858000"/>
              <a:gd name="connsiteX3647" fmla="*/ 6436996 w 6530564"/>
              <a:gd name="connsiteY3647" fmla="*/ 2339248 h 6858000"/>
              <a:gd name="connsiteX3648" fmla="*/ 6435999 w 6530564"/>
              <a:gd name="connsiteY3648" fmla="*/ 2334578 h 6858000"/>
              <a:gd name="connsiteX3649" fmla="*/ 6435001 w 6530564"/>
              <a:gd name="connsiteY3649" fmla="*/ 2329906 h 6858000"/>
              <a:gd name="connsiteX3650" fmla="*/ 6426338 w 6530564"/>
              <a:gd name="connsiteY3650" fmla="*/ 2312220 h 6858000"/>
              <a:gd name="connsiteX3651" fmla="*/ 6420669 w 6530564"/>
              <a:gd name="connsiteY3651" fmla="*/ 2308548 h 6858000"/>
              <a:gd name="connsiteX3652" fmla="*/ 6396677 w 6530564"/>
              <a:gd name="connsiteY3652" fmla="*/ 2264832 h 6858000"/>
              <a:gd name="connsiteX3653" fmla="*/ 6394681 w 6530564"/>
              <a:gd name="connsiteY3653" fmla="*/ 2255488 h 6858000"/>
              <a:gd name="connsiteX3654" fmla="*/ 6390010 w 6530564"/>
              <a:gd name="connsiteY3654" fmla="*/ 2256487 h 6858000"/>
              <a:gd name="connsiteX3655" fmla="*/ 6367015 w 6530564"/>
              <a:gd name="connsiteY3655" fmla="*/ 2217441 h 6858000"/>
              <a:gd name="connsiteX3656" fmla="*/ 6362345 w 6530564"/>
              <a:gd name="connsiteY3656" fmla="*/ 2218440 h 6858000"/>
              <a:gd name="connsiteX3657" fmla="*/ 6361347 w 6530564"/>
              <a:gd name="connsiteY3657" fmla="*/ 2213768 h 6858000"/>
              <a:gd name="connsiteX3658" fmla="*/ 6366017 w 6530564"/>
              <a:gd name="connsiteY3658" fmla="*/ 2212771 h 6858000"/>
              <a:gd name="connsiteX3659" fmla="*/ 6365019 w 6530564"/>
              <a:gd name="connsiteY3659" fmla="*/ 2208100 h 6858000"/>
              <a:gd name="connsiteX3660" fmla="*/ 6359351 w 6530564"/>
              <a:gd name="connsiteY3660" fmla="*/ 2204426 h 6858000"/>
              <a:gd name="connsiteX3661" fmla="*/ 6289369 w 6530564"/>
              <a:gd name="connsiteY3661" fmla="*/ 2082620 h 6858000"/>
              <a:gd name="connsiteX3662" fmla="*/ 6272043 w 6530564"/>
              <a:gd name="connsiteY3662" fmla="*/ 2047249 h 6858000"/>
              <a:gd name="connsiteX3663" fmla="*/ 6253041 w 6530564"/>
              <a:gd name="connsiteY3663" fmla="*/ 2026887 h 6858000"/>
              <a:gd name="connsiteX3664" fmla="*/ 6226373 w 6530564"/>
              <a:gd name="connsiteY3664" fmla="*/ 1993510 h 6858000"/>
              <a:gd name="connsiteX3665" fmla="*/ 6037705 w 6530564"/>
              <a:gd name="connsiteY3665" fmla="*/ 1750534 h 6858000"/>
              <a:gd name="connsiteX3666" fmla="*/ 6040378 w 6530564"/>
              <a:gd name="connsiteY3666" fmla="*/ 1740194 h 6858000"/>
              <a:gd name="connsiteX3667" fmla="*/ 6041377 w 6530564"/>
              <a:gd name="connsiteY3667" fmla="*/ 1744864 h 6858000"/>
              <a:gd name="connsiteX3668" fmla="*/ 6046048 w 6530564"/>
              <a:gd name="connsiteY3668" fmla="*/ 1743867 h 6858000"/>
              <a:gd name="connsiteX3669" fmla="*/ 6039381 w 6530564"/>
              <a:gd name="connsiteY3669" fmla="*/ 1735524 h 6858000"/>
              <a:gd name="connsiteX3670" fmla="*/ 6036386 w 6530564"/>
              <a:gd name="connsiteY3670" fmla="*/ 1721512 h 6858000"/>
              <a:gd name="connsiteX3671" fmla="*/ 6014709 w 6530564"/>
              <a:gd name="connsiteY3671" fmla="*/ 1711489 h 6858000"/>
              <a:gd name="connsiteX3672" fmla="*/ 6013711 w 6530564"/>
              <a:gd name="connsiteY3672" fmla="*/ 1706819 h 6858000"/>
              <a:gd name="connsiteX3673" fmla="*/ 6008043 w 6530564"/>
              <a:gd name="connsiteY3673" fmla="*/ 1703145 h 6858000"/>
              <a:gd name="connsiteX3674" fmla="*/ 6007045 w 6530564"/>
              <a:gd name="connsiteY3674" fmla="*/ 1698475 h 6858000"/>
              <a:gd name="connsiteX3675" fmla="*/ 6002374 w 6530564"/>
              <a:gd name="connsiteY3675" fmla="*/ 1699472 h 6858000"/>
              <a:gd name="connsiteX3676" fmla="*/ 5995707 w 6530564"/>
              <a:gd name="connsiteY3676" fmla="*/ 1691128 h 6858000"/>
              <a:gd name="connsiteX3677" fmla="*/ 5981375 w 6530564"/>
              <a:gd name="connsiteY3677" fmla="*/ 1669769 h 6858000"/>
              <a:gd name="connsiteX3678" fmla="*/ 5986045 w 6530564"/>
              <a:gd name="connsiteY3678" fmla="*/ 1668771 h 6858000"/>
              <a:gd name="connsiteX3679" fmla="*/ 5991715 w 6530564"/>
              <a:gd name="connsiteY3679" fmla="*/ 1672443 h 6858000"/>
              <a:gd name="connsiteX3680" fmla="*/ 5985048 w 6530564"/>
              <a:gd name="connsiteY3680" fmla="*/ 1664101 h 6858000"/>
              <a:gd name="connsiteX3681" fmla="*/ 5979379 w 6530564"/>
              <a:gd name="connsiteY3681" fmla="*/ 1660427 h 6858000"/>
              <a:gd name="connsiteX3682" fmla="*/ 5961375 w 6530564"/>
              <a:gd name="connsiteY3682" fmla="*/ 1644738 h 6858000"/>
              <a:gd name="connsiteX3683" fmla="*/ 5960376 w 6530564"/>
              <a:gd name="connsiteY3683" fmla="*/ 1640066 h 6858000"/>
              <a:gd name="connsiteX3684" fmla="*/ 5953710 w 6530564"/>
              <a:gd name="connsiteY3684" fmla="*/ 1631721 h 6858000"/>
              <a:gd name="connsiteX3685" fmla="*/ 5949037 w 6530564"/>
              <a:gd name="connsiteY3685" fmla="*/ 1632720 h 6858000"/>
              <a:gd name="connsiteX3686" fmla="*/ 5950036 w 6530564"/>
              <a:gd name="connsiteY3686" fmla="*/ 1637390 h 6858000"/>
              <a:gd name="connsiteX3687" fmla="*/ 5942371 w 6530564"/>
              <a:gd name="connsiteY3687" fmla="*/ 1624375 h 6858000"/>
              <a:gd name="connsiteX3688" fmla="*/ 5933029 w 6530564"/>
              <a:gd name="connsiteY3688" fmla="*/ 1626372 h 6858000"/>
              <a:gd name="connsiteX3689" fmla="*/ 5931033 w 6530564"/>
              <a:gd name="connsiteY3689" fmla="*/ 1617029 h 6858000"/>
              <a:gd name="connsiteX3690" fmla="*/ 5925364 w 6530564"/>
              <a:gd name="connsiteY3690" fmla="*/ 1613357 h 6858000"/>
              <a:gd name="connsiteX3691" fmla="*/ 5924365 w 6530564"/>
              <a:gd name="connsiteY3691" fmla="*/ 1608686 h 6858000"/>
              <a:gd name="connsiteX3692" fmla="*/ 5919695 w 6530564"/>
              <a:gd name="connsiteY3692" fmla="*/ 1609683 h 6858000"/>
              <a:gd name="connsiteX3693" fmla="*/ 5920694 w 6530564"/>
              <a:gd name="connsiteY3693" fmla="*/ 1614354 h 6858000"/>
              <a:gd name="connsiteX3694" fmla="*/ 5872349 w 6530564"/>
              <a:gd name="connsiteY3694" fmla="*/ 1570957 h 6858000"/>
              <a:gd name="connsiteX3695" fmla="*/ 5865681 w 6530564"/>
              <a:gd name="connsiteY3695" fmla="*/ 1562613 h 6858000"/>
              <a:gd name="connsiteX3696" fmla="*/ 5855341 w 6530564"/>
              <a:gd name="connsiteY3696" fmla="*/ 1559936 h 6858000"/>
              <a:gd name="connsiteX3697" fmla="*/ 5856125 w 6530564"/>
              <a:gd name="connsiteY3697" fmla="*/ 1563605 h 6858000"/>
              <a:gd name="connsiteX3698" fmla="*/ 5841049 w 6530564"/>
              <a:gd name="connsiteY3698" fmla="*/ 1551621 h 6858000"/>
              <a:gd name="connsiteX3699" fmla="*/ 5789989 w 6530564"/>
              <a:gd name="connsiteY3699" fmla="*/ 1505521 h 6858000"/>
              <a:gd name="connsiteX3700" fmla="*/ 5763639 w 6530564"/>
              <a:gd name="connsiteY3700" fmla="*/ 1496497 h 6858000"/>
              <a:gd name="connsiteX3701" fmla="*/ 5760645 w 6530564"/>
              <a:gd name="connsiteY3701" fmla="*/ 1482484 h 6858000"/>
              <a:gd name="connsiteX3702" fmla="*/ 5731302 w 6530564"/>
              <a:gd name="connsiteY3702" fmla="*/ 1459447 h 6858000"/>
              <a:gd name="connsiteX3703" fmla="*/ 5710622 w 6530564"/>
              <a:gd name="connsiteY3703" fmla="*/ 1454098 h 6858000"/>
              <a:gd name="connsiteX3704" fmla="*/ 5691620 w 6530564"/>
              <a:gd name="connsiteY3704" fmla="*/ 1433737 h 6858000"/>
              <a:gd name="connsiteX3705" fmla="*/ 5696290 w 6530564"/>
              <a:gd name="connsiteY3705" fmla="*/ 1432738 h 6858000"/>
              <a:gd name="connsiteX3706" fmla="*/ 5706631 w 6530564"/>
              <a:gd name="connsiteY3706" fmla="*/ 1435415 h 6858000"/>
              <a:gd name="connsiteX3707" fmla="*/ 5699964 w 6530564"/>
              <a:gd name="connsiteY3707" fmla="*/ 1427069 h 6858000"/>
              <a:gd name="connsiteX3708" fmla="*/ 5694295 w 6530564"/>
              <a:gd name="connsiteY3708" fmla="*/ 1423397 h 6858000"/>
              <a:gd name="connsiteX3709" fmla="*/ 5710304 w 6530564"/>
              <a:gd name="connsiteY3709" fmla="*/ 1429745 h 6858000"/>
              <a:gd name="connsiteX3710" fmla="*/ 5687628 w 6530564"/>
              <a:gd name="connsiteY3710" fmla="*/ 1415053 h 6858000"/>
              <a:gd name="connsiteX3711" fmla="*/ 5681959 w 6530564"/>
              <a:gd name="connsiteY3711" fmla="*/ 1411380 h 6858000"/>
              <a:gd name="connsiteX3712" fmla="*/ 5665951 w 6530564"/>
              <a:gd name="connsiteY3712" fmla="*/ 1405033 h 6858000"/>
              <a:gd name="connsiteX3713" fmla="*/ 5672618 w 6530564"/>
              <a:gd name="connsiteY3713" fmla="*/ 1413376 h 6858000"/>
              <a:gd name="connsiteX3714" fmla="*/ 5673615 w 6530564"/>
              <a:gd name="connsiteY3714" fmla="*/ 1418048 h 6858000"/>
              <a:gd name="connsiteX3715" fmla="*/ 5656608 w 6530564"/>
              <a:gd name="connsiteY3715" fmla="*/ 1407029 h 6858000"/>
              <a:gd name="connsiteX3716" fmla="*/ 5665271 w 6530564"/>
              <a:gd name="connsiteY3716" fmla="*/ 1424714 h 6858000"/>
              <a:gd name="connsiteX3717" fmla="*/ 5639602 w 6530564"/>
              <a:gd name="connsiteY3717" fmla="*/ 1396008 h 6858000"/>
              <a:gd name="connsiteX3718" fmla="*/ 5645271 w 6530564"/>
              <a:gd name="connsiteY3718" fmla="*/ 1399681 h 6858000"/>
              <a:gd name="connsiteX3719" fmla="*/ 5654611 w 6530564"/>
              <a:gd name="connsiteY3719" fmla="*/ 1397686 h 6858000"/>
              <a:gd name="connsiteX3720" fmla="*/ 5643275 w 6530564"/>
              <a:gd name="connsiteY3720" fmla="*/ 1390339 h 6858000"/>
              <a:gd name="connsiteX3721" fmla="*/ 5642277 w 6530564"/>
              <a:gd name="connsiteY3721" fmla="*/ 1385668 h 6858000"/>
              <a:gd name="connsiteX3722" fmla="*/ 5641279 w 6530564"/>
              <a:gd name="connsiteY3722" fmla="*/ 1380997 h 6858000"/>
              <a:gd name="connsiteX3723" fmla="*/ 5645949 w 6530564"/>
              <a:gd name="connsiteY3723" fmla="*/ 1379999 h 6858000"/>
              <a:gd name="connsiteX3724" fmla="*/ 5635609 w 6530564"/>
              <a:gd name="connsiteY3724" fmla="*/ 1377324 h 6858000"/>
              <a:gd name="connsiteX3725" fmla="*/ 5629939 w 6530564"/>
              <a:gd name="connsiteY3725" fmla="*/ 1373652 h 6858000"/>
              <a:gd name="connsiteX3726" fmla="*/ 5616607 w 6530564"/>
              <a:gd name="connsiteY3726" fmla="*/ 1356962 h 6858000"/>
              <a:gd name="connsiteX3727" fmla="*/ 5622275 w 6530564"/>
              <a:gd name="connsiteY3727" fmla="*/ 1360636 h 6858000"/>
              <a:gd name="connsiteX3728" fmla="*/ 5632616 w 6530564"/>
              <a:gd name="connsiteY3728" fmla="*/ 1363312 h 6858000"/>
              <a:gd name="connsiteX3729" fmla="*/ 5620280 w 6530564"/>
              <a:gd name="connsiteY3729" fmla="*/ 1351294 h 6858000"/>
              <a:gd name="connsiteX3730" fmla="*/ 5614611 w 6530564"/>
              <a:gd name="connsiteY3730" fmla="*/ 1347621 h 6858000"/>
              <a:gd name="connsiteX3731" fmla="*/ 5608941 w 6530564"/>
              <a:gd name="connsiteY3731" fmla="*/ 1343947 h 6858000"/>
              <a:gd name="connsiteX3732" fmla="*/ 5599600 w 6530564"/>
              <a:gd name="connsiteY3732" fmla="*/ 1345945 h 6858000"/>
              <a:gd name="connsiteX3733" fmla="*/ 5606266 w 6530564"/>
              <a:gd name="connsiteY3733" fmla="*/ 1354289 h 6858000"/>
              <a:gd name="connsiteX3734" fmla="*/ 5610937 w 6530564"/>
              <a:gd name="connsiteY3734" fmla="*/ 1353291 h 6858000"/>
              <a:gd name="connsiteX3735" fmla="*/ 5616607 w 6530564"/>
              <a:gd name="connsiteY3735" fmla="*/ 1356962 h 6858000"/>
              <a:gd name="connsiteX3736" fmla="*/ 5625269 w 6530564"/>
              <a:gd name="connsiteY3736" fmla="*/ 1374649 h 6858000"/>
              <a:gd name="connsiteX3737" fmla="*/ 5619601 w 6530564"/>
              <a:gd name="connsiteY3737" fmla="*/ 1370976 h 6858000"/>
              <a:gd name="connsiteX3738" fmla="*/ 5620599 w 6530564"/>
              <a:gd name="connsiteY3738" fmla="*/ 1375646 h 6858000"/>
              <a:gd name="connsiteX3739" fmla="*/ 5621597 w 6530564"/>
              <a:gd name="connsiteY3739" fmla="*/ 1380318 h 6858000"/>
              <a:gd name="connsiteX3740" fmla="*/ 5626267 w 6530564"/>
              <a:gd name="connsiteY3740" fmla="*/ 1379320 h 6858000"/>
              <a:gd name="connsiteX3741" fmla="*/ 5631935 w 6530564"/>
              <a:gd name="connsiteY3741" fmla="*/ 1382993 h 6858000"/>
              <a:gd name="connsiteX3742" fmla="*/ 5627265 w 6530564"/>
              <a:gd name="connsiteY3742" fmla="*/ 1383992 h 6858000"/>
              <a:gd name="connsiteX3743" fmla="*/ 5632935 w 6530564"/>
              <a:gd name="connsiteY3743" fmla="*/ 1387664 h 6858000"/>
              <a:gd name="connsiteX3744" fmla="*/ 5633931 w 6530564"/>
              <a:gd name="connsiteY3744" fmla="*/ 1392336 h 6858000"/>
              <a:gd name="connsiteX3745" fmla="*/ 5594249 w 6530564"/>
              <a:gd name="connsiteY3745" fmla="*/ 1366625 h 6858000"/>
              <a:gd name="connsiteX3746" fmla="*/ 5598919 w 6530564"/>
              <a:gd name="connsiteY3746" fmla="*/ 1365626 h 6858000"/>
              <a:gd name="connsiteX3747" fmla="*/ 5603592 w 6530564"/>
              <a:gd name="connsiteY3747" fmla="*/ 1364627 h 6858000"/>
              <a:gd name="connsiteX3748" fmla="*/ 5597922 w 6530564"/>
              <a:gd name="connsiteY3748" fmla="*/ 1360955 h 6858000"/>
              <a:gd name="connsiteX3749" fmla="*/ 5593251 w 6530564"/>
              <a:gd name="connsiteY3749" fmla="*/ 1361952 h 6858000"/>
              <a:gd name="connsiteX3750" fmla="*/ 5587582 w 6530564"/>
              <a:gd name="connsiteY3750" fmla="*/ 1358280 h 6858000"/>
              <a:gd name="connsiteX3751" fmla="*/ 5574249 w 6530564"/>
              <a:gd name="connsiteY3751" fmla="*/ 1341592 h 6858000"/>
              <a:gd name="connsiteX3752" fmla="*/ 5573250 w 6530564"/>
              <a:gd name="connsiteY3752" fmla="*/ 1336920 h 6858000"/>
              <a:gd name="connsiteX3753" fmla="*/ 5567581 w 6530564"/>
              <a:gd name="connsiteY3753" fmla="*/ 1333248 h 6858000"/>
              <a:gd name="connsiteX3754" fmla="*/ 5562910 w 6530564"/>
              <a:gd name="connsiteY3754" fmla="*/ 1334245 h 6858000"/>
              <a:gd name="connsiteX3755" fmla="*/ 5563907 w 6530564"/>
              <a:gd name="connsiteY3755" fmla="*/ 1338917 h 6858000"/>
              <a:gd name="connsiteX3756" fmla="*/ 5540235 w 6530564"/>
              <a:gd name="connsiteY3756" fmla="*/ 1319554 h 6858000"/>
              <a:gd name="connsiteX3757" fmla="*/ 5534565 w 6530564"/>
              <a:gd name="connsiteY3757" fmla="*/ 1315881 h 6858000"/>
              <a:gd name="connsiteX3758" fmla="*/ 5529895 w 6530564"/>
              <a:gd name="connsiteY3758" fmla="*/ 1316878 h 6858000"/>
              <a:gd name="connsiteX3759" fmla="*/ 5530893 w 6530564"/>
              <a:gd name="connsiteY3759" fmla="*/ 1321550 h 6858000"/>
              <a:gd name="connsiteX3760" fmla="*/ 5510213 w 6530564"/>
              <a:gd name="connsiteY3760" fmla="*/ 1316199 h 6858000"/>
              <a:gd name="connsiteX3761" fmla="*/ 5439193 w 6530564"/>
              <a:gd name="connsiteY3761" fmla="*/ 1258110 h 6858000"/>
              <a:gd name="connsiteX3762" fmla="*/ 5435519 w 6530564"/>
              <a:gd name="connsiteY3762" fmla="*/ 1263778 h 6858000"/>
              <a:gd name="connsiteX3763" fmla="*/ 5434519 w 6530564"/>
              <a:gd name="connsiteY3763" fmla="*/ 1259108 h 6858000"/>
              <a:gd name="connsiteX3764" fmla="*/ 5428851 w 6530564"/>
              <a:gd name="connsiteY3764" fmla="*/ 1255434 h 6858000"/>
              <a:gd name="connsiteX3765" fmla="*/ 5429849 w 6530564"/>
              <a:gd name="connsiteY3765" fmla="*/ 1260105 h 6858000"/>
              <a:gd name="connsiteX3766" fmla="*/ 5392843 w 6530564"/>
              <a:gd name="connsiteY3766" fmla="*/ 1224054 h 6858000"/>
              <a:gd name="connsiteX3767" fmla="*/ 5384497 w 6530564"/>
              <a:gd name="connsiteY3767" fmla="*/ 1230720 h 6858000"/>
              <a:gd name="connsiteX3768" fmla="*/ 5377830 w 6530564"/>
              <a:gd name="connsiteY3768" fmla="*/ 1222376 h 6858000"/>
              <a:gd name="connsiteX3769" fmla="*/ 5366493 w 6530564"/>
              <a:gd name="connsiteY3769" fmla="*/ 1215031 h 6858000"/>
              <a:gd name="connsiteX3770" fmla="*/ 5371164 w 6530564"/>
              <a:gd name="connsiteY3770" fmla="*/ 1214034 h 6858000"/>
              <a:gd name="connsiteX3771" fmla="*/ 5370165 w 6530564"/>
              <a:gd name="connsiteY3771" fmla="*/ 1209361 h 6858000"/>
              <a:gd name="connsiteX3772" fmla="*/ 5359825 w 6530564"/>
              <a:gd name="connsiteY3772" fmla="*/ 1206686 h 6858000"/>
              <a:gd name="connsiteX3773" fmla="*/ 5355155 w 6530564"/>
              <a:gd name="connsiteY3773" fmla="*/ 1207685 h 6858000"/>
              <a:gd name="connsiteX3774" fmla="*/ 5316471 w 6530564"/>
              <a:gd name="connsiteY3774" fmla="*/ 1186644 h 6858000"/>
              <a:gd name="connsiteX3775" fmla="*/ 5328805 w 6530564"/>
              <a:gd name="connsiteY3775" fmla="*/ 1198660 h 6858000"/>
              <a:gd name="connsiteX3776" fmla="*/ 5339148 w 6530564"/>
              <a:gd name="connsiteY3776" fmla="*/ 1201337 h 6858000"/>
              <a:gd name="connsiteX3777" fmla="*/ 5339145 w 6530564"/>
              <a:gd name="connsiteY3777" fmla="*/ 1201337 h 6858000"/>
              <a:gd name="connsiteX3778" fmla="*/ 5340143 w 6530564"/>
              <a:gd name="connsiteY3778" fmla="*/ 1206007 h 6858000"/>
              <a:gd name="connsiteX3779" fmla="*/ 5345813 w 6530564"/>
              <a:gd name="connsiteY3779" fmla="*/ 1209681 h 6858000"/>
              <a:gd name="connsiteX3780" fmla="*/ 5341141 w 6530564"/>
              <a:gd name="connsiteY3780" fmla="*/ 1210678 h 6858000"/>
              <a:gd name="connsiteX3781" fmla="*/ 5335473 w 6530564"/>
              <a:gd name="connsiteY3781" fmla="*/ 1207006 h 6858000"/>
              <a:gd name="connsiteX3782" fmla="*/ 5336470 w 6530564"/>
              <a:gd name="connsiteY3782" fmla="*/ 1211676 h 6858000"/>
              <a:gd name="connsiteX3783" fmla="*/ 5342139 w 6530564"/>
              <a:gd name="connsiteY3783" fmla="*/ 1215350 h 6858000"/>
              <a:gd name="connsiteX3784" fmla="*/ 5347809 w 6530564"/>
              <a:gd name="connsiteY3784" fmla="*/ 1219022 h 6858000"/>
              <a:gd name="connsiteX3785" fmla="*/ 5337469 w 6530564"/>
              <a:gd name="connsiteY3785" fmla="*/ 1216347 h 6858000"/>
              <a:gd name="connsiteX3786" fmla="*/ 5331799 w 6530564"/>
              <a:gd name="connsiteY3786" fmla="*/ 1212674 h 6858000"/>
              <a:gd name="connsiteX3787" fmla="*/ 5326130 w 6530564"/>
              <a:gd name="connsiteY3787" fmla="*/ 1209000 h 6858000"/>
              <a:gd name="connsiteX3788" fmla="*/ 5314793 w 6530564"/>
              <a:gd name="connsiteY3788" fmla="*/ 1201655 h 6858000"/>
              <a:gd name="connsiteX3789" fmla="*/ 5316787 w 6530564"/>
              <a:gd name="connsiteY3789" fmla="*/ 1210996 h 6858000"/>
              <a:gd name="connsiteX3790" fmla="*/ 5317786 w 6530564"/>
              <a:gd name="connsiteY3790" fmla="*/ 1215668 h 6858000"/>
              <a:gd name="connsiteX3791" fmla="*/ 5294113 w 6530564"/>
              <a:gd name="connsiteY3791" fmla="*/ 1196306 h 6858000"/>
              <a:gd name="connsiteX3792" fmla="*/ 5298783 w 6530564"/>
              <a:gd name="connsiteY3792" fmla="*/ 1195307 h 6858000"/>
              <a:gd name="connsiteX3793" fmla="*/ 5297785 w 6530564"/>
              <a:gd name="connsiteY3793" fmla="*/ 1190636 h 6858000"/>
              <a:gd name="connsiteX3794" fmla="*/ 5293114 w 6530564"/>
              <a:gd name="connsiteY3794" fmla="*/ 1191633 h 6858000"/>
              <a:gd name="connsiteX3795" fmla="*/ 5288443 w 6530564"/>
              <a:gd name="connsiteY3795" fmla="*/ 1192631 h 6858000"/>
              <a:gd name="connsiteX3796" fmla="*/ 5282775 w 6530564"/>
              <a:gd name="connsiteY3796" fmla="*/ 1188958 h 6858000"/>
              <a:gd name="connsiteX3797" fmla="*/ 5265767 w 6530564"/>
              <a:gd name="connsiteY3797" fmla="*/ 1177939 h 6858000"/>
              <a:gd name="connsiteX3798" fmla="*/ 5237741 w 6530564"/>
              <a:gd name="connsiteY3798" fmla="*/ 1183927 h 6858000"/>
              <a:gd name="connsiteX3799" fmla="*/ 5264090 w 6530564"/>
              <a:gd name="connsiteY3799" fmla="*/ 1192949 h 6858000"/>
              <a:gd name="connsiteX3800" fmla="*/ 5254749 w 6530564"/>
              <a:gd name="connsiteY3800" fmla="*/ 1194947 h 6858000"/>
              <a:gd name="connsiteX3801" fmla="*/ 5255746 w 6530564"/>
              <a:gd name="connsiteY3801" fmla="*/ 1199616 h 6858000"/>
              <a:gd name="connsiteX3802" fmla="*/ 5210394 w 6530564"/>
              <a:gd name="connsiteY3802" fmla="*/ 1170233 h 6858000"/>
              <a:gd name="connsiteX3803" fmla="*/ 5166041 w 6530564"/>
              <a:gd name="connsiteY3803" fmla="*/ 1145520 h 6858000"/>
              <a:gd name="connsiteX3804" fmla="*/ 5175383 w 6530564"/>
              <a:gd name="connsiteY3804" fmla="*/ 1143524 h 6858000"/>
              <a:gd name="connsiteX3805" fmla="*/ 5152707 w 6530564"/>
              <a:gd name="connsiteY3805" fmla="*/ 1128832 h 6858000"/>
              <a:gd name="connsiteX3806" fmla="*/ 5132025 w 6530564"/>
              <a:gd name="connsiteY3806" fmla="*/ 1123480 h 6858000"/>
              <a:gd name="connsiteX3807" fmla="*/ 5122685 w 6530564"/>
              <a:gd name="connsiteY3807" fmla="*/ 1125476 h 6858000"/>
              <a:gd name="connsiteX3808" fmla="*/ 5046313 w 6530564"/>
              <a:gd name="connsiteY3808" fmla="*/ 1088067 h 6858000"/>
              <a:gd name="connsiteX3809" fmla="*/ 5030303 w 6530564"/>
              <a:gd name="connsiteY3809" fmla="*/ 1081718 h 6858000"/>
              <a:gd name="connsiteX3810" fmla="*/ 5086675 w 6530564"/>
              <a:gd name="connsiteY3810" fmla="*/ 1094097 h 6858000"/>
              <a:gd name="connsiteX3811" fmla="*/ 5085676 w 6530564"/>
              <a:gd name="connsiteY3811" fmla="*/ 1089426 h 6858000"/>
              <a:gd name="connsiteX3812" fmla="*/ 5095019 w 6530564"/>
              <a:gd name="connsiteY3812" fmla="*/ 1087429 h 6858000"/>
              <a:gd name="connsiteX3813" fmla="*/ 5029307 w 6530564"/>
              <a:gd name="connsiteY3813" fmla="*/ 1077048 h 6858000"/>
              <a:gd name="connsiteX3814" fmla="*/ 5028309 w 6530564"/>
              <a:gd name="connsiteY3814" fmla="*/ 1072377 h 6858000"/>
              <a:gd name="connsiteX3815" fmla="*/ 5032979 w 6530564"/>
              <a:gd name="connsiteY3815" fmla="*/ 1071380 h 6858000"/>
              <a:gd name="connsiteX3816" fmla="*/ 5027310 w 6530564"/>
              <a:gd name="connsiteY3816" fmla="*/ 1067706 h 6858000"/>
              <a:gd name="connsiteX3817" fmla="*/ 5005631 w 6530564"/>
              <a:gd name="connsiteY3817" fmla="*/ 1057685 h 6858000"/>
              <a:gd name="connsiteX3818" fmla="*/ 5000961 w 6530564"/>
              <a:gd name="connsiteY3818" fmla="*/ 1058683 h 6858000"/>
              <a:gd name="connsiteX3819" fmla="*/ 4995291 w 6530564"/>
              <a:gd name="connsiteY3819" fmla="*/ 1055010 h 6858000"/>
              <a:gd name="connsiteX3820" fmla="*/ 4983954 w 6530564"/>
              <a:gd name="connsiteY3820" fmla="*/ 1047662 h 6858000"/>
              <a:gd name="connsiteX3821" fmla="*/ 4982957 w 6530564"/>
              <a:gd name="connsiteY3821" fmla="*/ 1042992 h 6858000"/>
              <a:gd name="connsiteX3822" fmla="*/ 4977287 w 6530564"/>
              <a:gd name="connsiteY3822" fmla="*/ 1039320 h 6858000"/>
              <a:gd name="connsiteX3823" fmla="*/ 4973614 w 6530564"/>
              <a:gd name="connsiteY3823" fmla="*/ 1044988 h 6858000"/>
              <a:gd name="connsiteX3824" fmla="*/ 4942594 w 6530564"/>
              <a:gd name="connsiteY3824" fmla="*/ 1036963 h 6858000"/>
              <a:gd name="connsiteX3825" fmla="*/ 4947265 w 6530564"/>
              <a:gd name="connsiteY3825" fmla="*/ 1035964 h 6858000"/>
              <a:gd name="connsiteX3826" fmla="*/ 4946267 w 6530564"/>
              <a:gd name="connsiteY3826" fmla="*/ 1031294 h 6858000"/>
              <a:gd name="connsiteX3827" fmla="*/ 4941597 w 6530564"/>
              <a:gd name="connsiteY3827" fmla="*/ 1032293 h 6858000"/>
              <a:gd name="connsiteX3828" fmla="*/ 4936925 w 6530564"/>
              <a:gd name="connsiteY3828" fmla="*/ 1033290 h 6858000"/>
              <a:gd name="connsiteX3829" fmla="*/ 4921914 w 6530564"/>
              <a:gd name="connsiteY3829" fmla="*/ 1031612 h 6858000"/>
              <a:gd name="connsiteX3830" fmla="*/ 4927583 w 6530564"/>
              <a:gd name="connsiteY3830" fmla="*/ 1035286 h 6858000"/>
              <a:gd name="connsiteX3831" fmla="*/ 4973614 w 6530564"/>
              <a:gd name="connsiteY3831" fmla="*/ 1044988 h 6858000"/>
              <a:gd name="connsiteX3832" fmla="*/ 4964271 w 6530564"/>
              <a:gd name="connsiteY3832" fmla="*/ 1046983 h 6858000"/>
              <a:gd name="connsiteX3833" fmla="*/ 4965270 w 6530564"/>
              <a:gd name="connsiteY3833" fmla="*/ 1051656 h 6858000"/>
              <a:gd name="connsiteX3834" fmla="*/ 4969940 w 6530564"/>
              <a:gd name="connsiteY3834" fmla="*/ 1050657 h 6858000"/>
              <a:gd name="connsiteX3835" fmla="*/ 4975610 w 6530564"/>
              <a:gd name="connsiteY3835" fmla="*/ 1054330 h 6858000"/>
              <a:gd name="connsiteX3836" fmla="*/ 4980281 w 6530564"/>
              <a:gd name="connsiteY3836" fmla="*/ 1053332 h 6858000"/>
              <a:gd name="connsiteX3837" fmla="*/ 4976607 w 6530564"/>
              <a:gd name="connsiteY3837" fmla="*/ 1059002 h 6858000"/>
              <a:gd name="connsiteX3838" fmla="*/ 4945587 w 6530564"/>
              <a:gd name="connsiteY3838" fmla="*/ 1050975 h 6858000"/>
              <a:gd name="connsiteX3839" fmla="*/ 4888638 w 6530564"/>
              <a:gd name="connsiteY3839" fmla="*/ 1030174 h 6858000"/>
              <a:gd name="connsiteX3840" fmla="*/ 4883576 w 6530564"/>
              <a:gd name="connsiteY3840" fmla="*/ 1028576 h 6858000"/>
              <a:gd name="connsiteX3841" fmla="*/ 4677737 w 6530564"/>
              <a:gd name="connsiteY3841" fmla="*/ 918554 h 6858000"/>
              <a:gd name="connsiteX3842" fmla="*/ 4486061 w 6530564"/>
              <a:gd name="connsiteY3842" fmla="*/ 866223 h 6858000"/>
              <a:gd name="connsiteX3843" fmla="*/ 4048372 w 6530564"/>
              <a:gd name="connsiteY3843" fmla="*/ 829950 h 6858000"/>
              <a:gd name="connsiteX3844" fmla="*/ 2878191 w 6530564"/>
              <a:gd name="connsiteY3844" fmla="*/ 1029255 h 6858000"/>
              <a:gd name="connsiteX3845" fmla="*/ 2628640 w 6530564"/>
              <a:gd name="connsiteY3845" fmla="*/ 1161658 h 6858000"/>
              <a:gd name="connsiteX3846" fmla="*/ 2250745 w 6530564"/>
              <a:gd name="connsiteY3846" fmla="*/ 1414763 h 6858000"/>
              <a:gd name="connsiteX3847" fmla="*/ 2208076 w 6530564"/>
              <a:gd name="connsiteY3847" fmla="*/ 1423878 h 6858000"/>
              <a:gd name="connsiteX3848" fmla="*/ 2202136 w 6530564"/>
              <a:gd name="connsiteY3848" fmla="*/ 1413869 h 6858000"/>
              <a:gd name="connsiteX3849" fmla="*/ 2202084 w 6530564"/>
              <a:gd name="connsiteY3849" fmla="*/ 1411629 h 6858000"/>
              <a:gd name="connsiteX3850" fmla="*/ 2206238 w 6530564"/>
              <a:gd name="connsiteY3850" fmla="*/ 1407817 h 6858000"/>
              <a:gd name="connsiteX3851" fmla="*/ 2786866 w 6530564"/>
              <a:gd name="connsiteY3851" fmla="*/ 1028640 h 6858000"/>
              <a:gd name="connsiteX3852" fmla="*/ 2792535 w 6530564"/>
              <a:gd name="connsiteY3852" fmla="*/ 1032314 h 6858000"/>
              <a:gd name="connsiteX3853" fmla="*/ 2797204 w 6530564"/>
              <a:gd name="connsiteY3853" fmla="*/ 1031315 h 6858000"/>
              <a:gd name="connsiteX3854" fmla="*/ 2802875 w 6530564"/>
              <a:gd name="connsiteY3854" fmla="*/ 1034988 h 6858000"/>
              <a:gd name="connsiteX3855" fmla="*/ 2794529 w 6530564"/>
              <a:gd name="connsiteY3855" fmla="*/ 1041655 h 6858000"/>
              <a:gd name="connsiteX3856" fmla="*/ 2795528 w 6530564"/>
              <a:gd name="connsiteY3856" fmla="*/ 1046327 h 6858000"/>
              <a:gd name="connsiteX3857" fmla="*/ 2800199 w 6530564"/>
              <a:gd name="connsiteY3857" fmla="*/ 1045328 h 6858000"/>
              <a:gd name="connsiteX3858" fmla="*/ 2804871 w 6530564"/>
              <a:gd name="connsiteY3858" fmla="*/ 1044330 h 6858000"/>
              <a:gd name="connsiteX3859" fmla="*/ 2808543 w 6530564"/>
              <a:gd name="connsiteY3859" fmla="*/ 1038660 h 6858000"/>
              <a:gd name="connsiteX3860" fmla="*/ 2813215 w 6530564"/>
              <a:gd name="connsiteY3860" fmla="*/ 1037663 h 6858000"/>
              <a:gd name="connsiteX3861" fmla="*/ 2829222 w 6530564"/>
              <a:gd name="connsiteY3861" fmla="*/ 1044011 h 6858000"/>
              <a:gd name="connsiteX3862" fmla="*/ 2830901 w 6530564"/>
              <a:gd name="connsiteY3862" fmla="*/ 1029001 h 6858000"/>
              <a:gd name="connsiteX3863" fmla="*/ 2826228 w 6530564"/>
              <a:gd name="connsiteY3863" fmla="*/ 1029998 h 6858000"/>
              <a:gd name="connsiteX3864" fmla="*/ 2825231 w 6530564"/>
              <a:gd name="connsiteY3864" fmla="*/ 1025328 h 6858000"/>
              <a:gd name="connsiteX3865" fmla="*/ 2811218 w 6530564"/>
              <a:gd name="connsiteY3865" fmla="*/ 1028322 h 6858000"/>
              <a:gd name="connsiteX3866" fmla="*/ 2807546 w 6530564"/>
              <a:gd name="connsiteY3866" fmla="*/ 1033990 h 6858000"/>
              <a:gd name="connsiteX3867" fmla="*/ 2810219 w 6530564"/>
              <a:gd name="connsiteY3867" fmla="*/ 1023650 h 6858000"/>
              <a:gd name="connsiteX3868" fmla="*/ 2814891 w 6530564"/>
              <a:gd name="connsiteY3868" fmla="*/ 1022653 h 6858000"/>
              <a:gd name="connsiteX3869" fmla="*/ 2823235 w 6530564"/>
              <a:gd name="connsiteY3869" fmla="*/ 1015986 h 6858000"/>
              <a:gd name="connsiteX3870" fmla="*/ 2818565 w 6530564"/>
              <a:gd name="connsiteY3870" fmla="*/ 1016983 h 6858000"/>
              <a:gd name="connsiteX3871" fmla="*/ 3037465 w 6530564"/>
              <a:gd name="connsiteY3871" fmla="*/ 921374 h 6858000"/>
              <a:gd name="connsiteX3872" fmla="*/ 3058147 w 6530564"/>
              <a:gd name="connsiteY3872" fmla="*/ 926725 h 6858000"/>
              <a:gd name="connsiteX3873" fmla="*/ 3046809 w 6530564"/>
              <a:gd name="connsiteY3873" fmla="*/ 919377 h 6858000"/>
              <a:gd name="connsiteX3874" fmla="*/ 3051479 w 6530564"/>
              <a:gd name="connsiteY3874" fmla="*/ 918379 h 6858000"/>
              <a:gd name="connsiteX3875" fmla="*/ 3499823 w 6530564"/>
              <a:gd name="connsiteY3875" fmla="*/ 793288 h 6858000"/>
              <a:gd name="connsiteX3876" fmla="*/ 3644023 w 6530564"/>
              <a:gd name="connsiteY3876" fmla="*/ 771778 h 6858000"/>
              <a:gd name="connsiteX3877" fmla="*/ 3664087 w 6530564"/>
              <a:gd name="connsiteY3877" fmla="*/ 769873 h 6858000"/>
              <a:gd name="connsiteX3878" fmla="*/ 3801298 w 6530564"/>
              <a:gd name="connsiteY3878" fmla="*/ 765118 h 6858000"/>
              <a:gd name="connsiteX3879" fmla="*/ 3849108 w 6530564"/>
              <a:gd name="connsiteY3879" fmla="*/ 758706 h 6858000"/>
              <a:gd name="connsiteX3880" fmla="*/ 3858639 w 6530564"/>
              <a:gd name="connsiteY3880" fmla="*/ 750773 h 6858000"/>
              <a:gd name="connsiteX3881" fmla="*/ 1876892 w 6530564"/>
              <a:gd name="connsiteY3881" fmla="*/ 560831 h 6858000"/>
              <a:gd name="connsiteX3882" fmla="*/ 1898421 w 6530564"/>
              <a:gd name="connsiteY3882" fmla="*/ 560831 h 6858000"/>
              <a:gd name="connsiteX3883" fmla="*/ 1793475 w 6530564"/>
              <a:gd name="connsiteY3883" fmla="*/ 681915 h 6858000"/>
              <a:gd name="connsiteX3884" fmla="*/ 776305 w 6530564"/>
              <a:gd name="connsiteY3884" fmla="*/ 2172579 h 6858000"/>
              <a:gd name="connsiteX3885" fmla="*/ 760159 w 6530564"/>
              <a:gd name="connsiteY3885" fmla="*/ 2226393 h 6858000"/>
              <a:gd name="connsiteX3886" fmla="*/ 674049 w 6530564"/>
              <a:gd name="connsiteY3886" fmla="*/ 2724179 h 6858000"/>
              <a:gd name="connsiteX3887" fmla="*/ 622922 w 6530564"/>
              <a:gd name="connsiteY3887" fmla="*/ 3181602 h 6858000"/>
              <a:gd name="connsiteX3888" fmla="*/ 668667 w 6530564"/>
              <a:gd name="connsiteY3888" fmla="*/ 3073973 h 6858000"/>
              <a:gd name="connsiteX3889" fmla="*/ 725177 w 6530564"/>
              <a:gd name="connsiteY3889" fmla="*/ 2664982 h 6858000"/>
              <a:gd name="connsiteX3890" fmla="*/ 1438272 w 6530564"/>
              <a:gd name="connsiteY3890" fmla="*/ 1155483 h 6858000"/>
              <a:gd name="connsiteX3891" fmla="*/ 1629328 w 6530564"/>
              <a:gd name="connsiteY3891" fmla="*/ 999420 h 6858000"/>
              <a:gd name="connsiteX3892" fmla="*/ 1669692 w 6530564"/>
              <a:gd name="connsiteY3892" fmla="*/ 929461 h 6858000"/>
              <a:gd name="connsiteX3893" fmla="*/ 1739655 w 6530564"/>
              <a:gd name="connsiteY3893" fmla="*/ 848740 h 6858000"/>
              <a:gd name="connsiteX3894" fmla="*/ 1817693 w 6530564"/>
              <a:gd name="connsiteY3894" fmla="*/ 837977 h 6858000"/>
              <a:gd name="connsiteX3895" fmla="*/ 1715438 w 6530564"/>
              <a:gd name="connsiteY3895" fmla="*/ 953679 h 6858000"/>
              <a:gd name="connsiteX3896" fmla="*/ 1403290 w 6530564"/>
              <a:gd name="connsiteY3896" fmla="*/ 1335761 h 6858000"/>
              <a:gd name="connsiteX3897" fmla="*/ 1352163 w 6530564"/>
              <a:gd name="connsiteY3897" fmla="*/ 1448772 h 6858000"/>
              <a:gd name="connsiteX3898" fmla="*/ 1314489 w 6530564"/>
              <a:gd name="connsiteY3898" fmla="*/ 1532185 h 6858000"/>
              <a:gd name="connsiteX3899" fmla="*/ 1072307 w 6530564"/>
              <a:gd name="connsiteY3899" fmla="*/ 1965393 h 6858000"/>
              <a:gd name="connsiteX3900" fmla="*/ 1069616 w 6530564"/>
              <a:gd name="connsiteY3900" fmla="*/ 1997681 h 6858000"/>
              <a:gd name="connsiteX3901" fmla="*/ 1099217 w 6530564"/>
              <a:gd name="connsiteY3901" fmla="*/ 1970774 h 6858000"/>
              <a:gd name="connsiteX3902" fmla="*/ 1494782 w 6530564"/>
              <a:gd name="connsiteY3902" fmla="*/ 1327690 h 6858000"/>
              <a:gd name="connsiteX3903" fmla="*/ 1510927 w 6530564"/>
              <a:gd name="connsiteY3903" fmla="*/ 1303472 h 6858000"/>
              <a:gd name="connsiteX3904" fmla="*/ 1540528 w 6530564"/>
              <a:gd name="connsiteY3904" fmla="*/ 1300782 h 6858000"/>
              <a:gd name="connsiteX3905" fmla="*/ 1540528 w 6530564"/>
              <a:gd name="connsiteY3905" fmla="*/ 1330381 h 6858000"/>
              <a:gd name="connsiteX3906" fmla="*/ 1217616 w 6530564"/>
              <a:gd name="connsiteY3906" fmla="*/ 1836238 h 6858000"/>
              <a:gd name="connsiteX3907" fmla="*/ 1201472 w 6530564"/>
              <a:gd name="connsiteY3907" fmla="*/ 1865836 h 6858000"/>
              <a:gd name="connsiteX3908" fmla="*/ 1034634 w 6530564"/>
              <a:gd name="connsiteY3908" fmla="*/ 2315188 h 6858000"/>
              <a:gd name="connsiteX3909" fmla="*/ 886633 w 6530564"/>
              <a:gd name="connsiteY3909" fmla="*/ 3316138 h 6858000"/>
              <a:gd name="connsiteX3910" fmla="*/ 886633 w 6530564"/>
              <a:gd name="connsiteY3910" fmla="*/ 3345737 h 6858000"/>
              <a:gd name="connsiteX3911" fmla="*/ 910852 w 6530564"/>
              <a:gd name="connsiteY3911" fmla="*/ 3286541 h 6858000"/>
              <a:gd name="connsiteX3912" fmla="*/ 912039 w 6530564"/>
              <a:gd name="connsiteY3912" fmla="*/ 3267394 h 6858000"/>
              <a:gd name="connsiteX3913" fmla="*/ 911945 w 6530564"/>
              <a:gd name="connsiteY3913" fmla="*/ 3235898 h 6858000"/>
              <a:gd name="connsiteX3914" fmla="*/ 932891 w 6530564"/>
              <a:gd name="connsiteY3914" fmla="*/ 2963742 h 6858000"/>
              <a:gd name="connsiteX3915" fmla="*/ 935203 w 6530564"/>
              <a:gd name="connsiteY3915" fmla="*/ 2950827 h 6858000"/>
              <a:gd name="connsiteX3916" fmla="*/ 936942 w 6530564"/>
              <a:gd name="connsiteY3916" fmla="*/ 2948948 h 6858000"/>
              <a:gd name="connsiteX3917" fmla="*/ 967110 w 6530564"/>
              <a:gd name="connsiteY3917" fmla="*/ 2742550 h 6858000"/>
              <a:gd name="connsiteX3918" fmla="*/ 1653547 w 6530564"/>
              <a:gd name="connsiteY3918" fmla="*/ 1308854 h 6858000"/>
              <a:gd name="connsiteX3919" fmla="*/ 2092167 w 6530564"/>
              <a:gd name="connsiteY3919" fmla="*/ 889101 h 6858000"/>
              <a:gd name="connsiteX3920" fmla="*/ 2137913 w 6530564"/>
              <a:gd name="connsiteY3920" fmla="*/ 856811 h 6858000"/>
              <a:gd name="connsiteX3921" fmla="*/ 2108312 w 6530564"/>
              <a:gd name="connsiteY3921" fmla="*/ 940224 h 6858000"/>
              <a:gd name="connsiteX3922" fmla="*/ 2046421 w 6530564"/>
              <a:gd name="connsiteY3922" fmla="*/ 1055926 h 6858000"/>
              <a:gd name="connsiteX3923" fmla="*/ 2016821 w 6530564"/>
              <a:gd name="connsiteY3923" fmla="*/ 1093597 h 6858000"/>
              <a:gd name="connsiteX3924" fmla="*/ 1774638 w 6530564"/>
              <a:gd name="connsiteY3924" fmla="*/ 1349215 h 6858000"/>
              <a:gd name="connsiteX3925" fmla="*/ 1777328 w 6530564"/>
              <a:gd name="connsiteY3925" fmla="*/ 1386886 h 6858000"/>
              <a:gd name="connsiteX3926" fmla="*/ 1766565 w 6530564"/>
              <a:gd name="connsiteY3926" fmla="*/ 1421865 h 6858000"/>
              <a:gd name="connsiteX3927" fmla="*/ 1352163 w 6530564"/>
              <a:gd name="connsiteY3927" fmla="*/ 2091856 h 6858000"/>
              <a:gd name="connsiteX3928" fmla="*/ 1101907 w 6530564"/>
              <a:gd name="connsiteY3928" fmla="*/ 3087427 h 6858000"/>
              <a:gd name="connsiteX3929" fmla="*/ 1102580 w 6530564"/>
              <a:gd name="connsiteY3929" fmla="*/ 3094154 h 6858000"/>
              <a:gd name="connsiteX3930" fmla="*/ 1104570 w 6530564"/>
              <a:gd name="connsiteY3930" fmla="*/ 3100406 h 6858000"/>
              <a:gd name="connsiteX3931" fmla="*/ 1113843 w 6530564"/>
              <a:gd name="connsiteY3931" fmla="*/ 2999101 h 6858000"/>
              <a:gd name="connsiteX3932" fmla="*/ 1236682 w 6530564"/>
              <a:gd name="connsiteY3932" fmla="*/ 2487179 h 6858000"/>
              <a:gd name="connsiteX3933" fmla="*/ 1249712 w 6530564"/>
              <a:gd name="connsiteY3933" fmla="*/ 2472227 h 6858000"/>
              <a:gd name="connsiteX3934" fmla="*/ 1144152 w 6530564"/>
              <a:gd name="connsiteY3934" fmla="*/ 2998820 h 6858000"/>
              <a:gd name="connsiteX3935" fmla="*/ 1143877 w 6530564"/>
              <a:gd name="connsiteY3935" fmla="*/ 3001792 h 6858000"/>
              <a:gd name="connsiteX3936" fmla="*/ 1144625 w 6530564"/>
              <a:gd name="connsiteY3936" fmla="*/ 2999599 h 6858000"/>
              <a:gd name="connsiteX3937" fmla="*/ 1220307 w 6530564"/>
              <a:gd name="connsiteY3937" fmla="*/ 2673054 h 6858000"/>
              <a:gd name="connsiteX3938" fmla="*/ 1182634 w 6530564"/>
              <a:gd name="connsiteY3938" fmla="*/ 3001323 h 6858000"/>
              <a:gd name="connsiteX3939" fmla="*/ 1177230 w 6530564"/>
              <a:gd name="connsiteY3939" fmla="*/ 3017964 h 6858000"/>
              <a:gd name="connsiteX3940" fmla="*/ 1193129 w 6530564"/>
              <a:gd name="connsiteY3940" fmla="*/ 3023733 h 6858000"/>
              <a:gd name="connsiteX3941" fmla="*/ 1207684 w 6530564"/>
              <a:gd name="connsiteY3941" fmla="*/ 3006427 h 6858000"/>
              <a:gd name="connsiteX3942" fmla="*/ 1314361 w 6530564"/>
              <a:gd name="connsiteY3942" fmla="*/ 2537505 h 6858000"/>
              <a:gd name="connsiteX3943" fmla="*/ 1324018 w 6530564"/>
              <a:gd name="connsiteY3943" fmla="*/ 2510631 h 6858000"/>
              <a:gd name="connsiteX3944" fmla="*/ 1336954 w 6530564"/>
              <a:gd name="connsiteY3944" fmla="*/ 2510369 h 6858000"/>
              <a:gd name="connsiteX3945" fmla="*/ 1346335 w 6530564"/>
              <a:gd name="connsiteY3945" fmla="*/ 2515455 h 6858000"/>
              <a:gd name="connsiteX3946" fmla="*/ 1341475 w 6530564"/>
              <a:gd name="connsiteY3946" fmla="*/ 2526822 h 6858000"/>
              <a:gd name="connsiteX3947" fmla="*/ 1206129 w 6530564"/>
              <a:gd name="connsiteY3947" fmla="*/ 3017246 h 6858000"/>
              <a:gd name="connsiteX3948" fmla="*/ 1190428 w 6530564"/>
              <a:gd name="connsiteY3948" fmla="*/ 3134619 h 6858000"/>
              <a:gd name="connsiteX3949" fmla="*/ 1188018 w 6530564"/>
              <a:gd name="connsiteY3949" fmla="*/ 3178911 h 6858000"/>
              <a:gd name="connsiteX3950" fmla="*/ 1189026 w 6530564"/>
              <a:gd name="connsiteY3950" fmla="*/ 3548551 h 6858000"/>
              <a:gd name="connsiteX3951" fmla="*/ 1205813 w 6530564"/>
              <a:gd name="connsiteY3951" fmla="*/ 3671558 h 6858000"/>
              <a:gd name="connsiteX3952" fmla="*/ 1210772 w 6530564"/>
              <a:gd name="connsiteY3952" fmla="*/ 3356381 h 6858000"/>
              <a:gd name="connsiteX3953" fmla="*/ 1341421 w 6530564"/>
              <a:gd name="connsiteY3953" fmla="*/ 2696971 h 6858000"/>
              <a:gd name="connsiteX3954" fmla="*/ 1356818 w 6530564"/>
              <a:gd name="connsiteY3954" fmla="*/ 2655264 h 6858000"/>
              <a:gd name="connsiteX3955" fmla="*/ 1364300 w 6530564"/>
              <a:gd name="connsiteY3955" fmla="*/ 2638368 h 6858000"/>
              <a:gd name="connsiteX3956" fmla="*/ 1403642 w 6530564"/>
              <a:gd name="connsiteY3956" fmla="*/ 2528432 h 6858000"/>
              <a:gd name="connsiteX3957" fmla="*/ 1418816 w 6530564"/>
              <a:gd name="connsiteY3957" fmla="*/ 2487337 h 6858000"/>
              <a:gd name="connsiteX3958" fmla="*/ 1885305 w 6530564"/>
              <a:gd name="connsiteY3958" fmla="*/ 1726888 h 6858000"/>
              <a:gd name="connsiteX3959" fmla="*/ 1887481 w 6530564"/>
              <a:gd name="connsiteY3959" fmla="*/ 1724542 h 6858000"/>
              <a:gd name="connsiteX3960" fmla="*/ 1876956 w 6530564"/>
              <a:gd name="connsiteY3960" fmla="*/ 1747601 h 6858000"/>
              <a:gd name="connsiteX3961" fmla="*/ 1845344 w 6530564"/>
              <a:gd name="connsiteY3961" fmla="*/ 1795419 h 6858000"/>
              <a:gd name="connsiteX3962" fmla="*/ 1341756 w 6530564"/>
              <a:gd name="connsiteY3962" fmla="*/ 3026454 h 6858000"/>
              <a:gd name="connsiteX3963" fmla="*/ 1338404 w 6530564"/>
              <a:gd name="connsiteY3963" fmla="*/ 3067727 h 6858000"/>
              <a:gd name="connsiteX3964" fmla="*/ 1352994 w 6530564"/>
              <a:gd name="connsiteY3964" fmla="*/ 3439768 h 6858000"/>
              <a:gd name="connsiteX3965" fmla="*/ 1386580 w 6530564"/>
              <a:gd name="connsiteY3965" fmla="*/ 3777331 h 6858000"/>
              <a:gd name="connsiteX3966" fmla="*/ 1402977 w 6530564"/>
              <a:gd name="connsiteY3966" fmla="*/ 3692713 h 6858000"/>
              <a:gd name="connsiteX3967" fmla="*/ 1380729 w 6530564"/>
              <a:gd name="connsiteY3967" fmla="*/ 3389229 h 6858000"/>
              <a:gd name="connsiteX3968" fmla="*/ 1662254 w 6530564"/>
              <a:gd name="connsiteY3968" fmla="*/ 2191442 h 6858000"/>
              <a:gd name="connsiteX3969" fmla="*/ 1775928 w 6530564"/>
              <a:gd name="connsiteY3969" fmla="*/ 2049539 h 6858000"/>
              <a:gd name="connsiteX3970" fmla="*/ 1794248 w 6530564"/>
              <a:gd name="connsiteY3970" fmla="*/ 1992901 h 6858000"/>
              <a:gd name="connsiteX3971" fmla="*/ 1832245 w 6530564"/>
              <a:gd name="connsiteY3971" fmla="*/ 1923946 h 6858000"/>
              <a:gd name="connsiteX3972" fmla="*/ 1886833 w 6530564"/>
              <a:gd name="connsiteY3972" fmla="*/ 1904172 h 6858000"/>
              <a:gd name="connsiteX3973" fmla="*/ 1830946 w 6530564"/>
              <a:gd name="connsiteY3973" fmla="*/ 2003310 h 6858000"/>
              <a:gd name="connsiteX3974" fmla="*/ 1664800 w 6530564"/>
              <a:gd name="connsiteY3974" fmla="*/ 2326766 h 6858000"/>
              <a:gd name="connsiteX3975" fmla="*/ 1645352 w 6530564"/>
              <a:gd name="connsiteY3975" fmla="*/ 2416092 h 6858000"/>
              <a:gd name="connsiteX3976" fmla="*/ 1631044 w 6530564"/>
              <a:gd name="connsiteY3976" fmla="*/ 2482013 h 6858000"/>
              <a:gd name="connsiteX3977" fmla="*/ 1523196 w 6530564"/>
              <a:gd name="connsiteY3977" fmla="*/ 2831542 h 6858000"/>
              <a:gd name="connsiteX3978" fmla="*/ 1526229 w 6530564"/>
              <a:gd name="connsiteY3978" fmla="*/ 2855229 h 6858000"/>
              <a:gd name="connsiteX3979" fmla="*/ 1534614 w 6530564"/>
              <a:gd name="connsiteY3979" fmla="*/ 2850072 h 6858000"/>
              <a:gd name="connsiteX3980" fmla="*/ 1531478 w 6530564"/>
              <a:gd name="connsiteY3980" fmla="*/ 2868343 h 6858000"/>
              <a:gd name="connsiteX3981" fmla="*/ 1530525 w 6530564"/>
              <a:gd name="connsiteY3981" fmla="*/ 2870743 h 6858000"/>
              <a:gd name="connsiteX3982" fmla="*/ 1530643 w 6530564"/>
              <a:gd name="connsiteY3982" fmla="*/ 2867299 h 6858000"/>
              <a:gd name="connsiteX3983" fmla="*/ 1527396 w 6530564"/>
              <a:gd name="connsiteY3983" fmla="*/ 2860667 h 6858000"/>
              <a:gd name="connsiteX3984" fmla="*/ 1520049 w 6530564"/>
              <a:gd name="connsiteY3984" fmla="*/ 2872005 h 6858000"/>
              <a:gd name="connsiteX3985" fmla="*/ 1521048 w 6530564"/>
              <a:gd name="connsiteY3985" fmla="*/ 2876676 h 6858000"/>
              <a:gd name="connsiteX3986" fmla="*/ 1521727 w 6530564"/>
              <a:gd name="connsiteY3986" fmla="*/ 2856995 h 6858000"/>
              <a:gd name="connsiteX3987" fmla="*/ 1511385 w 6530564"/>
              <a:gd name="connsiteY3987" fmla="*/ 2854318 h 6858000"/>
              <a:gd name="connsiteX3988" fmla="*/ 1498690 w 6530564"/>
              <a:gd name="connsiteY3988" fmla="*/ 2886335 h 6858000"/>
              <a:gd name="connsiteX3989" fmla="*/ 1499687 w 6530564"/>
              <a:gd name="connsiteY3989" fmla="*/ 2891007 h 6858000"/>
              <a:gd name="connsiteX3990" fmla="*/ 1495017 w 6530564"/>
              <a:gd name="connsiteY3990" fmla="*/ 2892005 h 6858000"/>
              <a:gd name="connsiteX3991" fmla="*/ 1496015 w 6530564"/>
              <a:gd name="connsiteY3991" fmla="*/ 2896677 h 6858000"/>
              <a:gd name="connsiteX3992" fmla="*/ 1497013 w 6530564"/>
              <a:gd name="connsiteY3992" fmla="*/ 2901348 h 6858000"/>
              <a:gd name="connsiteX3993" fmla="*/ 1500687 w 6530564"/>
              <a:gd name="connsiteY3993" fmla="*/ 2895679 h 6858000"/>
              <a:gd name="connsiteX3994" fmla="*/ 1500005 w 6530564"/>
              <a:gd name="connsiteY3994" fmla="*/ 2915361 h 6858000"/>
              <a:gd name="connsiteX3995" fmla="*/ 1504677 w 6530564"/>
              <a:gd name="connsiteY3995" fmla="*/ 2914363 h 6858000"/>
              <a:gd name="connsiteX3996" fmla="*/ 1514701 w 6530564"/>
              <a:gd name="connsiteY3996" fmla="*/ 2892685 h 6858000"/>
              <a:gd name="connsiteX3997" fmla="*/ 1519370 w 6530564"/>
              <a:gd name="connsiteY3997" fmla="*/ 2891687 h 6858000"/>
              <a:gd name="connsiteX3998" fmla="*/ 1515697 w 6530564"/>
              <a:gd name="connsiteY3998" fmla="*/ 2897355 h 6858000"/>
              <a:gd name="connsiteX3999" fmla="*/ 1522365 w 6530564"/>
              <a:gd name="connsiteY3999" fmla="*/ 2905700 h 6858000"/>
              <a:gd name="connsiteX4000" fmla="*/ 1525039 w 6530564"/>
              <a:gd name="connsiteY4000" fmla="*/ 2895360 h 6858000"/>
              <a:gd name="connsiteX4001" fmla="*/ 1524041 w 6530564"/>
              <a:gd name="connsiteY4001" fmla="*/ 2890688 h 6858000"/>
              <a:gd name="connsiteX4002" fmla="*/ 1527714 w 6530564"/>
              <a:gd name="connsiteY4002" fmla="*/ 2885020 h 6858000"/>
              <a:gd name="connsiteX4003" fmla="*/ 1518010 w 6530564"/>
              <a:gd name="connsiteY4003" fmla="*/ 2931050 h 6858000"/>
              <a:gd name="connsiteX4004" fmla="*/ 1529349 w 6530564"/>
              <a:gd name="connsiteY4004" fmla="*/ 2938396 h 6858000"/>
              <a:gd name="connsiteX4005" fmla="*/ 1530348 w 6530564"/>
              <a:gd name="connsiteY4005" fmla="*/ 2943068 h 6858000"/>
              <a:gd name="connsiteX4006" fmla="*/ 1524678 w 6530564"/>
              <a:gd name="connsiteY4006" fmla="*/ 2939395 h 6858000"/>
              <a:gd name="connsiteX4007" fmla="*/ 1523680 w 6530564"/>
              <a:gd name="connsiteY4007" fmla="*/ 2934724 h 6858000"/>
              <a:gd name="connsiteX4008" fmla="*/ 1519008 w 6530564"/>
              <a:gd name="connsiteY4008" fmla="*/ 2935721 h 6858000"/>
              <a:gd name="connsiteX4009" fmla="*/ 1516334 w 6530564"/>
              <a:gd name="connsiteY4009" fmla="*/ 2946061 h 6858000"/>
              <a:gd name="connsiteX4010" fmla="*/ 1517333 w 6530564"/>
              <a:gd name="connsiteY4010" fmla="*/ 2950732 h 6858000"/>
              <a:gd name="connsiteX4011" fmla="*/ 1509986 w 6530564"/>
              <a:gd name="connsiteY4011" fmla="*/ 2962070 h 6858000"/>
              <a:gd name="connsiteX4012" fmla="*/ 1507991 w 6530564"/>
              <a:gd name="connsiteY4012" fmla="*/ 2952728 h 6858000"/>
              <a:gd name="connsiteX4013" fmla="*/ 1503320 w 6530564"/>
              <a:gd name="connsiteY4013" fmla="*/ 2953726 h 6858000"/>
              <a:gd name="connsiteX4014" fmla="*/ 1500643 w 6530564"/>
              <a:gd name="connsiteY4014" fmla="*/ 2964066 h 6858000"/>
              <a:gd name="connsiteX4015" fmla="*/ 1502641 w 6530564"/>
              <a:gd name="connsiteY4015" fmla="*/ 2973409 h 6858000"/>
              <a:gd name="connsiteX4016" fmla="*/ 1514976 w 6530564"/>
              <a:gd name="connsiteY4016" fmla="*/ 2985426 h 6858000"/>
              <a:gd name="connsiteX4017" fmla="*/ 1513299 w 6530564"/>
              <a:gd name="connsiteY4017" fmla="*/ 3000436 h 6858000"/>
              <a:gd name="connsiteX4018" fmla="*/ 1495570 w 6530564"/>
              <a:gd name="connsiteY4018" fmla="*/ 3077486 h 6858000"/>
              <a:gd name="connsiteX4019" fmla="*/ 1489902 w 6530564"/>
              <a:gd name="connsiteY4019" fmla="*/ 3073814 h 6858000"/>
              <a:gd name="connsiteX4020" fmla="*/ 1490900 w 6530564"/>
              <a:gd name="connsiteY4020" fmla="*/ 3078485 h 6858000"/>
              <a:gd name="connsiteX4021" fmla="*/ 1486228 w 6530564"/>
              <a:gd name="connsiteY4021" fmla="*/ 3079482 h 6858000"/>
              <a:gd name="connsiteX4022" fmla="*/ 1480559 w 6530564"/>
              <a:gd name="connsiteY4022" fmla="*/ 3075811 h 6858000"/>
              <a:gd name="connsiteX4023" fmla="*/ 1485591 w 6530564"/>
              <a:gd name="connsiteY4023" fmla="*/ 3030777 h 6858000"/>
              <a:gd name="connsiteX4024" fmla="*/ 1491260 w 6530564"/>
              <a:gd name="connsiteY4024" fmla="*/ 3034450 h 6858000"/>
              <a:gd name="connsiteX4025" fmla="*/ 1496610 w 6530564"/>
              <a:gd name="connsiteY4025" fmla="*/ 3013770 h 6858000"/>
              <a:gd name="connsiteX4026" fmla="*/ 1489264 w 6530564"/>
              <a:gd name="connsiteY4026" fmla="*/ 3025108 h 6858000"/>
              <a:gd name="connsiteX4027" fmla="*/ 1489944 w 6530564"/>
              <a:gd name="connsiteY4027" fmla="*/ 3005426 h 6858000"/>
              <a:gd name="connsiteX4028" fmla="*/ 1488945 w 6530564"/>
              <a:gd name="connsiteY4028" fmla="*/ 3000755 h 6858000"/>
              <a:gd name="connsiteX4029" fmla="*/ 1492619 w 6530564"/>
              <a:gd name="connsiteY4029" fmla="*/ 2995087 h 6858000"/>
              <a:gd name="connsiteX4030" fmla="*/ 1491621 w 6530564"/>
              <a:gd name="connsiteY4030" fmla="*/ 2990414 h 6858000"/>
              <a:gd name="connsiteX4031" fmla="*/ 1490623 w 6530564"/>
              <a:gd name="connsiteY4031" fmla="*/ 2985745 h 6858000"/>
              <a:gd name="connsiteX4032" fmla="*/ 1482279 w 6530564"/>
              <a:gd name="connsiteY4032" fmla="*/ 2992412 h 6858000"/>
              <a:gd name="connsiteX4033" fmla="*/ 1479604 w 6530564"/>
              <a:gd name="connsiteY4033" fmla="*/ 3002751 h 6858000"/>
              <a:gd name="connsiteX4034" fmla="*/ 1480602 w 6530564"/>
              <a:gd name="connsiteY4034" fmla="*/ 3007422 h 6858000"/>
              <a:gd name="connsiteX4035" fmla="*/ 1485271 w 6530564"/>
              <a:gd name="connsiteY4035" fmla="*/ 3006424 h 6858000"/>
              <a:gd name="connsiteX4036" fmla="*/ 1475889 w 6530564"/>
              <a:gd name="connsiteY4036" fmla="*/ 3076809 h 6858000"/>
              <a:gd name="connsiteX4037" fmla="*/ 1472215 w 6530564"/>
              <a:gd name="connsiteY4037" fmla="*/ 3082477 h 6858000"/>
              <a:gd name="connsiteX4038" fmla="*/ 1469540 w 6530564"/>
              <a:gd name="connsiteY4038" fmla="*/ 3092817 h 6858000"/>
              <a:gd name="connsiteX4039" fmla="*/ 1474211 w 6530564"/>
              <a:gd name="connsiteY4039" fmla="*/ 3091818 h 6858000"/>
              <a:gd name="connsiteX4040" fmla="*/ 1466185 w 6530564"/>
              <a:gd name="connsiteY4040" fmla="*/ 3122840 h 6858000"/>
              <a:gd name="connsiteX4041" fmla="*/ 1463510 w 6530564"/>
              <a:gd name="connsiteY4041" fmla="*/ 3133178 h 6858000"/>
              <a:gd name="connsiteX4042" fmla="*/ 1464509 w 6530564"/>
              <a:gd name="connsiteY4042" fmla="*/ 3137850 h 6858000"/>
              <a:gd name="connsiteX4043" fmla="*/ 1469179 w 6530564"/>
              <a:gd name="connsiteY4043" fmla="*/ 3136851 h 6858000"/>
              <a:gd name="connsiteX4044" fmla="*/ 1458437 w 6530564"/>
              <a:gd name="connsiteY4044" fmla="*/ 3246598 h 6858000"/>
              <a:gd name="connsiteX4045" fmla="*/ 1454763 w 6530564"/>
              <a:gd name="connsiteY4045" fmla="*/ 3252269 h 6858000"/>
              <a:gd name="connsiteX4046" fmla="*/ 1455762 w 6530564"/>
              <a:gd name="connsiteY4046" fmla="*/ 3256940 h 6858000"/>
              <a:gd name="connsiteX4047" fmla="*/ 1456759 w 6530564"/>
              <a:gd name="connsiteY4047" fmla="*/ 3261610 h 6858000"/>
              <a:gd name="connsiteX4048" fmla="*/ 1452407 w 6530564"/>
              <a:gd name="connsiteY4048" fmla="*/ 3286961 h 6858000"/>
              <a:gd name="connsiteX4049" fmla="*/ 1448735 w 6530564"/>
              <a:gd name="connsiteY4049" fmla="*/ 3292631 h 6858000"/>
              <a:gd name="connsiteX4050" fmla="*/ 1450729 w 6530564"/>
              <a:gd name="connsiteY4050" fmla="*/ 3301973 h 6858000"/>
              <a:gd name="connsiteX4051" fmla="*/ 1451728 w 6530564"/>
              <a:gd name="connsiteY4051" fmla="*/ 3306644 h 6858000"/>
              <a:gd name="connsiteX4052" fmla="*/ 1448054 w 6530564"/>
              <a:gd name="connsiteY4052" fmla="*/ 3312312 h 6858000"/>
              <a:gd name="connsiteX4053" fmla="*/ 1449053 w 6530564"/>
              <a:gd name="connsiteY4053" fmla="*/ 3316984 h 6858000"/>
              <a:gd name="connsiteX4054" fmla="*/ 1455040 w 6530564"/>
              <a:gd name="connsiteY4054" fmla="*/ 3345009 h 6858000"/>
              <a:gd name="connsiteX4055" fmla="*/ 1451367 w 6530564"/>
              <a:gd name="connsiteY4055" fmla="*/ 3350678 h 6858000"/>
              <a:gd name="connsiteX4056" fmla="*/ 1452366 w 6530564"/>
              <a:gd name="connsiteY4056" fmla="*/ 3355351 h 6858000"/>
              <a:gd name="connsiteX4057" fmla="*/ 1450688 w 6530564"/>
              <a:gd name="connsiteY4057" fmla="*/ 3370360 h 6858000"/>
              <a:gd name="connsiteX4058" fmla="*/ 1451686 w 6530564"/>
              <a:gd name="connsiteY4058" fmla="*/ 3375030 h 6858000"/>
              <a:gd name="connsiteX4059" fmla="*/ 1445656 w 6530564"/>
              <a:gd name="connsiteY4059" fmla="*/ 3415393 h 6858000"/>
              <a:gd name="connsiteX4060" fmla="*/ 1446653 w 6530564"/>
              <a:gd name="connsiteY4060" fmla="*/ 3420063 h 6858000"/>
              <a:gd name="connsiteX4061" fmla="*/ 1441983 w 6530564"/>
              <a:gd name="connsiteY4061" fmla="*/ 3421062 h 6858000"/>
              <a:gd name="connsiteX4062" fmla="*/ 1442981 w 6530564"/>
              <a:gd name="connsiteY4062" fmla="*/ 3425733 h 6858000"/>
              <a:gd name="connsiteX4063" fmla="*/ 1443979 w 6530564"/>
              <a:gd name="connsiteY4063" fmla="*/ 3430404 h 6858000"/>
              <a:gd name="connsiteX4064" fmla="*/ 1448650 w 6530564"/>
              <a:gd name="connsiteY4064" fmla="*/ 3429407 h 6858000"/>
              <a:gd name="connsiteX4065" fmla="*/ 1446973 w 6530564"/>
              <a:gd name="connsiteY4065" fmla="*/ 3444417 h 6858000"/>
              <a:gd name="connsiteX4066" fmla="*/ 1445976 w 6530564"/>
              <a:gd name="connsiteY4066" fmla="*/ 3439745 h 6858000"/>
              <a:gd name="connsiteX4067" fmla="*/ 1445295 w 6530564"/>
              <a:gd name="connsiteY4067" fmla="*/ 3459428 h 6858000"/>
              <a:gd name="connsiteX4068" fmla="*/ 1448290 w 6530564"/>
              <a:gd name="connsiteY4068" fmla="*/ 3473441 h 6858000"/>
              <a:gd name="connsiteX4069" fmla="*/ 1444616 w 6530564"/>
              <a:gd name="connsiteY4069" fmla="*/ 3479111 h 6858000"/>
              <a:gd name="connsiteX4070" fmla="*/ 1445615 w 6530564"/>
              <a:gd name="connsiteY4070" fmla="*/ 3483781 h 6858000"/>
              <a:gd name="connsiteX4071" fmla="*/ 1441943 w 6530564"/>
              <a:gd name="connsiteY4071" fmla="*/ 3489449 h 6858000"/>
              <a:gd name="connsiteX4072" fmla="*/ 1442939 w 6530564"/>
              <a:gd name="connsiteY4072" fmla="*/ 3494121 h 6858000"/>
              <a:gd name="connsiteX4073" fmla="*/ 1447611 w 6530564"/>
              <a:gd name="connsiteY4073" fmla="*/ 3493123 h 6858000"/>
              <a:gd name="connsiteX4074" fmla="*/ 1456592 w 6530564"/>
              <a:gd name="connsiteY4074" fmla="*/ 3535162 h 6858000"/>
              <a:gd name="connsiteX4075" fmla="*/ 1450922 w 6530564"/>
              <a:gd name="connsiteY4075" fmla="*/ 3531488 h 6858000"/>
              <a:gd name="connsiteX4076" fmla="*/ 1446252 w 6530564"/>
              <a:gd name="connsiteY4076" fmla="*/ 3532487 h 6858000"/>
              <a:gd name="connsiteX4077" fmla="*/ 1448249 w 6530564"/>
              <a:gd name="connsiteY4077" fmla="*/ 3541828 h 6858000"/>
              <a:gd name="connsiteX4078" fmla="*/ 1449247 w 6530564"/>
              <a:gd name="connsiteY4078" fmla="*/ 3546500 h 6858000"/>
              <a:gd name="connsiteX4079" fmla="*/ 1449883 w 6530564"/>
              <a:gd name="connsiteY4079" fmla="*/ 3595205 h 6858000"/>
              <a:gd name="connsiteX4080" fmla="*/ 1454554 w 6530564"/>
              <a:gd name="connsiteY4080" fmla="*/ 3594207 h 6858000"/>
              <a:gd name="connsiteX4081" fmla="*/ 1450880 w 6530564"/>
              <a:gd name="connsiteY4081" fmla="*/ 3599876 h 6858000"/>
              <a:gd name="connsiteX4082" fmla="*/ 1451878 w 6530564"/>
              <a:gd name="connsiteY4082" fmla="*/ 3604549 h 6858000"/>
              <a:gd name="connsiteX4083" fmla="*/ 1457866 w 6530564"/>
              <a:gd name="connsiteY4083" fmla="*/ 3632574 h 6858000"/>
              <a:gd name="connsiteX4084" fmla="*/ 1461993 w 6530564"/>
              <a:gd name="connsiteY4084" fmla="*/ 3635813 h 6858000"/>
              <a:gd name="connsiteX4085" fmla="*/ 1465432 w 6530564"/>
              <a:gd name="connsiteY4085" fmla="*/ 3645315 h 6858000"/>
              <a:gd name="connsiteX4086" fmla="*/ 1464828 w 6530564"/>
              <a:gd name="connsiteY4086" fmla="*/ 3645610 h 6858000"/>
              <a:gd name="connsiteX4087" fmla="*/ 1458859 w 6530564"/>
              <a:gd name="connsiteY4087" fmla="*/ 3645794 h 6858000"/>
              <a:gd name="connsiteX4088" fmla="*/ 1457188 w 6530564"/>
              <a:gd name="connsiteY4088" fmla="*/ 3652257 h 6858000"/>
              <a:gd name="connsiteX4089" fmla="*/ 1464365 w 6530564"/>
              <a:gd name="connsiteY4089" fmla="*/ 3645838 h 6858000"/>
              <a:gd name="connsiteX4090" fmla="*/ 1464828 w 6530564"/>
              <a:gd name="connsiteY4090" fmla="*/ 3645610 h 6858000"/>
              <a:gd name="connsiteX4091" fmla="*/ 1465530 w 6530564"/>
              <a:gd name="connsiteY4091" fmla="*/ 3645589 h 6858000"/>
              <a:gd name="connsiteX4092" fmla="*/ 1465432 w 6530564"/>
              <a:gd name="connsiteY4092" fmla="*/ 3645315 h 6858000"/>
              <a:gd name="connsiteX4093" fmla="*/ 1466575 w 6530564"/>
              <a:gd name="connsiteY4093" fmla="*/ 3644755 h 6858000"/>
              <a:gd name="connsiteX4094" fmla="*/ 1467526 w 6530564"/>
              <a:gd name="connsiteY4094" fmla="*/ 3654930 h 6858000"/>
              <a:gd name="connsiteX4095" fmla="*/ 1463852 w 6530564"/>
              <a:gd name="connsiteY4095" fmla="*/ 3660600 h 6858000"/>
              <a:gd name="connsiteX4096" fmla="*/ 1464851 w 6530564"/>
              <a:gd name="connsiteY4096" fmla="*/ 3665270 h 6858000"/>
              <a:gd name="connsiteX4097" fmla="*/ 1461179 w 6530564"/>
              <a:gd name="connsiteY4097" fmla="*/ 3670939 h 6858000"/>
              <a:gd name="connsiteX4098" fmla="*/ 1462178 w 6530564"/>
              <a:gd name="connsiteY4098" fmla="*/ 3675610 h 6858000"/>
              <a:gd name="connsiteX4099" fmla="*/ 1464173 w 6530564"/>
              <a:gd name="connsiteY4099" fmla="*/ 3684953 h 6858000"/>
              <a:gd name="connsiteX4100" fmla="*/ 1466168 w 6530564"/>
              <a:gd name="connsiteY4100" fmla="*/ 3694296 h 6858000"/>
              <a:gd name="connsiteX4101" fmla="*/ 1463494 w 6530564"/>
              <a:gd name="connsiteY4101" fmla="*/ 3704634 h 6858000"/>
              <a:gd name="connsiteX4102" fmla="*/ 1460818 w 6530564"/>
              <a:gd name="connsiteY4102" fmla="*/ 3714976 h 6858000"/>
              <a:gd name="connsiteX4103" fmla="*/ 1461815 w 6530564"/>
              <a:gd name="connsiteY4103" fmla="*/ 3719645 h 6858000"/>
              <a:gd name="connsiteX4104" fmla="*/ 1462814 w 6530564"/>
              <a:gd name="connsiteY4104" fmla="*/ 3724317 h 6858000"/>
              <a:gd name="connsiteX4105" fmla="*/ 1458143 w 6530564"/>
              <a:gd name="connsiteY4105" fmla="*/ 3725314 h 6858000"/>
              <a:gd name="connsiteX4106" fmla="*/ 1454470 w 6530564"/>
              <a:gd name="connsiteY4106" fmla="*/ 3730983 h 6858000"/>
              <a:gd name="connsiteX4107" fmla="*/ 1455467 w 6530564"/>
              <a:gd name="connsiteY4107" fmla="*/ 3735654 h 6858000"/>
              <a:gd name="connsiteX4108" fmla="*/ 1461137 w 6530564"/>
              <a:gd name="connsiteY4108" fmla="*/ 3739328 h 6858000"/>
              <a:gd name="connsiteX4109" fmla="*/ 1462135 w 6530564"/>
              <a:gd name="connsiteY4109" fmla="*/ 3743998 h 6858000"/>
              <a:gd name="connsiteX4110" fmla="*/ 1463132 w 6530564"/>
              <a:gd name="connsiteY4110" fmla="*/ 3748671 h 6858000"/>
              <a:gd name="connsiteX4111" fmla="*/ 1466126 w 6530564"/>
              <a:gd name="connsiteY4111" fmla="*/ 3762683 h 6858000"/>
              <a:gd name="connsiteX4112" fmla="*/ 1464449 w 6530564"/>
              <a:gd name="connsiteY4112" fmla="*/ 3777695 h 6858000"/>
              <a:gd name="connsiteX4113" fmla="*/ 1465447 w 6530564"/>
              <a:gd name="connsiteY4113" fmla="*/ 3782365 h 6858000"/>
              <a:gd name="connsiteX4114" fmla="*/ 1467443 w 6530564"/>
              <a:gd name="connsiteY4114" fmla="*/ 3791707 h 6858000"/>
              <a:gd name="connsiteX4115" fmla="*/ 1472113 w 6530564"/>
              <a:gd name="connsiteY4115" fmla="*/ 3790710 h 6858000"/>
              <a:gd name="connsiteX4116" fmla="*/ 1468442 w 6530564"/>
              <a:gd name="connsiteY4116" fmla="*/ 3796379 h 6858000"/>
              <a:gd name="connsiteX4117" fmla="*/ 1470437 w 6530564"/>
              <a:gd name="connsiteY4117" fmla="*/ 3805720 h 6858000"/>
              <a:gd name="connsiteX4118" fmla="*/ 1479418 w 6530564"/>
              <a:gd name="connsiteY4118" fmla="*/ 3847759 h 6858000"/>
              <a:gd name="connsiteX4119" fmla="*/ 1475745 w 6530564"/>
              <a:gd name="connsiteY4119" fmla="*/ 3853428 h 6858000"/>
              <a:gd name="connsiteX4120" fmla="*/ 1476743 w 6530564"/>
              <a:gd name="connsiteY4120" fmla="*/ 3858097 h 6858000"/>
              <a:gd name="connsiteX4121" fmla="*/ 1481415 w 6530564"/>
              <a:gd name="connsiteY4121" fmla="*/ 3857100 h 6858000"/>
              <a:gd name="connsiteX4122" fmla="*/ 1481734 w 6530564"/>
              <a:gd name="connsiteY4122" fmla="*/ 3881454 h 6858000"/>
              <a:gd name="connsiteX4123" fmla="*/ 1482731 w 6530564"/>
              <a:gd name="connsiteY4123" fmla="*/ 3886125 h 6858000"/>
              <a:gd name="connsiteX4124" fmla="*/ 1488400 w 6530564"/>
              <a:gd name="connsiteY4124" fmla="*/ 3889796 h 6858000"/>
              <a:gd name="connsiteX4125" fmla="*/ 1490714 w 6530564"/>
              <a:gd name="connsiteY4125" fmla="*/ 3923492 h 6858000"/>
              <a:gd name="connsiteX4126" fmla="*/ 1495385 w 6530564"/>
              <a:gd name="connsiteY4126" fmla="*/ 3922494 h 6858000"/>
              <a:gd name="connsiteX4127" fmla="*/ 1499376 w 6530564"/>
              <a:gd name="connsiteY4127" fmla="*/ 3941178 h 6858000"/>
              <a:gd name="connsiteX4128" fmla="*/ 1495705 w 6530564"/>
              <a:gd name="connsiteY4128" fmla="*/ 3946848 h 6858000"/>
              <a:gd name="connsiteX4129" fmla="*/ 1485365 w 6530564"/>
              <a:gd name="connsiteY4129" fmla="*/ 3944173 h 6858000"/>
              <a:gd name="connsiteX4130" fmla="*/ 1498697 w 6530564"/>
              <a:gd name="connsiteY4130" fmla="*/ 3960861 h 6858000"/>
              <a:gd name="connsiteX4131" fmla="*/ 1519336 w 6530564"/>
              <a:gd name="connsiteY4131" fmla="*/ 4034599 h 6858000"/>
              <a:gd name="connsiteX4132" fmla="*/ 1514664 w 6530564"/>
              <a:gd name="connsiteY4132" fmla="*/ 4035598 h 6858000"/>
              <a:gd name="connsiteX4133" fmla="*/ 1516661 w 6530564"/>
              <a:gd name="connsiteY4133" fmla="*/ 4044938 h 6858000"/>
              <a:gd name="connsiteX4134" fmla="*/ 1528636 w 6530564"/>
              <a:gd name="connsiteY4134" fmla="*/ 4100992 h 6858000"/>
              <a:gd name="connsiteX4135" fmla="*/ 1529635 w 6530564"/>
              <a:gd name="connsiteY4135" fmla="*/ 4105662 h 6858000"/>
              <a:gd name="connsiteX4136" fmla="*/ 1530632 w 6530564"/>
              <a:gd name="connsiteY4136" fmla="*/ 4110333 h 6858000"/>
              <a:gd name="connsiteX4137" fmla="*/ 1543966 w 6530564"/>
              <a:gd name="connsiteY4137" fmla="*/ 4127021 h 6858000"/>
              <a:gd name="connsiteX4138" fmla="*/ 1541290 w 6530564"/>
              <a:gd name="connsiteY4138" fmla="*/ 4137361 h 6858000"/>
              <a:gd name="connsiteX4139" fmla="*/ 1542289 w 6530564"/>
              <a:gd name="connsiteY4139" fmla="*/ 4142032 h 6858000"/>
              <a:gd name="connsiteX4140" fmla="*/ 1543286 w 6530564"/>
              <a:gd name="connsiteY4140" fmla="*/ 4146702 h 6858000"/>
              <a:gd name="connsiteX4141" fmla="*/ 1544284 w 6530564"/>
              <a:gd name="connsiteY4141" fmla="*/ 4151374 h 6858000"/>
              <a:gd name="connsiteX4142" fmla="*/ 1538933 w 6530564"/>
              <a:gd name="connsiteY4142" fmla="*/ 4172054 h 6858000"/>
              <a:gd name="connsiteX4143" fmla="*/ 1550590 w 6530564"/>
              <a:gd name="connsiteY4143" fmla="*/ 4203753 h 6858000"/>
              <a:gd name="connsiteX4144" fmla="*/ 1569592 w 6530564"/>
              <a:gd name="connsiteY4144" fmla="*/ 4224113 h 6858000"/>
              <a:gd name="connsiteX4145" fmla="*/ 1565241 w 6530564"/>
              <a:gd name="connsiteY4145" fmla="*/ 4249466 h 6858000"/>
              <a:gd name="connsiteX4146" fmla="*/ 1574902 w 6530564"/>
              <a:gd name="connsiteY4146" fmla="*/ 4271822 h 6858000"/>
              <a:gd name="connsiteX4147" fmla="*/ 1587238 w 6530564"/>
              <a:gd name="connsiteY4147" fmla="*/ 4283840 h 6858000"/>
              <a:gd name="connsiteX4148" fmla="*/ 1604882 w 6530564"/>
              <a:gd name="connsiteY4148" fmla="*/ 4343564 h 6858000"/>
              <a:gd name="connsiteX4149" fmla="*/ 1595539 w 6530564"/>
              <a:gd name="connsiteY4149" fmla="*/ 4345560 h 6858000"/>
              <a:gd name="connsiteX4150" fmla="*/ 1607875 w 6530564"/>
              <a:gd name="connsiteY4150" fmla="*/ 4357577 h 6858000"/>
              <a:gd name="connsiteX4151" fmla="*/ 1607196 w 6530564"/>
              <a:gd name="connsiteY4151" fmla="*/ 4377259 h 6858000"/>
              <a:gd name="connsiteX4152" fmla="*/ 1622525 w 6530564"/>
              <a:gd name="connsiteY4152" fmla="*/ 4403290 h 6858000"/>
              <a:gd name="connsiteX4153" fmla="*/ 1618736 w 6530564"/>
              <a:gd name="connsiteY4153" fmla="*/ 4400103 h 6858000"/>
              <a:gd name="connsiteX4154" fmla="*/ 1614862 w 6530564"/>
              <a:gd name="connsiteY4154" fmla="*/ 4390275 h 6858000"/>
              <a:gd name="connsiteX4155" fmla="*/ 1617316 w 6530564"/>
              <a:gd name="connsiteY4155" fmla="*/ 4398908 h 6858000"/>
              <a:gd name="connsiteX4156" fmla="*/ 1618736 w 6530564"/>
              <a:gd name="connsiteY4156" fmla="*/ 4400103 h 6858000"/>
              <a:gd name="connsiteX4157" fmla="*/ 1625519 w 6530564"/>
              <a:gd name="connsiteY4157" fmla="*/ 4417302 h 6858000"/>
              <a:gd name="connsiteX4158" fmla="*/ 1611506 w 6530564"/>
              <a:gd name="connsiteY4158" fmla="*/ 4420296 h 6858000"/>
              <a:gd name="connsiteX4159" fmla="*/ 1580528 w 6530564"/>
              <a:gd name="connsiteY4159" fmla="*/ 4343884 h 6858000"/>
              <a:gd name="connsiteX4160" fmla="*/ 1553861 w 6530564"/>
              <a:gd name="connsiteY4160" fmla="*/ 4310507 h 6858000"/>
              <a:gd name="connsiteX4161" fmla="*/ 1544200 w 6530564"/>
              <a:gd name="connsiteY4161" fmla="*/ 4288151 h 6858000"/>
              <a:gd name="connsiteX4162" fmla="*/ 1540208 w 6530564"/>
              <a:gd name="connsiteY4162" fmla="*/ 4269467 h 6858000"/>
              <a:gd name="connsiteX4163" fmla="*/ 1526874 w 6530564"/>
              <a:gd name="connsiteY4163" fmla="*/ 4252779 h 6858000"/>
              <a:gd name="connsiteX4164" fmla="*/ 1519888 w 6530564"/>
              <a:gd name="connsiteY4164" fmla="*/ 4220081 h 6858000"/>
              <a:gd name="connsiteX4165" fmla="*/ 1521566 w 6530564"/>
              <a:gd name="connsiteY4165" fmla="*/ 4205070 h 6858000"/>
              <a:gd name="connsiteX4166" fmla="*/ 1518573 w 6530564"/>
              <a:gd name="connsiteY4166" fmla="*/ 4191057 h 6858000"/>
              <a:gd name="connsiteX4167" fmla="*/ 1517576 w 6530564"/>
              <a:gd name="connsiteY4167" fmla="*/ 4186384 h 6858000"/>
              <a:gd name="connsiteX4168" fmla="*/ 1516577 w 6530564"/>
              <a:gd name="connsiteY4168" fmla="*/ 4181714 h 6858000"/>
              <a:gd name="connsiteX4169" fmla="*/ 1522245 w 6530564"/>
              <a:gd name="connsiteY4169" fmla="*/ 4185387 h 6858000"/>
              <a:gd name="connsiteX4170" fmla="*/ 1513583 w 6530564"/>
              <a:gd name="connsiteY4170" fmla="*/ 4167702 h 6858000"/>
              <a:gd name="connsiteX4171" fmla="*/ 1517256 w 6530564"/>
              <a:gd name="connsiteY4171" fmla="*/ 4162033 h 6858000"/>
              <a:gd name="connsiteX4172" fmla="*/ 1516257 w 6530564"/>
              <a:gd name="connsiteY4172" fmla="*/ 4157362 h 6858000"/>
              <a:gd name="connsiteX4173" fmla="*/ 1515260 w 6530564"/>
              <a:gd name="connsiteY4173" fmla="*/ 4152691 h 6858000"/>
              <a:gd name="connsiteX4174" fmla="*/ 1509591 w 6530564"/>
              <a:gd name="connsiteY4174" fmla="*/ 4149018 h 6858000"/>
              <a:gd name="connsiteX4175" fmla="*/ 1503605 w 6530564"/>
              <a:gd name="connsiteY4175" fmla="*/ 4120992 h 6858000"/>
              <a:gd name="connsiteX4176" fmla="*/ 1497934 w 6530564"/>
              <a:gd name="connsiteY4176" fmla="*/ 4117319 h 6858000"/>
              <a:gd name="connsiteX4177" fmla="*/ 1491948 w 6530564"/>
              <a:gd name="connsiteY4177" fmla="*/ 4089292 h 6858000"/>
              <a:gd name="connsiteX4178" fmla="*/ 1490948 w 6530564"/>
              <a:gd name="connsiteY4178" fmla="*/ 4084621 h 6858000"/>
              <a:gd name="connsiteX4179" fmla="*/ 1489951 w 6530564"/>
              <a:gd name="connsiteY4179" fmla="*/ 4079950 h 6858000"/>
              <a:gd name="connsiteX4180" fmla="*/ 1486277 w 6530564"/>
              <a:gd name="connsiteY4180" fmla="*/ 4085620 h 6858000"/>
              <a:gd name="connsiteX4181" fmla="*/ 1475301 w 6530564"/>
              <a:gd name="connsiteY4181" fmla="*/ 4034238 h 6858000"/>
              <a:gd name="connsiteX4182" fmla="*/ 1478294 w 6530564"/>
              <a:gd name="connsiteY4182" fmla="*/ 4048252 h 6858000"/>
              <a:gd name="connsiteX4183" fmla="*/ 1470629 w 6530564"/>
              <a:gd name="connsiteY4183" fmla="*/ 4035237 h 6858000"/>
              <a:gd name="connsiteX4184" fmla="*/ 1473623 w 6530564"/>
              <a:gd name="connsiteY4184" fmla="*/ 4049251 h 6858000"/>
              <a:gd name="connsiteX4185" fmla="*/ 1467954 w 6530564"/>
              <a:gd name="connsiteY4185" fmla="*/ 4045576 h 6858000"/>
              <a:gd name="connsiteX4186" fmla="*/ 1469951 w 6530564"/>
              <a:gd name="connsiteY4186" fmla="*/ 4054918 h 6858000"/>
              <a:gd name="connsiteX4187" fmla="*/ 1470949 w 6530564"/>
              <a:gd name="connsiteY4187" fmla="*/ 4059589 h 6858000"/>
              <a:gd name="connsiteX4188" fmla="*/ 1463242 w 6530564"/>
              <a:gd name="connsiteY4188" fmla="*/ 4114962 h 6858000"/>
              <a:gd name="connsiteX4189" fmla="*/ 1465238 w 6530564"/>
              <a:gd name="connsiteY4189" fmla="*/ 4124305 h 6858000"/>
              <a:gd name="connsiteX4190" fmla="*/ 1454896 w 6530564"/>
              <a:gd name="connsiteY4190" fmla="*/ 4121629 h 6858000"/>
              <a:gd name="connsiteX4191" fmla="*/ 1452901 w 6530564"/>
              <a:gd name="connsiteY4191" fmla="*/ 4112288 h 6858000"/>
              <a:gd name="connsiteX4192" fmla="*/ 1448230 w 6530564"/>
              <a:gd name="connsiteY4192" fmla="*/ 4113286 h 6858000"/>
              <a:gd name="connsiteX4193" fmla="*/ 1449228 w 6530564"/>
              <a:gd name="connsiteY4193" fmla="*/ 4117957 h 6858000"/>
              <a:gd name="connsiteX4194" fmla="*/ 1426595 w 6530564"/>
              <a:gd name="connsiteY4194" fmla="*/ 4034876 h 6858000"/>
              <a:gd name="connsiteX4195" fmla="*/ 1432264 w 6530564"/>
              <a:gd name="connsiteY4195" fmla="*/ 4038549 h 6858000"/>
              <a:gd name="connsiteX4196" fmla="*/ 1435937 w 6530564"/>
              <a:gd name="connsiteY4196" fmla="*/ 4032880 h 6858000"/>
              <a:gd name="connsiteX4197" fmla="*/ 1437931 w 6530564"/>
              <a:gd name="connsiteY4197" fmla="*/ 4042221 h 6858000"/>
              <a:gd name="connsiteX4198" fmla="*/ 1426954 w 6530564"/>
              <a:gd name="connsiteY4198" fmla="*/ 3990842 h 6858000"/>
              <a:gd name="connsiteX4199" fmla="*/ 1431626 w 6530564"/>
              <a:gd name="connsiteY4199" fmla="*/ 3989844 h 6858000"/>
              <a:gd name="connsiteX4200" fmla="*/ 1430629 w 6530564"/>
              <a:gd name="connsiteY4200" fmla="*/ 3985172 h 6858000"/>
              <a:gd name="connsiteX4201" fmla="*/ 1428631 w 6530564"/>
              <a:gd name="connsiteY4201" fmla="*/ 3975830 h 6858000"/>
              <a:gd name="connsiteX4202" fmla="*/ 1421646 w 6530564"/>
              <a:gd name="connsiteY4202" fmla="*/ 3943133 h 6858000"/>
              <a:gd name="connsiteX4203" fmla="*/ 1420648 w 6530564"/>
              <a:gd name="connsiteY4203" fmla="*/ 3938462 h 6858000"/>
              <a:gd name="connsiteX4204" fmla="*/ 1419652 w 6530564"/>
              <a:gd name="connsiteY4204" fmla="*/ 3933790 h 6858000"/>
              <a:gd name="connsiteX4205" fmla="*/ 1405000 w 6530564"/>
              <a:gd name="connsiteY4205" fmla="*/ 3888080 h 6858000"/>
              <a:gd name="connsiteX4206" fmla="*/ 1404002 w 6530564"/>
              <a:gd name="connsiteY4206" fmla="*/ 3883408 h 6858000"/>
              <a:gd name="connsiteX4207" fmla="*/ 1403004 w 6530564"/>
              <a:gd name="connsiteY4207" fmla="*/ 3878736 h 6858000"/>
              <a:gd name="connsiteX4208" fmla="*/ 1401007 w 6530564"/>
              <a:gd name="connsiteY4208" fmla="*/ 3869395 h 6858000"/>
              <a:gd name="connsiteX4209" fmla="*/ 1398335 w 6530564"/>
              <a:gd name="connsiteY4209" fmla="*/ 3879735 h 6858000"/>
              <a:gd name="connsiteX4210" fmla="*/ 1394660 w 6530564"/>
              <a:gd name="connsiteY4210" fmla="*/ 3885404 h 6858000"/>
              <a:gd name="connsiteX4211" fmla="*/ 1390668 w 6530564"/>
              <a:gd name="connsiteY4211" fmla="*/ 3866720 h 6858000"/>
              <a:gd name="connsiteX4212" fmla="*/ 1395340 w 6530564"/>
              <a:gd name="connsiteY4212" fmla="*/ 3865721 h 6858000"/>
              <a:gd name="connsiteX4213" fmla="*/ 1394342 w 6530564"/>
              <a:gd name="connsiteY4213" fmla="*/ 3861051 h 6858000"/>
              <a:gd name="connsiteX4214" fmla="*/ 1393344 w 6530564"/>
              <a:gd name="connsiteY4214" fmla="*/ 3856381 h 6858000"/>
              <a:gd name="connsiteX4215" fmla="*/ 1388672 w 6530564"/>
              <a:gd name="connsiteY4215" fmla="*/ 3857379 h 6858000"/>
              <a:gd name="connsiteX4216" fmla="*/ 1393024 w 6530564"/>
              <a:gd name="connsiteY4216" fmla="*/ 3832027 h 6858000"/>
              <a:gd name="connsiteX4217" fmla="*/ 1380689 w 6530564"/>
              <a:gd name="connsiteY4217" fmla="*/ 3820009 h 6858000"/>
              <a:gd name="connsiteX4218" fmla="*/ 1383004 w 6530564"/>
              <a:gd name="connsiteY4218" fmla="*/ 3853705 h 6858000"/>
              <a:gd name="connsiteX4219" fmla="*/ 1388672 w 6530564"/>
              <a:gd name="connsiteY4219" fmla="*/ 3857379 h 6858000"/>
              <a:gd name="connsiteX4220" fmla="*/ 1384002 w 6530564"/>
              <a:gd name="connsiteY4220" fmla="*/ 3858376 h 6858000"/>
              <a:gd name="connsiteX4221" fmla="*/ 1385000 w 6530564"/>
              <a:gd name="connsiteY4221" fmla="*/ 3863047 h 6858000"/>
              <a:gd name="connsiteX4222" fmla="*/ 1385998 w 6530564"/>
              <a:gd name="connsiteY4222" fmla="*/ 3867719 h 6858000"/>
              <a:gd name="connsiteX4223" fmla="*/ 1390668 w 6530564"/>
              <a:gd name="connsiteY4223" fmla="*/ 3866720 h 6858000"/>
              <a:gd name="connsiteX4224" fmla="*/ 1393163 w 6530564"/>
              <a:gd name="connsiteY4224" fmla="*/ 3878397 h 6858000"/>
              <a:gd name="connsiteX4225" fmla="*/ 1394660 w 6530564"/>
              <a:gd name="connsiteY4225" fmla="*/ 3885404 h 6858000"/>
              <a:gd name="connsiteX4226" fmla="*/ 1395658 w 6530564"/>
              <a:gd name="connsiteY4226" fmla="*/ 3890075 h 6858000"/>
              <a:gd name="connsiteX4227" fmla="*/ 1390987 w 6530564"/>
              <a:gd name="connsiteY4227" fmla="*/ 3891074 h 6858000"/>
              <a:gd name="connsiteX4228" fmla="*/ 1391984 w 6530564"/>
              <a:gd name="connsiteY4228" fmla="*/ 3895744 h 6858000"/>
              <a:gd name="connsiteX4229" fmla="*/ 1392983 w 6530564"/>
              <a:gd name="connsiteY4229" fmla="*/ 3900415 h 6858000"/>
              <a:gd name="connsiteX4230" fmla="*/ 1420606 w 6530564"/>
              <a:gd name="connsiteY4230" fmla="*/ 4006850 h 6858000"/>
              <a:gd name="connsiteX4231" fmla="*/ 1415936 w 6530564"/>
              <a:gd name="connsiteY4231" fmla="*/ 4007847 h 6858000"/>
              <a:gd name="connsiteX4232" fmla="*/ 1417931 w 6530564"/>
              <a:gd name="connsiteY4232" fmla="*/ 4017190 h 6858000"/>
              <a:gd name="connsiteX4233" fmla="*/ 1421923 w 6530564"/>
              <a:gd name="connsiteY4233" fmla="*/ 4035875 h 6858000"/>
              <a:gd name="connsiteX4234" fmla="*/ 1437890 w 6530564"/>
              <a:gd name="connsiteY4234" fmla="*/ 4110609 h 6858000"/>
              <a:gd name="connsiteX4235" fmla="*/ 1458528 w 6530564"/>
              <a:gd name="connsiteY4235" fmla="*/ 4184349 h 6858000"/>
              <a:gd name="connsiteX4236" fmla="*/ 1462839 w 6530564"/>
              <a:gd name="connsiteY4236" fmla="*/ 4227385 h 6858000"/>
              <a:gd name="connsiteX4237" fmla="*/ 1456490 w 6530564"/>
              <a:gd name="connsiteY4237" fmla="*/ 4243395 h 6858000"/>
              <a:gd name="connsiteX4238" fmla="*/ 1468105 w 6530564"/>
              <a:gd name="connsiteY4238" fmla="*/ 4343482 h 6858000"/>
              <a:gd name="connsiteX4239" fmla="*/ 1461439 w 6530564"/>
              <a:gd name="connsiteY4239" fmla="*/ 4335137 h 6858000"/>
              <a:gd name="connsiteX4240" fmla="*/ 1454730 w 6530564"/>
              <a:gd name="connsiteY4240" fmla="*/ 4395182 h 6858000"/>
              <a:gd name="connsiteX4241" fmla="*/ 1448063 w 6530564"/>
              <a:gd name="connsiteY4241" fmla="*/ 4386836 h 6858000"/>
              <a:gd name="connsiteX4242" fmla="*/ 1450058 w 6530564"/>
              <a:gd name="connsiteY4242" fmla="*/ 4396179 h 6858000"/>
              <a:gd name="connsiteX4243" fmla="*/ 1422075 w 6530564"/>
              <a:gd name="connsiteY4243" fmla="*/ 4333778 h 6858000"/>
              <a:gd name="connsiteX4244" fmla="*/ 1413412 w 6530564"/>
              <a:gd name="connsiteY4244" fmla="*/ 4316093 h 6858000"/>
              <a:gd name="connsiteX4245" fmla="*/ 1412414 w 6530564"/>
              <a:gd name="connsiteY4245" fmla="*/ 4311422 h 6858000"/>
              <a:gd name="connsiteX4246" fmla="*/ 1407741 w 6530564"/>
              <a:gd name="connsiteY4246" fmla="*/ 4312421 h 6858000"/>
              <a:gd name="connsiteX4247" fmla="*/ 1402752 w 6530564"/>
              <a:gd name="connsiteY4247" fmla="*/ 4289064 h 6858000"/>
              <a:gd name="connsiteX4248" fmla="*/ 1393410 w 6530564"/>
              <a:gd name="connsiteY4248" fmla="*/ 4291060 h 6858000"/>
              <a:gd name="connsiteX4249" fmla="*/ 1396404 w 6530564"/>
              <a:gd name="connsiteY4249" fmla="*/ 4305073 h 6858000"/>
              <a:gd name="connsiteX4250" fmla="*/ 1407063 w 6530564"/>
              <a:gd name="connsiteY4250" fmla="*/ 4332102 h 6858000"/>
              <a:gd name="connsiteX4251" fmla="*/ 1419993 w 6530564"/>
              <a:gd name="connsiteY4251" fmla="*/ 4461213 h 6858000"/>
              <a:gd name="connsiteX4252" fmla="*/ 1412648 w 6530564"/>
              <a:gd name="connsiteY4252" fmla="*/ 4472550 h 6858000"/>
              <a:gd name="connsiteX4253" fmla="*/ 1404983 w 6530564"/>
              <a:gd name="connsiteY4253" fmla="*/ 4459535 h 6858000"/>
              <a:gd name="connsiteX4254" fmla="*/ 1403985 w 6530564"/>
              <a:gd name="connsiteY4254" fmla="*/ 4454865 h 6858000"/>
              <a:gd name="connsiteX4255" fmla="*/ 1398316 w 6530564"/>
              <a:gd name="connsiteY4255" fmla="*/ 4451189 h 6858000"/>
              <a:gd name="connsiteX4256" fmla="*/ 1399315 w 6530564"/>
              <a:gd name="connsiteY4256" fmla="*/ 4455862 h 6858000"/>
              <a:gd name="connsiteX4257" fmla="*/ 1400312 w 6530564"/>
              <a:gd name="connsiteY4257" fmla="*/ 4460533 h 6858000"/>
              <a:gd name="connsiteX4258" fmla="*/ 1393645 w 6530564"/>
              <a:gd name="connsiteY4258" fmla="*/ 4452188 h 6858000"/>
              <a:gd name="connsiteX4259" fmla="*/ 1388655 w 6530564"/>
              <a:gd name="connsiteY4259" fmla="*/ 4428834 h 6858000"/>
              <a:gd name="connsiteX4260" fmla="*/ 1396421 w 6530564"/>
              <a:gd name="connsiteY4260" fmla="*/ 4442316 h 6858000"/>
              <a:gd name="connsiteX4261" fmla="*/ 1397319 w 6530564"/>
              <a:gd name="connsiteY4261" fmla="*/ 4446519 h 6858000"/>
              <a:gd name="connsiteX4262" fmla="*/ 1398362 w 6530564"/>
              <a:gd name="connsiteY4262" fmla="*/ 4445687 h 6858000"/>
              <a:gd name="connsiteX4263" fmla="*/ 1396421 w 6530564"/>
              <a:gd name="connsiteY4263" fmla="*/ 4442316 h 6858000"/>
              <a:gd name="connsiteX4264" fmla="*/ 1394700 w 6530564"/>
              <a:gd name="connsiteY4264" fmla="*/ 4434259 h 6858000"/>
              <a:gd name="connsiteX4265" fmla="*/ 1394325 w 6530564"/>
              <a:gd name="connsiteY4265" fmla="*/ 4432507 h 6858000"/>
              <a:gd name="connsiteX4266" fmla="*/ 1398995 w 6530564"/>
              <a:gd name="connsiteY4266" fmla="*/ 4431508 h 6858000"/>
              <a:gd name="connsiteX4267" fmla="*/ 1397996 w 6530564"/>
              <a:gd name="connsiteY4267" fmla="*/ 4426838 h 6858000"/>
              <a:gd name="connsiteX4268" fmla="*/ 1397000 w 6530564"/>
              <a:gd name="connsiteY4268" fmla="*/ 4422167 h 6858000"/>
              <a:gd name="connsiteX4269" fmla="*/ 1392329 w 6530564"/>
              <a:gd name="connsiteY4269" fmla="*/ 4423164 h 6858000"/>
              <a:gd name="connsiteX4270" fmla="*/ 1385662 w 6530564"/>
              <a:gd name="connsiteY4270" fmla="*/ 4414822 h 6858000"/>
              <a:gd name="connsiteX4271" fmla="*/ 1384664 w 6530564"/>
              <a:gd name="connsiteY4271" fmla="*/ 4410150 h 6858000"/>
              <a:gd name="connsiteX4272" fmla="*/ 1383666 w 6530564"/>
              <a:gd name="connsiteY4272" fmla="*/ 4405478 h 6858000"/>
              <a:gd name="connsiteX4273" fmla="*/ 1378801 w 6530564"/>
              <a:gd name="connsiteY4273" fmla="*/ 4382708 h 6858000"/>
              <a:gd name="connsiteX4274" fmla="*/ 1377677 w 6530564"/>
              <a:gd name="connsiteY4274" fmla="*/ 4377453 h 6858000"/>
              <a:gd name="connsiteX4275" fmla="*/ 1377996 w 6530564"/>
              <a:gd name="connsiteY4275" fmla="*/ 4401807 h 6858000"/>
              <a:gd name="connsiteX4276" fmla="*/ 1364344 w 6530564"/>
              <a:gd name="connsiteY4276" fmla="*/ 4360763 h 6858000"/>
              <a:gd name="connsiteX4277" fmla="*/ 1349899 w 6530564"/>
              <a:gd name="connsiteY4277" fmla="*/ 4354235 h 6858000"/>
              <a:gd name="connsiteX4278" fmla="*/ 1345078 w 6530564"/>
              <a:gd name="connsiteY4278" fmla="*/ 4351907 h 6858000"/>
              <a:gd name="connsiteX4279" fmla="*/ 1348800 w 6530564"/>
              <a:gd name="connsiteY4279" fmla="*/ 4372250 h 6858000"/>
              <a:gd name="connsiteX4280" fmla="*/ 1379072 w 6530564"/>
              <a:gd name="connsiteY4280" fmla="*/ 4419338 h 6858000"/>
              <a:gd name="connsiteX4281" fmla="*/ 1389836 w 6530564"/>
              <a:gd name="connsiteY4281" fmla="*/ 4454318 h 6858000"/>
              <a:gd name="connsiteX4282" fmla="*/ 1411363 w 6530564"/>
              <a:gd name="connsiteY4282" fmla="*/ 4524275 h 6858000"/>
              <a:gd name="connsiteX4283" fmla="*/ 1509583 w 6530564"/>
              <a:gd name="connsiteY4283" fmla="*/ 4667558 h 6858000"/>
              <a:gd name="connsiteX4284" fmla="*/ 1577273 w 6530564"/>
              <a:gd name="connsiteY4284" fmla="*/ 4795718 h 6858000"/>
              <a:gd name="connsiteX4285" fmla="*/ 1579917 w 6530564"/>
              <a:gd name="connsiteY4285" fmla="*/ 4798245 h 6858000"/>
              <a:gd name="connsiteX4286" fmla="*/ 1576604 w 6530564"/>
              <a:gd name="connsiteY4286" fmla="*/ 4759879 h 6858000"/>
              <a:gd name="connsiteX4287" fmla="*/ 1731897 w 6530564"/>
              <a:gd name="connsiteY4287" fmla="*/ 5029523 h 6858000"/>
              <a:gd name="connsiteX4288" fmla="*/ 1728521 w 6530564"/>
              <a:gd name="connsiteY4288" fmla="*/ 5034733 h 6858000"/>
              <a:gd name="connsiteX4289" fmla="*/ 1864742 w 6530564"/>
              <a:gd name="connsiteY4289" fmla="*/ 5210497 h 6858000"/>
              <a:gd name="connsiteX4290" fmla="*/ 1960966 w 6530564"/>
              <a:gd name="connsiteY4290" fmla="*/ 5314141 h 6858000"/>
              <a:gd name="connsiteX4291" fmla="*/ 1964240 w 6530564"/>
              <a:gd name="connsiteY4291" fmla="*/ 5316895 h 6858000"/>
              <a:gd name="connsiteX4292" fmla="*/ 1966833 w 6530564"/>
              <a:gd name="connsiteY4292" fmla="*/ 5320459 h 6858000"/>
              <a:gd name="connsiteX4293" fmla="*/ 2003292 w 6530564"/>
              <a:gd name="connsiteY4293" fmla="*/ 5359731 h 6858000"/>
              <a:gd name="connsiteX4294" fmla="*/ 2005134 w 6530564"/>
              <a:gd name="connsiteY4294" fmla="*/ 5358985 h 6858000"/>
              <a:gd name="connsiteX4295" fmla="*/ 2013584 w 6530564"/>
              <a:gd name="connsiteY4295" fmla="*/ 5364962 h 6858000"/>
              <a:gd name="connsiteX4296" fmla="*/ 2011996 w 6530564"/>
              <a:gd name="connsiteY4296" fmla="*/ 5368965 h 6858000"/>
              <a:gd name="connsiteX4297" fmla="*/ 2012621 w 6530564"/>
              <a:gd name="connsiteY4297" fmla="*/ 5369779 h 6858000"/>
              <a:gd name="connsiteX4298" fmla="*/ 2021956 w 6530564"/>
              <a:gd name="connsiteY4298" fmla="*/ 5379834 h 6858000"/>
              <a:gd name="connsiteX4299" fmla="*/ 2059336 w 6530564"/>
              <a:gd name="connsiteY4299" fmla="*/ 5413704 h 6858000"/>
              <a:gd name="connsiteX4300" fmla="*/ 2059384 w 6530564"/>
              <a:gd name="connsiteY4300" fmla="*/ 5410736 h 6858000"/>
              <a:gd name="connsiteX4301" fmla="*/ 2055262 w 6530564"/>
              <a:gd name="connsiteY4301" fmla="*/ 5400017 h 6858000"/>
              <a:gd name="connsiteX4302" fmla="*/ 2068636 w 6530564"/>
              <a:gd name="connsiteY4302" fmla="*/ 5419749 h 6858000"/>
              <a:gd name="connsiteX4303" fmla="*/ 2074568 w 6530564"/>
              <a:gd name="connsiteY4303" fmla="*/ 5427506 h 6858000"/>
              <a:gd name="connsiteX4304" fmla="*/ 2093075 w 6530564"/>
              <a:gd name="connsiteY4304" fmla="*/ 5444275 h 6858000"/>
              <a:gd name="connsiteX4305" fmla="*/ 2096976 w 6530564"/>
              <a:gd name="connsiteY4305" fmla="*/ 5446663 h 6858000"/>
              <a:gd name="connsiteX4306" fmla="*/ 2101272 w 6530564"/>
              <a:gd name="connsiteY4306" fmla="*/ 5451702 h 6858000"/>
              <a:gd name="connsiteX4307" fmla="*/ 2190614 w 6530564"/>
              <a:gd name="connsiteY4307" fmla="*/ 5532655 h 6858000"/>
              <a:gd name="connsiteX4308" fmla="*/ 2190957 w 6530564"/>
              <a:gd name="connsiteY4308" fmla="*/ 5532205 h 6858000"/>
              <a:gd name="connsiteX4309" fmla="*/ 2192913 w 6530564"/>
              <a:gd name="connsiteY4309" fmla="*/ 5534621 h 6858000"/>
              <a:gd name="connsiteX4310" fmla="*/ 2345065 w 6530564"/>
              <a:gd name="connsiteY4310" fmla="*/ 5651238 h 6858000"/>
              <a:gd name="connsiteX4311" fmla="*/ 2345801 w 6530564"/>
              <a:gd name="connsiteY4311" fmla="*/ 5651144 h 6858000"/>
              <a:gd name="connsiteX4312" fmla="*/ 2353680 w 6530564"/>
              <a:gd name="connsiteY4312" fmla="*/ 5653734 h 6858000"/>
              <a:gd name="connsiteX4313" fmla="*/ 2354677 w 6530564"/>
              <a:gd name="connsiteY4313" fmla="*/ 5658406 h 6858000"/>
              <a:gd name="connsiteX4314" fmla="*/ 2354729 w 6530564"/>
              <a:gd name="connsiteY4314" fmla="*/ 5658644 h 6858000"/>
              <a:gd name="connsiteX4315" fmla="*/ 2365695 w 6530564"/>
              <a:gd name="connsiteY4315" fmla="*/ 5667049 h 6858000"/>
              <a:gd name="connsiteX4316" fmla="*/ 2371685 w 6530564"/>
              <a:gd name="connsiteY4316" fmla="*/ 5669425 h 6858000"/>
              <a:gd name="connsiteX4317" fmla="*/ 2370688 w 6530564"/>
              <a:gd name="connsiteY4317" fmla="*/ 5664753 h 6858000"/>
              <a:gd name="connsiteX4318" fmla="*/ 2369689 w 6530564"/>
              <a:gd name="connsiteY4318" fmla="*/ 5660084 h 6858000"/>
              <a:gd name="connsiteX4319" fmla="*/ 2387695 w 6530564"/>
              <a:gd name="connsiteY4319" fmla="*/ 5675773 h 6858000"/>
              <a:gd name="connsiteX4320" fmla="*/ 2388692 w 6530564"/>
              <a:gd name="connsiteY4320" fmla="*/ 5680444 h 6858000"/>
              <a:gd name="connsiteX4321" fmla="*/ 2394361 w 6530564"/>
              <a:gd name="connsiteY4321" fmla="*/ 5684116 h 6858000"/>
              <a:gd name="connsiteX4322" fmla="*/ 2400030 w 6530564"/>
              <a:gd name="connsiteY4322" fmla="*/ 5687790 h 6858000"/>
              <a:gd name="connsiteX4323" fmla="*/ 2405825 w 6530564"/>
              <a:gd name="connsiteY4323" fmla="*/ 5692047 h 6858000"/>
              <a:gd name="connsiteX4324" fmla="*/ 2409797 w 6530564"/>
              <a:gd name="connsiteY4324" fmla="*/ 5696759 h 6858000"/>
              <a:gd name="connsiteX4325" fmla="*/ 2414794 w 6530564"/>
              <a:gd name="connsiteY4325" fmla="*/ 5700011 h 6858000"/>
              <a:gd name="connsiteX4326" fmla="*/ 2432881 w 6530564"/>
              <a:gd name="connsiteY4326" fmla="*/ 5701530 h 6858000"/>
              <a:gd name="connsiteX4327" fmla="*/ 2441390 w 6530564"/>
              <a:gd name="connsiteY4327" fmla="*/ 5698491 h 6858000"/>
              <a:gd name="connsiteX4328" fmla="*/ 2430801 w 6530564"/>
              <a:gd name="connsiteY4328" fmla="*/ 5694648 h 6858000"/>
              <a:gd name="connsiteX4329" fmla="*/ 2423109 w 6530564"/>
              <a:gd name="connsiteY4329" fmla="*/ 5687744 h 6858000"/>
              <a:gd name="connsiteX4330" fmla="*/ 2429054 w 6530564"/>
              <a:gd name="connsiteY4330" fmla="*/ 5686473 h 6858000"/>
              <a:gd name="connsiteX4331" fmla="*/ 2503749 w 6530564"/>
              <a:gd name="connsiteY4331" fmla="*/ 5738894 h 6858000"/>
              <a:gd name="connsiteX4332" fmla="*/ 2509419 w 6530564"/>
              <a:gd name="connsiteY4332" fmla="*/ 5742568 h 6858000"/>
              <a:gd name="connsiteX4333" fmla="*/ 2500075 w 6530564"/>
              <a:gd name="connsiteY4333" fmla="*/ 5744562 h 6858000"/>
              <a:gd name="connsiteX4334" fmla="*/ 2519077 w 6530564"/>
              <a:gd name="connsiteY4334" fmla="*/ 5764924 h 6858000"/>
              <a:gd name="connsiteX4335" fmla="*/ 2540756 w 6530564"/>
              <a:gd name="connsiteY4335" fmla="*/ 5774946 h 6858000"/>
              <a:gd name="connsiteX4336" fmla="*/ 2545427 w 6530564"/>
              <a:gd name="connsiteY4336" fmla="*/ 5773948 h 6858000"/>
              <a:gd name="connsiteX4337" fmla="*/ 2550097 w 6530564"/>
              <a:gd name="connsiteY4337" fmla="*/ 5772950 h 6858000"/>
              <a:gd name="connsiteX4338" fmla="*/ 2572773 w 6530564"/>
              <a:gd name="connsiteY4338" fmla="*/ 5787641 h 6858000"/>
              <a:gd name="connsiteX4339" fmla="*/ 2582118 w 6530564"/>
              <a:gd name="connsiteY4339" fmla="*/ 5785645 h 6858000"/>
              <a:gd name="connsiteX4340" fmla="*/ 2650143 w 6530564"/>
              <a:gd name="connsiteY4340" fmla="*/ 5829723 h 6858000"/>
              <a:gd name="connsiteX4341" fmla="*/ 2670824 w 6530564"/>
              <a:gd name="connsiteY4341" fmla="*/ 5835072 h 6858000"/>
              <a:gd name="connsiteX4342" fmla="*/ 2684158 w 6530564"/>
              <a:gd name="connsiteY4342" fmla="*/ 5851761 h 6858000"/>
              <a:gd name="connsiteX4343" fmla="*/ 2874588 w 6530564"/>
              <a:gd name="connsiteY4343" fmla="*/ 5942950 h 6858000"/>
              <a:gd name="connsiteX4344" fmla="*/ 2956629 w 6530564"/>
              <a:gd name="connsiteY4344" fmla="*/ 5984033 h 6858000"/>
              <a:gd name="connsiteX4345" fmla="*/ 3003657 w 6530564"/>
              <a:gd name="connsiteY4345" fmla="*/ 5998405 h 6858000"/>
              <a:gd name="connsiteX4346" fmla="*/ 3010325 w 6530564"/>
              <a:gd name="connsiteY4346" fmla="*/ 6006750 h 6858000"/>
              <a:gd name="connsiteX4347" fmla="*/ 3052682 w 6530564"/>
              <a:gd name="connsiteY4347" fmla="*/ 6022121 h 6858000"/>
              <a:gd name="connsiteX4348" fmla="*/ 3132727 w 6530564"/>
              <a:gd name="connsiteY4348" fmla="*/ 6053863 h 6858000"/>
              <a:gd name="connsiteX4349" fmla="*/ 3306831 w 6530564"/>
              <a:gd name="connsiteY4349" fmla="*/ 6114351 h 6858000"/>
              <a:gd name="connsiteX4350" fmla="*/ 3409233 w 6530564"/>
              <a:gd name="connsiteY4350" fmla="*/ 6136431 h 6858000"/>
              <a:gd name="connsiteX4351" fmla="*/ 3520977 w 6530564"/>
              <a:gd name="connsiteY4351" fmla="*/ 6156515 h 6858000"/>
              <a:gd name="connsiteX4352" fmla="*/ 3704103 w 6530564"/>
              <a:gd name="connsiteY4352" fmla="*/ 6190654 h 6858000"/>
              <a:gd name="connsiteX4353" fmla="*/ 3841878 w 6530564"/>
              <a:gd name="connsiteY4353" fmla="*/ 6195409 h 6858000"/>
              <a:gd name="connsiteX4354" fmla="*/ 3935617 w 6530564"/>
              <a:gd name="connsiteY4354" fmla="*/ 6199803 h 6858000"/>
              <a:gd name="connsiteX4355" fmla="*/ 4050037 w 6530564"/>
              <a:gd name="connsiteY4355" fmla="*/ 6209548 h 6858000"/>
              <a:gd name="connsiteX4356" fmla="*/ 4164456 w 6530564"/>
              <a:gd name="connsiteY4356" fmla="*/ 6219291 h 6858000"/>
              <a:gd name="connsiteX4357" fmla="*/ 4208491 w 6530564"/>
              <a:gd name="connsiteY4357" fmla="*/ 6219652 h 6858000"/>
              <a:gd name="connsiteX4358" fmla="*/ 4280553 w 6530564"/>
              <a:gd name="connsiteY4358" fmla="*/ 6214026 h 6858000"/>
              <a:gd name="connsiteX4359" fmla="*/ 4299237 w 6530564"/>
              <a:gd name="connsiteY4359" fmla="*/ 6210033 h 6858000"/>
              <a:gd name="connsiteX4360" fmla="*/ 4376966 w 6530564"/>
              <a:gd name="connsiteY4360" fmla="*/ 6208079 h 6858000"/>
              <a:gd name="connsiteX4361" fmla="*/ 4381639 w 6530564"/>
              <a:gd name="connsiteY4361" fmla="*/ 6207082 h 6858000"/>
              <a:gd name="connsiteX4362" fmla="*/ 4382636 w 6530564"/>
              <a:gd name="connsiteY4362" fmla="*/ 6211752 h 6858000"/>
              <a:gd name="connsiteX4363" fmla="*/ 4391979 w 6530564"/>
              <a:gd name="connsiteY4363" fmla="*/ 6209755 h 6858000"/>
              <a:gd name="connsiteX4364" fmla="*/ 4390980 w 6530564"/>
              <a:gd name="connsiteY4364" fmla="*/ 6205086 h 6858000"/>
              <a:gd name="connsiteX4365" fmla="*/ 4386310 w 6530564"/>
              <a:gd name="connsiteY4365" fmla="*/ 6206084 h 6858000"/>
              <a:gd name="connsiteX4366" fmla="*/ 4408667 w 6530564"/>
              <a:gd name="connsiteY4366" fmla="*/ 6196422 h 6858000"/>
              <a:gd name="connsiteX4367" fmla="*/ 4653556 w 6530564"/>
              <a:gd name="connsiteY4367" fmla="*/ 6153870 h 6858000"/>
              <a:gd name="connsiteX4368" fmla="*/ 4745978 w 6530564"/>
              <a:gd name="connsiteY4368" fmla="*/ 6129242 h 6858000"/>
              <a:gd name="connsiteX4369" fmla="*/ 4900802 w 6530564"/>
              <a:gd name="connsiteY4369" fmla="*/ 6076627 h 6858000"/>
              <a:gd name="connsiteX4370" fmla="*/ 5058301 w 6530564"/>
              <a:gd name="connsiteY4370" fmla="*/ 6013674 h 6858000"/>
              <a:gd name="connsiteX4371" fmla="*/ 5152401 w 6530564"/>
              <a:gd name="connsiteY4371" fmla="*/ 5974033 h 6858000"/>
              <a:gd name="connsiteX4372" fmla="*/ 5184101 w 6530564"/>
              <a:gd name="connsiteY4372" fmla="*/ 5962374 h 6858000"/>
              <a:gd name="connsiteX4373" fmla="*/ 5245504 w 6530564"/>
              <a:gd name="connsiteY4373" fmla="*/ 5929720 h 6858000"/>
              <a:gd name="connsiteX4374" fmla="*/ 5246501 w 6530564"/>
              <a:gd name="connsiteY4374" fmla="*/ 5934392 h 6858000"/>
              <a:gd name="connsiteX4375" fmla="*/ 5251173 w 6530564"/>
              <a:gd name="connsiteY4375" fmla="*/ 5933393 h 6858000"/>
              <a:gd name="connsiteX4376" fmla="*/ 5260514 w 6530564"/>
              <a:gd name="connsiteY4376" fmla="*/ 5931398 h 6858000"/>
              <a:gd name="connsiteX4377" fmla="*/ 5264188 w 6530564"/>
              <a:gd name="connsiteY4377" fmla="*/ 5925730 h 6858000"/>
              <a:gd name="connsiteX4378" fmla="*/ 5274527 w 6530564"/>
              <a:gd name="connsiteY4378" fmla="*/ 5928403 h 6858000"/>
              <a:gd name="connsiteX4379" fmla="*/ 5272531 w 6530564"/>
              <a:gd name="connsiteY4379" fmla="*/ 5919062 h 6858000"/>
              <a:gd name="connsiteX4380" fmla="*/ 5277203 w 6530564"/>
              <a:gd name="connsiteY4380" fmla="*/ 5918063 h 6858000"/>
              <a:gd name="connsiteX4381" fmla="*/ 5285546 w 6530564"/>
              <a:gd name="connsiteY4381" fmla="*/ 5911397 h 6858000"/>
              <a:gd name="connsiteX4382" fmla="*/ 5275207 w 6530564"/>
              <a:gd name="connsiteY4382" fmla="*/ 5908722 h 6858000"/>
              <a:gd name="connsiteX4383" fmla="*/ 5276205 w 6530564"/>
              <a:gd name="connsiteY4383" fmla="*/ 5913393 h 6858000"/>
              <a:gd name="connsiteX4384" fmla="*/ 5270536 w 6530564"/>
              <a:gd name="connsiteY4384" fmla="*/ 5909721 h 6858000"/>
              <a:gd name="connsiteX4385" fmla="*/ 5379329 w 6530564"/>
              <a:gd name="connsiteY4385" fmla="*/ 5847404 h 6858000"/>
              <a:gd name="connsiteX4386" fmla="*/ 5542857 w 6530564"/>
              <a:gd name="connsiteY4386" fmla="*/ 5744086 h 6858000"/>
              <a:gd name="connsiteX4387" fmla="*/ 5543855 w 6530564"/>
              <a:gd name="connsiteY4387" fmla="*/ 5748759 h 6858000"/>
              <a:gd name="connsiteX4388" fmla="*/ 5539183 w 6530564"/>
              <a:gd name="connsiteY4388" fmla="*/ 5749756 h 6858000"/>
              <a:gd name="connsiteX4389" fmla="*/ 5536507 w 6530564"/>
              <a:gd name="connsiteY4389" fmla="*/ 5760095 h 6858000"/>
              <a:gd name="connsiteX4390" fmla="*/ 5544853 w 6530564"/>
              <a:gd name="connsiteY4390" fmla="*/ 5753429 h 6858000"/>
              <a:gd name="connsiteX4391" fmla="*/ 5553195 w 6530564"/>
              <a:gd name="connsiteY4391" fmla="*/ 5746762 h 6858000"/>
              <a:gd name="connsiteX4392" fmla="*/ 5568208 w 6530564"/>
              <a:gd name="connsiteY4392" fmla="*/ 5748439 h 6858000"/>
              <a:gd name="connsiteX4393" fmla="*/ 5565793 w 6530564"/>
              <a:gd name="connsiteY4393" fmla="*/ 5742849 h 6858000"/>
              <a:gd name="connsiteX4394" fmla="*/ 5563150 w 6530564"/>
              <a:gd name="connsiteY4394" fmla="*/ 5743821 h 6858000"/>
              <a:gd name="connsiteX4395" fmla="*/ 5569884 w 6530564"/>
              <a:gd name="connsiteY4395" fmla="*/ 5733428 h 6858000"/>
              <a:gd name="connsiteX4396" fmla="*/ 5555871 w 6530564"/>
              <a:gd name="connsiteY4396" fmla="*/ 5736423 h 6858000"/>
              <a:gd name="connsiteX4397" fmla="*/ 5595597 w 6530564"/>
              <a:gd name="connsiteY4397" fmla="*/ 5693746 h 6858000"/>
              <a:gd name="connsiteX4398" fmla="*/ 5601265 w 6530564"/>
              <a:gd name="connsiteY4398" fmla="*/ 5697419 h 6858000"/>
              <a:gd name="connsiteX4399" fmla="*/ 5654005 w 6530564"/>
              <a:gd name="connsiteY4399" fmla="*/ 5647078 h 6858000"/>
              <a:gd name="connsiteX4400" fmla="*/ 5650333 w 6530564"/>
              <a:gd name="connsiteY4400" fmla="*/ 5652747 h 6858000"/>
              <a:gd name="connsiteX4401" fmla="*/ 5713411 w 6530564"/>
              <a:gd name="connsiteY4401" fmla="*/ 5605080 h 6858000"/>
              <a:gd name="connsiteX4402" fmla="*/ 5717085 w 6530564"/>
              <a:gd name="connsiteY4402" fmla="*/ 5599412 h 6858000"/>
              <a:gd name="connsiteX4403" fmla="*/ 5698401 w 6530564"/>
              <a:gd name="connsiteY4403" fmla="*/ 5603403 h 6858000"/>
              <a:gd name="connsiteX4404" fmla="*/ 5739123 w 6530564"/>
              <a:gd name="connsiteY4404" fmla="*/ 5565397 h 6858000"/>
              <a:gd name="connsiteX4405" fmla="*/ 5749465 w 6530564"/>
              <a:gd name="connsiteY4405" fmla="*/ 5568074 h 6858000"/>
              <a:gd name="connsiteX4406" fmla="*/ 5755813 w 6530564"/>
              <a:gd name="connsiteY4406" fmla="*/ 5552065 h 6858000"/>
              <a:gd name="connsiteX4407" fmla="*/ 5759485 w 6530564"/>
              <a:gd name="connsiteY4407" fmla="*/ 5546395 h 6858000"/>
              <a:gd name="connsiteX4408" fmla="*/ 5766831 w 6530564"/>
              <a:gd name="connsiteY4408" fmla="*/ 5535057 h 6858000"/>
              <a:gd name="connsiteX4409" fmla="*/ 5757489 w 6530564"/>
              <a:gd name="connsiteY4409" fmla="*/ 5537052 h 6858000"/>
              <a:gd name="connsiteX4410" fmla="*/ 5752817 w 6530564"/>
              <a:gd name="connsiteY4410" fmla="*/ 5538051 h 6858000"/>
              <a:gd name="connsiteX4411" fmla="*/ 5840612 w 6530564"/>
              <a:gd name="connsiteY4411" fmla="*/ 5446031 h 6858000"/>
              <a:gd name="connsiteX4412" fmla="*/ 5875984 w 6530564"/>
              <a:gd name="connsiteY4412" fmla="*/ 5428705 h 6858000"/>
              <a:gd name="connsiteX4413" fmla="*/ 5876981 w 6530564"/>
              <a:gd name="connsiteY4413" fmla="*/ 5433377 h 6858000"/>
              <a:gd name="connsiteX4414" fmla="*/ 5881654 w 6530564"/>
              <a:gd name="connsiteY4414" fmla="*/ 5432378 h 6858000"/>
              <a:gd name="connsiteX4415" fmla="*/ 5888999 w 6530564"/>
              <a:gd name="connsiteY4415" fmla="*/ 5421040 h 6858000"/>
              <a:gd name="connsiteX4416" fmla="*/ 5892673 w 6530564"/>
              <a:gd name="connsiteY4416" fmla="*/ 5415372 h 6858000"/>
              <a:gd name="connsiteX4417" fmla="*/ 5894349 w 6530564"/>
              <a:gd name="connsiteY4417" fmla="*/ 5400360 h 6858000"/>
              <a:gd name="connsiteX4418" fmla="*/ 5910040 w 6530564"/>
              <a:gd name="connsiteY4418" fmla="*/ 5382356 h 6858000"/>
              <a:gd name="connsiteX4419" fmla="*/ 5885009 w 6530564"/>
              <a:gd name="connsiteY4419" fmla="*/ 5402357 h 6858000"/>
              <a:gd name="connsiteX4420" fmla="*/ 5887003 w 6530564"/>
              <a:gd name="connsiteY4420" fmla="*/ 5411699 h 6858000"/>
              <a:gd name="connsiteX4421" fmla="*/ 5883331 w 6530564"/>
              <a:gd name="connsiteY4421" fmla="*/ 5417368 h 6858000"/>
              <a:gd name="connsiteX4422" fmla="*/ 5878661 w 6530564"/>
              <a:gd name="connsiteY4422" fmla="*/ 5418365 h 6858000"/>
              <a:gd name="connsiteX4423" fmla="*/ 5875984 w 6530564"/>
              <a:gd name="connsiteY4423" fmla="*/ 5428705 h 6858000"/>
              <a:gd name="connsiteX4424" fmla="*/ 5797893 w 6530564"/>
              <a:gd name="connsiteY4424" fmla="*/ 5474694 h 6858000"/>
              <a:gd name="connsiteX4425" fmla="*/ 5788553 w 6530564"/>
              <a:gd name="connsiteY4425" fmla="*/ 5476691 h 6858000"/>
              <a:gd name="connsiteX4426" fmla="*/ 5787554 w 6530564"/>
              <a:gd name="connsiteY4426" fmla="*/ 5472019 h 6858000"/>
              <a:gd name="connsiteX4427" fmla="*/ 5783880 w 6530564"/>
              <a:gd name="connsiteY4427" fmla="*/ 5477689 h 6858000"/>
              <a:gd name="connsiteX4428" fmla="*/ 5779209 w 6530564"/>
              <a:gd name="connsiteY4428" fmla="*/ 5478686 h 6858000"/>
              <a:gd name="connsiteX4429" fmla="*/ 5809467 w 6530564"/>
              <a:gd name="connsiteY4429" fmla="*/ 5437421 h 6858000"/>
              <a:gd name="connsiteX4430" fmla="*/ 5851753 w 6530564"/>
              <a:gd name="connsiteY4430" fmla="*/ 5406742 h 6858000"/>
              <a:gd name="connsiteX4431" fmla="*/ 5852311 w 6530564"/>
              <a:gd name="connsiteY4431" fmla="*/ 5409342 h 6858000"/>
              <a:gd name="connsiteX4432" fmla="*/ 5855983 w 6530564"/>
              <a:gd name="connsiteY4432" fmla="*/ 5403674 h 6858000"/>
              <a:gd name="connsiteX4433" fmla="*/ 5872672 w 6530564"/>
              <a:gd name="connsiteY4433" fmla="*/ 5390339 h 6858000"/>
              <a:gd name="connsiteX4434" fmla="*/ 5868998 w 6530564"/>
              <a:gd name="connsiteY4434" fmla="*/ 5396009 h 6858000"/>
              <a:gd name="connsiteX4435" fmla="*/ 5873671 w 6530564"/>
              <a:gd name="connsiteY4435" fmla="*/ 5395010 h 6858000"/>
              <a:gd name="connsiteX4436" fmla="*/ 5877343 w 6530564"/>
              <a:gd name="connsiteY4436" fmla="*/ 5389341 h 6858000"/>
              <a:gd name="connsiteX4437" fmla="*/ 5944096 w 6530564"/>
              <a:gd name="connsiteY4437" fmla="*/ 5336008 h 6858000"/>
              <a:gd name="connsiteX4438" fmla="*/ 5954436 w 6530564"/>
              <a:gd name="connsiteY4438" fmla="*/ 5338681 h 6858000"/>
              <a:gd name="connsiteX4439" fmla="*/ 5936071 w 6530564"/>
              <a:gd name="connsiteY4439" fmla="*/ 5367026 h 6858000"/>
              <a:gd name="connsiteX4440" fmla="*/ 6011847 w 6530564"/>
              <a:gd name="connsiteY4440" fmla="*/ 5287342 h 6858000"/>
              <a:gd name="connsiteX4441" fmla="*/ 6021190 w 6530564"/>
              <a:gd name="connsiteY4441" fmla="*/ 5285346 h 6858000"/>
              <a:gd name="connsiteX4442" fmla="*/ 6023863 w 6530564"/>
              <a:gd name="connsiteY4442" fmla="*/ 5275006 h 6858000"/>
              <a:gd name="connsiteX4443" fmla="*/ 6041233 w 6530564"/>
              <a:gd name="connsiteY4443" fmla="*/ 5241991 h 6858000"/>
              <a:gd name="connsiteX4444" fmla="*/ 6047899 w 6530564"/>
              <a:gd name="connsiteY4444" fmla="*/ 5250335 h 6858000"/>
              <a:gd name="connsiteX4445" fmla="*/ 6054247 w 6530564"/>
              <a:gd name="connsiteY4445" fmla="*/ 5234325 h 6858000"/>
              <a:gd name="connsiteX4446" fmla="*/ 6057920 w 6530564"/>
              <a:gd name="connsiteY4446" fmla="*/ 5228658 h 6858000"/>
              <a:gd name="connsiteX4447" fmla="*/ 6062591 w 6530564"/>
              <a:gd name="connsiteY4447" fmla="*/ 5227659 h 6858000"/>
              <a:gd name="connsiteX4448" fmla="*/ 6061593 w 6530564"/>
              <a:gd name="connsiteY4448" fmla="*/ 5222988 h 6858000"/>
              <a:gd name="connsiteX4449" fmla="*/ 6057920 w 6530564"/>
              <a:gd name="connsiteY4449" fmla="*/ 5228658 h 6858000"/>
              <a:gd name="connsiteX4450" fmla="*/ 6053250 w 6530564"/>
              <a:gd name="connsiteY4450" fmla="*/ 5229655 h 6858000"/>
              <a:gd name="connsiteX4451" fmla="*/ 6068941 w 6530564"/>
              <a:gd name="connsiteY4451" fmla="*/ 5211651 h 6858000"/>
              <a:gd name="connsiteX4452" fmla="*/ 6069937 w 6530564"/>
              <a:gd name="connsiteY4452" fmla="*/ 5216321 h 6858000"/>
              <a:gd name="connsiteX4453" fmla="*/ 6153103 w 6530564"/>
              <a:gd name="connsiteY4453" fmla="*/ 5056910 h 6858000"/>
              <a:gd name="connsiteX4454" fmla="*/ 6220259 w 6530564"/>
              <a:gd name="connsiteY4454" fmla="*/ 4891153 h 6858000"/>
              <a:gd name="connsiteX4455" fmla="*/ 6232593 w 6530564"/>
              <a:gd name="connsiteY4455" fmla="*/ 4903170 h 6858000"/>
              <a:gd name="connsiteX4456" fmla="*/ 6266691 w 6530564"/>
              <a:gd name="connsiteY4456" fmla="*/ 4788433 h 6858000"/>
              <a:gd name="connsiteX4457" fmla="*/ 6282822 w 6530564"/>
              <a:gd name="connsiteY4457" fmla="*/ 4732481 h 6858000"/>
              <a:gd name="connsiteX4458" fmla="*/ 6302855 w 6530564"/>
              <a:gd name="connsiteY4458" fmla="*/ 4672815 h 6858000"/>
              <a:gd name="connsiteX4459" fmla="*/ 6305460 w 6530564"/>
              <a:gd name="connsiteY4459" fmla="*/ 4672697 h 6858000"/>
              <a:gd name="connsiteX4460" fmla="*/ 6313804 w 6530564"/>
              <a:gd name="connsiteY4460" fmla="*/ 4666031 h 6858000"/>
              <a:gd name="connsiteX4461" fmla="*/ 6318475 w 6530564"/>
              <a:gd name="connsiteY4461" fmla="*/ 4665033 h 6858000"/>
              <a:gd name="connsiteX4462" fmla="*/ 6322827 w 6530564"/>
              <a:gd name="connsiteY4462" fmla="*/ 4639682 h 6858000"/>
              <a:gd name="connsiteX4463" fmla="*/ 6330175 w 6530564"/>
              <a:gd name="connsiteY4463" fmla="*/ 4628345 h 6858000"/>
              <a:gd name="connsiteX4464" fmla="*/ 6329177 w 6530564"/>
              <a:gd name="connsiteY4464" fmla="*/ 4623672 h 6858000"/>
              <a:gd name="connsiteX4465" fmla="*/ 6324505 w 6530564"/>
              <a:gd name="connsiteY4465" fmla="*/ 4624671 h 6858000"/>
              <a:gd name="connsiteX4466" fmla="*/ 6348900 w 6530564"/>
              <a:gd name="connsiteY4466" fmla="*/ 4555965 h 6858000"/>
              <a:gd name="connsiteX4467" fmla="*/ 6345907 w 6530564"/>
              <a:gd name="connsiteY4467" fmla="*/ 4541951 h 6858000"/>
              <a:gd name="connsiteX4468" fmla="*/ 6330216 w 6530564"/>
              <a:gd name="connsiteY4468" fmla="*/ 4559955 h 6858000"/>
              <a:gd name="connsiteX4469" fmla="*/ 6336883 w 6530564"/>
              <a:gd name="connsiteY4469" fmla="*/ 4568299 h 6858000"/>
              <a:gd name="connsiteX4470" fmla="*/ 6314844 w 6530564"/>
              <a:gd name="connsiteY4470" fmla="*/ 4602314 h 6858000"/>
              <a:gd name="connsiteX4471" fmla="*/ 6321192 w 6530564"/>
              <a:gd name="connsiteY4471" fmla="*/ 4586304 h 6858000"/>
              <a:gd name="connsiteX4472" fmla="*/ 6273761 w 6530564"/>
              <a:gd name="connsiteY4472" fmla="*/ 4684354 h 6858000"/>
              <a:gd name="connsiteX4473" fmla="*/ 6228327 w 6530564"/>
              <a:gd name="connsiteY4473" fmla="*/ 4791746 h 6858000"/>
              <a:gd name="connsiteX4474" fmla="*/ 6218983 w 6530564"/>
              <a:gd name="connsiteY4474" fmla="*/ 4793740 h 6858000"/>
              <a:gd name="connsiteX4475" fmla="*/ 6164885 w 6530564"/>
              <a:gd name="connsiteY4475" fmla="*/ 4883446 h 6858000"/>
              <a:gd name="connsiteX4476" fmla="*/ 6142846 w 6530564"/>
              <a:gd name="connsiteY4476" fmla="*/ 4917459 h 6858000"/>
              <a:gd name="connsiteX4477" fmla="*/ 6136497 w 6530564"/>
              <a:gd name="connsiteY4477" fmla="*/ 4933470 h 6858000"/>
              <a:gd name="connsiteX4478" fmla="*/ 6117135 w 6530564"/>
              <a:gd name="connsiteY4478" fmla="*/ 4957143 h 6858000"/>
              <a:gd name="connsiteX4479" fmla="*/ 6085074 w 6530564"/>
              <a:gd name="connsiteY4479" fmla="*/ 5012834 h 6858000"/>
              <a:gd name="connsiteX4480" fmla="*/ 6052017 w 6530564"/>
              <a:gd name="connsiteY4480" fmla="*/ 5063855 h 6858000"/>
              <a:gd name="connsiteX4481" fmla="*/ 5949849 w 6530564"/>
              <a:gd name="connsiteY4481" fmla="*/ 5202903 h 6858000"/>
              <a:gd name="connsiteX4482" fmla="*/ 5919467 w 6530564"/>
              <a:gd name="connsiteY4482" fmla="*/ 5243586 h 6858000"/>
              <a:gd name="connsiteX4483" fmla="*/ 5913797 w 6530564"/>
              <a:gd name="connsiteY4483" fmla="*/ 5239912 h 6858000"/>
              <a:gd name="connsiteX4484" fmla="*/ 5798296 w 6530564"/>
              <a:gd name="connsiteY4484" fmla="*/ 5362272 h 6858000"/>
              <a:gd name="connsiteX4485" fmla="*/ 5770589 w 6530564"/>
              <a:gd name="connsiteY4485" fmla="*/ 5392612 h 6858000"/>
              <a:gd name="connsiteX4486" fmla="*/ 5726193 w 6530564"/>
              <a:gd name="connsiteY4486" fmla="*/ 5436286 h 6858000"/>
              <a:gd name="connsiteX4487" fmla="*/ 5560309 w 6530564"/>
              <a:gd name="connsiteY4487" fmla="*/ 5574296 h 6858000"/>
              <a:gd name="connsiteX4488" fmla="*/ 5511241 w 6530564"/>
              <a:gd name="connsiteY4488" fmla="*/ 5618968 h 6858000"/>
              <a:gd name="connsiteX4489" fmla="*/ 5501899 w 6530564"/>
              <a:gd name="connsiteY4489" fmla="*/ 5620964 h 6858000"/>
              <a:gd name="connsiteX4490" fmla="*/ 5462853 w 6530564"/>
              <a:gd name="connsiteY4490" fmla="*/ 5643958 h 6858000"/>
              <a:gd name="connsiteX4491" fmla="*/ 5434147 w 6530564"/>
              <a:gd name="connsiteY4491" fmla="*/ 5669628 h 6858000"/>
              <a:gd name="connsiteX4492" fmla="*/ 5335695 w 6530564"/>
              <a:gd name="connsiteY4492" fmla="*/ 5734620 h 6858000"/>
              <a:gd name="connsiteX4493" fmla="*/ 5279961 w 6530564"/>
              <a:gd name="connsiteY4493" fmla="*/ 5770948 h 6858000"/>
              <a:gd name="connsiteX4494" fmla="*/ 5196201 w 6530564"/>
              <a:gd name="connsiteY4494" fmla="*/ 5813264 h 6858000"/>
              <a:gd name="connsiteX4495" fmla="*/ 5184185 w 6530564"/>
              <a:gd name="connsiteY4495" fmla="*/ 5825600 h 6858000"/>
              <a:gd name="connsiteX4496" fmla="*/ 5148811 w 6530564"/>
              <a:gd name="connsiteY4496" fmla="*/ 5842926 h 6858000"/>
              <a:gd name="connsiteX4497" fmla="*/ 5098429 w 6530564"/>
              <a:gd name="connsiteY4497" fmla="*/ 5858574 h 6858000"/>
              <a:gd name="connsiteX4498" fmla="*/ 5093078 w 6530564"/>
              <a:gd name="connsiteY4498" fmla="*/ 5879254 h 6858000"/>
              <a:gd name="connsiteX4499" fmla="*/ 5071717 w 6530564"/>
              <a:gd name="connsiteY4499" fmla="*/ 5893584 h 6858000"/>
              <a:gd name="connsiteX4500" fmla="*/ 4963607 w 6530564"/>
              <a:gd name="connsiteY4500" fmla="*/ 5936220 h 6858000"/>
              <a:gd name="connsiteX4501" fmla="*/ 4943924 w 6530564"/>
              <a:gd name="connsiteY4501" fmla="*/ 5935541 h 6858000"/>
              <a:gd name="connsiteX4502" fmla="*/ 4931907 w 6530564"/>
              <a:gd name="connsiteY4502" fmla="*/ 5947877 h 6858000"/>
              <a:gd name="connsiteX4503" fmla="*/ 4927236 w 6530564"/>
              <a:gd name="connsiteY4503" fmla="*/ 5948876 h 6858000"/>
              <a:gd name="connsiteX4504" fmla="*/ 4813453 w 6530564"/>
              <a:gd name="connsiteY4504" fmla="*/ 5987836 h 6858000"/>
              <a:gd name="connsiteX4505" fmla="*/ 4812455 w 6530564"/>
              <a:gd name="connsiteY4505" fmla="*/ 5983165 h 6858000"/>
              <a:gd name="connsiteX4506" fmla="*/ 4789099 w 6530564"/>
              <a:gd name="connsiteY4506" fmla="*/ 5988156 h 6858000"/>
              <a:gd name="connsiteX4507" fmla="*/ 4763071 w 6530564"/>
              <a:gd name="connsiteY4507" fmla="*/ 6003484 h 6858000"/>
              <a:gd name="connsiteX4508" fmla="*/ 4747061 w 6530564"/>
              <a:gd name="connsiteY4508" fmla="*/ 5997136 h 6858000"/>
              <a:gd name="connsiteX4509" fmla="*/ 4687335 w 6530564"/>
              <a:gd name="connsiteY4509" fmla="*/ 6014782 h 6858000"/>
              <a:gd name="connsiteX4510" fmla="*/ 4642621 w 6530564"/>
              <a:gd name="connsiteY4510" fmla="*/ 6034102 h 6858000"/>
              <a:gd name="connsiteX4511" fmla="*/ 4636952 w 6530564"/>
              <a:gd name="connsiteY4511" fmla="*/ 6030429 h 6858000"/>
              <a:gd name="connsiteX4512" fmla="*/ 4563214 w 6530564"/>
              <a:gd name="connsiteY4512" fmla="*/ 6051067 h 6858000"/>
              <a:gd name="connsiteX4513" fmla="*/ 4553871 w 6530564"/>
              <a:gd name="connsiteY4513" fmla="*/ 6053063 h 6858000"/>
              <a:gd name="connsiteX4514" fmla="*/ 4552873 w 6530564"/>
              <a:gd name="connsiteY4514" fmla="*/ 6048393 h 6858000"/>
              <a:gd name="connsiteX4515" fmla="*/ 4547205 w 6530564"/>
              <a:gd name="connsiteY4515" fmla="*/ 6044719 h 6858000"/>
              <a:gd name="connsiteX4516" fmla="*/ 4543531 w 6530564"/>
              <a:gd name="connsiteY4516" fmla="*/ 6050388 h 6858000"/>
              <a:gd name="connsiteX4517" fmla="*/ 4494145 w 6530564"/>
              <a:gd name="connsiteY4517" fmla="*/ 6070708 h 6858000"/>
              <a:gd name="connsiteX4518" fmla="*/ 4478137 w 6530564"/>
              <a:gd name="connsiteY4518" fmla="*/ 6064359 h 6858000"/>
              <a:gd name="connsiteX4519" fmla="*/ 4479134 w 6530564"/>
              <a:gd name="connsiteY4519" fmla="*/ 6069030 h 6858000"/>
              <a:gd name="connsiteX4520" fmla="*/ 4459453 w 6530564"/>
              <a:gd name="connsiteY4520" fmla="*/ 6068351 h 6858000"/>
              <a:gd name="connsiteX4521" fmla="*/ 4432425 w 6530564"/>
              <a:gd name="connsiteY4521" fmla="*/ 6079010 h 6858000"/>
              <a:gd name="connsiteX4522" fmla="*/ 4404399 w 6530564"/>
              <a:gd name="connsiteY4522" fmla="*/ 6084998 h 6858000"/>
              <a:gd name="connsiteX4523" fmla="*/ 4394059 w 6530564"/>
              <a:gd name="connsiteY4523" fmla="*/ 6082323 h 6858000"/>
              <a:gd name="connsiteX4524" fmla="*/ 4379047 w 6530564"/>
              <a:gd name="connsiteY4524" fmla="*/ 6080645 h 6858000"/>
              <a:gd name="connsiteX4525" fmla="*/ 4374376 w 6530564"/>
              <a:gd name="connsiteY4525" fmla="*/ 6081644 h 6858000"/>
              <a:gd name="connsiteX4526" fmla="*/ 4292971 w 6530564"/>
              <a:gd name="connsiteY4526" fmla="*/ 6089266 h 6858000"/>
              <a:gd name="connsiteX4527" fmla="*/ 4193882 w 6530564"/>
              <a:gd name="connsiteY4527" fmla="*/ 6105553 h 6858000"/>
              <a:gd name="connsiteX4528" fmla="*/ 4184541 w 6530564"/>
              <a:gd name="connsiteY4528" fmla="*/ 6107549 h 6858000"/>
              <a:gd name="connsiteX4529" fmla="*/ 4178872 w 6530564"/>
              <a:gd name="connsiteY4529" fmla="*/ 6103875 h 6858000"/>
              <a:gd name="connsiteX4530" fmla="*/ 4174201 w 6530564"/>
              <a:gd name="connsiteY4530" fmla="*/ 6104874 h 6858000"/>
              <a:gd name="connsiteX4531" fmla="*/ 4146175 w 6530564"/>
              <a:gd name="connsiteY4531" fmla="*/ 6110861 h 6858000"/>
              <a:gd name="connsiteX4532" fmla="*/ 4141503 w 6530564"/>
              <a:gd name="connsiteY4532" fmla="*/ 6111859 h 6858000"/>
              <a:gd name="connsiteX4533" fmla="*/ 4135835 w 6530564"/>
              <a:gd name="connsiteY4533" fmla="*/ 6108185 h 6858000"/>
              <a:gd name="connsiteX4534" fmla="*/ 4131163 w 6530564"/>
              <a:gd name="connsiteY4534" fmla="*/ 6109183 h 6858000"/>
              <a:gd name="connsiteX4535" fmla="*/ 4092798 w 6530564"/>
              <a:gd name="connsiteY4535" fmla="*/ 6112497 h 6858000"/>
              <a:gd name="connsiteX4536" fmla="*/ 4082458 w 6530564"/>
              <a:gd name="connsiteY4536" fmla="*/ 6109821 h 6858000"/>
              <a:gd name="connsiteX4537" fmla="*/ 4052435 w 6530564"/>
              <a:gd name="connsiteY4537" fmla="*/ 6106468 h 6858000"/>
              <a:gd name="connsiteX4538" fmla="*/ 4053433 w 6530564"/>
              <a:gd name="connsiteY4538" fmla="*/ 6111138 h 6858000"/>
              <a:gd name="connsiteX4539" fmla="*/ 4043093 w 6530564"/>
              <a:gd name="connsiteY4539" fmla="*/ 6108462 h 6858000"/>
              <a:gd name="connsiteX4540" fmla="*/ 4049935 w 6530564"/>
              <a:gd name="connsiteY4540" fmla="*/ 6103338 h 6858000"/>
              <a:gd name="connsiteX4541" fmla="*/ 4045742 w 6530564"/>
              <a:gd name="connsiteY4541" fmla="*/ 6095312 h 6858000"/>
              <a:gd name="connsiteX4542" fmla="*/ 4059782 w 6530564"/>
              <a:gd name="connsiteY4542" fmla="*/ 6095129 h 6858000"/>
              <a:gd name="connsiteX4543" fmla="*/ 4208575 w 6530564"/>
              <a:gd name="connsiteY4543" fmla="*/ 6082877 h 6858000"/>
              <a:gd name="connsiteX4544" fmla="*/ 4574233 w 6530564"/>
              <a:gd name="connsiteY4544" fmla="*/ 6034059 h 6858000"/>
              <a:gd name="connsiteX4545" fmla="*/ 4653639 w 6530564"/>
              <a:gd name="connsiteY4545" fmla="*/ 6017096 h 6858000"/>
              <a:gd name="connsiteX4546" fmla="*/ 4666657 w 6530564"/>
              <a:gd name="connsiteY4546" fmla="*/ 6009430 h 6858000"/>
              <a:gd name="connsiteX4547" fmla="*/ 4671326 w 6530564"/>
              <a:gd name="connsiteY4547" fmla="*/ 6008432 h 6858000"/>
              <a:gd name="connsiteX4548" fmla="*/ 4680669 w 6530564"/>
              <a:gd name="connsiteY4548" fmla="*/ 6006436 h 6858000"/>
              <a:gd name="connsiteX4549" fmla="*/ 4777762 w 6530564"/>
              <a:gd name="connsiteY4549" fmla="*/ 5980809 h 6858000"/>
              <a:gd name="connsiteX4550" fmla="*/ 4917575 w 6530564"/>
              <a:gd name="connsiteY4550" fmla="*/ 5926517 h 6858000"/>
              <a:gd name="connsiteX4551" fmla="*/ 5024691 w 6530564"/>
              <a:gd name="connsiteY4551" fmla="*/ 5879212 h 6858000"/>
              <a:gd name="connsiteX4552" fmla="*/ 5063735 w 6530564"/>
              <a:gd name="connsiteY4552" fmla="*/ 5856218 h 6858000"/>
              <a:gd name="connsiteX4553" fmla="*/ 5078746 w 6530564"/>
              <a:gd name="connsiteY4553" fmla="*/ 5857895 h 6858000"/>
              <a:gd name="connsiteX4554" fmla="*/ 5094437 w 6530564"/>
              <a:gd name="connsiteY4554" fmla="*/ 5839890 h 6858000"/>
              <a:gd name="connsiteX4555" fmla="*/ 5130807 w 6530564"/>
              <a:gd name="connsiteY4555" fmla="*/ 5827235 h 6858000"/>
              <a:gd name="connsiteX4556" fmla="*/ 5253613 w 6530564"/>
              <a:gd name="connsiteY4556" fmla="*/ 5761925 h 6858000"/>
              <a:gd name="connsiteX4557" fmla="*/ 5273974 w 6530564"/>
              <a:gd name="connsiteY4557" fmla="*/ 5742921 h 6858000"/>
              <a:gd name="connsiteX4558" fmla="*/ 5398457 w 6530564"/>
              <a:gd name="connsiteY4558" fmla="*/ 5662600 h 6858000"/>
              <a:gd name="connsiteX4559" fmla="*/ 5508927 w 6530564"/>
              <a:gd name="connsiteY4559" fmla="*/ 5585273 h 6858000"/>
              <a:gd name="connsiteX4560" fmla="*/ 5516272 w 6530564"/>
              <a:gd name="connsiteY4560" fmla="*/ 5573935 h 6858000"/>
              <a:gd name="connsiteX4561" fmla="*/ 5517271 w 6530564"/>
              <a:gd name="connsiteY4561" fmla="*/ 5578605 h 6858000"/>
              <a:gd name="connsiteX4562" fmla="*/ 5566338 w 6530564"/>
              <a:gd name="connsiteY4562" fmla="*/ 5533934 h 6858000"/>
              <a:gd name="connsiteX4563" fmla="*/ 5597039 w 6530564"/>
              <a:gd name="connsiteY4563" fmla="*/ 5517607 h 6858000"/>
              <a:gd name="connsiteX4564" fmla="*/ 5590371 w 6530564"/>
              <a:gd name="connsiteY4564" fmla="*/ 5509261 h 6858000"/>
              <a:gd name="connsiteX4565" fmla="*/ 5610733 w 6530564"/>
              <a:gd name="connsiteY4565" fmla="*/ 5490259 h 6858000"/>
              <a:gd name="connsiteX4566" fmla="*/ 5625744 w 6530564"/>
              <a:gd name="connsiteY4566" fmla="*/ 5491937 h 6858000"/>
              <a:gd name="connsiteX4567" fmla="*/ 5718210 w 6530564"/>
              <a:gd name="connsiteY4567" fmla="*/ 5398918 h 6858000"/>
              <a:gd name="connsiteX4568" fmla="*/ 5726553 w 6530564"/>
              <a:gd name="connsiteY4568" fmla="*/ 5392252 h 6858000"/>
              <a:gd name="connsiteX4569" fmla="*/ 5730227 w 6530564"/>
              <a:gd name="connsiteY4569" fmla="*/ 5386582 h 6858000"/>
              <a:gd name="connsiteX4570" fmla="*/ 5725555 w 6530564"/>
              <a:gd name="connsiteY4570" fmla="*/ 5387581 h 6858000"/>
              <a:gd name="connsiteX4571" fmla="*/ 5720884 w 6530564"/>
              <a:gd name="connsiteY4571" fmla="*/ 5388578 h 6858000"/>
              <a:gd name="connsiteX4572" fmla="*/ 5821693 w 6530564"/>
              <a:gd name="connsiteY4572" fmla="*/ 5288895 h 6858000"/>
              <a:gd name="connsiteX4573" fmla="*/ 5836704 w 6530564"/>
              <a:gd name="connsiteY4573" fmla="*/ 5290572 h 6858000"/>
              <a:gd name="connsiteX4574" fmla="*/ 5981591 w 6530564"/>
              <a:gd name="connsiteY4574" fmla="*/ 5122858 h 6858000"/>
              <a:gd name="connsiteX4575" fmla="*/ 6118812 w 6530564"/>
              <a:gd name="connsiteY4575" fmla="*/ 4942132 h 6858000"/>
              <a:gd name="connsiteX4576" fmla="*/ 6076412 w 6530564"/>
              <a:gd name="connsiteY4576" fmla="*/ 4995149 h 6858000"/>
              <a:gd name="connsiteX4577" fmla="*/ 6063397 w 6530564"/>
              <a:gd name="connsiteY4577" fmla="*/ 5002813 h 6858000"/>
              <a:gd name="connsiteX4578" fmla="*/ 5966579 w 6530564"/>
              <a:gd name="connsiteY4578" fmla="*/ 5121182 h 6858000"/>
              <a:gd name="connsiteX4579" fmla="*/ 5844729 w 6530564"/>
              <a:gd name="connsiteY4579" fmla="*/ 5259552 h 6858000"/>
              <a:gd name="connsiteX4580" fmla="*/ 5827043 w 6530564"/>
              <a:gd name="connsiteY4580" fmla="*/ 5268214 h 6858000"/>
              <a:gd name="connsiteX4581" fmla="*/ 5759611 w 6530564"/>
              <a:gd name="connsiteY4581" fmla="*/ 5341232 h 6858000"/>
              <a:gd name="connsiteX4582" fmla="*/ 5750269 w 6530564"/>
              <a:gd name="connsiteY4582" fmla="*/ 5343228 h 6858000"/>
              <a:gd name="connsiteX4583" fmla="*/ 5752265 w 6530564"/>
              <a:gd name="connsiteY4583" fmla="*/ 5352569 h 6858000"/>
              <a:gd name="connsiteX4584" fmla="*/ 5656807 w 6530564"/>
              <a:gd name="connsiteY4584" fmla="*/ 5431574 h 6858000"/>
              <a:gd name="connsiteX4585" fmla="*/ 5668823 w 6530564"/>
              <a:gd name="connsiteY4585" fmla="*/ 5419239 h 6858000"/>
              <a:gd name="connsiteX4586" fmla="*/ 5700204 w 6530564"/>
              <a:gd name="connsiteY4586" fmla="*/ 5383229 h 6858000"/>
              <a:gd name="connsiteX4587" fmla="*/ 5759291 w 6530564"/>
              <a:gd name="connsiteY4587" fmla="*/ 5316879 h 6858000"/>
              <a:gd name="connsiteX4588" fmla="*/ 5767637 w 6530564"/>
              <a:gd name="connsiteY4588" fmla="*/ 5310212 h 6858000"/>
              <a:gd name="connsiteX4589" fmla="*/ 5776978 w 6530564"/>
              <a:gd name="connsiteY4589" fmla="*/ 5308215 h 6858000"/>
              <a:gd name="connsiteX4590" fmla="*/ 5795344 w 6530564"/>
              <a:gd name="connsiteY4590" fmla="*/ 5279871 h 6858000"/>
              <a:gd name="connsiteX4591" fmla="*/ 5823052 w 6530564"/>
              <a:gd name="connsiteY4591" fmla="*/ 5249530 h 6858000"/>
              <a:gd name="connsiteX4592" fmla="*/ 5876789 w 6530564"/>
              <a:gd name="connsiteY4592" fmla="*/ 5203859 h 6858000"/>
              <a:gd name="connsiteX4593" fmla="*/ 5875791 w 6530564"/>
              <a:gd name="connsiteY4593" fmla="*/ 5199189 h 6858000"/>
              <a:gd name="connsiteX4594" fmla="*/ 5891483 w 6530564"/>
              <a:gd name="connsiteY4594" fmla="*/ 5181185 h 6858000"/>
              <a:gd name="connsiteX4595" fmla="*/ 5895155 w 6530564"/>
              <a:gd name="connsiteY4595" fmla="*/ 5175515 h 6858000"/>
              <a:gd name="connsiteX4596" fmla="*/ 5926536 w 6530564"/>
              <a:gd name="connsiteY4596" fmla="*/ 5139505 h 6858000"/>
              <a:gd name="connsiteX4597" fmla="*/ 5942227 w 6530564"/>
              <a:gd name="connsiteY4597" fmla="*/ 5121500 h 6858000"/>
              <a:gd name="connsiteX4598" fmla="*/ 5989296 w 6530564"/>
              <a:gd name="connsiteY4598" fmla="*/ 5067486 h 6858000"/>
              <a:gd name="connsiteX4599" fmla="*/ 6008661 w 6530564"/>
              <a:gd name="connsiteY4599" fmla="*/ 5043813 h 6858000"/>
              <a:gd name="connsiteX4600" fmla="*/ 6013332 w 6530564"/>
              <a:gd name="connsiteY4600" fmla="*/ 5042815 h 6858000"/>
              <a:gd name="connsiteX4601" fmla="*/ 6017005 w 6530564"/>
              <a:gd name="connsiteY4601" fmla="*/ 5037145 h 6858000"/>
              <a:gd name="connsiteX4602" fmla="*/ 6016007 w 6530564"/>
              <a:gd name="connsiteY4602" fmla="*/ 5032475 h 6858000"/>
              <a:gd name="connsiteX4603" fmla="*/ 6020679 w 6530564"/>
              <a:gd name="connsiteY4603" fmla="*/ 5031478 h 6858000"/>
              <a:gd name="connsiteX4604" fmla="*/ 6092463 w 6530564"/>
              <a:gd name="connsiteY4604" fmla="*/ 4933109 h 6858000"/>
              <a:gd name="connsiteX4605" fmla="*/ 6100805 w 6530564"/>
              <a:gd name="connsiteY4605" fmla="*/ 4926443 h 6858000"/>
              <a:gd name="connsiteX4606" fmla="*/ 6105477 w 6530564"/>
              <a:gd name="connsiteY4606" fmla="*/ 4925444 h 6858000"/>
              <a:gd name="connsiteX4607" fmla="*/ 6109151 w 6530564"/>
              <a:gd name="connsiteY4607" fmla="*/ 4919775 h 6858000"/>
              <a:gd name="connsiteX4608" fmla="*/ 6108152 w 6530564"/>
              <a:gd name="connsiteY4608" fmla="*/ 4915104 h 6858000"/>
              <a:gd name="connsiteX4609" fmla="*/ 6132867 w 6530564"/>
              <a:gd name="connsiteY4609" fmla="*/ 4870749 h 6858000"/>
              <a:gd name="connsiteX4610" fmla="*/ 6136541 w 6530564"/>
              <a:gd name="connsiteY4610" fmla="*/ 4865082 h 6858000"/>
              <a:gd name="connsiteX4611" fmla="*/ 6139215 w 6530564"/>
              <a:gd name="connsiteY4611" fmla="*/ 4854742 h 6858000"/>
              <a:gd name="connsiteX4612" fmla="*/ 6130068 w 6530564"/>
              <a:gd name="connsiteY4612" fmla="*/ 4856695 h 6858000"/>
              <a:gd name="connsiteX4613" fmla="*/ 6137803 w 6530564"/>
              <a:gd name="connsiteY4613" fmla="*/ 4845276 h 6858000"/>
              <a:gd name="connsiteX4614" fmla="*/ 6138892 w 6530564"/>
              <a:gd name="connsiteY4614" fmla="*/ 4830440 h 6858000"/>
              <a:gd name="connsiteX4615" fmla="*/ 6138972 w 6530564"/>
              <a:gd name="connsiteY4615" fmla="*/ 4830325 h 6858000"/>
              <a:gd name="connsiteX4616" fmla="*/ 6153373 w 6530564"/>
              <a:gd name="connsiteY4616" fmla="*/ 4818137 h 6858000"/>
              <a:gd name="connsiteX4617" fmla="*/ 6165606 w 6530564"/>
              <a:gd name="connsiteY4617" fmla="*/ 4795377 h 6858000"/>
              <a:gd name="connsiteX4618" fmla="*/ 6170277 w 6530564"/>
              <a:gd name="connsiteY4618" fmla="*/ 4794378 h 6858000"/>
              <a:gd name="connsiteX4619" fmla="*/ 6169280 w 6530564"/>
              <a:gd name="connsiteY4619" fmla="*/ 4789708 h 6858000"/>
              <a:gd name="connsiteX4620" fmla="*/ 6168281 w 6530564"/>
              <a:gd name="connsiteY4620" fmla="*/ 4785037 h 6858000"/>
              <a:gd name="connsiteX4621" fmla="*/ 6181297 w 6530564"/>
              <a:gd name="connsiteY4621" fmla="*/ 4777372 h 6858000"/>
              <a:gd name="connsiteX4622" fmla="*/ 6177623 w 6530564"/>
              <a:gd name="connsiteY4622" fmla="*/ 4783041 h 6858000"/>
              <a:gd name="connsiteX4623" fmla="*/ 6174949 w 6530564"/>
              <a:gd name="connsiteY4623" fmla="*/ 4793381 h 6858000"/>
              <a:gd name="connsiteX4624" fmla="*/ 6183293 w 6530564"/>
              <a:gd name="connsiteY4624" fmla="*/ 4786714 h 6858000"/>
              <a:gd name="connsiteX4625" fmla="*/ 6187964 w 6530564"/>
              <a:gd name="connsiteY4625" fmla="*/ 4785716 h 6858000"/>
              <a:gd name="connsiteX4626" fmla="*/ 6174269 w 6530564"/>
              <a:gd name="connsiteY4626" fmla="*/ 4813062 h 6858000"/>
              <a:gd name="connsiteX4627" fmla="*/ 6287136 w 6530564"/>
              <a:gd name="connsiteY4627" fmla="*/ 4632654 h 6858000"/>
              <a:gd name="connsiteX4628" fmla="*/ 6297159 w 6530564"/>
              <a:gd name="connsiteY4628" fmla="*/ 4610975 h 6858000"/>
              <a:gd name="connsiteX4629" fmla="*/ 6300830 w 6530564"/>
              <a:gd name="connsiteY4629" fmla="*/ 4605308 h 6858000"/>
              <a:gd name="connsiteX4630" fmla="*/ 6383677 w 6530564"/>
              <a:gd name="connsiteY4630" fmla="*/ 4421545 h 6858000"/>
              <a:gd name="connsiteX4631" fmla="*/ 6391023 w 6530564"/>
              <a:gd name="connsiteY4631" fmla="*/ 4410207 h 6858000"/>
              <a:gd name="connsiteX4632" fmla="*/ 6384674 w 6530564"/>
              <a:gd name="connsiteY4632" fmla="*/ 4426216 h 6858000"/>
              <a:gd name="connsiteX4633" fmla="*/ 6386671 w 6530564"/>
              <a:gd name="connsiteY4633" fmla="*/ 4435557 h 6858000"/>
              <a:gd name="connsiteX4634" fmla="*/ 6381321 w 6530564"/>
              <a:gd name="connsiteY4634" fmla="*/ 4456237 h 6858000"/>
              <a:gd name="connsiteX4635" fmla="*/ 6377647 w 6530564"/>
              <a:gd name="connsiteY4635" fmla="*/ 4461907 h 6858000"/>
              <a:gd name="connsiteX4636" fmla="*/ 6378645 w 6530564"/>
              <a:gd name="connsiteY4636" fmla="*/ 4466577 h 6858000"/>
              <a:gd name="connsiteX4637" fmla="*/ 6368942 w 6530564"/>
              <a:gd name="connsiteY4637" fmla="*/ 4512608 h 6858000"/>
              <a:gd name="connsiteX4638" fmla="*/ 6371617 w 6530564"/>
              <a:gd name="connsiteY4638" fmla="*/ 4502267 h 6858000"/>
              <a:gd name="connsiteX4639" fmla="*/ 6373613 w 6530564"/>
              <a:gd name="connsiteY4639" fmla="*/ 4511611 h 6858000"/>
              <a:gd name="connsiteX4640" fmla="*/ 6381957 w 6530564"/>
              <a:gd name="connsiteY4640" fmla="*/ 4504944 h 6858000"/>
              <a:gd name="connsiteX4641" fmla="*/ 6382956 w 6530564"/>
              <a:gd name="connsiteY4641" fmla="*/ 4509615 h 6858000"/>
              <a:gd name="connsiteX4642" fmla="*/ 6379282 w 6530564"/>
              <a:gd name="connsiteY4642" fmla="*/ 4515282 h 6858000"/>
              <a:gd name="connsiteX4643" fmla="*/ 6380281 w 6530564"/>
              <a:gd name="connsiteY4643" fmla="*/ 4519954 h 6858000"/>
              <a:gd name="connsiteX4644" fmla="*/ 6372255 w 6530564"/>
              <a:gd name="connsiteY4644" fmla="*/ 4550974 h 6858000"/>
              <a:gd name="connsiteX4645" fmla="*/ 6373253 w 6530564"/>
              <a:gd name="connsiteY4645" fmla="*/ 4555646 h 6858000"/>
              <a:gd name="connsiteX4646" fmla="*/ 6376927 w 6530564"/>
              <a:gd name="connsiteY4646" fmla="*/ 4549976 h 6858000"/>
              <a:gd name="connsiteX4647" fmla="*/ 6381598 w 6530564"/>
              <a:gd name="connsiteY4647" fmla="*/ 4548979 h 6858000"/>
              <a:gd name="connsiteX4648" fmla="*/ 6352849 w 6530564"/>
              <a:gd name="connsiteY4648" fmla="*/ 4643036 h 6858000"/>
              <a:gd name="connsiteX4649" fmla="*/ 6318434 w 6530564"/>
              <a:gd name="connsiteY4649" fmla="*/ 4733420 h 6858000"/>
              <a:gd name="connsiteX4650" fmla="*/ 6319431 w 6530564"/>
              <a:gd name="connsiteY4650" fmla="*/ 4738091 h 6858000"/>
              <a:gd name="connsiteX4651" fmla="*/ 6314760 w 6530564"/>
              <a:gd name="connsiteY4651" fmla="*/ 4739090 h 6858000"/>
              <a:gd name="connsiteX4652" fmla="*/ 6315757 w 6530564"/>
              <a:gd name="connsiteY4652" fmla="*/ 4743761 h 6858000"/>
              <a:gd name="connsiteX4653" fmla="*/ 6312085 w 6530564"/>
              <a:gd name="connsiteY4653" fmla="*/ 4749430 h 6858000"/>
              <a:gd name="connsiteX4654" fmla="*/ 6305737 w 6530564"/>
              <a:gd name="connsiteY4654" fmla="*/ 4765438 h 6858000"/>
              <a:gd name="connsiteX4655" fmla="*/ 6307733 w 6530564"/>
              <a:gd name="connsiteY4655" fmla="*/ 4774781 h 6858000"/>
              <a:gd name="connsiteX4656" fmla="*/ 6313083 w 6530564"/>
              <a:gd name="connsiteY4656" fmla="*/ 4754099 h 6858000"/>
              <a:gd name="connsiteX4657" fmla="*/ 6317755 w 6530564"/>
              <a:gd name="connsiteY4657" fmla="*/ 4753102 h 6858000"/>
              <a:gd name="connsiteX4658" fmla="*/ 6318753 w 6530564"/>
              <a:gd name="connsiteY4658" fmla="*/ 4757773 h 6858000"/>
              <a:gd name="connsiteX4659" fmla="*/ 6322425 w 6530564"/>
              <a:gd name="connsiteY4659" fmla="*/ 4752103 h 6858000"/>
              <a:gd name="connsiteX4660" fmla="*/ 6321427 w 6530564"/>
              <a:gd name="connsiteY4660" fmla="*/ 4747433 h 6858000"/>
              <a:gd name="connsiteX4661" fmla="*/ 6325101 w 6530564"/>
              <a:gd name="connsiteY4661" fmla="*/ 4741765 h 6858000"/>
              <a:gd name="connsiteX4662" fmla="*/ 6331449 w 6530564"/>
              <a:gd name="connsiteY4662" fmla="*/ 4725756 h 6858000"/>
              <a:gd name="connsiteX4663" fmla="*/ 6329453 w 6530564"/>
              <a:gd name="connsiteY4663" fmla="*/ 4716413 h 6858000"/>
              <a:gd name="connsiteX4664" fmla="*/ 6338795 w 6530564"/>
              <a:gd name="connsiteY4664" fmla="*/ 4714417 h 6858000"/>
              <a:gd name="connsiteX4665" fmla="*/ 6345823 w 6530564"/>
              <a:gd name="connsiteY4665" fmla="*/ 4678727 h 6858000"/>
              <a:gd name="connsiteX4666" fmla="*/ 6371215 w 6530564"/>
              <a:gd name="connsiteY4666" fmla="*/ 4614691 h 6858000"/>
              <a:gd name="connsiteX4667" fmla="*/ 6366544 w 6530564"/>
              <a:gd name="connsiteY4667" fmla="*/ 4615689 h 6858000"/>
              <a:gd name="connsiteX4668" fmla="*/ 6373891 w 6530564"/>
              <a:gd name="connsiteY4668" fmla="*/ 4604351 h 6858000"/>
              <a:gd name="connsiteX4669" fmla="*/ 6371895 w 6530564"/>
              <a:gd name="connsiteY4669" fmla="*/ 4595009 h 6858000"/>
              <a:gd name="connsiteX4670" fmla="*/ 6376566 w 6530564"/>
              <a:gd name="connsiteY4670" fmla="*/ 4594011 h 6858000"/>
              <a:gd name="connsiteX4671" fmla="*/ 6383911 w 6530564"/>
              <a:gd name="connsiteY4671" fmla="*/ 4582674 h 6858000"/>
              <a:gd name="connsiteX4672" fmla="*/ 6402637 w 6530564"/>
              <a:gd name="connsiteY4672" fmla="*/ 4510294 h 6858000"/>
              <a:gd name="connsiteX4673" fmla="*/ 6393296 w 6530564"/>
              <a:gd name="connsiteY4673" fmla="*/ 4512289 h 6858000"/>
              <a:gd name="connsiteX4674" fmla="*/ 6427395 w 6530564"/>
              <a:gd name="connsiteY4674" fmla="*/ 4397552 h 6858000"/>
              <a:gd name="connsiteX4675" fmla="*/ 6451471 w 6530564"/>
              <a:gd name="connsiteY4675" fmla="*/ 4304493 h 6858000"/>
              <a:gd name="connsiteX4676" fmla="*/ 6456141 w 6530564"/>
              <a:gd name="connsiteY4676" fmla="*/ 4303494 h 6858000"/>
              <a:gd name="connsiteX4677" fmla="*/ 6472191 w 6530564"/>
              <a:gd name="connsiteY4677" fmla="*/ 4241454 h 6858000"/>
              <a:gd name="connsiteX4678" fmla="*/ 6475185 w 6530564"/>
              <a:gd name="connsiteY4678" fmla="*/ 4255467 h 6858000"/>
              <a:gd name="connsiteX4679" fmla="*/ 6466523 w 6530564"/>
              <a:gd name="connsiteY4679" fmla="*/ 4237782 h 6858000"/>
              <a:gd name="connsiteX4680" fmla="*/ 6490918 w 6530564"/>
              <a:gd name="connsiteY4680" fmla="*/ 4169076 h 6858000"/>
              <a:gd name="connsiteX4681" fmla="*/ 6494591 w 6530564"/>
              <a:gd name="connsiteY4681" fmla="*/ 4163407 h 6858000"/>
              <a:gd name="connsiteX4682" fmla="*/ 6493593 w 6530564"/>
              <a:gd name="connsiteY4682" fmla="*/ 4158734 h 6858000"/>
              <a:gd name="connsiteX4683" fmla="*/ 6488922 w 6530564"/>
              <a:gd name="connsiteY4683" fmla="*/ 4159733 h 6858000"/>
              <a:gd name="connsiteX4684" fmla="*/ 6491597 w 6530564"/>
              <a:gd name="connsiteY4684" fmla="*/ 4149395 h 6858000"/>
              <a:gd name="connsiteX4685" fmla="*/ 6492596 w 6530564"/>
              <a:gd name="connsiteY4685" fmla="*/ 4154064 h 6858000"/>
              <a:gd name="connsiteX4686" fmla="*/ 6497267 w 6530564"/>
              <a:gd name="connsiteY4686" fmla="*/ 4153066 h 6858000"/>
              <a:gd name="connsiteX4687" fmla="*/ 6495271 w 6530564"/>
              <a:gd name="connsiteY4687" fmla="*/ 4143724 h 6858000"/>
              <a:gd name="connsiteX4688" fmla="*/ 6498943 w 6530564"/>
              <a:gd name="connsiteY4688" fmla="*/ 4138054 h 6858000"/>
              <a:gd name="connsiteX4689" fmla="*/ 6495950 w 6530564"/>
              <a:gd name="connsiteY4689" fmla="*/ 4124042 h 6858000"/>
              <a:gd name="connsiteX4690" fmla="*/ 6498625 w 6530564"/>
              <a:gd name="connsiteY4690" fmla="*/ 4113702 h 6858000"/>
              <a:gd name="connsiteX4691" fmla="*/ 6494951 w 6530564"/>
              <a:gd name="connsiteY4691" fmla="*/ 4119372 h 6858000"/>
              <a:gd name="connsiteX4692" fmla="*/ 6491279 w 6530564"/>
              <a:gd name="connsiteY4692" fmla="*/ 4125039 h 6858000"/>
              <a:gd name="connsiteX4693" fmla="*/ 6489284 w 6530564"/>
              <a:gd name="connsiteY4693" fmla="*/ 4115698 h 6858000"/>
              <a:gd name="connsiteX4694" fmla="*/ 6497309 w 6530564"/>
              <a:gd name="connsiteY4694" fmla="*/ 4084679 h 6858000"/>
              <a:gd name="connsiteX4695" fmla="*/ 6509686 w 6530564"/>
              <a:gd name="connsiteY4695" fmla="*/ 4028308 h 6858000"/>
              <a:gd name="connsiteX4696" fmla="*/ 6513359 w 6530564"/>
              <a:gd name="connsiteY4696" fmla="*/ 4022638 h 6858000"/>
              <a:gd name="connsiteX4697" fmla="*/ 6512361 w 6530564"/>
              <a:gd name="connsiteY4697" fmla="*/ 4017968 h 6858000"/>
              <a:gd name="connsiteX4698" fmla="*/ 6516714 w 6530564"/>
              <a:gd name="connsiteY4698" fmla="*/ 3992617 h 6858000"/>
              <a:gd name="connsiteX4699" fmla="*/ 6517393 w 6530564"/>
              <a:gd name="connsiteY4699" fmla="*/ 3972936 h 6858000"/>
              <a:gd name="connsiteX4700" fmla="*/ 6529091 w 6530564"/>
              <a:gd name="connsiteY4700" fmla="*/ 3936247 h 6858000"/>
              <a:gd name="connsiteX4701" fmla="*/ 6530564 w 6530564"/>
              <a:gd name="connsiteY4701" fmla="*/ 3935932 h 6858000"/>
              <a:gd name="connsiteX4702" fmla="*/ 6530564 w 6530564"/>
              <a:gd name="connsiteY4702" fmla="*/ 4704434 h 6858000"/>
              <a:gd name="connsiteX4703" fmla="*/ 6484646 w 6530564"/>
              <a:gd name="connsiteY4703" fmla="*/ 4808415 h 6858000"/>
              <a:gd name="connsiteX4704" fmla="*/ 5551795 w 6530564"/>
              <a:gd name="connsiteY4704" fmla="*/ 5854513 h 6858000"/>
              <a:gd name="connsiteX4705" fmla="*/ 5547125 w 6530564"/>
              <a:gd name="connsiteY4705" fmla="*/ 5855512 h 6858000"/>
              <a:gd name="connsiteX4706" fmla="*/ 5542455 w 6530564"/>
              <a:gd name="connsiteY4706" fmla="*/ 5856509 h 6858000"/>
              <a:gd name="connsiteX4707" fmla="*/ 5536785 w 6530564"/>
              <a:gd name="connsiteY4707" fmla="*/ 5852838 h 6858000"/>
              <a:gd name="connsiteX4708" fmla="*/ 5545129 w 6530564"/>
              <a:gd name="connsiteY4708" fmla="*/ 5846171 h 6858000"/>
              <a:gd name="connsiteX4709" fmla="*/ 5543133 w 6530564"/>
              <a:gd name="connsiteY4709" fmla="*/ 5836827 h 6858000"/>
              <a:gd name="connsiteX4710" fmla="*/ 5534788 w 6530564"/>
              <a:gd name="connsiteY4710" fmla="*/ 5843494 h 6858000"/>
              <a:gd name="connsiteX4711" fmla="*/ 5531117 w 6530564"/>
              <a:gd name="connsiteY4711" fmla="*/ 5849164 h 6858000"/>
              <a:gd name="connsiteX4712" fmla="*/ 5526445 w 6530564"/>
              <a:gd name="connsiteY4712" fmla="*/ 5850162 h 6858000"/>
              <a:gd name="connsiteX4713" fmla="*/ 5511435 w 6530564"/>
              <a:gd name="connsiteY4713" fmla="*/ 5848485 h 6858000"/>
              <a:gd name="connsiteX4714" fmla="*/ 5509757 w 6530564"/>
              <a:gd name="connsiteY4714" fmla="*/ 5863495 h 6858000"/>
              <a:gd name="connsiteX4715" fmla="*/ 5518102 w 6530564"/>
              <a:gd name="connsiteY4715" fmla="*/ 5856829 h 6858000"/>
              <a:gd name="connsiteX4716" fmla="*/ 5515425 w 6530564"/>
              <a:gd name="connsiteY4716" fmla="*/ 5867169 h 6858000"/>
              <a:gd name="connsiteX4717" fmla="*/ 5528441 w 6530564"/>
              <a:gd name="connsiteY4717" fmla="*/ 5859504 h 6858000"/>
              <a:gd name="connsiteX4718" fmla="*/ 5532115 w 6530564"/>
              <a:gd name="connsiteY4718" fmla="*/ 5853836 h 6858000"/>
              <a:gd name="connsiteX4719" fmla="*/ 5529439 w 6530564"/>
              <a:gd name="connsiteY4719" fmla="*/ 5864176 h 6858000"/>
              <a:gd name="connsiteX4720" fmla="*/ 5524768 w 6530564"/>
              <a:gd name="connsiteY4720" fmla="*/ 5865173 h 6858000"/>
              <a:gd name="connsiteX4721" fmla="*/ 5521095 w 6530564"/>
              <a:gd name="connsiteY4721" fmla="*/ 5870842 h 6858000"/>
              <a:gd name="connsiteX4722" fmla="*/ 5522093 w 6530564"/>
              <a:gd name="connsiteY4722" fmla="*/ 5875511 h 6858000"/>
              <a:gd name="connsiteX4723" fmla="*/ 5336527 w 6530564"/>
              <a:gd name="connsiteY4723" fmla="*/ 5986393 h 6858000"/>
              <a:gd name="connsiteX4724" fmla="*/ 5474406 w 6530564"/>
              <a:gd name="connsiteY4724" fmla="*/ 5921652 h 6858000"/>
              <a:gd name="connsiteX4725" fmla="*/ 5743583 w 6530564"/>
              <a:gd name="connsiteY4725" fmla="*/ 5764408 h 6858000"/>
              <a:gd name="connsiteX4726" fmla="*/ 5973095 w 6530564"/>
              <a:gd name="connsiteY4726" fmla="*/ 5598350 h 6858000"/>
              <a:gd name="connsiteX4727" fmla="*/ 5987645 w 6530564"/>
              <a:gd name="connsiteY4727" fmla="*/ 5585565 h 6858000"/>
              <a:gd name="connsiteX4728" fmla="*/ 6396010 w 6530564"/>
              <a:gd name="connsiteY4728" fmla="*/ 5084383 h 6858000"/>
              <a:gd name="connsiteX4729" fmla="*/ 6530564 w 6530564"/>
              <a:gd name="connsiteY4729" fmla="*/ 4845456 h 6858000"/>
              <a:gd name="connsiteX4730" fmla="*/ 6530564 w 6530564"/>
              <a:gd name="connsiteY4730" fmla="*/ 6858000 h 6858000"/>
              <a:gd name="connsiteX4731" fmla="*/ 1733020 w 6530564"/>
              <a:gd name="connsiteY4731" fmla="*/ 6858000 h 6858000"/>
              <a:gd name="connsiteX4732" fmla="*/ 1622264 w 6530564"/>
              <a:gd name="connsiteY4732" fmla="*/ 6769480 h 6858000"/>
              <a:gd name="connsiteX4733" fmla="*/ 1446345 w 6530564"/>
              <a:gd name="connsiteY4733" fmla="*/ 6620355 h 6858000"/>
              <a:gd name="connsiteX4734" fmla="*/ 1021180 w 6530564"/>
              <a:gd name="connsiteY4734" fmla="*/ 6222127 h 6858000"/>
              <a:gd name="connsiteX4735" fmla="*/ 994270 w 6530564"/>
              <a:gd name="connsiteY4735" fmla="*/ 6189838 h 6858000"/>
              <a:gd name="connsiteX4736" fmla="*/ 1002343 w 6530564"/>
              <a:gd name="connsiteY4736" fmla="*/ 6138714 h 6858000"/>
              <a:gd name="connsiteX4737" fmla="*/ 1040015 w 6530564"/>
              <a:gd name="connsiteY4737" fmla="*/ 6154859 h 6858000"/>
              <a:gd name="connsiteX4738" fmla="*/ 1255290 w 6530564"/>
              <a:gd name="connsiteY4738" fmla="*/ 6372807 h 6858000"/>
              <a:gd name="connsiteX4739" fmla="*/ 1301035 w 6530564"/>
              <a:gd name="connsiteY4739" fmla="*/ 6399714 h 6858000"/>
              <a:gd name="connsiteX4740" fmla="*/ 1311799 w 6530564"/>
              <a:gd name="connsiteY4740" fmla="*/ 6399714 h 6858000"/>
              <a:gd name="connsiteX4741" fmla="*/ 1306417 w 6530564"/>
              <a:gd name="connsiteY4741" fmla="*/ 6391643 h 6858000"/>
              <a:gd name="connsiteX4742" fmla="*/ 924306 w 6530564"/>
              <a:gd name="connsiteY4742" fmla="*/ 5969198 h 6858000"/>
              <a:gd name="connsiteX4743" fmla="*/ 811288 w 6530564"/>
              <a:gd name="connsiteY4743" fmla="*/ 5831971 h 6858000"/>
              <a:gd name="connsiteX4744" fmla="*/ 770924 w 6530564"/>
              <a:gd name="connsiteY4744" fmla="*/ 5805064 h 6858000"/>
              <a:gd name="connsiteX4745" fmla="*/ 894705 w 6530564"/>
              <a:gd name="connsiteY4745" fmla="*/ 6068755 h 6858000"/>
              <a:gd name="connsiteX4746" fmla="*/ 267721 w 6530564"/>
              <a:gd name="connsiteY4746" fmla="*/ 5019370 h 6858000"/>
              <a:gd name="connsiteX4747" fmla="*/ 326921 w 6530564"/>
              <a:gd name="connsiteY4747" fmla="*/ 5086639 h 6858000"/>
              <a:gd name="connsiteX4748" fmla="*/ 375357 w 6530564"/>
              <a:gd name="connsiteY4748" fmla="*/ 5167361 h 6858000"/>
              <a:gd name="connsiteX4749" fmla="*/ 493757 w 6530564"/>
              <a:gd name="connsiteY4749" fmla="*/ 5385309 h 6858000"/>
              <a:gd name="connsiteX4750" fmla="*/ 509903 w 6530564"/>
              <a:gd name="connsiteY4750" fmla="*/ 5377237 h 6858000"/>
              <a:gd name="connsiteX4751" fmla="*/ 386121 w 6530564"/>
              <a:gd name="connsiteY4751" fmla="*/ 5159289 h 6858000"/>
              <a:gd name="connsiteX4752" fmla="*/ 87429 w 6530564"/>
              <a:gd name="connsiteY4752" fmla="*/ 4255203 h 6858000"/>
              <a:gd name="connsiteX4753" fmla="*/ 146628 w 6530564"/>
              <a:gd name="connsiteY4753" fmla="*/ 2328641 h 6858000"/>
              <a:gd name="connsiteX4754" fmla="*/ 251574 w 6530564"/>
              <a:gd name="connsiteY4754" fmla="*/ 1973465 h 6858000"/>
              <a:gd name="connsiteX4755" fmla="*/ 273102 w 6530564"/>
              <a:gd name="connsiteY4755" fmla="*/ 1946557 h 6858000"/>
              <a:gd name="connsiteX4756" fmla="*/ 281175 w 6530564"/>
              <a:gd name="connsiteY4756" fmla="*/ 1965393 h 6858000"/>
              <a:gd name="connsiteX4757" fmla="*/ 65900 w 6530564"/>
              <a:gd name="connsiteY4757" fmla="*/ 3133169 h 6858000"/>
              <a:gd name="connsiteX4758" fmla="*/ 76665 w 6530564"/>
              <a:gd name="connsiteY4758" fmla="*/ 3754727 h 6858000"/>
              <a:gd name="connsiteX4759" fmla="*/ 79356 w 6530564"/>
              <a:gd name="connsiteY4759" fmla="*/ 3830068 h 6858000"/>
              <a:gd name="connsiteX4760" fmla="*/ 95501 w 6530564"/>
              <a:gd name="connsiteY4760" fmla="*/ 3862357 h 6858000"/>
              <a:gd name="connsiteX4761" fmla="*/ 117029 w 6530564"/>
              <a:gd name="connsiteY4761" fmla="*/ 3827377 h 6858000"/>
              <a:gd name="connsiteX4762" fmla="*/ 95501 w 6530564"/>
              <a:gd name="connsiteY4762" fmla="*/ 3534088 h 6858000"/>
              <a:gd name="connsiteX4763" fmla="*/ 711722 w 6530564"/>
              <a:gd name="connsiteY4763" fmla="*/ 1290020 h 6858000"/>
              <a:gd name="connsiteX4764" fmla="*/ 722486 w 6530564"/>
              <a:gd name="connsiteY4764" fmla="*/ 1273875 h 6858000"/>
              <a:gd name="connsiteX4765" fmla="*/ 741323 w 6530564"/>
              <a:gd name="connsiteY4765" fmla="*/ 1268493 h 6858000"/>
              <a:gd name="connsiteX4766" fmla="*/ 671359 w 6530564"/>
              <a:gd name="connsiteY4766" fmla="*/ 1411102 h 6858000"/>
              <a:gd name="connsiteX4767" fmla="*/ 238121 w 6530564"/>
              <a:gd name="connsiteY4767" fmla="*/ 2506229 h 6858000"/>
              <a:gd name="connsiteX4768" fmla="*/ 219284 w 6530564"/>
              <a:gd name="connsiteY4768" fmla="*/ 2638075 h 6858000"/>
              <a:gd name="connsiteX4769" fmla="*/ 230049 w 6530564"/>
              <a:gd name="connsiteY4769" fmla="*/ 2667673 h 6858000"/>
              <a:gd name="connsiteX4770" fmla="*/ 259647 w 6530564"/>
              <a:gd name="connsiteY4770" fmla="*/ 2648838 h 6858000"/>
              <a:gd name="connsiteX4771" fmla="*/ 289247 w 6530564"/>
              <a:gd name="connsiteY4771" fmla="*/ 2608477 h 6858000"/>
              <a:gd name="connsiteX4772" fmla="*/ 240811 w 6530564"/>
              <a:gd name="connsiteY4772" fmla="*/ 3528707 h 6858000"/>
              <a:gd name="connsiteX4773" fmla="*/ 256956 w 6530564"/>
              <a:gd name="connsiteY4773" fmla="*/ 3674006 h 6858000"/>
              <a:gd name="connsiteX4774" fmla="*/ 251574 w 6530564"/>
              <a:gd name="connsiteY4774" fmla="*/ 3528707 h 6858000"/>
              <a:gd name="connsiteX4775" fmla="*/ 302703 w 6530564"/>
              <a:gd name="connsiteY4775" fmla="*/ 2764539 h 6858000"/>
              <a:gd name="connsiteX4776" fmla="*/ 789760 w 6530564"/>
              <a:gd name="connsiteY4776" fmla="*/ 1427247 h 6858000"/>
              <a:gd name="connsiteX4777" fmla="*/ 811288 w 6530564"/>
              <a:gd name="connsiteY4777" fmla="*/ 1411102 h 6858000"/>
              <a:gd name="connsiteX4778" fmla="*/ 329611 w 6530564"/>
              <a:gd name="connsiteY4778" fmla="*/ 3267706 h 6858000"/>
              <a:gd name="connsiteX4779" fmla="*/ 353829 w 6530564"/>
              <a:gd name="connsiteY4779" fmla="*/ 3017468 h 6858000"/>
              <a:gd name="connsiteX4780" fmla="*/ 480303 w 6530564"/>
              <a:gd name="connsiteY4780" fmla="*/ 2377074 h 6858000"/>
              <a:gd name="connsiteX4781" fmla="*/ 536812 w 6530564"/>
              <a:gd name="connsiteY4781" fmla="*/ 2148363 h 6858000"/>
              <a:gd name="connsiteX4782" fmla="*/ 579867 w 6530564"/>
              <a:gd name="connsiteY4782" fmla="*/ 2126836 h 6858000"/>
              <a:gd name="connsiteX4783" fmla="*/ 604086 w 6530564"/>
              <a:gd name="connsiteY4783" fmla="*/ 2108002 h 6858000"/>
              <a:gd name="connsiteX4784" fmla="*/ 878561 w 6530564"/>
              <a:gd name="connsiteY4784" fmla="*/ 1516040 h 6858000"/>
              <a:gd name="connsiteX4785" fmla="*/ 916234 w 6530564"/>
              <a:gd name="connsiteY4785" fmla="*/ 1486443 h 6858000"/>
              <a:gd name="connsiteX4786" fmla="*/ 921615 w 6530564"/>
              <a:gd name="connsiteY4786" fmla="*/ 1537567 h 6858000"/>
              <a:gd name="connsiteX4787" fmla="*/ 813979 w 6530564"/>
              <a:gd name="connsiteY4787" fmla="*/ 1747443 h 6858000"/>
              <a:gd name="connsiteX4788" fmla="*/ 811288 w 6530564"/>
              <a:gd name="connsiteY4788" fmla="*/ 1763588 h 6858000"/>
              <a:gd name="connsiteX4789" fmla="*/ 822051 w 6530564"/>
              <a:gd name="connsiteY4789" fmla="*/ 1755515 h 6858000"/>
              <a:gd name="connsiteX4790" fmla="*/ 916234 w 6530564"/>
              <a:gd name="connsiteY4790" fmla="*/ 1664031 h 6858000"/>
              <a:gd name="connsiteX4791" fmla="*/ 1408672 w 6530564"/>
              <a:gd name="connsiteY4791" fmla="*/ 961751 h 6858000"/>
              <a:gd name="connsiteX4792" fmla="*/ 1849984 w 6530564"/>
              <a:gd name="connsiteY4792" fmla="*/ 576976 h 6858000"/>
              <a:gd name="connsiteX4793" fmla="*/ 1876892 w 6530564"/>
              <a:gd name="connsiteY4793" fmla="*/ 560831 h 6858000"/>
              <a:gd name="connsiteX4794" fmla="*/ 3989439 w 6530564"/>
              <a:gd name="connsiteY4794" fmla="*/ 394434 h 6858000"/>
              <a:gd name="connsiteX4795" fmla="*/ 4081738 w 6530564"/>
              <a:gd name="connsiteY4795" fmla="*/ 396538 h 6858000"/>
              <a:gd name="connsiteX4796" fmla="*/ 4080500 w 6530564"/>
              <a:gd name="connsiteY4796" fmla="*/ 396329 h 6858000"/>
              <a:gd name="connsiteX4797" fmla="*/ 4071877 w 6530564"/>
              <a:gd name="connsiteY4797" fmla="*/ 395619 h 6858000"/>
              <a:gd name="connsiteX4798" fmla="*/ 3502109 w 6530564"/>
              <a:gd name="connsiteY4798" fmla="*/ 0 h 6858000"/>
              <a:gd name="connsiteX4799" fmla="*/ 4589616 w 6530564"/>
              <a:gd name="connsiteY4799" fmla="*/ 0 h 6858000"/>
              <a:gd name="connsiteX4800" fmla="*/ 4634080 w 6530564"/>
              <a:gd name="connsiteY4800" fmla="*/ 6163 h 6858000"/>
              <a:gd name="connsiteX4801" fmla="*/ 5022582 w 6530564"/>
              <a:gd name="connsiteY4801" fmla="*/ 89954 h 6858000"/>
              <a:gd name="connsiteX4802" fmla="*/ 5418149 w 6530564"/>
              <a:gd name="connsiteY4802" fmla="*/ 216418 h 6858000"/>
              <a:gd name="connsiteX4803" fmla="*/ 5515022 w 6530564"/>
              <a:gd name="connsiteY4803" fmla="*/ 278306 h 6858000"/>
              <a:gd name="connsiteX4804" fmla="*/ 5679169 w 6530564"/>
              <a:gd name="connsiteY4804" fmla="*/ 353645 h 6858000"/>
              <a:gd name="connsiteX4805" fmla="*/ 5910587 w 6530564"/>
              <a:gd name="connsiteY4805" fmla="*/ 496254 h 6858000"/>
              <a:gd name="connsiteX4806" fmla="*/ 5940187 w 6530564"/>
              <a:gd name="connsiteY4806" fmla="*/ 531233 h 6858000"/>
              <a:gd name="connsiteX4807" fmla="*/ 6314226 w 6530564"/>
              <a:gd name="connsiteY4807" fmla="*/ 835286 h 6858000"/>
              <a:gd name="connsiteX4808" fmla="*/ 6400336 w 6530564"/>
              <a:gd name="connsiteY4808" fmla="*/ 878338 h 6858000"/>
              <a:gd name="connsiteX4809" fmla="*/ 6330373 w 6530564"/>
              <a:gd name="connsiteY4809" fmla="*/ 786854 h 6858000"/>
              <a:gd name="connsiteX4810" fmla="*/ 6136625 w 6530564"/>
              <a:gd name="connsiteY4810" fmla="*/ 638863 h 6858000"/>
              <a:gd name="connsiteX4811" fmla="*/ 6096262 w 6530564"/>
              <a:gd name="connsiteY4811" fmla="*/ 593120 h 6858000"/>
              <a:gd name="connsiteX4812" fmla="*/ 6077425 w 6530564"/>
              <a:gd name="connsiteY4812" fmla="*/ 555450 h 6858000"/>
              <a:gd name="connsiteX4813" fmla="*/ 5800259 w 6530564"/>
              <a:gd name="connsiteY4813" fmla="*/ 321356 h 6858000"/>
              <a:gd name="connsiteX4814" fmla="*/ 5560767 w 6530564"/>
              <a:gd name="connsiteY4814" fmla="*/ 197583 h 6858000"/>
              <a:gd name="connsiteX4815" fmla="*/ 4990292 w 6530564"/>
              <a:gd name="connsiteY4815" fmla="*/ 25376 h 6858000"/>
              <a:gd name="connsiteX4816" fmla="*/ 4858639 w 6530564"/>
              <a:gd name="connsiteY4816" fmla="*/ 0 h 6858000"/>
              <a:gd name="connsiteX4817" fmla="*/ 5574004 w 6530564"/>
              <a:gd name="connsiteY4817" fmla="*/ 0 h 6858000"/>
              <a:gd name="connsiteX4818" fmla="*/ 5574348 w 6530564"/>
              <a:gd name="connsiteY4818" fmla="*/ 150 h 6858000"/>
              <a:gd name="connsiteX4819" fmla="*/ 5641495 w 6530564"/>
              <a:gd name="connsiteY4819" fmla="*/ 17304 h 6858000"/>
              <a:gd name="connsiteX4820" fmla="*/ 5693716 w 6530564"/>
              <a:gd name="connsiteY4820" fmla="*/ 15413 h 6858000"/>
              <a:gd name="connsiteX4821" fmla="*/ 5701308 w 6530564"/>
              <a:gd name="connsiteY4821" fmla="*/ 0 h 6858000"/>
              <a:gd name="connsiteX4822" fmla="*/ 5893094 w 6530564"/>
              <a:gd name="connsiteY4822" fmla="*/ 0 h 6858000"/>
              <a:gd name="connsiteX4823" fmla="*/ 5928120 w 6530564"/>
              <a:gd name="connsiteY4823" fmla="*/ 15497 h 6858000"/>
              <a:gd name="connsiteX4824" fmla="*/ 6037061 w 6530564"/>
              <a:gd name="connsiteY4824" fmla="*/ 65738 h 6858000"/>
              <a:gd name="connsiteX4825" fmla="*/ 6287317 w 6530564"/>
              <a:gd name="connsiteY4825" fmla="*/ 211037 h 6858000"/>
              <a:gd name="connsiteX4826" fmla="*/ 6050517 w 6530564"/>
              <a:gd name="connsiteY4826" fmla="*/ 54974 h 6858000"/>
              <a:gd name="connsiteX4827" fmla="*/ 5964995 w 6530564"/>
              <a:gd name="connsiteY4827" fmla="*/ 3094 h 6858000"/>
              <a:gd name="connsiteX4828" fmla="*/ 5958708 w 6530564"/>
              <a:gd name="connsiteY4828" fmla="*/ 0 h 6858000"/>
              <a:gd name="connsiteX4829" fmla="*/ 6034737 w 6530564"/>
              <a:gd name="connsiteY4829" fmla="*/ 0 h 6858000"/>
              <a:gd name="connsiteX4830" fmla="*/ 6100298 w 6530564"/>
              <a:gd name="connsiteY4830" fmla="*/ 33785 h 6858000"/>
              <a:gd name="connsiteX4831" fmla="*/ 6333063 w 6530564"/>
              <a:gd name="connsiteY4831" fmla="*/ 176056 h 6858000"/>
              <a:gd name="connsiteX4832" fmla="*/ 6349209 w 6530564"/>
              <a:gd name="connsiteY4832" fmla="*/ 178747 h 6858000"/>
              <a:gd name="connsiteX4833" fmla="*/ 6319607 w 6530564"/>
              <a:gd name="connsiteY4833" fmla="*/ 100717 h 6858000"/>
              <a:gd name="connsiteX4834" fmla="*/ 6159296 w 6530564"/>
              <a:gd name="connsiteY4834" fmla="*/ 0 h 6858000"/>
              <a:gd name="connsiteX4835" fmla="*/ 6494412 w 6530564"/>
              <a:gd name="connsiteY4835" fmla="*/ 0 h 6858000"/>
              <a:gd name="connsiteX4836" fmla="*/ 6530564 w 6530564"/>
              <a:gd name="connsiteY4836" fmla="*/ 24963 h 6858000"/>
              <a:gd name="connsiteX4837" fmla="*/ 6530564 w 6530564"/>
              <a:gd name="connsiteY4837" fmla="*/ 2283869 h 6858000"/>
              <a:gd name="connsiteX4838" fmla="*/ 6452592 w 6530564"/>
              <a:gd name="connsiteY4838" fmla="*/ 2135053 h 6858000"/>
              <a:gd name="connsiteX4839" fmla="*/ 6165817 w 6530564"/>
              <a:gd name="connsiteY4839" fmla="*/ 1732932 h 6858000"/>
              <a:gd name="connsiteX4840" fmla="*/ 5773745 w 6530564"/>
              <a:gd name="connsiteY4840" fmla="*/ 1338044 h 6858000"/>
              <a:gd name="connsiteX4841" fmla="*/ 5784085 w 6530564"/>
              <a:gd name="connsiteY4841" fmla="*/ 1340719 h 6858000"/>
              <a:gd name="connsiteX4842" fmla="*/ 5718731 w 6530564"/>
              <a:gd name="connsiteY4842" fmla="*/ 1286303 h 6858000"/>
              <a:gd name="connsiteX4843" fmla="*/ 5679049 w 6530564"/>
              <a:gd name="connsiteY4843" fmla="*/ 1260591 h 6858000"/>
              <a:gd name="connsiteX4844" fmla="*/ 5559003 w 6530564"/>
              <a:gd name="connsiteY4844" fmla="*/ 1178786 h 6858000"/>
              <a:gd name="connsiteX4845" fmla="*/ 5513651 w 6530564"/>
              <a:gd name="connsiteY4845" fmla="*/ 1149403 h 6858000"/>
              <a:gd name="connsiteX4846" fmla="*/ 5089115 w 6530564"/>
              <a:gd name="connsiteY4846" fmla="*/ 922629 h 6858000"/>
              <a:gd name="connsiteX4847" fmla="*/ 5219861 w 6530564"/>
              <a:gd name="connsiteY4847" fmla="*/ 963072 h 6858000"/>
              <a:gd name="connsiteX4848" fmla="*/ 5243535 w 6530564"/>
              <a:gd name="connsiteY4848" fmla="*/ 982437 h 6858000"/>
              <a:gd name="connsiteX4849" fmla="*/ 5376279 w 6530564"/>
              <a:gd name="connsiteY4849" fmla="*/ 1032223 h 6858000"/>
              <a:gd name="connsiteX4850" fmla="*/ 5339271 w 6530564"/>
              <a:gd name="connsiteY4850" fmla="*/ 996174 h 6858000"/>
              <a:gd name="connsiteX4851" fmla="*/ 5227209 w 6530564"/>
              <a:gd name="connsiteY4851" fmla="*/ 951735 h 6858000"/>
              <a:gd name="connsiteX4852" fmla="*/ 5203535 w 6530564"/>
              <a:gd name="connsiteY4852" fmla="*/ 932372 h 6858000"/>
              <a:gd name="connsiteX4853" fmla="*/ 5115146 w 6530564"/>
              <a:gd name="connsiteY4853" fmla="*/ 907298 h 6858000"/>
              <a:gd name="connsiteX4854" fmla="*/ 5028434 w 6530564"/>
              <a:gd name="connsiteY4854" fmla="*/ 867212 h 6858000"/>
              <a:gd name="connsiteX4855" fmla="*/ 5004080 w 6530564"/>
              <a:gd name="connsiteY4855" fmla="*/ 867531 h 6858000"/>
              <a:gd name="connsiteX4856" fmla="*/ 4965395 w 6530564"/>
              <a:gd name="connsiteY4856" fmla="*/ 846491 h 6858000"/>
              <a:gd name="connsiteX4857" fmla="*/ 4917369 w 6530564"/>
              <a:gd name="connsiteY4857" fmla="*/ 827446 h 6858000"/>
              <a:gd name="connsiteX4858" fmla="*/ 4859320 w 6530564"/>
              <a:gd name="connsiteY4858" fmla="*/ 830080 h 6858000"/>
              <a:gd name="connsiteX4859" fmla="*/ 4876327 w 6530564"/>
              <a:gd name="connsiteY4859" fmla="*/ 841099 h 6858000"/>
              <a:gd name="connsiteX4860" fmla="*/ 3393185 w 6530564"/>
              <a:gd name="connsiteY4860" fmla="*/ 757460 h 6858000"/>
              <a:gd name="connsiteX4861" fmla="*/ 3342975 w 6530564"/>
              <a:gd name="connsiteY4861" fmla="*/ 770687 h 6858000"/>
              <a:gd name="connsiteX4862" fmla="*/ 3291917 w 6530564"/>
              <a:gd name="connsiteY4862" fmla="*/ 780409 h 6858000"/>
              <a:gd name="connsiteX4863" fmla="*/ 2400079 w 6530564"/>
              <a:gd name="connsiteY4863" fmla="*/ 1173988 h 6858000"/>
              <a:gd name="connsiteX4864" fmla="*/ 2269683 w 6530564"/>
              <a:gd name="connsiteY4864" fmla="*/ 1256599 h 6858000"/>
              <a:gd name="connsiteX4865" fmla="*/ 2246824 w 6530564"/>
              <a:gd name="connsiteY4865" fmla="*/ 1263510 h 6858000"/>
              <a:gd name="connsiteX4866" fmla="*/ 2244901 w 6530564"/>
              <a:gd name="connsiteY4866" fmla="*/ 1235531 h 6858000"/>
              <a:gd name="connsiteX4867" fmla="*/ 2297569 w 6530564"/>
              <a:gd name="connsiteY4867" fmla="*/ 1187778 h 6858000"/>
              <a:gd name="connsiteX4868" fmla="*/ 2654790 w 6530564"/>
              <a:gd name="connsiteY4868" fmla="*/ 989786 h 6858000"/>
              <a:gd name="connsiteX4869" fmla="*/ 2604795 w 6530564"/>
              <a:gd name="connsiteY4869" fmla="*/ 974104 h 6858000"/>
              <a:gd name="connsiteX4870" fmla="*/ 2728393 w 6530564"/>
              <a:gd name="connsiteY4870" fmla="*/ 907142 h 6858000"/>
              <a:gd name="connsiteX4871" fmla="*/ 3647056 w 6530564"/>
              <a:gd name="connsiteY4871" fmla="*/ 660175 h 6858000"/>
              <a:gd name="connsiteX4872" fmla="*/ 4318016 w 6530564"/>
              <a:gd name="connsiteY4872" fmla="*/ 687170 h 6858000"/>
              <a:gd name="connsiteX4873" fmla="*/ 4516487 w 6530564"/>
              <a:gd name="connsiteY4873" fmla="*/ 723856 h 6858000"/>
              <a:gd name="connsiteX4874" fmla="*/ 4557781 w 6530564"/>
              <a:gd name="connsiteY4874" fmla="*/ 698810 h 6858000"/>
              <a:gd name="connsiteX4875" fmla="*/ 4518180 w 6530564"/>
              <a:gd name="connsiteY4875" fmla="*/ 674824 h 6858000"/>
              <a:gd name="connsiteX4876" fmla="*/ 4454063 w 6530564"/>
              <a:gd name="connsiteY4876" fmla="*/ 649993 h 6858000"/>
              <a:gd name="connsiteX4877" fmla="*/ 4809052 w 6530564"/>
              <a:gd name="connsiteY4877" fmla="*/ 697851 h 6858000"/>
              <a:gd name="connsiteX4878" fmla="*/ 5011799 w 6530564"/>
              <a:gd name="connsiteY4878" fmla="*/ 764041 h 6858000"/>
              <a:gd name="connsiteX4879" fmla="*/ 4817092 w 6530564"/>
              <a:gd name="connsiteY4879" fmla="*/ 688021 h 6858000"/>
              <a:gd name="connsiteX4880" fmla="*/ 4528741 w 6530564"/>
              <a:gd name="connsiteY4880" fmla="*/ 619842 h 6858000"/>
              <a:gd name="connsiteX4881" fmla="*/ 3716648 w 6530564"/>
              <a:gd name="connsiteY4881" fmla="*/ 568249 h 6858000"/>
              <a:gd name="connsiteX4882" fmla="*/ 3612199 w 6530564"/>
              <a:gd name="connsiteY4882" fmla="*/ 582452 h 6858000"/>
              <a:gd name="connsiteX4883" fmla="*/ 3645435 w 6530564"/>
              <a:gd name="connsiteY4883" fmla="*/ 595629 h 6858000"/>
              <a:gd name="connsiteX4884" fmla="*/ 4335789 w 6530564"/>
              <a:gd name="connsiteY4884" fmla="*/ 618481 h 6858000"/>
              <a:gd name="connsiteX4885" fmla="*/ 4369439 w 6530564"/>
              <a:gd name="connsiteY4885" fmla="*/ 633599 h 6858000"/>
              <a:gd name="connsiteX4886" fmla="*/ 4330367 w 6530564"/>
              <a:gd name="connsiteY4886" fmla="*/ 650057 h 6858000"/>
              <a:gd name="connsiteX4887" fmla="*/ 4109450 w 6530564"/>
              <a:gd name="connsiteY4887" fmla="*/ 622223 h 6858000"/>
              <a:gd name="connsiteX4888" fmla="*/ 3144894 w 6530564"/>
              <a:gd name="connsiteY4888" fmla="*/ 720819 h 6858000"/>
              <a:gd name="connsiteX4889" fmla="*/ 2449900 w 6530564"/>
              <a:gd name="connsiteY4889" fmla="*/ 1027476 h 6858000"/>
              <a:gd name="connsiteX4890" fmla="*/ 2308845 w 6530564"/>
              <a:gd name="connsiteY4890" fmla="*/ 1098169 h 6858000"/>
              <a:gd name="connsiteX4891" fmla="*/ 3399136 w 6530564"/>
              <a:gd name="connsiteY4891" fmla="*/ 619861 h 6858000"/>
              <a:gd name="connsiteX4892" fmla="*/ 3330855 w 6530564"/>
              <a:gd name="connsiteY4892" fmla="*/ 604030 h 6858000"/>
              <a:gd name="connsiteX4893" fmla="*/ 3520230 w 6530564"/>
              <a:gd name="connsiteY4893" fmla="*/ 569654 h 6858000"/>
              <a:gd name="connsiteX4894" fmla="*/ 3790217 w 6530564"/>
              <a:gd name="connsiteY4894" fmla="*/ 542392 h 6858000"/>
              <a:gd name="connsiteX4895" fmla="*/ 3810723 w 6530564"/>
              <a:gd name="connsiteY4895" fmla="*/ 533954 h 6858000"/>
              <a:gd name="connsiteX4896" fmla="*/ 3790368 w 6530564"/>
              <a:gd name="connsiteY4896" fmla="*/ 524109 h 6858000"/>
              <a:gd name="connsiteX4897" fmla="*/ 3455830 w 6530564"/>
              <a:gd name="connsiteY4897" fmla="*/ 552995 h 6858000"/>
              <a:gd name="connsiteX4898" fmla="*/ 3373410 w 6530564"/>
              <a:gd name="connsiteY4898" fmla="*/ 556409 h 6858000"/>
              <a:gd name="connsiteX4899" fmla="*/ 3041191 w 6530564"/>
              <a:gd name="connsiteY4899" fmla="*/ 643608 h 6858000"/>
              <a:gd name="connsiteX4900" fmla="*/ 2341622 w 6530564"/>
              <a:gd name="connsiteY4900" fmla="*/ 957326 h 6858000"/>
              <a:gd name="connsiteX4901" fmla="*/ 1953599 w 6530564"/>
              <a:gd name="connsiteY4901" fmla="*/ 1238958 h 6858000"/>
              <a:gd name="connsiteX4902" fmla="*/ 1914658 w 6530564"/>
              <a:gd name="connsiteY4902" fmla="*/ 1265528 h 6858000"/>
              <a:gd name="connsiteX4903" fmla="*/ 1953768 w 6530564"/>
              <a:gd name="connsiteY4903" fmla="*/ 1192281 h 6858000"/>
              <a:gd name="connsiteX4904" fmla="*/ 2273195 w 6530564"/>
              <a:gd name="connsiteY4904" fmla="*/ 959778 h 6858000"/>
              <a:gd name="connsiteX4905" fmla="*/ 3429259 w 6530564"/>
              <a:gd name="connsiteY4905" fmla="*/ 514058 h 6858000"/>
              <a:gd name="connsiteX4906" fmla="*/ 3947467 w 6530564"/>
              <a:gd name="connsiteY4906" fmla="*/ 490544 h 6858000"/>
              <a:gd name="connsiteX4907" fmla="*/ 4596509 w 6530564"/>
              <a:gd name="connsiteY4907" fmla="*/ 566835 h 6858000"/>
              <a:gd name="connsiteX4908" fmla="*/ 4640121 w 6530564"/>
              <a:gd name="connsiteY4908" fmla="*/ 600103 h 6858000"/>
              <a:gd name="connsiteX4909" fmla="*/ 4657014 w 6530564"/>
              <a:gd name="connsiteY4909" fmla="*/ 612717 h 6858000"/>
              <a:gd name="connsiteX4910" fmla="*/ 5039385 w 6530564"/>
              <a:gd name="connsiteY4910" fmla="*/ 731785 h 6858000"/>
              <a:gd name="connsiteX4911" fmla="*/ 5051435 w 6530564"/>
              <a:gd name="connsiteY4911" fmla="*/ 731238 h 6858000"/>
              <a:gd name="connsiteX4912" fmla="*/ 5018085 w 6530564"/>
              <a:gd name="connsiteY4912" fmla="*/ 679555 h 6858000"/>
              <a:gd name="connsiteX4913" fmla="*/ 4427845 w 6530564"/>
              <a:gd name="connsiteY4913" fmla="*/ 489308 h 6858000"/>
              <a:gd name="connsiteX4914" fmla="*/ 4310509 w 6530564"/>
              <a:gd name="connsiteY4914" fmla="*/ 471335 h 6858000"/>
              <a:gd name="connsiteX4915" fmla="*/ 4176892 w 6530564"/>
              <a:gd name="connsiteY4915" fmla="*/ 462604 h 6858000"/>
              <a:gd name="connsiteX4916" fmla="*/ 3954287 w 6530564"/>
              <a:gd name="connsiteY4916" fmla="*/ 461274 h 6858000"/>
              <a:gd name="connsiteX4917" fmla="*/ 3706721 w 6530564"/>
              <a:gd name="connsiteY4917" fmla="*/ 469347 h 6858000"/>
              <a:gd name="connsiteX4918" fmla="*/ 3819638 w 6530564"/>
              <a:gd name="connsiteY4918" fmla="*/ 441228 h 6858000"/>
              <a:gd name="connsiteX4919" fmla="*/ 3678438 w 6530564"/>
              <a:gd name="connsiteY4919" fmla="*/ 446944 h 6858000"/>
              <a:gd name="connsiteX4920" fmla="*/ 3428450 w 6530564"/>
              <a:gd name="connsiteY4920" fmla="*/ 481785 h 6858000"/>
              <a:gd name="connsiteX4921" fmla="*/ 2876370 w 6530564"/>
              <a:gd name="connsiteY4921" fmla="*/ 622042 h 6858000"/>
              <a:gd name="connsiteX4922" fmla="*/ 2659974 w 6530564"/>
              <a:gd name="connsiteY4922" fmla="*/ 672328 h 6858000"/>
              <a:gd name="connsiteX4923" fmla="*/ 3002779 w 6530564"/>
              <a:gd name="connsiteY4923" fmla="*/ 546873 h 6858000"/>
              <a:gd name="connsiteX4924" fmla="*/ 3243522 w 6530564"/>
              <a:gd name="connsiteY4924" fmla="*/ 482631 h 6858000"/>
              <a:gd name="connsiteX4925" fmla="*/ 3245900 w 6530564"/>
              <a:gd name="connsiteY4925" fmla="*/ 478428 h 6858000"/>
              <a:gd name="connsiteX4926" fmla="*/ 3260028 w 6530564"/>
              <a:gd name="connsiteY4926" fmla="*/ 466656 h 6858000"/>
              <a:gd name="connsiteX4927" fmla="*/ 3251955 w 6530564"/>
              <a:gd name="connsiteY4927" fmla="*/ 461274 h 6858000"/>
              <a:gd name="connsiteX4928" fmla="*/ 3098571 w 6530564"/>
              <a:gd name="connsiteY4928" fmla="*/ 490872 h 6858000"/>
              <a:gd name="connsiteX4929" fmla="*/ 2651879 w 6530564"/>
              <a:gd name="connsiteY4929" fmla="*/ 673842 h 6858000"/>
              <a:gd name="connsiteX4930" fmla="*/ 2549624 w 6530564"/>
              <a:gd name="connsiteY4930" fmla="*/ 692677 h 6858000"/>
              <a:gd name="connsiteX4931" fmla="*/ 2455442 w 6530564"/>
              <a:gd name="connsiteY4931" fmla="*/ 727656 h 6858000"/>
              <a:gd name="connsiteX4932" fmla="*/ 2291295 w 6530564"/>
              <a:gd name="connsiteY4932" fmla="*/ 751874 h 6858000"/>
              <a:gd name="connsiteX4933" fmla="*/ 3763231 w 6530564"/>
              <a:gd name="connsiteY4933" fmla="*/ 200274 h 6858000"/>
              <a:gd name="connsiteX4934" fmla="*/ 2579224 w 6530564"/>
              <a:gd name="connsiteY4934" fmla="*/ 507017 h 6858000"/>
              <a:gd name="connsiteX4935" fmla="*/ 3604465 w 6530564"/>
              <a:gd name="connsiteY4935" fmla="*/ 146459 h 6858000"/>
              <a:gd name="connsiteX4936" fmla="*/ 4702363 w 6530564"/>
              <a:gd name="connsiteY4936" fmla="*/ 165295 h 6858000"/>
              <a:gd name="connsiteX4937" fmla="*/ 4632399 w 6530564"/>
              <a:gd name="connsiteY4937" fmla="*/ 133006 h 6858000"/>
              <a:gd name="connsiteX4938" fmla="*/ 3854723 w 6530564"/>
              <a:gd name="connsiteY4938" fmla="*/ 89954 h 6858000"/>
              <a:gd name="connsiteX4939" fmla="*/ 3763231 w 6530564"/>
              <a:gd name="connsiteY4939" fmla="*/ 76501 h 6858000"/>
              <a:gd name="connsiteX4940" fmla="*/ 3728249 w 6530564"/>
              <a:gd name="connsiteY4940" fmla="*/ 73810 h 6858000"/>
              <a:gd name="connsiteX4941" fmla="*/ 3356901 w 6530564"/>
              <a:gd name="connsiteY4941" fmla="*/ 157222 h 6858000"/>
              <a:gd name="connsiteX4942" fmla="*/ 2633042 w 6530564"/>
              <a:gd name="connsiteY4942" fmla="*/ 383243 h 6858000"/>
              <a:gd name="connsiteX4943" fmla="*/ 2565769 w 6530564"/>
              <a:gd name="connsiteY4943" fmla="*/ 396697 h 6858000"/>
              <a:gd name="connsiteX4944" fmla="*/ 3141627 w 6530564"/>
              <a:gd name="connsiteY4944" fmla="*/ 151840 h 6858000"/>
              <a:gd name="connsiteX4945" fmla="*/ 2756825 w 6530564"/>
              <a:gd name="connsiteY4945" fmla="*/ 229872 h 6858000"/>
              <a:gd name="connsiteX4946" fmla="*/ 2861770 w 6530564"/>
              <a:gd name="connsiteY4946" fmla="*/ 170676 h 6858000"/>
              <a:gd name="connsiteX4947" fmla="*/ 3120100 w 6530564"/>
              <a:gd name="connsiteY4947" fmla="*/ 103408 h 6858000"/>
              <a:gd name="connsiteX4948" fmla="*/ 3319228 w 6530564"/>
              <a:gd name="connsiteY4948" fmla="*/ 76501 h 6858000"/>
              <a:gd name="connsiteX4949" fmla="*/ 3399956 w 6530564"/>
              <a:gd name="connsiteY4949" fmla="*/ 33449 h 6858000"/>
              <a:gd name="connsiteX4950" fmla="*/ 3456465 w 6530564"/>
              <a:gd name="connsiteY4950" fmla="*/ 6542 h 6858000"/>
              <a:gd name="connsiteX4951" fmla="*/ 2942330 w 6530564"/>
              <a:gd name="connsiteY4951" fmla="*/ 0 h 6858000"/>
              <a:gd name="connsiteX4952" fmla="*/ 3174123 w 6530564"/>
              <a:gd name="connsiteY4952" fmla="*/ 0 h 6858000"/>
              <a:gd name="connsiteX4953" fmla="*/ 3100717 w 6530564"/>
              <a:gd name="connsiteY4953" fmla="*/ 23190 h 6858000"/>
              <a:gd name="connsiteX4954" fmla="*/ 3012463 w 6530564"/>
              <a:gd name="connsiteY4954" fmla="*/ 63047 h 6858000"/>
              <a:gd name="connsiteX4955" fmla="*/ 2439295 w 6530564"/>
              <a:gd name="connsiteY4955" fmla="*/ 291759 h 6858000"/>
              <a:gd name="connsiteX4956" fmla="*/ 2380096 w 6530564"/>
              <a:gd name="connsiteY4956" fmla="*/ 291759 h 6858000"/>
              <a:gd name="connsiteX4957" fmla="*/ 2396241 w 6530564"/>
              <a:gd name="connsiteY4957" fmla="*/ 229872 h 6858000"/>
              <a:gd name="connsiteX4958" fmla="*/ 2452751 w 6530564"/>
              <a:gd name="connsiteY4958" fmla="*/ 189511 h 6858000"/>
              <a:gd name="connsiteX4959" fmla="*/ 2834861 w 6530564"/>
              <a:gd name="connsiteY4959" fmla="*/ 39503 h 6858000"/>
              <a:gd name="connsiteX4960" fmla="*/ 2576296 w 6530564"/>
              <a:gd name="connsiteY4960" fmla="*/ 0 h 6858000"/>
              <a:gd name="connsiteX4961" fmla="*/ 2746997 w 6530564"/>
              <a:gd name="connsiteY4961" fmla="*/ 0 h 6858000"/>
              <a:gd name="connsiteX4962" fmla="*/ 2705697 w 6530564"/>
              <a:gd name="connsiteY4962" fmla="*/ 14613 h 6858000"/>
              <a:gd name="connsiteX4963" fmla="*/ 2509260 w 6530564"/>
              <a:gd name="connsiteY4963" fmla="*/ 87263 h 6858000"/>
              <a:gd name="connsiteX4964" fmla="*/ 2476969 w 6530564"/>
              <a:gd name="connsiteY4964" fmla="*/ 89954 h 6858000"/>
              <a:gd name="connsiteX4965" fmla="*/ 2482350 w 6530564"/>
              <a:gd name="connsiteY4965" fmla="*/ 52283 h 6858000"/>
              <a:gd name="connsiteX4966" fmla="*/ 2565769 w 6530564"/>
              <a:gd name="connsiteY4966" fmla="*/ 38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  <a:cxn ang="0">
                <a:pos x="connsiteX4840" y="connsiteY4840"/>
              </a:cxn>
              <a:cxn ang="0">
                <a:pos x="connsiteX4841" y="connsiteY4841"/>
              </a:cxn>
              <a:cxn ang="0">
                <a:pos x="connsiteX4842" y="connsiteY4842"/>
              </a:cxn>
              <a:cxn ang="0">
                <a:pos x="connsiteX4843" y="connsiteY4843"/>
              </a:cxn>
              <a:cxn ang="0">
                <a:pos x="connsiteX4844" y="connsiteY4844"/>
              </a:cxn>
              <a:cxn ang="0">
                <a:pos x="connsiteX4845" y="connsiteY4845"/>
              </a:cxn>
              <a:cxn ang="0">
                <a:pos x="connsiteX4846" y="connsiteY4846"/>
              </a:cxn>
              <a:cxn ang="0">
                <a:pos x="connsiteX4847" y="connsiteY4847"/>
              </a:cxn>
              <a:cxn ang="0">
                <a:pos x="connsiteX4848" y="connsiteY4848"/>
              </a:cxn>
              <a:cxn ang="0">
                <a:pos x="connsiteX4849" y="connsiteY4849"/>
              </a:cxn>
              <a:cxn ang="0">
                <a:pos x="connsiteX4850" y="connsiteY4850"/>
              </a:cxn>
              <a:cxn ang="0">
                <a:pos x="connsiteX4851" y="connsiteY4851"/>
              </a:cxn>
              <a:cxn ang="0">
                <a:pos x="connsiteX4852" y="connsiteY4852"/>
              </a:cxn>
              <a:cxn ang="0">
                <a:pos x="connsiteX4853" y="connsiteY4853"/>
              </a:cxn>
              <a:cxn ang="0">
                <a:pos x="connsiteX4854" y="connsiteY4854"/>
              </a:cxn>
              <a:cxn ang="0">
                <a:pos x="connsiteX4855" y="connsiteY4855"/>
              </a:cxn>
              <a:cxn ang="0">
                <a:pos x="connsiteX4856" y="connsiteY4856"/>
              </a:cxn>
              <a:cxn ang="0">
                <a:pos x="connsiteX4857" y="connsiteY4857"/>
              </a:cxn>
              <a:cxn ang="0">
                <a:pos x="connsiteX4858" y="connsiteY4858"/>
              </a:cxn>
              <a:cxn ang="0">
                <a:pos x="connsiteX4859" y="connsiteY4859"/>
              </a:cxn>
              <a:cxn ang="0">
                <a:pos x="connsiteX4860" y="connsiteY4860"/>
              </a:cxn>
              <a:cxn ang="0">
                <a:pos x="connsiteX4861" y="connsiteY4861"/>
              </a:cxn>
              <a:cxn ang="0">
                <a:pos x="connsiteX4862" y="connsiteY4862"/>
              </a:cxn>
              <a:cxn ang="0">
                <a:pos x="connsiteX4863" y="connsiteY4863"/>
              </a:cxn>
              <a:cxn ang="0">
                <a:pos x="connsiteX4864" y="connsiteY4864"/>
              </a:cxn>
              <a:cxn ang="0">
                <a:pos x="connsiteX4865" y="connsiteY4865"/>
              </a:cxn>
              <a:cxn ang="0">
                <a:pos x="connsiteX4866" y="connsiteY4866"/>
              </a:cxn>
              <a:cxn ang="0">
                <a:pos x="connsiteX4867" y="connsiteY4867"/>
              </a:cxn>
              <a:cxn ang="0">
                <a:pos x="connsiteX4868" y="connsiteY4868"/>
              </a:cxn>
              <a:cxn ang="0">
                <a:pos x="connsiteX4869" y="connsiteY4869"/>
              </a:cxn>
              <a:cxn ang="0">
                <a:pos x="connsiteX4870" y="connsiteY4870"/>
              </a:cxn>
              <a:cxn ang="0">
                <a:pos x="connsiteX4871" y="connsiteY4871"/>
              </a:cxn>
              <a:cxn ang="0">
                <a:pos x="connsiteX4872" y="connsiteY4872"/>
              </a:cxn>
              <a:cxn ang="0">
                <a:pos x="connsiteX4873" y="connsiteY4873"/>
              </a:cxn>
              <a:cxn ang="0">
                <a:pos x="connsiteX4874" y="connsiteY4874"/>
              </a:cxn>
              <a:cxn ang="0">
                <a:pos x="connsiteX4875" y="connsiteY4875"/>
              </a:cxn>
              <a:cxn ang="0">
                <a:pos x="connsiteX4876" y="connsiteY4876"/>
              </a:cxn>
              <a:cxn ang="0">
                <a:pos x="connsiteX4877" y="connsiteY4877"/>
              </a:cxn>
              <a:cxn ang="0">
                <a:pos x="connsiteX4878" y="connsiteY4878"/>
              </a:cxn>
              <a:cxn ang="0">
                <a:pos x="connsiteX4879" y="connsiteY4879"/>
              </a:cxn>
              <a:cxn ang="0">
                <a:pos x="connsiteX4880" y="connsiteY4880"/>
              </a:cxn>
              <a:cxn ang="0">
                <a:pos x="connsiteX4881" y="connsiteY4881"/>
              </a:cxn>
              <a:cxn ang="0">
                <a:pos x="connsiteX4882" y="connsiteY4882"/>
              </a:cxn>
              <a:cxn ang="0">
                <a:pos x="connsiteX4883" y="connsiteY4883"/>
              </a:cxn>
              <a:cxn ang="0">
                <a:pos x="connsiteX4884" y="connsiteY4884"/>
              </a:cxn>
              <a:cxn ang="0">
                <a:pos x="connsiteX4885" y="connsiteY4885"/>
              </a:cxn>
              <a:cxn ang="0">
                <a:pos x="connsiteX4886" y="connsiteY4886"/>
              </a:cxn>
              <a:cxn ang="0">
                <a:pos x="connsiteX4887" y="connsiteY4887"/>
              </a:cxn>
              <a:cxn ang="0">
                <a:pos x="connsiteX4888" y="connsiteY4888"/>
              </a:cxn>
              <a:cxn ang="0">
                <a:pos x="connsiteX4889" y="connsiteY4889"/>
              </a:cxn>
              <a:cxn ang="0">
                <a:pos x="connsiteX4890" y="connsiteY4890"/>
              </a:cxn>
              <a:cxn ang="0">
                <a:pos x="connsiteX4891" y="connsiteY4891"/>
              </a:cxn>
              <a:cxn ang="0">
                <a:pos x="connsiteX4892" y="connsiteY4892"/>
              </a:cxn>
              <a:cxn ang="0">
                <a:pos x="connsiteX4893" y="connsiteY4893"/>
              </a:cxn>
              <a:cxn ang="0">
                <a:pos x="connsiteX4894" y="connsiteY4894"/>
              </a:cxn>
              <a:cxn ang="0">
                <a:pos x="connsiteX4895" y="connsiteY4895"/>
              </a:cxn>
              <a:cxn ang="0">
                <a:pos x="connsiteX4896" y="connsiteY4896"/>
              </a:cxn>
              <a:cxn ang="0">
                <a:pos x="connsiteX4897" y="connsiteY4897"/>
              </a:cxn>
              <a:cxn ang="0">
                <a:pos x="connsiteX4898" y="connsiteY4898"/>
              </a:cxn>
              <a:cxn ang="0">
                <a:pos x="connsiteX4899" y="connsiteY4899"/>
              </a:cxn>
              <a:cxn ang="0">
                <a:pos x="connsiteX4900" y="connsiteY4900"/>
              </a:cxn>
              <a:cxn ang="0">
                <a:pos x="connsiteX4901" y="connsiteY4901"/>
              </a:cxn>
              <a:cxn ang="0">
                <a:pos x="connsiteX4902" y="connsiteY4902"/>
              </a:cxn>
              <a:cxn ang="0">
                <a:pos x="connsiteX4903" y="connsiteY4903"/>
              </a:cxn>
              <a:cxn ang="0">
                <a:pos x="connsiteX4904" y="connsiteY4904"/>
              </a:cxn>
              <a:cxn ang="0">
                <a:pos x="connsiteX4905" y="connsiteY4905"/>
              </a:cxn>
              <a:cxn ang="0">
                <a:pos x="connsiteX4906" y="connsiteY4906"/>
              </a:cxn>
              <a:cxn ang="0">
                <a:pos x="connsiteX4907" y="connsiteY4907"/>
              </a:cxn>
              <a:cxn ang="0">
                <a:pos x="connsiteX4908" y="connsiteY4908"/>
              </a:cxn>
              <a:cxn ang="0">
                <a:pos x="connsiteX4909" y="connsiteY4909"/>
              </a:cxn>
              <a:cxn ang="0">
                <a:pos x="connsiteX4910" y="connsiteY4910"/>
              </a:cxn>
              <a:cxn ang="0">
                <a:pos x="connsiteX4911" y="connsiteY4911"/>
              </a:cxn>
              <a:cxn ang="0">
                <a:pos x="connsiteX4912" y="connsiteY4912"/>
              </a:cxn>
              <a:cxn ang="0">
                <a:pos x="connsiteX4913" y="connsiteY4913"/>
              </a:cxn>
              <a:cxn ang="0">
                <a:pos x="connsiteX4914" y="connsiteY4914"/>
              </a:cxn>
              <a:cxn ang="0">
                <a:pos x="connsiteX4915" y="connsiteY4915"/>
              </a:cxn>
              <a:cxn ang="0">
                <a:pos x="connsiteX4916" y="connsiteY4916"/>
              </a:cxn>
              <a:cxn ang="0">
                <a:pos x="connsiteX4917" y="connsiteY4917"/>
              </a:cxn>
              <a:cxn ang="0">
                <a:pos x="connsiteX4918" y="connsiteY4918"/>
              </a:cxn>
              <a:cxn ang="0">
                <a:pos x="connsiteX4919" y="connsiteY4919"/>
              </a:cxn>
              <a:cxn ang="0">
                <a:pos x="connsiteX4920" y="connsiteY4920"/>
              </a:cxn>
              <a:cxn ang="0">
                <a:pos x="connsiteX4921" y="connsiteY4921"/>
              </a:cxn>
              <a:cxn ang="0">
                <a:pos x="connsiteX4922" y="connsiteY4922"/>
              </a:cxn>
              <a:cxn ang="0">
                <a:pos x="connsiteX4923" y="connsiteY4923"/>
              </a:cxn>
              <a:cxn ang="0">
                <a:pos x="connsiteX4924" y="connsiteY4924"/>
              </a:cxn>
              <a:cxn ang="0">
                <a:pos x="connsiteX4925" y="connsiteY4925"/>
              </a:cxn>
              <a:cxn ang="0">
                <a:pos x="connsiteX4926" y="connsiteY4926"/>
              </a:cxn>
              <a:cxn ang="0">
                <a:pos x="connsiteX4927" y="connsiteY4927"/>
              </a:cxn>
              <a:cxn ang="0">
                <a:pos x="connsiteX4928" y="connsiteY4928"/>
              </a:cxn>
              <a:cxn ang="0">
                <a:pos x="connsiteX4929" y="connsiteY4929"/>
              </a:cxn>
              <a:cxn ang="0">
                <a:pos x="connsiteX4930" y="connsiteY4930"/>
              </a:cxn>
              <a:cxn ang="0">
                <a:pos x="connsiteX4931" y="connsiteY4931"/>
              </a:cxn>
              <a:cxn ang="0">
                <a:pos x="connsiteX4932" y="connsiteY4932"/>
              </a:cxn>
              <a:cxn ang="0">
                <a:pos x="connsiteX4933" y="connsiteY4933"/>
              </a:cxn>
              <a:cxn ang="0">
                <a:pos x="connsiteX4934" y="connsiteY4934"/>
              </a:cxn>
              <a:cxn ang="0">
                <a:pos x="connsiteX4935" y="connsiteY4935"/>
              </a:cxn>
              <a:cxn ang="0">
                <a:pos x="connsiteX4936" y="connsiteY4936"/>
              </a:cxn>
              <a:cxn ang="0">
                <a:pos x="connsiteX4937" y="connsiteY4937"/>
              </a:cxn>
              <a:cxn ang="0">
                <a:pos x="connsiteX4938" y="connsiteY4938"/>
              </a:cxn>
              <a:cxn ang="0">
                <a:pos x="connsiteX4939" y="connsiteY4939"/>
              </a:cxn>
              <a:cxn ang="0">
                <a:pos x="connsiteX4940" y="connsiteY4940"/>
              </a:cxn>
              <a:cxn ang="0">
                <a:pos x="connsiteX4941" y="connsiteY4941"/>
              </a:cxn>
              <a:cxn ang="0">
                <a:pos x="connsiteX4942" y="connsiteY4942"/>
              </a:cxn>
              <a:cxn ang="0">
                <a:pos x="connsiteX4943" y="connsiteY4943"/>
              </a:cxn>
              <a:cxn ang="0">
                <a:pos x="connsiteX4944" y="connsiteY4944"/>
              </a:cxn>
              <a:cxn ang="0">
                <a:pos x="connsiteX4945" y="connsiteY4945"/>
              </a:cxn>
              <a:cxn ang="0">
                <a:pos x="connsiteX4946" y="connsiteY4946"/>
              </a:cxn>
              <a:cxn ang="0">
                <a:pos x="connsiteX4947" y="connsiteY4947"/>
              </a:cxn>
              <a:cxn ang="0">
                <a:pos x="connsiteX4948" y="connsiteY4948"/>
              </a:cxn>
              <a:cxn ang="0">
                <a:pos x="connsiteX4949" y="connsiteY4949"/>
              </a:cxn>
              <a:cxn ang="0">
                <a:pos x="connsiteX4950" y="connsiteY4950"/>
              </a:cxn>
              <a:cxn ang="0">
                <a:pos x="connsiteX4951" y="connsiteY4951"/>
              </a:cxn>
              <a:cxn ang="0">
                <a:pos x="connsiteX4952" y="connsiteY4952"/>
              </a:cxn>
              <a:cxn ang="0">
                <a:pos x="connsiteX4953" y="connsiteY4953"/>
              </a:cxn>
              <a:cxn ang="0">
                <a:pos x="connsiteX4954" y="connsiteY4954"/>
              </a:cxn>
              <a:cxn ang="0">
                <a:pos x="connsiteX4955" y="connsiteY4955"/>
              </a:cxn>
              <a:cxn ang="0">
                <a:pos x="connsiteX4956" y="connsiteY4956"/>
              </a:cxn>
              <a:cxn ang="0">
                <a:pos x="connsiteX4957" y="connsiteY4957"/>
              </a:cxn>
              <a:cxn ang="0">
                <a:pos x="connsiteX4958" y="connsiteY4958"/>
              </a:cxn>
              <a:cxn ang="0">
                <a:pos x="connsiteX4959" y="connsiteY4959"/>
              </a:cxn>
              <a:cxn ang="0">
                <a:pos x="connsiteX4960" y="connsiteY4960"/>
              </a:cxn>
              <a:cxn ang="0">
                <a:pos x="connsiteX4961" y="connsiteY4961"/>
              </a:cxn>
              <a:cxn ang="0">
                <a:pos x="connsiteX4962" y="connsiteY4962"/>
              </a:cxn>
              <a:cxn ang="0">
                <a:pos x="connsiteX4963" y="connsiteY4963"/>
              </a:cxn>
              <a:cxn ang="0">
                <a:pos x="connsiteX4964" y="connsiteY4964"/>
              </a:cxn>
              <a:cxn ang="0">
                <a:pos x="connsiteX4965" y="connsiteY4965"/>
              </a:cxn>
              <a:cxn ang="0">
                <a:pos x="connsiteX4966" y="connsiteY4966"/>
              </a:cxn>
            </a:cxnLst>
            <a:rect l="l" t="t" r="r" b="b"/>
            <a:pathLst>
              <a:path w="6530564" h="6858000">
                <a:moveTo>
                  <a:pt x="4044771" y="6093451"/>
                </a:moveTo>
                <a:lnTo>
                  <a:pt x="4045742" y="6095312"/>
                </a:lnTo>
                <a:lnTo>
                  <a:pt x="4035428" y="6095447"/>
                </a:lnTo>
                <a:cubicBezTo>
                  <a:pt x="4040099" y="6094449"/>
                  <a:pt x="4040099" y="6094449"/>
                  <a:pt x="4044771" y="6093451"/>
                </a:cubicBezTo>
                <a:close/>
                <a:moveTo>
                  <a:pt x="4313376" y="6001876"/>
                </a:moveTo>
                <a:cubicBezTo>
                  <a:pt x="4319045" y="6005548"/>
                  <a:pt x="4328387" y="6003552"/>
                  <a:pt x="4333057" y="6002555"/>
                </a:cubicBezTo>
                <a:cubicBezTo>
                  <a:pt x="4334056" y="6007226"/>
                  <a:pt x="4334056" y="6007226"/>
                  <a:pt x="4334056" y="6007226"/>
                </a:cubicBezTo>
                <a:cubicBezTo>
                  <a:pt x="4334056" y="6007226"/>
                  <a:pt x="4334056" y="6007226"/>
                  <a:pt x="4335053" y="6011898"/>
                </a:cubicBezTo>
                <a:cubicBezTo>
                  <a:pt x="4315371" y="6011217"/>
                  <a:pt x="4278005" y="6019202"/>
                  <a:pt x="4253651" y="6019520"/>
                </a:cubicBezTo>
                <a:cubicBezTo>
                  <a:pt x="4261995" y="6012854"/>
                  <a:pt x="4310701" y="6012216"/>
                  <a:pt x="4308706" y="6002875"/>
                </a:cubicBezTo>
                <a:close/>
                <a:moveTo>
                  <a:pt x="4371425" y="5999243"/>
                </a:moveTo>
                <a:lnTo>
                  <a:pt x="4381959" y="5999606"/>
                </a:lnTo>
                <a:lnTo>
                  <a:pt x="4343399" y="6005230"/>
                </a:lnTo>
                <a:cubicBezTo>
                  <a:pt x="4348069" y="6004231"/>
                  <a:pt x="4348069" y="6004231"/>
                  <a:pt x="4348069" y="6004231"/>
                </a:cubicBezTo>
                <a:cubicBezTo>
                  <a:pt x="4348069" y="6004231"/>
                  <a:pt x="4348069" y="6004231"/>
                  <a:pt x="4352740" y="6003234"/>
                </a:cubicBezTo>
                <a:cubicBezTo>
                  <a:pt x="4357411" y="6002237"/>
                  <a:pt x="4366753" y="6000241"/>
                  <a:pt x="4371425" y="5999243"/>
                </a:cubicBezTo>
                <a:close/>
                <a:moveTo>
                  <a:pt x="5313770" y="5992063"/>
                </a:moveTo>
                <a:cubicBezTo>
                  <a:pt x="5311185" y="5991394"/>
                  <a:pt x="5307682" y="5992143"/>
                  <a:pt x="5303509" y="5995476"/>
                </a:cubicBezTo>
                <a:cubicBezTo>
                  <a:pt x="5304507" y="6000145"/>
                  <a:pt x="5304507" y="6000145"/>
                  <a:pt x="5304507" y="6000145"/>
                </a:cubicBezTo>
                <a:lnTo>
                  <a:pt x="5254793" y="6024769"/>
                </a:lnTo>
                <a:lnTo>
                  <a:pt x="5317025" y="5995549"/>
                </a:lnTo>
                <a:close/>
                <a:moveTo>
                  <a:pt x="4434660" y="5991919"/>
                </a:moveTo>
                <a:lnTo>
                  <a:pt x="4395777" y="5998924"/>
                </a:lnTo>
                <a:cubicBezTo>
                  <a:pt x="4395777" y="5998924"/>
                  <a:pt x="4395777" y="5998924"/>
                  <a:pt x="4391107" y="5999922"/>
                </a:cubicBezTo>
                <a:lnTo>
                  <a:pt x="4381959" y="5999606"/>
                </a:lnTo>
                <a:close/>
                <a:moveTo>
                  <a:pt x="5563150" y="5743821"/>
                </a:moveTo>
                <a:lnTo>
                  <a:pt x="5562539" y="5744767"/>
                </a:lnTo>
                <a:cubicBezTo>
                  <a:pt x="5562539" y="5744767"/>
                  <a:pt x="5562539" y="5744767"/>
                  <a:pt x="5557868" y="5745764"/>
                </a:cubicBezTo>
                <a:close/>
                <a:moveTo>
                  <a:pt x="2418715" y="5683798"/>
                </a:moveTo>
                <a:lnTo>
                  <a:pt x="2423109" y="5687744"/>
                </a:lnTo>
                <a:lnTo>
                  <a:pt x="2419712" y="5688470"/>
                </a:lnTo>
                <a:cubicBezTo>
                  <a:pt x="2419712" y="5688470"/>
                  <a:pt x="2419712" y="5688470"/>
                  <a:pt x="2418715" y="5683798"/>
                </a:cubicBezTo>
                <a:close/>
                <a:moveTo>
                  <a:pt x="5855983" y="5403674"/>
                </a:moveTo>
                <a:lnTo>
                  <a:pt x="5851753" y="5406742"/>
                </a:lnTo>
                <a:lnTo>
                  <a:pt x="5851313" y="5404671"/>
                </a:lnTo>
                <a:cubicBezTo>
                  <a:pt x="5851313" y="5404671"/>
                  <a:pt x="5851313" y="5404671"/>
                  <a:pt x="5855983" y="5403674"/>
                </a:cubicBezTo>
                <a:close/>
                <a:moveTo>
                  <a:pt x="4512474" y="5165146"/>
                </a:moveTo>
                <a:lnTo>
                  <a:pt x="4513179" y="5165335"/>
                </a:lnTo>
                <a:lnTo>
                  <a:pt x="4508315" y="5167547"/>
                </a:lnTo>
                <a:cubicBezTo>
                  <a:pt x="4508315" y="5167547"/>
                  <a:pt x="4512474" y="5165146"/>
                  <a:pt x="4512474" y="5165146"/>
                </a:cubicBezTo>
                <a:close/>
                <a:moveTo>
                  <a:pt x="4373541" y="5128612"/>
                </a:moveTo>
                <a:lnTo>
                  <a:pt x="4362165" y="5131201"/>
                </a:lnTo>
                <a:lnTo>
                  <a:pt x="4370545" y="5130631"/>
                </a:lnTo>
                <a:close/>
                <a:moveTo>
                  <a:pt x="3626785" y="5124711"/>
                </a:moveTo>
                <a:cubicBezTo>
                  <a:pt x="3633346" y="5126470"/>
                  <a:pt x="3636626" y="5127349"/>
                  <a:pt x="3639907" y="5128227"/>
                </a:cubicBezTo>
                <a:cubicBezTo>
                  <a:pt x="3635747" y="5130630"/>
                  <a:pt x="3632467" y="5129750"/>
                  <a:pt x="3629186" y="5128871"/>
                </a:cubicBezTo>
                <a:cubicBezTo>
                  <a:pt x="3629186" y="5128871"/>
                  <a:pt x="3629186" y="5128871"/>
                  <a:pt x="3625905" y="5127992"/>
                </a:cubicBezTo>
                <a:cubicBezTo>
                  <a:pt x="3622627" y="5127114"/>
                  <a:pt x="3622627" y="5127114"/>
                  <a:pt x="3622627" y="5127114"/>
                </a:cubicBezTo>
                <a:lnTo>
                  <a:pt x="3619346" y="5126234"/>
                </a:lnTo>
                <a:cubicBezTo>
                  <a:pt x="3619346" y="5126234"/>
                  <a:pt x="3622627" y="5127114"/>
                  <a:pt x="3626785" y="5124711"/>
                </a:cubicBezTo>
                <a:close/>
                <a:moveTo>
                  <a:pt x="3360612" y="5081517"/>
                </a:moveTo>
                <a:cubicBezTo>
                  <a:pt x="3363892" y="5082396"/>
                  <a:pt x="3363892" y="5082396"/>
                  <a:pt x="3363892" y="5082396"/>
                </a:cubicBezTo>
                <a:cubicBezTo>
                  <a:pt x="3360612" y="5081517"/>
                  <a:pt x="3359734" y="5084797"/>
                  <a:pt x="3359734" y="5084797"/>
                </a:cubicBezTo>
                <a:cubicBezTo>
                  <a:pt x="3360612" y="5081517"/>
                  <a:pt x="3360612" y="5081517"/>
                  <a:pt x="3360612" y="5081517"/>
                </a:cubicBezTo>
                <a:close/>
                <a:moveTo>
                  <a:pt x="3200777" y="5049024"/>
                </a:moveTo>
                <a:lnTo>
                  <a:pt x="3203804" y="5050048"/>
                </a:lnTo>
                <a:cubicBezTo>
                  <a:pt x="3203804" y="5050048"/>
                  <a:pt x="3203804" y="5050048"/>
                  <a:pt x="3200523" y="5049169"/>
                </a:cubicBezTo>
                <a:close/>
                <a:moveTo>
                  <a:pt x="3219693" y="5047769"/>
                </a:moveTo>
                <a:cubicBezTo>
                  <a:pt x="3221616" y="5047130"/>
                  <a:pt x="3223933" y="5047092"/>
                  <a:pt x="3228523" y="5049640"/>
                </a:cubicBezTo>
                <a:cubicBezTo>
                  <a:pt x="3227645" y="5052921"/>
                  <a:pt x="3227645" y="5052921"/>
                  <a:pt x="3230924" y="5053799"/>
                </a:cubicBezTo>
                <a:cubicBezTo>
                  <a:pt x="3234205" y="5054678"/>
                  <a:pt x="3234205" y="5054678"/>
                  <a:pt x="3234205" y="5054678"/>
                </a:cubicBezTo>
                <a:cubicBezTo>
                  <a:pt x="3233325" y="5057959"/>
                  <a:pt x="3233325" y="5057959"/>
                  <a:pt x="3236606" y="5058838"/>
                </a:cubicBezTo>
                <a:cubicBezTo>
                  <a:pt x="3236606" y="5058838"/>
                  <a:pt x="3236606" y="5058838"/>
                  <a:pt x="3239886" y="5059716"/>
                </a:cubicBezTo>
                <a:cubicBezTo>
                  <a:pt x="3240766" y="5056436"/>
                  <a:pt x="3237485" y="5055556"/>
                  <a:pt x="3240766" y="5056436"/>
                </a:cubicBezTo>
                <a:cubicBezTo>
                  <a:pt x="3250605" y="5059072"/>
                  <a:pt x="3259569" y="5064990"/>
                  <a:pt x="3267886" y="5060188"/>
                </a:cubicBezTo>
                <a:cubicBezTo>
                  <a:pt x="3263727" y="5062589"/>
                  <a:pt x="3263727" y="5062589"/>
                  <a:pt x="3267006" y="5063467"/>
                </a:cubicBezTo>
                <a:cubicBezTo>
                  <a:pt x="3269409" y="5067627"/>
                  <a:pt x="3273569" y="5065226"/>
                  <a:pt x="3273569" y="5065226"/>
                </a:cubicBezTo>
                <a:cubicBezTo>
                  <a:pt x="3273569" y="5065226"/>
                  <a:pt x="3273569" y="5065226"/>
                  <a:pt x="3276848" y="5066104"/>
                </a:cubicBezTo>
                <a:cubicBezTo>
                  <a:pt x="3284930" y="5075301"/>
                  <a:pt x="3297408" y="5068098"/>
                  <a:pt x="3308771" y="5078174"/>
                </a:cubicBezTo>
                <a:cubicBezTo>
                  <a:pt x="3309651" y="5074894"/>
                  <a:pt x="3309651" y="5074894"/>
                  <a:pt x="3309651" y="5074894"/>
                </a:cubicBezTo>
                <a:cubicBezTo>
                  <a:pt x="3308771" y="5078174"/>
                  <a:pt x="3312052" y="5079053"/>
                  <a:pt x="3312052" y="5079053"/>
                </a:cubicBezTo>
                <a:cubicBezTo>
                  <a:pt x="3315333" y="5079933"/>
                  <a:pt x="3315333" y="5079933"/>
                  <a:pt x="3316211" y="5076651"/>
                </a:cubicBezTo>
                <a:cubicBezTo>
                  <a:pt x="3326051" y="5079288"/>
                  <a:pt x="3335893" y="5081925"/>
                  <a:pt x="3335893" y="5081925"/>
                </a:cubicBezTo>
                <a:cubicBezTo>
                  <a:pt x="3345734" y="5084562"/>
                  <a:pt x="3330211" y="5076888"/>
                  <a:pt x="3346612" y="5081283"/>
                </a:cubicBezTo>
                <a:cubicBezTo>
                  <a:pt x="3342454" y="5083684"/>
                  <a:pt x="3344855" y="5087843"/>
                  <a:pt x="3349015" y="5085441"/>
                </a:cubicBezTo>
                <a:cubicBezTo>
                  <a:pt x="3353173" y="5083040"/>
                  <a:pt x="3337650" y="5075365"/>
                  <a:pt x="3354053" y="5079760"/>
                </a:cubicBezTo>
                <a:cubicBezTo>
                  <a:pt x="3354053" y="5079760"/>
                  <a:pt x="3354053" y="5079760"/>
                  <a:pt x="3353173" y="5083040"/>
                </a:cubicBezTo>
                <a:cubicBezTo>
                  <a:pt x="3353173" y="5083040"/>
                  <a:pt x="3353173" y="5083040"/>
                  <a:pt x="3356453" y="5083919"/>
                </a:cubicBezTo>
                <a:cubicBezTo>
                  <a:pt x="3356453" y="5083919"/>
                  <a:pt x="3359734" y="5084797"/>
                  <a:pt x="3359734" y="5084797"/>
                </a:cubicBezTo>
                <a:cubicBezTo>
                  <a:pt x="3363013" y="5085677"/>
                  <a:pt x="3363013" y="5085677"/>
                  <a:pt x="3363013" y="5085677"/>
                </a:cubicBezTo>
                <a:cubicBezTo>
                  <a:pt x="3366295" y="5086556"/>
                  <a:pt x="3366295" y="5086556"/>
                  <a:pt x="3366295" y="5086556"/>
                </a:cubicBezTo>
                <a:cubicBezTo>
                  <a:pt x="3365415" y="5089835"/>
                  <a:pt x="3368696" y="5090715"/>
                  <a:pt x="3371975" y="5091594"/>
                </a:cubicBezTo>
                <a:cubicBezTo>
                  <a:pt x="3372854" y="5088314"/>
                  <a:pt x="3376135" y="5089193"/>
                  <a:pt x="3379415" y="5090071"/>
                </a:cubicBezTo>
                <a:cubicBezTo>
                  <a:pt x="3381816" y="5094231"/>
                  <a:pt x="3391657" y="5096868"/>
                  <a:pt x="3398218" y="5098625"/>
                </a:cubicBezTo>
                <a:cubicBezTo>
                  <a:pt x="3371975" y="5091594"/>
                  <a:pt x="3362135" y="5088957"/>
                  <a:pt x="3338294" y="5086085"/>
                </a:cubicBezTo>
                <a:cubicBezTo>
                  <a:pt x="3339815" y="5093525"/>
                  <a:pt x="3325815" y="5093289"/>
                  <a:pt x="3309415" y="5088893"/>
                </a:cubicBezTo>
                <a:cubicBezTo>
                  <a:pt x="3293014" y="5084499"/>
                  <a:pt x="3276613" y="5080105"/>
                  <a:pt x="3275734" y="5083385"/>
                </a:cubicBezTo>
                <a:cubicBezTo>
                  <a:pt x="3258454" y="5082271"/>
                  <a:pt x="3237249" y="5069557"/>
                  <a:pt x="3221727" y="5061883"/>
                </a:cubicBezTo>
                <a:cubicBezTo>
                  <a:pt x="3225009" y="5062762"/>
                  <a:pt x="3225009" y="5062762"/>
                  <a:pt x="3225887" y="5059480"/>
                </a:cubicBezTo>
                <a:cubicBezTo>
                  <a:pt x="3225887" y="5059480"/>
                  <a:pt x="3222606" y="5058602"/>
                  <a:pt x="3222606" y="5058602"/>
                </a:cubicBezTo>
                <a:cubicBezTo>
                  <a:pt x="3210364" y="5051805"/>
                  <a:pt x="3210364" y="5051805"/>
                  <a:pt x="3210364" y="5051805"/>
                </a:cubicBezTo>
                <a:cubicBezTo>
                  <a:pt x="3207083" y="5050927"/>
                  <a:pt x="3207083" y="5050927"/>
                  <a:pt x="3207083" y="5050927"/>
                </a:cubicBezTo>
                <a:lnTo>
                  <a:pt x="3207921" y="5047800"/>
                </a:lnTo>
                <a:lnTo>
                  <a:pt x="3213235" y="5049498"/>
                </a:lnTo>
                <a:cubicBezTo>
                  <a:pt x="3216244" y="5049646"/>
                  <a:pt x="3217771" y="5048407"/>
                  <a:pt x="3219693" y="5047769"/>
                </a:cubicBezTo>
                <a:close/>
                <a:moveTo>
                  <a:pt x="3204682" y="5046768"/>
                </a:moveTo>
                <a:cubicBezTo>
                  <a:pt x="3204682" y="5046768"/>
                  <a:pt x="3204682" y="5046768"/>
                  <a:pt x="3207964" y="5047647"/>
                </a:cubicBezTo>
                <a:lnTo>
                  <a:pt x="3207921" y="5047800"/>
                </a:lnTo>
                <a:close/>
                <a:moveTo>
                  <a:pt x="1727225" y="5030520"/>
                </a:moveTo>
                <a:lnTo>
                  <a:pt x="1725536" y="5030881"/>
                </a:lnTo>
                <a:lnTo>
                  <a:pt x="1727974" y="5034027"/>
                </a:lnTo>
                <a:close/>
                <a:moveTo>
                  <a:pt x="4899046" y="4955822"/>
                </a:moveTo>
                <a:cubicBezTo>
                  <a:pt x="4899046" y="4955822"/>
                  <a:pt x="4902327" y="4956701"/>
                  <a:pt x="4902327" y="4956701"/>
                </a:cubicBezTo>
                <a:cubicBezTo>
                  <a:pt x="4902327" y="4956701"/>
                  <a:pt x="4901447" y="4959982"/>
                  <a:pt x="4898167" y="4959102"/>
                </a:cubicBezTo>
                <a:cubicBezTo>
                  <a:pt x="4899046" y="4955822"/>
                  <a:pt x="4899046" y="4955822"/>
                  <a:pt x="4899046" y="4955822"/>
                </a:cubicBezTo>
                <a:close/>
                <a:moveTo>
                  <a:pt x="4909765" y="4955178"/>
                </a:moveTo>
                <a:lnTo>
                  <a:pt x="4908886" y="4958459"/>
                </a:lnTo>
                <a:cubicBezTo>
                  <a:pt x="4905607" y="4957581"/>
                  <a:pt x="4905607" y="4957581"/>
                  <a:pt x="4904727" y="4960860"/>
                </a:cubicBezTo>
                <a:close/>
                <a:moveTo>
                  <a:pt x="4886804" y="4949025"/>
                </a:moveTo>
                <a:cubicBezTo>
                  <a:pt x="4885925" y="4952305"/>
                  <a:pt x="4885925" y="4952305"/>
                  <a:pt x="4885925" y="4952305"/>
                </a:cubicBezTo>
                <a:cubicBezTo>
                  <a:pt x="4880887" y="4957988"/>
                  <a:pt x="4880887" y="4957988"/>
                  <a:pt x="4882645" y="4951427"/>
                </a:cubicBezTo>
                <a:cubicBezTo>
                  <a:pt x="4886804" y="4949025"/>
                  <a:pt x="4886804" y="4949025"/>
                  <a:pt x="4886804" y="4949025"/>
                </a:cubicBezTo>
                <a:close/>
                <a:moveTo>
                  <a:pt x="1904088" y="4943893"/>
                </a:moveTo>
                <a:lnTo>
                  <a:pt x="1909757" y="4947566"/>
                </a:lnTo>
                <a:cubicBezTo>
                  <a:pt x="1909757" y="4947566"/>
                  <a:pt x="1909757" y="4947566"/>
                  <a:pt x="1905087" y="4948563"/>
                </a:cubicBezTo>
                <a:close/>
                <a:moveTo>
                  <a:pt x="4977467" y="4879455"/>
                </a:moveTo>
                <a:lnTo>
                  <a:pt x="4858971" y="4948076"/>
                </a:lnTo>
                <a:cubicBezTo>
                  <a:pt x="4794519" y="4983128"/>
                  <a:pt x="4728689" y="5015573"/>
                  <a:pt x="4660094" y="5042804"/>
                </a:cubicBezTo>
                <a:cubicBezTo>
                  <a:pt x="4588740" y="5070496"/>
                  <a:pt x="4516871" y="5093703"/>
                  <a:pt x="4444457" y="5112467"/>
                </a:cubicBezTo>
                <a:lnTo>
                  <a:pt x="4389558" y="5124965"/>
                </a:lnTo>
                <a:lnTo>
                  <a:pt x="4383717" y="5128009"/>
                </a:lnTo>
                <a:cubicBezTo>
                  <a:pt x="4371129" y="5132548"/>
                  <a:pt x="4352545" y="5135479"/>
                  <a:pt x="4343187" y="5140882"/>
                </a:cubicBezTo>
                <a:cubicBezTo>
                  <a:pt x="4343187" y="5140882"/>
                  <a:pt x="4339907" y="5140002"/>
                  <a:pt x="4339907" y="5140002"/>
                </a:cubicBezTo>
                <a:cubicBezTo>
                  <a:pt x="4336627" y="5139123"/>
                  <a:pt x="4336627" y="5139123"/>
                  <a:pt x="4336627" y="5139123"/>
                </a:cubicBezTo>
                <a:cubicBezTo>
                  <a:pt x="4336627" y="5139123"/>
                  <a:pt x="4335748" y="5142403"/>
                  <a:pt x="4335748" y="5142403"/>
                </a:cubicBezTo>
                <a:cubicBezTo>
                  <a:pt x="4324149" y="5146327"/>
                  <a:pt x="4325027" y="5143047"/>
                  <a:pt x="4317590" y="5144570"/>
                </a:cubicBezTo>
                <a:cubicBezTo>
                  <a:pt x="4317590" y="5144570"/>
                  <a:pt x="4314308" y="5143691"/>
                  <a:pt x="4314308" y="5143691"/>
                </a:cubicBezTo>
                <a:cubicBezTo>
                  <a:pt x="4314308" y="5143691"/>
                  <a:pt x="4310149" y="5146092"/>
                  <a:pt x="4310149" y="5146092"/>
                </a:cubicBezTo>
                <a:cubicBezTo>
                  <a:pt x="4313430" y="5146971"/>
                  <a:pt x="4313430" y="5146971"/>
                  <a:pt x="4313430" y="5146971"/>
                </a:cubicBezTo>
                <a:cubicBezTo>
                  <a:pt x="4294391" y="5152417"/>
                  <a:pt x="4283671" y="5153060"/>
                  <a:pt x="4271193" y="5160265"/>
                </a:cubicBezTo>
                <a:cubicBezTo>
                  <a:pt x="4272073" y="5156984"/>
                  <a:pt x="4272073" y="5156984"/>
                  <a:pt x="4272073" y="5156984"/>
                </a:cubicBezTo>
                <a:lnTo>
                  <a:pt x="4268793" y="5156105"/>
                </a:lnTo>
                <a:cubicBezTo>
                  <a:pt x="4265512" y="5155227"/>
                  <a:pt x="4264633" y="5158507"/>
                  <a:pt x="4264633" y="5158507"/>
                </a:cubicBezTo>
                <a:cubicBezTo>
                  <a:pt x="4264633" y="5158507"/>
                  <a:pt x="4264633" y="5158507"/>
                  <a:pt x="4263755" y="5161788"/>
                </a:cubicBezTo>
                <a:cubicBezTo>
                  <a:pt x="4260474" y="5160908"/>
                  <a:pt x="4260474" y="5160908"/>
                  <a:pt x="4260474" y="5160908"/>
                </a:cubicBezTo>
                <a:cubicBezTo>
                  <a:pt x="4248875" y="5164832"/>
                  <a:pt x="4246475" y="5160672"/>
                  <a:pt x="4239034" y="5162195"/>
                </a:cubicBezTo>
                <a:cubicBezTo>
                  <a:pt x="4238156" y="5165476"/>
                  <a:pt x="4241437" y="5166354"/>
                  <a:pt x="4233996" y="5167877"/>
                </a:cubicBezTo>
                <a:cubicBezTo>
                  <a:pt x="4230715" y="5166997"/>
                  <a:pt x="4229837" y="5170278"/>
                  <a:pt x="4226557" y="5169398"/>
                </a:cubicBezTo>
                <a:cubicBezTo>
                  <a:pt x="4227435" y="5166119"/>
                  <a:pt x="4227435" y="5166119"/>
                  <a:pt x="4224157" y="5165240"/>
                </a:cubicBezTo>
                <a:cubicBezTo>
                  <a:pt x="4224157" y="5165240"/>
                  <a:pt x="4220876" y="5164361"/>
                  <a:pt x="4219997" y="5167641"/>
                </a:cubicBezTo>
                <a:cubicBezTo>
                  <a:pt x="4219997" y="5167641"/>
                  <a:pt x="4216716" y="5166762"/>
                  <a:pt x="4215837" y="5170042"/>
                </a:cubicBezTo>
                <a:cubicBezTo>
                  <a:pt x="4208397" y="5171565"/>
                  <a:pt x="4177761" y="5180935"/>
                  <a:pt x="4181921" y="5178534"/>
                </a:cubicBezTo>
                <a:cubicBezTo>
                  <a:pt x="4183441" y="5185973"/>
                  <a:pt x="4194398" y="5171329"/>
                  <a:pt x="4195921" y="5178768"/>
                </a:cubicBezTo>
                <a:cubicBezTo>
                  <a:pt x="4200079" y="5176367"/>
                  <a:pt x="4204239" y="5173966"/>
                  <a:pt x="4211678" y="5172443"/>
                </a:cubicBezTo>
                <a:cubicBezTo>
                  <a:pt x="4211678" y="5172443"/>
                  <a:pt x="4211678" y="5172443"/>
                  <a:pt x="4214959" y="5173322"/>
                </a:cubicBezTo>
                <a:cubicBezTo>
                  <a:pt x="4214959" y="5173322"/>
                  <a:pt x="4218239" y="5174202"/>
                  <a:pt x="4218239" y="5174202"/>
                </a:cubicBezTo>
                <a:cubicBezTo>
                  <a:pt x="4221518" y="5175080"/>
                  <a:pt x="4225678" y="5172679"/>
                  <a:pt x="4225678" y="5172679"/>
                </a:cubicBezTo>
                <a:cubicBezTo>
                  <a:pt x="4235519" y="5175316"/>
                  <a:pt x="4241437" y="5166354"/>
                  <a:pt x="4256315" y="5163309"/>
                </a:cubicBezTo>
                <a:cubicBezTo>
                  <a:pt x="4255435" y="5166590"/>
                  <a:pt x="4258715" y="5167468"/>
                  <a:pt x="4262875" y="5165067"/>
                </a:cubicBezTo>
                <a:cubicBezTo>
                  <a:pt x="4266157" y="5165946"/>
                  <a:pt x="4266157" y="5165946"/>
                  <a:pt x="4266157" y="5165946"/>
                </a:cubicBezTo>
                <a:cubicBezTo>
                  <a:pt x="4266157" y="5165946"/>
                  <a:pt x="4269436" y="5166824"/>
                  <a:pt x="4272717" y="5167703"/>
                </a:cubicBezTo>
                <a:cubicBezTo>
                  <a:pt x="4273595" y="5164424"/>
                  <a:pt x="4276877" y="5165302"/>
                  <a:pt x="4273595" y="5164424"/>
                </a:cubicBezTo>
                <a:cubicBezTo>
                  <a:pt x="4273595" y="5164424"/>
                  <a:pt x="4274474" y="5161144"/>
                  <a:pt x="4274474" y="5161144"/>
                </a:cubicBezTo>
                <a:cubicBezTo>
                  <a:pt x="4284315" y="5163779"/>
                  <a:pt x="4282792" y="5156341"/>
                  <a:pt x="4290233" y="5154819"/>
                </a:cubicBezTo>
                <a:cubicBezTo>
                  <a:pt x="4300952" y="5154174"/>
                  <a:pt x="4308392" y="5152652"/>
                  <a:pt x="4312551" y="5150251"/>
                </a:cubicBezTo>
                <a:cubicBezTo>
                  <a:pt x="4312551" y="5150251"/>
                  <a:pt x="4315831" y="5151131"/>
                  <a:pt x="4315831" y="5151131"/>
                </a:cubicBezTo>
                <a:cubicBezTo>
                  <a:pt x="4315831" y="5151131"/>
                  <a:pt x="4315831" y="5151131"/>
                  <a:pt x="4319110" y="5152009"/>
                </a:cubicBezTo>
                <a:cubicBezTo>
                  <a:pt x="4327430" y="5147207"/>
                  <a:pt x="4327430" y="5147207"/>
                  <a:pt x="4334869" y="5145684"/>
                </a:cubicBezTo>
                <a:cubicBezTo>
                  <a:pt x="4331589" y="5144804"/>
                  <a:pt x="4331589" y="5144804"/>
                  <a:pt x="4330709" y="5148085"/>
                </a:cubicBezTo>
                <a:cubicBezTo>
                  <a:pt x="4330709" y="5148085"/>
                  <a:pt x="4330709" y="5148085"/>
                  <a:pt x="4333989" y="5148964"/>
                </a:cubicBezTo>
                <a:cubicBezTo>
                  <a:pt x="4333989" y="5148964"/>
                  <a:pt x="4338149" y="5146563"/>
                  <a:pt x="4338149" y="5146563"/>
                </a:cubicBezTo>
                <a:cubicBezTo>
                  <a:pt x="4342309" y="5144162"/>
                  <a:pt x="4342309" y="5144162"/>
                  <a:pt x="4342309" y="5144162"/>
                </a:cubicBezTo>
                <a:cubicBezTo>
                  <a:pt x="4345588" y="5145042"/>
                  <a:pt x="4345588" y="5145042"/>
                  <a:pt x="4353029" y="5143519"/>
                </a:cubicBezTo>
                <a:cubicBezTo>
                  <a:pt x="4349748" y="5142639"/>
                  <a:pt x="4353907" y="5140237"/>
                  <a:pt x="4361347" y="5138715"/>
                </a:cubicBezTo>
                <a:cubicBezTo>
                  <a:pt x="4360467" y="5141996"/>
                  <a:pt x="4357187" y="5141116"/>
                  <a:pt x="4356309" y="5144397"/>
                </a:cubicBezTo>
                <a:cubicBezTo>
                  <a:pt x="4367906" y="5140474"/>
                  <a:pt x="4361347" y="5138715"/>
                  <a:pt x="4368785" y="5137194"/>
                </a:cubicBezTo>
                <a:cubicBezTo>
                  <a:pt x="4379505" y="5136549"/>
                  <a:pt x="4372066" y="5138072"/>
                  <a:pt x="4387825" y="5131747"/>
                </a:cubicBezTo>
                <a:cubicBezTo>
                  <a:pt x="4390225" y="5135906"/>
                  <a:pt x="4386065" y="5138307"/>
                  <a:pt x="4385187" y="5141588"/>
                </a:cubicBezTo>
                <a:cubicBezTo>
                  <a:pt x="4393506" y="5136784"/>
                  <a:pt x="4397665" y="5134383"/>
                  <a:pt x="4401825" y="5131982"/>
                </a:cubicBezTo>
                <a:cubicBezTo>
                  <a:pt x="4400945" y="5135263"/>
                  <a:pt x="4400945" y="5135263"/>
                  <a:pt x="4400945" y="5135263"/>
                </a:cubicBezTo>
                <a:cubicBezTo>
                  <a:pt x="4400945" y="5135263"/>
                  <a:pt x="4400945" y="5135263"/>
                  <a:pt x="4404225" y="5136142"/>
                </a:cubicBezTo>
                <a:cubicBezTo>
                  <a:pt x="4404225" y="5136142"/>
                  <a:pt x="4405105" y="5132862"/>
                  <a:pt x="4408385" y="5133740"/>
                </a:cubicBezTo>
                <a:cubicBezTo>
                  <a:pt x="4412543" y="5131339"/>
                  <a:pt x="4419984" y="5129816"/>
                  <a:pt x="4420862" y="5126537"/>
                </a:cubicBezTo>
                <a:cubicBezTo>
                  <a:pt x="4420862" y="5126537"/>
                  <a:pt x="4425022" y="5124136"/>
                  <a:pt x="4428303" y="5125014"/>
                </a:cubicBezTo>
                <a:cubicBezTo>
                  <a:pt x="4428303" y="5125014"/>
                  <a:pt x="4428303" y="5125014"/>
                  <a:pt x="4432461" y="5122611"/>
                </a:cubicBezTo>
                <a:cubicBezTo>
                  <a:pt x="4432461" y="5122611"/>
                  <a:pt x="4432461" y="5122611"/>
                  <a:pt x="4429181" y="5121733"/>
                </a:cubicBezTo>
                <a:cubicBezTo>
                  <a:pt x="4429181" y="5121733"/>
                  <a:pt x="4429181" y="5121733"/>
                  <a:pt x="4425901" y="5120854"/>
                </a:cubicBezTo>
                <a:cubicBezTo>
                  <a:pt x="4438378" y="5113651"/>
                  <a:pt x="4449097" y="5113006"/>
                  <a:pt x="4456537" y="5111486"/>
                </a:cubicBezTo>
                <a:cubicBezTo>
                  <a:pt x="4455658" y="5114765"/>
                  <a:pt x="4451499" y="5117167"/>
                  <a:pt x="4450621" y="5120446"/>
                </a:cubicBezTo>
                <a:cubicBezTo>
                  <a:pt x="4469658" y="5115001"/>
                  <a:pt x="4488695" y="5109553"/>
                  <a:pt x="4475575" y="5106039"/>
                </a:cubicBezTo>
                <a:cubicBezTo>
                  <a:pt x="4493735" y="5103872"/>
                  <a:pt x="4493735" y="5103872"/>
                  <a:pt x="4506211" y="5096669"/>
                </a:cubicBezTo>
                <a:cubicBezTo>
                  <a:pt x="4506211" y="5096669"/>
                  <a:pt x="4505333" y="5099949"/>
                  <a:pt x="4502053" y="5099070"/>
                </a:cubicBezTo>
                <a:cubicBezTo>
                  <a:pt x="4502053" y="5099070"/>
                  <a:pt x="4501174" y="5102350"/>
                  <a:pt x="4501174" y="5102350"/>
                </a:cubicBezTo>
                <a:cubicBezTo>
                  <a:pt x="4497015" y="5104753"/>
                  <a:pt x="4500295" y="5105631"/>
                  <a:pt x="4500295" y="5105631"/>
                </a:cubicBezTo>
                <a:cubicBezTo>
                  <a:pt x="4503575" y="5106509"/>
                  <a:pt x="4503575" y="5106509"/>
                  <a:pt x="4507735" y="5104109"/>
                </a:cubicBezTo>
                <a:cubicBezTo>
                  <a:pt x="4506857" y="5107388"/>
                  <a:pt x="4506857" y="5107388"/>
                  <a:pt x="4506857" y="5107388"/>
                </a:cubicBezTo>
                <a:cubicBezTo>
                  <a:pt x="4503575" y="5106509"/>
                  <a:pt x="4502697" y="5109791"/>
                  <a:pt x="4502697" y="5109791"/>
                </a:cubicBezTo>
                <a:cubicBezTo>
                  <a:pt x="4499417" y="5108911"/>
                  <a:pt x="4499417" y="5108911"/>
                  <a:pt x="4499417" y="5108911"/>
                </a:cubicBezTo>
                <a:cubicBezTo>
                  <a:pt x="4499417" y="5108911"/>
                  <a:pt x="4495258" y="5111312"/>
                  <a:pt x="4495258" y="5111312"/>
                </a:cubicBezTo>
                <a:cubicBezTo>
                  <a:pt x="4495258" y="5111312"/>
                  <a:pt x="4491098" y="5113713"/>
                  <a:pt x="4491098" y="5113713"/>
                </a:cubicBezTo>
                <a:cubicBezTo>
                  <a:pt x="4448861" y="5127007"/>
                  <a:pt x="4410786" y="5137900"/>
                  <a:pt x="4368551" y="5151193"/>
                </a:cubicBezTo>
                <a:cubicBezTo>
                  <a:pt x="4365269" y="5150314"/>
                  <a:pt x="4365269" y="5150314"/>
                  <a:pt x="4365269" y="5150314"/>
                </a:cubicBezTo>
                <a:cubicBezTo>
                  <a:pt x="4361990" y="5149436"/>
                  <a:pt x="4361112" y="5152715"/>
                  <a:pt x="4361112" y="5152715"/>
                </a:cubicBezTo>
                <a:cubicBezTo>
                  <a:pt x="4348633" y="5159921"/>
                  <a:pt x="4349512" y="5156639"/>
                  <a:pt x="4337913" y="5160563"/>
                </a:cubicBezTo>
                <a:cubicBezTo>
                  <a:pt x="4334634" y="5159684"/>
                  <a:pt x="4331353" y="5158804"/>
                  <a:pt x="4327194" y="5161207"/>
                </a:cubicBezTo>
                <a:cubicBezTo>
                  <a:pt x="4323913" y="5160327"/>
                  <a:pt x="4323035" y="5163608"/>
                  <a:pt x="4323035" y="5163608"/>
                </a:cubicBezTo>
                <a:cubicBezTo>
                  <a:pt x="4311437" y="5167532"/>
                  <a:pt x="4300716" y="5168175"/>
                  <a:pt x="4295678" y="5173857"/>
                </a:cubicBezTo>
                <a:cubicBezTo>
                  <a:pt x="4295678" y="5173857"/>
                  <a:pt x="4291519" y="5176258"/>
                  <a:pt x="4291519" y="5176258"/>
                </a:cubicBezTo>
                <a:cubicBezTo>
                  <a:pt x="4288238" y="5175378"/>
                  <a:pt x="4284959" y="5174500"/>
                  <a:pt x="4281679" y="5173621"/>
                </a:cubicBezTo>
                <a:cubicBezTo>
                  <a:pt x="4280799" y="5176901"/>
                  <a:pt x="4262641" y="5179066"/>
                  <a:pt x="4254323" y="5183870"/>
                </a:cubicBezTo>
                <a:cubicBezTo>
                  <a:pt x="4254323" y="5183870"/>
                  <a:pt x="4251042" y="5182990"/>
                  <a:pt x="4250163" y="5186271"/>
                </a:cubicBezTo>
                <a:cubicBezTo>
                  <a:pt x="4246882" y="5185391"/>
                  <a:pt x="4246882" y="5185391"/>
                  <a:pt x="4246882" y="5185391"/>
                </a:cubicBezTo>
                <a:cubicBezTo>
                  <a:pt x="4213843" y="5190603"/>
                  <a:pt x="4177525" y="5194934"/>
                  <a:pt x="4143607" y="5203426"/>
                </a:cubicBezTo>
                <a:cubicBezTo>
                  <a:pt x="4140328" y="5202547"/>
                  <a:pt x="4136170" y="5204948"/>
                  <a:pt x="4132010" y="5207349"/>
                </a:cubicBezTo>
                <a:cubicBezTo>
                  <a:pt x="4128729" y="5206471"/>
                  <a:pt x="4125449" y="5205591"/>
                  <a:pt x="4122169" y="5204713"/>
                </a:cubicBezTo>
                <a:cubicBezTo>
                  <a:pt x="4125449" y="5205591"/>
                  <a:pt x="4121291" y="5207992"/>
                  <a:pt x="4120410" y="5211273"/>
                </a:cubicBezTo>
                <a:cubicBezTo>
                  <a:pt x="4117131" y="5210395"/>
                  <a:pt x="4112971" y="5212796"/>
                  <a:pt x="4112971" y="5212796"/>
                </a:cubicBezTo>
                <a:cubicBezTo>
                  <a:pt x="4094811" y="5214961"/>
                  <a:pt x="4077531" y="5213847"/>
                  <a:pt x="4062652" y="5216892"/>
                </a:cubicBezTo>
                <a:cubicBezTo>
                  <a:pt x="4062652" y="5216892"/>
                  <a:pt x="4059373" y="5216012"/>
                  <a:pt x="4059373" y="5216012"/>
                </a:cubicBezTo>
                <a:cubicBezTo>
                  <a:pt x="4056092" y="5215134"/>
                  <a:pt x="4056092" y="5215134"/>
                  <a:pt x="4052812" y="5214255"/>
                </a:cubicBezTo>
                <a:cubicBezTo>
                  <a:pt x="4051933" y="5217535"/>
                  <a:pt x="4051933" y="5217535"/>
                  <a:pt x="4051933" y="5217535"/>
                </a:cubicBezTo>
                <a:cubicBezTo>
                  <a:pt x="4029616" y="5222103"/>
                  <a:pt x="4010575" y="5227548"/>
                  <a:pt x="3996577" y="5227313"/>
                </a:cubicBezTo>
                <a:cubicBezTo>
                  <a:pt x="3984100" y="5234517"/>
                  <a:pt x="3952819" y="5233166"/>
                  <a:pt x="3923940" y="5235976"/>
                </a:cubicBezTo>
                <a:cubicBezTo>
                  <a:pt x="3915620" y="5240778"/>
                  <a:pt x="3891781" y="5237907"/>
                  <a:pt x="3884340" y="5239430"/>
                </a:cubicBezTo>
                <a:cubicBezTo>
                  <a:pt x="3884340" y="5239430"/>
                  <a:pt x="3881060" y="5238550"/>
                  <a:pt x="3881060" y="5238550"/>
                </a:cubicBezTo>
                <a:cubicBezTo>
                  <a:pt x="3881060" y="5238550"/>
                  <a:pt x="3877781" y="5237671"/>
                  <a:pt x="3877781" y="5237671"/>
                </a:cubicBezTo>
                <a:cubicBezTo>
                  <a:pt x="3874499" y="5236793"/>
                  <a:pt x="3874499" y="5236793"/>
                  <a:pt x="3874499" y="5236793"/>
                </a:cubicBezTo>
                <a:cubicBezTo>
                  <a:pt x="3870340" y="5239194"/>
                  <a:pt x="3870340" y="5239194"/>
                  <a:pt x="3873621" y="5240072"/>
                </a:cubicBezTo>
                <a:cubicBezTo>
                  <a:pt x="3862901" y="5240716"/>
                  <a:pt x="3869461" y="5242475"/>
                  <a:pt x="3868581" y="5245755"/>
                </a:cubicBezTo>
                <a:cubicBezTo>
                  <a:pt x="3859621" y="5239836"/>
                  <a:pt x="3856984" y="5249678"/>
                  <a:pt x="3843864" y="5246161"/>
                </a:cubicBezTo>
                <a:cubicBezTo>
                  <a:pt x="3846263" y="5250321"/>
                  <a:pt x="3836423" y="5247684"/>
                  <a:pt x="3835544" y="5250965"/>
                </a:cubicBezTo>
                <a:cubicBezTo>
                  <a:pt x="3850423" y="5247920"/>
                  <a:pt x="3874265" y="5250791"/>
                  <a:pt x="3879302" y="5245111"/>
                </a:cubicBezTo>
                <a:cubicBezTo>
                  <a:pt x="3879302" y="5245111"/>
                  <a:pt x="3882583" y="5245989"/>
                  <a:pt x="3885863" y="5246869"/>
                </a:cubicBezTo>
                <a:cubicBezTo>
                  <a:pt x="3885863" y="5246869"/>
                  <a:pt x="3889143" y="5247748"/>
                  <a:pt x="3890023" y="5244468"/>
                </a:cubicBezTo>
                <a:cubicBezTo>
                  <a:pt x="3909704" y="5249742"/>
                  <a:pt x="3928742" y="5244294"/>
                  <a:pt x="3946901" y="5242128"/>
                </a:cubicBezTo>
                <a:cubicBezTo>
                  <a:pt x="3993940" y="5237154"/>
                  <a:pt x="4040099" y="5235459"/>
                  <a:pt x="4080577" y="5228726"/>
                </a:cubicBezTo>
                <a:cubicBezTo>
                  <a:pt x="4113616" y="5223516"/>
                  <a:pt x="4163054" y="5222700"/>
                  <a:pt x="4208569" y="5210285"/>
                </a:cubicBezTo>
                <a:cubicBezTo>
                  <a:pt x="4216010" y="5208762"/>
                  <a:pt x="4221047" y="5203081"/>
                  <a:pt x="4227607" y="5204840"/>
                </a:cubicBezTo>
                <a:cubicBezTo>
                  <a:pt x="4261525" y="5196348"/>
                  <a:pt x="4293683" y="5194417"/>
                  <a:pt x="4320161" y="5187449"/>
                </a:cubicBezTo>
                <a:cubicBezTo>
                  <a:pt x="4340080" y="5178723"/>
                  <a:pt x="4328481" y="5182645"/>
                  <a:pt x="4350799" y="5178079"/>
                </a:cubicBezTo>
                <a:cubicBezTo>
                  <a:pt x="4376397" y="5174391"/>
                  <a:pt x="4399595" y="5166543"/>
                  <a:pt x="4416232" y="5156937"/>
                </a:cubicBezTo>
                <a:cubicBezTo>
                  <a:pt x="4449271" y="5151726"/>
                  <a:pt x="4497423" y="5129472"/>
                  <a:pt x="4528059" y="5120102"/>
                </a:cubicBezTo>
                <a:cubicBezTo>
                  <a:pt x="4539658" y="5116178"/>
                  <a:pt x="4537257" y="5112018"/>
                  <a:pt x="4548856" y="5108094"/>
                </a:cubicBezTo>
                <a:cubicBezTo>
                  <a:pt x="4550379" y="5115535"/>
                  <a:pt x="4570295" y="5106807"/>
                  <a:pt x="4582773" y="5099604"/>
                </a:cubicBezTo>
                <a:cubicBezTo>
                  <a:pt x="4582773" y="5099604"/>
                  <a:pt x="4583652" y="5096324"/>
                  <a:pt x="4587811" y="5093923"/>
                </a:cubicBezTo>
                <a:cubicBezTo>
                  <a:pt x="4600289" y="5086718"/>
                  <a:pt x="4625008" y="5086310"/>
                  <a:pt x="4642524" y="5073425"/>
                </a:cubicBezTo>
                <a:cubicBezTo>
                  <a:pt x="4646684" y="5071024"/>
                  <a:pt x="4644283" y="5066864"/>
                  <a:pt x="4652601" y="5062062"/>
                </a:cubicBezTo>
                <a:cubicBezTo>
                  <a:pt x="4652601" y="5062062"/>
                  <a:pt x="4662441" y="5064699"/>
                  <a:pt x="4667481" y="5059017"/>
                </a:cubicBezTo>
                <a:cubicBezTo>
                  <a:pt x="4710595" y="5042443"/>
                  <a:pt x="4761384" y="5010346"/>
                  <a:pt x="4798817" y="4988734"/>
                </a:cubicBezTo>
                <a:cubicBezTo>
                  <a:pt x="4815454" y="4979129"/>
                  <a:pt x="4835371" y="4970403"/>
                  <a:pt x="4856167" y="4958396"/>
                </a:cubicBezTo>
                <a:cubicBezTo>
                  <a:pt x="4864486" y="4953593"/>
                  <a:pt x="4874561" y="4942231"/>
                  <a:pt x="4882880" y="4937426"/>
                </a:cubicBezTo>
                <a:cubicBezTo>
                  <a:pt x="4882880" y="4937426"/>
                  <a:pt x="4894479" y="4933504"/>
                  <a:pt x="4894479" y="4933504"/>
                </a:cubicBezTo>
                <a:cubicBezTo>
                  <a:pt x="4902797" y="4928700"/>
                  <a:pt x="4903677" y="4925420"/>
                  <a:pt x="4907835" y="4923019"/>
                </a:cubicBezTo>
                <a:cubicBezTo>
                  <a:pt x="4911115" y="4923898"/>
                  <a:pt x="4911115" y="4923898"/>
                  <a:pt x="4911115" y="4923898"/>
                </a:cubicBezTo>
                <a:cubicBezTo>
                  <a:pt x="4908479" y="4933738"/>
                  <a:pt x="4891198" y="4932624"/>
                  <a:pt x="4896879" y="4937664"/>
                </a:cubicBezTo>
                <a:cubicBezTo>
                  <a:pt x="4896879" y="4937664"/>
                  <a:pt x="4896879" y="4937664"/>
                  <a:pt x="4893599" y="4936784"/>
                </a:cubicBezTo>
                <a:cubicBezTo>
                  <a:pt x="4888561" y="4942464"/>
                  <a:pt x="4888561" y="4942464"/>
                  <a:pt x="4888561" y="4942464"/>
                </a:cubicBezTo>
                <a:cubicBezTo>
                  <a:pt x="4888561" y="4942464"/>
                  <a:pt x="4887682" y="4945746"/>
                  <a:pt x="4887682" y="4945746"/>
                </a:cubicBezTo>
                <a:cubicBezTo>
                  <a:pt x="4887682" y="4945746"/>
                  <a:pt x="4884403" y="4944867"/>
                  <a:pt x="4883523" y="4948147"/>
                </a:cubicBezTo>
                <a:cubicBezTo>
                  <a:pt x="4883523" y="4948147"/>
                  <a:pt x="4882645" y="4951427"/>
                  <a:pt x="4882645" y="4951427"/>
                </a:cubicBezTo>
                <a:cubicBezTo>
                  <a:pt x="4870167" y="4958630"/>
                  <a:pt x="4873447" y="4959510"/>
                  <a:pt x="4860969" y="4966714"/>
                </a:cubicBezTo>
                <a:cubicBezTo>
                  <a:pt x="4860969" y="4966714"/>
                  <a:pt x="4856811" y="4969115"/>
                  <a:pt x="4856811" y="4969115"/>
                </a:cubicBezTo>
                <a:cubicBezTo>
                  <a:pt x="4856811" y="4969115"/>
                  <a:pt x="4856811" y="4969115"/>
                  <a:pt x="4855931" y="4972396"/>
                </a:cubicBezTo>
                <a:cubicBezTo>
                  <a:pt x="4855931" y="4972396"/>
                  <a:pt x="4852651" y="4971516"/>
                  <a:pt x="4852651" y="4971516"/>
                </a:cubicBezTo>
                <a:cubicBezTo>
                  <a:pt x="4845213" y="4973039"/>
                  <a:pt x="4859447" y="4959275"/>
                  <a:pt x="4850250" y="4967358"/>
                </a:cubicBezTo>
                <a:cubicBezTo>
                  <a:pt x="4846091" y="4969759"/>
                  <a:pt x="4848491" y="4973919"/>
                  <a:pt x="4842575" y="4982879"/>
                </a:cubicBezTo>
                <a:cubicBezTo>
                  <a:pt x="4831855" y="4983523"/>
                  <a:pt x="4830097" y="4990084"/>
                  <a:pt x="4810180" y="4998810"/>
                </a:cubicBezTo>
                <a:cubicBezTo>
                  <a:pt x="4811059" y="4995529"/>
                  <a:pt x="4811059" y="4995529"/>
                  <a:pt x="4811059" y="4995529"/>
                </a:cubicBezTo>
                <a:cubicBezTo>
                  <a:pt x="4806900" y="4997932"/>
                  <a:pt x="4806900" y="4997932"/>
                  <a:pt x="4806900" y="4997932"/>
                </a:cubicBezTo>
                <a:cubicBezTo>
                  <a:pt x="4800339" y="4996174"/>
                  <a:pt x="4811937" y="4992250"/>
                  <a:pt x="4812817" y="4988970"/>
                </a:cubicBezTo>
                <a:cubicBezTo>
                  <a:pt x="4801219" y="4992893"/>
                  <a:pt x="4800339" y="4996174"/>
                  <a:pt x="4798581" y="5002734"/>
                </a:cubicBezTo>
                <a:cubicBezTo>
                  <a:pt x="4795301" y="5001856"/>
                  <a:pt x="4795301" y="5001856"/>
                  <a:pt x="4791141" y="5004257"/>
                </a:cubicBezTo>
                <a:cubicBezTo>
                  <a:pt x="4787862" y="5003379"/>
                  <a:pt x="4786983" y="5006658"/>
                  <a:pt x="4786983" y="5006658"/>
                </a:cubicBezTo>
                <a:cubicBezTo>
                  <a:pt x="4789383" y="5010818"/>
                  <a:pt x="4789383" y="5010818"/>
                  <a:pt x="4789383" y="5010818"/>
                </a:cubicBezTo>
                <a:cubicBezTo>
                  <a:pt x="4775384" y="5010582"/>
                  <a:pt x="4783467" y="5019780"/>
                  <a:pt x="4764429" y="5025225"/>
                </a:cubicBezTo>
                <a:cubicBezTo>
                  <a:pt x="4760269" y="5027626"/>
                  <a:pt x="4760269" y="5027626"/>
                  <a:pt x="4760269" y="5027626"/>
                </a:cubicBezTo>
                <a:cubicBezTo>
                  <a:pt x="4760269" y="5027626"/>
                  <a:pt x="4759391" y="5030907"/>
                  <a:pt x="4759391" y="5030907"/>
                </a:cubicBezTo>
                <a:cubicBezTo>
                  <a:pt x="4726995" y="5046837"/>
                  <a:pt x="4702041" y="5061246"/>
                  <a:pt x="4680365" y="5076532"/>
                </a:cubicBezTo>
                <a:cubicBezTo>
                  <a:pt x="4681245" y="5073251"/>
                  <a:pt x="4668123" y="5069736"/>
                  <a:pt x="4669645" y="5077175"/>
                </a:cubicBezTo>
                <a:cubicBezTo>
                  <a:pt x="4677086" y="5075654"/>
                  <a:pt x="4672047" y="5081335"/>
                  <a:pt x="4664607" y="5082858"/>
                </a:cubicBezTo>
                <a:cubicBezTo>
                  <a:pt x="4648849" y="5089182"/>
                  <a:pt x="4623894" y="5103591"/>
                  <a:pt x="4596538" y="5113840"/>
                </a:cubicBezTo>
                <a:cubicBezTo>
                  <a:pt x="4572461" y="5124967"/>
                  <a:pt x="4545105" y="5135216"/>
                  <a:pt x="4525187" y="5143943"/>
                </a:cubicBezTo>
                <a:cubicBezTo>
                  <a:pt x="4529347" y="5141541"/>
                  <a:pt x="4515347" y="5141307"/>
                  <a:pt x="4514467" y="5144586"/>
                </a:cubicBezTo>
                <a:cubicBezTo>
                  <a:pt x="4521908" y="5143064"/>
                  <a:pt x="4521029" y="5146344"/>
                  <a:pt x="4516869" y="5148745"/>
                </a:cubicBezTo>
                <a:cubicBezTo>
                  <a:pt x="4510309" y="5146988"/>
                  <a:pt x="4490391" y="5155714"/>
                  <a:pt x="4474633" y="5162039"/>
                </a:cubicBezTo>
                <a:cubicBezTo>
                  <a:pt x="4458876" y="5168364"/>
                  <a:pt x="4446398" y="5175569"/>
                  <a:pt x="4447277" y="5172288"/>
                </a:cubicBezTo>
                <a:cubicBezTo>
                  <a:pt x="4430639" y="5181894"/>
                  <a:pt x="4415760" y="5184937"/>
                  <a:pt x="4400883" y="5187983"/>
                </a:cubicBezTo>
                <a:cubicBezTo>
                  <a:pt x="4381843" y="5193428"/>
                  <a:pt x="4363683" y="5195595"/>
                  <a:pt x="4339608" y="5206722"/>
                </a:cubicBezTo>
                <a:cubicBezTo>
                  <a:pt x="4339608" y="5206722"/>
                  <a:pt x="4336327" y="5205844"/>
                  <a:pt x="4333047" y="5204965"/>
                </a:cubicBezTo>
                <a:cubicBezTo>
                  <a:pt x="4326252" y="5217207"/>
                  <a:pt x="4280971" y="5215622"/>
                  <a:pt x="4265213" y="5221947"/>
                </a:cubicBezTo>
                <a:cubicBezTo>
                  <a:pt x="4261055" y="5224349"/>
                  <a:pt x="4264334" y="5225227"/>
                  <a:pt x="4256895" y="5226749"/>
                </a:cubicBezTo>
                <a:cubicBezTo>
                  <a:pt x="4245297" y="5230673"/>
                  <a:pt x="4235455" y="5228037"/>
                  <a:pt x="4223857" y="5231960"/>
                </a:cubicBezTo>
                <a:cubicBezTo>
                  <a:pt x="4216417" y="5233481"/>
                  <a:pt x="4212257" y="5235884"/>
                  <a:pt x="4203941" y="5240686"/>
                </a:cubicBezTo>
                <a:cubicBezTo>
                  <a:pt x="4181621" y="5245253"/>
                  <a:pt x="4150341" y="5243904"/>
                  <a:pt x="4124741" y="5247592"/>
                </a:cubicBezTo>
                <a:cubicBezTo>
                  <a:pt x="4094985" y="5253681"/>
                  <a:pt x="4052106" y="5256255"/>
                  <a:pt x="4019067" y="5261465"/>
                </a:cubicBezTo>
                <a:cubicBezTo>
                  <a:pt x="4008347" y="5262109"/>
                  <a:pt x="3996749" y="5266033"/>
                  <a:pt x="3989310" y="5267556"/>
                </a:cubicBezTo>
                <a:cubicBezTo>
                  <a:pt x="3989310" y="5267556"/>
                  <a:pt x="3993469" y="5265155"/>
                  <a:pt x="3993469" y="5265155"/>
                </a:cubicBezTo>
                <a:cubicBezTo>
                  <a:pt x="3979469" y="5264919"/>
                  <a:pt x="3964589" y="5267964"/>
                  <a:pt x="3953870" y="5268607"/>
                </a:cubicBezTo>
                <a:cubicBezTo>
                  <a:pt x="3950590" y="5267728"/>
                  <a:pt x="3944029" y="5265970"/>
                  <a:pt x="3944029" y="5265970"/>
                </a:cubicBezTo>
                <a:cubicBezTo>
                  <a:pt x="3908589" y="5267022"/>
                  <a:pt x="3862430" y="5268717"/>
                  <a:pt x="3830272" y="5270646"/>
                </a:cubicBezTo>
                <a:cubicBezTo>
                  <a:pt x="3830272" y="5270646"/>
                  <a:pt x="3830272" y="5270646"/>
                  <a:pt x="3831150" y="5267367"/>
                </a:cubicBezTo>
                <a:cubicBezTo>
                  <a:pt x="3831150" y="5267367"/>
                  <a:pt x="3827869" y="5266488"/>
                  <a:pt x="3827869" y="5266488"/>
                </a:cubicBezTo>
                <a:cubicBezTo>
                  <a:pt x="3827869" y="5266488"/>
                  <a:pt x="3823711" y="5268887"/>
                  <a:pt x="3823711" y="5268887"/>
                </a:cubicBezTo>
                <a:cubicBezTo>
                  <a:pt x="3812990" y="5269532"/>
                  <a:pt x="3776029" y="5263143"/>
                  <a:pt x="3784991" y="5269060"/>
                </a:cubicBezTo>
                <a:cubicBezTo>
                  <a:pt x="3781710" y="5268182"/>
                  <a:pt x="3781710" y="5268182"/>
                  <a:pt x="3781710" y="5268182"/>
                </a:cubicBezTo>
                <a:cubicBezTo>
                  <a:pt x="3778430" y="5267303"/>
                  <a:pt x="3778430" y="5267303"/>
                  <a:pt x="3778430" y="5267303"/>
                </a:cubicBezTo>
                <a:cubicBezTo>
                  <a:pt x="3777550" y="5270583"/>
                  <a:pt x="3777550" y="5270583"/>
                  <a:pt x="3777550" y="5270583"/>
                </a:cubicBezTo>
                <a:cubicBezTo>
                  <a:pt x="3780831" y="5271463"/>
                  <a:pt x="3780831" y="5271463"/>
                  <a:pt x="3780831" y="5271463"/>
                </a:cubicBezTo>
                <a:cubicBezTo>
                  <a:pt x="3782354" y="5278902"/>
                  <a:pt x="3770111" y="5272106"/>
                  <a:pt x="3766831" y="5271227"/>
                </a:cubicBezTo>
                <a:cubicBezTo>
                  <a:pt x="3772513" y="5276265"/>
                  <a:pt x="3751074" y="5277552"/>
                  <a:pt x="3765073" y="5277788"/>
                </a:cubicBezTo>
                <a:cubicBezTo>
                  <a:pt x="3765953" y="5274507"/>
                  <a:pt x="3775793" y="5277144"/>
                  <a:pt x="3775793" y="5277144"/>
                </a:cubicBezTo>
                <a:cubicBezTo>
                  <a:pt x="3768353" y="5278666"/>
                  <a:pt x="3771633" y="5279545"/>
                  <a:pt x="3774913" y="5280425"/>
                </a:cubicBezTo>
                <a:cubicBezTo>
                  <a:pt x="3779953" y="5274743"/>
                  <a:pt x="3793073" y="5278258"/>
                  <a:pt x="3804672" y="5274334"/>
                </a:cubicBezTo>
                <a:cubicBezTo>
                  <a:pt x="3804672" y="5274334"/>
                  <a:pt x="3807952" y="5275214"/>
                  <a:pt x="3811233" y="5276093"/>
                </a:cubicBezTo>
                <a:cubicBezTo>
                  <a:pt x="3811233" y="5276093"/>
                  <a:pt x="3814512" y="5276971"/>
                  <a:pt x="3814512" y="5276971"/>
                </a:cubicBezTo>
                <a:cubicBezTo>
                  <a:pt x="3817794" y="5277850"/>
                  <a:pt x="3817794" y="5277850"/>
                  <a:pt x="3817794" y="5277850"/>
                </a:cubicBezTo>
                <a:cubicBezTo>
                  <a:pt x="3817794" y="5277850"/>
                  <a:pt x="3818672" y="5274569"/>
                  <a:pt x="3818672" y="5274569"/>
                </a:cubicBezTo>
                <a:cubicBezTo>
                  <a:pt x="3821953" y="5275449"/>
                  <a:pt x="3821953" y="5275449"/>
                  <a:pt x="3825233" y="5276327"/>
                </a:cubicBezTo>
                <a:cubicBezTo>
                  <a:pt x="3827635" y="5280487"/>
                  <a:pt x="3821074" y="5278728"/>
                  <a:pt x="3820193" y="5282009"/>
                </a:cubicBezTo>
                <a:cubicBezTo>
                  <a:pt x="3826754" y="5283768"/>
                  <a:pt x="3827635" y="5280487"/>
                  <a:pt x="3830914" y="5281367"/>
                </a:cubicBezTo>
                <a:cubicBezTo>
                  <a:pt x="3830914" y="5281367"/>
                  <a:pt x="3830914" y="5281367"/>
                  <a:pt x="3834196" y="5282245"/>
                </a:cubicBezTo>
                <a:cubicBezTo>
                  <a:pt x="3834196" y="5282245"/>
                  <a:pt x="3837475" y="5283124"/>
                  <a:pt x="3837475" y="5283124"/>
                </a:cubicBezTo>
                <a:cubicBezTo>
                  <a:pt x="3840755" y="5284004"/>
                  <a:pt x="3840755" y="5284004"/>
                  <a:pt x="3840755" y="5284004"/>
                </a:cubicBezTo>
                <a:cubicBezTo>
                  <a:pt x="3854755" y="5284238"/>
                  <a:pt x="3854755" y="5284238"/>
                  <a:pt x="3854755" y="5284238"/>
                </a:cubicBezTo>
                <a:cubicBezTo>
                  <a:pt x="3858913" y="5281837"/>
                  <a:pt x="3858913" y="5281837"/>
                  <a:pt x="3858913" y="5281837"/>
                </a:cubicBezTo>
                <a:cubicBezTo>
                  <a:pt x="3861316" y="5285997"/>
                  <a:pt x="3862195" y="5282716"/>
                  <a:pt x="3862195" y="5282716"/>
                </a:cubicBezTo>
                <a:lnTo>
                  <a:pt x="3858913" y="5281837"/>
                </a:lnTo>
                <a:cubicBezTo>
                  <a:pt x="3880353" y="5280550"/>
                  <a:pt x="3873793" y="5278792"/>
                  <a:pt x="3894353" y="5280786"/>
                </a:cubicBezTo>
                <a:cubicBezTo>
                  <a:pt x="3897635" y="5281665"/>
                  <a:pt x="3897635" y="5281665"/>
                  <a:pt x="3900914" y="5282543"/>
                </a:cubicBezTo>
                <a:cubicBezTo>
                  <a:pt x="3905073" y="5280142"/>
                  <a:pt x="3905073" y="5280142"/>
                  <a:pt x="3901794" y="5279264"/>
                </a:cubicBezTo>
                <a:cubicBezTo>
                  <a:pt x="3911633" y="5281901"/>
                  <a:pt x="3928914" y="5283015"/>
                  <a:pt x="3933953" y="5277333"/>
                </a:cubicBezTo>
                <a:cubicBezTo>
                  <a:pt x="3926513" y="5278855"/>
                  <a:pt x="3927392" y="5275574"/>
                  <a:pt x="3934831" y="5274053"/>
                </a:cubicBezTo>
                <a:lnTo>
                  <a:pt x="3938111" y="5274932"/>
                </a:lnTo>
                <a:cubicBezTo>
                  <a:pt x="3937233" y="5278211"/>
                  <a:pt x="3937233" y="5278211"/>
                  <a:pt x="3937233" y="5278211"/>
                </a:cubicBezTo>
                <a:cubicBezTo>
                  <a:pt x="3937233" y="5278211"/>
                  <a:pt x="3937233" y="5278211"/>
                  <a:pt x="3940514" y="5279091"/>
                </a:cubicBezTo>
                <a:cubicBezTo>
                  <a:pt x="3940514" y="5279091"/>
                  <a:pt x="3940514" y="5279091"/>
                  <a:pt x="3944673" y="5276690"/>
                </a:cubicBezTo>
                <a:cubicBezTo>
                  <a:pt x="3964353" y="5281963"/>
                  <a:pt x="4019711" y="5272185"/>
                  <a:pt x="4044429" y="5271777"/>
                </a:cubicBezTo>
                <a:cubicBezTo>
                  <a:pt x="4058431" y="5272013"/>
                  <a:pt x="4060832" y="5276173"/>
                  <a:pt x="4072431" y="5272249"/>
                </a:cubicBezTo>
                <a:cubicBezTo>
                  <a:pt x="4078990" y="5274006"/>
                  <a:pt x="4084029" y="5268325"/>
                  <a:pt x="4091468" y="5266803"/>
                </a:cubicBezTo>
                <a:cubicBezTo>
                  <a:pt x="4105469" y="5267037"/>
                  <a:pt x="4115309" y="5269674"/>
                  <a:pt x="4121227" y="5260712"/>
                </a:cubicBezTo>
                <a:cubicBezTo>
                  <a:pt x="4188825" y="5257732"/>
                  <a:pt x="4267380" y="5240106"/>
                  <a:pt x="4336092" y="5219844"/>
                </a:cubicBezTo>
                <a:cubicBezTo>
                  <a:pt x="4338495" y="5224004"/>
                  <a:pt x="4338495" y="5224004"/>
                  <a:pt x="4341775" y="5224882"/>
                </a:cubicBezTo>
                <a:cubicBezTo>
                  <a:pt x="4341775" y="5224882"/>
                  <a:pt x="4338495" y="5224004"/>
                  <a:pt x="4338495" y="5224004"/>
                </a:cubicBezTo>
                <a:cubicBezTo>
                  <a:pt x="4337615" y="5227283"/>
                  <a:pt x="4337615" y="5227283"/>
                  <a:pt x="4337615" y="5227283"/>
                </a:cubicBezTo>
                <a:cubicBezTo>
                  <a:pt x="4337615" y="5227283"/>
                  <a:pt x="4340895" y="5228162"/>
                  <a:pt x="4345054" y="5225760"/>
                </a:cubicBezTo>
                <a:cubicBezTo>
                  <a:pt x="4348334" y="5226639"/>
                  <a:pt x="4347456" y="5229920"/>
                  <a:pt x="4354895" y="5228397"/>
                </a:cubicBezTo>
                <a:cubicBezTo>
                  <a:pt x="4352494" y="5224238"/>
                  <a:pt x="4356653" y="5221837"/>
                  <a:pt x="4368253" y="5217913"/>
                </a:cubicBezTo>
                <a:cubicBezTo>
                  <a:pt x="4371531" y="5218791"/>
                  <a:pt x="4371531" y="5218791"/>
                  <a:pt x="4371531" y="5218791"/>
                </a:cubicBezTo>
                <a:cubicBezTo>
                  <a:pt x="4371531" y="5218791"/>
                  <a:pt x="4372409" y="5215512"/>
                  <a:pt x="4375691" y="5216392"/>
                </a:cubicBezTo>
                <a:cubicBezTo>
                  <a:pt x="4375691" y="5216392"/>
                  <a:pt x="4378971" y="5217270"/>
                  <a:pt x="4378971" y="5217270"/>
                </a:cubicBezTo>
                <a:cubicBezTo>
                  <a:pt x="4379850" y="5213989"/>
                  <a:pt x="4379850" y="5213989"/>
                  <a:pt x="4379850" y="5213989"/>
                </a:cubicBezTo>
                <a:cubicBezTo>
                  <a:pt x="4383131" y="5214869"/>
                  <a:pt x="4383131" y="5214869"/>
                  <a:pt x="4387291" y="5212466"/>
                </a:cubicBezTo>
                <a:cubicBezTo>
                  <a:pt x="4392972" y="5217505"/>
                  <a:pt x="4406328" y="5207020"/>
                  <a:pt x="4405449" y="5210302"/>
                </a:cubicBezTo>
                <a:cubicBezTo>
                  <a:pt x="4405449" y="5210302"/>
                  <a:pt x="4404569" y="5213581"/>
                  <a:pt x="4404569" y="5213581"/>
                </a:cubicBezTo>
                <a:cubicBezTo>
                  <a:pt x="4401290" y="5212703"/>
                  <a:pt x="4400411" y="5215984"/>
                  <a:pt x="4400411" y="5215984"/>
                </a:cubicBezTo>
                <a:cubicBezTo>
                  <a:pt x="4403691" y="5216862"/>
                  <a:pt x="4404569" y="5213581"/>
                  <a:pt x="4407849" y="5214461"/>
                </a:cubicBezTo>
                <a:cubicBezTo>
                  <a:pt x="4407849" y="5214461"/>
                  <a:pt x="4412009" y="5212060"/>
                  <a:pt x="4412009" y="5212060"/>
                </a:cubicBezTo>
                <a:cubicBezTo>
                  <a:pt x="4419449" y="5210537"/>
                  <a:pt x="4426889" y="5209014"/>
                  <a:pt x="4427767" y="5205735"/>
                </a:cubicBezTo>
                <a:cubicBezTo>
                  <a:pt x="4427767" y="5205735"/>
                  <a:pt x="4427767" y="5205735"/>
                  <a:pt x="4431047" y="5206613"/>
                </a:cubicBezTo>
                <a:cubicBezTo>
                  <a:pt x="4431047" y="5206613"/>
                  <a:pt x="4434327" y="5207492"/>
                  <a:pt x="4438487" y="5205091"/>
                </a:cubicBezTo>
                <a:cubicBezTo>
                  <a:pt x="4438487" y="5205091"/>
                  <a:pt x="4439367" y="5201811"/>
                  <a:pt x="4439367" y="5201811"/>
                </a:cubicBezTo>
                <a:cubicBezTo>
                  <a:pt x="4439367" y="5201811"/>
                  <a:pt x="4436087" y="5200931"/>
                  <a:pt x="4436087" y="5200931"/>
                </a:cubicBezTo>
                <a:cubicBezTo>
                  <a:pt x="4439367" y="5201811"/>
                  <a:pt x="4442646" y="5202689"/>
                  <a:pt x="4446805" y="5200288"/>
                </a:cubicBezTo>
                <a:cubicBezTo>
                  <a:pt x="4443525" y="5199408"/>
                  <a:pt x="4444403" y="5196129"/>
                  <a:pt x="4448563" y="5193727"/>
                </a:cubicBezTo>
                <a:cubicBezTo>
                  <a:pt x="4447685" y="5197007"/>
                  <a:pt x="4451843" y="5194606"/>
                  <a:pt x="4455124" y="5195484"/>
                </a:cubicBezTo>
                <a:cubicBezTo>
                  <a:pt x="4459284" y="5193083"/>
                  <a:pt x="4459284" y="5193083"/>
                  <a:pt x="4459284" y="5193083"/>
                </a:cubicBezTo>
                <a:cubicBezTo>
                  <a:pt x="4462565" y="5193963"/>
                  <a:pt x="4462565" y="5193963"/>
                  <a:pt x="4462565" y="5193963"/>
                </a:cubicBezTo>
                <a:cubicBezTo>
                  <a:pt x="4463443" y="5190682"/>
                  <a:pt x="4463443" y="5190682"/>
                  <a:pt x="4463443" y="5190682"/>
                </a:cubicBezTo>
                <a:cubicBezTo>
                  <a:pt x="4463443" y="5190682"/>
                  <a:pt x="4463443" y="5190682"/>
                  <a:pt x="4460162" y="5189804"/>
                </a:cubicBezTo>
                <a:cubicBezTo>
                  <a:pt x="4479199" y="5184357"/>
                  <a:pt x="4498239" y="5178912"/>
                  <a:pt x="4503277" y="5173230"/>
                </a:cubicBezTo>
                <a:cubicBezTo>
                  <a:pt x="4507437" y="5170828"/>
                  <a:pt x="4507437" y="5170828"/>
                  <a:pt x="4510717" y="5171707"/>
                </a:cubicBezTo>
                <a:cubicBezTo>
                  <a:pt x="4514875" y="5169306"/>
                  <a:pt x="4514875" y="5169306"/>
                  <a:pt x="4515755" y="5166027"/>
                </a:cubicBezTo>
                <a:lnTo>
                  <a:pt x="4513179" y="5165335"/>
                </a:lnTo>
                <a:lnTo>
                  <a:pt x="4525643" y="5159666"/>
                </a:lnTo>
                <a:cubicBezTo>
                  <a:pt x="4539955" y="5153613"/>
                  <a:pt x="4547709" y="5151736"/>
                  <a:pt x="4571346" y="5142247"/>
                </a:cubicBezTo>
                <a:cubicBezTo>
                  <a:pt x="4580543" y="5134165"/>
                  <a:pt x="4584703" y="5131765"/>
                  <a:pt x="4585583" y="5128483"/>
                </a:cubicBezTo>
                <a:cubicBezTo>
                  <a:pt x="4588862" y="5129361"/>
                  <a:pt x="4587983" y="5132643"/>
                  <a:pt x="4595423" y="5131120"/>
                </a:cubicBezTo>
                <a:cubicBezTo>
                  <a:pt x="4597181" y="5124559"/>
                  <a:pt x="4607021" y="5127196"/>
                  <a:pt x="4619500" y="5119991"/>
                </a:cubicBezTo>
                <a:cubicBezTo>
                  <a:pt x="4631977" y="5112788"/>
                  <a:pt x="4613817" y="5114955"/>
                  <a:pt x="4629575" y="5108629"/>
                </a:cubicBezTo>
                <a:cubicBezTo>
                  <a:pt x="4620378" y="5116712"/>
                  <a:pt x="4636137" y="5110387"/>
                  <a:pt x="4648615" y="5103183"/>
                </a:cubicBezTo>
                <a:cubicBezTo>
                  <a:pt x="4647735" y="5106463"/>
                  <a:pt x="4647735" y="5106463"/>
                  <a:pt x="4647735" y="5106463"/>
                </a:cubicBezTo>
                <a:cubicBezTo>
                  <a:pt x="4643575" y="5108864"/>
                  <a:pt x="4639415" y="5111267"/>
                  <a:pt x="4642697" y="5112145"/>
                </a:cubicBezTo>
                <a:cubicBezTo>
                  <a:pt x="4642697" y="5112145"/>
                  <a:pt x="4645978" y="5113024"/>
                  <a:pt x="4650136" y="5110622"/>
                </a:cubicBezTo>
                <a:cubicBezTo>
                  <a:pt x="4654296" y="5108221"/>
                  <a:pt x="4654296" y="5108221"/>
                  <a:pt x="4654296" y="5108221"/>
                </a:cubicBezTo>
                <a:cubicBezTo>
                  <a:pt x="4653417" y="5111501"/>
                  <a:pt x="4642697" y="5112145"/>
                  <a:pt x="4645099" y="5116303"/>
                </a:cubicBezTo>
                <a:cubicBezTo>
                  <a:pt x="4653417" y="5111501"/>
                  <a:pt x="4660855" y="5109978"/>
                  <a:pt x="4661735" y="5106698"/>
                </a:cubicBezTo>
                <a:cubicBezTo>
                  <a:pt x="4662613" y="5103419"/>
                  <a:pt x="4662613" y="5103419"/>
                  <a:pt x="4665893" y="5104297"/>
                </a:cubicBezTo>
                <a:cubicBezTo>
                  <a:pt x="4670053" y="5101897"/>
                  <a:pt x="4674211" y="5099495"/>
                  <a:pt x="4675091" y="5096214"/>
                </a:cubicBezTo>
                <a:cubicBezTo>
                  <a:pt x="4675091" y="5096214"/>
                  <a:pt x="4671812" y="5095335"/>
                  <a:pt x="4667651" y="5097736"/>
                </a:cubicBezTo>
                <a:cubicBezTo>
                  <a:pt x="4664372" y="5096858"/>
                  <a:pt x="4664372" y="5096858"/>
                  <a:pt x="4664372" y="5096858"/>
                </a:cubicBezTo>
                <a:cubicBezTo>
                  <a:pt x="4669409" y="5091176"/>
                  <a:pt x="4662850" y="5089418"/>
                  <a:pt x="4676849" y="5089653"/>
                </a:cubicBezTo>
                <a:cubicBezTo>
                  <a:pt x="4674449" y="5085494"/>
                  <a:pt x="4666129" y="5090297"/>
                  <a:pt x="4662850" y="5089418"/>
                </a:cubicBezTo>
                <a:cubicBezTo>
                  <a:pt x="4678607" y="5083093"/>
                  <a:pt x="4681009" y="5087252"/>
                  <a:pt x="4689327" y="5082449"/>
                </a:cubicBezTo>
                <a:cubicBezTo>
                  <a:pt x="4688447" y="5085731"/>
                  <a:pt x="4685169" y="5084851"/>
                  <a:pt x="4685169" y="5084851"/>
                </a:cubicBezTo>
                <a:cubicBezTo>
                  <a:pt x="4681009" y="5087252"/>
                  <a:pt x="4681009" y="5087252"/>
                  <a:pt x="4683411" y="5091411"/>
                </a:cubicBezTo>
                <a:cubicBezTo>
                  <a:pt x="4683411" y="5091411"/>
                  <a:pt x="4687569" y="5089010"/>
                  <a:pt x="4691728" y="5086609"/>
                </a:cubicBezTo>
                <a:cubicBezTo>
                  <a:pt x="4686690" y="5092290"/>
                  <a:pt x="4689971" y="5093170"/>
                  <a:pt x="4695008" y="5087488"/>
                </a:cubicBezTo>
                <a:cubicBezTo>
                  <a:pt x="4698289" y="5088368"/>
                  <a:pt x="4698289" y="5088368"/>
                  <a:pt x="4698289" y="5088368"/>
                </a:cubicBezTo>
                <a:cubicBezTo>
                  <a:pt x="4694130" y="5090767"/>
                  <a:pt x="4697411" y="5091647"/>
                  <a:pt x="4697411" y="5091647"/>
                </a:cubicBezTo>
                <a:cubicBezTo>
                  <a:pt x="4701569" y="5089246"/>
                  <a:pt x="4701569" y="5089246"/>
                  <a:pt x="4702449" y="5085965"/>
                </a:cubicBezTo>
                <a:cubicBezTo>
                  <a:pt x="4705727" y="5086845"/>
                  <a:pt x="4705727" y="5086845"/>
                  <a:pt x="4706607" y="5083564"/>
                </a:cubicBezTo>
                <a:cubicBezTo>
                  <a:pt x="4714047" y="5082041"/>
                  <a:pt x="4714047" y="5082041"/>
                  <a:pt x="4721486" y="5080520"/>
                </a:cubicBezTo>
                <a:cubicBezTo>
                  <a:pt x="4717327" y="5082921"/>
                  <a:pt x="4717327" y="5082921"/>
                  <a:pt x="4717327" y="5082921"/>
                </a:cubicBezTo>
                <a:cubicBezTo>
                  <a:pt x="4713168" y="5085322"/>
                  <a:pt x="4712289" y="5088602"/>
                  <a:pt x="4712289" y="5088602"/>
                </a:cubicBezTo>
                <a:cubicBezTo>
                  <a:pt x="4715569" y="5089482"/>
                  <a:pt x="4719729" y="5087079"/>
                  <a:pt x="4723887" y="5084678"/>
                </a:cubicBezTo>
                <a:cubicBezTo>
                  <a:pt x="4728047" y="5082277"/>
                  <a:pt x="4728047" y="5082277"/>
                  <a:pt x="4728047" y="5082277"/>
                </a:cubicBezTo>
                <a:cubicBezTo>
                  <a:pt x="4732207" y="5079876"/>
                  <a:pt x="4732207" y="5079876"/>
                  <a:pt x="4732207" y="5079876"/>
                </a:cubicBezTo>
                <a:cubicBezTo>
                  <a:pt x="4736365" y="5077475"/>
                  <a:pt x="4737245" y="5074195"/>
                  <a:pt x="4733963" y="5073315"/>
                </a:cubicBezTo>
                <a:cubicBezTo>
                  <a:pt x="4733963" y="5073315"/>
                  <a:pt x="4730684" y="5072437"/>
                  <a:pt x="4726524" y="5074837"/>
                </a:cubicBezTo>
                <a:cubicBezTo>
                  <a:pt x="4726524" y="5074837"/>
                  <a:pt x="4726524" y="5074837"/>
                  <a:pt x="4725646" y="5078117"/>
                </a:cubicBezTo>
                <a:cubicBezTo>
                  <a:pt x="4721486" y="5080520"/>
                  <a:pt x="4721486" y="5080520"/>
                  <a:pt x="4721486" y="5080520"/>
                </a:cubicBezTo>
                <a:cubicBezTo>
                  <a:pt x="4732441" y="5065875"/>
                  <a:pt x="4719083" y="5076361"/>
                  <a:pt x="4707487" y="5080284"/>
                </a:cubicBezTo>
                <a:cubicBezTo>
                  <a:pt x="4711646" y="5077883"/>
                  <a:pt x="4711646" y="5077883"/>
                  <a:pt x="4711646" y="5077883"/>
                </a:cubicBezTo>
                <a:cubicBezTo>
                  <a:pt x="4711646" y="5077883"/>
                  <a:pt x="4708366" y="5077005"/>
                  <a:pt x="4708366" y="5077005"/>
                </a:cubicBezTo>
                <a:cubicBezTo>
                  <a:pt x="4708366" y="5077005"/>
                  <a:pt x="4708366" y="5077005"/>
                  <a:pt x="4705085" y="5076124"/>
                </a:cubicBezTo>
                <a:cubicBezTo>
                  <a:pt x="4704207" y="5079404"/>
                  <a:pt x="4704207" y="5079404"/>
                  <a:pt x="4704207" y="5079404"/>
                </a:cubicBezTo>
                <a:cubicBezTo>
                  <a:pt x="4700046" y="5081805"/>
                  <a:pt x="4700046" y="5081805"/>
                  <a:pt x="4700046" y="5081805"/>
                </a:cubicBezTo>
                <a:cubicBezTo>
                  <a:pt x="4700927" y="5078525"/>
                  <a:pt x="4700927" y="5078525"/>
                  <a:pt x="4700927" y="5078525"/>
                </a:cubicBezTo>
                <a:cubicBezTo>
                  <a:pt x="4700927" y="5078525"/>
                  <a:pt x="4697647" y="5077647"/>
                  <a:pt x="4696767" y="5080927"/>
                </a:cubicBezTo>
                <a:cubicBezTo>
                  <a:pt x="4693487" y="5080048"/>
                  <a:pt x="4693487" y="5080048"/>
                  <a:pt x="4693487" y="5080048"/>
                </a:cubicBezTo>
                <a:cubicBezTo>
                  <a:pt x="4699404" y="5071086"/>
                  <a:pt x="4706843" y="5069563"/>
                  <a:pt x="4722601" y="5063239"/>
                </a:cubicBezTo>
                <a:cubicBezTo>
                  <a:pt x="4721722" y="5066520"/>
                  <a:pt x="4721722" y="5066520"/>
                  <a:pt x="4721722" y="5066520"/>
                </a:cubicBezTo>
                <a:cubicBezTo>
                  <a:pt x="4720843" y="5069800"/>
                  <a:pt x="4720843" y="5069800"/>
                  <a:pt x="4720843" y="5069800"/>
                </a:cubicBezTo>
                <a:cubicBezTo>
                  <a:pt x="4725003" y="5067398"/>
                  <a:pt x="4725003" y="5067398"/>
                  <a:pt x="4725003" y="5067398"/>
                </a:cubicBezTo>
                <a:cubicBezTo>
                  <a:pt x="4725882" y="5064117"/>
                  <a:pt x="4725882" y="5064117"/>
                  <a:pt x="4725882" y="5064117"/>
                </a:cubicBezTo>
                <a:cubicBezTo>
                  <a:pt x="4730041" y="5061716"/>
                  <a:pt x="4730041" y="5061716"/>
                  <a:pt x="4730041" y="5061716"/>
                </a:cubicBezTo>
                <a:cubicBezTo>
                  <a:pt x="4734199" y="5059315"/>
                  <a:pt x="4736599" y="5063474"/>
                  <a:pt x="4744919" y="5058672"/>
                </a:cubicBezTo>
                <a:cubicBezTo>
                  <a:pt x="4748200" y="5059551"/>
                  <a:pt x="4748200" y="5059551"/>
                  <a:pt x="4748200" y="5059551"/>
                </a:cubicBezTo>
                <a:cubicBezTo>
                  <a:pt x="4749079" y="5056269"/>
                  <a:pt x="4752360" y="5057149"/>
                  <a:pt x="4752360" y="5057149"/>
                </a:cubicBezTo>
                <a:cubicBezTo>
                  <a:pt x="4753238" y="5053868"/>
                  <a:pt x="4753238" y="5053868"/>
                  <a:pt x="4753238" y="5053868"/>
                </a:cubicBezTo>
                <a:cubicBezTo>
                  <a:pt x="4749957" y="5052989"/>
                  <a:pt x="4749957" y="5052989"/>
                  <a:pt x="4749957" y="5052989"/>
                </a:cubicBezTo>
                <a:cubicBezTo>
                  <a:pt x="4758275" y="5048187"/>
                  <a:pt x="4768117" y="5050824"/>
                  <a:pt x="4769875" y="5044264"/>
                </a:cubicBezTo>
                <a:cubicBezTo>
                  <a:pt x="4769875" y="5044264"/>
                  <a:pt x="4770754" y="5040984"/>
                  <a:pt x="4774035" y="5041862"/>
                </a:cubicBezTo>
                <a:cubicBezTo>
                  <a:pt x="4774035" y="5041862"/>
                  <a:pt x="4774913" y="5038581"/>
                  <a:pt x="4774913" y="5038581"/>
                </a:cubicBezTo>
                <a:cubicBezTo>
                  <a:pt x="4771632" y="5037702"/>
                  <a:pt x="4771632" y="5037702"/>
                  <a:pt x="4771632" y="5037702"/>
                </a:cubicBezTo>
                <a:cubicBezTo>
                  <a:pt x="4798110" y="5030735"/>
                  <a:pt x="4779951" y="5032901"/>
                  <a:pt x="4781709" y="5026339"/>
                </a:cubicBezTo>
                <a:cubicBezTo>
                  <a:pt x="4795709" y="5026575"/>
                  <a:pt x="4820663" y="5012167"/>
                  <a:pt x="4841460" y="5000161"/>
                </a:cubicBezTo>
                <a:cubicBezTo>
                  <a:pt x="4839059" y="4996002"/>
                  <a:pt x="4839059" y="4996002"/>
                  <a:pt x="4839059" y="4996002"/>
                </a:cubicBezTo>
                <a:cubicBezTo>
                  <a:pt x="4842339" y="4996880"/>
                  <a:pt x="4842339" y="4996880"/>
                  <a:pt x="4842339" y="4996880"/>
                </a:cubicBezTo>
                <a:cubicBezTo>
                  <a:pt x="4842339" y="4996880"/>
                  <a:pt x="4845620" y="4997758"/>
                  <a:pt x="4846498" y="4994478"/>
                </a:cubicBezTo>
                <a:cubicBezTo>
                  <a:pt x="4846498" y="4994478"/>
                  <a:pt x="4843217" y="4993600"/>
                  <a:pt x="4843217" y="4993600"/>
                </a:cubicBezTo>
                <a:cubicBezTo>
                  <a:pt x="4855696" y="4986396"/>
                  <a:pt x="4870575" y="4983351"/>
                  <a:pt x="4878014" y="4981829"/>
                </a:cubicBezTo>
                <a:cubicBezTo>
                  <a:pt x="4875613" y="4977670"/>
                  <a:pt x="4872333" y="4976790"/>
                  <a:pt x="4876493" y="4974389"/>
                </a:cubicBezTo>
                <a:cubicBezTo>
                  <a:pt x="4879771" y="4975267"/>
                  <a:pt x="4879771" y="4975267"/>
                  <a:pt x="4883931" y="4972867"/>
                </a:cubicBezTo>
                <a:cubicBezTo>
                  <a:pt x="4881530" y="4968708"/>
                  <a:pt x="4884811" y="4969587"/>
                  <a:pt x="4892249" y="4968064"/>
                </a:cubicBezTo>
                <a:cubicBezTo>
                  <a:pt x="4892249" y="4968064"/>
                  <a:pt x="4892249" y="4968064"/>
                  <a:pt x="4891370" y="4971344"/>
                </a:cubicBezTo>
                <a:cubicBezTo>
                  <a:pt x="4891370" y="4971344"/>
                  <a:pt x="4891370" y="4971344"/>
                  <a:pt x="4894652" y="4972224"/>
                </a:cubicBezTo>
                <a:cubicBezTo>
                  <a:pt x="4895530" y="4968943"/>
                  <a:pt x="4898811" y="4969821"/>
                  <a:pt x="4899690" y="4966541"/>
                </a:cubicBezTo>
                <a:cubicBezTo>
                  <a:pt x="4899690" y="4966541"/>
                  <a:pt x="4900568" y="4963262"/>
                  <a:pt x="4900568" y="4963262"/>
                </a:cubicBezTo>
                <a:cubicBezTo>
                  <a:pt x="4907129" y="4965019"/>
                  <a:pt x="4934721" y="4940771"/>
                  <a:pt x="4926402" y="4945573"/>
                </a:cubicBezTo>
                <a:cubicBezTo>
                  <a:pt x="4923765" y="4955414"/>
                  <a:pt x="4914160" y="4938777"/>
                  <a:pt x="4914803" y="4949497"/>
                </a:cubicBezTo>
                <a:lnTo>
                  <a:pt x="4909765" y="4955178"/>
                </a:lnTo>
                <a:cubicBezTo>
                  <a:pt x="4910645" y="4951898"/>
                  <a:pt x="4906487" y="4954299"/>
                  <a:pt x="4906487" y="4954299"/>
                </a:cubicBezTo>
                <a:cubicBezTo>
                  <a:pt x="4902327" y="4956701"/>
                  <a:pt x="4902327" y="4956701"/>
                  <a:pt x="4902327" y="4956701"/>
                </a:cubicBezTo>
                <a:cubicBezTo>
                  <a:pt x="4903205" y="4953421"/>
                  <a:pt x="4903205" y="4953421"/>
                  <a:pt x="4903205" y="4953421"/>
                </a:cubicBezTo>
                <a:cubicBezTo>
                  <a:pt x="4906487" y="4954299"/>
                  <a:pt x="4907365" y="4951018"/>
                  <a:pt x="4907365" y="4951018"/>
                </a:cubicBezTo>
                <a:cubicBezTo>
                  <a:pt x="4907365" y="4951018"/>
                  <a:pt x="4904084" y="4950140"/>
                  <a:pt x="4904084" y="4950140"/>
                </a:cubicBezTo>
                <a:cubicBezTo>
                  <a:pt x="4899924" y="4952541"/>
                  <a:pt x="4899924" y="4952541"/>
                  <a:pt x="4899924" y="4952541"/>
                </a:cubicBezTo>
                <a:cubicBezTo>
                  <a:pt x="4895766" y="4954944"/>
                  <a:pt x="4895766" y="4954944"/>
                  <a:pt x="4895766" y="4954944"/>
                </a:cubicBezTo>
                <a:cubicBezTo>
                  <a:pt x="4895766" y="4954944"/>
                  <a:pt x="4900803" y="4949262"/>
                  <a:pt x="4900803" y="4949262"/>
                </a:cubicBezTo>
                <a:cubicBezTo>
                  <a:pt x="4904963" y="4946860"/>
                  <a:pt x="4904963" y="4946860"/>
                  <a:pt x="4904963" y="4946860"/>
                </a:cubicBezTo>
                <a:cubicBezTo>
                  <a:pt x="4909122" y="4944459"/>
                  <a:pt x="4909122" y="4944459"/>
                  <a:pt x="4909122" y="4944459"/>
                </a:cubicBezTo>
                <a:cubicBezTo>
                  <a:pt x="4912403" y="4945337"/>
                  <a:pt x="4916563" y="4942936"/>
                  <a:pt x="4917441" y="4939655"/>
                </a:cubicBezTo>
                <a:cubicBezTo>
                  <a:pt x="4918319" y="4936376"/>
                  <a:pt x="4915039" y="4935497"/>
                  <a:pt x="4910881" y="4937898"/>
                </a:cubicBezTo>
                <a:cubicBezTo>
                  <a:pt x="4910881" y="4937898"/>
                  <a:pt x="4910881" y="4937898"/>
                  <a:pt x="4907601" y="4937018"/>
                </a:cubicBezTo>
                <a:cubicBezTo>
                  <a:pt x="4920077" y="4929815"/>
                  <a:pt x="4917441" y="4939655"/>
                  <a:pt x="4927516" y="4928292"/>
                </a:cubicBezTo>
                <a:cubicBezTo>
                  <a:pt x="4926638" y="4931573"/>
                  <a:pt x="4926638" y="4931573"/>
                  <a:pt x="4926638" y="4931573"/>
                </a:cubicBezTo>
                <a:cubicBezTo>
                  <a:pt x="4926638" y="4931573"/>
                  <a:pt x="4926638" y="4931573"/>
                  <a:pt x="4929919" y="4932452"/>
                </a:cubicBezTo>
                <a:cubicBezTo>
                  <a:pt x="4930798" y="4929172"/>
                  <a:pt x="4930798" y="4929172"/>
                  <a:pt x="4930798" y="4929172"/>
                </a:cubicBezTo>
                <a:cubicBezTo>
                  <a:pt x="4930798" y="4929172"/>
                  <a:pt x="4931676" y="4925891"/>
                  <a:pt x="4931676" y="4925891"/>
                </a:cubicBezTo>
                <a:cubicBezTo>
                  <a:pt x="4935835" y="4923490"/>
                  <a:pt x="4935835" y="4923490"/>
                  <a:pt x="4935835" y="4923490"/>
                </a:cubicBezTo>
                <a:cubicBezTo>
                  <a:pt x="4939994" y="4921088"/>
                  <a:pt x="4939994" y="4921088"/>
                  <a:pt x="4948314" y="4916286"/>
                </a:cubicBezTo>
                <a:cubicBezTo>
                  <a:pt x="4943511" y="4907968"/>
                  <a:pt x="4963429" y="4899242"/>
                  <a:pt x="4953587" y="4896605"/>
                </a:cubicBezTo>
                <a:cubicBezTo>
                  <a:pt x="4951829" y="4903166"/>
                  <a:pt x="4944389" y="4904687"/>
                  <a:pt x="4939352" y="4910369"/>
                </a:cubicBezTo>
                <a:cubicBezTo>
                  <a:pt x="4944389" y="4904687"/>
                  <a:pt x="4944389" y="4904687"/>
                  <a:pt x="4941109" y="4903808"/>
                </a:cubicBezTo>
                <a:cubicBezTo>
                  <a:pt x="4941109" y="4903808"/>
                  <a:pt x="4941109" y="4903808"/>
                  <a:pt x="4937829" y="4902930"/>
                </a:cubicBezTo>
                <a:cubicBezTo>
                  <a:pt x="4949427" y="4899006"/>
                  <a:pt x="4961905" y="4891801"/>
                  <a:pt x="4971103" y="4883717"/>
                </a:cubicBezTo>
                <a:close/>
                <a:moveTo>
                  <a:pt x="6068122" y="4864900"/>
                </a:moveTo>
                <a:lnTo>
                  <a:pt x="6068152" y="4865039"/>
                </a:lnTo>
                <a:cubicBezTo>
                  <a:pt x="6068152" y="4865039"/>
                  <a:pt x="6068152" y="4865039"/>
                  <a:pt x="6064479" y="4870708"/>
                </a:cubicBezTo>
                <a:close/>
                <a:moveTo>
                  <a:pt x="2849427" y="4863682"/>
                </a:moveTo>
                <a:cubicBezTo>
                  <a:pt x="2849427" y="4863682"/>
                  <a:pt x="2849427" y="4863682"/>
                  <a:pt x="2852706" y="4864560"/>
                </a:cubicBezTo>
                <a:cubicBezTo>
                  <a:pt x="2855987" y="4865440"/>
                  <a:pt x="2855987" y="4865440"/>
                  <a:pt x="2855987" y="4865440"/>
                </a:cubicBezTo>
                <a:lnTo>
                  <a:pt x="2856769" y="4866135"/>
                </a:lnTo>
                <a:close/>
                <a:moveTo>
                  <a:pt x="5007247" y="4862211"/>
                </a:moveTo>
                <a:lnTo>
                  <a:pt x="4996249" y="4868580"/>
                </a:lnTo>
                <a:lnTo>
                  <a:pt x="4999337" y="4870189"/>
                </a:lnTo>
                <a:close/>
                <a:moveTo>
                  <a:pt x="6130068" y="4856695"/>
                </a:moveTo>
                <a:lnTo>
                  <a:pt x="6126199" y="4862407"/>
                </a:lnTo>
                <a:cubicBezTo>
                  <a:pt x="6130871" y="4861409"/>
                  <a:pt x="6129873" y="4856736"/>
                  <a:pt x="6129873" y="4856736"/>
                </a:cubicBezTo>
                <a:close/>
                <a:moveTo>
                  <a:pt x="5030417" y="4849127"/>
                </a:moveTo>
                <a:lnTo>
                  <a:pt x="5029817" y="4849140"/>
                </a:lnTo>
                <a:lnTo>
                  <a:pt x="5010221" y="4860487"/>
                </a:lnTo>
                <a:lnTo>
                  <a:pt x="5015974" y="4860584"/>
                </a:lnTo>
                <a:cubicBezTo>
                  <a:pt x="5023533" y="4852061"/>
                  <a:pt x="5031451" y="4849569"/>
                  <a:pt x="5030417" y="4849127"/>
                </a:cubicBezTo>
                <a:close/>
                <a:moveTo>
                  <a:pt x="5071263" y="4820079"/>
                </a:moveTo>
                <a:lnTo>
                  <a:pt x="5059909" y="4829301"/>
                </a:lnTo>
                <a:lnTo>
                  <a:pt x="5059325" y="4830010"/>
                </a:lnTo>
                <a:lnTo>
                  <a:pt x="5057793" y="4831019"/>
                </a:lnTo>
                <a:lnTo>
                  <a:pt x="5055235" y="4833097"/>
                </a:lnTo>
                <a:lnTo>
                  <a:pt x="5055445" y="4833420"/>
                </a:lnTo>
                <a:cubicBezTo>
                  <a:pt x="5056491" y="4833207"/>
                  <a:pt x="5058665" y="4832469"/>
                  <a:pt x="5062605" y="4830888"/>
                </a:cubicBezTo>
                <a:cubicBezTo>
                  <a:pt x="5060527" y="4832090"/>
                  <a:pt x="5058227" y="4834110"/>
                  <a:pt x="5057377" y="4835640"/>
                </a:cubicBezTo>
                <a:lnTo>
                  <a:pt x="5060755" y="4837402"/>
                </a:lnTo>
                <a:lnTo>
                  <a:pt x="5060961" y="4837260"/>
                </a:lnTo>
                <a:close/>
                <a:moveTo>
                  <a:pt x="5108837" y="4789562"/>
                </a:moveTo>
                <a:lnTo>
                  <a:pt x="5093745" y="4801819"/>
                </a:lnTo>
                <a:lnTo>
                  <a:pt x="5095236" y="4800959"/>
                </a:lnTo>
                <a:cubicBezTo>
                  <a:pt x="5098515" y="4801837"/>
                  <a:pt x="5103555" y="4796156"/>
                  <a:pt x="5108593" y="4790474"/>
                </a:cubicBezTo>
                <a:close/>
                <a:moveTo>
                  <a:pt x="5127188" y="4774656"/>
                </a:moveTo>
                <a:lnTo>
                  <a:pt x="5117361" y="4782639"/>
                </a:lnTo>
                <a:lnTo>
                  <a:pt x="5121949" y="4779991"/>
                </a:lnTo>
                <a:cubicBezTo>
                  <a:pt x="5121949" y="4779991"/>
                  <a:pt x="5125229" y="4780869"/>
                  <a:pt x="5125229" y="4780869"/>
                </a:cubicBezTo>
                <a:cubicBezTo>
                  <a:pt x="5129389" y="4778468"/>
                  <a:pt x="5129389" y="4778468"/>
                  <a:pt x="5129389" y="4778468"/>
                </a:cubicBezTo>
                <a:close/>
                <a:moveTo>
                  <a:pt x="2748506" y="4741714"/>
                </a:moveTo>
                <a:lnTo>
                  <a:pt x="2753001" y="4745754"/>
                </a:lnTo>
                <a:lnTo>
                  <a:pt x="2748356" y="4742283"/>
                </a:lnTo>
                <a:close/>
                <a:moveTo>
                  <a:pt x="2738573" y="4734114"/>
                </a:moveTo>
                <a:lnTo>
                  <a:pt x="2742497" y="4737906"/>
                </a:lnTo>
                <a:lnTo>
                  <a:pt x="2748356" y="4742283"/>
                </a:lnTo>
                <a:lnTo>
                  <a:pt x="2747627" y="4744994"/>
                </a:lnTo>
                <a:cubicBezTo>
                  <a:pt x="2745226" y="4740836"/>
                  <a:pt x="2742826" y="4736676"/>
                  <a:pt x="2739545" y="4735796"/>
                </a:cubicBezTo>
                <a:close/>
                <a:moveTo>
                  <a:pt x="2733528" y="4728433"/>
                </a:moveTo>
                <a:lnTo>
                  <a:pt x="2737143" y="4731638"/>
                </a:lnTo>
                <a:lnTo>
                  <a:pt x="2738573" y="4734114"/>
                </a:lnTo>
                <a:lnTo>
                  <a:pt x="2733769" y="4729470"/>
                </a:lnTo>
                <a:close/>
                <a:moveTo>
                  <a:pt x="2725781" y="4721561"/>
                </a:moveTo>
                <a:cubicBezTo>
                  <a:pt x="2729061" y="4722440"/>
                  <a:pt x="2731462" y="4726600"/>
                  <a:pt x="2732341" y="4723320"/>
                </a:cubicBezTo>
                <a:lnTo>
                  <a:pt x="2733528" y="4728433"/>
                </a:lnTo>
                <a:lnTo>
                  <a:pt x="2731462" y="4726600"/>
                </a:lnTo>
                <a:cubicBezTo>
                  <a:pt x="2728183" y="4725721"/>
                  <a:pt x="2728183" y="4725721"/>
                  <a:pt x="2728183" y="4725721"/>
                </a:cubicBezTo>
                <a:cubicBezTo>
                  <a:pt x="2728183" y="4725721"/>
                  <a:pt x="2728183" y="4725721"/>
                  <a:pt x="2725781" y="4721561"/>
                </a:cubicBezTo>
                <a:close/>
                <a:moveTo>
                  <a:pt x="3028405" y="4669808"/>
                </a:moveTo>
                <a:lnTo>
                  <a:pt x="3030752" y="4673522"/>
                </a:lnTo>
                <a:cubicBezTo>
                  <a:pt x="3036699" y="4679422"/>
                  <a:pt x="3044989" y="4685949"/>
                  <a:pt x="3054617" y="4692835"/>
                </a:cubicBezTo>
                <a:cubicBezTo>
                  <a:pt x="3073871" y="4706605"/>
                  <a:pt x="3094562" y="4715020"/>
                  <a:pt x="3107225" y="4721282"/>
                </a:cubicBezTo>
                <a:lnTo>
                  <a:pt x="3105246" y="4719661"/>
                </a:lnTo>
                <a:lnTo>
                  <a:pt x="3057715" y="4691376"/>
                </a:lnTo>
                <a:close/>
                <a:moveTo>
                  <a:pt x="6304463" y="4668027"/>
                </a:moveTo>
                <a:lnTo>
                  <a:pt x="6302855" y="4672815"/>
                </a:lnTo>
                <a:lnTo>
                  <a:pt x="6301832" y="4672862"/>
                </a:lnTo>
                <a:cubicBezTo>
                  <a:pt x="6301708" y="4672278"/>
                  <a:pt x="6302626" y="4670861"/>
                  <a:pt x="6304463" y="4668027"/>
                </a:cubicBezTo>
                <a:close/>
                <a:moveTo>
                  <a:pt x="2673360" y="4654778"/>
                </a:moveTo>
                <a:lnTo>
                  <a:pt x="2678648" y="4660537"/>
                </a:lnTo>
                <a:lnTo>
                  <a:pt x="2678411" y="4660527"/>
                </a:lnTo>
                <a:cubicBezTo>
                  <a:pt x="2676581" y="4659157"/>
                  <a:pt x="2674561" y="4656858"/>
                  <a:pt x="2673360" y="4654778"/>
                </a:cubicBezTo>
                <a:close/>
                <a:moveTo>
                  <a:pt x="2988071" y="4640127"/>
                </a:moveTo>
                <a:lnTo>
                  <a:pt x="2993758" y="4645670"/>
                </a:lnTo>
                <a:cubicBezTo>
                  <a:pt x="2996821" y="4648286"/>
                  <a:pt x="2999603" y="4650286"/>
                  <a:pt x="3002041" y="4651387"/>
                </a:cubicBezTo>
                <a:lnTo>
                  <a:pt x="3003476" y="4651462"/>
                </a:lnTo>
                <a:close/>
                <a:moveTo>
                  <a:pt x="2964415" y="4622718"/>
                </a:moveTo>
                <a:lnTo>
                  <a:pt x="2964410" y="4622737"/>
                </a:lnTo>
                <a:lnTo>
                  <a:pt x="2964457" y="4622750"/>
                </a:lnTo>
                <a:close/>
                <a:moveTo>
                  <a:pt x="2936215" y="4620923"/>
                </a:moveTo>
                <a:cubicBezTo>
                  <a:pt x="2936215" y="4620923"/>
                  <a:pt x="2936215" y="4620923"/>
                  <a:pt x="2938890" y="4621639"/>
                </a:cubicBezTo>
                <a:lnTo>
                  <a:pt x="2938711" y="4622308"/>
                </a:lnTo>
                <a:close/>
                <a:moveTo>
                  <a:pt x="2922025" y="4586750"/>
                </a:moveTo>
                <a:lnTo>
                  <a:pt x="2919078" y="4591214"/>
                </a:lnTo>
                <a:cubicBezTo>
                  <a:pt x="2916891" y="4591346"/>
                  <a:pt x="2914215" y="4590629"/>
                  <a:pt x="2912519" y="4591609"/>
                </a:cubicBezTo>
                <a:cubicBezTo>
                  <a:pt x="2913760" y="4597683"/>
                  <a:pt x="2918395" y="4601796"/>
                  <a:pt x="2922311" y="4608585"/>
                </a:cubicBezTo>
                <a:cubicBezTo>
                  <a:pt x="2920354" y="4605190"/>
                  <a:pt x="2917677" y="4604474"/>
                  <a:pt x="2917677" y="4604474"/>
                </a:cubicBezTo>
                <a:cubicBezTo>
                  <a:pt x="2915718" y="4601078"/>
                  <a:pt x="2915718" y="4601078"/>
                  <a:pt x="2913043" y="4600361"/>
                </a:cubicBezTo>
                <a:cubicBezTo>
                  <a:pt x="2912325" y="4603039"/>
                  <a:pt x="2915001" y="4603756"/>
                  <a:pt x="2915001" y="4603756"/>
                </a:cubicBezTo>
                <a:cubicBezTo>
                  <a:pt x="2916959" y="4607152"/>
                  <a:pt x="2919635" y="4607868"/>
                  <a:pt x="2919635" y="4607868"/>
                </a:cubicBezTo>
                <a:cubicBezTo>
                  <a:pt x="2919635" y="4607868"/>
                  <a:pt x="2921593" y="4611263"/>
                  <a:pt x="2921593" y="4611263"/>
                </a:cubicBezTo>
                <a:cubicBezTo>
                  <a:pt x="2926229" y="4615376"/>
                  <a:pt x="2930863" y="4619488"/>
                  <a:pt x="2932821" y="4622883"/>
                </a:cubicBezTo>
                <a:cubicBezTo>
                  <a:pt x="2932821" y="4622883"/>
                  <a:pt x="2932821" y="4622883"/>
                  <a:pt x="2935497" y="4623599"/>
                </a:cubicBezTo>
                <a:cubicBezTo>
                  <a:pt x="2935497" y="4623599"/>
                  <a:pt x="2938172" y="4624317"/>
                  <a:pt x="2938172" y="4624317"/>
                </a:cubicBezTo>
                <a:lnTo>
                  <a:pt x="2938711" y="4622308"/>
                </a:lnTo>
                <a:lnTo>
                  <a:pt x="2941207" y="4623695"/>
                </a:lnTo>
                <a:cubicBezTo>
                  <a:pt x="2942545" y="4624054"/>
                  <a:pt x="2943884" y="4624412"/>
                  <a:pt x="2946201" y="4626469"/>
                </a:cubicBezTo>
                <a:cubicBezTo>
                  <a:pt x="2954947" y="4625941"/>
                  <a:pt x="2940326" y="4616283"/>
                  <a:pt x="2941761" y="4610927"/>
                </a:cubicBezTo>
                <a:cubicBezTo>
                  <a:pt x="2953705" y="4619869"/>
                  <a:pt x="2957099" y="4617907"/>
                  <a:pt x="2961733" y="4622018"/>
                </a:cubicBezTo>
                <a:lnTo>
                  <a:pt x="2962703" y="4621458"/>
                </a:lnTo>
                <a:lnTo>
                  <a:pt x="2948426" y="4610952"/>
                </a:lnTo>
                <a:close/>
                <a:moveTo>
                  <a:pt x="2860394" y="4530255"/>
                </a:moveTo>
                <a:lnTo>
                  <a:pt x="2873925" y="4544310"/>
                </a:lnTo>
                <a:lnTo>
                  <a:pt x="2898368" y="4565066"/>
                </a:lnTo>
                <a:close/>
                <a:moveTo>
                  <a:pt x="2850179" y="4503144"/>
                </a:moveTo>
                <a:lnTo>
                  <a:pt x="2849725" y="4504837"/>
                </a:lnTo>
                <a:lnTo>
                  <a:pt x="2856363" y="4508236"/>
                </a:lnTo>
                <a:lnTo>
                  <a:pt x="2855786" y="4507515"/>
                </a:lnTo>
                <a:lnTo>
                  <a:pt x="2857490" y="4507973"/>
                </a:lnTo>
                <a:lnTo>
                  <a:pt x="2858176" y="4509163"/>
                </a:lnTo>
                <a:lnTo>
                  <a:pt x="2862899" y="4511580"/>
                </a:lnTo>
                <a:lnTo>
                  <a:pt x="2852855" y="4503860"/>
                </a:lnTo>
                <a:lnTo>
                  <a:pt x="2855786" y="4507515"/>
                </a:lnTo>
                <a:lnTo>
                  <a:pt x="2854813" y="4507255"/>
                </a:lnTo>
                <a:cubicBezTo>
                  <a:pt x="2852855" y="4503860"/>
                  <a:pt x="2852855" y="4503860"/>
                  <a:pt x="2850179" y="4503144"/>
                </a:cubicBezTo>
                <a:close/>
                <a:moveTo>
                  <a:pt x="5450741" y="4439964"/>
                </a:moveTo>
                <a:lnTo>
                  <a:pt x="5377825" y="4530592"/>
                </a:lnTo>
                <a:cubicBezTo>
                  <a:pt x="5359841" y="4551255"/>
                  <a:pt x="5341650" y="4570690"/>
                  <a:pt x="5323869" y="4592582"/>
                </a:cubicBezTo>
                <a:cubicBezTo>
                  <a:pt x="5319577" y="4597083"/>
                  <a:pt x="5312626" y="4600767"/>
                  <a:pt x="5314677" y="4613036"/>
                </a:cubicBezTo>
                <a:cubicBezTo>
                  <a:pt x="5333076" y="4598610"/>
                  <a:pt x="5347637" y="4580097"/>
                  <a:pt x="5364167" y="4564878"/>
                </a:cubicBezTo>
                <a:lnTo>
                  <a:pt x="5370795" y="4560109"/>
                </a:lnTo>
                <a:lnTo>
                  <a:pt x="5397869" y="4523430"/>
                </a:lnTo>
                <a:close/>
                <a:moveTo>
                  <a:pt x="1643525" y="4432993"/>
                </a:moveTo>
                <a:cubicBezTo>
                  <a:pt x="1643525" y="4432993"/>
                  <a:pt x="1643525" y="4432993"/>
                  <a:pt x="1644522" y="4437664"/>
                </a:cubicBezTo>
                <a:lnTo>
                  <a:pt x="1643326" y="4435630"/>
                </a:lnTo>
                <a:close/>
                <a:moveTo>
                  <a:pt x="2776939" y="4423240"/>
                </a:moveTo>
                <a:lnTo>
                  <a:pt x="2779311" y="4426396"/>
                </a:lnTo>
                <a:lnTo>
                  <a:pt x="2778899" y="4426634"/>
                </a:lnTo>
                <a:cubicBezTo>
                  <a:pt x="2778899" y="4426634"/>
                  <a:pt x="2776223" y="4425916"/>
                  <a:pt x="2776939" y="4423240"/>
                </a:cubicBezTo>
                <a:close/>
                <a:moveTo>
                  <a:pt x="2676789" y="4299837"/>
                </a:moveTo>
                <a:lnTo>
                  <a:pt x="2665036" y="4302598"/>
                </a:lnTo>
                <a:lnTo>
                  <a:pt x="2701549" y="4351370"/>
                </a:lnTo>
                <a:cubicBezTo>
                  <a:pt x="2709383" y="4364950"/>
                  <a:pt x="2723809" y="4386038"/>
                  <a:pt x="2741629" y="4405167"/>
                </a:cubicBezTo>
                <a:cubicBezTo>
                  <a:pt x="2756055" y="4426254"/>
                  <a:pt x="2774593" y="4442703"/>
                  <a:pt x="2786537" y="4451645"/>
                </a:cubicBezTo>
                <a:cubicBezTo>
                  <a:pt x="2797048" y="4465942"/>
                  <a:pt x="2810232" y="4480958"/>
                  <a:pt x="2822178" y="4489900"/>
                </a:cubicBezTo>
                <a:cubicBezTo>
                  <a:pt x="2822178" y="4489900"/>
                  <a:pt x="2821462" y="4492576"/>
                  <a:pt x="2824137" y="4493294"/>
                </a:cubicBezTo>
                <a:cubicBezTo>
                  <a:pt x="2826095" y="4496689"/>
                  <a:pt x="2826095" y="4496689"/>
                  <a:pt x="2828771" y="4497407"/>
                </a:cubicBezTo>
                <a:lnTo>
                  <a:pt x="2839192" y="4508233"/>
                </a:lnTo>
                <a:lnTo>
                  <a:pt x="2837891" y="4500449"/>
                </a:lnTo>
                <a:lnTo>
                  <a:pt x="2829489" y="4494729"/>
                </a:lnTo>
                <a:cubicBezTo>
                  <a:pt x="2832164" y="4495445"/>
                  <a:pt x="2832164" y="4495445"/>
                  <a:pt x="2832164" y="4495445"/>
                </a:cubicBezTo>
                <a:cubicBezTo>
                  <a:pt x="2832164" y="4495445"/>
                  <a:pt x="2830206" y="4492051"/>
                  <a:pt x="2827529" y="4491333"/>
                </a:cubicBezTo>
                <a:cubicBezTo>
                  <a:pt x="2828249" y="4488655"/>
                  <a:pt x="2825572" y="4487938"/>
                  <a:pt x="2825572" y="4487938"/>
                </a:cubicBezTo>
                <a:lnTo>
                  <a:pt x="2779311" y="4426396"/>
                </a:lnTo>
                <a:lnTo>
                  <a:pt x="2782293" y="4424673"/>
                </a:lnTo>
                <a:cubicBezTo>
                  <a:pt x="2782293" y="4424673"/>
                  <a:pt x="2779616" y="4423956"/>
                  <a:pt x="2779616" y="4423956"/>
                </a:cubicBezTo>
                <a:cubicBezTo>
                  <a:pt x="2779616" y="4423956"/>
                  <a:pt x="2779616" y="4423956"/>
                  <a:pt x="2776939" y="4423240"/>
                </a:cubicBezTo>
                <a:cubicBezTo>
                  <a:pt x="2777658" y="4420560"/>
                  <a:pt x="2774981" y="4419843"/>
                  <a:pt x="2774981" y="4419843"/>
                </a:cubicBezTo>
                <a:cubicBezTo>
                  <a:pt x="2778375" y="4417882"/>
                  <a:pt x="2771783" y="4410375"/>
                  <a:pt x="2765190" y="4402868"/>
                </a:cubicBezTo>
                <a:cubicBezTo>
                  <a:pt x="2761796" y="4404828"/>
                  <a:pt x="2766430" y="4408940"/>
                  <a:pt x="2766430" y="4408940"/>
                </a:cubicBezTo>
                <a:cubicBezTo>
                  <a:pt x="2763755" y="4408224"/>
                  <a:pt x="2763755" y="4408224"/>
                  <a:pt x="2763755" y="4408224"/>
                </a:cubicBezTo>
                <a:cubicBezTo>
                  <a:pt x="2761078" y="4407507"/>
                  <a:pt x="2761078" y="4407507"/>
                  <a:pt x="2761078" y="4407507"/>
                </a:cubicBezTo>
                <a:cubicBezTo>
                  <a:pt x="2761078" y="4407507"/>
                  <a:pt x="2763037" y="4410902"/>
                  <a:pt x="2763037" y="4410902"/>
                </a:cubicBezTo>
                <a:cubicBezTo>
                  <a:pt x="2756444" y="4403395"/>
                  <a:pt x="2755728" y="4406073"/>
                  <a:pt x="2747175" y="4395170"/>
                </a:cubicBezTo>
                <a:cubicBezTo>
                  <a:pt x="2749852" y="4395886"/>
                  <a:pt x="2749852" y="4395886"/>
                  <a:pt x="2749852" y="4395886"/>
                </a:cubicBezTo>
                <a:cubicBezTo>
                  <a:pt x="2749852" y="4395886"/>
                  <a:pt x="2749852" y="4395886"/>
                  <a:pt x="2751809" y="4399282"/>
                </a:cubicBezTo>
                <a:cubicBezTo>
                  <a:pt x="2754485" y="4399999"/>
                  <a:pt x="2754485" y="4399999"/>
                  <a:pt x="2754485" y="4399999"/>
                </a:cubicBezTo>
                <a:cubicBezTo>
                  <a:pt x="2755204" y="4397321"/>
                  <a:pt x="2753245" y="4393926"/>
                  <a:pt x="2750569" y="4393208"/>
                </a:cubicBezTo>
                <a:cubicBezTo>
                  <a:pt x="2750569" y="4393208"/>
                  <a:pt x="2751287" y="4390530"/>
                  <a:pt x="2748611" y="4389814"/>
                </a:cubicBezTo>
                <a:cubicBezTo>
                  <a:pt x="2750047" y="4384457"/>
                  <a:pt x="2744172" y="4374272"/>
                  <a:pt x="2736338" y="4360691"/>
                </a:cubicBezTo>
                <a:cubicBezTo>
                  <a:pt x="2732061" y="4355240"/>
                  <a:pt x="2727118" y="4349609"/>
                  <a:pt x="2722327" y="4344738"/>
                </a:cubicBezTo>
                <a:lnTo>
                  <a:pt x="2716857" y="4339970"/>
                </a:lnTo>
                <a:lnTo>
                  <a:pt x="2703428" y="4336022"/>
                </a:lnTo>
                <a:cubicBezTo>
                  <a:pt x="2696735" y="4331964"/>
                  <a:pt x="2691607" y="4326386"/>
                  <a:pt x="2688247" y="4319673"/>
                </a:cubicBezTo>
                <a:lnTo>
                  <a:pt x="2677451" y="4300826"/>
                </a:lnTo>
                <a:close/>
                <a:moveTo>
                  <a:pt x="2337159" y="4269366"/>
                </a:moveTo>
                <a:cubicBezTo>
                  <a:pt x="2336279" y="4272646"/>
                  <a:pt x="2339560" y="4273526"/>
                  <a:pt x="2339560" y="4273526"/>
                </a:cubicBezTo>
                <a:lnTo>
                  <a:pt x="2339523" y="4273662"/>
                </a:lnTo>
                <a:close/>
                <a:moveTo>
                  <a:pt x="1526874" y="4252779"/>
                </a:moveTo>
                <a:cubicBezTo>
                  <a:pt x="1531545" y="4251780"/>
                  <a:pt x="1533542" y="4261121"/>
                  <a:pt x="1534539" y="4265793"/>
                </a:cubicBezTo>
                <a:cubicBezTo>
                  <a:pt x="1529869" y="4266791"/>
                  <a:pt x="1529869" y="4266791"/>
                  <a:pt x="1529869" y="4266791"/>
                </a:cubicBezTo>
                <a:close/>
                <a:moveTo>
                  <a:pt x="2351864" y="4227601"/>
                </a:moveTo>
                <a:lnTo>
                  <a:pt x="2354365" y="4231786"/>
                </a:lnTo>
                <a:lnTo>
                  <a:pt x="2354267" y="4231761"/>
                </a:lnTo>
                <a:cubicBezTo>
                  <a:pt x="2354267" y="4231761"/>
                  <a:pt x="2354267" y="4231761"/>
                  <a:pt x="2351864" y="4227601"/>
                </a:cubicBezTo>
                <a:close/>
                <a:moveTo>
                  <a:pt x="6397652" y="4184394"/>
                </a:moveTo>
                <a:lnTo>
                  <a:pt x="6397793" y="4184698"/>
                </a:lnTo>
                <a:cubicBezTo>
                  <a:pt x="6397247" y="4187866"/>
                  <a:pt x="6395661" y="4191868"/>
                  <a:pt x="6393825" y="4194703"/>
                </a:cubicBezTo>
                <a:close/>
                <a:moveTo>
                  <a:pt x="6495950" y="4124042"/>
                </a:moveTo>
                <a:cubicBezTo>
                  <a:pt x="6501619" y="4127714"/>
                  <a:pt x="6497945" y="4133384"/>
                  <a:pt x="6492277" y="4129712"/>
                </a:cubicBezTo>
                <a:cubicBezTo>
                  <a:pt x="6496947" y="4128713"/>
                  <a:pt x="6496947" y="4128713"/>
                  <a:pt x="6495950" y="4124042"/>
                </a:cubicBezTo>
                <a:close/>
                <a:moveTo>
                  <a:pt x="6447581" y="4072213"/>
                </a:moveTo>
                <a:lnTo>
                  <a:pt x="6446607" y="4075973"/>
                </a:lnTo>
                <a:cubicBezTo>
                  <a:pt x="6447605" y="4080645"/>
                  <a:pt x="6447605" y="4080645"/>
                  <a:pt x="6447605" y="4080645"/>
                </a:cubicBezTo>
                <a:cubicBezTo>
                  <a:pt x="6447605" y="4080645"/>
                  <a:pt x="6447605" y="4080645"/>
                  <a:pt x="6443932" y="4086313"/>
                </a:cubicBezTo>
                <a:cubicBezTo>
                  <a:pt x="6442933" y="4081643"/>
                  <a:pt x="6446607" y="4075973"/>
                  <a:pt x="6441935" y="4076971"/>
                </a:cubicBezTo>
                <a:close/>
                <a:moveTo>
                  <a:pt x="6451467" y="4062259"/>
                </a:moveTo>
                <a:lnTo>
                  <a:pt x="6448725" y="4071248"/>
                </a:lnTo>
                <a:lnTo>
                  <a:pt x="6447581" y="4072213"/>
                </a:lnTo>
                <a:lnTo>
                  <a:pt x="6449283" y="4065635"/>
                </a:lnTo>
                <a:close/>
                <a:moveTo>
                  <a:pt x="6095133" y="4053382"/>
                </a:moveTo>
                <a:cubicBezTo>
                  <a:pt x="6095539" y="4055288"/>
                  <a:pt x="6094789" y="4056444"/>
                  <a:pt x="6093665" y="4058179"/>
                </a:cubicBezTo>
                <a:lnTo>
                  <a:pt x="6092651" y="4060432"/>
                </a:lnTo>
                <a:lnTo>
                  <a:pt x="6092133" y="4058007"/>
                </a:lnTo>
                <a:cubicBezTo>
                  <a:pt x="6092133" y="4058007"/>
                  <a:pt x="6095947" y="4057193"/>
                  <a:pt x="6095133" y="4053382"/>
                </a:cubicBezTo>
                <a:close/>
                <a:moveTo>
                  <a:pt x="1243863" y="4048308"/>
                </a:moveTo>
                <a:lnTo>
                  <a:pt x="1243853" y="4048690"/>
                </a:lnTo>
                <a:lnTo>
                  <a:pt x="1244017" y="4049024"/>
                </a:lnTo>
                <a:close/>
                <a:moveTo>
                  <a:pt x="6459303" y="4043956"/>
                </a:moveTo>
                <a:cubicBezTo>
                  <a:pt x="6455630" y="4049626"/>
                  <a:pt x="6451956" y="4055293"/>
                  <a:pt x="6452955" y="4059966"/>
                </a:cubicBezTo>
                <a:lnTo>
                  <a:pt x="6451467" y="4062259"/>
                </a:lnTo>
                <a:lnTo>
                  <a:pt x="6453708" y="4054920"/>
                </a:lnTo>
                <a:lnTo>
                  <a:pt x="6455441" y="4044781"/>
                </a:lnTo>
                <a:close/>
                <a:moveTo>
                  <a:pt x="6456817" y="4036740"/>
                </a:moveTo>
                <a:lnTo>
                  <a:pt x="6455441" y="4044781"/>
                </a:lnTo>
                <a:lnTo>
                  <a:pt x="6454631" y="4044953"/>
                </a:lnTo>
                <a:close/>
                <a:moveTo>
                  <a:pt x="1431945" y="4014196"/>
                </a:moveTo>
                <a:lnTo>
                  <a:pt x="1434938" y="4028209"/>
                </a:lnTo>
                <a:cubicBezTo>
                  <a:pt x="1434938" y="4028209"/>
                  <a:pt x="1429269" y="4024536"/>
                  <a:pt x="1428273" y="4019865"/>
                </a:cubicBezTo>
                <a:cubicBezTo>
                  <a:pt x="1432942" y="4018867"/>
                  <a:pt x="1431945" y="4014196"/>
                  <a:pt x="1431945" y="4014196"/>
                </a:cubicBezTo>
                <a:close/>
                <a:moveTo>
                  <a:pt x="1496703" y="3951518"/>
                </a:moveTo>
                <a:cubicBezTo>
                  <a:pt x="1496703" y="3951518"/>
                  <a:pt x="1497700" y="3956190"/>
                  <a:pt x="1502371" y="3955191"/>
                </a:cubicBezTo>
                <a:cubicBezTo>
                  <a:pt x="1497700" y="3956190"/>
                  <a:pt x="1502689" y="3979543"/>
                  <a:pt x="1498697" y="3960861"/>
                </a:cubicBezTo>
                <a:cubicBezTo>
                  <a:pt x="1497700" y="3956190"/>
                  <a:pt x="1497700" y="3956190"/>
                  <a:pt x="1496703" y="3951518"/>
                </a:cubicBezTo>
                <a:close/>
                <a:moveTo>
                  <a:pt x="2081274" y="3919538"/>
                </a:moveTo>
                <a:lnTo>
                  <a:pt x="2082728" y="3919927"/>
                </a:lnTo>
                <a:cubicBezTo>
                  <a:pt x="2082728" y="3919927"/>
                  <a:pt x="2082728" y="3919927"/>
                  <a:pt x="2081850" y="3923208"/>
                </a:cubicBezTo>
                <a:close/>
                <a:moveTo>
                  <a:pt x="6530564" y="3917715"/>
                </a:moveTo>
                <a:lnTo>
                  <a:pt x="6530564" y="3921552"/>
                </a:lnTo>
                <a:lnTo>
                  <a:pt x="6527556" y="3926194"/>
                </a:lnTo>
                <a:cubicBezTo>
                  <a:pt x="6527097" y="3926903"/>
                  <a:pt x="6527097" y="3926903"/>
                  <a:pt x="6527097" y="3926903"/>
                </a:cubicBezTo>
                <a:close/>
                <a:moveTo>
                  <a:pt x="6183373" y="3883119"/>
                </a:moveTo>
                <a:lnTo>
                  <a:pt x="6183235" y="3887133"/>
                </a:lnTo>
                <a:cubicBezTo>
                  <a:pt x="6183235" y="3887133"/>
                  <a:pt x="6183235" y="3887133"/>
                  <a:pt x="6182420" y="3883322"/>
                </a:cubicBezTo>
                <a:close/>
                <a:moveTo>
                  <a:pt x="6530394" y="3785167"/>
                </a:moveTo>
                <a:lnTo>
                  <a:pt x="6530564" y="3785630"/>
                </a:lnTo>
                <a:lnTo>
                  <a:pt x="6530564" y="3792682"/>
                </a:lnTo>
                <a:lnTo>
                  <a:pt x="6526181" y="3785456"/>
                </a:lnTo>
                <a:cubicBezTo>
                  <a:pt x="6528018" y="3782622"/>
                  <a:pt x="6529436" y="3783540"/>
                  <a:pt x="6530394" y="3785167"/>
                </a:cubicBezTo>
                <a:close/>
                <a:moveTo>
                  <a:pt x="2531063" y="3675825"/>
                </a:moveTo>
                <a:cubicBezTo>
                  <a:pt x="2544376" y="3721527"/>
                  <a:pt x="2557984" y="3767100"/>
                  <a:pt x="2572765" y="3812143"/>
                </a:cubicBezTo>
                <a:lnTo>
                  <a:pt x="2619585" y="3940039"/>
                </a:lnTo>
                <a:lnTo>
                  <a:pt x="2689216" y="4071055"/>
                </a:lnTo>
                <a:cubicBezTo>
                  <a:pt x="2704468" y="4095365"/>
                  <a:pt x="2717728" y="4121128"/>
                  <a:pt x="2731894" y="4145620"/>
                </a:cubicBezTo>
                <a:cubicBezTo>
                  <a:pt x="2733347" y="4147616"/>
                  <a:pt x="2735616" y="4149474"/>
                  <a:pt x="2736797" y="4151516"/>
                </a:cubicBezTo>
                <a:lnTo>
                  <a:pt x="2736150" y="4154286"/>
                </a:lnTo>
                <a:lnTo>
                  <a:pt x="2761162" y="4192307"/>
                </a:lnTo>
                <a:lnTo>
                  <a:pt x="2734027" y="4159027"/>
                </a:lnTo>
                <a:lnTo>
                  <a:pt x="2727501" y="4162023"/>
                </a:lnTo>
                <a:cubicBezTo>
                  <a:pt x="2724826" y="4161910"/>
                  <a:pt x="2722102" y="4160686"/>
                  <a:pt x="2719561" y="4158874"/>
                </a:cubicBezTo>
                <a:cubicBezTo>
                  <a:pt x="2708125" y="4150712"/>
                  <a:pt x="2699591" y="4139827"/>
                  <a:pt x="2694323" y="4128398"/>
                </a:cubicBezTo>
                <a:cubicBezTo>
                  <a:pt x="2676524" y="4095558"/>
                  <a:pt x="2656593" y="4063356"/>
                  <a:pt x="2638432" y="4030019"/>
                </a:cubicBezTo>
                <a:lnTo>
                  <a:pt x="2616715" y="3986397"/>
                </a:lnTo>
                <a:lnTo>
                  <a:pt x="2616051" y="3985283"/>
                </a:lnTo>
                <a:lnTo>
                  <a:pt x="2614788" y="3982527"/>
                </a:lnTo>
                <a:lnTo>
                  <a:pt x="2613003" y="3978941"/>
                </a:lnTo>
                <a:lnTo>
                  <a:pt x="2612430" y="3977382"/>
                </a:lnTo>
                <a:lnTo>
                  <a:pt x="2590101" y="3928646"/>
                </a:lnTo>
                <a:lnTo>
                  <a:pt x="2588278" y="3930926"/>
                </a:lnTo>
                <a:cubicBezTo>
                  <a:pt x="2587371" y="3933141"/>
                  <a:pt x="2587033" y="3935507"/>
                  <a:pt x="2586807" y="3937922"/>
                </a:cubicBezTo>
                <a:lnTo>
                  <a:pt x="2585985" y="3941174"/>
                </a:lnTo>
                <a:lnTo>
                  <a:pt x="2612386" y="4010360"/>
                </a:lnTo>
                <a:lnTo>
                  <a:pt x="2690871" y="4160213"/>
                </a:lnTo>
                <a:lnTo>
                  <a:pt x="2700625" y="4177201"/>
                </a:lnTo>
                <a:cubicBezTo>
                  <a:pt x="2703184" y="4181187"/>
                  <a:pt x="2706355" y="4185073"/>
                  <a:pt x="2708709" y="4189725"/>
                </a:cubicBezTo>
                <a:lnTo>
                  <a:pt x="2709242" y="4192597"/>
                </a:lnTo>
                <a:lnTo>
                  <a:pt x="2818914" y="4346218"/>
                </a:lnTo>
                <a:cubicBezTo>
                  <a:pt x="2861241" y="4397540"/>
                  <a:pt x="2907623" y="4446474"/>
                  <a:pt x="2958211" y="4492927"/>
                </a:cubicBezTo>
                <a:lnTo>
                  <a:pt x="3037117" y="4556144"/>
                </a:lnTo>
                <a:lnTo>
                  <a:pt x="3127435" y="4612403"/>
                </a:lnTo>
                <a:cubicBezTo>
                  <a:pt x="3160291" y="4631663"/>
                  <a:pt x="3193888" y="4649695"/>
                  <a:pt x="3228660" y="4665324"/>
                </a:cubicBezTo>
                <a:cubicBezTo>
                  <a:pt x="3246659" y="4674928"/>
                  <a:pt x="3261389" y="4687601"/>
                  <a:pt x="3284085" y="4680023"/>
                </a:cubicBezTo>
                <a:cubicBezTo>
                  <a:pt x="3297170" y="4675314"/>
                  <a:pt x="3311489" y="4685533"/>
                  <a:pt x="3324987" y="4690843"/>
                </a:cubicBezTo>
                <a:cubicBezTo>
                  <a:pt x="3394736" y="4723328"/>
                  <a:pt x="3467956" y="4746405"/>
                  <a:pt x="3540971" y="4768253"/>
                </a:cubicBezTo>
                <a:cubicBezTo>
                  <a:pt x="3546289" y="4769888"/>
                  <a:pt x="3550379" y="4771726"/>
                  <a:pt x="3555898" y="4767020"/>
                </a:cubicBezTo>
                <a:cubicBezTo>
                  <a:pt x="3556712" y="4756793"/>
                  <a:pt x="3546692" y="4757208"/>
                  <a:pt x="3541374" y="4755574"/>
                </a:cubicBezTo>
                <a:cubicBezTo>
                  <a:pt x="3427660" y="4724131"/>
                  <a:pt x="3321505" y="4677553"/>
                  <a:pt x="3218006" y="4624223"/>
                </a:cubicBezTo>
                <a:cubicBezTo>
                  <a:pt x="3213914" y="4622385"/>
                  <a:pt x="3209824" y="4620546"/>
                  <a:pt x="3205733" y="4618706"/>
                </a:cubicBezTo>
                <a:cubicBezTo>
                  <a:pt x="3200211" y="4615846"/>
                  <a:pt x="3196937" y="4611348"/>
                  <a:pt x="3202251" y="4605416"/>
                </a:cubicBezTo>
                <a:cubicBezTo>
                  <a:pt x="3205927" y="4597234"/>
                  <a:pt x="3210223" y="4600300"/>
                  <a:pt x="3215747" y="4603161"/>
                </a:cubicBezTo>
                <a:cubicBezTo>
                  <a:pt x="3235689" y="4614961"/>
                  <a:pt x="3256222" y="4625561"/>
                  <a:pt x="3277149" y="4635346"/>
                </a:cubicBezTo>
                <a:lnTo>
                  <a:pt x="3300817" y="4645474"/>
                </a:lnTo>
                <a:lnTo>
                  <a:pt x="3203581" y="4589043"/>
                </a:lnTo>
                <a:cubicBezTo>
                  <a:pt x="3051439" y="4487592"/>
                  <a:pt x="2921098" y="4359931"/>
                  <a:pt x="2817218" y="4214123"/>
                </a:cubicBezTo>
                <a:lnTo>
                  <a:pt x="2795524" y="4180373"/>
                </a:lnTo>
                <a:lnTo>
                  <a:pt x="2794029" y="4178497"/>
                </a:lnTo>
                <a:lnTo>
                  <a:pt x="2777085" y="4161569"/>
                </a:lnTo>
                <a:lnTo>
                  <a:pt x="2741001" y="4101332"/>
                </a:lnTo>
                <a:lnTo>
                  <a:pt x="2679864" y="4007725"/>
                </a:lnTo>
                <a:cubicBezTo>
                  <a:pt x="2618900" y="3903300"/>
                  <a:pt x="2568950" y="3793094"/>
                  <a:pt x="2531063" y="3675825"/>
                </a:cubicBezTo>
                <a:close/>
                <a:moveTo>
                  <a:pt x="1469523" y="3664273"/>
                </a:moveTo>
                <a:cubicBezTo>
                  <a:pt x="1470520" y="3668943"/>
                  <a:pt x="1470520" y="3668943"/>
                  <a:pt x="1470520" y="3668943"/>
                </a:cubicBezTo>
                <a:cubicBezTo>
                  <a:pt x="1465849" y="3669942"/>
                  <a:pt x="1464851" y="3665270"/>
                  <a:pt x="1464851" y="3665270"/>
                </a:cubicBezTo>
                <a:cubicBezTo>
                  <a:pt x="1464851" y="3665270"/>
                  <a:pt x="1469523" y="3664273"/>
                  <a:pt x="1469523" y="3664273"/>
                </a:cubicBezTo>
                <a:close/>
                <a:moveTo>
                  <a:pt x="1961674" y="3623805"/>
                </a:moveTo>
                <a:lnTo>
                  <a:pt x="1961195" y="3627779"/>
                </a:lnTo>
                <a:lnTo>
                  <a:pt x="1960794" y="3627086"/>
                </a:lnTo>
                <a:cubicBezTo>
                  <a:pt x="1960794" y="3627086"/>
                  <a:pt x="1960794" y="3627086"/>
                  <a:pt x="1961674" y="3623805"/>
                </a:cubicBezTo>
                <a:close/>
                <a:moveTo>
                  <a:pt x="6199520" y="3608723"/>
                </a:moveTo>
                <a:cubicBezTo>
                  <a:pt x="6189150" y="3634846"/>
                  <a:pt x="6186664" y="3679206"/>
                  <a:pt x="6184735" y="3707510"/>
                </a:cubicBezTo>
                <a:cubicBezTo>
                  <a:pt x="6172479" y="3706143"/>
                  <a:pt x="6159367" y="3756759"/>
                  <a:pt x="6163438" y="3775812"/>
                </a:cubicBezTo>
                <a:cubicBezTo>
                  <a:pt x="6163438" y="3775812"/>
                  <a:pt x="6163438" y="3775812"/>
                  <a:pt x="6164252" y="3779623"/>
                </a:cubicBezTo>
                <a:cubicBezTo>
                  <a:pt x="6164252" y="3779623"/>
                  <a:pt x="6161253" y="3784247"/>
                  <a:pt x="6161253" y="3784247"/>
                </a:cubicBezTo>
                <a:cubicBezTo>
                  <a:pt x="6162069" y="3788059"/>
                  <a:pt x="6165881" y="3787245"/>
                  <a:pt x="6165881" y="3787245"/>
                </a:cubicBezTo>
                <a:cubicBezTo>
                  <a:pt x="6169695" y="3786429"/>
                  <a:pt x="6168881" y="3782617"/>
                  <a:pt x="6168881" y="3782617"/>
                </a:cubicBezTo>
                <a:cubicBezTo>
                  <a:pt x="6161510" y="3804116"/>
                  <a:pt x="6151697" y="3814180"/>
                  <a:pt x="6144582" y="3855546"/>
                </a:cubicBezTo>
                <a:cubicBezTo>
                  <a:pt x="6145397" y="3859358"/>
                  <a:pt x="6141585" y="3860172"/>
                  <a:pt x="6142399" y="3863981"/>
                </a:cubicBezTo>
                <a:cubicBezTo>
                  <a:pt x="6143213" y="3867791"/>
                  <a:pt x="6139398" y="3868606"/>
                  <a:pt x="6139398" y="3868606"/>
                </a:cubicBezTo>
                <a:cubicBezTo>
                  <a:pt x="6141026" y="3876229"/>
                  <a:pt x="6141026" y="3876229"/>
                  <a:pt x="6144841" y="3875415"/>
                </a:cubicBezTo>
                <a:cubicBezTo>
                  <a:pt x="6141840" y="3880038"/>
                  <a:pt x="6137470" y="3896910"/>
                  <a:pt x="6133657" y="3897726"/>
                </a:cubicBezTo>
                <a:cubicBezTo>
                  <a:pt x="6125173" y="3951336"/>
                  <a:pt x="6094619" y="4013646"/>
                  <a:pt x="6089949" y="4066444"/>
                </a:cubicBezTo>
                <a:lnTo>
                  <a:pt x="6092651" y="4060432"/>
                </a:lnTo>
                <a:lnTo>
                  <a:pt x="6092947" y="4061819"/>
                </a:lnTo>
                <a:cubicBezTo>
                  <a:pt x="6089949" y="4066444"/>
                  <a:pt x="6089949" y="4066444"/>
                  <a:pt x="6090763" y="4070255"/>
                </a:cubicBezTo>
                <a:cubicBezTo>
                  <a:pt x="6090763" y="4070255"/>
                  <a:pt x="6094575" y="4069439"/>
                  <a:pt x="6094575" y="4069439"/>
                </a:cubicBezTo>
                <a:cubicBezTo>
                  <a:pt x="6097575" y="4064815"/>
                  <a:pt x="6097575" y="4064815"/>
                  <a:pt x="6096761" y="4061003"/>
                </a:cubicBezTo>
                <a:cubicBezTo>
                  <a:pt x="6098389" y="4068625"/>
                  <a:pt x="6094833" y="4089307"/>
                  <a:pt x="6093461" y="4101553"/>
                </a:cubicBezTo>
                <a:cubicBezTo>
                  <a:pt x="6092647" y="4097743"/>
                  <a:pt x="6092647" y="4097743"/>
                  <a:pt x="6092647" y="4097743"/>
                </a:cubicBezTo>
                <a:cubicBezTo>
                  <a:pt x="6092647" y="4097743"/>
                  <a:pt x="6089647" y="4102367"/>
                  <a:pt x="6090461" y="4106179"/>
                </a:cubicBezTo>
                <a:cubicBezTo>
                  <a:pt x="6086648" y="4106993"/>
                  <a:pt x="6087462" y="4110804"/>
                  <a:pt x="6087462" y="4110804"/>
                </a:cubicBezTo>
                <a:cubicBezTo>
                  <a:pt x="6076534" y="4152985"/>
                  <a:pt x="6060166" y="4188356"/>
                  <a:pt x="6037541" y="4213114"/>
                </a:cubicBezTo>
                <a:cubicBezTo>
                  <a:pt x="6041354" y="4212298"/>
                  <a:pt x="6040540" y="4208487"/>
                  <a:pt x="6040540" y="4208487"/>
                </a:cubicBezTo>
                <a:cubicBezTo>
                  <a:pt x="6039726" y="4204676"/>
                  <a:pt x="6039726" y="4204676"/>
                  <a:pt x="6035913" y="4205492"/>
                </a:cubicBezTo>
                <a:cubicBezTo>
                  <a:pt x="6035913" y="4205492"/>
                  <a:pt x="6036727" y="4209302"/>
                  <a:pt x="6036727" y="4209302"/>
                </a:cubicBezTo>
                <a:cubicBezTo>
                  <a:pt x="6036727" y="4209302"/>
                  <a:pt x="6036727" y="4209302"/>
                  <a:pt x="6037541" y="4213114"/>
                </a:cubicBezTo>
                <a:cubicBezTo>
                  <a:pt x="6033727" y="4213928"/>
                  <a:pt x="6034541" y="4217738"/>
                  <a:pt x="6034541" y="4217738"/>
                </a:cubicBezTo>
                <a:cubicBezTo>
                  <a:pt x="6029913" y="4214742"/>
                  <a:pt x="6024727" y="4227804"/>
                  <a:pt x="6019543" y="4240865"/>
                </a:cubicBezTo>
                <a:cubicBezTo>
                  <a:pt x="6024171" y="4243861"/>
                  <a:pt x="6026355" y="4235425"/>
                  <a:pt x="6026355" y="4235425"/>
                </a:cubicBezTo>
                <a:cubicBezTo>
                  <a:pt x="6027169" y="4239235"/>
                  <a:pt x="6027169" y="4239235"/>
                  <a:pt x="6027169" y="4239235"/>
                </a:cubicBezTo>
                <a:cubicBezTo>
                  <a:pt x="6027984" y="4243047"/>
                  <a:pt x="6027984" y="4243047"/>
                  <a:pt x="6027984" y="4243047"/>
                </a:cubicBezTo>
                <a:cubicBezTo>
                  <a:pt x="6027984" y="4243047"/>
                  <a:pt x="6030985" y="4238420"/>
                  <a:pt x="6030985" y="4238420"/>
                </a:cubicBezTo>
                <a:cubicBezTo>
                  <a:pt x="6025799" y="4251482"/>
                  <a:pt x="6029612" y="4250666"/>
                  <a:pt x="6021427" y="4268354"/>
                </a:cubicBezTo>
                <a:cubicBezTo>
                  <a:pt x="6020613" y="4264544"/>
                  <a:pt x="6020613" y="4264544"/>
                  <a:pt x="6020613" y="4264544"/>
                </a:cubicBezTo>
                <a:cubicBezTo>
                  <a:pt x="6020613" y="4264544"/>
                  <a:pt x="6020613" y="4264544"/>
                  <a:pt x="6023613" y="4259918"/>
                </a:cubicBezTo>
                <a:cubicBezTo>
                  <a:pt x="6022799" y="4256108"/>
                  <a:pt x="6022799" y="4256108"/>
                  <a:pt x="6022799" y="4256108"/>
                </a:cubicBezTo>
                <a:cubicBezTo>
                  <a:pt x="6018985" y="4256922"/>
                  <a:pt x="6015986" y="4261548"/>
                  <a:pt x="6016800" y="4265358"/>
                </a:cubicBezTo>
                <a:cubicBezTo>
                  <a:pt x="6016800" y="4265358"/>
                  <a:pt x="6012987" y="4266173"/>
                  <a:pt x="6013801" y="4269984"/>
                </a:cubicBezTo>
                <a:cubicBezTo>
                  <a:pt x="6006175" y="4271612"/>
                  <a:pt x="5997175" y="4285488"/>
                  <a:pt x="5985177" y="4303990"/>
                </a:cubicBezTo>
                <a:cubicBezTo>
                  <a:pt x="5976993" y="4321677"/>
                  <a:pt x="5969622" y="4343174"/>
                  <a:pt x="5968249" y="4355422"/>
                </a:cubicBezTo>
                <a:cubicBezTo>
                  <a:pt x="5968249" y="4355422"/>
                  <a:pt x="5968249" y="4355422"/>
                  <a:pt x="5964437" y="4356236"/>
                </a:cubicBezTo>
                <a:cubicBezTo>
                  <a:pt x="5964437" y="4356236"/>
                  <a:pt x="5961437" y="4360860"/>
                  <a:pt x="5962251" y="4364670"/>
                </a:cubicBezTo>
                <a:cubicBezTo>
                  <a:pt x="5958437" y="4365486"/>
                  <a:pt x="5958437" y="4365486"/>
                  <a:pt x="5958437" y="4365486"/>
                </a:cubicBezTo>
                <a:cubicBezTo>
                  <a:pt x="5959251" y="4369296"/>
                  <a:pt x="5959251" y="4369296"/>
                  <a:pt x="5959251" y="4369296"/>
                </a:cubicBezTo>
                <a:cubicBezTo>
                  <a:pt x="5954067" y="4382358"/>
                  <a:pt x="5949439" y="4379362"/>
                  <a:pt x="5945069" y="4396235"/>
                </a:cubicBezTo>
                <a:cubicBezTo>
                  <a:pt x="5946697" y="4403855"/>
                  <a:pt x="5951881" y="4390793"/>
                  <a:pt x="5955695" y="4389979"/>
                </a:cubicBezTo>
                <a:cubicBezTo>
                  <a:pt x="5955695" y="4389979"/>
                  <a:pt x="5956509" y="4393791"/>
                  <a:pt x="5956509" y="4393791"/>
                </a:cubicBezTo>
                <a:cubicBezTo>
                  <a:pt x="5957323" y="4397601"/>
                  <a:pt x="5960323" y="4392975"/>
                  <a:pt x="5959509" y="4389164"/>
                </a:cubicBezTo>
                <a:cubicBezTo>
                  <a:pt x="5963323" y="4388350"/>
                  <a:pt x="5963323" y="4388350"/>
                  <a:pt x="5963323" y="4388350"/>
                </a:cubicBezTo>
                <a:cubicBezTo>
                  <a:pt x="5958137" y="4401410"/>
                  <a:pt x="5949139" y="4415286"/>
                  <a:pt x="5943140" y="4424538"/>
                </a:cubicBezTo>
                <a:cubicBezTo>
                  <a:pt x="5933884" y="4418547"/>
                  <a:pt x="5933884" y="4418547"/>
                  <a:pt x="5933884" y="4418547"/>
                </a:cubicBezTo>
                <a:cubicBezTo>
                  <a:pt x="5921072" y="4433236"/>
                  <a:pt x="5908260" y="4447927"/>
                  <a:pt x="5895447" y="4462619"/>
                </a:cubicBezTo>
                <a:cubicBezTo>
                  <a:pt x="5887263" y="4480304"/>
                  <a:pt x="5892705" y="4487111"/>
                  <a:pt x="5880707" y="4505613"/>
                </a:cubicBezTo>
                <a:cubicBezTo>
                  <a:pt x="5870893" y="4515679"/>
                  <a:pt x="5861081" y="4525744"/>
                  <a:pt x="5846083" y="4548870"/>
                </a:cubicBezTo>
                <a:cubicBezTo>
                  <a:pt x="5840898" y="4561932"/>
                  <a:pt x="5852339" y="4559487"/>
                  <a:pt x="5839527" y="4574178"/>
                </a:cubicBezTo>
                <a:cubicBezTo>
                  <a:pt x="5798904" y="4626687"/>
                  <a:pt x="5769165" y="4692807"/>
                  <a:pt x="5727729" y="4741505"/>
                </a:cubicBezTo>
                <a:cubicBezTo>
                  <a:pt x="5757167" y="4711309"/>
                  <a:pt x="5784163" y="4669680"/>
                  <a:pt x="5808417" y="4652545"/>
                </a:cubicBezTo>
                <a:cubicBezTo>
                  <a:pt x="5824787" y="4617173"/>
                  <a:pt x="5848781" y="4580169"/>
                  <a:pt x="5869779" y="4547793"/>
                </a:cubicBezTo>
                <a:cubicBezTo>
                  <a:pt x="5870593" y="4551603"/>
                  <a:pt x="5870593" y="4551603"/>
                  <a:pt x="5870593" y="4551603"/>
                </a:cubicBezTo>
                <a:cubicBezTo>
                  <a:pt x="5867593" y="4556229"/>
                  <a:pt x="5867593" y="4556229"/>
                  <a:pt x="5868407" y="4560039"/>
                </a:cubicBezTo>
                <a:cubicBezTo>
                  <a:pt x="5868407" y="4560039"/>
                  <a:pt x="5872222" y="4559224"/>
                  <a:pt x="5871408" y="4555413"/>
                </a:cubicBezTo>
                <a:cubicBezTo>
                  <a:pt x="5878220" y="4549973"/>
                  <a:pt x="5878220" y="4549973"/>
                  <a:pt x="5878220" y="4549973"/>
                </a:cubicBezTo>
                <a:cubicBezTo>
                  <a:pt x="5875221" y="4554598"/>
                  <a:pt x="5872222" y="4559224"/>
                  <a:pt x="5869221" y="4563850"/>
                </a:cubicBezTo>
                <a:cubicBezTo>
                  <a:pt x="5893476" y="4546714"/>
                  <a:pt x="5914473" y="4514338"/>
                  <a:pt x="5934654" y="4478149"/>
                </a:cubicBezTo>
                <a:cubicBezTo>
                  <a:pt x="5954024" y="4438150"/>
                  <a:pt x="5976392" y="4393527"/>
                  <a:pt x="5995761" y="4353528"/>
                </a:cubicBezTo>
                <a:cubicBezTo>
                  <a:pt x="6007759" y="4335026"/>
                  <a:pt x="6024942" y="4303464"/>
                  <a:pt x="6037497" y="4268905"/>
                </a:cubicBezTo>
                <a:cubicBezTo>
                  <a:pt x="6054681" y="4237344"/>
                  <a:pt x="6063422" y="4203598"/>
                  <a:pt x="6066979" y="4182916"/>
                </a:cubicBezTo>
                <a:cubicBezTo>
                  <a:pt x="6078162" y="4160604"/>
                  <a:pt x="6088532" y="4134483"/>
                  <a:pt x="6092089" y="4113800"/>
                </a:cubicBezTo>
                <a:cubicBezTo>
                  <a:pt x="6092089" y="4113800"/>
                  <a:pt x="6095903" y="4112984"/>
                  <a:pt x="6095089" y="4109174"/>
                </a:cubicBezTo>
                <a:cubicBezTo>
                  <a:pt x="6098089" y="4104550"/>
                  <a:pt x="6098089" y="4104550"/>
                  <a:pt x="6097275" y="4100738"/>
                </a:cubicBezTo>
                <a:cubicBezTo>
                  <a:pt x="6124013" y="4039243"/>
                  <a:pt x="6133313" y="3989443"/>
                  <a:pt x="6147797" y="3926580"/>
                </a:cubicBezTo>
                <a:cubicBezTo>
                  <a:pt x="6158423" y="3920325"/>
                  <a:pt x="6157052" y="3932572"/>
                  <a:pt x="6161681" y="3935566"/>
                </a:cubicBezTo>
                <a:cubicBezTo>
                  <a:pt x="6168493" y="3930128"/>
                  <a:pt x="6170678" y="3921692"/>
                  <a:pt x="6176677" y="3912441"/>
                </a:cubicBezTo>
                <a:cubicBezTo>
                  <a:pt x="6173679" y="3917066"/>
                  <a:pt x="6174493" y="3920876"/>
                  <a:pt x="6174493" y="3920876"/>
                </a:cubicBezTo>
                <a:cubicBezTo>
                  <a:pt x="6171492" y="3925502"/>
                  <a:pt x="6171492" y="3925502"/>
                  <a:pt x="6172306" y="3929312"/>
                </a:cubicBezTo>
                <a:cubicBezTo>
                  <a:pt x="6176121" y="3928497"/>
                  <a:pt x="6175307" y="3924687"/>
                  <a:pt x="6175307" y="3924687"/>
                </a:cubicBezTo>
                <a:cubicBezTo>
                  <a:pt x="6178306" y="3920062"/>
                  <a:pt x="6177492" y="3916252"/>
                  <a:pt x="6177492" y="3916252"/>
                </a:cubicBezTo>
                <a:cubicBezTo>
                  <a:pt x="6177492" y="3916252"/>
                  <a:pt x="6180491" y="3911626"/>
                  <a:pt x="6180491" y="3911626"/>
                </a:cubicBezTo>
                <a:cubicBezTo>
                  <a:pt x="6182677" y="3903190"/>
                  <a:pt x="6184863" y="3894755"/>
                  <a:pt x="6187861" y="3890129"/>
                </a:cubicBezTo>
                <a:cubicBezTo>
                  <a:pt x="6187861" y="3890129"/>
                  <a:pt x="6187861" y="3890129"/>
                  <a:pt x="6187047" y="3886319"/>
                </a:cubicBezTo>
                <a:cubicBezTo>
                  <a:pt x="6187047" y="3886319"/>
                  <a:pt x="6186233" y="3882508"/>
                  <a:pt x="6186233" y="3882508"/>
                </a:cubicBezTo>
                <a:lnTo>
                  <a:pt x="6183373" y="3883119"/>
                </a:lnTo>
                <a:lnTo>
                  <a:pt x="6183513" y="3879104"/>
                </a:lnTo>
                <a:cubicBezTo>
                  <a:pt x="6183107" y="3877200"/>
                  <a:pt x="6182699" y="3875294"/>
                  <a:pt x="6183791" y="3871076"/>
                </a:cubicBezTo>
                <a:cubicBezTo>
                  <a:pt x="6177536" y="3860460"/>
                  <a:pt x="6174793" y="3884952"/>
                  <a:pt x="6167166" y="3886581"/>
                </a:cubicBezTo>
                <a:cubicBezTo>
                  <a:pt x="6170722" y="3865899"/>
                  <a:pt x="6166095" y="3862904"/>
                  <a:pt x="6168280" y="3854469"/>
                </a:cubicBezTo>
                <a:cubicBezTo>
                  <a:pt x="6163653" y="3851471"/>
                  <a:pt x="6163653" y="3851471"/>
                  <a:pt x="6163653" y="3851471"/>
                </a:cubicBezTo>
                <a:cubicBezTo>
                  <a:pt x="6163653" y="3851471"/>
                  <a:pt x="6163653" y="3851471"/>
                  <a:pt x="6167465" y="3850657"/>
                </a:cubicBezTo>
                <a:cubicBezTo>
                  <a:pt x="6167465" y="3850657"/>
                  <a:pt x="6166651" y="3846847"/>
                  <a:pt x="6166651" y="3846847"/>
                </a:cubicBezTo>
                <a:cubicBezTo>
                  <a:pt x="6169652" y="3842221"/>
                  <a:pt x="6169652" y="3842221"/>
                  <a:pt x="6165837" y="3843036"/>
                </a:cubicBezTo>
                <a:cubicBezTo>
                  <a:pt x="6165022" y="3839226"/>
                  <a:pt x="6165022" y="3839226"/>
                  <a:pt x="6165022" y="3839226"/>
                </a:cubicBezTo>
                <a:cubicBezTo>
                  <a:pt x="6174579" y="3809291"/>
                  <a:pt x="6184949" y="3783170"/>
                  <a:pt x="6175693" y="3777178"/>
                </a:cubicBezTo>
                <a:cubicBezTo>
                  <a:pt x="6171880" y="3777993"/>
                  <a:pt x="6171880" y="3777993"/>
                  <a:pt x="6171880" y="3777993"/>
                </a:cubicBezTo>
                <a:cubicBezTo>
                  <a:pt x="6175693" y="3777178"/>
                  <a:pt x="6174879" y="3773367"/>
                  <a:pt x="6174879" y="3773367"/>
                </a:cubicBezTo>
                <a:cubicBezTo>
                  <a:pt x="6178693" y="3772553"/>
                  <a:pt x="6177065" y="3764931"/>
                  <a:pt x="6180065" y="3760306"/>
                </a:cubicBezTo>
                <a:cubicBezTo>
                  <a:pt x="6179251" y="3756496"/>
                  <a:pt x="6179251" y="3756496"/>
                  <a:pt x="6175436" y="3757310"/>
                </a:cubicBezTo>
                <a:cubicBezTo>
                  <a:pt x="6186063" y="3751055"/>
                  <a:pt x="6192619" y="3725749"/>
                  <a:pt x="6197548" y="3692818"/>
                </a:cubicBezTo>
                <a:cubicBezTo>
                  <a:pt x="6202477" y="3659890"/>
                  <a:pt x="6199777" y="3628590"/>
                  <a:pt x="6199520" y="3608723"/>
                </a:cubicBezTo>
                <a:close/>
                <a:moveTo>
                  <a:pt x="6065238" y="3308795"/>
                </a:moveTo>
                <a:lnTo>
                  <a:pt x="6065531" y="3314628"/>
                </a:lnTo>
                <a:cubicBezTo>
                  <a:pt x="6065619" y="3535954"/>
                  <a:pt x="6032197" y="3753635"/>
                  <a:pt x="5962661" y="3968210"/>
                </a:cubicBezTo>
                <a:cubicBezTo>
                  <a:pt x="5923735" y="4086245"/>
                  <a:pt x="5863115" y="4192627"/>
                  <a:pt x="5809937" y="4303923"/>
                </a:cubicBezTo>
                <a:cubicBezTo>
                  <a:pt x="5743915" y="4446814"/>
                  <a:pt x="5660651" y="4577784"/>
                  <a:pt x="5551706" y="4690196"/>
                </a:cubicBezTo>
                <a:cubicBezTo>
                  <a:pt x="5541612" y="4700629"/>
                  <a:pt x="5535239" y="4713519"/>
                  <a:pt x="5516536" y="4707050"/>
                </a:cubicBezTo>
                <a:cubicBezTo>
                  <a:pt x="5511453" y="4704228"/>
                  <a:pt x="5505908" y="4708581"/>
                  <a:pt x="5503087" y="4713664"/>
                </a:cubicBezTo>
                <a:cubicBezTo>
                  <a:pt x="5442689" y="4786530"/>
                  <a:pt x="5375216" y="4853121"/>
                  <a:pt x="5304022" y="4917255"/>
                </a:cubicBezTo>
                <a:cubicBezTo>
                  <a:pt x="5302296" y="4918251"/>
                  <a:pt x="5301565" y="4920976"/>
                  <a:pt x="5300471" y="4925062"/>
                </a:cubicBezTo>
                <a:cubicBezTo>
                  <a:pt x="5316350" y="4936615"/>
                  <a:pt x="5328341" y="4935449"/>
                  <a:pt x="5343981" y="4920662"/>
                </a:cubicBezTo>
                <a:cubicBezTo>
                  <a:pt x="5452365" y="4821238"/>
                  <a:pt x="5563109" y="4723908"/>
                  <a:pt x="5655346" y="4608480"/>
                </a:cubicBezTo>
                <a:cubicBezTo>
                  <a:pt x="5805256" y="4419455"/>
                  <a:pt x="5915500" y="4209583"/>
                  <a:pt x="5983356" y="3978135"/>
                </a:cubicBezTo>
                <a:cubicBezTo>
                  <a:pt x="6021115" y="3848108"/>
                  <a:pt x="6058875" y="3718084"/>
                  <a:pt x="6073117" y="3583217"/>
                </a:cubicBezTo>
                <a:lnTo>
                  <a:pt x="6074066" y="3578467"/>
                </a:lnTo>
                <a:lnTo>
                  <a:pt x="6079369" y="3507090"/>
                </a:lnTo>
                <a:cubicBezTo>
                  <a:pt x="6079795" y="3459249"/>
                  <a:pt x="6077335" y="3411548"/>
                  <a:pt x="6072751" y="3363985"/>
                </a:cubicBezTo>
                <a:close/>
                <a:moveTo>
                  <a:pt x="2047326" y="3281632"/>
                </a:moveTo>
                <a:lnTo>
                  <a:pt x="2045645" y="3284178"/>
                </a:lnTo>
                <a:lnTo>
                  <a:pt x="2047343" y="3286585"/>
                </a:lnTo>
                <a:close/>
                <a:moveTo>
                  <a:pt x="2051036" y="3201671"/>
                </a:moveTo>
                <a:lnTo>
                  <a:pt x="2050661" y="3206416"/>
                </a:lnTo>
                <a:cubicBezTo>
                  <a:pt x="2050023" y="3213716"/>
                  <a:pt x="2049494" y="3220607"/>
                  <a:pt x="2049263" y="3226807"/>
                </a:cubicBezTo>
                <a:lnTo>
                  <a:pt x="2049406" y="3233130"/>
                </a:lnTo>
                <a:close/>
                <a:moveTo>
                  <a:pt x="1495570" y="3077486"/>
                </a:moveTo>
                <a:cubicBezTo>
                  <a:pt x="1496569" y="3082159"/>
                  <a:pt x="1496569" y="3082159"/>
                  <a:pt x="1496569" y="3082159"/>
                </a:cubicBezTo>
                <a:cubicBezTo>
                  <a:pt x="1496569" y="3082159"/>
                  <a:pt x="1491897" y="3083156"/>
                  <a:pt x="1491897" y="3083156"/>
                </a:cubicBezTo>
                <a:cubicBezTo>
                  <a:pt x="1495570" y="3077486"/>
                  <a:pt x="1495570" y="3077486"/>
                  <a:pt x="1495570" y="3077486"/>
                </a:cubicBezTo>
                <a:close/>
                <a:moveTo>
                  <a:pt x="2063000" y="3065542"/>
                </a:moveTo>
                <a:lnTo>
                  <a:pt x="2061195" y="3075253"/>
                </a:lnTo>
                <a:cubicBezTo>
                  <a:pt x="2060063" y="3083575"/>
                  <a:pt x="2059108" y="3092878"/>
                  <a:pt x="2058277" y="3102543"/>
                </a:cubicBezTo>
                <a:lnTo>
                  <a:pt x="2056929" y="3122128"/>
                </a:lnTo>
                <a:close/>
                <a:moveTo>
                  <a:pt x="6487598" y="3056185"/>
                </a:moveTo>
                <a:cubicBezTo>
                  <a:pt x="6488597" y="3060857"/>
                  <a:pt x="6493268" y="3059858"/>
                  <a:pt x="6493268" y="3059858"/>
                </a:cubicBezTo>
                <a:cubicBezTo>
                  <a:pt x="6488597" y="3060857"/>
                  <a:pt x="6488597" y="3060857"/>
                  <a:pt x="6488597" y="3060857"/>
                </a:cubicBezTo>
                <a:cubicBezTo>
                  <a:pt x="6487598" y="3056185"/>
                  <a:pt x="6487598" y="3056185"/>
                  <a:pt x="6487598" y="3056185"/>
                </a:cubicBezTo>
                <a:close/>
                <a:moveTo>
                  <a:pt x="6485963" y="3002807"/>
                </a:moveTo>
                <a:cubicBezTo>
                  <a:pt x="6493945" y="3040177"/>
                  <a:pt x="6496941" y="3054189"/>
                  <a:pt x="6508597" y="3085888"/>
                </a:cubicBezTo>
                <a:cubicBezTo>
                  <a:pt x="6512769" y="3082554"/>
                  <a:pt x="6517021" y="3085309"/>
                  <a:pt x="6520853" y="3091817"/>
                </a:cubicBezTo>
                <a:lnTo>
                  <a:pt x="6530564" y="3120178"/>
                </a:lnTo>
                <a:lnTo>
                  <a:pt x="6530564" y="3206162"/>
                </a:lnTo>
                <a:lnTo>
                  <a:pt x="6521209" y="3190646"/>
                </a:lnTo>
                <a:cubicBezTo>
                  <a:pt x="6526878" y="3194319"/>
                  <a:pt x="6526878" y="3194319"/>
                  <a:pt x="6525881" y="3189649"/>
                </a:cubicBezTo>
                <a:cubicBezTo>
                  <a:pt x="6529555" y="3183979"/>
                  <a:pt x="6523885" y="3180305"/>
                  <a:pt x="6523885" y="3180305"/>
                </a:cubicBezTo>
                <a:cubicBezTo>
                  <a:pt x="6523885" y="3180305"/>
                  <a:pt x="6523885" y="3180305"/>
                  <a:pt x="6522887" y="3175635"/>
                </a:cubicBezTo>
                <a:cubicBezTo>
                  <a:pt x="6529235" y="3159627"/>
                  <a:pt x="6512229" y="3148606"/>
                  <a:pt x="6517578" y="3127927"/>
                </a:cubicBezTo>
                <a:cubicBezTo>
                  <a:pt x="6512907" y="3128925"/>
                  <a:pt x="6512907" y="3128925"/>
                  <a:pt x="6512907" y="3128925"/>
                </a:cubicBezTo>
                <a:cubicBezTo>
                  <a:pt x="6517578" y="3127927"/>
                  <a:pt x="6516581" y="3123256"/>
                  <a:pt x="6516581" y="3123256"/>
                </a:cubicBezTo>
                <a:cubicBezTo>
                  <a:pt x="6515583" y="3118585"/>
                  <a:pt x="6515583" y="3118585"/>
                  <a:pt x="6510911" y="3119583"/>
                </a:cubicBezTo>
                <a:cubicBezTo>
                  <a:pt x="6507917" y="3105571"/>
                  <a:pt x="6504923" y="3091557"/>
                  <a:pt x="6504923" y="3091557"/>
                </a:cubicBezTo>
                <a:cubicBezTo>
                  <a:pt x="6501930" y="3077543"/>
                  <a:pt x="6502249" y="3101897"/>
                  <a:pt x="6497260" y="3078542"/>
                </a:cubicBezTo>
                <a:cubicBezTo>
                  <a:pt x="6502927" y="3082216"/>
                  <a:pt x="6506600" y="3076546"/>
                  <a:pt x="6500931" y="3072873"/>
                </a:cubicBezTo>
                <a:cubicBezTo>
                  <a:pt x="6495263" y="3069200"/>
                  <a:pt x="6495583" y="3093553"/>
                  <a:pt x="6490593" y="3070198"/>
                </a:cubicBezTo>
                <a:cubicBezTo>
                  <a:pt x="6490593" y="3070198"/>
                  <a:pt x="6490593" y="3070198"/>
                  <a:pt x="6495263" y="3069200"/>
                </a:cubicBezTo>
                <a:cubicBezTo>
                  <a:pt x="6495263" y="3069200"/>
                  <a:pt x="6495263" y="3069200"/>
                  <a:pt x="6494265" y="3064529"/>
                </a:cubicBezTo>
                <a:cubicBezTo>
                  <a:pt x="6494265" y="3064529"/>
                  <a:pt x="6493268" y="3059858"/>
                  <a:pt x="6493268" y="3059858"/>
                </a:cubicBezTo>
                <a:cubicBezTo>
                  <a:pt x="6492269" y="3055188"/>
                  <a:pt x="6492269" y="3055188"/>
                  <a:pt x="6492269" y="3055188"/>
                </a:cubicBezTo>
                <a:cubicBezTo>
                  <a:pt x="6491272" y="3050515"/>
                  <a:pt x="6491272" y="3050515"/>
                  <a:pt x="6491272" y="3050515"/>
                </a:cubicBezTo>
                <a:cubicBezTo>
                  <a:pt x="6495941" y="3049518"/>
                  <a:pt x="6494945" y="3044847"/>
                  <a:pt x="6493945" y="3040177"/>
                </a:cubicBezTo>
                <a:cubicBezTo>
                  <a:pt x="6489275" y="3041174"/>
                  <a:pt x="6488277" y="3036503"/>
                  <a:pt x="6487279" y="3031831"/>
                </a:cubicBezTo>
                <a:cubicBezTo>
                  <a:pt x="6490952" y="3026163"/>
                  <a:pt x="6487959" y="3012150"/>
                  <a:pt x="6485963" y="3002807"/>
                </a:cubicBezTo>
                <a:close/>
                <a:moveTo>
                  <a:pt x="2135961" y="2977892"/>
                </a:moveTo>
                <a:lnTo>
                  <a:pt x="2135002" y="2982694"/>
                </a:lnTo>
                <a:lnTo>
                  <a:pt x="2136350" y="2985028"/>
                </a:lnTo>
                <a:cubicBezTo>
                  <a:pt x="2137229" y="2981748"/>
                  <a:pt x="2138107" y="2978468"/>
                  <a:pt x="2138107" y="2978468"/>
                </a:cubicBezTo>
                <a:close/>
                <a:moveTo>
                  <a:pt x="1530525" y="2870743"/>
                </a:moveTo>
                <a:lnTo>
                  <a:pt x="1530389" y="2874680"/>
                </a:lnTo>
                <a:cubicBezTo>
                  <a:pt x="1530389" y="2874680"/>
                  <a:pt x="1530389" y="2874680"/>
                  <a:pt x="1526716" y="2880348"/>
                </a:cubicBezTo>
                <a:close/>
                <a:moveTo>
                  <a:pt x="1549890" y="2806826"/>
                </a:moveTo>
                <a:lnTo>
                  <a:pt x="1550113" y="2806971"/>
                </a:lnTo>
                <a:lnTo>
                  <a:pt x="1549629" y="2807814"/>
                </a:lnTo>
                <a:close/>
                <a:moveTo>
                  <a:pt x="2190201" y="2770932"/>
                </a:moveTo>
                <a:cubicBezTo>
                  <a:pt x="2189323" y="2774211"/>
                  <a:pt x="2189323" y="2774211"/>
                  <a:pt x="2189323" y="2774211"/>
                </a:cubicBezTo>
                <a:cubicBezTo>
                  <a:pt x="2189323" y="2774211"/>
                  <a:pt x="2189323" y="2774211"/>
                  <a:pt x="2188443" y="2777491"/>
                </a:cubicBezTo>
                <a:cubicBezTo>
                  <a:pt x="2187564" y="2780772"/>
                  <a:pt x="2185806" y="2787331"/>
                  <a:pt x="2184927" y="2790612"/>
                </a:cubicBezTo>
                <a:lnTo>
                  <a:pt x="2181290" y="2797164"/>
                </a:lnTo>
                <a:close/>
                <a:moveTo>
                  <a:pt x="6368398" y="2681145"/>
                </a:moveTo>
                <a:cubicBezTo>
                  <a:pt x="6374068" y="2684818"/>
                  <a:pt x="6375065" y="2689491"/>
                  <a:pt x="6376065" y="2694161"/>
                </a:cubicBezTo>
                <a:cubicBezTo>
                  <a:pt x="6376065" y="2694161"/>
                  <a:pt x="6376065" y="2694161"/>
                  <a:pt x="6377063" y="2698832"/>
                </a:cubicBezTo>
                <a:cubicBezTo>
                  <a:pt x="6378061" y="2703503"/>
                  <a:pt x="6378061" y="2703503"/>
                  <a:pt x="6378061" y="2703503"/>
                </a:cubicBezTo>
                <a:lnTo>
                  <a:pt x="6379057" y="2708174"/>
                </a:lnTo>
                <a:cubicBezTo>
                  <a:pt x="6379057" y="2708174"/>
                  <a:pt x="6378061" y="2703503"/>
                  <a:pt x="6372391" y="2699831"/>
                </a:cubicBezTo>
                <a:cubicBezTo>
                  <a:pt x="6370395" y="2690488"/>
                  <a:pt x="6369397" y="2685816"/>
                  <a:pt x="6368398" y="2681145"/>
                </a:cubicBezTo>
                <a:close/>
                <a:moveTo>
                  <a:pt x="1615952" y="2612189"/>
                </a:moveTo>
                <a:cubicBezTo>
                  <a:pt x="1616951" y="2616860"/>
                  <a:pt x="1616951" y="2616860"/>
                  <a:pt x="1617948" y="2621531"/>
                </a:cubicBezTo>
                <a:cubicBezTo>
                  <a:pt x="1605931" y="2633867"/>
                  <a:pt x="1597227" y="2684569"/>
                  <a:pt x="1578861" y="2712914"/>
                </a:cubicBezTo>
                <a:cubicBezTo>
                  <a:pt x="1581695" y="2714750"/>
                  <a:pt x="1579270" y="2726259"/>
                  <a:pt x="1573966" y="2741433"/>
                </a:cubicBezTo>
                <a:lnTo>
                  <a:pt x="1556905" y="2780304"/>
                </a:lnTo>
                <a:lnTo>
                  <a:pt x="1579289" y="2695699"/>
                </a:lnTo>
                <a:lnTo>
                  <a:pt x="1595842" y="2645791"/>
                </a:lnTo>
                <a:lnTo>
                  <a:pt x="1603256" y="2644207"/>
                </a:lnTo>
                <a:cubicBezTo>
                  <a:pt x="1605931" y="2633867"/>
                  <a:pt x="1608607" y="2623526"/>
                  <a:pt x="1612279" y="2617859"/>
                </a:cubicBezTo>
                <a:cubicBezTo>
                  <a:pt x="1612279" y="2617859"/>
                  <a:pt x="1615952" y="2612189"/>
                  <a:pt x="1615952" y="2612189"/>
                </a:cubicBezTo>
                <a:close/>
                <a:moveTo>
                  <a:pt x="1613956" y="2602847"/>
                </a:moveTo>
                <a:cubicBezTo>
                  <a:pt x="1614953" y="2607518"/>
                  <a:pt x="1610283" y="2608515"/>
                  <a:pt x="1611280" y="2613188"/>
                </a:cubicBezTo>
                <a:cubicBezTo>
                  <a:pt x="1606611" y="2614185"/>
                  <a:pt x="1607608" y="2618857"/>
                  <a:pt x="1607608" y="2618857"/>
                </a:cubicBezTo>
                <a:lnTo>
                  <a:pt x="1599798" y="2633861"/>
                </a:lnTo>
                <a:lnTo>
                  <a:pt x="1607087" y="2611884"/>
                </a:lnTo>
                <a:lnTo>
                  <a:pt x="1610283" y="2608515"/>
                </a:lnTo>
                <a:lnTo>
                  <a:pt x="1609003" y="2606107"/>
                </a:lnTo>
                <a:lnTo>
                  <a:pt x="1609622" y="2604236"/>
                </a:lnTo>
                <a:close/>
                <a:moveTo>
                  <a:pt x="1612438" y="2595743"/>
                </a:moveTo>
                <a:lnTo>
                  <a:pt x="1612958" y="2598177"/>
                </a:lnTo>
                <a:lnTo>
                  <a:pt x="1611136" y="2599671"/>
                </a:lnTo>
                <a:close/>
                <a:moveTo>
                  <a:pt x="1622980" y="2576498"/>
                </a:moveTo>
                <a:cubicBezTo>
                  <a:pt x="1622980" y="2576498"/>
                  <a:pt x="1619308" y="2582167"/>
                  <a:pt x="1620306" y="2586839"/>
                </a:cubicBezTo>
                <a:cubicBezTo>
                  <a:pt x="1620306" y="2586839"/>
                  <a:pt x="1620306" y="2586839"/>
                  <a:pt x="1619308" y="2582167"/>
                </a:cubicBezTo>
                <a:lnTo>
                  <a:pt x="1616762" y="2582712"/>
                </a:lnTo>
                <a:lnTo>
                  <a:pt x="1618505" y="2577454"/>
                </a:lnTo>
                <a:close/>
                <a:moveTo>
                  <a:pt x="1649502" y="2499886"/>
                </a:moveTo>
                <a:lnTo>
                  <a:pt x="1648634" y="2503325"/>
                </a:lnTo>
                <a:cubicBezTo>
                  <a:pt x="1646391" y="2513192"/>
                  <a:pt x="1649461" y="2506126"/>
                  <a:pt x="1655719" y="2501126"/>
                </a:cubicBezTo>
                <a:cubicBezTo>
                  <a:pt x="1639350" y="2538812"/>
                  <a:pt x="1640347" y="2543482"/>
                  <a:pt x="1625655" y="2566159"/>
                </a:cubicBezTo>
                <a:lnTo>
                  <a:pt x="1621993" y="2566942"/>
                </a:lnTo>
                <a:lnTo>
                  <a:pt x="1623115" y="2563555"/>
                </a:lnTo>
                <a:close/>
                <a:moveTo>
                  <a:pt x="2319373" y="2498792"/>
                </a:moveTo>
                <a:lnTo>
                  <a:pt x="2303814" y="2500188"/>
                </a:lnTo>
                <a:cubicBezTo>
                  <a:pt x="2298499" y="2503283"/>
                  <a:pt x="2294412" y="2509011"/>
                  <a:pt x="2290837" y="2517807"/>
                </a:cubicBezTo>
                <a:cubicBezTo>
                  <a:pt x="2265509" y="2577535"/>
                  <a:pt x="2239517" y="2637059"/>
                  <a:pt x="2215875" y="2697450"/>
                </a:cubicBezTo>
                <a:lnTo>
                  <a:pt x="2209226" y="2715686"/>
                </a:lnTo>
                <a:lnTo>
                  <a:pt x="2208765" y="2718664"/>
                </a:lnTo>
                <a:cubicBezTo>
                  <a:pt x="2205398" y="2730616"/>
                  <a:pt x="2197993" y="2748408"/>
                  <a:pt x="2202915" y="2749726"/>
                </a:cubicBezTo>
                <a:lnTo>
                  <a:pt x="2202035" y="2753007"/>
                </a:lnTo>
                <a:cubicBezTo>
                  <a:pt x="2197877" y="2755408"/>
                  <a:pt x="2196118" y="2761968"/>
                  <a:pt x="2195240" y="2765248"/>
                </a:cubicBezTo>
                <a:cubicBezTo>
                  <a:pt x="2191960" y="2764370"/>
                  <a:pt x="2191960" y="2764370"/>
                  <a:pt x="2191960" y="2764370"/>
                </a:cubicBezTo>
                <a:lnTo>
                  <a:pt x="2191515" y="2764250"/>
                </a:lnTo>
                <a:lnTo>
                  <a:pt x="2182554" y="2788823"/>
                </a:lnTo>
                <a:lnTo>
                  <a:pt x="2178751" y="2801737"/>
                </a:lnTo>
                <a:lnTo>
                  <a:pt x="2181290" y="2797164"/>
                </a:lnTo>
                <a:lnTo>
                  <a:pt x="2172327" y="2823555"/>
                </a:lnTo>
                <a:lnTo>
                  <a:pt x="2164219" y="2851082"/>
                </a:lnTo>
                <a:lnTo>
                  <a:pt x="2161835" y="2861828"/>
                </a:lnTo>
                <a:cubicBezTo>
                  <a:pt x="2160677" y="2867176"/>
                  <a:pt x="2159674" y="2871740"/>
                  <a:pt x="2158794" y="2875021"/>
                </a:cubicBezTo>
                <a:cubicBezTo>
                  <a:pt x="2158794" y="2875021"/>
                  <a:pt x="2157915" y="2878301"/>
                  <a:pt x="2157915" y="2878301"/>
                </a:cubicBezTo>
                <a:lnTo>
                  <a:pt x="2148821" y="2913407"/>
                </a:lnTo>
                <a:lnTo>
                  <a:pt x="2139494" y="2960172"/>
                </a:lnTo>
                <a:lnTo>
                  <a:pt x="2142037" y="2950680"/>
                </a:lnTo>
                <a:cubicBezTo>
                  <a:pt x="2148670" y="2925925"/>
                  <a:pt x="2153944" y="2906242"/>
                  <a:pt x="2161195" y="2879181"/>
                </a:cubicBezTo>
                <a:cubicBezTo>
                  <a:pt x="2163598" y="2883339"/>
                  <a:pt x="2164476" y="2880059"/>
                  <a:pt x="2168636" y="2877658"/>
                </a:cubicBezTo>
                <a:cubicBezTo>
                  <a:pt x="2169514" y="2874377"/>
                  <a:pt x="2169514" y="2874377"/>
                  <a:pt x="2169514" y="2874377"/>
                </a:cubicBezTo>
                <a:cubicBezTo>
                  <a:pt x="2166235" y="2873499"/>
                  <a:pt x="2166235" y="2873499"/>
                  <a:pt x="2166235" y="2873499"/>
                </a:cubicBezTo>
                <a:cubicBezTo>
                  <a:pt x="2170865" y="2843097"/>
                  <a:pt x="2191897" y="2817090"/>
                  <a:pt x="2184693" y="2804613"/>
                </a:cubicBezTo>
                <a:cubicBezTo>
                  <a:pt x="2181412" y="2803733"/>
                  <a:pt x="2181412" y="2803733"/>
                  <a:pt x="2181412" y="2803733"/>
                </a:cubicBezTo>
                <a:cubicBezTo>
                  <a:pt x="2185571" y="2801333"/>
                  <a:pt x="2187329" y="2794772"/>
                  <a:pt x="2188209" y="2791491"/>
                </a:cubicBezTo>
                <a:cubicBezTo>
                  <a:pt x="2189087" y="2788211"/>
                  <a:pt x="2189966" y="2784930"/>
                  <a:pt x="2189966" y="2784930"/>
                </a:cubicBezTo>
                <a:cubicBezTo>
                  <a:pt x="2193245" y="2785808"/>
                  <a:pt x="2199806" y="2787568"/>
                  <a:pt x="2202207" y="2791725"/>
                </a:cubicBezTo>
                <a:cubicBezTo>
                  <a:pt x="2201328" y="2795006"/>
                  <a:pt x="2199570" y="2801568"/>
                  <a:pt x="2198691" y="2804847"/>
                </a:cubicBezTo>
                <a:cubicBezTo>
                  <a:pt x="2196934" y="2811408"/>
                  <a:pt x="2191897" y="2817090"/>
                  <a:pt x="2193417" y="2824530"/>
                </a:cubicBezTo>
                <a:cubicBezTo>
                  <a:pt x="2193417" y="2824530"/>
                  <a:pt x="2192539" y="2827809"/>
                  <a:pt x="2192539" y="2827809"/>
                </a:cubicBezTo>
                <a:cubicBezTo>
                  <a:pt x="2192539" y="2827809"/>
                  <a:pt x="2192539" y="2827809"/>
                  <a:pt x="2191660" y="2831090"/>
                </a:cubicBezTo>
                <a:cubicBezTo>
                  <a:pt x="2190780" y="2834370"/>
                  <a:pt x="2190780" y="2834370"/>
                  <a:pt x="2189902" y="2837650"/>
                </a:cubicBezTo>
                <a:cubicBezTo>
                  <a:pt x="2189023" y="2840931"/>
                  <a:pt x="2189023" y="2840931"/>
                  <a:pt x="2189023" y="2840931"/>
                </a:cubicBezTo>
                <a:lnTo>
                  <a:pt x="2189696" y="2840543"/>
                </a:lnTo>
                <a:lnTo>
                  <a:pt x="2208348" y="2778797"/>
                </a:lnTo>
                <a:lnTo>
                  <a:pt x="2211622" y="2769653"/>
                </a:lnTo>
                <a:lnTo>
                  <a:pt x="2207481" y="2772046"/>
                </a:lnTo>
                <a:cubicBezTo>
                  <a:pt x="2203965" y="2785166"/>
                  <a:pt x="2203965" y="2785166"/>
                  <a:pt x="2203965" y="2785166"/>
                </a:cubicBezTo>
                <a:cubicBezTo>
                  <a:pt x="2201565" y="2781008"/>
                  <a:pt x="2195882" y="2775968"/>
                  <a:pt x="2192603" y="2775089"/>
                </a:cubicBezTo>
                <a:cubicBezTo>
                  <a:pt x="2193481" y="2771810"/>
                  <a:pt x="2194361" y="2768530"/>
                  <a:pt x="2194361" y="2768530"/>
                </a:cubicBezTo>
                <a:cubicBezTo>
                  <a:pt x="2195240" y="2765248"/>
                  <a:pt x="2195240" y="2765248"/>
                  <a:pt x="2195240" y="2765248"/>
                </a:cubicBezTo>
                <a:cubicBezTo>
                  <a:pt x="2197641" y="2769408"/>
                  <a:pt x="2197641" y="2769408"/>
                  <a:pt x="2197641" y="2769408"/>
                </a:cubicBezTo>
                <a:cubicBezTo>
                  <a:pt x="2197641" y="2769408"/>
                  <a:pt x="2198519" y="2766127"/>
                  <a:pt x="2201800" y="2767006"/>
                </a:cubicBezTo>
                <a:cubicBezTo>
                  <a:pt x="2202679" y="2763726"/>
                  <a:pt x="2199399" y="2762848"/>
                  <a:pt x="2200278" y="2759567"/>
                </a:cubicBezTo>
                <a:cubicBezTo>
                  <a:pt x="2200278" y="2759567"/>
                  <a:pt x="2201156" y="2756287"/>
                  <a:pt x="2201156" y="2756287"/>
                </a:cubicBezTo>
                <a:cubicBezTo>
                  <a:pt x="2202035" y="2753007"/>
                  <a:pt x="2206194" y="2750606"/>
                  <a:pt x="2207953" y="2744045"/>
                </a:cubicBezTo>
                <a:cubicBezTo>
                  <a:pt x="2211468" y="2730923"/>
                  <a:pt x="2210354" y="2748205"/>
                  <a:pt x="2216271" y="2739241"/>
                </a:cubicBezTo>
                <a:cubicBezTo>
                  <a:pt x="2211468" y="2730923"/>
                  <a:pt x="2220665" y="2722840"/>
                  <a:pt x="2225703" y="2717159"/>
                </a:cubicBezTo>
                <a:cubicBezTo>
                  <a:pt x="2222423" y="2716280"/>
                  <a:pt x="2219144" y="2715402"/>
                  <a:pt x="2220022" y="2712121"/>
                </a:cubicBezTo>
                <a:cubicBezTo>
                  <a:pt x="2223302" y="2712999"/>
                  <a:pt x="2226583" y="2713879"/>
                  <a:pt x="2227462" y="2710598"/>
                </a:cubicBezTo>
                <a:cubicBezTo>
                  <a:pt x="2225060" y="2706440"/>
                  <a:pt x="2227696" y="2696598"/>
                  <a:pt x="2229455" y="2690037"/>
                </a:cubicBezTo>
                <a:cubicBezTo>
                  <a:pt x="2235137" y="2695076"/>
                  <a:pt x="2241290" y="2672114"/>
                  <a:pt x="2238887" y="2667954"/>
                </a:cubicBezTo>
                <a:cubicBezTo>
                  <a:pt x="2239767" y="2664674"/>
                  <a:pt x="2239767" y="2664674"/>
                  <a:pt x="2239767" y="2664674"/>
                </a:cubicBezTo>
                <a:cubicBezTo>
                  <a:pt x="2242404" y="2654833"/>
                  <a:pt x="2246328" y="2666432"/>
                  <a:pt x="2248965" y="2656591"/>
                </a:cubicBezTo>
                <a:cubicBezTo>
                  <a:pt x="2247442" y="2649152"/>
                  <a:pt x="2245041" y="2644992"/>
                  <a:pt x="2252715" y="2629469"/>
                </a:cubicBezTo>
                <a:cubicBezTo>
                  <a:pt x="2257755" y="2623789"/>
                  <a:pt x="2263670" y="2614826"/>
                  <a:pt x="2266307" y="2604985"/>
                </a:cubicBezTo>
                <a:cubicBezTo>
                  <a:pt x="2267187" y="2601706"/>
                  <a:pt x="2268944" y="2595145"/>
                  <a:pt x="2273104" y="2592744"/>
                </a:cubicBezTo>
                <a:cubicBezTo>
                  <a:pt x="2281658" y="2573941"/>
                  <a:pt x="2277264" y="2590343"/>
                  <a:pt x="2287340" y="2578980"/>
                </a:cubicBezTo>
                <a:cubicBezTo>
                  <a:pt x="2284295" y="2564099"/>
                  <a:pt x="2314524" y="2530009"/>
                  <a:pt x="2314759" y="2516010"/>
                </a:cubicBezTo>
                <a:cubicBezTo>
                  <a:pt x="2304684" y="2527372"/>
                  <a:pt x="2318274" y="2502889"/>
                  <a:pt x="2318274" y="2502889"/>
                </a:cubicBezTo>
                <a:close/>
                <a:moveTo>
                  <a:pt x="1745743" y="2277280"/>
                </a:moveTo>
                <a:lnTo>
                  <a:pt x="1746544" y="2277481"/>
                </a:lnTo>
                <a:lnTo>
                  <a:pt x="1735073" y="2301013"/>
                </a:lnTo>
                <a:cubicBezTo>
                  <a:pt x="1725969" y="2321274"/>
                  <a:pt x="1718702" y="2338701"/>
                  <a:pt x="1715529" y="2346705"/>
                </a:cubicBezTo>
                <a:cubicBezTo>
                  <a:pt x="1713852" y="2361715"/>
                  <a:pt x="1680793" y="2412737"/>
                  <a:pt x="1682110" y="2441760"/>
                </a:cubicBezTo>
                <a:cubicBezTo>
                  <a:pt x="1673767" y="2448427"/>
                  <a:pt x="1676442" y="2438087"/>
                  <a:pt x="1676442" y="2438087"/>
                </a:cubicBezTo>
                <a:cubicBezTo>
                  <a:pt x="1675604" y="2445593"/>
                  <a:pt x="1670841" y="2457600"/>
                  <a:pt x="1665372" y="2469147"/>
                </a:cubicBezTo>
                <a:lnTo>
                  <a:pt x="1652015" y="2493822"/>
                </a:lnTo>
                <a:lnTo>
                  <a:pt x="1729501" y="2306860"/>
                </a:lnTo>
                <a:cubicBezTo>
                  <a:pt x="1732137" y="2300212"/>
                  <a:pt x="1734774" y="2293566"/>
                  <a:pt x="1737409" y="2286918"/>
                </a:cubicBezTo>
                <a:cubicBezTo>
                  <a:pt x="1739489" y="2282418"/>
                  <a:pt x="1742262" y="2278784"/>
                  <a:pt x="1745743" y="2277280"/>
                </a:cubicBezTo>
                <a:close/>
                <a:moveTo>
                  <a:pt x="2406271" y="2140812"/>
                </a:moveTo>
                <a:lnTo>
                  <a:pt x="2381400" y="2172178"/>
                </a:lnTo>
                <a:cubicBezTo>
                  <a:pt x="2373073" y="2183571"/>
                  <a:pt x="2365897" y="2193952"/>
                  <a:pt x="2360419" y="2201275"/>
                </a:cubicBezTo>
                <a:cubicBezTo>
                  <a:pt x="2331713" y="2242804"/>
                  <a:pt x="2302362" y="2273613"/>
                  <a:pt x="2279573" y="2306181"/>
                </a:cubicBezTo>
                <a:cubicBezTo>
                  <a:pt x="2265981" y="2330665"/>
                  <a:pt x="2246471" y="2364112"/>
                  <a:pt x="2232000" y="2391875"/>
                </a:cubicBezTo>
                <a:cubicBezTo>
                  <a:pt x="2217764" y="2405641"/>
                  <a:pt x="2208331" y="2427724"/>
                  <a:pt x="2198898" y="2449807"/>
                </a:cubicBezTo>
                <a:cubicBezTo>
                  <a:pt x="2186422" y="2457011"/>
                  <a:pt x="2171071" y="2488057"/>
                  <a:pt x="2155721" y="2519101"/>
                </a:cubicBezTo>
                <a:cubicBezTo>
                  <a:pt x="2140372" y="2550147"/>
                  <a:pt x="2125021" y="2581191"/>
                  <a:pt x="2112543" y="2588395"/>
                </a:cubicBezTo>
                <a:cubicBezTo>
                  <a:pt x="2109906" y="2598236"/>
                  <a:pt x="2102231" y="2613758"/>
                  <a:pt x="2098073" y="2616160"/>
                </a:cubicBezTo>
                <a:cubicBezTo>
                  <a:pt x="2101995" y="2627759"/>
                  <a:pt x="2085767" y="2662085"/>
                  <a:pt x="2078328" y="2663606"/>
                </a:cubicBezTo>
                <a:cubicBezTo>
                  <a:pt x="2077448" y="2666887"/>
                  <a:pt x="2075691" y="2673447"/>
                  <a:pt x="2074811" y="2676728"/>
                </a:cubicBezTo>
                <a:cubicBezTo>
                  <a:pt x="2064970" y="2674091"/>
                  <a:pt x="2063622" y="2705371"/>
                  <a:pt x="2050908" y="2726574"/>
                </a:cubicBezTo>
                <a:cubicBezTo>
                  <a:pt x="2050028" y="2729856"/>
                  <a:pt x="2050028" y="2729856"/>
                  <a:pt x="2050028" y="2729856"/>
                </a:cubicBezTo>
                <a:cubicBezTo>
                  <a:pt x="2050028" y="2729856"/>
                  <a:pt x="2046748" y="2728977"/>
                  <a:pt x="2046748" y="2728977"/>
                </a:cubicBezTo>
                <a:cubicBezTo>
                  <a:pt x="2045870" y="2732257"/>
                  <a:pt x="2045870" y="2732257"/>
                  <a:pt x="2044991" y="2735538"/>
                </a:cubicBezTo>
                <a:cubicBezTo>
                  <a:pt x="2044991" y="2735538"/>
                  <a:pt x="2044991" y="2735538"/>
                  <a:pt x="2048271" y="2736415"/>
                </a:cubicBezTo>
                <a:cubicBezTo>
                  <a:pt x="2048271" y="2736415"/>
                  <a:pt x="2049149" y="2733136"/>
                  <a:pt x="2049149" y="2733136"/>
                </a:cubicBezTo>
                <a:cubicBezTo>
                  <a:pt x="2047392" y="2739696"/>
                  <a:pt x="2044755" y="2749537"/>
                  <a:pt x="2048035" y="2750415"/>
                </a:cubicBezTo>
                <a:cubicBezTo>
                  <a:pt x="2026533" y="2804424"/>
                  <a:pt x="2008310" y="2859309"/>
                  <a:pt x="1995770" y="2919234"/>
                </a:cubicBezTo>
                <a:cubicBezTo>
                  <a:pt x="1992897" y="2943075"/>
                  <a:pt x="1988501" y="2959475"/>
                  <a:pt x="1981470" y="2985718"/>
                </a:cubicBezTo>
                <a:cubicBezTo>
                  <a:pt x="1976840" y="3016119"/>
                  <a:pt x="1971976" y="3060521"/>
                  <a:pt x="1964707" y="3100763"/>
                </a:cubicBezTo>
                <a:cubicBezTo>
                  <a:pt x="1959841" y="3145164"/>
                  <a:pt x="1955856" y="3186286"/>
                  <a:pt x="1953626" y="3220847"/>
                </a:cubicBezTo>
                <a:cubicBezTo>
                  <a:pt x="1949875" y="3247969"/>
                  <a:pt x="1949639" y="3261969"/>
                  <a:pt x="1948288" y="3293249"/>
                </a:cubicBezTo>
                <a:cubicBezTo>
                  <a:pt x="1949811" y="3300688"/>
                  <a:pt x="1947174" y="3310529"/>
                  <a:pt x="1945417" y="3317092"/>
                </a:cubicBezTo>
                <a:cubicBezTo>
                  <a:pt x="1944301" y="3334371"/>
                  <a:pt x="1950626" y="3350128"/>
                  <a:pt x="1946232" y="3366530"/>
                </a:cubicBezTo>
                <a:cubicBezTo>
                  <a:pt x="1946232" y="3366530"/>
                  <a:pt x="1942952" y="3365651"/>
                  <a:pt x="1942952" y="3365651"/>
                </a:cubicBezTo>
                <a:cubicBezTo>
                  <a:pt x="1943831" y="3362372"/>
                  <a:pt x="1939671" y="3364773"/>
                  <a:pt x="1942074" y="3368931"/>
                </a:cubicBezTo>
                <a:cubicBezTo>
                  <a:pt x="1941194" y="3372213"/>
                  <a:pt x="1940315" y="3375492"/>
                  <a:pt x="1940315" y="3375492"/>
                </a:cubicBezTo>
                <a:cubicBezTo>
                  <a:pt x="1943595" y="3376371"/>
                  <a:pt x="1942716" y="3379652"/>
                  <a:pt x="1942716" y="3379652"/>
                </a:cubicBezTo>
                <a:cubicBezTo>
                  <a:pt x="1939437" y="3378772"/>
                  <a:pt x="1938557" y="3382053"/>
                  <a:pt x="1937678" y="3385333"/>
                </a:cubicBezTo>
                <a:cubicBezTo>
                  <a:pt x="1940079" y="3389492"/>
                  <a:pt x="1940958" y="3386211"/>
                  <a:pt x="1944239" y="3387091"/>
                </a:cubicBezTo>
                <a:cubicBezTo>
                  <a:pt x="1944239" y="3387091"/>
                  <a:pt x="1943359" y="3390371"/>
                  <a:pt x="1943359" y="3390371"/>
                </a:cubicBezTo>
                <a:cubicBezTo>
                  <a:pt x="1942481" y="3393652"/>
                  <a:pt x="1944882" y="3397810"/>
                  <a:pt x="1944882" y="3397810"/>
                </a:cubicBezTo>
                <a:cubicBezTo>
                  <a:pt x="1948161" y="3398690"/>
                  <a:pt x="1949041" y="3395409"/>
                  <a:pt x="1949920" y="3392128"/>
                </a:cubicBezTo>
                <a:cubicBezTo>
                  <a:pt x="1946640" y="3391250"/>
                  <a:pt x="1946640" y="3391250"/>
                  <a:pt x="1946640" y="3391250"/>
                </a:cubicBezTo>
                <a:cubicBezTo>
                  <a:pt x="1950798" y="3388848"/>
                  <a:pt x="1950798" y="3388848"/>
                  <a:pt x="1950798" y="3388848"/>
                </a:cubicBezTo>
                <a:cubicBezTo>
                  <a:pt x="1947048" y="3415971"/>
                  <a:pt x="1946341" y="3457970"/>
                  <a:pt x="1955068" y="3477887"/>
                </a:cubicBezTo>
                <a:cubicBezTo>
                  <a:pt x="1953718" y="3509167"/>
                  <a:pt x="1958692" y="3556207"/>
                  <a:pt x="1967593" y="3614845"/>
                </a:cubicBezTo>
                <a:cubicBezTo>
                  <a:pt x="1964311" y="3613965"/>
                  <a:pt x="1964311" y="3613965"/>
                  <a:pt x="1964311" y="3613965"/>
                </a:cubicBezTo>
                <a:cubicBezTo>
                  <a:pt x="1964311" y="3613965"/>
                  <a:pt x="1965190" y="3610685"/>
                  <a:pt x="1965190" y="3610685"/>
                </a:cubicBezTo>
                <a:cubicBezTo>
                  <a:pt x="1962788" y="3606525"/>
                  <a:pt x="1963667" y="3603245"/>
                  <a:pt x="1959509" y="3605646"/>
                </a:cubicBezTo>
                <a:cubicBezTo>
                  <a:pt x="1959509" y="3605646"/>
                  <a:pt x="1958629" y="3608926"/>
                  <a:pt x="1961030" y="3613086"/>
                </a:cubicBezTo>
                <a:cubicBezTo>
                  <a:pt x="1960151" y="3616366"/>
                  <a:pt x="1960151" y="3616366"/>
                  <a:pt x="1962553" y="3620525"/>
                </a:cubicBezTo>
                <a:cubicBezTo>
                  <a:pt x="1959273" y="3619647"/>
                  <a:pt x="1958393" y="3622927"/>
                  <a:pt x="1956636" y="3629487"/>
                </a:cubicBezTo>
                <a:cubicBezTo>
                  <a:pt x="1958276" y="3629926"/>
                  <a:pt x="1959916" y="3630366"/>
                  <a:pt x="1960956" y="3629767"/>
                </a:cubicBezTo>
                <a:lnTo>
                  <a:pt x="1961195" y="3627779"/>
                </a:lnTo>
                <a:lnTo>
                  <a:pt x="1965598" y="3635404"/>
                </a:lnTo>
                <a:cubicBezTo>
                  <a:pt x="1966476" y="3632124"/>
                  <a:pt x="1967355" y="3628843"/>
                  <a:pt x="1968235" y="3625564"/>
                </a:cubicBezTo>
                <a:cubicBezTo>
                  <a:pt x="1975438" y="3638041"/>
                  <a:pt x="1980241" y="3646361"/>
                  <a:pt x="1982406" y="3664519"/>
                </a:cubicBezTo>
                <a:cubicBezTo>
                  <a:pt x="1980005" y="3660359"/>
                  <a:pt x="1979127" y="3663639"/>
                  <a:pt x="1978248" y="3666921"/>
                </a:cubicBezTo>
                <a:cubicBezTo>
                  <a:pt x="1980413" y="3685079"/>
                  <a:pt x="1992420" y="3705876"/>
                  <a:pt x="1993063" y="3716595"/>
                </a:cubicBezTo>
                <a:cubicBezTo>
                  <a:pt x="1993063" y="3716595"/>
                  <a:pt x="1989783" y="3715716"/>
                  <a:pt x="1990662" y="3712437"/>
                </a:cubicBezTo>
                <a:cubicBezTo>
                  <a:pt x="1994349" y="3738035"/>
                  <a:pt x="2006357" y="3758832"/>
                  <a:pt x="2000440" y="3767792"/>
                </a:cubicBezTo>
                <a:cubicBezTo>
                  <a:pt x="2001319" y="3764513"/>
                  <a:pt x="2003721" y="3768672"/>
                  <a:pt x="2002841" y="3771952"/>
                </a:cubicBezTo>
                <a:cubicBezTo>
                  <a:pt x="2010925" y="3781150"/>
                  <a:pt x="2005477" y="3762112"/>
                  <a:pt x="2006357" y="3758832"/>
                </a:cubicBezTo>
                <a:cubicBezTo>
                  <a:pt x="2010925" y="3781150"/>
                  <a:pt x="2009166" y="3787711"/>
                  <a:pt x="2017248" y="3796907"/>
                </a:cubicBezTo>
                <a:cubicBezTo>
                  <a:pt x="2013090" y="3799309"/>
                  <a:pt x="2008288" y="3790991"/>
                  <a:pt x="2012210" y="3802590"/>
                </a:cubicBezTo>
                <a:cubicBezTo>
                  <a:pt x="2017892" y="3807629"/>
                  <a:pt x="2015491" y="3803468"/>
                  <a:pt x="2020293" y="3811786"/>
                </a:cubicBezTo>
                <a:cubicBezTo>
                  <a:pt x="2023573" y="3812666"/>
                  <a:pt x="2022695" y="3815946"/>
                  <a:pt x="2022695" y="3815946"/>
                </a:cubicBezTo>
                <a:cubicBezTo>
                  <a:pt x="2025096" y="3820106"/>
                  <a:pt x="2024217" y="3823386"/>
                  <a:pt x="2027497" y="3824264"/>
                </a:cubicBezTo>
                <a:cubicBezTo>
                  <a:pt x="2030778" y="3825144"/>
                  <a:pt x="2031657" y="3821863"/>
                  <a:pt x="2029256" y="3817704"/>
                </a:cubicBezTo>
                <a:cubicBezTo>
                  <a:pt x="2029256" y="3817704"/>
                  <a:pt x="2029256" y="3817704"/>
                  <a:pt x="2030134" y="3814423"/>
                </a:cubicBezTo>
                <a:cubicBezTo>
                  <a:pt x="2038626" y="3848341"/>
                  <a:pt x="2046708" y="3857538"/>
                  <a:pt x="2060002" y="3899774"/>
                </a:cubicBezTo>
                <a:cubicBezTo>
                  <a:pt x="2049926" y="3911137"/>
                  <a:pt x="2062403" y="3903934"/>
                  <a:pt x="2059530" y="3927774"/>
                </a:cubicBezTo>
                <a:cubicBezTo>
                  <a:pt x="2056251" y="3926896"/>
                  <a:pt x="2056251" y="3926896"/>
                  <a:pt x="2056251" y="3926896"/>
                </a:cubicBezTo>
                <a:cubicBezTo>
                  <a:pt x="2053849" y="3922736"/>
                  <a:pt x="2052969" y="3926018"/>
                  <a:pt x="2055372" y="3930176"/>
                </a:cubicBezTo>
                <a:cubicBezTo>
                  <a:pt x="2054492" y="3933457"/>
                  <a:pt x="2056893" y="3937615"/>
                  <a:pt x="2060174" y="3938494"/>
                </a:cubicBezTo>
                <a:cubicBezTo>
                  <a:pt x="2062575" y="3942653"/>
                  <a:pt x="2062575" y="3942653"/>
                  <a:pt x="2062575" y="3942653"/>
                </a:cubicBezTo>
                <a:cubicBezTo>
                  <a:pt x="2064098" y="3950093"/>
                  <a:pt x="2067378" y="3950971"/>
                  <a:pt x="2071537" y="3948570"/>
                </a:cubicBezTo>
                <a:cubicBezTo>
                  <a:pt x="2069779" y="3955131"/>
                  <a:pt x="2075461" y="3960170"/>
                  <a:pt x="2077862" y="3964329"/>
                </a:cubicBezTo>
                <a:cubicBezTo>
                  <a:pt x="2076340" y="3956889"/>
                  <a:pt x="2074817" y="3949450"/>
                  <a:pt x="2073296" y="3942009"/>
                </a:cubicBezTo>
                <a:cubicBezTo>
                  <a:pt x="2070015" y="3941131"/>
                  <a:pt x="2066735" y="3940252"/>
                  <a:pt x="2066735" y="3940252"/>
                </a:cubicBezTo>
                <a:cubicBezTo>
                  <a:pt x="2066735" y="3940252"/>
                  <a:pt x="2067614" y="3936973"/>
                  <a:pt x="2064334" y="3936093"/>
                </a:cubicBezTo>
                <a:cubicBezTo>
                  <a:pt x="2064334" y="3936093"/>
                  <a:pt x="2065212" y="3932813"/>
                  <a:pt x="2065212" y="3932813"/>
                </a:cubicBezTo>
                <a:cubicBezTo>
                  <a:pt x="2066091" y="3929533"/>
                  <a:pt x="2062811" y="3928653"/>
                  <a:pt x="2059530" y="3927774"/>
                </a:cubicBezTo>
                <a:cubicBezTo>
                  <a:pt x="2070485" y="3913130"/>
                  <a:pt x="2072479" y="3892570"/>
                  <a:pt x="2055670" y="3863455"/>
                </a:cubicBezTo>
                <a:cubicBezTo>
                  <a:pt x="2056550" y="3860175"/>
                  <a:pt x="2054147" y="3856016"/>
                  <a:pt x="2057428" y="3856895"/>
                </a:cubicBezTo>
                <a:cubicBezTo>
                  <a:pt x="2056550" y="3860175"/>
                  <a:pt x="2059829" y="3861055"/>
                  <a:pt x="2060708" y="3857775"/>
                </a:cubicBezTo>
                <a:cubicBezTo>
                  <a:pt x="2060708" y="3857775"/>
                  <a:pt x="2060708" y="3857775"/>
                  <a:pt x="2058307" y="3853615"/>
                </a:cubicBezTo>
                <a:cubicBezTo>
                  <a:pt x="2058307" y="3853615"/>
                  <a:pt x="2059185" y="3850335"/>
                  <a:pt x="2059185" y="3850335"/>
                </a:cubicBezTo>
                <a:cubicBezTo>
                  <a:pt x="2066830" y="3861173"/>
                  <a:pt x="2072013" y="3871351"/>
                  <a:pt x="2075527" y="3882839"/>
                </a:cubicBezTo>
                <a:lnTo>
                  <a:pt x="2081274" y="3919538"/>
                </a:lnTo>
                <a:lnTo>
                  <a:pt x="2079447" y="3919048"/>
                </a:lnTo>
                <a:cubicBezTo>
                  <a:pt x="2078568" y="3922330"/>
                  <a:pt x="2078568" y="3922330"/>
                  <a:pt x="2081850" y="3923208"/>
                </a:cubicBezTo>
                <a:cubicBezTo>
                  <a:pt x="2080091" y="3929767"/>
                  <a:pt x="2083371" y="3930646"/>
                  <a:pt x="2084894" y="3938087"/>
                </a:cubicBezTo>
                <a:cubicBezTo>
                  <a:pt x="2084894" y="3938087"/>
                  <a:pt x="2081612" y="3937209"/>
                  <a:pt x="2082492" y="3933927"/>
                </a:cubicBezTo>
                <a:cubicBezTo>
                  <a:pt x="2082492" y="3933927"/>
                  <a:pt x="2081612" y="3937209"/>
                  <a:pt x="2081612" y="3937209"/>
                </a:cubicBezTo>
                <a:cubicBezTo>
                  <a:pt x="2081612" y="3937209"/>
                  <a:pt x="2084015" y="3941367"/>
                  <a:pt x="2084015" y="3941367"/>
                </a:cubicBezTo>
                <a:cubicBezTo>
                  <a:pt x="2088582" y="3963685"/>
                  <a:pt x="2084187" y="3980086"/>
                  <a:pt x="2096193" y="4000883"/>
                </a:cubicBezTo>
                <a:cubicBezTo>
                  <a:pt x="2091391" y="3992564"/>
                  <a:pt x="2092913" y="4000005"/>
                  <a:pt x="2091155" y="4006565"/>
                </a:cubicBezTo>
                <a:cubicBezTo>
                  <a:pt x="2083952" y="3994087"/>
                  <a:pt x="2086589" y="3984246"/>
                  <a:pt x="2079149" y="3985769"/>
                </a:cubicBezTo>
                <a:cubicBezTo>
                  <a:pt x="2090276" y="4009844"/>
                  <a:pt x="2096601" y="4025603"/>
                  <a:pt x="2105093" y="4059520"/>
                </a:cubicBezTo>
                <a:cubicBezTo>
                  <a:pt x="2101812" y="4058642"/>
                  <a:pt x="2104213" y="4062800"/>
                  <a:pt x="2103334" y="4066081"/>
                </a:cubicBezTo>
                <a:cubicBezTo>
                  <a:pt x="2105736" y="4070241"/>
                  <a:pt x="2108137" y="4074399"/>
                  <a:pt x="2109017" y="4071119"/>
                </a:cubicBezTo>
                <a:cubicBezTo>
                  <a:pt x="2110538" y="4078557"/>
                  <a:pt x="2116220" y="4083597"/>
                  <a:pt x="2124302" y="4092795"/>
                </a:cubicBezTo>
                <a:cubicBezTo>
                  <a:pt x="2120144" y="4095196"/>
                  <a:pt x="2115340" y="4086877"/>
                  <a:pt x="2116863" y="4094316"/>
                </a:cubicBezTo>
                <a:cubicBezTo>
                  <a:pt x="2120144" y="4095196"/>
                  <a:pt x="2121665" y="4102634"/>
                  <a:pt x="2124946" y="4103514"/>
                </a:cubicBezTo>
                <a:cubicBezTo>
                  <a:pt x="2124946" y="4103514"/>
                  <a:pt x="2124068" y="4106796"/>
                  <a:pt x="2127347" y="4107674"/>
                </a:cubicBezTo>
                <a:cubicBezTo>
                  <a:pt x="2126469" y="4110953"/>
                  <a:pt x="2126469" y="4110953"/>
                  <a:pt x="2126469" y="4110953"/>
                </a:cubicBezTo>
                <a:cubicBezTo>
                  <a:pt x="2129749" y="4111834"/>
                  <a:pt x="2129749" y="4111834"/>
                  <a:pt x="2129749" y="4111834"/>
                </a:cubicBezTo>
                <a:cubicBezTo>
                  <a:pt x="2127347" y="4107674"/>
                  <a:pt x="2127347" y="4107674"/>
                  <a:pt x="2127347" y="4107674"/>
                </a:cubicBezTo>
                <a:cubicBezTo>
                  <a:pt x="2128226" y="4104393"/>
                  <a:pt x="2128226" y="4104393"/>
                  <a:pt x="2128226" y="4104393"/>
                </a:cubicBezTo>
                <a:cubicBezTo>
                  <a:pt x="2134551" y="4120150"/>
                  <a:pt x="2134551" y="4120150"/>
                  <a:pt x="2134551" y="4120150"/>
                </a:cubicBezTo>
                <a:cubicBezTo>
                  <a:pt x="2132150" y="4115992"/>
                  <a:pt x="2128870" y="4115113"/>
                  <a:pt x="2131272" y="4119272"/>
                </a:cubicBezTo>
                <a:cubicBezTo>
                  <a:pt x="2149602" y="4155826"/>
                  <a:pt x="2179533" y="4188456"/>
                  <a:pt x="2205304" y="4223489"/>
                </a:cubicBezTo>
                <a:cubicBezTo>
                  <a:pt x="2235233" y="4256119"/>
                  <a:pt x="2261885" y="4287869"/>
                  <a:pt x="2288534" y="4319621"/>
                </a:cubicBezTo>
                <a:cubicBezTo>
                  <a:pt x="2286776" y="4326183"/>
                  <a:pt x="2283495" y="4325304"/>
                  <a:pt x="2276936" y="4323545"/>
                </a:cubicBezTo>
                <a:cubicBezTo>
                  <a:pt x="2302064" y="4347856"/>
                  <a:pt x="2318229" y="4366253"/>
                  <a:pt x="2338554" y="4382245"/>
                </a:cubicBezTo>
                <a:cubicBezTo>
                  <a:pt x="2358000" y="4401520"/>
                  <a:pt x="2378325" y="4417513"/>
                  <a:pt x="2402574" y="4445104"/>
                </a:cubicBezTo>
                <a:cubicBezTo>
                  <a:pt x="2400173" y="4440946"/>
                  <a:pt x="2400173" y="4440946"/>
                  <a:pt x="2399295" y="4444226"/>
                </a:cubicBezTo>
                <a:cubicBezTo>
                  <a:pt x="2399295" y="4444226"/>
                  <a:pt x="2398414" y="4447507"/>
                  <a:pt x="2400815" y="4451665"/>
                </a:cubicBezTo>
                <a:cubicBezTo>
                  <a:pt x="2399937" y="4454946"/>
                  <a:pt x="2399937" y="4454946"/>
                  <a:pt x="2399937" y="4454946"/>
                </a:cubicBezTo>
                <a:cubicBezTo>
                  <a:pt x="2405619" y="4459984"/>
                  <a:pt x="2410421" y="4468302"/>
                  <a:pt x="2414581" y="4465901"/>
                </a:cubicBezTo>
                <a:cubicBezTo>
                  <a:pt x="2413701" y="4469181"/>
                  <a:pt x="2416102" y="4473341"/>
                  <a:pt x="2419383" y="4474219"/>
                </a:cubicBezTo>
                <a:cubicBezTo>
                  <a:pt x="2421785" y="4478379"/>
                  <a:pt x="2422665" y="4475099"/>
                  <a:pt x="2422665" y="4475099"/>
                </a:cubicBezTo>
                <a:cubicBezTo>
                  <a:pt x="2423543" y="4471818"/>
                  <a:pt x="2423543" y="4471818"/>
                  <a:pt x="2423543" y="4471818"/>
                </a:cubicBezTo>
                <a:cubicBezTo>
                  <a:pt x="2436427" y="4489334"/>
                  <a:pt x="2446268" y="4491971"/>
                  <a:pt x="2459154" y="4509487"/>
                </a:cubicBezTo>
                <a:cubicBezTo>
                  <a:pt x="2461791" y="4499646"/>
                  <a:pt x="2465714" y="4511245"/>
                  <a:pt x="2468994" y="4512124"/>
                </a:cubicBezTo>
                <a:cubicBezTo>
                  <a:pt x="2460913" y="4502926"/>
                  <a:pt x="2467473" y="4504684"/>
                  <a:pt x="2462671" y="4496365"/>
                </a:cubicBezTo>
                <a:cubicBezTo>
                  <a:pt x="2456989" y="4491328"/>
                  <a:pt x="2464194" y="4503806"/>
                  <a:pt x="2455230" y="4497888"/>
                </a:cubicBezTo>
                <a:cubicBezTo>
                  <a:pt x="2451306" y="4486290"/>
                  <a:pt x="2442344" y="4480372"/>
                  <a:pt x="2440823" y="4472932"/>
                </a:cubicBezTo>
                <a:cubicBezTo>
                  <a:pt x="2443224" y="4477092"/>
                  <a:pt x="2445625" y="4481252"/>
                  <a:pt x="2448905" y="4482130"/>
                </a:cubicBezTo>
                <a:cubicBezTo>
                  <a:pt x="2436021" y="4464614"/>
                  <a:pt x="2420734" y="4442939"/>
                  <a:pt x="2402166" y="4420385"/>
                </a:cubicBezTo>
                <a:cubicBezTo>
                  <a:pt x="2383599" y="4397831"/>
                  <a:pt x="2365032" y="4375276"/>
                  <a:pt x="2348865" y="4356882"/>
                </a:cubicBezTo>
                <a:cubicBezTo>
                  <a:pt x="2352147" y="4357761"/>
                  <a:pt x="2353025" y="4354481"/>
                  <a:pt x="2350624" y="4350321"/>
                </a:cubicBezTo>
                <a:cubicBezTo>
                  <a:pt x="2335337" y="4328647"/>
                  <a:pt x="2322451" y="4311131"/>
                  <a:pt x="2311324" y="4287054"/>
                </a:cubicBezTo>
                <a:cubicBezTo>
                  <a:pt x="2303885" y="4288577"/>
                  <a:pt x="2301719" y="4270417"/>
                  <a:pt x="2296917" y="4262099"/>
                </a:cubicBezTo>
                <a:cubicBezTo>
                  <a:pt x="2294514" y="4257939"/>
                  <a:pt x="2290356" y="4260340"/>
                  <a:pt x="2288833" y="4252901"/>
                </a:cubicBezTo>
                <a:cubicBezTo>
                  <a:pt x="2285552" y="4252022"/>
                  <a:pt x="2284909" y="4241302"/>
                  <a:pt x="2280107" y="4232984"/>
                </a:cubicBezTo>
                <a:cubicBezTo>
                  <a:pt x="2272902" y="4220507"/>
                  <a:pt x="2262419" y="4207150"/>
                  <a:pt x="2255216" y="4194671"/>
                </a:cubicBezTo>
                <a:cubicBezTo>
                  <a:pt x="2245609" y="4178035"/>
                  <a:pt x="2242330" y="4177155"/>
                  <a:pt x="2233602" y="4157238"/>
                </a:cubicBezTo>
                <a:cubicBezTo>
                  <a:pt x="2208711" y="4118927"/>
                  <a:pt x="2191494" y="4065092"/>
                  <a:pt x="2178608" y="4047576"/>
                </a:cubicBezTo>
                <a:cubicBezTo>
                  <a:pt x="2181245" y="4037736"/>
                  <a:pt x="2167482" y="4023500"/>
                  <a:pt x="2162677" y="4015182"/>
                </a:cubicBezTo>
                <a:cubicBezTo>
                  <a:pt x="2168360" y="4020220"/>
                  <a:pt x="2165958" y="4016061"/>
                  <a:pt x="2166837" y="4012780"/>
                </a:cubicBezTo>
                <a:cubicBezTo>
                  <a:pt x="2150027" y="3983666"/>
                  <a:pt x="2146576" y="3944067"/>
                  <a:pt x="2126722" y="3900073"/>
                </a:cubicBezTo>
                <a:cubicBezTo>
                  <a:pt x="2117115" y="3883437"/>
                  <a:pt x="2121040" y="3895035"/>
                  <a:pt x="2116473" y="3872717"/>
                </a:cubicBezTo>
                <a:cubicBezTo>
                  <a:pt x="2113428" y="3857837"/>
                  <a:pt x="2106223" y="3845361"/>
                  <a:pt x="2103179" y="3830480"/>
                </a:cubicBezTo>
                <a:cubicBezTo>
                  <a:pt x="2089243" y="3777526"/>
                  <a:pt x="2078585" y="3725448"/>
                  <a:pt x="2069451" y="3680812"/>
                </a:cubicBezTo>
                <a:cubicBezTo>
                  <a:pt x="2064005" y="3661772"/>
                  <a:pt x="2064241" y="3647773"/>
                  <a:pt x="2057037" y="3635295"/>
                </a:cubicBezTo>
                <a:cubicBezTo>
                  <a:pt x="2057916" y="3632014"/>
                  <a:pt x="2057916" y="3632014"/>
                  <a:pt x="2058794" y="3628734"/>
                </a:cubicBezTo>
                <a:cubicBezTo>
                  <a:pt x="2059674" y="3625453"/>
                  <a:pt x="2062311" y="3615613"/>
                  <a:pt x="2056865" y="3596574"/>
                </a:cubicBezTo>
                <a:cubicBezTo>
                  <a:pt x="2055343" y="3589135"/>
                  <a:pt x="2051419" y="3577537"/>
                  <a:pt x="2049896" y="3570096"/>
                </a:cubicBezTo>
                <a:cubicBezTo>
                  <a:pt x="2047966" y="3537937"/>
                  <a:pt x="2047794" y="3499218"/>
                  <a:pt x="2040589" y="3486740"/>
                </a:cubicBezTo>
                <a:cubicBezTo>
                  <a:pt x="2048673" y="3495938"/>
                  <a:pt x="2039538" y="3451300"/>
                  <a:pt x="2035615" y="3439701"/>
                </a:cubicBezTo>
                <a:cubicBezTo>
                  <a:pt x="2042412" y="3427459"/>
                  <a:pt x="2032161" y="3400103"/>
                  <a:pt x="2035915" y="3372981"/>
                </a:cubicBezTo>
                <a:cubicBezTo>
                  <a:pt x="2036793" y="3369701"/>
                  <a:pt x="2029353" y="3371223"/>
                  <a:pt x="2031990" y="3361383"/>
                </a:cubicBezTo>
                <a:cubicBezTo>
                  <a:pt x="2037029" y="3355701"/>
                  <a:pt x="2036620" y="3330981"/>
                  <a:pt x="2032461" y="3333382"/>
                </a:cubicBezTo>
                <a:cubicBezTo>
                  <a:pt x="2041659" y="3325299"/>
                  <a:pt x="2033811" y="3302102"/>
                  <a:pt x="2038849" y="3296420"/>
                </a:cubicBezTo>
                <a:cubicBezTo>
                  <a:pt x="2032289" y="3294661"/>
                  <a:pt x="2029888" y="3290503"/>
                  <a:pt x="2027486" y="3286343"/>
                </a:cubicBezTo>
                <a:cubicBezTo>
                  <a:pt x="2025963" y="3278904"/>
                  <a:pt x="2026842" y="3275624"/>
                  <a:pt x="2025321" y="3268185"/>
                </a:cubicBezTo>
                <a:cubicBezTo>
                  <a:pt x="2024913" y="3243464"/>
                  <a:pt x="2029543" y="3213062"/>
                  <a:pt x="2033294" y="3185942"/>
                </a:cubicBezTo>
                <a:cubicBezTo>
                  <a:pt x="2035053" y="3179382"/>
                  <a:pt x="2040090" y="3173700"/>
                  <a:pt x="2040090" y="3173700"/>
                </a:cubicBezTo>
                <a:cubicBezTo>
                  <a:pt x="2037689" y="3169540"/>
                  <a:pt x="2038567" y="3166260"/>
                  <a:pt x="2036166" y="3162101"/>
                </a:cubicBezTo>
                <a:cubicBezTo>
                  <a:pt x="2037046" y="3158821"/>
                  <a:pt x="2037046" y="3158821"/>
                  <a:pt x="2037046" y="3158821"/>
                </a:cubicBezTo>
                <a:cubicBezTo>
                  <a:pt x="2049758" y="3137617"/>
                  <a:pt x="2048707" y="3102177"/>
                  <a:pt x="2049179" y="3074176"/>
                </a:cubicBezTo>
                <a:cubicBezTo>
                  <a:pt x="2052459" y="3075055"/>
                  <a:pt x="2052459" y="3075055"/>
                  <a:pt x="2052459" y="3075055"/>
                </a:cubicBezTo>
                <a:cubicBezTo>
                  <a:pt x="2058377" y="3066094"/>
                  <a:pt x="2046134" y="3059297"/>
                  <a:pt x="2056854" y="3058653"/>
                </a:cubicBezTo>
                <a:cubicBezTo>
                  <a:pt x="2061248" y="3042252"/>
                  <a:pt x="2052052" y="3050336"/>
                  <a:pt x="2055566" y="3037215"/>
                </a:cubicBezTo>
                <a:cubicBezTo>
                  <a:pt x="2058847" y="3038094"/>
                  <a:pt x="2060604" y="3031533"/>
                  <a:pt x="2064764" y="3029132"/>
                </a:cubicBezTo>
                <a:cubicBezTo>
                  <a:pt x="2061720" y="3014253"/>
                  <a:pt x="2065236" y="3001131"/>
                  <a:pt x="2072911" y="2985608"/>
                </a:cubicBezTo>
                <a:cubicBezTo>
                  <a:pt x="2064827" y="2976412"/>
                  <a:pt x="2076661" y="2958488"/>
                  <a:pt x="2075140" y="2951048"/>
                </a:cubicBezTo>
                <a:cubicBezTo>
                  <a:pt x="2078420" y="2951927"/>
                  <a:pt x="2079298" y="2948647"/>
                  <a:pt x="2079298" y="2948647"/>
                </a:cubicBezTo>
                <a:cubicBezTo>
                  <a:pt x="2078011" y="2927207"/>
                  <a:pt x="2085687" y="2911684"/>
                  <a:pt x="2090081" y="2895283"/>
                </a:cubicBezTo>
                <a:lnTo>
                  <a:pt x="2091816" y="2888809"/>
                </a:lnTo>
                <a:lnTo>
                  <a:pt x="2099621" y="2853246"/>
                </a:lnTo>
                <a:lnTo>
                  <a:pt x="2099985" y="2845200"/>
                </a:lnTo>
                <a:lnTo>
                  <a:pt x="2100816" y="2847794"/>
                </a:lnTo>
                <a:lnTo>
                  <a:pt x="2110855" y="2802050"/>
                </a:lnTo>
                <a:cubicBezTo>
                  <a:pt x="2139494" y="2686470"/>
                  <a:pt x="2177524" y="2572693"/>
                  <a:pt x="2224554" y="2460779"/>
                </a:cubicBezTo>
                <a:cubicBezTo>
                  <a:pt x="2261933" y="2371289"/>
                  <a:pt x="2306319" y="2285989"/>
                  <a:pt x="2358682" y="2205979"/>
                </a:cubicBezTo>
                <a:close/>
                <a:moveTo>
                  <a:pt x="6077176" y="2118185"/>
                </a:moveTo>
                <a:cubicBezTo>
                  <a:pt x="6090509" y="2134875"/>
                  <a:pt x="6099173" y="2152560"/>
                  <a:pt x="6112507" y="2169248"/>
                </a:cubicBezTo>
                <a:cubicBezTo>
                  <a:pt x="6107837" y="2170245"/>
                  <a:pt x="6107837" y="2170245"/>
                  <a:pt x="6107837" y="2170245"/>
                </a:cubicBezTo>
                <a:cubicBezTo>
                  <a:pt x="6106839" y="2165575"/>
                  <a:pt x="6100172" y="2157231"/>
                  <a:pt x="6099173" y="2152560"/>
                </a:cubicBezTo>
                <a:cubicBezTo>
                  <a:pt x="6093505" y="2148886"/>
                  <a:pt x="6086839" y="2140543"/>
                  <a:pt x="6085839" y="2135872"/>
                </a:cubicBezTo>
                <a:cubicBezTo>
                  <a:pt x="6085839" y="2135872"/>
                  <a:pt x="6080171" y="2132198"/>
                  <a:pt x="6080171" y="2132198"/>
                </a:cubicBezTo>
                <a:cubicBezTo>
                  <a:pt x="6074503" y="2128525"/>
                  <a:pt x="6074503" y="2128525"/>
                  <a:pt x="6073503" y="2123854"/>
                </a:cubicBezTo>
                <a:cubicBezTo>
                  <a:pt x="6072505" y="2119184"/>
                  <a:pt x="6072505" y="2119184"/>
                  <a:pt x="6077176" y="2118185"/>
                </a:cubicBezTo>
                <a:close/>
                <a:moveTo>
                  <a:pt x="2109589" y="1937684"/>
                </a:moveTo>
                <a:lnTo>
                  <a:pt x="2088831" y="1976351"/>
                </a:lnTo>
                <a:cubicBezTo>
                  <a:pt x="2085892" y="1983950"/>
                  <a:pt x="2083769" y="1991818"/>
                  <a:pt x="2082998" y="2000064"/>
                </a:cubicBezTo>
                <a:lnTo>
                  <a:pt x="2083339" y="2004008"/>
                </a:lnTo>
                <a:lnTo>
                  <a:pt x="2078984" y="2013244"/>
                </a:lnTo>
                <a:cubicBezTo>
                  <a:pt x="2076353" y="2018080"/>
                  <a:pt x="2071513" y="2023999"/>
                  <a:pt x="2058996" y="2033998"/>
                </a:cubicBezTo>
                <a:cubicBezTo>
                  <a:pt x="2069337" y="2036673"/>
                  <a:pt x="2023944" y="2075676"/>
                  <a:pt x="2025940" y="2085019"/>
                </a:cubicBezTo>
                <a:cubicBezTo>
                  <a:pt x="2045302" y="2061345"/>
                  <a:pt x="2027935" y="2094361"/>
                  <a:pt x="2020588" y="2105699"/>
                </a:cubicBezTo>
                <a:cubicBezTo>
                  <a:pt x="2015917" y="2106696"/>
                  <a:pt x="2014918" y="2102026"/>
                  <a:pt x="2019591" y="2101027"/>
                </a:cubicBezTo>
                <a:cubicBezTo>
                  <a:pt x="2018592" y="2096357"/>
                  <a:pt x="2018592" y="2096357"/>
                  <a:pt x="2018592" y="2096357"/>
                </a:cubicBezTo>
                <a:cubicBezTo>
                  <a:pt x="2017595" y="2091686"/>
                  <a:pt x="2018592" y="2096357"/>
                  <a:pt x="2013921" y="2097355"/>
                </a:cubicBezTo>
                <a:cubicBezTo>
                  <a:pt x="2010248" y="2103023"/>
                  <a:pt x="2010248" y="2103023"/>
                  <a:pt x="2010248" y="2103023"/>
                </a:cubicBezTo>
                <a:cubicBezTo>
                  <a:pt x="2007573" y="2113364"/>
                  <a:pt x="2013243" y="2117038"/>
                  <a:pt x="2013243" y="2117038"/>
                </a:cubicBezTo>
                <a:cubicBezTo>
                  <a:pt x="2014240" y="2121707"/>
                  <a:pt x="2010567" y="2127376"/>
                  <a:pt x="2006894" y="2133046"/>
                </a:cubicBezTo>
                <a:cubicBezTo>
                  <a:pt x="2002223" y="2134043"/>
                  <a:pt x="2002223" y="2134043"/>
                  <a:pt x="1997551" y="2135041"/>
                </a:cubicBezTo>
                <a:cubicBezTo>
                  <a:pt x="1997551" y="2135041"/>
                  <a:pt x="1996554" y="2130371"/>
                  <a:pt x="1996554" y="2130371"/>
                </a:cubicBezTo>
                <a:cubicBezTo>
                  <a:pt x="1996554" y="2130371"/>
                  <a:pt x="1996554" y="2130371"/>
                  <a:pt x="1991884" y="2131368"/>
                </a:cubicBezTo>
                <a:cubicBezTo>
                  <a:pt x="1991884" y="2131368"/>
                  <a:pt x="1992881" y="2136040"/>
                  <a:pt x="1992881" y="2136040"/>
                </a:cubicBezTo>
                <a:cubicBezTo>
                  <a:pt x="1992881" y="2136040"/>
                  <a:pt x="1993879" y="2140711"/>
                  <a:pt x="1993879" y="2140711"/>
                </a:cubicBezTo>
                <a:cubicBezTo>
                  <a:pt x="1994876" y="2145381"/>
                  <a:pt x="1990205" y="2146379"/>
                  <a:pt x="1991204" y="2151051"/>
                </a:cubicBezTo>
                <a:cubicBezTo>
                  <a:pt x="1986534" y="2152048"/>
                  <a:pt x="1987531" y="2156719"/>
                  <a:pt x="1987531" y="2156719"/>
                </a:cubicBezTo>
                <a:cubicBezTo>
                  <a:pt x="1982860" y="2157718"/>
                  <a:pt x="1982860" y="2157718"/>
                  <a:pt x="1982860" y="2157718"/>
                </a:cubicBezTo>
                <a:cubicBezTo>
                  <a:pt x="1979187" y="2163386"/>
                  <a:pt x="1979187" y="2163386"/>
                  <a:pt x="1979187" y="2163386"/>
                </a:cubicBezTo>
                <a:cubicBezTo>
                  <a:pt x="1983857" y="2162388"/>
                  <a:pt x="1983857" y="2162388"/>
                  <a:pt x="1983857" y="2162388"/>
                </a:cubicBezTo>
                <a:cubicBezTo>
                  <a:pt x="1979187" y="2163386"/>
                  <a:pt x="1980184" y="2168057"/>
                  <a:pt x="1980184" y="2168057"/>
                </a:cubicBezTo>
                <a:cubicBezTo>
                  <a:pt x="1965493" y="2190733"/>
                  <a:pt x="1950798" y="2213409"/>
                  <a:pt x="1939781" y="2230416"/>
                </a:cubicBezTo>
                <a:cubicBezTo>
                  <a:pt x="1935109" y="2231414"/>
                  <a:pt x="1935109" y="2231414"/>
                  <a:pt x="1935109" y="2231414"/>
                </a:cubicBezTo>
                <a:cubicBezTo>
                  <a:pt x="1936107" y="2236085"/>
                  <a:pt x="1936107" y="2236085"/>
                  <a:pt x="1936107" y="2236085"/>
                </a:cubicBezTo>
                <a:cubicBezTo>
                  <a:pt x="1932434" y="2241754"/>
                  <a:pt x="1932434" y="2241754"/>
                  <a:pt x="1932434" y="2241754"/>
                </a:cubicBezTo>
                <a:cubicBezTo>
                  <a:pt x="1933433" y="2246425"/>
                  <a:pt x="1933433" y="2246425"/>
                  <a:pt x="1933433" y="2246425"/>
                </a:cubicBezTo>
                <a:cubicBezTo>
                  <a:pt x="1932434" y="2241754"/>
                  <a:pt x="1932434" y="2241754"/>
                  <a:pt x="1926765" y="2238080"/>
                </a:cubicBezTo>
                <a:cubicBezTo>
                  <a:pt x="1923091" y="2243750"/>
                  <a:pt x="1919419" y="2249418"/>
                  <a:pt x="1912072" y="2260756"/>
                </a:cubicBezTo>
                <a:cubicBezTo>
                  <a:pt x="1912072" y="2260756"/>
                  <a:pt x="1912072" y="2260756"/>
                  <a:pt x="1907402" y="2261755"/>
                </a:cubicBezTo>
                <a:lnTo>
                  <a:pt x="1905146" y="2259025"/>
                </a:lnTo>
                <a:lnTo>
                  <a:pt x="1906944" y="2256251"/>
                </a:lnTo>
                <a:lnTo>
                  <a:pt x="1908825" y="2254124"/>
                </a:lnTo>
                <a:cubicBezTo>
                  <a:pt x="1912413" y="2250916"/>
                  <a:pt x="1916585" y="2247581"/>
                  <a:pt x="1913750" y="2245744"/>
                </a:cubicBezTo>
                <a:lnTo>
                  <a:pt x="1906944" y="2256251"/>
                </a:lnTo>
                <a:lnTo>
                  <a:pt x="1904828" y="2258642"/>
                </a:lnTo>
                <a:lnTo>
                  <a:pt x="1905146" y="2259025"/>
                </a:lnTo>
                <a:lnTo>
                  <a:pt x="1888038" y="2285428"/>
                </a:lnTo>
                <a:cubicBezTo>
                  <a:pt x="1880691" y="2296766"/>
                  <a:pt x="1877020" y="2302434"/>
                  <a:pt x="1869672" y="2313773"/>
                </a:cubicBezTo>
                <a:cubicBezTo>
                  <a:pt x="1865998" y="2319442"/>
                  <a:pt x="1858653" y="2330779"/>
                  <a:pt x="1855978" y="2341119"/>
                </a:cubicBezTo>
                <a:cubicBezTo>
                  <a:pt x="1844959" y="2358126"/>
                  <a:pt x="1836615" y="2364794"/>
                  <a:pt x="1822921" y="2392140"/>
                </a:cubicBezTo>
                <a:cubicBezTo>
                  <a:pt x="1819248" y="2397810"/>
                  <a:pt x="1815574" y="2403479"/>
                  <a:pt x="1816572" y="2408148"/>
                </a:cubicBezTo>
                <a:cubicBezTo>
                  <a:pt x="1811902" y="2409147"/>
                  <a:pt x="1812900" y="2413817"/>
                  <a:pt x="1808228" y="2414816"/>
                </a:cubicBezTo>
                <a:cubicBezTo>
                  <a:pt x="1808228" y="2414816"/>
                  <a:pt x="1804555" y="2420484"/>
                  <a:pt x="1804555" y="2420484"/>
                </a:cubicBezTo>
                <a:cubicBezTo>
                  <a:pt x="1800883" y="2426153"/>
                  <a:pt x="1797209" y="2431823"/>
                  <a:pt x="1794533" y="2442162"/>
                </a:cubicBezTo>
                <a:cubicBezTo>
                  <a:pt x="1793536" y="2437492"/>
                  <a:pt x="1782517" y="2454499"/>
                  <a:pt x="1788184" y="2458170"/>
                </a:cubicBezTo>
                <a:cubicBezTo>
                  <a:pt x="1784512" y="2463840"/>
                  <a:pt x="1780839" y="2469509"/>
                  <a:pt x="1777165" y="2475180"/>
                </a:cubicBezTo>
                <a:cubicBezTo>
                  <a:pt x="1744108" y="2526200"/>
                  <a:pt x="1709374" y="2592231"/>
                  <a:pt x="1685658" y="2641254"/>
                </a:cubicBezTo>
                <a:lnTo>
                  <a:pt x="1682599" y="2641908"/>
                </a:lnTo>
                <a:lnTo>
                  <a:pt x="1683636" y="2638298"/>
                </a:lnTo>
                <a:lnTo>
                  <a:pt x="1750713" y="2461519"/>
                </a:lnTo>
                <a:lnTo>
                  <a:pt x="1758144" y="2444367"/>
                </a:lnTo>
                <a:cubicBezTo>
                  <a:pt x="1760152" y="2441266"/>
                  <a:pt x="1761507" y="2441892"/>
                  <a:pt x="1761837" y="2449148"/>
                </a:cubicBezTo>
                <a:lnTo>
                  <a:pt x="1764852" y="2429816"/>
                </a:lnTo>
                <a:lnTo>
                  <a:pt x="1770123" y="2418679"/>
                </a:lnTo>
                <a:lnTo>
                  <a:pt x="1773535" y="2412460"/>
                </a:lnTo>
                <a:cubicBezTo>
                  <a:pt x="1773535" y="2412460"/>
                  <a:pt x="1774532" y="2417130"/>
                  <a:pt x="1778206" y="2411463"/>
                </a:cubicBezTo>
                <a:cubicBezTo>
                  <a:pt x="1780042" y="2408627"/>
                  <a:pt x="1779543" y="2406292"/>
                  <a:pt x="1779045" y="2403956"/>
                </a:cubicBezTo>
                <a:lnTo>
                  <a:pt x="1779650" y="2398547"/>
                </a:lnTo>
                <a:lnTo>
                  <a:pt x="1780549" y="2396643"/>
                </a:lnTo>
                <a:lnTo>
                  <a:pt x="1783219" y="2397418"/>
                </a:lnTo>
                <a:cubicBezTo>
                  <a:pt x="1790665" y="2392621"/>
                  <a:pt x="1806752" y="2373615"/>
                  <a:pt x="1798250" y="2368106"/>
                </a:cubicBezTo>
                <a:cubicBezTo>
                  <a:pt x="1807590" y="2366111"/>
                  <a:pt x="1819289" y="2329421"/>
                  <a:pt x="1818610" y="2349103"/>
                </a:cubicBezTo>
                <a:cubicBezTo>
                  <a:pt x="1842326" y="2300078"/>
                  <a:pt x="1864365" y="2266065"/>
                  <a:pt x="1881733" y="2233049"/>
                </a:cubicBezTo>
                <a:cubicBezTo>
                  <a:pt x="1885404" y="2227381"/>
                  <a:pt x="1892752" y="2216042"/>
                  <a:pt x="1896425" y="2210374"/>
                </a:cubicBezTo>
                <a:cubicBezTo>
                  <a:pt x="1925809" y="2165022"/>
                  <a:pt x="1956191" y="2124341"/>
                  <a:pt x="1991246" y="2082662"/>
                </a:cubicBezTo>
                <a:cubicBezTo>
                  <a:pt x="1999590" y="2075996"/>
                  <a:pt x="2015280" y="2057991"/>
                  <a:pt x="2014282" y="2053319"/>
                </a:cubicBezTo>
                <a:cubicBezTo>
                  <a:pt x="2014282" y="2053319"/>
                  <a:pt x="2014282" y="2053319"/>
                  <a:pt x="2013284" y="2048648"/>
                </a:cubicBezTo>
                <a:cubicBezTo>
                  <a:pt x="2013284" y="2048648"/>
                  <a:pt x="2018954" y="2052322"/>
                  <a:pt x="2018954" y="2052322"/>
                </a:cubicBezTo>
                <a:cubicBezTo>
                  <a:pt x="2022626" y="2046653"/>
                  <a:pt x="2027297" y="2045655"/>
                  <a:pt x="2026300" y="2040983"/>
                </a:cubicBezTo>
                <a:cubicBezTo>
                  <a:pt x="2030971" y="2039986"/>
                  <a:pt x="2029972" y="2035316"/>
                  <a:pt x="2029972" y="2035316"/>
                </a:cubicBezTo>
                <a:cubicBezTo>
                  <a:pt x="2029972" y="2035316"/>
                  <a:pt x="2029972" y="2035316"/>
                  <a:pt x="2025302" y="2036313"/>
                </a:cubicBezTo>
                <a:cubicBezTo>
                  <a:pt x="2039994" y="2013637"/>
                  <a:pt x="2060356" y="1994635"/>
                  <a:pt x="2079719" y="1970960"/>
                </a:cubicBezTo>
                <a:cubicBezTo>
                  <a:pt x="2090569" y="1958874"/>
                  <a:pt x="2098705" y="1949809"/>
                  <a:pt x="2104808" y="1943012"/>
                </a:cubicBezTo>
                <a:close/>
                <a:moveTo>
                  <a:pt x="5856125" y="1563605"/>
                </a:moveTo>
                <a:lnTo>
                  <a:pt x="5862009" y="1568282"/>
                </a:lnTo>
                <a:cubicBezTo>
                  <a:pt x="5862009" y="1568282"/>
                  <a:pt x="5856339" y="1564609"/>
                  <a:pt x="5856339" y="1564609"/>
                </a:cubicBezTo>
                <a:close/>
                <a:moveTo>
                  <a:pt x="5246583" y="1522365"/>
                </a:moveTo>
                <a:cubicBezTo>
                  <a:pt x="5241635" y="1531357"/>
                  <a:pt x="5271801" y="1546788"/>
                  <a:pt x="5292976" y="1557270"/>
                </a:cubicBezTo>
                <a:cubicBezTo>
                  <a:pt x="5314415" y="1584300"/>
                  <a:pt x="5350379" y="1604094"/>
                  <a:pt x="5381981" y="1629688"/>
                </a:cubicBezTo>
                <a:cubicBezTo>
                  <a:pt x="5378789" y="1629103"/>
                  <a:pt x="5378789" y="1629103"/>
                  <a:pt x="5378789" y="1629103"/>
                </a:cubicBezTo>
                <a:cubicBezTo>
                  <a:pt x="5376183" y="1625324"/>
                  <a:pt x="5372989" y="1624740"/>
                  <a:pt x="5369212" y="1627347"/>
                </a:cubicBezTo>
                <a:cubicBezTo>
                  <a:pt x="5369212" y="1627347"/>
                  <a:pt x="5371821" y="1631126"/>
                  <a:pt x="5375011" y="1631710"/>
                </a:cubicBezTo>
                <a:cubicBezTo>
                  <a:pt x="5342238" y="1612502"/>
                  <a:pt x="5297869" y="1584567"/>
                  <a:pt x="5272066" y="1563336"/>
                </a:cubicBezTo>
                <a:cubicBezTo>
                  <a:pt x="5247699" y="1552269"/>
                  <a:pt x="5223918" y="1538010"/>
                  <a:pt x="5204180" y="1537692"/>
                </a:cubicBezTo>
                <a:cubicBezTo>
                  <a:pt x="5281323" y="1584834"/>
                  <a:pt x="5337291" y="1621495"/>
                  <a:pt x="5381927" y="1665979"/>
                </a:cubicBezTo>
                <a:cubicBezTo>
                  <a:pt x="5400495" y="1672683"/>
                  <a:pt x="5429489" y="1694498"/>
                  <a:pt x="5437310" y="1705833"/>
                </a:cubicBezTo>
                <a:cubicBezTo>
                  <a:pt x="5424542" y="1703492"/>
                  <a:pt x="5435554" y="1715410"/>
                  <a:pt x="5428584" y="1717433"/>
                </a:cubicBezTo>
                <a:cubicBezTo>
                  <a:pt x="5436990" y="1725574"/>
                  <a:pt x="5440768" y="1722967"/>
                  <a:pt x="5445982" y="1730522"/>
                </a:cubicBezTo>
                <a:cubicBezTo>
                  <a:pt x="5461357" y="1736643"/>
                  <a:pt x="5436139" y="1712218"/>
                  <a:pt x="5454121" y="1722114"/>
                </a:cubicBezTo>
                <a:cubicBezTo>
                  <a:pt x="5488331" y="1751486"/>
                  <a:pt x="5507164" y="1774739"/>
                  <a:pt x="5545149" y="1801503"/>
                </a:cubicBezTo>
                <a:cubicBezTo>
                  <a:pt x="5552385" y="1816031"/>
                  <a:pt x="5569197" y="1832312"/>
                  <a:pt x="5589201" y="1849179"/>
                </a:cubicBezTo>
                <a:cubicBezTo>
                  <a:pt x="5606011" y="1865462"/>
                  <a:pt x="5625430" y="1885523"/>
                  <a:pt x="5635857" y="1900633"/>
                </a:cubicBezTo>
                <a:cubicBezTo>
                  <a:pt x="5624845" y="1888715"/>
                  <a:pt x="5621067" y="1891322"/>
                  <a:pt x="5617876" y="1890738"/>
                </a:cubicBezTo>
                <a:cubicBezTo>
                  <a:pt x="5620483" y="1894516"/>
                  <a:pt x="5617289" y="1893930"/>
                  <a:pt x="5616705" y="1897123"/>
                </a:cubicBezTo>
                <a:cubicBezTo>
                  <a:pt x="5633515" y="1913406"/>
                  <a:pt x="5635539" y="1920376"/>
                  <a:pt x="5652350" y="1936657"/>
                </a:cubicBezTo>
                <a:cubicBezTo>
                  <a:pt x="5655543" y="1937242"/>
                  <a:pt x="5655543" y="1937242"/>
                  <a:pt x="5661340" y="1941605"/>
                </a:cubicBezTo>
                <a:cubicBezTo>
                  <a:pt x="5665703" y="1935806"/>
                  <a:pt x="5657883" y="1924472"/>
                  <a:pt x="5666874" y="1929420"/>
                </a:cubicBezTo>
                <a:cubicBezTo>
                  <a:pt x="5683101" y="1948895"/>
                  <a:pt x="5693528" y="1964007"/>
                  <a:pt x="5707147" y="1979705"/>
                </a:cubicBezTo>
                <a:cubicBezTo>
                  <a:pt x="5720766" y="1995402"/>
                  <a:pt x="5734387" y="2011099"/>
                  <a:pt x="5756412" y="2034937"/>
                </a:cubicBezTo>
                <a:cubicBezTo>
                  <a:pt x="5756996" y="2031744"/>
                  <a:pt x="5760189" y="2032328"/>
                  <a:pt x="5762795" y="2036107"/>
                </a:cubicBezTo>
                <a:cubicBezTo>
                  <a:pt x="5779021" y="2055583"/>
                  <a:pt x="5776415" y="2051804"/>
                  <a:pt x="5789449" y="2070695"/>
                </a:cubicBezTo>
                <a:cubicBezTo>
                  <a:pt x="5794662" y="2078250"/>
                  <a:pt x="5803069" y="2086391"/>
                  <a:pt x="5808283" y="2093948"/>
                </a:cubicBezTo>
                <a:cubicBezTo>
                  <a:pt x="5835202" y="2145084"/>
                  <a:pt x="5875208" y="2178819"/>
                  <a:pt x="5910535" y="2238094"/>
                </a:cubicBezTo>
                <a:cubicBezTo>
                  <a:pt x="5913727" y="2238679"/>
                  <a:pt x="5918355" y="2249428"/>
                  <a:pt x="5924153" y="2253791"/>
                </a:cubicBezTo>
                <a:cubicBezTo>
                  <a:pt x="5923568" y="2256984"/>
                  <a:pt x="5934580" y="2268904"/>
                  <a:pt x="5927611" y="2270927"/>
                </a:cubicBezTo>
                <a:cubicBezTo>
                  <a:pt x="5921812" y="2266563"/>
                  <a:pt x="5908779" y="2247673"/>
                  <a:pt x="5904415" y="2253473"/>
                </a:cubicBezTo>
                <a:cubicBezTo>
                  <a:pt x="5911651" y="2268000"/>
                  <a:pt x="5920056" y="2276142"/>
                  <a:pt x="5924685" y="2286890"/>
                </a:cubicBezTo>
                <a:cubicBezTo>
                  <a:pt x="5932506" y="2298224"/>
                  <a:pt x="5940911" y="2306364"/>
                  <a:pt x="5949317" y="2314506"/>
                </a:cubicBezTo>
                <a:cubicBezTo>
                  <a:pt x="5957723" y="2322647"/>
                  <a:pt x="5945274" y="2300565"/>
                  <a:pt x="5949051" y="2297957"/>
                </a:cubicBezTo>
                <a:cubicBezTo>
                  <a:pt x="5949051" y="2297957"/>
                  <a:pt x="5954265" y="2305513"/>
                  <a:pt x="5958042" y="2302905"/>
                </a:cubicBezTo>
                <a:cubicBezTo>
                  <a:pt x="5961819" y="2300299"/>
                  <a:pt x="5952562" y="2278799"/>
                  <a:pt x="5967621" y="2304661"/>
                </a:cubicBezTo>
                <a:cubicBezTo>
                  <a:pt x="5965012" y="2300883"/>
                  <a:pt x="5965012" y="2300883"/>
                  <a:pt x="5965012" y="2300883"/>
                </a:cubicBezTo>
                <a:cubicBezTo>
                  <a:pt x="5965012" y="2300883"/>
                  <a:pt x="5964427" y="2304075"/>
                  <a:pt x="5964427" y="2304075"/>
                </a:cubicBezTo>
                <a:cubicBezTo>
                  <a:pt x="5963841" y="2307269"/>
                  <a:pt x="5963841" y="2307269"/>
                  <a:pt x="5963841" y="2307269"/>
                </a:cubicBezTo>
                <a:cubicBezTo>
                  <a:pt x="5966448" y="2311046"/>
                  <a:pt x="5966448" y="2311046"/>
                  <a:pt x="5969641" y="2311632"/>
                </a:cubicBezTo>
                <a:cubicBezTo>
                  <a:pt x="5963256" y="2310461"/>
                  <a:pt x="5978311" y="2336321"/>
                  <a:pt x="5982091" y="2333714"/>
                </a:cubicBezTo>
                <a:cubicBezTo>
                  <a:pt x="5981505" y="2336907"/>
                  <a:pt x="5984696" y="2337493"/>
                  <a:pt x="5987303" y="2341270"/>
                </a:cubicBezTo>
                <a:cubicBezTo>
                  <a:pt x="5987303" y="2341270"/>
                  <a:pt x="5987889" y="2338077"/>
                  <a:pt x="5985281" y="2334300"/>
                </a:cubicBezTo>
                <a:cubicBezTo>
                  <a:pt x="5985281" y="2334300"/>
                  <a:pt x="5985281" y="2334300"/>
                  <a:pt x="5985867" y="2331106"/>
                </a:cubicBezTo>
                <a:cubicBezTo>
                  <a:pt x="5995708" y="2349412"/>
                  <a:pt x="6030769" y="2392138"/>
                  <a:pt x="6031034" y="2408688"/>
                </a:cubicBezTo>
                <a:cubicBezTo>
                  <a:pt x="6019435" y="2399961"/>
                  <a:pt x="6008423" y="2388044"/>
                  <a:pt x="6004061" y="2393843"/>
                </a:cubicBezTo>
                <a:cubicBezTo>
                  <a:pt x="6006082" y="2400813"/>
                  <a:pt x="6013901" y="2412148"/>
                  <a:pt x="6004326" y="2410392"/>
                </a:cubicBezTo>
                <a:cubicBezTo>
                  <a:pt x="6011561" y="2424918"/>
                  <a:pt x="6018797" y="2439444"/>
                  <a:pt x="6026031" y="2453972"/>
                </a:cubicBezTo>
                <a:cubicBezTo>
                  <a:pt x="6029224" y="2454556"/>
                  <a:pt x="6024595" y="2443807"/>
                  <a:pt x="6029808" y="2451365"/>
                </a:cubicBezTo>
                <a:cubicBezTo>
                  <a:pt x="6033851" y="2465306"/>
                  <a:pt x="6041673" y="2476639"/>
                  <a:pt x="6047737" y="2497552"/>
                </a:cubicBezTo>
                <a:cubicBezTo>
                  <a:pt x="6064547" y="2513833"/>
                  <a:pt x="6070613" y="2534746"/>
                  <a:pt x="6086519" y="2573962"/>
                </a:cubicBezTo>
                <a:cubicBezTo>
                  <a:pt x="6080135" y="2572791"/>
                  <a:pt x="6082156" y="2579763"/>
                  <a:pt x="6082156" y="2579763"/>
                </a:cubicBezTo>
                <a:cubicBezTo>
                  <a:pt x="6092849" y="2611422"/>
                  <a:pt x="6106149" y="2646862"/>
                  <a:pt x="6113651" y="2677937"/>
                </a:cubicBezTo>
                <a:cubicBezTo>
                  <a:pt x="6123757" y="2712792"/>
                  <a:pt x="6134449" y="2744452"/>
                  <a:pt x="6143121" y="2769142"/>
                </a:cubicBezTo>
                <a:cubicBezTo>
                  <a:pt x="6139079" y="2755200"/>
                  <a:pt x="6146899" y="2766533"/>
                  <a:pt x="6149507" y="2770313"/>
                </a:cubicBezTo>
                <a:cubicBezTo>
                  <a:pt x="6150943" y="2780476"/>
                  <a:pt x="6157591" y="2798196"/>
                  <a:pt x="6151794" y="2793831"/>
                </a:cubicBezTo>
                <a:cubicBezTo>
                  <a:pt x="6160465" y="2818522"/>
                  <a:pt x="6165093" y="2829271"/>
                  <a:pt x="6172593" y="2860346"/>
                </a:cubicBezTo>
                <a:cubicBezTo>
                  <a:pt x="6170839" y="2869925"/>
                  <a:pt x="6169667" y="2876311"/>
                  <a:pt x="6171103" y="2886473"/>
                </a:cubicBezTo>
                <a:cubicBezTo>
                  <a:pt x="6176317" y="2894030"/>
                  <a:pt x="6179775" y="2911164"/>
                  <a:pt x="6180041" y="2927712"/>
                </a:cubicBezTo>
                <a:cubicBezTo>
                  <a:pt x="6183497" y="2944847"/>
                  <a:pt x="6187542" y="2958788"/>
                  <a:pt x="6193340" y="2963151"/>
                </a:cubicBezTo>
                <a:cubicBezTo>
                  <a:pt x="6195681" y="2950380"/>
                  <a:pt x="6193978" y="2923668"/>
                  <a:pt x="6188501" y="2899562"/>
                </a:cubicBezTo>
                <a:cubicBezTo>
                  <a:pt x="6183021" y="2875459"/>
                  <a:pt x="6174935" y="2847575"/>
                  <a:pt x="6168869" y="2826663"/>
                </a:cubicBezTo>
                <a:cubicBezTo>
                  <a:pt x="6166264" y="2822885"/>
                  <a:pt x="6164827" y="2812722"/>
                  <a:pt x="6165413" y="2809528"/>
                </a:cubicBezTo>
                <a:cubicBezTo>
                  <a:pt x="6147485" y="2763343"/>
                  <a:pt x="6152753" y="2734608"/>
                  <a:pt x="6141209" y="2689590"/>
                </a:cubicBezTo>
                <a:cubicBezTo>
                  <a:pt x="6109927" y="2644255"/>
                  <a:pt x="6103331" y="2590245"/>
                  <a:pt x="6069763" y="2521391"/>
                </a:cubicBezTo>
                <a:cubicBezTo>
                  <a:pt x="6076146" y="2522559"/>
                  <a:pt x="6072103" y="2508619"/>
                  <a:pt x="6075882" y="2506011"/>
                </a:cubicBezTo>
                <a:cubicBezTo>
                  <a:pt x="6071253" y="2495261"/>
                  <a:pt x="6064017" y="2480736"/>
                  <a:pt x="6059974" y="2466794"/>
                </a:cubicBezTo>
                <a:cubicBezTo>
                  <a:pt x="6062581" y="2470572"/>
                  <a:pt x="6062581" y="2470572"/>
                  <a:pt x="6062581" y="2470572"/>
                </a:cubicBezTo>
                <a:cubicBezTo>
                  <a:pt x="6065188" y="2474350"/>
                  <a:pt x="6065188" y="2474350"/>
                  <a:pt x="6065188" y="2474350"/>
                </a:cubicBezTo>
                <a:cubicBezTo>
                  <a:pt x="6065773" y="2471157"/>
                  <a:pt x="6066357" y="2467964"/>
                  <a:pt x="6063167" y="2467380"/>
                </a:cubicBezTo>
                <a:cubicBezTo>
                  <a:pt x="6060559" y="2463602"/>
                  <a:pt x="6060559" y="2463602"/>
                  <a:pt x="6060559" y="2463602"/>
                </a:cubicBezTo>
                <a:cubicBezTo>
                  <a:pt x="6061145" y="2460410"/>
                  <a:pt x="6061145" y="2460410"/>
                  <a:pt x="6061145" y="2460410"/>
                </a:cubicBezTo>
                <a:cubicBezTo>
                  <a:pt x="6062901" y="2450831"/>
                  <a:pt x="6047845" y="2424970"/>
                  <a:pt x="6030769" y="2392138"/>
                </a:cubicBezTo>
                <a:cubicBezTo>
                  <a:pt x="6010499" y="2358723"/>
                  <a:pt x="5988208" y="2318335"/>
                  <a:pt x="5967939" y="2284919"/>
                </a:cubicBezTo>
                <a:cubicBezTo>
                  <a:pt x="5960703" y="2270393"/>
                  <a:pt x="5958681" y="2263421"/>
                  <a:pt x="5950861" y="2252088"/>
                </a:cubicBezTo>
                <a:cubicBezTo>
                  <a:pt x="5927985" y="2214894"/>
                  <a:pt x="5898140" y="2179721"/>
                  <a:pt x="5874678" y="2145720"/>
                </a:cubicBezTo>
                <a:cubicBezTo>
                  <a:pt x="5869464" y="2138164"/>
                  <a:pt x="5868028" y="2128001"/>
                  <a:pt x="5862229" y="2123637"/>
                </a:cubicBezTo>
                <a:cubicBezTo>
                  <a:pt x="5862229" y="2123637"/>
                  <a:pt x="5865421" y="2124222"/>
                  <a:pt x="5864835" y="2127414"/>
                </a:cubicBezTo>
                <a:cubicBezTo>
                  <a:pt x="5864835" y="2127414"/>
                  <a:pt x="5868028" y="2128001"/>
                  <a:pt x="5868028" y="2128001"/>
                </a:cubicBezTo>
                <a:cubicBezTo>
                  <a:pt x="5865421" y="2124222"/>
                  <a:pt x="5865421" y="2124222"/>
                  <a:pt x="5862814" y="2120444"/>
                </a:cubicBezTo>
                <a:cubicBezTo>
                  <a:pt x="5860207" y="2116666"/>
                  <a:pt x="5860207" y="2116666"/>
                  <a:pt x="5860207" y="2116666"/>
                </a:cubicBezTo>
                <a:cubicBezTo>
                  <a:pt x="5866006" y="2121031"/>
                  <a:pt x="5879041" y="2139920"/>
                  <a:pt x="5888031" y="2144868"/>
                </a:cubicBezTo>
                <a:cubicBezTo>
                  <a:pt x="5891809" y="2142261"/>
                  <a:pt x="5883989" y="2130928"/>
                  <a:pt x="5876167" y="2119593"/>
                </a:cubicBezTo>
                <a:cubicBezTo>
                  <a:pt x="5879361" y="2120179"/>
                  <a:pt x="5879361" y="2120179"/>
                  <a:pt x="5879361" y="2120179"/>
                </a:cubicBezTo>
                <a:cubicBezTo>
                  <a:pt x="5881968" y="2123955"/>
                  <a:pt x="5881968" y="2123955"/>
                  <a:pt x="5881968" y="2123955"/>
                </a:cubicBezTo>
                <a:cubicBezTo>
                  <a:pt x="5885745" y="2121349"/>
                  <a:pt x="5882553" y="2120764"/>
                  <a:pt x="5879947" y="2116985"/>
                </a:cubicBezTo>
                <a:cubicBezTo>
                  <a:pt x="5879947" y="2116985"/>
                  <a:pt x="5877339" y="2113207"/>
                  <a:pt x="5877339" y="2113207"/>
                </a:cubicBezTo>
                <a:cubicBezTo>
                  <a:pt x="5877925" y="2110013"/>
                  <a:pt x="5890373" y="2132097"/>
                  <a:pt x="5888937" y="2121935"/>
                </a:cubicBezTo>
                <a:cubicBezTo>
                  <a:pt x="5875903" y="2103043"/>
                  <a:pt x="5860262" y="2080376"/>
                  <a:pt x="5847227" y="2061487"/>
                </a:cubicBezTo>
                <a:cubicBezTo>
                  <a:pt x="5834193" y="2042597"/>
                  <a:pt x="5823181" y="2030677"/>
                  <a:pt x="5815626" y="2035893"/>
                </a:cubicBezTo>
                <a:cubicBezTo>
                  <a:pt x="5816211" y="2032701"/>
                  <a:pt x="5813019" y="2032114"/>
                  <a:pt x="5813019" y="2032114"/>
                </a:cubicBezTo>
                <a:cubicBezTo>
                  <a:pt x="5813605" y="2028921"/>
                  <a:pt x="5810999" y="2025142"/>
                  <a:pt x="5807807" y="2024558"/>
                </a:cubicBezTo>
                <a:cubicBezTo>
                  <a:pt x="5807807" y="2024558"/>
                  <a:pt x="5807807" y="2024558"/>
                  <a:pt x="5807219" y="2027751"/>
                </a:cubicBezTo>
                <a:cubicBezTo>
                  <a:pt x="5807219" y="2027751"/>
                  <a:pt x="5809827" y="2031530"/>
                  <a:pt x="5809827" y="2031530"/>
                </a:cubicBezTo>
                <a:cubicBezTo>
                  <a:pt x="5806635" y="2030945"/>
                  <a:pt x="5800837" y="2026580"/>
                  <a:pt x="5792431" y="2018439"/>
                </a:cubicBezTo>
                <a:cubicBezTo>
                  <a:pt x="5788653" y="2021048"/>
                  <a:pt x="5781683" y="2023069"/>
                  <a:pt x="5778490" y="2022486"/>
                </a:cubicBezTo>
                <a:cubicBezTo>
                  <a:pt x="5757637" y="1992261"/>
                  <a:pt x="5740824" y="1975978"/>
                  <a:pt x="5713585" y="1944585"/>
                </a:cubicBezTo>
                <a:cubicBezTo>
                  <a:pt x="5708371" y="1937028"/>
                  <a:pt x="5702573" y="1932665"/>
                  <a:pt x="5693582" y="1927717"/>
                </a:cubicBezTo>
                <a:cubicBezTo>
                  <a:pt x="5663735" y="1892545"/>
                  <a:pt x="5633305" y="1860565"/>
                  <a:pt x="5602288" y="1831780"/>
                </a:cubicBezTo>
                <a:cubicBezTo>
                  <a:pt x="5568665" y="1799214"/>
                  <a:pt x="5537649" y="1770429"/>
                  <a:pt x="5510410" y="1739034"/>
                </a:cubicBezTo>
                <a:cubicBezTo>
                  <a:pt x="5513601" y="1739619"/>
                  <a:pt x="5513601" y="1739619"/>
                  <a:pt x="5513601" y="1739619"/>
                </a:cubicBezTo>
                <a:cubicBezTo>
                  <a:pt x="5516208" y="1743398"/>
                  <a:pt x="5519401" y="1743982"/>
                  <a:pt x="5519401" y="1743982"/>
                </a:cubicBezTo>
                <a:cubicBezTo>
                  <a:pt x="5519987" y="1740790"/>
                  <a:pt x="5517379" y="1737011"/>
                  <a:pt x="5514187" y="1736427"/>
                </a:cubicBezTo>
                <a:cubicBezTo>
                  <a:pt x="5511581" y="1732649"/>
                  <a:pt x="5511581" y="1732649"/>
                  <a:pt x="5508389" y="1732064"/>
                </a:cubicBezTo>
                <a:cubicBezTo>
                  <a:pt x="5508974" y="1728870"/>
                  <a:pt x="5512165" y="1729457"/>
                  <a:pt x="5514771" y="1733234"/>
                </a:cubicBezTo>
                <a:cubicBezTo>
                  <a:pt x="5537383" y="1753879"/>
                  <a:pt x="5570421" y="1789637"/>
                  <a:pt x="5602607" y="1812037"/>
                </a:cubicBezTo>
                <a:cubicBezTo>
                  <a:pt x="5605801" y="1812623"/>
                  <a:pt x="5612185" y="1813793"/>
                  <a:pt x="5604365" y="1802460"/>
                </a:cubicBezTo>
                <a:cubicBezTo>
                  <a:pt x="5597979" y="1801288"/>
                  <a:pt x="5589574" y="1793147"/>
                  <a:pt x="5577975" y="1784421"/>
                </a:cubicBezTo>
                <a:cubicBezTo>
                  <a:pt x="5585531" y="1779206"/>
                  <a:pt x="5555951" y="1760583"/>
                  <a:pt x="5541747" y="1748079"/>
                </a:cubicBezTo>
                <a:cubicBezTo>
                  <a:pt x="5502323" y="1711151"/>
                  <a:pt x="5460879" y="1667253"/>
                  <a:pt x="5413903" y="1635540"/>
                </a:cubicBezTo>
                <a:cubicBezTo>
                  <a:pt x="5408104" y="1631177"/>
                  <a:pt x="5404912" y="1630592"/>
                  <a:pt x="5399113" y="1626229"/>
                </a:cubicBezTo>
                <a:cubicBezTo>
                  <a:pt x="5381129" y="1616332"/>
                  <a:pt x="5353305" y="1588131"/>
                  <a:pt x="5340536" y="1585789"/>
                </a:cubicBezTo>
                <a:cubicBezTo>
                  <a:pt x="5344315" y="1583182"/>
                  <a:pt x="5341708" y="1579403"/>
                  <a:pt x="5336494" y="1571849"/>
                </a:cubicBezTo>
                <a:cubicBezTo>
                  <a:pt x="5329525" y="1573869"/>
                  <a:pt x="5305744" y="1559611"/>
                  <a:pt x="5305744" y="1559611"/>
                </a:cubicBezTo>
                <a:cubicBezTo>
                  <a:pt x="5312129" y="1560780"/>
                  <a:pt x="5312713" y="1557588"/>
                  <a:pt x="5312713" y="1557588"/>
                </a:cubicBezTo>
                <a:cubicBezTo>
                  <a:pt x="5286325" y="1539550"/>
                  <a:pt x="5270951" y="1533431"/>
                  <a:pt x="5246583" y="1522365"/>
                </a:cubicBezTo>
                <a:close/>
                <a:moveTo>
                  <a:pt x="4878235" y="1485529"/>
                </a:moveTo>
                <a:cubicBezTo>
                  <a:pt x="4875296" y="1484924"/>
                  <a:pt x="4872549" y="1485647"/>
                  <a:pt x="4870589" y="1490232"/>
                </a:cubicBezTo>
                <a:cubicBezTo>
                  <a:pt x="4867403" y="1496677"/>
                  <a:pt x="4871754" y="1502223"/>
                  <a:pt x="4876107" y="1507769"/>
                </a:cubicBezTo>
                <a:cubicBezTo>
                  <a:pt x="4881823" y="1513679"/>
                  <a:pt x="4888535" y="1521317"/>
                  <a:pt x="4892523" y="1528225"/>
                </a:cubicBezTo>
                <a:lnTo>
                  <a:pt x="4854485" y="1513109"/>
                </a:lnTo>
                <a:lnTo>
                  <a:pt x="4906663" y="1538241"/>
                </a:lnTo>
                <a:cubicBezTo>
                  <a:pt x="5019982" y="1601281"/>
                  <a:pt x="5124259" y="1674344"/>
                  <a:pt x="5219949" y="1757355"/>
                </a:cubicBezTo>
                <a:lnTo>
                  <a:pt x="5244849" y="1781311"/>
                </a:lnTo>
                <a:lnTo>
                  <a:pt x="5285425" y="1812833"/>
                </a:lnTo>
                <a:cubicBezTo>
                  <a:pt x="5332806" y="1853402"/>
                  <a:pt x="5378491" y="1896391"/>
                  <a:pt x="5422531" y="1941767"/>
                </a:cubicBezTo>
                <a:cubicBezTo>
                  <a:pt x="5425887" y="1945586"/>
                  <a:pt x="5426518" y="1948676"/>
                  <a:pt x="5427783" y="1954854"/>
                </a:cubicBezTo>
                <a:lnTo>
                  <a:pt x="5370401" y="1904986"/>
                </a:lnTo>
                <a:lnTo>
                  <a:pt x="5481735" y="2036160"/>
                </a:lnTo>
                <a:cubicBezTo>
                  <a:pt x="5536779" y="2108939"/>
                  <a:pt x="5599796" y="2176603"/>
                  <a:pt x="5639099" y="2260841"/>
                </a:cubicBezTo>
                <a:cubicBezTo>
                  <a:pt x="5738177" y="2476347"/>
                  <a:pt x="5832554" y="2693902"/>
                  <a:pt x="5880519" y="2928041"/>
                </a:cubicBezTo>
                <a:lnTo>
                  <a:pt x="5891569" y="2991409"/>
                </a:lnTo>
                <a:lnTo>
                  <a:pt x="5898861" y="3009164"/>
                </a:lnTo>
                <a:cubicBezTo>
                  <a:pt x="5901033" y="3017408"/>
                  <a:pt x="5902088" y="3025721"/>
                  <a:pt x="5902123" y="3033759"/>
                </a:cubicBezTo>
                <a:cubicBezTo>
                  <a:pt x="5907077" y="3105159"/>
                  <a:pt x="5918367" y="3177434"/>
                  <a:pt x="5917520" y="3250562"/>
                </a:cubicBezTo>
                <a:lnTo>
                  <a:pt x="5916015" y="3270366"/>
                </a:lnTo>
                <a:lnTo>
                  <a:pt x="5917712" y="3301456"/>
                </a:lnTo>
                <a:lnTo>
                  <a:pt x="5917722" y="3321050"/>
                </a:lnTo>
                <a:lnTo>
                  <a:pt x="5920837" y="3319470"/>
                </a:lnTo>
                <a:cubicBezTo>
                  <a:pt x="5927516" y="3313185"/>
                  <a:pt x="5928977" y="3302629"/>
                  <a:pt x="5938043" y="3297393"/>
                </a:cubicBezTo>
                <a:cubicBezTo>
                  <a:pt x="5944995" y="3331373"/>
                  <a:pt x="5943411" y="3364524"/>
                  <a:pt x="5940465" y="3397310"/>
                </a:cubicBezTo>
                <a:cubicBezTo>
                  <a:pt x="5923295" y="3624822"/>
                  <a:pt x="5885697" y="3846860"/>
                  <a:pt x="5799700" y="4058849"/>
                </a:cubicBezTo>
                <a:cubicBezTo>
                  <a:pt x="5738031" y="4207285"/>
                  <a:pt x="5662474" y="4347622"/>
                  <a:pt x="5565591" y="4474942"/>
                </a:cubicBezTo>
                <a:cubicBezTo>
                  <a:pt x="5536207" y="4513783"/>
                  <a:pt x="5497753" y="4542895"/>
                  <a:pt x="5478169" y="4588742"/>
                </a:cubicBezTo>
                <a:cubicBezTo>
                  <a:pt x="5473523" y="4600636"/>
                  <a:pt x="5462699" y="4613792"/>
                  <a:pt x="5480671" y="4622988"/>
                </a:cubicBezTo>
                <a:cubicBezTo>
                  <a:pt x="5498279" y="4633544"/>
                  <a:pt x="5500299" y="4615109"/>
                  <a:pt x="5508667" y="4605673"/>
                </a:cubicBezTo>
                <a:cubicBezTo>
                  <a:pt x="5516403" y="4593146"/>
                  <a:pt x="5523870" y="4576170"/>
                  <a:pt x="5545127" y="4573107"/>
                </a:cubicBezTo>
                <a:cubicBezTo>
                  <a:pt x="5512601" y="4656361"/>
                  <a:pt x="5452401" y="4717601"/>
                  <a:pt x="5400007" y="4782392"/>
                </a:cubicBezTo>
                <a:cubicBezTo>
                  <a:pt x="5365175" y="4819774"/>
                  <a:pt x="5322635" y="4847790"/>
                  <a:pt x="5292521" y="4889355"/>
                </a:cubicBezTo>
                <a:cubicBezTo>
                  <a:pt x="5336058" y="4863066"/>
                  <a:pt x="5367799" y="4826316"/>
                  <a:pt x="5403631" y="4790663"/>
                </a:cubicBezTo>
                <a:cubicBezTo>
                  <a:pt x="5456727" y="4745037"/>
                  <a:pt x="5498395" y="4687590"/>
                  <a:pt x="5540062" y="4630142"/>
                </a:cubicBezTo>
                <a:cubicBezTo>
                  <a:pt x="5653512" y="4473684"/>
                  <a:pt x="5755798" y="4309855"/>
                  <a:pt x="5835395" y="4132646"/>
                </a:cubicBezTo>
                <a:cubicBezTo>
                  <a:pt x="5844323" y="4110221"/>
                  <a:pt x="5857703" y="4087529"/>
                  <a:pt x="5860185" y="4061918"/>
                </a:cubicBezTo>
                <a:cubicBezTo>
                  <a:pt x="5845204" y="4057905"/>
                  <a:pt x="5844643" y="4070893"/>
                  <a:pt x="5841093" y="4078700"/>
                </a:cubicBezTo>
                <a:cubicBezTo>
                  <a:pt x="5777332" y="4229495"/>
                  <a:pt x="5699319" y="4373550"/>
                  <a:pt x="5603333" y="4508413"/>
                </a:cubicBezTo>
                <a:cubicBezTo>
                  <a:pt x="5598421" y="4515855"/>
                  <a:pt x="5595403" y="4532565"/>
                  <a:pt x="5582878" y="4524830"/>
                </a:cubicBezTo>
                <a:cubicBezTo>
                  <a:pt x="5570353" y="4517094"/>
                  <a:pt x="5578454" y="4503206"/>
                  <a:pt x="5585095" y="4494767"/>
                </a:cubicBezTo>
                <a:cubicBezTo>
                  <a:pt x="5614211" y="4451475"/>
                  <a:pt x="5648410" y="4411004"/>
                  <a:pt x="5674172" y="4363893"/>
                </a:cubicBezTo>
                <a:cubicBezTo>
                  <a:pt x="5784317" y="4159835"/>
                  <a:pt x="5881211" y="3950765"/>
                  <a:pt x="5923723" y="3721285"/>
                </a:cubicBezTo>
                <a:cubicBezTo>
                  <a:pt x="5956819" y="3543296"/>
                  <a:pt x="5962942" y="3362458"/>
                  <a:pt x="5954351" y="3182057"/>
                </a:cubicBezTo>
                <a:cubicBezTo>
                  <a:pt x="5952579" y="3145087"/>
                  <a:pt x="5951173" y="3106754"/>
                  <a:pt x="5955213" y="3069882"/>
                </a:cubicBezTo>
                <a:cubicBezTo>
                  <a:pt x="5997649" y="3352780"/>
                  <a:pt x="5981957" y="3634701"/>
                  <a:pt x="5905413" y="3914916"/>
                </a:cubicBezTo>
                <a:cubicBezTo>
                  <a:pt x="5924311" y="3909760"/>
                  <a:pt x="5921881" y="3891591"/>
                  <a:pt x="5937521" y="3876803"/>
                </a:cubicBezTo>
                <a:cubicBezTo>
                  <a:pt x="5924383" y="3925837"/>
                  <a:pt x="5913071" y="3968061"/>
                  <a:pt x="5898035" y="4007827"/>
                </a:cubicBezTo>
                <a:cubicBezTo>
                  <a:pt x="5874802" y="4067294"/>
                  <a:pt x="5850207" y="4126396"/>
                  <a:pt x="5827971" y="4187589"/>
                </a:cubicBezTo>
                <a:cubicBezTo>
                  <a:pt x="5825515" y="4191311"/>
                  <a:pt x="5817511" y="4199385"/>
                  <a:pt x="5826681" y="4203302"/>
                </a:cubicBezTo>
                <a:cubicBezTo>
                  <a:pt x="5834123" y="4208217"/>
                  <a:pt x="5836677" y="4198681"/>
                  <a:pt x="5839500" y="4193599"/>
                </a:cubicBezTo>
                <a:cubicBezTo>
                  <a:pt x="5874919" y="4121338"/>
                  <a:pt x="5915055" y="4053263"/>
                  <a:pt x="5929413" y="3972440"/>
                </a:cubicBezTo>
                <a:cubicBezTo>
                  <a:pt x="5931433" y="3954003"/>
                  <a:pt x="5946077" y="3937490"/>
                  <a:pt x="5953909" y="3919150"/>
                </a:cubicBezTo>
                <a:cubicBezTo>
                  <a:pt x="5988697" y="3843802"/>
                  <a:pt x="5993155" y="3761787"/>
                  <a:pt x="6006151" y="3680598"/>
                </a:cubicBezTo>
                <a:cubicBezTo>
                  <a:pt x="6032801" y="3499423"/>
                  <a:pt x="6043375" y="3318318"/>
                  <a:pt x="6033787" y="3136190"/>
                </a:cubicBezTo>
                <a:lnTo>
                  <a:pt x="6028315" y="3093047"/>
                </a:lnTo>
                <a:lnTo>
                  <a:pt x="6025816" y="3080224"/>
                </a:lnTo>
                <a:cubicBezTo>
                  <a:pt x="5935491" y="2657444"/>
                  <a:pt x="5757041" y="2277825"/>
                  <a:pt x="5462620" y="1953402"/>
                </a:cubicBezTo>
                <a:cubicBezTo>
                  <a:pt x="5354097" y="1834635"/>
                  <a:pt x="5233654" y="1726527"/>
                  <a:pt x="5104061" y="1632541"/>
                </a:cubicBezTo>
                <a:cubicBezTo>
                  <a:pt x="5070486" y="1608282"/>
                  <a:pt x="5036425" y="1584127"/>
                  <a:pt x="5003371" y="1558743"/>
                </a:cubicBezTo>
                <a:lnTo>
                  <a:pt x="4962275" y="1523505"/>
                </a:lnTo>
                <a:lnTo>
                  <a:pt x="4951211" y="1516212"/>
                </a:lnTo>
                <a:cubicBezTo>
                  <a:pt x="4931244" y="1503565"/>
                  <a:pt x="4908091" y="1497361"/>
                  <a:pt x="4887030" y="1488798"/>
                </a:cubicBezTo>
                <a:cubicBezTo>
                  <a:pt x="4884306" y="1488068"/>
                  <a:pt x="4881175" y="1486134"/>
                  <a:pt x="4878235" y="1485529"/>
                </a:cubicBezTo>
                <a:close/>
                <a:moveTo>
                  <a:pt x="2488089" y="1468873"/>
                </a:moveTo>
                <a:lnTo>
                  <a:pt x="2483339" y="1472039"/>
                </a:lnTo>
                <a:lnTo>
                  <a:pt x="2486645" y="1469475"/>
                </a:lnTo>
                <a:close/>
                <a:moveTo>
                  <a:pt x="2428360" y="1430993"/>
                </a:moveTo>
                <a:lnTo>
                  <a:pt x="2428663" y="1432410"/>
                </a:lnTo>
                <a:cubicBezTo>
                  <a:pt x="2428663" y="1432410"/>
                  <a:pt x="2428663" y="1432410"/>
                  <a:pt x="2423991" y="1433409"/>
                </a:cubicBezTo>
                <a:close/>
                <a:moveTo>
                  <a:pt x="3312724" y="1415766"/>
                </a:moveTo>
                <a:cubicBezTo>
                  <a:pt x="3298724" y="1415532"/>
                  <a:pt x="3275527" y="1423378"/>
                  <a:pt x="3256489" y="1428825"/>
                </a:cubicBezTo>
                <a:cubicBezTo>
                  <a:pt x="3236572" y="1437551"/>
                  <a:pt x="3220815" y="1443875"/>
                  <a:pt x="3219056" y="1450437"/>
                </a:cubicBezTo>
                <a:cubicBezTo>
                  <a:pt x="3233935" y="1447393"/>
                  <a:pt x="3249693" y="1441068"/>
                  <a:pt x="3264571" y="1438022"/>
                </a:cubicBezTo>
                <a:cubicBezTo>
                  <a:pt x="3226495" y="1448914"/>
                  <a:pt x="3187540" y="1463087"/>
                  <a:pt x="3145305" y="1476381"/>
                </a:cubicBezTo>
                <a:cubicBezTo>
                  <a:pt x="3132183" y="1472865"/>
                  <a:pt x="3100669" y="1485515"/>
                  <a:pt x="3078993" y="1500802"/>
                </a:cubicBezTo>
                <a:cubicBezTo>
                  <a:pt x="3063234" y="1507127"/>
                  <a:pt x="3043317" y="1515853"/>
                  <a:pt x="3032598" y="1516496"/>
                </a:cubicBezTo>
                <a:cubicBezTo>
                  <a:pt x="3030840" y="1523057"/>
                  <a:pt x="3019241" y="1526981"/>
                  <a:pt x="3010922" y="1531783"/>
                </a:cubicBezTo>
                <a:cubicBezTo>
                  <a:pt x="2397416" y="1813901"/>
                  <a:pt x="1938644" y="2397651"/>
                  <a:pt x="1851594" y="3116159"/>
                </a:cubicBezTo>
                <a:cubicBezTo>
                  <a:pt x="1816245" y="3405532"/>
                  <a:pt x="1842815" y="3686884"/>
                  <a:pt x="1924097" y="3947739"/>
                </a:cubicBezTo>
                <a:cubicBezTo>
                  <a:pt x="2106925" y="4538160"/>
                  <a:pt x="2556758" y="5024337"/>
                  <a:pt x="3149544" y="5239426"/>
                </a:cubicBezTo>
                <a:cubicBezTo>
                  <a:pt x="3191309" y="5254132"/>
                  <a:pt x="3229793" y="5267959"/>
                  <a:pt x="3272436" y="5279386"/>
                </a:cubicBezTo>
                <a:cubicBezTo>
                  <a:pt x="3272436" y="5279386"/>
                  <a:pt x="3271557" y="5282667"/>
                  <a:pt x="3274837" y="5283546"/>
                </a:cubicBezTo>
                <a:cubicBezTo>
                  <a:pt x="3284679" y="5286183"/>
                  <a:pt x="3284679" y="5286183"/>
                  <a:pt x="3284679" y="5286183"/>
                </a:cubicBezTo>
                <a:cubicBezTo>
                  <a:pt x="3284679" y="5286183"/>
                  <a:pt x="3287958" y="5287061"/>
                  <a:pt x="3288837" y="5283781"/>
                </a:cubicBezTo>
                <a:lnTo>
                  <a:pt x="3380685" y="5308392"/>
                </a:lnTo>
                <a:cubicBezTo>
                  <a:pt x="3453730" y="5324447"/>
                  <a:pt x="3524373" y="5336344"/>
                  <a:pt x="3599176" y="5345842"/>
                </a:cubicBezTo>
                <a:cubicBezTo>
                  <a:pt x="3840865" y="5375442"/>
                  <a:pt x="4079979" y="5362166"/>
                  <a:pt x="4305801" y="5306654"/>
                </a:cubicBezTo>
                <a:cubicBezTo>
                  <a:pt x="4432271" y="5280773"/>
                  <a:pt x="4559857" y="5237611"/>
                  <a:pt x="4682641" y="5186132"/>
                </a:cubicBezTo>
                <a:cubicBezTo>
                  <a:pt x="4678481" y="5188533"/>
                  <a:pt x="4678481" y="5188533"/>
                  <a:pt x="4677601" y="5191813"/>
                </a:cubicBezTo>
                <a:cubicBezTo>
                  <a:pt x="4689201" y="5187890"/>
                  <a:pt x="4713277" y="5176762"/>
                  <a:pt x="4733195" y="5168036"/>
                </a:cubicBezTo>
                <a:cubicBezTo>
                  <a:pt x="4745671" y="5160831"/>
                  <a:pt x="4757271" y="5156907"/>
                  <a:pt x="4762309" y="5151226"/>
                </a:cubicBezTo>
                <a:cubicBezTo>
                  <a:pt x="4791423" y="5134417"/>
                  <a:pt x="4823817" y="5118487"/>
                  <a:pt x="4852933" y="5101678"/>
                </a:cubicBezTo>
                <a:cubicBezTo>
                  <a:pt x="4864531" y="5097753"/>
                  <a:pt x="4877009" y="5090549"/>
                  <a:pt x="4886205" y="5082466"/>
                </a:cubicBezTo>
                <a:cubicBezTo>
                  <a:pt x="4985149" y="5028114"/>
                  <a:pt x="5076887" y="4961284"/>
                  <a:pt x="5167103" y="4887015"/>
                </a:cubicBezTo>
                <a:cubicBezTo>
                  <a:pt x="5142791" y="4912143"/>
                  <a:pt x="5118479" y="4937271"/>
                  <a:pt x="5099205" y="4956718"/>
                </a:cubicBezTo>
                <a:cubicBezTo>
                  <a:pt x="5092645" y="4954959"/>
                  <a:pt x="5082569" y="4966322"/>
                  <a:pt x="5079289" y="4965443"/>
                </a:cubicBezTo>
                <a:cubicBezTo>
                  <a:pt x="5055855" y="4987291"/>
                  <a:pt x="5021703" y="5009782"/>
                  <a:pt x="5004830" y="5033389"/>
                </a:cubicBezTo>
                <a:cubicBezTo>
                  <a:pt x="5017309" y="5026183"/>
                  <a:pt x="5033945" y="5016579"/>
                  <a:pt x="5039627" y="5021617"/>
                </a:cubicBezTo>
                <a:cubicBezTo>
                  <a:pt x="5057143" y="5008731"/>
                  <a:pt x="5097211" y="4977279"/>
                  <a:pt x="5104007" y="4965035"/>
                </a:cubicBezTo>
                <a:cubicBezTo>
                  <a:pt x="5112326" y="4960233"/>
                  <a:pt x="5119767" y="4958711"/>
                  <a:pt x="5123925" y="4956309"/>
                </a:cubicBezTo>
                <a:cubicBezTo>
                  <a:pt x="5142320" y="4940144"/>
                  <a:pt x="5153275" y="4925499"/>
                  <a:pt x="5168389" y="4908456"/>
                </a:cubicBezTo>
                <a:cubicBezTo>
                  <a:pt x="5181747" y="4897970"/>
                  <a:pt x="5207581" y="4880282"/>
                  <a:pt x="5221817" y="4866518"/>
                </a:cubicBezTo>
                <a:cubicBezTo>
                  <a:pt x="5226855" y="4860837"/>
                  <a:pt x="5224452" y="4856678"/>
                  <a:pt x="5229491" y="4850995"/>
                </a:cubicBezTo>
                <a:cubicBezTo>
                  <a:pt x="5234529" y="4845314"/>
                  <a:pt x="5250287" y="4838989"/>
                  <a:pt x="5255325" y="4833307"/>
                </a:cubicBezTo>
                <a:cubicBezTo>
                  <a:pt x="5273721" y="4817141"/>
                  <a:pt x="5276357" y="4807300"/>
                  <a:pt x="5282919" y="4809059"/>
                </a:cubicBezTo>
                <a:cubicBezTo>
                  <a:pt x="5289714" y="4796816"/>
                  <a:pt x="5304828" y="4779770"/>
                  <a:pt x="5300025" y="4771452"/>
                </a:cubicBezTo>
                <a:cubicBezTo>
                  <a:pt x="5293229" y="4783696"/>
                  <a:pt x="5290828" y="4779536"/>
                  <a:pt x="5287549" y="4778657"/>
                </a:cubicBezTo>
                <a:cubicBezTo>
                  <a:pt x="5535469" y="4535697"/>
                  <a:pt x="5723529" y="4227476"/>
                  <a:pt x="5820215" y="3866642"/>
                </a:cubicBezTo>
                <a:lnTo>
                  <a:pt x="5820377" y="3865901"/>
                </a:lnTo>
                <a:lnTo>
                  <a:pt x="5786815" y="3962149"/>
                </a:lnTo>
                <a:cubicBezTo>
                  <a:pt x="5759509" y="4027726"/>
                  <a:pt x="5725426" y="4090021"/>
                  <a:pt x="5689529" y="4151358"/>
                </a:cubicBezTo>
                <a:lnTo>
                  <a:pt x="5652275" y="4213857"/>
                </a:lnTo>
                <a:lnTo>
                  <a:pt x="5648119" y="4223529"/>
                </a:lnTo>
                <a:cubicBezTo>
                  <a:pt x="5556231" y="4415569"/>
                  <a:pt x="5434887" y="4589609"/>
                  <a:pt x="5290656" y="4740814"/>
                </a:cubicBezTo>
                <a:cubicBezTo>
                  <a:pt x="5292413" y="4734255"/>
                  <a:pt x="5296573" y="4731854"/>
                  <a:pt x="5293293" y="4730974"/>
                </a:cubicBezTo>
                <a:cubicBezTo>
                  <a:pt x="5267459" y="4748662"/>
                  <a:pt x="5268980" y="4756103"/>
                  <a:pt x="5252987" y="4776428"/>
                </a:cubicBezTo>
                <a:cubicBezTo>
                  <a:pt x="5237872" y="4793472"/>
                  <a:pt x="5218599" y="4812919"/>
                  <a:pt x="5200205" y="4829085"/>
                </a:cubicBezTo>
                <a:cubicBezTo>
                  <a:pt x="5192765" y="4830607"/>
                  <a:pt x="5169333" y="4852454"/>
                  <a:pt x="5167573" y="4859015"/>
                </a:cubicBezTo>
                <a:cubicBezTo>
                  <a:pt x="5164293" y="4858136"/>
                  <a:pt x="5164293" y="4858136"/>
                  <a:pt x="5164293" y="4858136"/>
                </a:cubicBezTo>
                <a:cubicBezTo>
                  <a:pt x="5163415" y="4861416"/>
                  <a:pt x="5163415" y="4861416"/>
                  <a:pt x="5163415" y="4861416"/>
                </a:cubicBezTo>
                <a:cubicBezTo>
                  <a:pt x="5160135" y="4860538"/>
                  <a:pt x="5160135" y="4860538"/>
                  <a:pt x="5159255" y="4863817"/>
                </a:cubicBezTo>
                <a:cubicBezTo>
                  <a:pt x="5158377" y="4867098"/>
                  <a:pt x="5158377" y="4867098"/>
                  <a:pt x="5154217" y="4869499"/>
                </a:cubicBezTo>
                <a:cubicBezTo>
                  <a:pt x="5150057" y="4871900"/>
                  <a:pt x="5140859" y="4879984"/>
                  <a:pt x="5139981" y="4883264"/>
                </a:cubicBezTo>
                <a:cubicBezTo>
                  <a:pt x="5122465" y="4896150"/>
                  <a:pt x="5104949" y="4909035"/>
                  <a:pt x="5089836" y="4926080"/>
                </a:cubicBezTo>
                <a:cubicBezTo>
                  <a:pt x="5081517" y="4930882"/>
                  <a:pt x="5073198" y="4935686"/>
                  <a:pt x="5068160" y="4941369"/>
                </a:cubicBezTo>
                <a:cubicBezTo>
                  <a:pt x="5050645" y="4954253"/>
                  <a:pt x="5033129" y="4967138"/>
                  <a:pt x="5019772" y="4977623"/>
                </a:cubicBezTo>
                <a:cubicBezTo>
                  <a:pt x="5019772" y="4977623"/>
                  <a:pt x="5020651" y="4974342"/>
                  <a:pt x="5020651" y="4974342"/>
                </a:cubicBezTo>
                <a:cubicBezTo>
                  <a:pt x="5016491" y="4976743"/>
                  <a:pt x="5012333" y="4979146"/>
                  <a:pt x="5011455" y="4982425"/>
                </a:cubicBezTo>
                <a:cubicBezTo>
                  <a:pt x="4802143" y="5133774"/>
                  <a:pt x="4561379" y="5245050"/>
                  <a:pt x="4305801" y="5306654"/>
                </a:cubicBezTo>
                <a:cubicBezTo>
                  <a:pt x="4014782" y="5369308"/>
                  <a:pt x="3709183" y="5368285"/>
                  <a:pt x="3402360" y="5293105"/>
                </a:cubicBezTo>
                <a:cubicBezTo>
                  <a:pt x="3403239" y="5289824"/>
                  <a:pt x="3403239" y="5289824"/>
                  <a:pt x="3404117" y="5286544"/>
                </a:cubicBezTo>
                <a:cubicBezTo>
                  <a:pt x="3450920" y="5295568"/>
                  <a:pt x="3475876" y="5281161"/>
                  <a:pt x="3508914" y="5275951"/>
                </a:cubicBezTo>
                <a:cubicBezTo>
                  <a:pt x="3508914" y="5275951"/>
                  <a:pt x="3503232" y="5270912"/>
                  <a:pt x="3496671" y="5269154"/>
                </a:cubicBezTo>
                <a:cubicBezTo>
                  <a:pt x="3511551" y="5266108"/>
                  <a:pt x="3536915" y="5276421"/>
                  <a:pt x="3557475" y="5278414"/>
                </a:cubicBezTo>
                <a:cubicBezTo>
                  <a:pt x="3575633" y="5276248"/>
                  <a:pt x="3604513" y="5273439"/>
                  <a:pt x="3604513" y="5273439"/>
                </a:cubicBezTo>
                <a:cubicBezTo>
                  <a:pt x="3602991" y="5265999"/>
                  <a:pt x="3589869" y="5262484"/>
                  <a:pt x="3573468" y="5258088"/>
                </a:cubicBezTo>
                <a:cubicBezTo>
                  <a:pt x="3574346" y="5254808"/>
                  <a:pt x="3577628" y="5255687"/>
                  <a:pt x="3577628" y="5255687"/>
                </a:cubicBezTo>
                <a:cubicBezTo>
                  <a:pt x="3580907" y="5256567"/>
                  <a:pt x="3580907" y="5256567"/>
                  <a:pt x="3580907" y="5256567"/>
                </a:cubicBezTo>
                <a:cubicBezTo>
                  <a:pt x="3580907" y="5256567"/>
                  <a:pt x="3584189" y="5257445"/>
                  <a:pt x="3584189" y="5257445"/>
                </a:cubicBezTo>
                <a:cubicBezTo>
                  <a:pt x="3584189" y="5257445"/>
                  <a:pt x="3587468" y="5258324"/>
                  <a:pt x="3590749" y="5259203"/>
                </a:cubicBezTo>
                <a:cubicBezTo>
                  <a:pt x="3591627" y="5255923"/>
                  <a:pt x="3591627" y="5255923"/>
                  <a:pt x="3588347" y="5255045"/>
                </a:cubicBezTo>
                <a:cubicBezTo>
                  <a:pt x="3588347" y="5255045"/>
                  <a:pt x="3585065" y="5254166"/>
                  <a:pt x="3585065" y="5254166"/>
                </a:cubicBezTo>
                <a:cubicBezTo>
                  <a:pt x="3581787" y="5253286"/>
                  <a:pt x="3581787" y="5253286"/>
                  <a:pt x="3581787" y="5253286"/>
                </a:cubicBezTo>
                <a:cubicBezTo>
                  <a:pt x="3603227" y="5252000"/>
                  <a:pt x="3576983" y="5244968"/>
                  <a:pt x="3572825" y="5247369"/>
                </a:cubicBezTo>
                <a:cubicBezTo>
                  <a:pt x="3569546" y="5246491"/>
                  <a:pt x="3568666" y="5249771"/>
                  <a:pt x="3568666" y="5249771"/>
                </a:cubicBezTo>
                <a:cubicBezTo>
                  <a:pt x="3568666" y="5249771"/>
                  <a:pt x="3571945" y="5250649"/>
                  <a:pt x="3571945" y="5250649"/>
                </a:cubicBezTo>
                <a:cubicBezTo>
                  <a:pt x="3574346" y="5254808"/>
                  <a:pt x="3574346" y="5254808"/>
                  <a:pt x="3574346" y="5254808"/>
                </a:cubicBezTo>
                <a:cubicBezTo>
                  <a:pt x="3574346" y="5254808"/>
                  <a:pt x="3567787" y="5253050"/>
                  <a:pt x="3564507" y="5252171"/>
                </a:cubicBezTo>
                <a:cubicBezTo>
                  <a:pt x="3561226" y="5251293"/>
                  <a:pt x="3561226" y="5251293"/>
                  <a:pt x="3561226" y="5251293"/>
                </a:cubicBezTo>
                <a:cubicBezTo>
                  <a:pt x="3538264" y="5245140"/>
                  <a:pt x="3523621" y="5234185"/>
                  <a:pt x="3539378" y="5227860"/>
                </a:cubicBezTo>
                <a:cubicBezTo>
                  <a:pt x="3555779" y="5232255"/>
                  <a:pt x="3556660" y="5228975"/>
                  <a:pt x="3579620" y="5235127"/>
                </a:cubicBezTo>
                <a:cubicBezTo>
                  <a:pt x="3584659" y="5229445"/>
                  <a:pt x="3571539" y="5225930"/>
                  <a:pt x="3570016" y="5218490"/>
                </a:cubicBezTo>
                <a:cubicBezTo>
                  <a:pt x="3602174" y="5216559"/>
                  <a:pt x="3653138" y="5223183"/>
                  <a:pt x="3657531" y="5206782"/>
                </a:cubicBezTo>
                <a:cubicBezTo>
                  <a:pt x="3657531" y="5206782"/>
                  <a:pt x="3660813" y="5207661"/>
                  <a:pt x="3660813" y="5207661"/>
                </a:cubicBezTo>
                <a:cubicBezTo>
                  <a:pt x="3660813" y="5207661"/>
                  <a:pt x="3667372" y="5209419"/>
                  <a:pt x="3667372" y="5209419"/>
                </a:cubicBezTo>
                <a:cubicBezTo>
                  <a:pt x="3671532" y="5207018"/>
                  <a:pt x="3674811" y="5207897"/>
                  <a:pt x="3671532" y="5207018"/>
                </a:cubicBezTo>
                <a:cubicBezTo>
                  <a:pt x="3678971" y="5205495"/>
                  <a:pt x="3688811" y="5208131"/>
                  <a:pt x="3710251" y="5206844"/>
                </a:cubicBezTo>
                <a:cubicBezTo>
                  <a:pt x="3717691" y="5205323"/>
                  <a:pt x="3720971" y="5206202"/>
                  <a:pt x="3724251" y="5207082"/>
                </a:cubicBezTo>
                <a:cubicBezTo>
                  <a:pt x="3724251" y="5207082"/>
                  <a:pt x="3728411" y="5204679"/>
                  <a:pt x="3728411" y="5204679"/>
                </a:cubicBezTo>
                <a:cubicBezTo>
                  <a:pt x="3731689" y="5205559"/>
                  <a:pt x="3731689" y="5205559"/>
                  <a:pt x="3731689" y="5205559"/>
                </a:cubicBezTo>
                <a:cubicBezTo>
                  <a:pt x="3734971" y="5206438"/>
                  <a:pt x="3732569" y="5202278"/>
                  <a:pt x="3732569" y="5202278"/>
                </a:cubicBezTo>
                <a:cubicBezTo>
                  <a:pt x="3735849" y="5203156"/>
                  <a:pt x="3735849" y="5203156"/>
                  <a:pt x="3735849" y="5203156"/>
                </a:cubicBezTo>
                <a:cubicBezTo>
                  <a:pt x="3736729" y="5199877"/>
                  <a:pt x="3749851" y="5203393"/>
                  <a:pt x="3750729" y="5200112"/>
                </a:cubicBezTo>
                <a:cubicBezTo>
                  <a:pt x="3733448" y="5198998"/>
                  <a:pt x="3747448" y="5199234"/>
                  <a:pt x="3741767" y="5194194"/>
                </a:cubicBezTo>
                <a:cubicBezTo>
                  <a:pt x="3762327" y="5196187"/>
                  <a:pt x="3736085" y="5189156"/>
                  <a:pt x="3750085" y="5189392"/>
                </a:cubicBezTo>
                <a:cubicBezTo>
                  <a:pt x="3770646" y="5191385"/>
                  <a:pt x="3771525" y="5188105"/>
                  <a:pt x="3780485" y="5194022"/>
                </a:cubicBezTo>
                <a:cubicBezTo>
                  <a:pt x="3783123" y="5184181"/>
                  <a:pt x="3830805" y="5189925"/>
                  <a:pt x="3866245" y="5188875"/>
                </a:cubicBezTo>
                <a:cubicBezTo>
                  <a:pt x="3869525" y="5189754"/>
                  <a:pt x="3876965" y="5188230"/>
                  <a:pt x="3887685" y="5187588"/>
                </a:cubicBezTo>
                <a:cubicBezTo>
                  <a:pt x="3919843" y="5185657"/>
                  <a:pt x="3941283" y="5184371"/>
                  <a:pt x="3959442" y="5182205"/>
                </a:cubicBezTo>
                <a:cubicBezTo>
                  <a:pt x="3966881" y="5180683"/>
                  <a:pt x="3962723" y="5183084"/>
                  <a:pt x="3969282" y="5184842"/>
                </a:cubicBezTo>
                <a:cubicBezTo>
                  <a:pt x="3970163" y="5181561"/>
                  <a:pt x="3974321" y="5179160"/>
                  <a:pt x="3977601" y="5180038"/>
                </a:cubicBezTo>
                <a:cubicBezTo>
                  <a:pt x="3980882" y="5180918"/>
                  <a:pt x="3969282" y="5184842"/>
                  <a:pt x="3980003" y="5184199"/>
                </a:cubicBezTo>
                <a:cubicBezTo>
                  <a:pt x="3999041" y="5178752"/>
                  <a:pt x="4001441" y="5182911"/>
                  <a:pt x="4031200" y="5176823"/>
                </a:cubicBezTo>
                <a:cubicBezTo>
                  <a:pt x="4029443" y="5183383"/>
                  <a:pt x="4029443" y="5183383"/>
                  <a:pt x="4029443" y="5183383"/>
                </a:cubicBezTo>
                <a:cubicBezTo>
                  <a:pt x="4047601" y="5181216"/>
                  <a:pt x="4055041" y="5179694"/>
                  <a:pt x="4041919" y="5176178"/>
                </a:cubicBezTo>
                <a:cubicBezTo>
                  <a:pt x="4053518" y="5172254"/>
                  <a:pt x="4055041" y="5179694"/>
                  <a:pt x="4067519" y="5172490"/>
                </a:cubicBezTo>
                <a:cubicBezTo>
                  <a:pt x="4063359" y="5174891"/>
                  <a:pt x="4066640" y="5175770"/>
                  <a:pt x="4070798" y="5173369"/>
                </a:cubicBezTo>
                <a:cubicBezTo>
                  <a:pt x="4069920" y="5176648"/>
                  <a:pt x="4069920" y="5176648"/>
                  <a:pt x="4069920" y="5176648"/>
                </a:cubicBezTo>
                <a:cubicBezTo>
                  <a:pt x="4065760" y="5179051"/>
                  <a:pt x="4069041" y="5179929"/>
                  <a:pt x="4069041" y="5179929"/>
                </a:cubicBezTo>
                <a:cubicBezTo>
                  <a:pt x="4072321" y="5180808"/>
                  <a:pt x="4072321" y="5180808"/>
                  <a:pt x="4072321" y="5180808"/>
                </a:cubicBezTo>
                <a:cubicBezTo>
                  <a:pt x="4057442" y="5183854"/>
                  <a:pt x="4078003" y="5185846"/>
                  <a:pt x="4089601" y="5181922"/>
                </a:cubicBezTo>
                <a:cubicBezTo>
                  <a:pt x="4088723" y="5185204"/>
                  <a:pt x="4088723" y="5185204"/>
                  <a:pt x="4088723" y="5185204"/>
                </a:cubicBezTo>
                <a:cubicBezTo>
                  <a:pt x="4088723" y="5185204"/>
                  <a:pt x="4088723" y="5185204"/>
                  <a:pt x="4092003" y="5186082"/>
                </a:cubicBezTo>
                <a:cubicBezTo>
                  <a:pt x="4092003" y="5186082"/>
                  <a:pt x="4096162" y="5183681"/>
                  <a:pt x="4096162" y="5183681"/>
                </a:cubicBezTo>
                <a:cubicBezTo>
                  <a:pt x="4114321" y="5181514"/>
                  <a:pt x="4139919" y="5177828"/>
                  <a:pt x="4165519" y="5174139"/>
                </a:cubicBezTo>
                <a:cubicBezTo>
                  <a:pt x="4191995" y="5167169"/>
                  <a:pt x="4218473" y="5160202"/>
                  <a:pt x="4237513" y="5154755"/>
                </a:cubicBezTo>
                <a:cubicBezTo>
                  <a:pt x="4244511" y="5154873"/>
                  <a:pt x="4253811" y="5152971"/>
                  <a:pt x="4264671" y="5150166"/>
                </a:cubicBezTo>
                <a:lnTo>
                  <a:pt x="4275426" y="5147224"/>
                </a:lnTo>
                <a:lnTo>
                  <a:pt x="4225547" y="5155482"/>
                </a:lnTo>
                <a:cubicBezTo>
                  <a:pt x="4078476" y="5175336"/>
                  <a:pt x="3929093" y="5177603"/>
                  <a:pt x="3777147" y="5162641"/>
                </a:cubicBezTo>
                <a:cubicBezTo>
                  <a:pt x="3719477" y="5157145"/>
                  <a:pt x="3662833" y="5157785"/>
                  <a:pt x="3607202" y="5141859"/>
                </a:cubicBezTo>
                <a:cubicBezTo>
                  <a:pt x="3601885" y="5140225"/>
                  <a:pt x="3595751" y="5141251"/>
                  <a:pt x="3593293" y="5134094"/>
                </a:cubicBezTo>
                <a:cubicBezTo>
                  <a:pt x="3593495" y="5127754"/>
                  <a:pt x="3598607" y="5128161"/>
                  <a:pt x="3601266" y="5128978"/>
                </a:cubicBezTo>
                <a:cubicBezTo>
                  <a:pt x="3784099" y="5158958"/>
                  <a:pt x="3966912" y="5151101"/>
                  <a:pt x="4150133" y="5138134"/>
                </a:cubicBezTo>
                <a:cubicBezTo>
                  <a:pt x="4246243" y="5132159"/>
                  <a:pt x="4339069" y="5106553"/>
                  <a:pt x="4432718" y="5085854"/>
                </a:cubicBezTo>
                <a:cubicBezTo>
                  <a:pt x="4443555" y="5082783"/>
                  <a:pt x="4455823" y="5080731"/>
                  <a:pt x="4466865" y="5078886"/>
                </a:cubicBezTo>
                <a:cubicBezTo>
                  <a:pt x="4472795" y="5076634"/>
                  <a:pt x="4482203" y="5080106"/>
                  <a:pt x="4480356" y="5069063"/>
                </a:cubicBezTo>
                <a:cubicBezTo>
                  <a:pt x="4478511" y="5058020"/>
                  <a:pt x="4471355" y="5060478"/>
                  <a:pt x="4462767" y="5061914"/>
                </a:cubicBezTo>
                <a:cubicBezTo>
                  <a:pt x="4419420" y="5074203"/>
                  <a:pt x="4374641" y="5085472"/>
                  <a:pt x="4330679" y="5094082"/>
                </a:cubicBezTo>
                <a:cubicBezTo>
                  <a:pt x="4284672" y="5102718"/>
                  <a:pt x="4238818" y="5109910"/>
                  <a:pt x="4193125" y="5115579"/>
                </a:cubicBezTo>
                <a:lnTo>
                  <a:pt x="4089964" y="5124917"/>
                </a:lnTo>
                <a:lnTo>
                  <a:pt x="4090545" y="5125923"/>
                </a:lnTo>
                <a:cubicBezTo>
                  <a:pt x="4075664" y="5128968"/>
                  <a:pt x="4061664" y="5128732"/>
                  <a:pt x="4046787" y="5131776"/>
                </a:cubicBezTo>
                <a:cubicBezTo>
                  <a:pt x="4047666" y="5128497"/>
                  <a:pt x="4047666" y="5128497"/>
                  <a:pt x="4047666" y="5128497"/>
                </a:cubicBezTo>
                <a:cubicBezTo>
                  <a:pt x="4050945" y="5129375"/>
                  <a:pt x="4058384" y="5127852"/>
                  <a:pt x="4061664" y="5128732"/>
                </a:cubicBezTo>
                <a:lnTo>
                  <a:pt x="4072652" y="5126484"/>
                </a:lnTo>
                <a:lnTo>
                  <a:pt x="4056543" y="5127942"/>
                </a:lnTo>
                <a:lnTo>
                  <a:pt x="4025363" y="5128577"/>
                </a:lnTo>
                <a:lnTo>
                  <a:pt x="4022586" y="5131884"/>
                </a:lnTo>
                <a:cubicBezTo>
                  <a:pt x="4021846" y="5133005"/>
                  <a:pt x="4021627" y="5133825"/>
                  <a:pt x="4021187" y="5135465"/>
                </a:cubicBezTo>
                <a:cubicBezTo>
                  <a:pt x="4017907" y="5134587"/>
                  <a:pt x="4014626" y="5133707"/>
                  <a:pt x="4014626" y="5133707"/>
                </a:cubicBezTo>
                <a:cubicBezTo>
                  <a:pt x="4015505" y="5130427"/>
                  <a:pt x="4018785" y="5131306"/>
                  <a:pt x="4015505" y="5130427"/>
                </a:cubicBezTo>
                <a:cubicBezTo>
                  <a:pt x="4015505" y="5130427"/>
                  <a:pt x="4015505" y="5130427"/>
                  <a:pt x="4012226" y="5129549"/>
                </a:cubicBezTo>
                <a:lnTo>
                  <a:pt x="4009785" y="5128894"/>
                </a:lnTo>
                <a:lnTo>
                  <a:pt x="3920985" y="5130704"/>
                </a:lnTo>
                <a:lnTo>
                  <a:pt x="3897176" y="5129411"/>
                </a:lnTo>
                <a:lnTo>
                  <a:pt x="3884467" y="5133988"/>
                </a:lnTo>
                <a:cubicBezTo>
                  <a:pt x="3875506" y="5128073"/>
                  <a:pt x="3871346" y="5130474"/>
                  <a:pt x="3866308" y="5136155"/>
                </a:cubicBezTo>
                <a:cubicBezTo>
                  <a:pt x="3859747" y="5134396"/>
                  <a:pt x="3853187" y="5132639"/>
                  <a:pt x="3845748" y="5134162"/>
                </a:cubicBezTo>
                <a:cubicBezTo>
                  <a:pt x="3838309" y="5135685"/>
                  <a:pt x="3828467" y="5133048"/>
                  <a:pt x="3821029" y="5134569"/>
                </a:cubicBezTo>
                <a:cubicBezTo>
                  <a:pt x="3810308" y="5135213"/>
                  <a:pt x="3797187" y="5131697"/>
                  <a:pt x="3786467" y="5132340"/>
                </a:cubicBezTo>
                <a:cubicBezTo>
                  <a:pt x="3779906" y="5130583"/>
                  <a:pt x="3769188" y="5131227"/>
                  <a:pt x="3765027" y="5133628"/>
                </a:cubicBezTo>
                <a:cubicBezTo>
                  <a:pt x="3761746" y="5132748"/>
                  <a:pt x="3761746" y="5132748"/>
                  <a:pt x="3761746" y="5132748"/>
                </a:cubicBezTo>
                <a:cubicBezTo>
                  <a:pt x="3751027" y="5133392"/>
                  <a:pt x="3744467" y="5131634"/>
                  <a:pt x="3733748" y="5132278"/>
                </a:cubicBezTo>
                <a:cubicBezTo>
                  <a:pt x="3727187" y="5130519"/>
                  <a:pt x="3719747" y="5132042"/>
                  <a:pt x="3709028" y="5132686"/>
                </a:cubicBezTo>
                <a:cubicBezTo>
                  <a:pt x="3700066" y="5126768"/>
                  <a:pt x="3699188" y="5130049"/>
                  <a:pt x="3698308" y="5133328"/>
                </a:cubicBezTo>
                <a:cubicBezTo>
                  <a:pt x="3695027" y="5132450"/>
                  <a:pt x="3695027" y="5132450"/>
                  <a:pt x="3695027" y="5132450"/>
                </a:cubicBezTo>
                <a:cubicBezTo>
                  <a:pt x="3691747" y="5131570"/>
                  <a:pt x="3689347" y="5127412"/>
                  <a:pt x="3686065" y="5126532"/>
                </a:cubicBezTo>
                <a:cubicBezTo>
                  <a:pt x="3686065" y="5126532"/>
                  <a:pt x="3682787" y="5125654"/>
                  <a:pt x="3682787" y="5125654"/>
                </a:cubicBezTo>
                <a:cubicBezTo>
                  <a:pt x="3679505" y="5124775"/>
                  <a:pt x="3679505" y="5124775"/>
                  <a:pt x="3675347" y="5127176"/>
                </a:cubicBezTo>
                <a:cubicBezTo>
                  <a:pt x="3675347" y="5127176"/>
                  <a:pt x="3675347" y="5127176"/>
                  <a:pt x="3674467" y="5130457"/>
                </a:cubicBezTo>
                <a:cubicBezTo>
                  <a:pt x="3658065" y="5126062"/>
                  <a:pt x="3658065" y="5126062"/>
                  <a:pt x="3658065" y="5126062"/>
                </a:cubicBezTo>
                <a:cubicBezTo>
                  <a:pt x="3658065" y="5126062"/>
                  <a:pt x="3653907" y="5128463"/>
                  <a:pt x="3653907" y="5128463"/>
                </a:cubicBezTo>
                <a:cubicBezTo>
                  <a:pt x="3653907" y="5128463"/>
                  <a:pt x="3657187" y="5129341"/>
                  <a:pt x="3657187" y="5129341"/>
                </a:cubicBezTo>
                <a:cubicBezTo>
                  <a:pt x="3674467" y="5130457"/>
                  <a:pt x="3674467" y="5130457"/>
                  <a:pt x="3674467" y="5130457"/>
                </a:cubicBezTo>
                <a:cubicBezTo>
                  <a:pt x="3674467" y="5130457"/>
                  <a:pt x="3673588" y="5133737"/>
                  <a:pt x="3673588" y="5133737"/>
                </a:cubicBezTo>
                <a:cubicBezTo>
                  <a:pt x="3670306" y="5132858"/>
                  <a:pt x="3667027" y="5131978"/>
                  <a:pt x="3667027" y="5131978"/>
                </a:cubicBezTo>
                <a:cubicBezTo>
                  <a:pt x="3663747" y="5131100"/>
                  <a:pt x="3663747" y="5131100"/>
                  <a:pt x="3663747" y="5131100"/>
                </a:cubicBezTo>
                <a:cubicBezTo>
                  <a:pt x="3660467" y="5130221"/>
                  <a:pt x="3656309" y="5132623"/>
                  <a:pt x="3653027" y="5131744"/>
                </a:cubicBezTo>
                <a:cubicBezTo>
                  <a:pt x="3649747" y="5130864"/>
                  <a:pt x="3646466" y="5129986"/>
                  <a:pt x="3639907" y="5128227"/>
                </a:cubicBezTo>
                <a:cubicBezTo>
                  <a:pt x="3643186" y="5129107"/>
                  <a:pt x="3644067" y="5125825"/>
                  <a:pt x="3644067" y="5125825"/>
                </a:cubicBezTo>
                <a:cubicBezTo>
                  <a:pt x="3644067" y="5125825"/>
                  <a:pt x="3640785" y="5124947"/>
                  <a:pt x="3637506" y="5124069"/>
                </a:cubicBezTo>
                <a:cubicBezTo>
                  <a:pt x="3637506" y="5124069"/>
                  <a:pt x="3634225" y="5123188"/>
                  <a:pt x="3630945" y="5122310"/>
                </a:cubicBezTo>
                <a:cubicBezTo>
                  <a:pt x="3626785" y="5124711"/>
                  <a:pt x="3623505" y="5123833"/>
                  <a:pt x="3620224" y="5122954"/>
                </a:cubicBezTo>
                <a:cubicBezTo>
                  <a:pt x="3616944" y="5122074"/>
                  <a:pt x="3616944" y="5122074"/>
                  <a:pt x="3613665" y="5121196"/>
                </a:cubicBezTo>
                <a:cubicBezTo>
                  <a:pt x="3609505" y="5123597"/>
                  <a:pt x="3609505" y="5123597"/>
                  <a:pt x="3609505" y="5123597"/>
                </a:cubicBezTo>
                <a:cubicBezTo>
                  <a:pt x="3606225" y="5122719"/>
                  <a:pt x="3602066" y="5125120"/>
                  <a:pt x="3598785" y="5124241"/>
                </a:cubicBezTo>
                <a:cubicBezTo>
                  <a:pt x="3595505" y="5123363"/>
                  <a:pt x="3592225" y="5122483"/>
                  <a:pt x="3592225" y="5122483"/>
                </a:cubicBezTo>
                <a:cubicBezTo>
                  <a:pt x="3593103" y="5119203"/>
                  <a:pt x="3593103" y="5119203"/>
                  <a:pt x="3589823" y="5118324"/>
                </a:cubicBezTo>
                <a:cubicBezTo>
                  <a:pt x="3589823" y="5118324"/>
                  <a:pt x="3586543" y="5117446"/>
                  <a:pt x="3585664" y="5120726"/>
                </a:cubicBezTo>
                <a:cubicBezTo>
                  <a:pt x="3585664" y="5120726"/>
                  <a:pt x="3582383" y="5119845"/>
                  <a:pt x="3579982" y="5115687"/>
                </a:cubicBezTo>
                <a:cubicBezTo>
                  <a:pt x="3572542" y="5117210"/>
                  <a:pt x="3572542" y="5117210"/>
                  <a:pt x="3572542" y="5117210"/>
                </a:cubicBezTo>
                <a:cubicBezTo>
                  <a:pt x="3572542" y="5117210"/>
                  <a:pt x="3575823" y="5118089"/>
                  <a:pt x="3574945" y="5121368"/>
                </a:cubicBezTo>
                <a:cubicBezTo>
                  <a:pt x="3571664" y="5120490"/>
                  <a:pt x="3568383" y="5119611"/>
                  <a:pt x="3565103" y="5118731"/>
                </a:cubicBezTo>
                <a:cubicBezTo>
                  <a:pt x="3561823" y="5117852"/>
                  <a:pt x="3561823" y="5117852"/>
                  <a:pt x="3561823" y="5117852"/>
                </a:cubicBezTo>
                <a:cubicBezTo>
                  <a:pt x="3554384" y="5119375"/>
                  <a:pt x="3551103" y="5118495"/>
                  <a:pt x="3547823" y="5117617"/>
                </a:cubicBezTo>
                <a:cubicBezTo>
                  <a:pt x="3541263" y="5115860"/>
                  <a:pt x="3537981" y="5114981"/>
                  <a:pt x="3534703" y="5114101"/>
                </a:cubicBezTo>
                <a:cubicBezTo>
                  <a:pt x="3531422" y="5113222"/>
                  <a:pt x="3531422" y="5113222"/>
                  <a:pt x="3524861" y="5111464"/>
                </a:cubicBezTo>
                <a:cubicBezTo>
                  <a:pt x="3522460" y="5107306"/>
                  <a:pt x="3511741" y="5107948"/>
                  <a:pt x="3505180" y="5106191"/>
                </a:cubicBezTo>
                <a:cubicBezTo>
                  <a:pt x="3501899" y="5105311"/>
                  <a:pt x="3499499" y="5101153"/>
                  <a:pt x="3496218" y="5100273"/>
                </a:cubicBezTo>
                <a:cubicBezTo>
                  <a:pt x="3496218" y="5100273"/>
                  <a:pt x="3500377" y="5097872"/>
                  <a:pt x="3500377" y="5097872"/>
                </a:cubicBezTo>
                <a:cubicBezTo>
                  <a:pt x="3503657" y="5098752"/>
                  <a:pt x="3504537" y="5095471"/>
                  <a:pt x="3504537" y="5095471"/>
                </a:cubicBezTo>
                <a:cubicBezTo>
                  <a:pt x="3504537" y="5095471"/>
                  <a:pt x="3504537" y="5095471"/>
                  <a:pt x="3501256" y="5094592"/>
                </a:cubicBezTo>
                <a:cubicBezTo>
                  <a:pt x="3497975" y="5093714"/>
                  <a:pt x="3497975" y="5093714"/>
                  <a:pt x="3497975" y="5093714"/>
                </a:cubicBezTo>
                <a:cubicBezTo>
                  <a:pt x="3494695" y="5092834"/>
                  <a:pt x="3494695" y="5092834"/>
                  <a:pt x="3493817" y="5096115"/>
                </a:cubicBezTo>
                <a:cubicBezTo>
                  <a:pt x="3493817" y="5096115"/>
                  <a:pt x="3489659" y="5098516"/>
                  <a:pt x="3489659" y="5098516"/>
                </a:cubicBezTo>
                <a:cubicBezTo>
                  <a:pt x="3488778" y="5101796"/>
                  <a:pt x="3488778" y="5101796"/>
                  <a:pt x="3488778" y="5101796"/>
                </a:cubicBezTo>
                <a:cubicBezTo>
                  <a:pt x="3492058" y="5102676"/>
                  <a:pt x="3497740" y="5107714"/>
                  <a:pt x="3504301" y="5109471"/>
                </a:cubicBezTo>
                <a:cubicBezTo>
                  <a:pt x="3507581" y="5110349"/>
                  <a:pt x="3507581" y="5110349"/>
                  <a:pt x="3507581" y="5110349"/>
                </a:cubicBezTo>
                <a:cubicBezTo>
                  <a:pt x="3510861" y="5111230"/>
                  <a:pt x="3518300" y="5109707"/>
                  <a:pt x="3520701" y="5113865"/>
                </a:cubicBezTo>
                <a:cubicBezTo>
                  <a:pt x="3523982" y="5114745"/>
                  <a:pt x="3523982" y="5114745"/>
                  <a:pt x="3527262" y="5115624"/>
                </a:cubicBezTo>
                <a:cubicBezTo>
                  <a:pt x="3523104" y="5118025"/>
                  <a:pt x="3516543" y="5116266"/>
                  <a:pt x="3509983" y="5114509"/>
                </a:cubicBezTo>
                <a:cubicBezTo>
                  <a:pt x="3503423" y="5112752"/>
                  <a:pt x="3496862" y="5110993"/>
                  <a:pt x="3489421" y="5112516"/>
                </a:cubicBezTo>
                <a:cubicBezTo>
                  <a:pt x="3486142" y="5111638"/>
                  <a:pt x="3487020" y="5108356"/>
                  <a:pt x="3483740" y="5107478"/>
                </a:cubicBezTo>
                <a:cubicBezTo>
                  <a:pt x="3477179" y="5105719"/>
                  <a:pt x="3477179" y="5105719"/>
                  <a:pt x="3477179" y="5105719"/>
                </a:cubicBezTo>
                <a:cubicBezTo>
                  <a:pt x="3470619" y="5103962"/>
                  <a:pt x="3467339" y="5103082"/>
                  <a:pt x="3460778" y="5101325"/>
                </a:cubicBezTo>
                <a:cubicBezTo>
                  <a:pt x="3464938" y="5098924"/>
                  <a:pt x="3464938" y="5098924"/>
                  <a:pt x="3464938" y="5098924"/>
                </a:cubicBezTo>
                <a:cubicBezTo>
                  <a:pt x="3468217" y="5099803"/>
                  <a:pt x="3468217" y="5099803"/>
                  <a:pt x="3465816" y="5095643"/>
                </a:cubicBezTo>
                <a:cubicBezTo>
                  <a:pt x="3465816" y="5095643"/>
                  <a:pt x="3465816" y="5095643"/>
                  <a:pt x="3462537" y="5094765"/>
                </a:cubicBezTo>
                <a:cubicBezTo>
                  <a:pt x="3462537" y="5094765"/>
                  <a:pt x="3459257" y="5093886"/>
                  <a:pt x="3459257" y="5093886"/>
                </a:cubicBezTo>
                <a:cubicBezTo>
                  <a:pt x="3455097" y="5096287"/>
                  <a:pt x="3455097" y="5096287"/>
                  <a:pt x="3455097" y="5096287"/>
                </a:cubicBezTo>
                <a:cubicBezTo>
                  <a:pt x="3455097" y="5096287"/>
                  <a:pt x="3451816" y="5095409"/>
                  <a:pt x="3451816" y="5095409"/>
                </a:cubicBezTo>
                <a:cubicBezTo>
                  <a:pt x="3451816" y="5095409"/>
                  <a:pt x="3451816" y="5095409"/>
                  <a:pt x="3448536" y="5094529"/>
                </a:cubicBezTo>
                <a:cubicBezTo>
                  <a:pt x="3445257" y="5093650"/>
                  <a:pt x="3437817" y="5095173"/>
                  <a:pt x="3434537" y="5094294"/>
                </a:cubicBezTo>
                <a:cubicBezTo>
                  <a:pt x="3424696" y="5091657"/>
                  <a:pt x="3420537" y="5094058"/>
                  <a:pt x="3418134" y="5089898"/>
                </a:cubicBezTo>
                <a:cubicBezTo>
                  <a:pt x="3419013" y="5086619"/>
                  <a:pt x="3415734" y="5085739"/>
                  <a:pt x="3415734" y="5085739"/>
                </a:cubicBezTo>
                <a:cubicBezTo>
                  <a:pt x="3415734" y="5085739"/>
                  <a:pt x="3416612" y="5082459"/>
                  <a:pt x="3419893" y="5083337"/>
                </a:cubicBezTo>
                <a:cubicBezTo>
                  <a:pt x="3433015" y="5086855"/>
                  <a:pt x="3446135" y="5090369"/>
                  <a:pt x="3460135" y="5090605"/>
                </a:cubicBezTo>
                <a:cubicBezTo>
                  <a:pt x="3463417" y="5091485"/>
                  <a:pt x="3463417" y="5091485"/>
                  <a:pt x="3463417" y="5091485"/>
                </a:cubicBezTo>
                <a:cubicBezTo>
                  <a:pt x="3464295" y="5088204"/>
                  <a:pt x="3461014" y="5087326"/>
                  <a:pt x="3461014" y="5087326"/>
                </a:cubicBezTo>
                <a:cubicBezTo>
                  <a:pt x="3447014" y="5087089"/>
                  <a:pt x="3433893" y="5083574"/>
                  <a:pt x="3420771" y="5080058"/>
                </a:cubicBezTo>
                <a:cubicBezTo>
                  <a:pt x="3421650" y="5076777"/>
                  <a:pt x="3422530" y="5073498"/>
                  <a:pt x="3416848" y="5068459"/>
                </a:cubicBezTo>
                <a:cubicBezTo>
                  <a:pt x="3400447" y="5064065"/>
                  <a:pt x="3398925" y="5056626"/>
                  <a:pt x="3382522" y="5052230"/>
                </a:cubicBezTo>
                <a:cubicBezTo>
                  <a:pt x="3344273" y="5024403"/>
                  <a:pt x="3293547" y="5003780"/>
                  <a:pt x="3258344" y="4990831"/>
                </a:cubicBezTo>
                <a:cubicBezTo>
                  <a:pt x="3255064" y="4989952"/>
                  <a:pt x="3255064" y="4989952"/>
                  <a:pt x="3255064" y="4989952"/>
                </a:cubicBezTo>
                <a:cubicBezTo>
                  <a:pt x="3255064" y="4989952"/>
                  <a:pt x="3251783" y="4989072"/>
                  <a:pt x="3251783" y="4989072"/>
                </a:cubicBezTo>
                <a:cubicBezTo>
                  <a:pt x="3250904" y="4992353"/>
                  <a:pt x="3250904" y="4992353"/>
                  <a:pt x="3254186" y="4993232"/>
                </a:cubicBezTo>
                <a:cubicBezTo>
                  <a:pt x="3289390" y="5006181"/>
                  <a:pt x="3336835" y="5025926"/>
                  <a:pt x="3375085" y="5053753"/>
                </a:cubicBezTo>
                <a:cubicBezTo>
                  <a:pt x="3371803" y="5052874"/>
                  <a:pt x="3371803" y="5052874"/>
                  <a:pt x="3371803" y="5052874"/>
                </a:cubicBezTo>
                <a:cubicBezTo>
                  <a:pt x="3370925" y="5056154"/>
                  <a:pt x="3374204" y="5057034"/>
                  <a:pt x="3376606" y="5061192"/>
                </a:cubicBezTo>
                <a:cubicBezTo>
                  <a:pt x="3373326" y="5060314"/>
                  <a:pt x="3370045" y="5059435"/>
                  <a:pt x="3366767" y="5058555"/>
                </a:cubicBezTo>
                <a:cubicBezTo>
                  <a:pt x="3366767" y="5058555"/>
                  <a:pt x="3366767" y="5058555"/>
                  <a:pt x="3367645" y="5055275"/>
                </a:cubicBezTo>
                <a:cubicBezTo>
                  <a:pt x="3364364" y="5054397"/>
                  <a:pt x="3364364" y="5054397"/>
                  <a:pt x="3364364" y="5054397"/>
                </a:cubicBezTo>
                <a:cubicBezTo>
                  <a:pt x="3364364" y="5054397"/>
                  <a:pt x="3364364" y="5054397"/>
                  <a:pt x="3361083" y="5053517"/>
                </a:cubicBezTo>
                <a:cubicBezTo>
                  <a:pt x="3361083" y="5053517"/>
                  <a:pt x="3360205" y="5056798"/>
                  <a:pt x="3360205" y="5056798"/>
                </a:cubicBezTo>
                <a:cubicBezTo>
                  <a:pt x="3354524" y="5051759"/>
                  <a:pt x="3347963" y="5050001"/>
                  <a:pt x="3344683" y="5049123"/>
                </a:cubicBezTo>
                <a:cubicBezTo>
                  <a:pt x="3341402" y="5048244"/>
                  <a:pt x="3341402" y="5048244"/>
                  <a:pt x="3338122" y="5047364"/>
                </a:cubicBezTo>
                <a:cubicBezTo>
                  <a:pt x="3334843" y="5046486"/>
                  <a:pt x="3331561" y="5045605"/>
                  <a:pt x="3328281" y="5044727"/>
                </a:cubicBezTo>
                <a:lnTo>
                  <a:pt x="3325001" y="5043849"/>
                </a:lnTo>
                <a:cubicBezTo>
                  <a:pt x="3325879" y="5040568"/>
                  <a:pt x="3325879" y="5040568"/>
                  <a:pt x="3322599" y="5039690"/>
                </a:cubicBezTo>
                <a:cubicBezTo>
                  <a:pt x="3319320" y="5038810"/>
                  <a:pt x="3319320" y="5038810"/>
                  <a:pt x="3316040" y="5037932"/>
                </a:cubicBezTo>
                <a:cubicBezTo>
                  <a:pt x="3316040" y="5037932"/>
                  <a:pt x="3311880" y="5040333"/>
                  <a:pt x="3311880" y="5040333"/>
                </a:cubicBezTo>
                <a:cubicBezTo>
                  <a:pt x="3284758" y="5036582"/>
                  <a:pt x="3258516" y="5029550"/>
                  <a:pt x="3233153" y="5019238"/>
                </a:cubicBezTo>
                <a:cubicBezTo>
                  <a:pt x="3220911" y="5012442"/>
                  <a:pt x="3211070" y="5009805"/>
                  <a:pt x="3198829" y="5003009"/>
                </a:cubicBezTo>
                <a:cubicBezTo>
                  <a:pt x="3198829" y="5003009"/>
                  <a:pt x="3197949" y="5006290"/>
                  <a:pt x="3201230" y="5007168"/>
                </a:cubicBezTo>
                <a:cubicBezTo>
                  <a:pt x="3179148" y="4997736"/>
                  <a:pt x="3159465" y="4992462"/>
                  <a:pt x="3137383" y="4983030"/>
                </a:cubicBezTo>
                <a:cubicBezTo>
                  <a:pt x="3134102" y="4982150"/>
                  <a:pt x="3134102" y="4982150"/>
                  <a:pt x="3133223" y="4985431"/>
                </a:cubicBezTo>
                <a:cubicBezTo>
                  <a:pt x="3126663" y="4983673"/>
                  <a:pt x="3124263" y="4979514"/>
                  <a:pt x="3117700" y="4977756"/>
                </a:cubicBezTo>
                <a:cubicBezTo>
                  <a:pt x="3120981" y="4978634"/>
                  <a:pt x="3118579" y="4974474"/>
                  <a:pt x="3115299" y="4973596"/>
                </a:cubicBezTo>
                <a:cubicBezTo>
                  <a:pt x="3114421" y="4976877"/>
                  <a:pt x="3111141" y="4975997"/>
                  <a:pt x="3107860" y="4975119"/>
                </a:cubicBezTo>
                <a:cubicBezTo>
                  <a:pt x="3101299" y="4973360"/>
                  <a:pt x="3095618" y="4968321"/>
                  <a:pt x="3089059" y="4966565"/>
                </a:cubicBezTo>
                <a:cubicBezTo>
                  <a:pt x="3089059" y="4966565"/>
                  <a:pt x="3085777" y="4965684"/>
                  <a:pt x="3085777" y="4965684"/>
                </a:cubicBezTo>
                <a:cubicBezTo>
                  <a:pt x="3082497" y="4964806"/>
                  <a:pt x="3080095" y="4960648"/>
                  <a:pt x="3076815" y="4959768"/>
                </a:cubicBezTo>
                <a:cubicBezTo>
                  <a:pt x="3073536" y="4958890"/>
                  <a:pt x="3073536" y="4958890"/>
                  <a:pt x="3073536" y="4958890"/>
                </a:cubicBezTo>
                <a:cubicBezTo>
                  <a:pt x="3073536" y="4958890"/>
                  <a:pt x="3070254" y="4958011"/>
                  <a:pt x="3070254" y="4958011"/>
                </a:cubicBezTo>
                <a:cubicBezTo>
                  <a:pt x="3051452" y="4949457"/>
                  <a:pt x="3033528" y="4937622"/>
                  <a:pt x="3018005" y="4929948"/>
                </a:cubicBezTo>
                <a:cubicBezTo>
                  <a:pt x="3018005" y="4929948"/>
                  <a:pt x="3010567" y="4931469"/>
                  <a:pt x="3008164" y="4927311"/>
                </a:cubicBezTo>
                <a:cubicBezTo>
                  <a:pt x="3008164" y="4927311"/>
                  <a:pt x="3004884" y="4926433"/>
                  <a:pt x="3004884" y="4926433"/>
                </a:cubicBezTo>
                <a:cubicBezTo>
                  <a:pt x="3008164" y="4927311"/>
                  <a:pt x="2998324" y="4924674"/>
                  <a:pt x="2991763" y="4922918"/>
                </a:cubicBezTo>
                <a:cubicBezTo>
                  <a:pt x="2979523" y="4916120"/>
                  <a:pt x="2968159" y="4906044"/>
                  <a:pt x="2959196" y="4900127"/>
                </a:cubicBezTo>
                <a:cubicBezTo>
                  <a:pt x="2907827" y="4868783"/>
                  <a:pt x="2868699" y="4844236"/>
                  <a:pt x="2832851" y="4820566"/>
                </a:cubicBezTo>
                <a:cubicBezTo>
                  <a:pt x="2829571" y="4819688"/>
                  <a:pt x="2829571" y="4819688"/>
                  <a:pt x="2829571" y="4819688"/>
                </a:cubicBezTo>
                <a:cubicBezTo>
                  <a:pt x="2827170" y="4815530"/>
                  <a:pt x="2827170" y="4815530"/>
                  <a:pt x="2827170" y="4815530"/>
                </a:cubicBezTo>
                <a:cubicBezTo>
                  <a:pt x="2814607" y="4803373"/>
                  <a:pt x="2802863" y="4791436"/>
                  <a:pt x="2790300" y="4779282"/>
                </a:cubicBezTo>
                <a:lnTo>
                  <a:pt x="2753001" y="4745754"/>
                </a:lnTo>
                <a:lnTo>
                  <a:pt x="2753847" y="4746386"/>
                </a:lnTo>
                <a:cubicBezTo>
                  <a:pt x="2757549" y="4748972"/>
                  <a:pt x="2760909" y="4751190"/>
                  <a:pt x="2763151" y="4752669"/>
                </a:cubicBezTo>
                <a:cubicBezTo>
                  <a:pt x="2766430" y="4753548"/>
                  <a:pt x="2768833" y="4757708"/>
                  <a:pt x="2768833" y="4757708"/>
                </a:cubicBezTo>
                <a:cubicBezTo>
                  <a:pt x="2780195" y="4767784"/>
                  <a:pt x="2784997" y="4776102"/>
                  <a:pt x="2789157" y="4773703"/>
                </a:cubicBezTo>
                <a:cubicBezTo>
                  <a:pt x="2790679" y="4781141"/>
                  <a:pt x="2808603" y="4792975"/>
                  <a:pt x="2824125" y="4800649"/>
                </a:cubicBezTo>
                <a:cubicBezTo>
                  <a:pt x="2827406" y="4801529"/>
                  <a:pt x="2830687" y="4802408"/>
                  <a:pt x="2829807" y="4805687"/>
                </a:cubicBezTo>
                <a:cubicBezTo>
                  <a:pt x="2829807" y="4805687"/>
                  <a:pt x="2832209" y="4809847"/>
                  <a:pt x="2835489" y="4810727"/>
                </a:cubicBezTo>
                <a:cubicBezTo>
                  <a:pt x="2838769" y="4811605"/>
                  <a:pt x="2842049" y="4812484"/>
                  <a:pt x="2839648" y="4808324"/>
                </a:cubicBezTo>
                <a:cubicBezTo>
                  <a:pt x="2840526" y="4805045"/>
                  <a:pt x="2834845" y="4800006"/>
                  <a:pt x="2829163" y="4794968"/>
                </a:cubicBezTo>
                <a:cubicBezTo>
                  <a:pt x="2825883" y="4794088"/>
                  <a:pt x="2825883" y="4794088"/>
                  <a:pt x="2825883" y="4794088"/>
                </a:cubicBezTo>
                <a:cubicBezTo>
                  <a:pt x="2803157" y="4773937"/>
                  <a:pt x="2795075" y="4764739"/>
                  <a:pt x="2773871" y="4752025"/>
                </a:cubicBezTo>
                <a:cubicBezTo>
                  <a:pt x="2773871" y="4752025"/>
                  <a:pt x="2770590" y="4751147"/>
                  <a:pt x="2770590" y="4751147"/>
                </a:cubicBezTo>
                <a:cubicBezTo>
                  <a:pt x="2768187" y="4746989"/>
                  <a:pt x="2760105" y="4737790"/>
                  <a:pt x="2757705" y="4733631"/>
                </a:cubicBezTo>
                <a:cubicBezTo>
                  <a:pt x="2750264" y="4735154"/>
                  <a:pt x="2752023" y="4728593"/>
                  <a:pt x="2740660" y="4718516"/>
                </a:cubicBezTo>
                <a:cubicBezTo>
                  <a:pt x="2730497" y="4710520"/>
                  <a:pt x="2718095" y="4701044"/>
                  <a:pt x="2706021" y="4690338"/>
                </a:cubicBezTo>
                <a:lnTo>
                  <a:pt x="2678648" y="4660537"/>
                </a:lnTo>
                <a:lnTo>
                  <a:pt x="2682322" y="4660696"/>
                </a:lnTo>
                <a:cubicBezTo>
                  <a:pt x="2636869" y="4620390"/>
                  <a:pt x="2598856" y="4578563"/>
                  <a:pt x="2556040" y="4528415"/>
                </a:cubicBezTo>
                <a:cubicBezTo>
                  <a:pt x="2556040" y="4528415"/>
                  <a:pt x="2556918" y="4525136"/>
                  <a:pt x="2556918" y="4525136"/>
                </a:cubicBezTo>
                <a:cubicBezTo>
                  <a:pt x="2553638" y="4524257"/>
                  <a:pt x="2553638" y="4524257"/>
                  <a:pt x="2553638" y="4524257"/>
                </a:cubicBezTo>
                <a:cubicBezTo>
                  <a:pt x="2553638" y="4524257"/>
                  <a:pt x="2553638" y="4524257"/>
                  <a:pt x="2550359" y="4523378"/>
                </a:cubicBezTo>
                <a:cubicBezTo>
                  <a:pt x="2547958" y="4519219"/>
                  <a:pt x="2546435" y="4511779"/>
                  <a:pt x="2544034" y="4507619"/>
                </a:cubicBezTo>
                <a:cubicBezTo>
                  <a:pt x="2532435" y="4511543"/>
                  <a:pt x="2518905" y="4483308"/>
                  <a:pt x="2505142" y="4469072"/>
                </a:cubicBezTo>
                <a:cubicBezTo>
                  <a:pt x="2509301" y="4466671"/>
                  <a:pt x="2514103" y="4474989"/>
                  <a:pt x="2514981" y="4471709"/>
                </a:cubicBezTo>
                <a:cubicBezTo>
                  <a:pt x="2502975" y="4450912"/>
                  <a:pt x="2509944" y="4477392"/>
                  <a:pt x="2494657" y="4455716"/>
                </a:cubicBezTo>
                <a:cubicBezTo>
                  <a:pt x="2495536" y="4452435"/>
                  <a:pt x="2497937" y="4456594"/>
                  <a:pt x="2498817" y="4453313"/>
                </a:cubicBezTo>
                <a:cubicBezTo>
                  <a:pt x="2479370" y="4434040"/>
                  <a:pt x="2468243" y="4409964"/>
                  <a:pt x="2453599" y="4399008"/>
                </a:cubicBezTo>
                <a:cubicBezTo>
                  <a:pt x="2453599" y="4399008"/>
                  <a:pt x="2459281" y="4404046"/>
                  <a:pt x="2454477" y="4395729"/>
                </a:cubicBezTo>
                <a:cubicBezTo>
                  <a:pt x="2438956" y="4388053"/>
                  <a:pt x="2434388" y="4365736"/>
                  <a:pt x="2424784" y="4349098"/>
                </a:cubicBezTo>
                <a:cubicBezTo>
                  <a:pt x="2407738" y="4333983"/>
                  <a:pt x="2395732" y="4313186"/>
                  <a:pt x="2387006" y="4293271"/>
                </a:cubicBezTo>
                <a:cubicBezTo>
                  <a:pt x="2382643" y="4283312"/>
                  <a:pt x="2378278" y="4273352"/>
                  <a:pt x="2372796" y="4262654"/>
                </a:cubicBezTo>
                <a:lnTo>
                  <a:pt x="2354365" y="4231786"/>
                </a:lnTo>
                <a:lnTo>
                  <a:pt x="2357546" y="4232639"/>
                </a:lnTo>
                <a:cubicBezTo>
                  <a:pt x="2358425" y="4229358"/>
                  <a:pt x="2358425" y="4229358"/>
                  <a:pt x="2355145" y="4228480"/>
                </a:cubicBezTo>
                <a:cubicBezTo>
                  <a:pt x="2349463" y="4223441"/>
                  <a:pt x="2349463" y="4223441"/>
                  <a:pt x="2349463" y="4223441"/>
                </a:cubicBezTo>
                <a:cubicBezTo>
                  <a:pt x="2352745" y="4224320"/>
                  <a:pt x="2352745" y="4224320"/>
                  <a:pt x="2352745" y="4224320"/>
                </a:cubicBezTo>
                <a:cubicBezTo>
                  <a:pt x="2351221" y="4216882"/>
                  <a:pt x="2346419" y="4208563"/>
                  <a:pt x="2338336" y="4199366"/>
                </a:cubicBezTo>
                <a:cubicBezTo>
                  <a:pt x="2338336" y="4199366"/>
                  <a:pt x="2335056" y="4198486"/>
                  <a:pt x="2335056" y="4198486"/>
                </a:cubicBezTo>
                <a:cubicBezTo>
                  <a:pt x="2331775" y="4197608"/>
                  <a:pt x="2332655" y="4194328"/>
                  <a:pt x="2329374" y="4193448"/>
                </a:cubicBezTo>
                <a:cubicBezTo>
                  <a:pt x="2332655" y="4194328"/>
                  <a:pt x="2335056" y="4198486"/>
                  <a:pt x="2335934" y="4195206"/>
                </a:cubicBezTo>
                <a:cubicBezTo>
                  <a:pt x="2333533" y="4191047"/>
                  <a:pt x="2331132" y="4186887"/>
                  <a:pt x="2328731" y="4182729"/>
                </a:cubicBezTo>
                <a:cubicBezTo>
                  <a:pt x="2332011" y="4183607"/>
                  <a:pt x="2332011" y="4183607"/>
                  <a:pt x="2332011" y="4183607"/>
                </a:cubicBezTo>
                <a:cubicBezTo>
                  <a:pt x="2332011" y="4183607"/>
                  <a:pt x="2332011" y="4183607"/>
                  <a:pt x="2335292" y="4184486"/>
                </a:cubicBezTo>
                <a:cubicBezTo>
                  <a:pt x="2335292" y="4184486"/>
                  <a:pt x="2335292" y="4184486"/>
                  <a:pt x="2336170" y="4181206"/>
                </a:cubicBezTo>
                <a:cubicBezTo>
                  <a:pt x="2332891" y="4180326"/>
                  <a:pt x="2329610" y="4179448"/>
                  <a:pt x="2329610" y="4179448"/>
                </a:cubicBezTo>
                <a:cubicBezTo>
                  <a:pt x="2329610" y="4179448"/>
                  <a:pt x="2329610" y="4179448"/>
                  <a:pt x="2326328" y="4178569"/>
                </a:cubicBezTo>
                <a:cubicBezTo>
                  <a:pt x="2326328" y="4178569"/>
                  <a:pt x="2323927" y="4174411"/>
                  <a:pt x="2323927" y="4174411"/>
                </a:cubicBezTo>
                <a:cubicBezTo>
                  <a:pt x="2323927" y="4174411"/>
                  <a:pt x="2324807" y="4171130"/>
                  <a:pt x="2324807" y="4171130"/>
                </a:cubicBezTo>
                <a:cubicBezTo>
                  <a:pt x="2324807" y="4171130"/>
                  <a:pt x="2325686" y="4167850"/>
                  <a:pt x="2325686" y="4167850"/>
                </a:cubicBezTo>
                <a:cubicBezTo>
                  <a:pt x="2322406" y="4166970"/>
                  <a:pt x="2322406" y="4166970"/>
                  <a:pt x="2322406" y="4166970"/>
                </a:cubicBezTo>
                <a:cubicBezTo>
                  <a:pt x="2319125" y="4166091"/>
                  <a:pt x="2319125" y="4166091"/>
                  <a:pt x="2319125" y="4166091"/>
                </a:cubicBezTo>
                <a:cubicBezTo>
                  <a:pt x="2316724" y="4161932"/>
                  <a:pt x="2314323" y="4157774"/>
                  <a:pt x="2315201" y="4154494"/>
                </a:cubicBezTo>
                <a:cubicBezTo>
                  <a:pt x="2315201" y="4154494"/>
                  <a:pt x="2315201" y="4154494"/>
                  <a:pt x="2318482" y="4155373"/>
                </a:cubicBezTo>
                <a:cubicBezTo>
                  <a:pt x="2318482" y="4155373"/>
                  <a:pt x="2316081" y="4151212"/>
                  <a:pt x="2316081" y="4151212"/>
                </a:cubicBezTo>
                <a:cubicBezTo>
                  <a:pt x="2313680" y="4147053"/>
                  <a:pt x="2313680" y="4147053"/>
                  <a:pt x="2313680" y="4147053"/>
                </a:cubicBezTo>
                <a:cubicBezTo>
                  <a:pt x="2313680" y="4147053"/>
                  <a:pt x="2311277" y="4142893"/>
                  <a:pt x="2307998" y="4142015"/>
                </a:cubicBezTo>
                <a:cubicBezTo>
                  <a:pt x="2311277" y="4142893"/>
                  <a:pt x="2311277" y="4142893"/>
                  <a:pt x="2311277" y="4142893"/>
                </a:cubicBezTo>
                <a:cubicBezTo>
                  <a:pt x="2312157" y="4139613"/>
                  <a:pt x="2309756" y="4135454"/>
                  <a:pt x="2308233" y="4128016"/>
                </a:cubicBezTo>
                <a:cubicBezTo>
                  <a:pt x="2313914" y="4133052"/>
                  <a:pt x="2309114" y="4124735"/>
                  <a:pt x="2314794" y="4129773"/>
                </a:cubicBezTo>
                <a:cubicBezTo>
                  <a:pt x="2308469" y="4114014"/>
                  <a:pt x="2308469" y="4114014"/>
                  <a:pt x="2308469" y="4114014"/>
                </a:cubicBezTo>
                <a:cubicBezTo>
                  <a:pt x="2308469" y="4114014"/>
                  <a:pt x="2311749" y="4114894"/>
                  <a:pt x="2311749" y="4114894"/>
                </a:cubicBezTo>
                <a:cubicBezTo>
                  <a:pt x="2314150" y="4119054"/>
                  <a:pt x="2314150" y="4119054"/>
                  <a:pt x="2314150" y="4119054"/>
                </a:cubicBezTo>
                <a:cubicBezTo>
                  <a:pt x="2314150" y="4119054"/>
                  <a:pt x="2313272" y="4122333"/>
                  <a:pt x="2317430" y="4119932"/>
                </a:cubicBezTo>
                <a:cubicBezTo>
                  <a:pt x="2317430" y="4119932"/>
                  <a:pt x="2317430" y="4119932"/>
                  <a:pt x="2315029" y="4115773"/>
                </a:cubicBezTo>
                <a:cubicBezTo>
                  <a:pt x="2312628" y="4111613"/>
                  <a:pt x="2312628" y="4111613"/>
                  <a:pt x="2312628" y="4111613"/>
                </a:cubicBezTo>
                <a:cubicBezTo>
                  <a:pt x="2309348" y="4110734"/>
                  <a:pt x="2310226" y="4107455"/>
                  <a:pt x="2306947" y="4106575"/>
                </a:cubicBezTo>
                <a:cubicBezTo>
                  <a:pt x="2306947" y="4106575"/>
                  <a:pt x="2302787" y="4108977"/>
                  <a:pt x="2305188" y="4113136"/>
                </a:cubicBezTo>
                <a:cubicBezTo>
                  <a:pt x="2302787" y="4108977"/>
                  <a:pt x="2302787" y="4108977"/>
                  <a:pt x="2302787" y="4108977"/>
                </a:cubicBezTo>
                <a:cubicBezTo>
                  <a:pt x="2292302" y="4095620"/>
                  <a:pt x="2296462" y="4093218"/>
                  <a:pt x="2287500" y="4087301"/>
                </a:cubicBezTo>
                <a:cubicBezTo>
                  <a:pt x="2292302" y="4095620"/>
                  <a:pt x="2288144" y="4098021"/>
                  <a:pt x="2287264" y="4101302"/>
                </a:cubicBezTo>
                <a:cubicBezTo>
                  <a:pt x="2284863" y="4097142"/>
                  <a:pt x="2283340" y="4089703"/>
                  <a:pt x="2280939" y="4085543"/>
                </a:cubicBezTo>
                <a:cubicBezTo>
                  <a:pt x="2278538" y="4081385"/>
                  <a:pt x="2276137" y="4077226"/>
                  <a:pt x="2273736" y="4073065"/>
                </a:cubicBezTo>
                <a:cubicBezTo>
                  <a:pt x="2274614" y="4069786"/>
                  <a:pt x="2272213" y="4065626"/>
                  <a:pt x="2272213" y="4065626"/>
                </a:cubicBezTo>
                <a:cubicBezTo>
                  <a:pt x="2273093" y="4062346"/>
                  <a:pt x="2275494" y="4066506"/>
                  <a:pt x="2278774" y="4067385"/>
                </a:cubicBezTo>
                <a:cubicBezTo>
                  <a:pt x="2269169" y="4050747"/>
                  <a:pt x="2269169" y="4050747"/>
                  <a:pt x="2269169" y="4050747"/>
                </a:cubicBezTo>
                <a:cubicBezTo>
                  <a:pt x="2273328" y="4048346"/>
                  <a:pt x="2273328" y="4048346"/>
                  <a:pt x="2273328" y="4048346"/>
                </a:cubicBezTo>
                <a:cubicBezTo>
                  <a:pt x="2273328" y="4048346"/>
                  <a:pt x="2276609" y="4049225"/>
                  <a:pt x="2275729" y="4052506"/>
                </a:cubicBezTo>
                <a:cubicBezTo>
                  <a:pt x="2279010" y="4053384"/>
                  <a:pt x="2279010" y="4053384"/>
                  <a:pt x="2279010" y="4053384"/>
                </a:cubicBezTo>
                <a:cubicBezTo>
                  <a:pt x="2279010" y="4053384"/>
                  <a:pt x="2279010" y="4053384"/>
                  <a:pt x="2279888" y="4050103"/>
                </a:cubicBezTo>
                <a:cubicBezTo>
                  <a:pt x="2280767" y="4046824"/>
                  <a:pt x="2277487" y="4045945"/>
                  <a:pt x="2277487" y="4045945"/>
                </a:cubicBezTo>
                <a:cubicBezTo>
                  <a:pt x="2274206" y="4045065"/>
                  <a:pt x="2274206" y="4045065"/>
                  <a:pt x="2274206" y="4045065"/>
                </a:cubicBezTo>
                <a:cubicBezTo>
                  <a:pt x="2274206" y="4045065"/>
                  <a:pt x="2275086" y="4041785"/>
                  <a:pt x="2271805" y="4040907"/>
                </a:cubicBezTo>
                <a:cubicBezTo>
                  <a:pt x="2271805" y="4040907"/>
                  <a:pt x="2271805" y="4040907"/>
                  <a:pt x="2269404" y="4036747"/>
                </a:cubicBezTo>
                <a:cubicBezTo>
                  <a:pt x="2269404" y="4036747"/>
                  <a:pt x="2269404" y="4036747"/>
                  <a:pt x="2270282" y="4033467"/>
                </a:cubicBezTo>
                <a:cubicBezTo>
                  <a:pt x="2270282" y="4033467"/>
                  <a:pt x="2267003" y="4032587"/>
                  <a:pt x="2267003" y="4032587"/>
                </a:cubicBezTo>
                <a:cubicBezTo>
                  <a:pt x="2267881" y="4029308"/>
                  <a:pt x="2267881" y="4029308"/>
                  <a:pt x="2267881" y="4029308"/>
                </a:cubicBezTo>
                <a:cubicBezTo>
                  <a:pt x="2271162" y="4030186"/>
                  <a:pt x="2271162" y="4030186"/>
                  <a:pt x="2271162" y="4030186"/>
                </a:cubicBezTo>
                <a:cubicBezTo>
                  <a:pt x="2276843" y="4035224"/>
                  <a:pt x="2276843" y="4035224"/>
                  <a:pt x="2276843" y="4035224"/>
                </a:cubicBezTo>
                <a:cubicBezTo>
                  <a:pt x="2279246" y="4039384"/>
                  <a:pt x="2278366" y="4042666"/>
                  <a:pt x="2281647" y="4043544"/>
                </a:cubicBezTo>
                <a:cubicBezTo>
                  <a:pt x="2281647" y="4043544"/>
                  <a:pt x="2281647" y="4043544"/>
                  <a:pt x="2282526" y="4040263"/>
                </a:cubicBezTo>
                <a:cubicBezTo>
                  <a:pt x="2283404" y="4036983"/>
                  <a:pt x="2280124" y="4036104"/>
                  <a:pt x="2280124" y="4036104"/>
                </a:cubicBezTo>
                <a:cubicBezTo>
                  <a:pt x="2278602" y="4028665"/>
                  <a:pt x="2275322" y="4027785"/>
                  <a:pt x="2272919" y="4023625"/>
                </a:cubicBezTo>
                <a:cubicBezTo>
                  <a:pt x="2269640" y="4022747"/>
                  <a:pt x="2269640" y="4022747"/>
                  <a:pt x="2269640" y="4022747"/>
                </a:cubicBezTo>
                <a:cubicBezTo>
                  <a:pt x="2263959" y="4017708"/>
                  <a:pt x="2264837" y="4014429"/>
                  <a:pt x="2261556" y="4013550"/>
                </a:cubicBezTo>
                <a:cubicBezTo>
                  <a:pt x="2255233" y="3997792"/>
                  <a:pt x="2249786" y="3978753"/>
                  <a:pt x="2240180" y="3962117"/>
                </a:cubicBezTo>
                <a:cubicBezTo>
                  <a:pt x="2241060" y="3958836"/>
                  <a:pt x="2241060" y="3958836"/>
                  <a:pt x="2241060" y="3958836"/>
                </a:cubicBezTo>
                <a:cubicBezTo>
                  <a:pt x="2241939" y="3955556"/>
                  <a:pt x="2238659" y="3954676"/>
                  <a:pt x="2238659" y="3954676"/>
                </a:cubicBezTo>
                <a:cubicBezTo>
                  <a:pt x="2239537" y="3951396"/>
                  <a:pt x="2237136" y="3947238"/>
                  <a:pt x="2234735" y="3943079"/>
                </a:cubicBezTo>
                <a:cubicBezTo>
                  <a:pt x="2234735" y="3943079"/>
                  <a:pt x="2234735" y="3943079"/>
                  <a:pt x="2232334" y="3938919"/>
                </a:cubicBezTo>
                <a:cubicBezTo>
                  <a:pt x="2233212" y="3935639"/>
                  <a:pt x="2230811" y="3931479"/>
                  <a:pt x="2228410" y="3927321"/>
                </a:cubicBezTo>
                <a:cubicBezTo>
                  <a:pt x="2229289" y="3924040"/>
                  <a:pt x="2226888" y="3919880"/>
                  <a:pt x="2224486" y="3915722"/>
                </a:cubicBezTo>
                <a:cubicBezTo>
                  <a:pt x="2226243" y="3909161"/>
                  <a:pt x="2215760" y="3895805"/>
                  <a:pt x="2215995" y="3881804"/>
                </a:cubicBezTo>
                <a:cubicBezTo>
                  <a:pt x="2210314" y="3876766"/>
                  <a:pt x="2202466" y="3853568"/>
                  <a:pt x="2195263" y="3841091"/>
                </a:cubicBezTo>
                <a:cubicBezTo>
                  <a:pt x="2195263" y="3841091"/>
                  <a:pt x="2192217" y="3826211"/>
                  <a:pt x="2191339" y="3829493"/>
                </a:cubicBezTo>
                <a:cubicBezTo>
                  <a:pt x="2194062" y="3839011"/>
                  <a:pt x="2191602" y="3838352"/>
                  <a:pt x="2188651" y="3836242"/>
                </a:cubicBezTo>
                <a:lnTo>
                  <a:pt x="2188075" y="3835811"/>
                </a:lnTo>
                <a:lnTo>
                  <a:pt x="2194554" y="3858195"/>
                </a:lnTo>
                <a:lnTo>
                  <a:pt x="2198532" y="3875169"/>
                </a:lnTo>
                <a:lnTo>
                  <a:pt x="2200656" y="3881649"/>
                </a:lnTo>
                <a:cubicBezTo>
                  <a:pt x="2203678" y="3891687"/>
                  <a:pt x="2207002" y="3902246"/>
                  <a:pt x="2210722" y="3901486"/>
                </a:cubicBezTo>
                <a:cubicBezTo>
                  <a:pt x="2204397" y="3885728"/>
                  <a:pt x="2213123" y="3905645"/>
                  <a:pt x="2217047" y="3917243"/>
                </a:cubicBezTo>
                <a:cubicBezTo>
                  <a:pt x="2217047" y="3917243"/>
                  <a:pt x="2217047" y="3917243"/>
                  <a:pt x="2213766" y="3916364"/>
                </a:cubicBezTo>
                <a:cubicBezTo>
                  <a:pt x="2214644" y="3913085"/>
                  <a:pt x="2214644" y="3913085"/>
                  <a:pt x="2214644" y="3913085"/>
                </a:cubicBezTo>
                <a:cubicBezTo>
                  <a:pt x="2212243" y="3908925"/>
                  <a:pt x="2212243" y="3908925"/>
                  <a:pt x="2211364" y="3912205"/>
                </a:cubicBezTo>
                <a:cubicBezTo>
                  <a:pt x="2211364" y="3912205"/>
                  <a:pt x="2211364" y="3912205"/>
                  <a:pt x="2210486" y="3915486"/>
                </a:cubicBezTo>
                <a:cubicBezTo>
                  <a:pt x="2212887" y="3919646"/>
                  <a:pt x="2212887" y="3919646"/>
                  <a:pt x="2212887" y="3919646"/>
                </a:cubicBezTo>
                <a:cubicBezTo>
                  <a:pt x="2215288" y="3923806"/>
                  <a:pt x="2218570" y="3924684"/>
                  <a:pt x="2222728" y="3922281"/>
                </a:cubicBezTo>
                <a:cubicBezTo>
                  <a:pt x="2225129" y="3926441"/>
                  <a:pt x="2227532" y="3930600"/>
                  <a:pt x="2226652" y="3933880"/>
                </a:cubicBezTo>
                <a:cubicBezTo>
                  <a:pt x="2225773" y="3937160"/>
                  <a:pt x="2225773" y="3937160"/>
                  <a:pt x="2224895" y="3940442"/>
                </a:cubicBezTo>
                <a:cubicBezTo>
                  <a:pt x="2224895" y="3940442"/>
                  <a:pt x="2224895" y="3940442"/>
                  <a:pt x="2221613" y="3939563"/>
                </a:cubicBezTo>
                <a:cubicBezTo>
                  <a:pt x="2220735" y="3942843"/>
                  <a:pt x="2224015" y="3943721"/>
                  <a:pt x="2224015" y="3943721"/>
                </a:cubicBezTo>
                <a:cubicBezTo>
                  <a:pt x="2224015" y="3943721"/>
                  <a:pt x="2227296" y="3944601"/>
                  <a:pt x="2227296" y="3944601"/>
                </a:cubicBezTo>
                <a:cubicBezTo>
                  <a:pt x="2230575" y="3945479"/>
                  <a:pt x="2229697" y="3948759"/>
                  <a:pt x="2232977" y="3949639"/>
                </a:cubicBezTo>
                <a:cubicBezTo>
                  <a:pt x="2232098" y="3952919"/>
                  <a:pt x="2234499" y="3957077"/>
                  <a:pt x="2234499" y="3957077"/>
                </a:cubicBezTo>
                <a:cubicBezTo>
                  <a:pt x="2234499" y="3957077"/>
                  <a:pt x="2234499" y="3957077"/>
                  <a:pt x="2233619" y="3960358"/>
                </a:cubicBezTo>
                <a:cubicBezTo>
                  <a:pt x="2236901" y="3961237"/>
                  <a:pt x="2236901" y="3961237"/>
                  <a:pt x="2236901" y="3961237"/>
                </a:cubicBezTo>
                <a:cubicBezTo>
                  <a:pt x="2236901" y="3961237"/>
                  <a:pt x="2236022" y="3964518"/>
                  <a:pt x="2239302" y="3965397"/>
                </a:cubicBezTo>
                <a:cubicBezTo>
                  <a:pt x="2245627" y="3981154"/>
                  <a:pt x="2255233" y="3997792"/>
                  <a:pt x="2257398" y="4015951"/>
                </a:cubicBezTo>
                <a:cubicBezTo>
                  <a:pt x="2259799" y="4020111"/>
                  <a:pt x="2259799" y="4020111"/>
                  <a:pt x="2259799" y="4020111"/>
                </a:cubicBezTo>
                <a:cubicBezTo>
                  <a:pt x="2259799" y="4020111"/>
                  <a:pt x="2263079" y="4020990"/>
                  <a:pt x="2263079" y="4020990"/>
                </a:cubicBezTo>
                <a:cubicBezTo>
                  <a:pt x="2263079" y="4020990"/>
                  <a:pt x="2262200" y="4024269"/>
                  <a:pt x="2262200" y="4024269"/>
                </a:cubicBezTo>
                <a:cubicBezTo>
                  <a:pt x="2262200" y="4024269"/>
                  <a:pt x="2258920" y="4023391"/>
                  <a:pt x="2258920" y="4023391"/>
                </a:cubicBezTo>
                <a:cubicBezTo>
                  <a:pt x="2257162" y="4029950"/>
                  <a:pt x="2259563" y="4034110"/>
                  <a:pt x="2261086" y="4041551"/>
                </a:cubicBezTo>
                <a:cubicBezTo>
                  <a:pt x="2264367" y="4042429"/>
                  <a:pt x="2264367" y="4042429"/>
                  <a:pt x="2264367" y="4042429"/>
                </a:cubicBezTo>
                <a:cubicBezTo>
                  <a:pt x="2258449" y="4051391"/>
                  <a:pt x="2259563" y="4034110"/>
                  <a:pt x="2255405" y="4036511"/>
                </a:cubicBezTo>
                <a:cubicBezTo>
                  <a:pt x="2257804" y="4040671"/>
                  <a:pt x="2260850" y="4055550"/>
                  <a:pt x="2268055" y="4068027"/>
                </a:cubicBezTo>
                <a:cubicBezTo>
                  <a:pt x="2270456" y="4072187"/>
                  <a:pt x="2275258" y="4080505"/>
                  <a:pt x="2276781" y="4087944"/>
                </a:cubicBezTo>
                <a:cubicBezTo>
                  <a:pt x="2279182" y="4092104"/>
                  <a:pt x="2283984" y="4100424"/>
                  <a:pt x="2285507" y="4107863"/>
                </a:cubicBezTo>
                <a:cubicBezTo>
                  <a:pt x="2292710" y="4120339"/>
                  <a:pt x="2293354" y="4131059"/>
                  <a:pt x="2303838" y="4144416"/>
                </a:cubicBezTo>
                <a:cubicBezTo>
                  <a:pt x="2306239" y="4148575"/>
                  <a:pt x="2307761" y="4156015"/>
                  <a:pt x="2307761" y="4156015"/>
                </a:cubicBezTo>
                <a:cubicBezTo>
                  <a:pt x="2310163" y="4160174"/>
                  <a:pt x="2309284" y="4163454"/>
                  <a:pt x="2312564" y="4164333"/>
                </a:cubicBezTo>
                <a:cubicBezTo>
                  <a:pt x="2311686" y="4167614"/>
                  <a:pt x="2311686" y="4167614"/>
                  <a:pt x="2314087" y="4171772"/>
                </a:cubicBezTo>
                <a:cubicBezTo>
                  <a:pt x="2317368" y="4172652"/>
                  <a:pt x="2318890" y="4180092"/>
                  <a:pt x="2321291" y="4184250"/>
                </a:cubicBezTo>
                <a:cubicBezTo>
                  <a:pt x="2318012" y="4183372"/>
                  <a:pt x="2325215" y="4195849"/>
                  <a:pt x="2325215" y="4195849"/>
                </a:cubicBezTo>
                <a:cubicBezTo>
                  <a:pt x="2327617" y="4200009"/>
                  <a:pt x="2330018" y="4204168"/>
                  <a:pt x="2333297" y="4205047"/>
                </a:cubicBezTo>
                <a:cubicBezTo>
                  <a:pt x="2332419" y="4208327"/>
                  <a:pt x="2332419" y="4208327"/>
                  <a:pt x="2332419" y="4208327"/>
                </a:cubicBezTo>
                <a:cubicBezTo>
                  <a:pt x="2346592" y="4247282"/>
                  <a:pt x="2372127" y="4296314"/>
                  <a:pt x="2391338" y="4329589"/>
                </a:cubicBezTo>
                <a:cubicBezTo>
                  <a:pt x="2390458" y="4332868"/>
                  <a:pt x="2390458" y="4332868"/>
                  <a:pt x="2390458" y="4332868"/>
                </a:cubicBezTo>
                <a:cubicBezTo>
                  <a:pt x="2390458" y="4332868"/>
                  <a:pt x="2390458" y="4332868"/>
                  <a:pt x="2389579" y="4336150"/>
                </a:cubicBezTo>
                <a:cubicBezTo>
                  <a:pt x="2387178" y="4331990"/>
                  <a:pt x="2387178" y="4331990"/>
                  <a:pt x="2384777" y="4327831"/>
                </a:cubicBezTo>
                <a:cubicBezTo>
                  <a:pt x="2384777" y="4327831"/>
                  <a:pt x="2382376" y="4323671"/>
                  <a:pt x="2379973" y="4319511"/>
                </a:cubicBezTo>
                <a:cubicBezTo>
                  <a:pt x="2377572" y="4315352"/>
                  <a:pt x="2377572" y="4315352"/>
                  <a:pt x="2375173" y="4311195"/>
                </a:cubicBezTo>
                <a:cubicBezTo>
                  <a:pt x="2375173" y="4311195"/>
                  <a:pt x="2375173" y="4311195"/>
                  <a:pt x="2371891" y="4310315"/>
                </a:cubicBezTo>
                <a:cubicBezTo>
                  <a:pt x="2370368" y="4302875"/>
                  <a:pt x="2364686" y="4297837"/>
                  <a:pt x="2359884" y="4289519"/>
                </a:cubicBezTo>
                <a:cubicBezTo>
                  <a:pt x="2359884" y="4289519"/>
                  <a:pt x="2357483" y="4285359"/>
                  <a:pt x="2356605" y="4288639"/>
                </a:cubicBezTo>
                <a:cubicBezTo>
                  <a:pt x="2353323" y="4287760"/>
                  <a:pt x="2355725" y="4291921"/>
                  <a:pt x="2355725" y="4291921"/>
                </a:cubicBezTo>
                <a:cubicBezTo>
                  <a:pt x="2358127" y="4296080"/>
                  <a:pt x="2358127" y="4296080"/>
                  <a:pt x="2358127" y="4296080"/>
                </a:cubicBezTo>
                <a:cubicBezTo>
                  <a:pt x="2358127" y="4296080"/>
                  <a:pt x="2357248" y="4299359"/>
                  <a:pt x="2360528" y="4300238"/>
                </a:cubicBezTo>
                <a:cubicBezTo>
                  <a:pt x="2362929" y="4304398"/>
                  <a:pt x="2362929" y="4304398"/>
                  <a:pt x="2362929" y="4304398"/>
                </a:cubicBezTo>
                <a:cubicBezTo>
                  <a:pt x="2366209" y="4305277"/>
                  <a:pt x="2365331" y="4308558"/>
                  <a:pt x="2367731" y="4312715"/>
                </a:cubicBezTo>
                <a:cubicBezTo>
                  <a:pt x="2365331" y="4308558"/>
                  <a:pt x="2362425" y="4303822"/>
                  <a:pt x="2359695" y="4299246"/>
                </a:cubicBezTo>
                <a:lnTo>
                  <a:pt x="2353339" y="4287828"/>
                </a:lnTo>
                <a:lnTo>
                  <a:pt x="2353323" y="4287760"/>
                </a:lnTo>
                <a:lnTo>
                  <a:pt x="2353292" y="4287741"/>
                </a:lnTo>
                <a:lnTo>
                  <a:pt x="2352724" y="4286721"/>
                </a:lnTo>
                <a:cubicBezTo>
                  <a:pt x="2349341" y="4279662"/>
                  <a:pt x="2349401" y="4276162"/>
                  <a:pt x="2358361" y="4282080"/>
                </a:cubicBezTo>
                <a:cubicBezTo>
                  <a:pt x="2342196" y="4263684"/>
                  <a:pt x="2340673" y="4256244"/>
                  <a:pt x="2331068" y="4239607"/>
                </a:cubicBezTo>
                <a:cubicBezTo>
                  <a:pt x="2330190" y="4242888"/>
                  <a:pt x="2330190" y="4242888"/>
                  <a:pt x="2330190" y="4242888"/>
                </a:cubicBezTo>
                <a:cubicBezTo>
                  <a:pt x="2322985" y="4230410"/>
                  <a:pt x="2322985" y="4230410"/>
                  <a:pt x="2322985" y="4230410"/>
                </a:cubicBezTo>
                <a:cubicBezTo>
                  <a:pt x="2323865" y="4227129"/>
                  <a:pt x="2323865" y="4227129"/>
                  <a:pt x="2323865" y="4227129"/>
                </a:cubicBezTo>
                <a:cubicBezTo>
                  <a:pt x="2320584" y="4226251"/>
                  <a:pt x="2320584" y="4226251"/>
                  <a:pt x="2320584" y="4226251"/>
                </a:cubicBezTo>
                <a:cubicBezTo>
                  <a:pt x="2321464" y="4222972"/>
                  <a:pt x="2321464" y="4222972"/>
                  <a:pt x="2321464" y="4222972"/>
                </a:cubicBezTo>
                <a:cubicBezTo>
                  <a:pt x="2319061" y="4218812"/>
                  <a:pt x="2315782" y="4217933"/>
                  <a:pt x="2316660" y="4214652"/>
                </a:cubicBezTo>
                <a:cubicBezTo>
                  <a:pt x="2313380" y="4213773"/>
                  <a:pt x="2314259" y="4210493"/>
                  <a:pt x="2310979" y="4209615"/>
                </a:cubicBezTo>
                <a:cubicBezTo>
                  <a:pt x="2311858" y="4206334"/>
                  <a:pt x="2308578" y="4205456"/>
                  <a:pt x="2308578" y="4205456"/>
                </a:cubicBezTo>
                <a:cubicBezTo>
                  <a:pt x="2306175" y="4201296"/>
                  <a:pt x="2303776" y="4197136"/>
                  <a:pt x="2301373" y="4192977"/>
                </a:cubicBezTo>
                <a:cubicBezTo>
                  <a:pt x="2298093" y="4192099"/>
                  <a:pt x="2298093" y="4192099"/>
                  <a:pt x="2298093" y="4192099"/>
                </a:cubicBezTo>
                <a:cubicBezTo>
                  <a:pt x="2298093" y="4192099"/>
                  <a:pt x="2298972" y="4188818"/>
                  <a:pt x="2295692" y="4187939"/>
                </a:cubicBezTo>
                <a:cubicBezTo>
                  <a:pt x="2291768" y="4176340"/>
                  <a:pt x="2284565" y="4163862"/>
                  <a:pt x="2277360" y="4151385"/>
                </a:cubicBezTo>
                <a:cubicBezTo>
                  <a:pt x="2280641" y="4152264"/>
                  <a:pt x="2280641" y="4152264"/>
                  <a:pt x="2281520" y="4148984"/>
                </a:cubicBezTo>
                <a:cubicBezTo>
                  <a:pt x="2283921" y="4153142"/>
                  <a:pt x="2283921" y="4153142"/>
                  <a:pt x="2283921" y="4153142"/>
                </a:cubicBezTo>
                <a:cubicBezTo>
                  <a:pt x="2283042" y="4156423"/>
                  <a:pt x="2286322" y="4157302"/>
                  <a:pt x="2286322" y="4157302"/>
                </a:cubicBezTo>
                <a:cubicBezTo>
                  <a:pt x="2286322" y="4157302"/>
                  <a:pt x="2287202" y="4154022"/>
                  <a:pt x="2287202" y="4154022"/>
                </a:cubicBezTo>
                <a:cubicBezTo>
                  <a:pt x="2284799" y="4149863"/>
                  <a:pt x="2284799" y="4149863"/>
                  <a:pt x="2284799" y="4149863"/>
                </a:cubicBezTo>
                <a:cubicBezTo>
                  <a:pt x="2284799" y="4149863"/>
                  <a:pt x="2282398" y="4145704"/>
                  <a:pt x="2282398" y="4145704"/>
                </a:cubicBezTo>
                <a:cubicBezTo>
                  <a:pt x="2279118" y="4144824"/>
                  <a:pt x="2279118" y="4144824"/>
                  <a:pt x="2279118" y="4144824"/>
                </a:cubicBezTo>
                <a:cubicBezTo>
                  <a:pt x="2279118" y="4144824"/>
                  <a:pt x="2279118" y="4144824"/>
                  <a:pt x="2275837" y="4143945"/>
                </a:cubicBezTo>
                <a:cubicBezTo>
                  <a:pt x="2271915" y="4132347"/>
                  <a:pt x="2264710" y="4119868"/>
                  <a:pt x="2260788" y="4108270"/>
                </a:cubicBezTo>
                <a:cubicBezTo>
                  <a:pt x="2260788" y="4108270"/>
                  <a:pt x="2260788" y="4108270"/>
                  <a:pt x="2257507" y="4107391"/>
                </a:cubicBezTo>
                <a:cubicBezTo>
                  <a:pt x="2247258" y="4080034"/>
                  <a:pt x="2236131" y="4055958"/>
                  <a:pt x="2229163" y="4029480"/>
                </a:cubicBezTo>
                <a:cubicBezTo>
                  <a:pt x="2214110" y="3993804"/>
                  <a:pt x="2202339" y="3959008"/>
                  <a:pt x="2191448" y="3920932"/>
                </a:cubicBezTo>
                <a:cubicBezTo>
                  <a:pt x="2189925" y="3913493"/>
                  <a:pt x="2190161" y="3899493"/>
                  <a:pt x="2183600" y="3897734"/>
                </a:cubicBezTo>
                <a:cubicBezTo>
                  <a:pt x="2183600" y="3897734"/>
                  <a:pt x="2183600" y="3897734"/>
                  <a:pt x="2184480" y="3894454"/>
                </a:cubicBezTo>
                <a:cubicBezTo>
                  <a:pt x="2185358" y="3891175"/>
                  <a:pt x="2182957" y="3887015"/>
                  <a:pt x="2183836" y="3883736"/>
                </a:cubicBezTo>
                <a:cubicBezTo>
                  <a:pt x="2183836" y="3883736"/>
                  <a:pt x="2181435" y="3879574"/>
                  <a:pt x="2181435" y="3879574"/>
                </a:cubicBezTo>
                <a:cubicBezTo>
                  <a:pt x="2181435" y="3879574"/>
                  <a:pt x="2180556" y="3882855"/>
                  <a:pt x="2180556" y="3882855"/>
                </a:cubicBezTo>
                <a:cubicBezTo>
                  <a:pt x="2175110" y="3863817"/>
                  <a:pt x="2169664" y="3844780"/>
                  <a:pt x="2164217" y="3825741"/>
                </a:cubicBezTo>
                <a:cubicBezTo>
                  <a:pt x="2151803" y="3780225"/>
                  <a:pt x="2151803" y="3780225"/>
                  <a:pt x="2151803" y="3780225"/>
                </a:cubicBezTo>
                <a:lnTo>
                  <a:pt x="2151319" y="3777854"/>
                </a:lnTo>
                <a:lnTo>
                  <a:pt x="2151009" y="3776873"/>
                </a:lnTo>
                <a:lnTo>
                  <a:pt x="2132922" y="3694412"/>
                </a:lnTo>
                <a:lnTo>
                  <a:pt x="2132655" y="3694230"/>
                </a:lnTo>
                <a:lnTo>
                  <a:pt x="2130626" y="3683943"/>
                </a:lnTo>
                <a:lnTo>
                  <a:pt x="2101976" y="3553318"/>
                </a:lnTo>
                <a:cubicBezTo>
                  <a:pt x="2077772" y="3400970"/>
                  <a:pt x="2071359" y="3249433"/>
                  <a:pt x="2087236" y="3095430"/>
                </a:cubicBezTo>
                <a:cubicBezTo>
                  <a:pt x="2063581" y="3233075"/>
                  <a:pt x="2066921" y="3373776"/>
                  <a:pt x="2061056" y="3512229"/>
                </a:cubicBezTo>
                <a:lnTo>
                  <a:pt x="2059495" y="3512181"/>
                </a:lnTo>
                <a:lnTo>
                  <a:pt x="2065891" y="3549772"/>
                </a:lnTo>
                <a:cubicBezTo>
                  <a:pt x="2070221" y="3586091"/>
                  <a:pt x="2078713" y="3620008"/>
                  <a:pt x="2079120" y="3644728"/>
                </a:cubicBezTo>
                <a:cubicBezTo>
                  <a:pt x="2083279" y="3642327"/>
                  <a:pt x="2082401" y="3645608"/>
                  <a:pt x="2083923" y="3653046"/>
                </a:cubicBezTo>
                <a:cubicBezTo>
                  <a:pt x="2081521" y="3648887"/>
                  <a:pt x="2078241" y="3648007"/>
                  <a:pt x="2080643" y="3652168"/>
                </a:cubicBezTo>
                <a:cubicBezTo>
                  <a:pt x="2083045" y="3656327"/>
                  <a:pt x="2088018" y="3703364"/>
                  <a:pt x="2093056" y="3697684"/>
                </a:cubicBezTo>
                <a:cubicBezTo>
                  <a:pt x="2098503" y="3716722"/>
                  <a:pt x="2093464" y="3722403"/>
                  <a:pt x="2093464" y="3722403"/>
                </a:cubicBezTo>
                <a:cubicBezTo>
                  <a:pt x="2099789" y="3738162"/>
                  <a:pt x="2096744" y="3723283"/>
                  <a:pt x="2100904" y="3720880"/>
                </a:cubicBezTo>
                <a:cubicBezTo>
                  <a:pt x="2106350" y="3739919"/>
                  <a:pt x="2106350" y="3739919"/>
                  <a:pt x="2106350" y="3739919"/>
                </a:cubicBezTo>
                <a:cubicBezTo>
                  <a:pt x="2098267" y="3730721"/>
                  <a:pt x="2101312" y="3745601"/>
                  <a:pt x="2100433" y="3748881"/>
                </a:cubicBezTo>
                <a:cubicBezTo>
                  <a:pt x="2113319" y="3766397"/>
                  <a:pt x="2113492" y="3805117"/>
                  <a:pt x="2129421" y="3837513"/>
                </a:cubicBezTo>
                <a:cubicBezTo>
                  <a:pt x="2128542" y="3840792"/>
                  <a:pt x="2131822" y="3841671"/>
                  <a:pt x="2130944" y="3844951"/>
                </a:cubicBezTo>
                <a:cubicBezTo>
                  <a:pt x="2130065" y="3848232"/>
                  <a:pt x="2133346" y="3849111"/>
                  <a:pt x="2133346" y="3849111"/>
                </a:cubicBezTo>
                <a:cubicBezTo>
                  <a:pt x="2135746" y="3853270"/>
                  <a:pt x="2136625" y="3849989"/>
                  <a:pt x="2134224" y="3845831"/>
                </a:cubicBezTo>
                <a:cubicBezTo>
                  <a:pt x="2134224" y="3845831"/>
                  <a:pt x="2134224" y="3845831"/>
                  <a:pt x="2135102" y="3842550"/>
                </a:cubicBezTo>
                <a:cubicBezTo>
                  <a:pt x="2149276" y="3881505"/>
                  <a:pt x="2150563" y="3902945"/>
                  <a:pt x="2165614" y="3938620"/>
                </a:cubicBezTo>
                <a:cubicBezTo>
                  <a:pt x="2161454" y="3941022"/>
                  <a:pt x="2163855" y="3945182"/>
                  <a:pt x="2159697" y="3947583"/>
                </a:cubicBezTo>
                <a:cubicBezTo>
                  <a:pt x="2178672" y="3994856"/>
                  <a:pt x="2196767" y="4045411"/>
                  <a:pt x="2219023" y="4093565"/>
                </a:cubicBezTo>
                <a:cubicBezTo>
                  <a:pt x="2240399" y="4144996"/>
                  <a:pt x="2265934" y="4194029"/>
                  <a:pt x="2289069" y="4238901"/>
                </a:cubicBezTo>
                <a:cubicBezTo>
                  <a:pt x="2291705" y="4229060"/>
                  <a:pt x="2272259" y="4209786"/>
                  <a:pt x="2269214" y="4194907"/>
                </a:cubicBezTo>
                <a:cubicBezTo>
                  <a:pt x="2265934" y="4194029"/>
                  <a:pt x="2267692" y="4187468"/>
                  <a:pt x="2268572" y="4184188"/>
                </a:cubicBezTo>
                <a:cubicBezTo>
                  <a:pt x="2255042" y="4155951"/>
                  <a:pt x="2236711" y="4119397"/>
                  <a:pt x="2224939" y="4084603"/>
                </a:cubicBezTo>
                <a:cubicBezTo>
                  <a:pt x="2207487" y="4044767"/>
                  <a:pt x="2187634" y="4000773"/>
                  <a:pt x="2176741" y="3962696"/>
                </a:cubicBezTo>
                <a:cubicBezTo>
                  <a:pt x="2177620" y="3959416"/>
                  <a:pt x="2176977" y="3948697"/>
                  <a:pt x="2176977" y="3948697"/>
                </a:cubicBezTo>
                <a:cubicBezTo>
                  <a:pt x="2169129" y="3925499"/>
                  <a:pt x="2158002" y="3901422"/>
                  <a:pt x="2152556" y="3882385"/>
                </a:cubicBezTo>
                <a:cubicBezTo>
                  <a:pt x="2153434" y="3879104"/>
                  <a:pt x="2155836" y="3883264"/>
                  <a:pt x="2154313" y="3875824"/>
                </a:cubicBezTo>
                <a:cubicBezTo>
                  <a:pt x="2153434" y="3879104"/>
                  <a:pt x="2151034" y="3874946"/>
                  <a:pt x="2147753" y="3874066"/>
                </a:cubicBezTo>
                <a:cubicBezTo>
                  <a:pt x="2138383" y="3843428"/>
                  <a:pt x="2135574" y="3814550"/>
                  <a:pt x="2128605" y="3788073"/>
                </a:cubicBezTo>
                <a:cubicBezTo>
                  <a:pt x="2131007" y="3792231"/>
                  <a:pt x="2130128" y="3795512"/>
                  <a:pt x="2132530" y="3799672"/>
                </a:cubicBezTo>
                <a:cubicBezTo>
                  <a:pt x="2141256" y="3819587"/>
                  <a:pt x="2146701" y="3838626"/>
                  <a:pt x="2145180" y="3831186"/>
                </a:cubicBezTo>
                <a:cubicBezTo>
                  <a:pt x="2150625" y="3850225"/>
                  <a:pt x="2161754" y="3874301"/>
                  <a:pt x="2168079" y="3890059"/>
                </a:cubicBezTo>
                <a:cubicBezTo>
                  <a:pt x="2170478" y="3894219"/>
                  <a:pt x="2170478" y="3894219"/>
                  <a:pt x="2169600" y="3897500"/>
                </a:cubicBezTo>
                <a:cubicBezTo>
                  <a:pt x="2163919" y="3892460"/>
                  <a:pt x="2174404" y="3905817"/>
                  <a:pt x="2167841" y="3904059"/>
                </a:cubicBezTo>
                <a:cubicBezTo>
                  <a:pt x="2172645" y="3912379"/>
                  <a:pt x="2177448" y="3920697"/>
                  <a:pt x="2179849" y="3924856"/>
                </a:cubicBezTo>
                <a:cubicBezTo>
                  <a:pt x="2183772" y="3936454"/>
                  <a:pt x="2185296" y="3943895"/>
                  <a:pt x="2190097" y="3952213"/>
                </a:cubicBezTo>
                <a:cubicBezTo>
                  <a:pt x="2195543" y="3971252"/>
                  <a:pt x="2200112" y="3993570"/>
                  <a:pt x="2201633" y="4001009"/>
                </a:cubicBezTo>
                <a:cubicBezTo>
                  <a:pt x="2202511" y="3997729"/>
                  <a:pt x="2204914" y="4001887"/>
                  <a:pt x="2204914" y="4001887"/>
                </a:cubicBezTo>
                <a:cubicBezTo>
                  <a:pt x="2207315" y="4006047"/>
                  <a:pt x="2209717" y="4010207"/>
                  <a:pt x="2211239" y="4017646"/>
                </a:cubicBezTo>
                <a:cubicBezTo>
                  <a:pt x="2211239" y="4017646"/>
                  <a:pt x="2210359" y="4020926"/>
                  <a:pt x="2213640" y="4021805"/>
                </a:cubicBezTo>
                <a:cubicBezTo>
                  <a:pt x="2217564" y="4033404"/>
                  <a:pt x="2221486" y="4045003"/>
                  <a:pt x="2226290" y="4053321"/>
                </a:cubicBezTo>
                <a:cubicBezTo>
                  <a:pt x="2230214" y="4064920"/>
                  <a:pt x="2230857" y="4075639"/>
                  <a:pt x="2232615" y="4069080"/>
                </a:cubicBezTo>
                <a:cubicBezTo>
                  <a:pt x="2239818" y="4081557"/>
                  <a:pt x="2246143" y="4097315"/>
                  <a:pt x="2251590" y="4116353"/>
                </a:cubicBezTo>
                <a:cubicBezTo>
                  <a:pt x="2253991" y="4120513"/>
                  <a:pt x="2258793" y="4128831"/>
                  <a:pt x="2260316" y="4136270"/>
                </a:cubicBezTo>
                <a:cubicBezTo>
                  <a:pt x="2260316" y="4136270"/>
                  <a:pt x="2259437" y="4139550"/>
                  <a:pt x="2259437" y="4139550"/>
                </a:cubicBezTo>
                <a:cubicBezTo>
                  <a:pt x="2262719" y="4140430"/>
                  <a:pt x="2261839" y="4143710"/>
                  <a:pt x="2261839" y="4143710"/>
                </a:cubicBezTo>
                <a:cubicBezTo>
                  <a:pt x="2265118" y="4144590"/>
                  <a:pt x="2265118" y="4144590"/>
                  <a:pt x="2265118" y="4144590"/>
                </a:cubicBezTo>
                <a:cubicBezTo>
                  <a:pt x="2265118" y="4144590"/>
                  <a:pt x="2265118" y="4144590"/>
                  <a:pt x="2264239" y="4147869"/>
                </a:cubicBezTo>
                <a:cubicBezTo>
                  <a:pt x="2277768" y="4176104"/>
                  <a:pt x="2291298" y="4204339"/>
                  <a:pt x="2303304" y="4225136"/>
                </a:cubicBezTo>
                <a:cubicBezTo>
                  <a:pt x="2302425" y="4228416"/>
                  <a:pt x="2301547" y="4231697"/>
                  <a:pt x="2304827" y="4232576"/>
                </a:cubicBezTo>
                <a:cubicBezTo>
                  <a:pt x="2303948" y="4235857"/>
                  <a:pt x="2303948" y="4235857"/>
                  <a:pt x="2303948" y="4235857"/>
                </a:cubicBezTo>
                <a:cubicBezTo>
                  <a:pt x="2303948" y="4235857"/>
                  <a:pt x="2303068" y="4239137"/>
                  <a:pt x="2306349" y="4240017"/>
                </a:cubicBezTo>
                <a:cubicBezTo>
                  <a:pt x="2309629" y="4240895"/>
                  <a:pt x="2309629" y="4240895"/>
                  <a:pt x="2309629" y="4240895"/>
                </a:cubicBezTo>
                <a:cubicBezTo>
                  <a:pt x="2316832" y="4253373"/>
                  <a:pt x="2330362" y="4281608"/>
                  <a:pt x="2329718" y="4270889"/>
                </a:cubicBezTo>
                <a:cubicBezTo>
                  <a:pt x="2329718" y="4270889"/>
                  <a:pt x="2329718" y="4270889"/>
                  <a:pt x="2332119" y="4275047"/>
                </a:cubicBezTo>
                <a:cubicBezTo>
                  <a:pt x="2331241" y="4278328"/>
                  <a:pt x="2337802" y="4280087"/>
                  <a:pt x="2337802" y="4280087"/>
                </a:cubicBezTo>
                <a:lnTo>
                  <a:pt x="2339523" y="4273662"/>
                </a:lnTo>
                <a:lnTo>
                  <a:pt x="2344252" y="4282253"/>
                </a:lnTo>
                <a:lnTo>
                  <a:pt x="2353292" y="4287741"/>
                </a:lnTo>
                <a:lnTo>
                  <a:pt x="2353339" y="4287828"/>
                </a:lnTo>
                <a:lnTo>
                  <a:pt x="2356398" y="4300890"/>
                </a:lnTo>
                <a:cubicBezTo>
                  <a:pt x="2359210" y="4305159"/>
                  <a:pt x="2363251" y="4309758"/>
                  <a:pt x="2366853" y="4315997"/>
                </a:cubicBezTo>
                <a:cubicBezTo>
                  <a:pt x="2366853" y="4315997"/>
                  <a:pt x="2365974" y="4319277"/>
                  <a:pt x="2365974" y="4319277"/>
                </a:cubicBezTo>
                <a:cubicBezTo>
                  <a:pt x="2369254" y="4320156"/>
                  <a:pt x="2368375" y="4323435"/>
                  <a:pt x="2369254" y="4320156"/>
                </a:cubicBezTo>
                <a:cubicBezTo>
                  <a:pt x="2369254" y="4320156"/>
                  <a:pt x="2369254" y="4320156"/>
                  <a:pt x="2372534" y="4321034"/>
                </a:cubicBezTo>
                <a:cubicBezTo>
                  <a:pt x="2374935" y="4325194"/>
                  <a:pt x="2374056" y="4328473"/>
                  <a:pt x="2373178" y="4331754"/>
                </a:cubicBezTo>
                <a:cubicBezTo>
                  <a:pt x="2370777" y="4327595"/>
                  <a:pt x="2370777" y="4327595"/>
                  <a:pt x="2370777" y="4327595"/>
                </a:cubicBezTo>
                <a:cubicBezTo>
                  <a:pt x="2368375" y="4323435"/>
                  <a:pt x="2365094" y="4322557"/>
                  <a:pt x="2365094" y="4322557"/>
                </a:cubicBezTo>
                <a:cubicBezTo>
                  <a:pt x="2364216" y="4325838"/>
                  <a:pt x="2363338" y="4329117"/>
                  <a:pt x="2366617" y="4329996"/>
                </a:cubicBezTo>
                <a:cubicBezTo>
                  <a:pt x="2365738" y="4333277"/>
                  <a:pt x="2365738" y="4333277"/>
                  <a:pt x="2365738" y="4333277"/>
                </a:cubicBezTo>
                <a:cubicBezTo>
                  <a:pt x="2362457" y="4332397"/>
                  <a:pt x="2357012" y="4313358"/>
                  <a:pt x="2352853" y="4315761"/>
                </a:cubicBezTo>
                <a:cubicBezTo>
                  <a:pt x="2377746" y="4354073"/>
                  <a:pt x="2403280" y="4403105"/>
                  <a:pt x="2430574" y="4445576"/>
                </a:cubicBezTo>
                <a:cubicBezTo>
                  <a:pt x="2432976" y="4449735"/>
                  <a:pt x="2438656" y="4454774"/>
                  <a:pt x="2441059" y="4458934"/>
                </a:cubicBezTo>
                <a:cubicBezTo>
                  <a:pt x="2444338" y="4459812"/>
                  <a:pt x="2441059" y="4458934"/>
                  <a:pt x="2443460" y="4463092"/>
                </a:cubicBezTo>
                <a:cubicBezTo>
                  <a:pt x="2465951" y="4497245"/>
                  <a:pt x="2497403" y="4537315"/>
                  <a:pt x="2533015" y="4574984"/>
                </a:cubicBezTo>
                <a:cubicBezTo>
                  <a:pt x="2535417" y="4579142"/>
                  <a:pt x="2534538" y="4582423"/>
                  <a:pt x="2537817" y="4583302"/>
                </a:cubicBezTo>
                <a:cubicBezTo>
                  <a:pt x="2534538" y="4582423"/>
                  <a:pt x="2531257" y="4581545"/>
                  <a:pt x="2529736" y="4574104"/>
                </a:cubicBezTo>
                <a:cubicBezTo>
                  <a:pt x="2528856" y="4577385"/>
                  <a:pt x="2525577" y="4576505"/>
                  <a:pt x="2523175" y="4572347"/>
                </a:cubicBezTo>
                <a:cubicBezTo>
                  <a:pt x="2527333" y="4569946"/>
                  <a:pt x="2515091" y="4563149"/>
                  <a:pt x="2511810" y="4562270"/>
                </a:cubicBezTo>
                <a:cubicBezTo>
                  <a:pt x="2511810" y="4562270"/>
                  <a:pt x="2512690" y="4558989"/>
                  <a:pt x="2509409" y="4558111"/>
                </a:cubicBezTo>
                <a:cubicBezTo>
                  <a:pt x="2509409" y="4558111"/>
                  <a:pt x="2506129" y="4557232"/>
                  <a:pt x="2506129" y="4557232"/>
                </a:cubicBezTo>
                <a:cubicBezTo>
                  <a:pt x="2497168" y="4551315"/>
                  <a:pt x="2477722" y="4532041"/>
                  <a:pt x="2480123" y="4536200"/>
                </a:cubicBezTo>
                <a:cubicBezTo>
                  <a:pt x="2483403" y="4537079"/>
                  <a:pt x="2482524" y="4540361"/>
                  <a:pt x="2485806" y="4541239"/>
                </a:cubicBezTo>
                <a:cubicBezTo>
                  <a:pt x="2482524" y="4540361"/>
                  <a:pt x="2479243" y="4539480"/>
                  <a:pt x="2479243" y="4539480"/>
                </a:cubicBezTo>
                <a:cubicBezTo>
                  <a:pt x="2479243" y="4539480"/>
                  <a:pt x="2478364" y="4542760"/>
                  <a:pt x="2480766" y="4546920"/>
                </a:cubicBezTo>
                <a:cubicBezTo>
                  <a:pt x="2480766" y="4546920"/>
                  <a:pt x="2480766" y="4546920"/>
                  <a:pt x="2477486" y="4546041"/>
                </a:cubicBezTo>
                <a:cubicBezTo>
                  <a:pt x="2477486" y="4546041"/>
                  <a:pt x="2478364" y="4542760"/>
                  <a:pt x="2475085" y="4541882"/>
                </a:cubicBezTo>
                <a:cubicBezTo>
                  <a:pt x="2475085" y="4541882"/>
                  <a:pt x="2475085" y="4541882"/>
                  <a:pt x="2471804" y="4541004"/>
                </a:cubicBezTo>
                <a:cubicBezTo>
                  <a:pt x="2463722" y="4531805"/>
                  <a:pt x="2458040" y="4526767"/>
                  <a:pt x="2454760" y="4525889"/>
                </a:cubicBezTo>
                <a:cubicBezTo>
                  <a:pt x="2451480" y="4525010"/>
                  <a:pt x="2451480" y="4525010"/>
                  <a:pt x="2451480" y="4525010"/>
                </a:cubicBezTo>
                <a:cubicBezTo>
                  <a:pt x="2451480" y="4525010"/>
                  <a:pt x="2451480" y="4525010"/>
                  <a:pt x="2453881" y="4529170"/>
                </a:cubicBezTo>
                <a:cubicBezTo>
                  <a:pt x="2451480" y="4525010"/>
                  <a:pt x="2450600" y="4528289"/>
                  <a:pt x="2453001" y="4532449"/>
                </a:cubicBezTo>
                <a:cubicBezTo>
                  <a:pt x="2434434" y="4509895"/>
                  <a:pt x="2419790" y="4498940"/>
                  <a:pt x="2402746" y="4483825"/>
                </a:cubicBezTo>
                <a:cubicBezTo>
                  <a:pt x="2388982" y="4469589"/>
                  <a:pt x="2375217" y="4455354"/>
                  <a:pt x="2356651" y="4432800"/>
                </a:cubicBezTo>
                <a:cubicBezTo>
                  <a:pt x="2359052" y="4436959"/>
                  <a:pt x="2355771" y="4436080"/>
                  <a:pt x="2353370" y="4431922"/>
                </a:cubicBezTo>
                <a:cubicBezTo>
                  <a:pt x="2353370" y="4431922"/>
                  <a:pt x="2353370" y="4431922"/>
                  <a:pt x="2354248" y="4428641"/>
                </a:cubicBezTo>
                <a:cubicBezTo>
                  <a:pt x="2354248" y="4428641"/>
                  <a:pt x="2350968" y="4427762"/>
                  <a:pt x="2350968" y="4427762"/>
                </a:cubicBezTo>
                <a:cubicBezTo>
                  <a:pt x="2348567" y="4423602"/>
                  <a:pt x="2348567" y="4423602"/>
                  <a:pt x="2348567" y="4423602"/>
                </a:cubicBezTo>
                <a:cubicBezTo>
                  <a:pt x="2340484" y="4414406"/>
                  <a:pt x="2340484" y="4414406"/>
                  <a:pt x="2340484" y="4414406"/>
                </a:cubicBezTo>
                <a:cubicBezTo>
                  <a:pt x="2339605" y="4417686"/>
                  <a:pt x="2337204" y="4413526"/>
                  <a:pt x="2333924" y="4412648"/>
                </a:cubicBezTo>
                <a:cubicBezTo>
                  <a:pt x="2338726" y="4420965"/>
                  <a:pt x="2339605" y="4417686"/>
                  <a:pt x="2345288" y="4422724"/>
                </a:cubicBezTo>
                <a:cubicBezTo>
                  <a:pt x="2345288" y="4422724"/>
                  <a:pt x="2344408" y="4426004"/>
                  <a:pt x="2344408" y="4426004"/>
                </a:cubicBezTo>
                <a:cubicBezTo>
                  <a:pt x="2344408" y="4426004"/>
                  <a:pt x="2344408" y="4426004"/>
                  <a:pt x="2341128" y="4425125"/>
                </a:cubicBezTo>
                <a:cubicBezTo>
                  <a:pt x="2340249" y="4428405"/>
                  <a:pt x="2343530" y="4429285"/>
                  <a:pt x="2343530" y="4429285"/>
                </a:cubicBezTo>
                <a:cubicBezTo>
                  <a:pt x="2343530" y="4429285"/>
                  <a:pt x="2346809" y="4430163"/>
                  <a:pt x="2346809" y="4430163"/>
                </a:cubicBezTo>
                <a:cubicBezTo>
                  <a:pt x="2349211" y="4434323"/>
                  <a:pt x="2349211" y="4434323"/>
                  <a:pt x="2349211" y="4434323"/>
                </a:cubicBezTo>
                <a:cubicBezTo>
                  <a:pt x="2351612" y="4438481"/>
                  <a:pt x="2361453" y="4441118"/>
                  <a:pt x="2357293" y="4443519"/>
                </a:cubicBezTo>
                <a:cubicBezTo>
                  <a:pt x="2358816" y="4450959"/>
                  <a:pt x="2361453" y="4441118"/>
                  <a:pt x="2363854" y="4445278"/>
                </a:cubicBezTo>
                <a:cubicBezTo>
                  <a:pt x="2366255" y="4449436"/>
                  <a:pt x="2362976" y="4448558"/>
                  <a:pt x="2362096" y="4451837"/>
                </a:cubicBezTo>
                <a:cubicBezTo>
                  <a:pt x="2367778" y="4456877"/>
                  <a:pt x="2382421" y="4467832"/>
                  <a:pt x="2382421" y="4467832"/>
                </a:cubicBezTo>
                <a:cubicBezTo>
                  <a:pt x="2393784" y="4477909"/>
                  <a:pt x="2409071" y="4499583"/>
                  <a:pt x="2414753" y="4504621"/>
                </a:cubicBezTo>
                <a:cubicBezTo>
                  <a:pt x="2417154" y="4508780"/>
                  <a:pt x="2414753" y="4504621"/>
                  <a:pt x="2415632" y="4501341"/>
                </a:cubicBezTo>
                <a:cubicBezTo>
                  <a:pt x="2414753" y="4504621"/>
                  <a:pt x="2420434" y="4509659"/>
                  <a:pt x="2420434" y="4509659"/>
                </a:cubicBezTo>
                <a:cubicBezTo>
                  <a:pt x="2420434" y="4509659"/>
                  <a:pt x="2426995" y="4511417"/>
                  <a:pt x="2426995" y="4511417"/>
                </a:cubicBezTo>
                <a:cubicBezTo>
                  <a:pt x="2429396" y="4515576"/>
                  <a:pt x="2422835" y="4513819"/>
                  <a:pt x="2426115" y="4514697"/>
                </a:cubicBezTo>
                <a:cubicBezTo>
                  <a:pt x="2427638" y="4522137"/>
                  <a:pt x="2435957" y="4517335"/>
                  <a:pt x="2430919" y="4523015"/>
                </a:cubicBezTo>
                <a:cubicBezTo>
                  <a:pt x="2443161" y="4529812"/>
                  <a:pt x="2466765" y="4546684"/>
                  <a:pt x="2470691" y="4558283"/>
                </a:cubicBezTo>
                <a:cubicBezTo>
                  <a:pt x="2467410" y="4557404"/>
                  <a:pt x="2468290" y="4554125"/>
                  <a:pt x="2472448" y="4551724"/>
                </a:cubicBezTo>
                <a:cubicBezTo>
                  <a:pt x="2491015" y="4574276"/>
                  <a:pt x="2521824" y="4603628"/>
                  <a:pt x="2534066" y="4610424"/>
                </a:cubicBezTo>
                <a:cubicBezTo>
                  <a:pt x="2539747" y="4615461"/>
                  <a:pt x="2568798" y="4651372"/>
                  <a:pt x="2585200" y="4655767"/>
                </a:cubicBezTo>
                <a:cubicBezTo>
                  <a:pt x="2590883" y="4660805"/>
                  <a:pt x="2585200" y="4655767"/>
                  <a:pt x="2584321" y="4659048"/>
                </a:cubicBezTo>
                <a:cubicBezTo>
                  <a:pt x="2594162" y="4661685"/>
                  <a:pt x="2610329" y="4680079"/>
                  <a:pt x="2618411" y="4689276"/>
                </a:cubicBezTo>
                <a:cubicBezTo>
                  <a:pt x="2618411" y="4689276"/>
                  <a:pt x="2612728" y="4684238"/>
                  <a:pt x="2608571" y="4686639"/>
                </a:cubicBezTo>
                <a:cubicBezTo>
                  <a:pt x="2629774" y="4699352"/>
                  <a:pt x="2624093" y="4694314"/>
                  <a:pt x="2622570" y="4686874"/>
                </a:cubicBezTo>
                <a:cubicBezTo>
                  <a:pt x="2645297" y="4707027"/>
                  <a:pt x="2648577" y="4707906"/>
                  <a:pt x="2658183" y="4724543"/>
                </a:cubicBezTo>
                <a:cubicBezTo>
                  <a:pt x="2658183" y="4724543"/>
                  <a:pt x="2660584" y="4728703"/>
                  <a:pt x="2660584" y="4728703"/>
                </a:cubicBezTo>
                <a:cubicBezTo>
                  <a:pt x="2660584" y="4728703"/>
                  <a:pt x="2660584" y="4728703"/>
                  <a:pt x="2663864" y="4729582"/>
                </a:cubicBezTo>
                <a:cubicBezTo>
                  <a:pt x="2663864" y="4729582"/>
                  <a:pt x="2664742" y="4726302"/>
                  <a:pt x="2664742" y="4726302"/>
                </a:cubicBezTo>
                <a:cubicBezTo>
                  <a:pt x="2664742" y="4726302"/>
                  <a:pt x="2668024" y="4727180"/>
                  <a:pt x="2670424" y="4731340"/>
                </a:cubicBezTo>
                <a:cubicBezTo>
                  <a:pt x="2670424" y="4731340"/>
                  <a:pt x="2670424" y="4731340"/>
                  <a:pt x="2667143" y="4730462"/>
                </a:cubicBezTo>
                <a:cubicBezTo>
                  <a:pt x="2667143" y="4730462"/>
                  <a:pt x="2667143" y="4730462"/>
                  <a:pt x="2666265" y="4733741"/>
                </a:cubicBezTo>
                <a:cubicBezTo>
                  <a:pt x="2669544" y="4734620"/>
                  <a:pt x="2669544" y="4734620"/>
                  <a:pt x="2672825" y="4735499"/>
                </a:cubicBezTo>
                <a:cubicBezTo>
                  <a:pt x="2675227" y="4739658"/>
                  <a:pt x="2675227" y="4739658"/>
                  <a:pt x="2675227" y="4739658"/>
                </a:cubicBezTo>
                <a:cubicBezTo>
                  <a:pt x="2677628" y="4743816"/>
                  <a:pt x="2692272" y="4754773"/>
                  <a:pt x="2685067" y="4742295"/>
                </a:cubicBezTo>
                <a:cubicBezTo>
                  <a:pt x="2687468" y="4746453"/>
                  <a:pt x="2687468" y="4746453"/>
                  <a:pt x="2690749" y="4747334"/>
                </a:cubicBezTo>
                <a:cubicBezTo>
                  <a:pt x="2690749" y="4747334"/>
                  <a:pt x="2691628" y="4744052"/>
                  <a:pt x="2688348" y="4743174"/>
                </a:cubicBezTo>
                <a:cubicBezTo>
                  <a:pt x="2688348" y="4743174"/>
                  <a:pt x="2689227" y="4739894"/>
                  <a:pt x="2685948" y="4739014"/>
                </a:cubicBezTo>
                <a:cubicBezTo>
                  <a:pt x="2689227" y="4739894"/>
                  <a:pt x="2692507" y="4740773"/>
                  <a:pt x="2692507" y="4740773"/>
                </a:cubicBezTo>
                <a:cubicBezTo>
                  <a:pt x="2694908" y="4744932"/>
                  <a:pt x="2700590" y="4749969"/>
                  <a:pt x="2709552" y="4755887"/>
                </a:cubicBezTo>
                <a:cubicBezTo>
                  <a:pt x="2720915" y="4765962"/>
                  <a:pt x="2732277" y="4776040"/>
                  <a:pt x="2741239" y="4781956"/>
                </a:cubicBezTo>
                <a:cubicBezTo>
                  <a:pt x="2744521" y="4782835"/>
                  <a:pt x="2743642" y="4786115"/>
                  <a:pt x="2743642" y="4786115"/>
                </a:cubicBezTo>
                <a:cubicBezTo>
                  <a:pt x="2743642" y="4786115"/>
                  <a:pt x="2746921" y="4786995"/>
                  <a:pt x="2746921" y="4786995"/>
                </a:cubicBezTo>
                <a:cubicBezTo>
                  <a:pt x="2753482" y="4788752"/>
                  <a:pt x="2759163" y="4793792"/>
                  <a:pt x="2761565" y="4797950"/>
                </a:cubicBezTo>
                <a:cubicBezTo>
                  <a:pt x="2764845" y="4798829"/>
                  <a:pt x="2770527" y="4803867"/>
                  <a:pt x="2773807" y="4804745"/>
                </a:cubicBezTo>
                <a:cubicBezTo>
                  <a:pt x="2779488" y="4809785"/>
                  <a:pt x="2787572" y="4818982"/>
                  <a:pt x="2793253" y="4824020"/>
                </a:cubicBezTo>
                <a:cubicBezTo>
                  <a:pt x="2792374" y="4827301"/>
                  <a:pt x="2792374" y="4827301"/>
                  <a:pt x="2792374" y="4827301"/>
                </a:cubicBezTo>
                <a:cubicBezTo>
                  <a:pt x="2795656" y="4828179"/>
                  <a:pt x="2795656" y="4828179"/>
                  <a:pt x="2798935" y="4829058"/>
                </a:cubicBezTo>
                <a:cubicBezTo>
                  <a:pt x="2801336" y="4833218"/>
                  <a:pt x="2802215" y="4829937"/>
                  <a:pt x="2802215" y="4829937"/>
                </a:cubicBezTo>
                <a:cubicBezTo>
                  <a:pt x="2799813" y="4825779"/>
                  <a:pt x="2799813" y="4825779"/>
                  <a:pt x="2799813" y="4825779"/>
                </a:cubicBezTo>
                <a:cubicBezTo>
                  <a:pt x="2805496" y="4830815"/>
                  <a:pt x="2812700" y="4843294"/>
                  <a:pt x="2820139" y="4841771"/>
                </a:cubicBezTo>
                <a:cubicBezTo>
                  <a:pt x="2819259" y="4845051"/>
                  <a:pt x="2819259" y="4845051"/>
                  <a:pt x="2822540" y="4845931"/>
                </a:cubicBezTo>
                <a:cubicBezTo>
                  <a:pt x="2824941" y="4850090"/>
                  <a:pt x="2825821" y="4846810"/>
                  <a:pt x="2825821" y="4846810"/>
                </a:cubicBezTo>
                <a:cubicBezTo>
                  <a:pt x="2833903" y="4856008"/>
                  <a:pt x="2845502" y="4852082"/>
                  <a:pt x="2847025" y="4859523"/>
                </a:cubicBezTo>
                <a:cubicBezTo>
                  <a:pt x="2843744" y="4858645"/>
                  <a:pt x="2843744" y="4858645"/>
                  <a:pt x="2843744" y="4858645"/>
                </a:cubicBezTo>
                <a:cubicBezTo>
                  <a:pt x="2838063" y="4853605"/>
                  <a:pt x="2834782" y="4852727"/>
                  <a:pt x="2833903" y="4856008"/>
                </a:cubicBezTo>
                <a:cubicBezTo>
                  <a:pt x="2833903" y="4856008"/>
                  <a:pt x="2836304" y="4860166"/>
                  <a:pt x="2839585" y="4861046"/>
                </a:cubicBezTo>
                <a:cubicBezTo>
                  <a:pt x="2841985" y="4865204"/>
                  <a:pt x="2841985" y="4865204"/>
                  <a:pt x="2841985" y="4865204"/>
                </a:cubicBezTo>
                <a:cubicBezTo>
                  <a:pt x="2840228" y="4871765"/>
                  <a:pt x="2831266" y="4865848"/>
                  <a:pt x="2829743" y="4858407"/>
                </a:cubicBezTo>
                <a:cubicBezTo>
                  <a:pt x="2831266" y="4865848"/>
                  <a:pt x="2815743" y="4858173"/>
                  <a:pt x="2824705" y="4864090"/>
                </a:cubicBezTo>
                <a:cubicBezTo>
                  <a:pt x="2833023" y="4859287"/>
                  <a:pt x="2831030" y="4879849"/>
                  <a:pt x="2845031" y="4880083"/>
                </a:cubicBezTo>
                <a:cubicBezTo>
                  <a:pt x="2847433" y="4884243"/>
                  <a:pt x="2847433" y="4884243"/>
                  <a:pt x="2847433" y="4884243"/>
                </a:cubicBezTo>
                <a:cubicBezTo>
                  <a:pt x="2847433" y="4884243"/>
                  <a:pt x="2850711" y="4885122"/>
                  <a:pt x="2850711" y="4885122"/>
                </a:cubicBezTo>
                <a:cubicBezTo>
                  <a:pt x="2853114" y="4889281"/>
                  <a:pt x="2853993" y="4886000"/>
                  <a:pt x="2853993" y="4886000"/>
                </a:cubicBezTo>
                <a:cubicBezTo>
                  <a:pt x="2850711" y="4885122"/>
                  <a:pt x="2851592" y="4881842"/>
                  <a:pt x="2851592" y="4881842"/>
                </a:cubicBezTo>
                <a:cubicBezTo>
                  <a:pt x="2854871" y="4882720"/>
                  <a:pt x="2860553" y="4887759"/>
                  <a:pt x="2861432" y="4884479"/>
                </a:cubicBezTo>
                <a:cubicBezTo>
                  <a:pt x="2859030" y="4880319"/>
                  <a:pt x="2864713" y="4885357"/>
                  <a:pt x="2865592" y="4882076"/>
                </a:cubicBezTo>
                <a:cubicBezTo>
                  <a:pt x="2859909" y="4877039"/>
                  <a:pt x="2856630" y="4876159"/>
                  <a:pt x="2850949" y="4871121"/>
                </a:cubicBezTo>
                <a:cubicBezTo>
                  <a:pt x="2854228" y="4872001"/>
                  <a:pt x="2854228" y="4872001"/>
                  <a:pt x="2854228" y="4872001"/>
                </a:cubicBezTo>
                <a:cubicBezTo>
                  <a:pt x="2857508" y="4872880"/>
                  <a:pt x="2860789" y="4873758"/>
                  <a:pt x="2861667" y="4870478"/>
                </a:cubicBezTo>
                <a:lnTo>
                  <a:pt x="2856769" y="4866135"/>
                </a:lnTo>
                <a:lnTo>
                  <a:pt x="2862737" y="4868128"/>
                </a:lnTo>
                <a:cubicBezTo>
                  <a:pt x="2866808" y="4870976"/>
                  <a:pt x="2871069" y="4874755"/>
                  <a:pt x="2877189" y="4878154"/>
                </a:cubicBezTo>
                <a:cubicBezTo>
                  <a:pt x="2861025" y="4859758"/>
                  <a:pt x="2881349" y="4875751"/>
                  <a:pt x="2889669" y="4870949"/>
                </a:cubicBezTo>
                <a:cubicBezTo>
                  <a:pt x="2892070" y="4875108"/>
                  <a:pt x="2885509" y="4873350"/>
                  <a:pt x="2885509" y="4873350"/>
                </a:cubicBezTo>
                <a:cubicBezTo>
                  <a:pt x="2884630" y="4876631"/>
                  <a:pt x="2884630" y="4876631"/>
                  <a:pt x="2884630" y="4876631"/>
                </a:cubicBezTo>
                <a:cubicBezTo>
                  <a:pt x="2881349" y="4875751"/>
                  <a:pt x="2881349" y="4875751"/>
                  <a:pt x="2883750" y="4879911"/>
                </a:cubicBezTo>
                <a:cubicBezTo>
                  <a:pt x="2883750" y="4879911"/>
                  <a:pt x="2887032" y="4880791"/>
                  <a:pt x="2890311" y="4881670"/>
                </a:cubicBezTo>
                <a:cubicBezTo>
                  <a:pt x="2893590" y="4882548"/>
                  <a:pt x="2893590" y="4882548"/>
                  <a:pt x="2893590" y="4882548"/>
                </a:cubicBezTo>
                <a:cubicBezTo>
                  <a:pt x="2895993" y="4886708"/>
                  <a:pt x="2891834" y="4889109"/>
                  <a:pt x="2898394" y="4890866"/>
                </a:cubicBezTo>
                <a:cubicBezTo>
                  <a:pt x="2895113" y="4889987"/>
                  <a:pt x="2895113" y="4889987"/>
                  <a:pt x="2891834" y="4889109"/>
                </a:cubicBezTo>
                <a:cubicBezTo>
                  <a:pt x="2888554" y="4888230"/>
                  <a:pt x="2887674" y="4891511"/>
                  <a:pt x="2890953" y="4892389"/>
                </a:cubicBezTo>
                <a:cubicBezTo>
                  <a:pt x="2890075" y="4895668"/>
                  <a:pt x="2893356" y="4896549"/>
                  <a:pt x="2896636" y="4897427"/>
                </a:cubicBezTo>
                <a:cubicBezTo>
                  <a:pt x="2899915" y="4898305"/>
                  <a:pt x="2899915" y="4898305"/>
                  <a:pt x="2903197" y="4899185"/>
                </a:cubicBezTo>
                <a:cubicBezTo>
                  <a:pt x="2909757" y="4900942"/>
                  <a:pt x="2917197" y="4899421"/>
                  <a:pt x="2911514" y="4894383"/>
                </a:cubicBezTo>
                <a:cubicBezTo>
                  <a:pt x="2914795" y="4895261"/>
                  <a:pt x="2914795" y="4895261"/>
                  <a:pt x="2915674" y="4891980"/>
                </a:cubicBezTo>
                <a:cubicBezTo>
                  <a:pt x="2915674" y="4891980"/>
                  <a:pt x="2915674" y="4891980"/>
                  <a:pt x="2913273" y="4887822"/>
                </a:cubicBezTo>
                <a:cubicBezTo>
                  <a:pt x="2916553" y="4888701"/>
                  <a:pt x="2922235" y="4893739"/>
                  <a:pt x="2928796" y="4895497"/>
                </a:cubicBezTo>
                <a:cubicBezTo>
                  <a:pt x="2922235" y="4893739"/>
                  <a:pt x="2916553" y="4888701"/>
                  <a:pt x="2918954" y="4892860"/>
                </a:cubicBezTo>
                <a:cubicBezTo>
                  <a:pt x="2920476" y="4900299"/>
                  <a:pt x="2928796" y="4895497"/>
                  <a:pt x="2930317" y="4902935"/>
                </a:cubicBezTo>
                <a:cubicBezTo>
                  <a:pt x="2929439" y="4906217"/>
                  <a:pt x="2929439" y="4906217"/>
                  <a:pt x="2929439" y="4906217"/>
                </a:cubicBezTo>
                <a:cubicBezTo>
                  <a:pt x="2929439" y="4906217"/>
                  <a:pt x="2929439" y="4906217"/>
                  <a:pt x="2932718" y="4907095"/>
                </a:cubicBezTo>
                <a:cubicBezTo>
                  <a:pt x="2932718" y="4907095"/>
                  <a:pt x="2932718" y="4907095"/>
                  <a:pt x="2935999" y="4907975"/>
                </a:cubicBezTo>
                <a:cubicBezTo>
                  <a:pt x="2936878" y="4904694"/>
                  <a:pt x="2936878" y="4904694"/>
                  <a:pt x="2936878" y="4904694"/>
                </a:cubicBezTo>
                <a:cubicBezTo>
                  <a:pt x="2939281" y="4908854"/>
                  <a:pt x="2939281" y="4908854"/>
                  <a:pt x="2941680" y="4913011"/>
                </a:cubicBezTo>
                <a:cubicBezTo>
                  <a:pt x="2949121" y="4911491"/>
                  <a:pt x="2954802" y="4916527"/>
                  <a:pt x="2961363" y="4918285"/>
                </a:cubicBezTo>
                <a:cubicBezTo>
                  <a:pt x="2958082" y="4917407"/>
                  <a:pt x="2954802" y="4916527"/>
                  <a:pt x="2954802" y="4916527"/>
                </a:cubicBezTo>
                <a:cubicBezTo>
                  <a:pt x="2967044" y="4923324"/>
                  <a:pt x="2964643" y="4919164"/>
                  <a:pt x="2972726" y="4928362"/>
                </a:cubicBezTo>
                <a:cubicBezTo>
                  <a:pt x="2969445" y="4927484"/>
                  <a:pt x="2968566" y="4930764"/>
                  <a:pt x="2968566" y="4930764"/>
                </a:cubicBezTo>
                <a:cubicBezTo>
                  <a:pt x="2968566" y="4930764"/>
                  <a:pt x="2971848" y="4931642"/>
                  <a:pt x="2971848" y="4931642"/>
                </a:cubicBezTo>
                <a:cubicBezTo>
                  <a:pt x="2970967" y="4934923"/>
                  <a:pt x="2970967" y="4934923"/>
                  <a:pt x="2970967" y="4934923"/>
                </a:cubicBezTo>
                <a:cubicBezTo>
                  <a:pt x="2953045" y="4923088"/>
                  <a:pt x="2967688" y="4934044"/>
                  <a:pt x="2966810" y="4937324"/>
                </a:cubicBezTo>
                <a:cubicBezTo>
                  <a:pt x="2957847" y="4931407"/>
                  <a:pt x="2948885" y="4925491"/>
                  <a:pt x="2939043" y="4922854"/>
                </a:cubicBezTo>
                <a:cubicBezTo>
                  <a:pt x="2939923" y="4919573"/>
                  <a:pt x="2939923" y="4919573"/>
                  <a:pt x="2939923" y="4919573"/>
                </a:cubicBezTo>
                <a:cubicBezTo>
                  <a:pt x="2934243" y="4914534"/>
                  <a:pt x="2930961" y="4913655"/>
                  <a:pt x="2927680" y="4912777"/>
                </a:cubicBezTo>
                <a:cubicBezTo>
                  <a:pt x="2933362" y="4917815"/>
                  <a:pt x="2936642" y="4918694"/>
                  <a:pt x="2935764" y="4921974"/>
                </a:cubicBezTo>
                <a:cubicBezTo>
                  <a:pt x="2926802" y="4916057"/>
                  <a:pt x="2925924" y="4919338"/>
                  <a:pt x="2920241" y="4914300"/>
                </a:cubicBezTo>
                <a:cubicBezTo>
                  <a:pt x="2920241" y="4914300"/>
                  <a:pt x="2916961" y="4913420"/>
                  <a:pt x="2917839" y="4910140"/>
                </a:cubicBezTo>
                <a:cubicBezTo>
                  <a:pt x="2914560" y="4909260"/>
                  <a:pt x="2914560" y="4909260"/>
                  <a:pt x="2914560" y="4909260"/>
                </a:cubicBezTo>
                <a:cubicBezTo>
                  <a:pt x="2911279" y="4908382"/>
                  <a:pt x="2907999" y="4907503"/>
                  <a:pt x="2910401" y="4911663"/>
                </a:cubicBezTo>
                <a:cubicBezTo>
                  <a:pt x="2912801" y="4915821"/>
                  <a:pt x="2912801" y="4915821"/>
                  <a:pt x="2912801" y="4915821"/>
                </a:cubicBezTo>
                <a:cubicBezTo>
                  <a:pt x="2911923" y="4919100"/>
                  <a:pt x="2915203" y="4919981"/>
                  <a:pt x="2918484" y="4920859"/>
                </a:cubicBezTo>
                <a:cubicBezTo>
                  <a:pt x="2921765" y="4921739"/>
                  <a:pt x="2921765" y="4921739"/>
                  <a:pt x="2921765" y="4921739"/>
                </a:cubicBezTo>
                <a:cubicBezTo>
                  <a:pt x="2922643" y="4918458"/>
                  <a:pt x="2922643" y="4918458"/>
                  <a:pt x="2922643" y="4918458"/>
                </a:cubicBezTo>
                <a:cubicBezTo>
                  <a:pt x="2932484" y="4921095"/>
                  <a:pt x="2952809" y="4937090"/>
                  <a:pt x="2965929" y="4940604"/>
                </a:cubicBezTo>
                <a:cubicBezTo>
                  <a:pt x="2968331" y="4944764"/>
                  <a:pt x="2968331" y="4944764"/>
                  <a:pt x="2968331" y="4944764"/>
                </a:cubicBezTo>
                <a:cubicBezTo>
                  <a:pt x="2968331" y="4944764"/>
                  <a:pt x="2968331" y="4944764"/>
                  <a:pt x="2971612" y="4945642"/>
                </a:cubicBezTo>
                <a:cubicBezTo>
                  <a:pt x="2971612" y="4945642"/>
                  <a:pt x="2974892" y="4946522"/>
                  <a:pt x="2974892" y="4946522"/>
                </a:cubicBezTo>
                <a:cubicBezTo>
                  <a:pt x="2981452" y="4948279"/>
                  <a:pt x="2990414" y="4954196"/>
                  <a:pt x="2992815" y="4958356"/>
                </a:cubicBezTo>
                <a:cubicBezTo>
                  <a:pt x="2993695" y="4955076"/>
                  <a:pt x="2993695" y="4955076"/>
                  <a:pt x="2993695" y="4955076"/>
                </a:cubicBezTo>
                <a:cubicBezTo>
                  <a:pt x="2996095" y="4959234"/>
                  <a:pt x="2996095" y="4959234"/>
                  <a:pt x="2996095" y="4959234"/>
                </a:cubicBezTo>
                <a:cubicBezTo>
                  <a:pt x="2996095" y="4959234"/>
                  <a:pt x="2998496" y="4963394"/>
                  <a:pt x="3001778" y="4964274"/>
                </a:cubicBezTo>
                <a:cubicBezTo>
                  <a:pt x="3001778" y="4964274"/>
                  <a:pt x="3005057" y="4965153"/>
                  <a:pt x="3005937" y="4961873"/>
                </a:cubicBezTo>
                <a:cubicBezTo>
                  <a:pt x="3037859" y="4973942"/>
                  <a:pt x="3051624" y="4988177"/>
                  <a:pt x="3075465" y="4991048"/>
                </a:cubicBezTo>
                <a:cubicBezTo>
                  <a:pt x="3074587" y="4994330"/>
                  <a:pt x="3077866" y="4995208"/>
                  <a:pt x="3081147" y="4996088"/>
                </a:cubicBezTo>
                <a:cubicBezTo>
                  <a:pt x="3081147" y="4996088"/>
                  <a:pt x="3084428" y="4996967"/>
                  <a:pt x="3084428" y="4996967"/>
                </a:cubicBezTo>
                <a:cubicBezTo>
                  <a:pt x="3085306" y="4993685"/>
                  <a:pt x="3085306" y="4993685"/>
                  <a:pt x="3085306" y="4993685"/>
                </a:cubicBezTo>
                <a:cubicBezTo>
                  <a:pt x="3086829" y="5001126"/>
                  <a:pt x="3096669" y="5003762"/>
                  <a:pt x="3103230" y="5005520"/>
                </a:cubicBezTo>
                <a:cubicBezTo>
                  <a:pt x="3103230" y="5005520"/>
                  <a:pt x="3106511" y="5006399"/>
                  <a:pt x="3106511" y="5006399"/>
                </a:cubicBezTo>
                <a:cubicBezTo>
                  <a:pt x="3108911" y="5010558"/>
                  <a:pt x="3108911" y="5010558"/>
                  <a:pt x="3113070" y="5008157"/>
                </a:cubicBezTo>
                <a:cubicBezTo>
                  <a:pt x="3116351" y="5009036"/>
                  <a:pt x="3116351" y="5009036"/>
                  <a:pt x="3116351" y="5009036"/>
                </a:cubicBezTo>
                <a:cubicBezTo>
                  <a:pt x="3116351" y="5009036"/>
                  <a:pt x="3115473" y="5012317"/>
                  <a:pt x="3118751" y="5013195"/>
                </a:cubicBezTo>
                <a:cubicBezTo>
                  <a:pt x="3118751" y="5013195"/>
                  <a:pt x="3118751" y="5013195"/>
                  <a:pt x="3122032" y="5014073"/>
                </a:cubicBezTo>
                <a:cubicBezTo>
                  <a:pt x="3129472" y="5012551"/>
                  <a:pt x="3139956" y="5025909"/>
                  <a:pt x="3141713" y="5019348"/>
                </a:cubicBezTo>
                <a:cubicBezTo>
                  <a:pt x="3141713" y="5019348"/>
                  <a:pt x="3141713" y="5019348"/>
                  <a:pt x="3144995" y="5020227"/>
                </a:cubicBezTo>
                <a:cubicBezTo>
                  <a:pt x="3148274" y="5021105"/>
                  <a:pt x="3151555" y="5021985"/>
                  <a:pt x="3151555" y="5021985"/>
                </a:cubicBezTo>
                <a:cubicBezTo>
                  <a:pt x="3151555" y="5021985"/>
                  <a:pt x="3154835" y="5022864"/>
                  <a:pt x="3154835" y="5022864"/>
                </a:cubicBezTo>
                <a:cubicBezTo>
                  <a:pt x="3156358" y="5030304"/>
                  <a:pt x="3171237" y="5027258"/>
                  <a:pt x="3177797" y="5029016"/>
                </a:cubicBezTo>
                <a:cubicBezTo>
                  <a:pt x="3187638" y="5031653"/>
                  <a:pt x="3179319" y="5036456"/>
                  <a:pt x="3189161" y="5039093"/>
                </a:cubicBezTo>
                <a:cubicBezTo>
                  <a:pt x="3189161" y="5039093"/>
                  <a:pt x="3192440" y="5039972"/>
                  <a:pt x="3191561" y="5043251"/>
                </a:cubicBezTo>
                <a:cubicBezTo>
                  <a:pt x="3191561" y="5043251"/>
                  <a:pt x="3194841" y="5044131"/>
                  <a:pt x="3194841" y="5044131"/>
                </a:cubicBezTo>
                <a:cubicBezTo>
                  <a:pt x="3198123" y="5045010"/>
                  <a:pt x="3198123" y="5045010"/>
                  <a:pt x="3195720" y="5040850"/>
                </a:cubicBezTo>
                <a:cubicBezTo>
                  <a:pt x="3195720" y="5040850"/>
                  <a:pt x="3195720" y="5040850"/>
                  <a:pt x="3192440" y="5039972"/>
                </a:cubicBezTo>
                <a:cubicBezTo>
                  <a:pt x="3199880" y="5038449"/>
                  <a:pt x="3205562" y="5043487"/>
                  <a:pt x="3206440" y="5040207"/>
                </a:cubicBezTo>
                <a:cubicBezTo>
                  <a:pt x="3215401" y="5046124"/>
                  <a:pt x="3205562" y="5043487"/>
                  <a:pt x="3204682" y="5046768"/>
                </a:cubicBezTo>
                <a:lnTo>
                  <a:pt x="3200777" y="5049024"/>
                </a:lnTo>
                <a:lnTo>
                  <a:pt x="3182802" y="5042937"/>
                </a:lnTo>
                <a:cubicBezTo>
                  <a:pt x="3164319" y="5037490"/>
                  <a:pt x="3152140" y="5036205"/>
                  <a:pt x="3134918" y="5031590"/>
                </a:cubicBezTo>
                <a:cubicBezTo>
                  <a:pt x="3134918" y="5031590"/>
                  <a:pt x="3135797" y="5028310"/>
                  <a:pt x="3132517" y="5027430"/>
                </a:cubicBezTo>
                <a:cubicBezTo>
                  <a:pt x="3132517" y="5027430"/>
                  <a:pt x="3129237" y="5026552"/>
                  <a:pt x="3129237" y="5026552"/>
                </a:cubicBezTo>
                <a:cubicBezTo>
                  <a:pt x="3119395" y="5023915"/>
                  <a:pt x="3116116" y="5023036"/>
                  <a:pt x="3111956" y="5025438"/>
                </a:cubicBezTo>
                <a:cubicBezTo>
                  <a:pt x="3125078" y="5028953"/>
                  <a:pt x="3125078" y="5028953"/>
                  <a:pt x="3125078" y="5028953"/>
                </a:cubicBezTo>
                <a:cubicBezTo>
                  <a:pt x="3125078" y="5028953"/>
                  <a:pt x="3121797" y="5028075"/>
                  <a:pt x="3120918" y="5031354"/>
                </a:cubicBezTo>
                <a:cubicBezTo>
                  <a:pt x="3120918" y="5031354"/>
                  <a:pt x="3124199" y="5032234"/>
                  <a:pt x="3124199" y="5032234"/>
                </a:cubicBezTo>
                <a:cubicBezTo>
                  <a:pt x="3127479" y="5033113"/>
                  <a:pt x="3127479" y="5033113"/>
                  <a:pt x="3127479" y="5033113"/>
                </a:cubicBezTo>
                <a:cubicBezTo>
                  <a:pt x="3130758" y="5033991"/>
                  <a:pt x="3130758" y="5033991"/>
                  <a:pt x="3130758" y="5033991"/>
                </a:cubicBezTo>
                <a:cubicBezTo>
                  <a:pt x="3135561" y="5042309"/>
                  <a:pt x="3137083" y="5049750"/>
                  <a:pt x="3159167" y="5059182"/>
                </a:cubicBezTo>
                <a:cubicBezTo>
                  <a:pt x="3172053" y="5076698"/>
                  <a:pt x="3202217" y="5095329"/>
                  <a:pt x="3223421" y="5108042"/>
                </a:cubicBezTo>
                <a:cubicBezTo>
                  <a:pt x="3226702" y="5108920"/>
                  <a:pt x="3225824" y="5112200"/>
                  <a:pt x="3225824" y="5112200"/>
                </a:cubicBezTo>
                <a:cubicBezTo>
                  <a:pt x="3225824" y="5112200"/>
                  <a:pt x="3224945" y="5115481"/>
                  <a:pt x="3228223" y="5116360"/>
                </a:cubicBezTo>
                <a:cubicBezTo>
                  <a:pt x="3228223" y="5116360"/>
                  <a:pt x="3224945" y="5115481"/>
                  <a:pt x="3224065" y="5118761"/>
                </a:cubicBezTo>
                <a:cubicBezTo>
                  <a:pt x="3230626" y="5120519"/>
                  <a:pt x="3233907" y="5121398"/>
                  <a:pt x="3233907" y="5121398"/>
                </a:cubicBezTo>
                <a:cubicBezTo>
                  <a:pt x="3251830" y="5133233"/>
                  <a:pt x="3277193" y="5143544"/>
                  <a:pt x="3292714" y="5151219"/>
                </a:cubicBezTo>
                <a:cubicBezTo>
                  <a:pt x="3295117" y="5155379"/>
                  <a:pt x="3288556" y="5153620"/>
                  <a:pt x="3285275" y="5152742"/>
                </a:cubicBezTo>
                <a:cubicBezTo>
                  <a:pt x="3294237" y="5158659"/>
                  <a:pt x="3331842" y="5175767"/>
                  <a:pt x="3319365" y="5182971"/>
                </a:cubicBezTo>
                <a:cubicBezTo>
                  <a:pt x="3312805" y="5181213"/>
                  <a:pt x="3312805" y="5181213"/>
                  <a:pt x="3312805" y="5181213"/>
                </a:cubicBezTo>
                <a:cubicBezTo>
                  <a:pt x="3309524" y="5180334"/>
                  <a:pt x="3309524" y="5180334"/>
                  <a:pt x="3309524" y="5180334"/>
                </a:cubicBezTo>
                <a:cubicBezTo>
                  <a:pt x="3309524" y="5180334"/>
                  <a:pt x="3308645" y="5183614"/>
                  <a:pt x="3311927" y="5184492"/>
                </a:cubicBezTo>
                <a:cubicBezTo>
                  <a:pt x="3318486" y="5186251"/>
                  <a:pt x="3318486" y="5186251"/>
                  <a:pt x="3318486" y="5186251"/>
                </a:cubicBezTo>
                <a:cubicBezTo>
                  <a:pt x="3304486" y="5186015"/>
                  <a:pt x="3285683" y="5177461"/>
                  <a:pt x="3266002" y="5172187"/>
                </a:cubicBezTo>
                <a:cubicBezTo>
                  <a:pt x="3245205" y="5184194"/>
                  <a:pt x="3297454" y="5212257"/>
                  <a:pt x="3342499" y="5227844"/>
                </a:cubicBezTo>
                <a:cubicBezTo>
                  <a:pt x="3344900" y="5232004"/>
                  <a:pt x="3340742" y="5234405"/>
                  <a:pt x="3348824" y="5243600"/>
                </a:cubicBezTo>
                <a:cubicBezTo>
                  <a:pt x="3339862" y="5237684"/>
                  <a:pt x="3338984" y="5240964"/>
                  <a:pt x="3338105" y="5244245"/>
                </a:cubicBezTo>
                <a:cubicBezTo>
                  <a:pt x="3311863" y="5237212"/>
                  <a:pt x="3286500" y="5226901"/>
                  <a:pt x="3260257" y="5219869"/>
                </a:cubicBezTo>
                <a:cubicBezTo>
                  <a:pt x="3243856" y="5215475"/>
                  <a:pt x="3258499" y="5226430"/>
                  <a:pt x="3243621" y="5229475"/>
                </a:cubicBezTo>
                <a:cubicBezTo>
                  <a:pt x="3228099" y="5221800"/>
                  <a:pt x="3220658" y="5223323"/>
                  <a:pt x="3201857" y="5214769"/>
                </a:cubicBezTo>
                <a:cubicBezTo>
                  <a:pt x="3200977" y="5218050"/>
                  <a:pt x="3206659" y="5223087"/>
                  <a:pt x="3219780" y="5226604"/>
                </a:cubicBezTo>
                <a:cubicBezTo>
                  <a:pt x="3213219" y="5224845"/>
                  <a:pt x="3205781" y="5226368"/>
                  <a:pt x="3193538" y="5219573"/>
                </a:cubicBezTo>
                <a:cubicBezTo>
                  <a:pt x="3199219" y="5224609"/>
                  <a:pt x="3195061" y="5227011"/>
                  <a:pt x="3204023" y="5232929"/>
                </a:cubicBezTo>
                <a:cubicBezTo>
                  <a:pt x="3150016" y="5211425"/>
                  <a:pt x="3096009" y="5189924"/>
                  <a:pt x="3042882" y="5165139"/>
                </a:cubicBezTo>
                <a:cubicBezTo>
                  <a:pt x="3036320" y="5163382"/>
                  <a:pt x="3029761" y="5161624"/>
                  <a:pt x="3027359" y="5157464"/>
                </a:cubicBezTo>
                <a:cubicBezTo>
                  <a:pt x="2396387" y="4861828"/>
                  <a:pt x="1977317" y="4260841"/>
                  <a:pt x="1894782" y="3584788"/>
                </a:cubicBezTo>
                <a:cubicBezTo>
                  <a:pt x="1894782" y="3584788"/>
                  <a:pt x="1894782" y="3584788"/>
                  <a:pt x="1895662" y="3581506"/>
                </a:cubicBezTo>
                <a:cubicBezTo>
                  <a:pt x="1895662" y="3581506"/>
                  <a:pt x="1896540" y="3578226"/>
                  <a:pt x="1896540" y="3578226"/>
                </a:cubicBezTo>
                <a:cubicBezTo>
                  <a:pt x="1898061" y="3585666"/>
                  <a:pt x="1902221" y="3583265"/>
                  <a:pt x="1900698" y="3575825"/>
                </a:cubicBezTo>
                <a:cubicBezTo>
                  <a:pt x="1902221" y="3583265"/>
                  <a:pt x="1902221" y="3583265"/>
                  <a:pt x="1902221" y="3583265"/>
                </a:cubicBezTo>
                <a:cubicBezTo>
                  <a:pt x="1904622" y="3587425"/>
                  <a:pt x="1904622" y="3587425"/>
                  <a:pt x="1908782" y="3585022"/>
                </a:cubicBezTo>
                <a:cubicBezTo>
                  <a:pt x="1908782" y="3585022"/>
                  <a:pt x="1909661" y="3581742"/>
                  <a:pt x="1907259" y="3577584"/>
                </a:cubicBezTo>
                <a:cubicBezTo>
                  <a:pt x="1904858" y="3573425"/>
                  <a:pt x="1904858" y="3573425"/>
                  <a:pt x="1904858" y="3573425"/>
                </a:cubicBezTo>
                <a:cubicBezTo>
                  <a:pt x="1905737" y="3570143"/>
                  <a:pt x="1905737" y="3570143"/>
                  <a:pt x="1905737" y="3570143"/>
                </a:cubicBezTo>
                <a:cubicBezTo>
                  <a:pt x="1912298" y="3571902"/>
                  <a:pt x="1913176" y="3568620"/>
                  <a:pt x="1911655" y="3561181"/>
                </a:cubicBezTo>
                <a:cubicBezTo>
                  <a:pt x="1906851" y="3552863"/>
                  <a:pt x="1908374" y="3560303"/>
                  <a:pt x="1902693" y="3555264"/>
                </a:cubicBezTo>
                <a:cubicBezTo>
                  <a:pt x="1904214" y="3562704"/>
                  <a:pt x="1904214" y="3562704"/>
                  <a:pt x="1904214" y="3562704"/>
                </a:cubicBezTo>
                <a:cubicBezTo>
                  <a:pt x="1901813" y="3558544"/>
                  <a:pt x="1902693" y="3555264"/>
                  <a:pt x="1898533" y="3557666"/>
                </a:cubicBezTo>
                <a:cubicBezTo>
                  <a:pt x="1897653" y="3560947"/>
                  <a:pt x="1896775" y="3564227"/>
                  <a:pt x="1899176" y="3568386"/>
                </a:cubicBezTo>
                <a:cubicBezTo>
                  <a:pt x="1901577" y="3572544"/>
                  <a:pt x="1901577" y="3572544"/>
                  <a:pt x="1901577" y="3572544"/>
                </a:cubicBezTo>
                <a:cubicBezTo>
                  <a:pt x="1898298" y="3571666"/>
                  <a:pt x="1899176" y="3568386"/>
                  <a:pt x="1895896" y="3567506"/>
                </a:cubicBezTo>
                <a:cubicBezTo>
                  <a:pt x="1896775" y="3564227"/>
                  <a:pt x="1896775" y="3564227"/>
                  <a:pt x="1896775" y="3564227"/>
                </a:cubicBezTo>
                <a:cubicBezTo>
                  <a:pt x="1894373" y="3560067"/>
                  <a:pt x="1894373" y="3560067"/>
                  <a:pt x="1894373" y="3560067"/>
                </a:cubicBezTo>
                <a:cubicBezTo>
                  <a:pt x="1891094" y="3559188"/>
                  <a:pt x="1891094" y="3559188"/>
                  <a:pt x="1891094" y="3559188"/>
                </a:cubicBezTo>
                <a:cubicBezTo>
                  <a:pt x="1884597" y="3504711"/>
                  <a:pt x="1882259" y="3447831"/>
                  <a:pt x="1879920" y="3390951"/>
                </a:cubicBezTo>
                <a:cubicBezTo>
                  <a:pt x="1883200" y="3391830"/>
                  <a:pt x="1887359" y="3389429"/>
                  <a:pt x="1885837" y="3381989"/>
                </a:cubicBezTo>
                <a:cubicBezTo>
                  <a:pt x="1882557" y="3381111"/>
                  <a:pt x="1882557" y="3381111"/>
                  <a:pt x="1882557" y="3381111"/>
                </a:cubicBezTo>
                <a:cubicBezTo>
                  <a:pt x="1878180" y="3200631"/>
                  <a:pt x="1900280" y="3013184"/>
                  <a:pt x="1949501" y="2829488"/>
                </a:cubicBezTo>
                <a:cubicBezTo>
                  <a:pt x="2065523" y="2396490"/>
                  <a:pt x="2313805" y="2034089"/>
                  <a:pt x="2643562" y="1774383"/>
                </a:cubicBezTo>
                <a:cubicBezTo>
                  <a:pt x="2638523" y="1780064"/>
                  <a:pt x="2637645" y="1783344"/>
                  <a:pt x="2640925" y="1784224"/>
                </a:cubicBezTo>
                <a:cubicBezTo>
                  <a:pt x="2669161" y="1770694"/>
                  <a:pt x="2664357" y="1762376"/>
                  <a:pt x="2686913" y="1743809"/>
                </a:cubicBezTo>
                <a:cubicBezTo>
                  <a:pt x="2686913" y="1743809"/>
                  <a:pt x="2683632" y="1742931"/>
                  <a:pt x="2683632" y="1742931"/>
                </a:cubicBezTo>
                <a:cubicBezTo>
                  <a:pt x="2705305" y="1727642"/>
                  <a:pt x="2722823" y="1714756"/>
                  <a:pt x="2744497" y="1699471"/>
                </a:cubicBezTo>
                <a:cubicBezTo>
                  <a:pt x="2751936" y="1697948"/>
                  <a:pt x="2777770" y="1680260"/>
                  <a:pt x="2782809" y="1674577"/>
                </a:cubicBezTo>
                <a:cubicBezTo>
                  <a:pt x="2786090" y="1675456"/>
                  <a:pt x="2786969" y="1672176"/>
                  <a:pt x="2786969" y="1672176"/>
                </a:cubicBezTo>
                <a:cubicBezTo>
                  <a:pt x="2791128" y="1669775"/>
                  <a:pt x="2791128" y="1669775"/>
                  <a:pt x="2787847" y="1668896"/>
                </a:cubicBezTo>
                <a:cubicBezTo>
                  <a:pt x="2791128" y="1669775"/>
                  <a:pt x="2792007" y="1666495"/>
                  <a:pt x="2795287" y="1667374"/>
                </a:cubicBezTo>
                <a:cubicBezTo>
                  <a:pt x="2800324" y="1661693"/>
                  <a:pt x="2808643" y="1656889"/>
                  <a:pt x="2812803" y="1654488"/>
                </a:cubicBezTo>
                <a:cubicBezTo>
                  <a:pt x="2830319" y="1641602"/>
                  <a:pt x="2850235" y="1632876"/>
                  <a:pt x="2867751" y="1619990"/>
                </a:cubicBezTo>
                <a:cubicBezTo>
                  <a:pt x="2876070" y="1615187"/>
                  <a:pt x="2884388" y="1610385"/>
                  <a:pt x="2892707" y="1605583"/>
                </a:cubicBezTo>
                <a:cubicBezTo>
                  <a:pt x="2909345" y="1595977"/>
                  <a:pt x="2929260" y="1587250"/>
                  <a:pt x="2945898" y="1577646"/>
                </a:cubicBezTo>
                <a:cubicBezTo>
                  <a:pt x="2945898" y="1577646"/>
                  <a:pt x="2945019" y="1580925"/>
                  <a:pt x="2945019" y="1580925"/>
                </a:cubicBezTo>
                <a:cubicBezTo>
                  <a:pt x="2949179" y="1578524"/>
                  <a:pt x="2950057" y="1575243"/>
                  <a:pt x="2954215" y="1572842"/>
                </a:cubicBezTo>
                <a:cubicBezTo>
                  <a:pt x="3029843" y="1533338"/>
                  <a:pt x="3107651" y="1498813"/>
                  <a:pt x="3187642" y="1469266"/>
                </a:cubicBezTo>
                <a:lnTo>
                  <a:pt x="3206518" y="1462968"/>
                </a:lnTo>
                <a:lnTo>
                  <a:pt x="3279061" y="1433119"/>
                </a:lnTo>
                <a:lnTo>
                  <a:pt x="3268731" y="1435621"/>
                </a:lnTo>
                <a:lnTo>
                  <a:pt x="3291288" y="1428088"/>
                </a:lnTo>
                <a:lnTo>
                  <a:pt x="3299007" y="1424913"/>
                </a:lnTo>
                <a:close/>
                <a:moveTo>
                  <a:pt x="2502762" y="1367737"/>
                </a:moveTo>
                <a:cubicBezTo>
                  <a:pt x="2499088" y="1373406"/>
                  <a:pt x="2499088" y="1373406"/>
                  <a:pt x="2499088" y="1373406"/>
                </a:cubicBezTo>
                <a:cubicBezTo>
                  <a:pt x="2500087" y="1378077"/>
                  <a:pt x="2504758" y="1377078"/>
                  <a:pt x="2508432" y="1371410"/>
                </a:cubicBezTo>
                <a:cubicBezTo>
                  <a:pt x="2496914" y="1386080"/>
                  <a:pt x="2485814" y="1397000"/>
                  <a:pt x="2472589" y="1406541"/>
                </a:cubicBezTo>
                <a:lnTo>
                  <a:pt x="2428360" y="1430993"/>
                </a:lnTo>
                <a:lnTo>
                  <a:pt x="2427665" y="1427740"/>
                </a:lnTo>
                <a:cubicBezTo>
                  <a:pt x="2427665" y="1427740"/>
                  <a:pt x="2423991" y="1433409"/>
                  <a:pt x="2423991" y="1433409"/>
                </a:cubicBezTo>
                <a:cubicBezTo>
                  <a:pt x="2414650" y="1435405"/>
                  <a:pt x="2415648" y="1440075"/>
                  <a:pt x="2406305" y="1442071"/>
                </a:cubicBezTo>
                <a:cubicBezTo>
                  <a:pt x="2401635" y="1443068"/>
                  <a:pt x="2401635" y="1443068"/>
                  <a:pt x="2401635" y="1443068"/>
                </a:cubicBezTo>
                <a:cubicBezTo>
                  <a:pt x="2401635" y="1443068"/>
                  <a:pt x="2402632" y="1447739"/>
                  <a:pt x="2402632" y="1447739"/>
                </a:cubicBezTo>
                <a:cubicBezTo>
                  <a:pt x="2397962" y="1448738"/>
                  <a:pt x="2397962" y="1448738"/>
                  <a:pt x="2397962" y="1448738"/>
                </a:cubicBezTo>
                <a:lnTo>
                  <a:pt x="2368524" y="1462091"/>
                </a:lnTo>
                <a:lnTo>
                  <a:pt x="2436136" y="1405006"/>
                </a:lnTo>
                <a:lnTo>
                  <a:pt x="2447028" y="1404065"/>
                </a:lnTo>
                <a:cubicBezTo>
                  <a:pt x="2460542" y="1398736"/>
                  <a:pt x="2475395" y="1388235"/>
                  <a:pt x="2493419" y="1369732"/>
                </a:cubicBezTo>
                <a:cubicBezTo>
                  <a:pt x="2493419" y="1369732"/>
                  <a:pt x="2498091" y="1368735"/>
                  <a:pt x="2502762" y="1367737"/>
                </a:cubicBezTo>
                <a:close/>
                <a:moveTo>
                  <a:pt x="3694920" y="1351768"/>
                </a:moveTo>
                <a:lnTo>
                  <a:pt x="3592642" y="1364711"/>
                </a:lnTo>
                <a:lnTo>
                  <a:pt x="3590251" y="1366035"/>
                </a:lnTo>
                <a:lnTo>
                  <a:pt x="3570147" y="1371907"/>
                </a:lnTo>
                <a:lnTo>
                  <a:pt x="3581954" y="1369853"/>
                </a:lnTo>
                <a:lnTo>
                  <a:pt x="3656160" y="1363370"/>
                </a:lnTo>
                <a:close/>
                <a:moveTo>
                  <a:pt x="2840435" y="1256522"/>
                </a:moveTo>
                <a:cubicBezTo>
                  <a:pt x="2814405" y="1271852"/>
                  <a:pt x="2779032" y="1289177"/>
                  <a:pt x="2754000" y="1309177"/>
                </a:cubicBezTo>
                <a:cubicBezTo>
                  <a:pt x="2727471" y="1322172"/>
                  <a:pt x="2696248" y="1338915"/>
                  <a:pt x="2675675" y="1354070"/>
                </a:cubicBezTo>
                <a:lnTo>
                  <a:pt x="2664839" y="1363575"/>
                </a:lnTo>
                <a:lnTo>
                  <a:pt x="2606905" y="1394572"/>
                </a:lnTo>
                <a:lnTo>
                  <a:pt x="2606162" y="1394488"/>
                </a:lnTo>
                <a:lnTo>
                  <a:pt x="2606032" y="1395039"/>
                </a:lnTo>
                <a:lnTo>
                  <a:pt x="2569460" y="1414607"/>
                </a:lnTo>
                <a:lnTo>
                  <a:pt x="2535666" y="1437142"/>
                </a:lnTo>
                <a:lnTo>
                  <a:pt x="2557774" y="1419478"/>
                </a:lnTo>
                <a:cubicBezTo>
                  <a:pt x="2617181" y="1377482"/>
                  <a:pt x="2686928" y="1338159"/>
                  <a:pt x="2743660" y="1306503"/>
                </a:cubicBezTo>
                <a:cubicBezTo>
                  <a:pt x="2765019" y="1292171"/>
                  <a:pt x="2787377" y="1282510"/>
                  <a:pt x="2803068" y="1264505"/>
                </a:cubicBezTo>
                <a:cubicBezTo>
                  <a:pt x="2799394" y="1270174"/>
                  <a:pt x="2809734" y="1272849"/>
                  <a:pt x="2840435" y="1256522"/>
                </a:cubicBezTo>
                <a:close/>
                <a:moveTo>
                  <a:pt x="4291945" y="1253435"/>
                </a:moveTo>
                <a:cubicBezTo>
                  <a:pt x="4288620" y="1252908"/>
                  <a:pt x="4285780" y="1253972"/>
                  <a:pt x="4284137" y="1260101"/>
                </a:cubicBezTo>
                <a:cubicBezTo>
                  <a:pt x="4280853" y="1272360"/>
                  <a:pt x="4289390" y="1273187"/>
                  <a:pt x="4298921" y="1275741"/>
                </a:cubicBezTo>
                <a:cubicBezTo>
                  <a:pt x="4349411" y="1283430"/>
                  <a:pt x="4400898" y="1292848"/>
                  <a:pt x="4450293" y="1304623"/>
                </a:cubicBezTo>
                <a:cubicBezTo>
                  <a:pt x="4553327" y="1330041"/>
                  <a:pt x="4653016" y="1361132"/>
                  <a:pt x="4748991" y="1398504"/>
                </a:cubicBezTo>
                <a:lnTo>
                  <a:pt x="4900593" y="1470664"/>
                </a:lnTo>
                <a:lnTo>
                  <a:pt x="4850303" y="1427852"/>
                </a:lnTo>
                <a:lnTo>
                  <a:pt x="4826319" y="1412622"/>
                </a:lnTo>
                <a:lnTo>
                  <a:pt x="4657237" y="1344015"/>
                </a:lnTo>
                <a:cubicBezTo>
                  <a:pt x="4555286" y="1305020"/>
                  <a:pt x="4447497" y="1287816"/>
                  <a:pt x="4341169" y="1265164"/>
                </a:cubicBezTo>
                <a:cubicBezTo>
                  <a:pt x="4328547" y="1263242"/>
                  <a:pt x="4314927" y="1259592"/>
                  <a:pt x="4302669" y="1256309"/>
                </a:cubicBezTo>
                <a:cubicBezTo>
                  <a:pt x="4299082" y="1256077"/>
                  <a:pt x="4295271" y="1253960"/>
                  <a:pt x="4291945" y="1253435"/>
                </a:cubicBezTo>
                <a:close/>
                <a:moveTo>
                  <a:pt x="3498102" y="1245800"/>
                </a:moveTo>
                <a:lnTo>
                  <a:pt x="3459267" y="1255133"/>
                </a:lnTo>
                <a:lnTo>
                  <a:pt x="3459939" y="1258420"/>
                </a:lnTo>
                <a:close/>
                <a:moveTo>
                  <a:pt x="5350802" y="1233036"/>
                </a:moveTo>
                <a:cubicBezTo>
                  <a:pt x="5361142" y="1235710"/>
                  <a:pt x="5361142" y="1235710"/>
                  <a:pt x="5351799" y="1237706"/>
                </a:cubicBezTo>
                <a:cubicBezTo>
                  <a:pt x="5346131" y="1234033"/>
                  <a:pt x="5346131" y="1234033"/>
                  <a:pt x="5346131" y="1234033"/>
                </a:cubicBezTo>
                <a:cubicBezTo>
                  <a:pt x="5350802" y="1233036"/>
                  <a:pt x="5350802" y="1233036"/>
                  <a:pt x="5350802" y="1233036"/>
                </a:cubicBezTo>
                <a:close/>
                <a:moveTo>
                  <a:pt x="5345813" y="1209681"/>
                </a:moveTo>
                <a:cubicBezTo>
                  <a:pt x="5345813" y="1209681"/>
                  <a:pt x="5350483" y="1208682"/>
                  <a:pt x="5351481" y="1213353"/>
                </a:cubicBezTo>
                <a:cubicBezTo>
                  <a:pt x="5346810" y="1214352"/>
                  <a:pt x="5346810" y="1214352"/>
                  <a:pt x="5346810" y="1214352"/>
                </a:cubicBezTo>
                <a:cubicBezTo>
                  <a:pt x="5346810" y="1214352"/>
                  <a:pt x="5345813" y="1209681"/>
                  <a:pt x="5345813" y="1209681"/>
                </a:cubicBezTo>
                <a:close/>
                <a:moveTo>
                  <a:pt x="5343817" y="1200338"/>
                </a:moveTo>
                <a:cubicBezTo>
                  <a:pt x="5344814" y="1205008"/>
                  <a:pt x="5344814" y="1205008"/>
                  <a:pt x="5349485" y="1204011"/>
                </a:cubicBezTo>
                <a:lnTo>
                  <a:pt x="5339148" y="1201337"/>
                </a:lnTo>
                <a:close/>
                <a:moveTo>
                  <a:pt x="2761703" y="1151674"/>
                </a:moveTo>
                <a:lnTo>
                  <a:pt x="2748959" y="1165559"/>
                </a:lnTo>
                <a:cubicBezTo>
                  <a:pt x="2741657" y="1171392"/>
                  <a:pt x="2733065" y="1176892"/>
                  <a:pt x="2722385" y="1184058"/>
                </a:cubicBezTo>
                <a:cubicBezTo>
                  <a:pt x="2726058" y="1178388"/>
                  <a:pt x="2721386" y="1179387"/>
                  <a:pt x="2716716" y="1180384"/>
                </a:cubicBezTo>
                <a:cubicBezTo>
                  <a:pt x="2694359" y="1190045"/>
                  <a:pt x="2674994" y="1213720"/>
                  <a:pt x="2657309" y="1222382"/>
                </a:cubicBezTo>
                <a:cubicBezTo>
                  <a:pt x="2657309" y="1222382"/>
                  <a:pt x="2660982" y="1216713"/>
                  <a:pt x="2660982" y="1216713"/>
                </a:cubicBezTo>
                <a:cubicBezTo>
                  <a:pt x="2630281" y="1233040"/>
                  <a:pt x="2606247" y="1257713"/>
                  <a:pt x="2595906" y="1255037"/>
                </a:cubicBezTo>
                <a:cubicBezTo>
                  <a:pt x="2595906" y="1255037"/>
                  <a:pt x="2596903" y="1259709"/>
                  <a:pt x="2592233" y="1260706"/>
                </a:cubicBezTo>
                <a:cubicBezTo>
                  <a:pt x="2581214" y="1277713"/>
                  <a:pt x="2601576" y="1258710"/>
                  <a:pt x="2606247" y="1257713"/>
                </a:cubicBezTo>
                <a:cubicBezTo>
                  <a:pt x="2593730" y="1267712"/>
                  <a:pt x="2584887" y="1272043"/>
                  <a:pt x="2577796" y="1276001"/>
                </a:cubicBezTo>
                <a:lnTo>
                  <a:pt x="2560312" y="1291636"/>
                </a:lnTo>
                <a:lnTo>
                  <a:pt x="2559859" y="1291860"/>
                </a:lnTo>
                <a:lnTo>
                  <a:pt x="2560069" y="1281620"/>
                </a:lnTo>
                <a:cubicBezTo>
                  <a:pt x="2559696" y="1279869"/>
                  <a:pt x="2557360" y="1280367"/>
                  <a:pt x="2548516" y="1284699"/>
                </a:cubicBezTo>
                <a:cubicBezTo>
                  <a:pt x="2547179" y="1289869"/>
                  <a:pt x="2548846" y="1291955"/>
                  <a:pt x="2549928" y="1294165"/>
                </a:cubicBezTo>
                <a:lnTo>
                  <a:pt x="2549342" y="1297035"/>
                </a:lnTo>
                <a:lnTo>
                  <a:pt x="2541806" y="1300742"/>
                </a:lnTo>
                <a:cubicBezTo>
                  <a:pt x="2519258" y="1309996"/>
                  <a:pt x="2495601" y="1317332"/>
                  <a:pt x="2470077" y="1321264"/>
                </a:cubicBezTo>
                <a:cubicBezTo>
                  <a:pt x="2487552" y="1289140"/>
                  <a:pt x="2510692" y="1274055"/>
                  <a:pt x="2536602" y="1262438"/>
                </a:cubicBezTo>
                <a:cubicBezTo>
                  <a:pt x="2598121" y="1237126"/>
                  <a:pt x="2657282" y="1210292"/>
                  <a:pt x="2712436" y="1174174"/>
                </a:cubicBezTo>
                <a:cubicBezTo>
                  <a:pt x="2723037" y="1166839"/>
                  <a:pt x="2734149" y="1161297"/>
                  <a:pt x="2745575" y="1156796"/>
                </a:cubicBezTo>
                <a:close/>
                <a:moveTo>
                  <a:pt x="4763650" y="1149529"/>
                </a:moveTo>
                <a:lnTo>
                  <a:pt x="4771720" y="1151618"/>
                </a:lnTo>
                <a:cubicBezTo>
                  <a:pt x="4771720" y="1151618"/>
                  <a:pt x="4771720" y="1151618"/>
                  <a:pt x="4767049" y="1152615"/>
                </a:cubicBezTo>
                <a:close/>
                <a:moveTo>
                  <a:pt x="3314885" y="1145389"/>
                </a:moveTo>
                <a:cubicBezTo>
                  <a:pt x="3311211" y="1151058"/>
                  <a:pt x="3311211" y="1151058"/>
                  <a:pt x="3311211" y="1151058"/>
                </a:cubicBezTo>
                <a:cubicBezTo>
                  <a:pt x="3306541" y="1152057"/>
                  <a:pt x="3306541" y="1152057"/>
                  <a:pt x="3306541" y="1152057"/>
                </a:cubicBezTo>
                <a:cubicBezTo>
                  <a:pt x="3297198" y="1154051"/>
                  <a:pt x="3292528" y="1155049"/>
                  <a:pt x="3287857" y="1156047"/>
                </a:cubicBezTo>
                <a:cubicBezTo>
                  <a:pt x="3278514" y="1158043"/>
                  <a:pt x="3273843" y="1159041"/>
                  <a:pt x="3264500" y="1161037"/>
                </a:cubicBezTo>
                <a:lnTo>
                  <a:pt x="3259830" y="1162034"/>
                </a:lnTo>
                <a:close/>
                <a:moveTo>
                  <a:pt x="4063207" y="1058776"/>
                </a:moveTo>
                <a:lnTo>
                  <a:pt x="4059509" y="1058914"/>
                </a:lnTo>
                <a:lnTo>
                  <a:pt x="4059417" y="1058899"/>
                </a:lnTo>
                <a:cubicBezTo>
                  <a:pt x="4058579" y="1058545"/>
                  <a:pt x="4059454" y="1058357"/>
                  <a:pt x="4063207" y="1058776"/>
                </a:cubicBezTo>
                <a:close/>
                <a:moveTo>
                  <a:pt x="4081891" y="1054786"/>
                </a:moveTo>
                <a:cubicBezTo>
                  <a:pt x="4083887" y="1064127"/>
                  <a:pt x="4101574" y="1055465"/>
                  <a:pt x="4111912" y="1058138"/>
                </a:cubicBezTo>
                <a:cubicBezTo>
                  <a:pt x="4097900" y="1061133"/>
                  <a:pt x="4111233" y="1077821"/>
                  <a:pt x="4112910" y="1062810"/>
                </a:cubicBezTo>
                <a:cubicBezTo>
                  <a:pt x="4141935" y="1061494"/>
                  <a:pt x="4171956" y="1064849"/>
                  <a:pt x="4191639" y="1065528"/>
                </a:cubicBezTo>
                <a:cubicBezTo>
                  <a:pt x="4176627" y="1063850"/>
                  <a:pt x="4205653" y="1062533"/>
                  <a:pt x="4224337" y="1058542"/>
                </a:cubicBezTo>
                <a:cubicBezTo>
                  <a:pt x="4225335" y="1063212"/>
                  <a:pt x="4215991" y="1065208"/>
                  <a:pt x="4215991" y="1065208"/>
                </a:cubicBezTo>
                <a:cubicBezTo>
                  <a:pt x="4250685" y="1067565"/>
                  <a:pt x="4270368" y="1068244"/>
                  <a:pt x="4290049" y="1068923"/>
                </a:cubicBezTo>
                <a:cubicBezTo>
                  <a:pt x="4314402" y="1068605"/>
                  <a:pt x="4334085" y="1069284"/>
                  <a:pt x="4379117" y="1074315"/>
                </a:cubicBezTo>
                <a:cubicBezTo>
                  <a:pt x="4375445" y="1079983"/>
                  <a:pt x="4366101" y="1081981"/>
                  <a:pt x="4385785" y="1082660"/>
                </a:cubicBezTo>
                <a:cubicBezTo>
                  <a:pt x="4396125" y="1085335"/>
                  <a:pt x="4374447" y="1075314"/>
                  <a:pt x="4398799" y="1074995"/>
                </a:cubicBezTo>
                <a:cubicBezTo>
                  <a:pt x="4415807" y="1086013"/>
                  <a:pt x="4430817" y="1087691"/>
                  <a:pt x="4443833" y="1080026"/>
                </a:cubicBezTo>
                <a:cubicBezTo>
                  <a:pt x="4460841" y="1091045"/>
                  <a:pt x="4454173" y="1082701"/>
                  <a:pt x="4461839" y="1095716"/>
                </a:cubicBezTo>
                <a:cubicBezTo>
                  <a:pt x="4465511" y="1090048"/>
                  <a:pt x="4474853" y="1088052"/>
                  <a:pt x="4489863" y="1089728"/>
                </a:cubicBezTo>
                <a:cubicBezTo>
                  <a:pt x="4489863" y="1089728"/>
                  <a:pt x="4480522" y="1091724"/>
                  <a:pt x="4486191" y="1095398"/>
                </a:cubicBezTo>
                <a:cubicBezTo>
                  <a:pt x="4509546" y="1090407"/>
                  <a:pt x="4532222" y="1105100"/>
                  <a:pt x="4565917" y="1102785"/>
                </a:cubicBezTo>
                <a:cubicBezTo>
                  <a:pt x="4566915" y="1107457"/>
                  <a:pt x="4546235" y="1102107"/>
                  <a:pt x="4547233" y="1106777"/>
                </a:cubicBezTo>
                <a:cubicBezTo>
                  <a:pt x="4568911" y="1116797"/>
                  <a:pt x="4591269" y="1107139"/>
                  <a:pt x="4609273" y="1122827"/>
                </a:cubicBezTo>
                <a:cubicBezTo>
                  <a:pt x="4613943" y="1121829"/>
                  <a:pt x="4591269" y="1107139"/>
                  <a:pt x="4611947" y="1112488"/>
                </a:cubicBezTo>
                <a:cubicBezTo>
                  <a:pt x="4608275" y="1118157"/>
                  <a:pt x="4613943" y="1121829"/>
                  <a:pt x="4628956" y="1123507"/>
                </a:cubicBezTo>
                <a:cubicBezTo>
                  <a:pt x="4641971" y="1115841"/>
                  <a:pt x="4665645" y="1135205"/>
                  <a:pt x="4668320" y="1124867"/>
                </a:cubicBezTo>
                <a:cubicBezTo>
                  <a:pt x="4669317" y="1129537"/>
                  <a:pt x="4673989" y="1128538"/>
                  <a:pt x="4679657" y="1132212"/>
                </a:cubicBezTo>
                <a:cubicBezTo>
                  <a:pt x="4685326" y="1135884"/>
                  <a:pt x="4685326" y="1135884"/>
                  <a:pt x="4685326" y="1135884"/>
                </a:cubicBezTo>
                <a:cubicBezTo>
                  <a:pt x="4685326" y="1135884"/>
                  <a:pt x="4684329" y="1131215"/>
                  <a:pt x="4684329" y="1131215"/>
                </a:cubicBezTo>
                <a:cubicBezTo>
                  <a:pt x="4679657" y="1132212"/>
                  <a:pt x="4678659" y="1127541"/>
                  <a:pt x="4673989" y="1128538"/>
                </a:cubicBezTo>
                <a:cubicBezTo>
                  <a:pt x="4692673" y="1124547"/>
                  <a:pt x="4705007" y="1136564"/>
                  <a:pt x="4716346" y="1143910"/>
                </a:cubicBezTo>
                <a:cubicBezTo>
                  <a:pt x="4721019" y="1142913"/>
                  <a:pt x="4725689" y="1141914"/>
                  <a:pt x="4737026" y="1149261"/>
                </a:cubicBezTo>
                <a:cubicBezTo>
                  <a:pt x="4750041" y="1141596"/>
                  <a:pt x="4718024" y="1128899"/>
                  <a:pt x="4733035" y="1130577"/>
                </a:cubicBezTo>
                <a:cubicBezTo>
                  <a:pt x="4731029" y="1138331"/>
                  <a:pt x="4750041" y="1141596"/>
                  <a:pt x="4760516" y="1146683"/>
                </a:cubicBezTo>
                <a:lnTo>
                  <a:pt x="4763650" y="1149529"/>
                </a:lnTo>
                <a:lnTo>
                  <a:pt x="4761379" y="1148942"/>
                </a:lnTo>
                <a:cubicBezTo>
                  <a:pt x="4756709" y="1149940"/>
                  <a:pt x="4752037" y="1150938"/>
                  <a:pt x="4752037" y="1150938"/>
                </a:cubicBezTo>
                <a:cubicBezTo>
                  <a:pt x="4752037" y="1150938"/>
                  <a:pt x="4752037" y="1150938"/>
                  <a:pt x="4757706" y="1154611"/>
                </a:cubicBezTo>
                <a:cubicBezTo>
                  <a:pt x="4763375" y="1158284"/>
                  <a:pt x="4768046" y="1157286"/>
                  <a:pt x="4772717" y="1156287"/>
                </a:cubicBezTo>
                <a:cubicBezTo>
                  <a:pt x="4769043" y="1161957"/>
                  <a:pt x="4817750" y="1161320"/>
                  <a:pt x="4799066" y="1165310"/>
                </a:cubicBezTo>
                <a:cubicBezTo>
                  <a:pt x="4824417" y="1169663"/>
                  <a:pt x="4846096" y="1179685"/>
                  <a:pt x="4881786" y="1186712"/>
                </a:cubicBezTo>
                <a:cubicBezTo>
                  <a:pt x="4881786" y="1186712"/>
                  <a:pt x="4881786" y="1186712"/>
                  <a:pt x="4886457" y="1185713"/>
                </a:cubicBezTo>
                <a:cubicBezTo>
                  <a:pt x="4881786" y="1186712"/>
                  <a:pt x="4877116" y="1187711"/>
                  <a:pt x="4878113" y="1192381"/>
                </a:cubicBezTo>
                <a:cubicBezTo>
                  <a:pt x="4878113" y="1192381"/>
                  <a:pt x="4878113" y="1192381"/>
                  <a:pt x="4883782" y="1196053"/>
                </a:cubicBezTo>
                <a:cubicBezTo>
                  <a:pt x="4888453" y="1195056"/>
                  <a:pt x="4887456" y="1190385"/>
                  <a:pt x="4887456" y="1190385"/>
                </a:cubicBezTo>
                <a:cubicBezTo>
                  <a:pt x="4903465" y="1196734"/>
                  <a:pt x="4928816" y="1201086"/>
                  <a:pt x="4920471" y="1207753"/>
                </a:cubicBezTo>
                <a:cubicBezTo>
                  <a:pt x="4941151" y="1213102"/>
                  <a:pt x="4941151" y="1213102"/>
                  <a:pt x="4968499" y="1226796"/>
                </a:cubicBezTo>
                <a:cubicBezTo>
                  <a:pt x="4973169" y="1225799"/>
                  <a:pt x="4972171" y="1221128"/>
                  <a:pt x="4972171" y="1221128"/>
                </a:cubicBezTo>
                <a:cubicBezTo>
                  <a:pt x="4977839" y="1224802"/>
                  <a:pt x="4983509" y="1228474"/>
                  <a:pt x="4988181" y="1227477"/>
                </a:cubicBezTo>
                <a:cubicBezTo>
                  <a:pt x="5000517" y="1239493"/>
                  <a:pt x="5001514" y="1244166"/>
                  <a:pt x="4996843" y="1245163"/>
                </a:cubicBezTo>
                <a:cubicBezTo>
                  <a:pt x="5011854" y="1246838"/>
                  <a:pt x="5016525" y="1245841"/>
                  <a:pt x="5025867" y="1243845"/>
                </a:cubicBezTo>
                <a:cubicBezTo>
                  <a:pt x="5025867" y="1243845"/>
                  <a:pt x="5025867" y="1243845"/>
                  <a:pt x="5026865" y="1248516"/>
                </a:cubicBezTo>
                <a:cubicBezTo>
                  <a:pt x="5032534" y="1252190"/>
                  <a:pt x="5028861" y="1257857"/>
                  <a:pt x="5039201" y="1260533"/>
                </a:cubicBezTo>
                <a:cubicBezTo>
                  <a:pt x="5043871" y="1259535"/>
                  <a:pt x="5042874" y="1254865"/>
                  <a:pt x="5054211" y="1262212"/>
                </a:cubicBezTo>
                <a:cubicBezTo>
                  <a:pt x="5058883" y="1261213"/>
                  <a:pt x="5059881" y="1265883"/>
                  <a:pt x="5059881" y="1265883"/>
                </a:cubicBezTo>
                <a:cubicBezTo>
                  <a:pt x="5059881" y="1265883"/>
                  <a:pt x="5059881" y="1265883"/>
                  <a:pt x="5060879" y="1270554"/>
                </a:cubicBezTo>
                <a:cubicBezTo>
                  <a:pt x="5065550" y="1269557"/>
                  <a:pt x="5065550" y="1269557"/>
                  <a:pt x="5065550" y="1269557"/>
                </a:cubicBezTo>
                <a:cubicBezTo>
                  <a:pt x="5064551" y="1264886"/>
                  <a:pt x="5064551" y="1264886"/>
                  <a:pt x="5063554" y="1260214"/>
                </a:cubicBezTo>
                <a:cubicBezTo>
                  <a:pt x="5063554" y="1260214"/>
                  <a:pt x="5079564" y="1266562"/>
                  <a:pt x="5085233" y="1270236"/>
                </a:cubicBezTo>
                <a:cubicBezTo>
                  <a:pt x="5085233" y="1270236"/>
                  <a:pt x="5089903" y="1269239"/>
                  <a:pt x="5089903" y="1269239"/>
                </a:cubicBezTo>
                <a:cubicBezTo>
                  <a:pt x="5091899" y="1278580"/>
                  <a:pt x="5081559" y="1275906"/>
                  <a:pt x="5092897" y="1283251"/>
                </a:cubicBezTo>
                <a:cubicBezTo>
                  <a:pt x="5091899" y="1278580"/>
                  <a:pt x="5128587" y="1290278"/>
                  <a:pt x="5135255" y="1298622"/>
                </a:cubicBezTo>
                <a:cubicBezTo>
                  <a:pt x="5140923" y="1302296"/>
                  <a:pt x="5140923" y="1302296"/>
                  <a:pt x="5140923" y="1302296"/>
                </a:cubicBezTo>
                <a:cubicBezTo>
                  <a:pt x="5136253" y="1303293"/>
                  <a:pt x="5136253" y="1303293"/>
                  <a:pt x="5136253" y="1303293"/>
                </a:cubicBezTo>
                <a:cubicBezTo>
                  <a:pt x="5135255" y="1298622"/>
                  <a:pt x="5130583" y="1299621"/>
                  <a:pt x="5125914" y="1300618"/>
                </a:cubicBezTo>
                <a:cubicBezTo>
                  <a:pt x="5126911" y="1305290"/>
                  <a:pt x="5126911" y="1305290"/>
                  <a:pt x="5126911" y="1305290"/>
                </a:cubicBezTo>
                <a:cubicBezTo>
                  <a:pt x="5136253" y="1303293"/>
                  <a:pt x="5137251" y="1307965"/>
                  <a:pt x="5141923" y="1306967"/>
                </a:cubicBezTo>
                <a:cubicBezTo>
                  <a:pt x="5161603" y="1307645"/>
                  <a:pt x="5162603" y="1312318"/>
                  <a:pt x="5185279" y="1327010"/>
                </a:cubicBezTo>
                <a:cubicBezTo>
                  <a:pt x="5185279" y="1327010"/>
                  <a:pt x="5189949" y="1326012"/>
                  <a:pt x="5188951" y="1321339"/>
                </a:cubicBezTo>
                <a:cubicBezTo>
                  <a:pt x="5194619" y="1325013"/>
                  <a:pt x="5200289" y="1328686"/>
                  <a:pt x="5201287" y="1333357"/>
                </a:cubicBezTo>
                <a:cubicBezTo>
                  <a:pt x="5206956" y="1337031"/>
                  <a:pt x="5212625" y="1340704"/>
                  <a:pt x="5212625" y="1340704"/>
                </a:cubicBezTo>
                <a:cubicBezTo>
                  <a:pt x="5223963" y="1348049"/>
                  <a:pt x="5228635" y="1347052"/>
                  <a:pt x="5234302" y="1350726"/>
                </a:cubicBezTo>
                <a:cubicBezTo>
                  <a:pt x="5244643" y="1353399"/>
                  <a:pt x="5255981" y="1360746"/>
                  <a:pt x="5261651" y="1364420"/>
                </a:cubicBezTo>
                <a:cubicBezTo>
                  <a:pt x="5262648" y="1369090"/>
                  <a:pt x="5262648" y="1369090"/>
                  <a:pt x="5263645" y="1373761"/>
                </a:cubicBezTo>
                <a:cubicBezTo>
                  <a:pt x="5268317" y="1372762"/>
                  <a:pt x="5269315" y="1377435"/>
                  <a:pt x="5269315" y="1377435"/>
                </a:cubicBezTo>
                <a:cubicBezTo>
                  <a:pt x="5273985" y="1376438"/>
                  <a:pt x="5274984" y="1381108"/>
                  <a:pt x="5279654" y="1380109"/>
                </a:cubicBezTo>
                <a:cubicBezTo>
                  <a:pt x="5279654" y="1380109"/>
                  <a:pt x="5284325" y="1379110"/>
                  <a:pt x="5284325" y="1379110"/>
                </a:cubicBezTo>
                <a:cubicBezTo>
                  <a:pt x="5289994" y="1382784"/>
                  <a:pt x="5301333" y="1390131"/>
                  <a:pt x="5307001" y="1393803"/>
                </a:cubicBezTo>
                <a:cubicBezTo>
                  <a:pt x="5307001" y="1393803"/>
                  <a:pt x="5307001" y="1393803"/>
                  <a:pt x="5311671" y="1392806"/>
                </a:cubicBezTo>
                <a:cubicBezTo>
                  <a:pt x="5329677" y="1408496"/>
                  <a:pt x="5352353" y="1423188"/>
                  <a:pt x="5374031" y="1433210"/>
                </a:cubicBezTo>
                <a:cubicBezTo>
                  <a:pt x="5375029" y="1437880"/>
                  <a:pt x="5375029" y="1437880"/>
                  <a:pt x="5375029" y="1437880"/>
                </a:cubicBezTo>
                <a:cubicBezTo>
                  <a:pt x="5375029" y="1437880"/>
                  <a:pt x="5379701" y="1436882"/>
                  <a:pt x="5379701" y="1436882"/>
                </a:cubicBezTo>
                <a:cubicBezTo>
                  <a:pt x="5420381" y="1467264"/>
                  <a:pt x="5461061" y="1497648"/>
                  <a:pt x="5497073" y="1529027"/>
                </a:cubicBezTo>
                <a:cubicBezTo>
                  <a:pt x="5515075" y="1544718"/>
                  <a:pt x="5555757" y="1575100"/>
                  <a:pt x="5580429" y="1599135"/>
                </a:cubicBezTo>
                <a:cubicBezTo>
                  <a:pt x="5591766" y="1606481"/>
                  <a:pt x="5594761" y="1620493"/>
                  <a:pt x="5606099" y="1627840"/>
                </a:cubicBezTo>
                <a:cubicBezTo>
                  <a:pt x="5649774" y="1672234"/>
                  <a:pt x="5711133" y="1707968"/>
                  <a:pt x="5746464" y="1759030"/>
                </a:cubicBezTo>
                <a:cubicBezTo>
                  <a:pt x="5752134" y="1762703"/>
                  <a:pt x="5753131" y="1767373"/>
                  <a:pt x="5757803" y="1766375"/>
                </a:cubicBezTo>
                <a:cubicBezTo>
                  <a:pt x="5754129" y="1772044"/>
                  <a:pt x="5758800" y="1771047"/>
                  <a:pt x="5758800" y="1771047"/>
                </a:cubicBezTo>
                <a:cubicBezTo>
                  <a:pt x="5775807" y="1782066"/>
                  <a:pt x="5788142" y="1794084"/>
                  <a:pt x="5801477" y="1810771"/>
                </a:cubicBezTo>
                <a:cubicBezTo>
                  <a:pt x="5801477" y="1810771"/>
                  <a:pt x="5802475" y="1815443"/>
                  <a:pt x="5807146" y="1814445"/>
                </a:cubicBezTo>
                <a:cubicBezTo>
                  <a:pt x="5808143" y="1819115"/>
                  <a:pt x="5808143" y="1819115"/>
                  <a:pt x="5812815" y="1818118"/>
                </a:cubicBezTo>
                <a:cubicBezTo>
                  <a:pt x="5826149" y="1834806"/>
                  <a:pt x="5845151" y="1855167"/>
                  <a:pt x="5863156" y="1870858"/>
                </a:cubicBezTo>
                <a:cubicBezTo>
                  <a:pt x="5862157" y="1866187"/>
                  <a:pt x="5855491" y="1857843"/>
                  <a:pt x="5854493" y="1853171"/>
                </a:cubicBezTo>
                <a:cubicBezTo>
                  <a:pt x="5854493" y="1853171"/>
                  <a:pt x="5859165" y="1852174"/>
                  <a:pt x="5860163" y="1856844"/>
                </a:cubicBezTo>
                <a:cubicBezTo>
                  <a:pt x="5860163" y="1856844"/>
                  <a:pt x="5860163" y="1856844"/>
                  <a:pt x="5861160" y="1861515"/>
                </a:cubicBezTo>
                <a:cubicBezTo>
                  <a:pt x="5861160" y="1861515"/>
                  <a:pt x="5865831" y="1860516"/>
                  <a:pt x="5865831" y="1860516"/>
                </a:cubicBezTo>
                <a:cubicBezTo>
                  <a:pt x="5870503" y="1859519"/>
                  <a:pt x="5870503" y="1859519"/>
                  <a:pt x="5870503" y="1859519"/>
                </a:cubicBezTo>
                <a:cubicBezTo>
                  <a:pt x="5871500" y="1864190"/>
                  <a:pt x="5876171" y="1863192"/>
                  <a:pt x="5876171" y="1863192"/>
                </a:cubicBezTo>
                <a:cubicBezTo>
                  <a:pt x="5882839" y="1871536"/>
                  <a:pt x="5888507" y="1875210"/>
                  <a:pt x="5901841" y="1891897"/>
                </a:cubicBezTo>
                <a:cubicBezTo>
                  <a:pt x="5900842" y="1887226"/>
                  <a:pt x="5900842" y="1887226"/>
                  <a:pt x="5900842" y="1887226"/>
                </a:cubicBezTo>
                <a:cubicBezTo>
                  <a:pt x="5906513" y="1890900"/>
                  <a:pt x="5906513" y="1890900"/>
                  <a:pt x="5906513" y="1890900"/>
                </a:cubicBezTo>
                <a:cubicBezTo>
                  <a:pt x="5913179" y="1899244"/>
                  <a:pt x="5913179" y="1899244"/>
                  <a:pt x="5913179" y="1899244"/>
                </a:cubicBezTo>
                <a:cubicBezTo>
                  <a:pt x="5907509" y="1895570"/>
                  <a:pt x="5901841" y="1891897"/>
                  <a:pt x="5897169" y="1892896"/>
                </a:cubicBezTo>
                <a:cubicBezTo>
                  <a:pt x="5902839" y="1896569"/>
                  <a:pt x="5903837" y="1901240"/>
                  <a:pt x="5904836" y="1905910"/>
                </a:cubicBezTo>
                <a:cubicBezTo>
                  <a:pt x="5904836" y="1905910"/>
                  <a:pt x="5900163" y="1906909"/>
                  <a:pt x="5900163" y="1906909"/>
                </a:cubicBezTo>
                <a:cubicBezTo>
                  <a:pt x="5900163" y="1906909"/>
                  <a:pt x="5901161" y="1911580"/>
                  <a:pt x="5901161" y="1911580"/>
                </a:cubicBezTo>
                <a:cubicBezTo>
                  <a:pt x="5906831" y="1915253"/>
                  <a:pt x="5907828" y="1919924"/>
                  <a:pt x="5911502" y="1914255"/>
                </a:cubicBezTo>
                <a:cubicBezTo>
                  <a:pt x="5914495" y="1928268"/>
                  <a:pt x="5920164" y="1931940"/>
                  <a:pt x="5925833" y="1935614"/>
                </a:cubicBezTo>
                <a:cubicBezTo>
                  <a:pt x="5922160" y="1941283"/>
                  <a:pt x="5922160" y="1941283"/>
                  <a:pt x="5922160" y="1941283"/>
                </a:cubicBezTo>
                <a:cubicBezTo>
                  <a:pt x="5929825" y="1954298"/>
                  <a:pt x="5936493" y="1962642"/>
                  <a:pt x="5943160" y="1970986"/>
                </a:cubicBezTo>
                <a:cubicBezTo>
                  <a:pt x="5947829" y="1969987"/>
                  <a:pt x="5948829" y="1974660"/>
                  <a:pt x="5948829" y="1974660"/>
                </a:cubicBezTo>
                <a:cubicBezTo>
                  <a:pt x="5953499" y="1973661"/>
                  <a:pt x="5954497" y="1978332"/>
                  <a:pt x="5955496" y="1983002"/>
                </a:cubicBezTo>
                <a:cubicBezTo>
                  <a:pt x="5956493" y="1987674"/>
                  <a:pt x="5962162" y="1991348"/>
                  <a:pt x="5965836" y="1985679"/>
                </a:cubicBezTo>
                <a:cubicBezTo>
                  <a:pt x="5966833" y="1990349"/>
                  <a:pt x="5966833" y="1990349"/>
                  <a:pt x="5966833" y="1990349"/>
                </a:cubicBezTo>
                <a:cubicBezTo>
                  <a:pt x="5967831" y="1995019"/>
                  <a:pt x="5967831" y="1995019"/>
                  <a:pt x="5963161" y="1996018"/>
                </a:cubicBezTo>
                <a:cubicBezTo>
                  <a:pt x="5963161" y="1996018"/>
                  <a:pt x="5964158" y="2000689"/>
                  <a:pt x="5964158" y="2000689"/>
                </a:cubicBezTo>
                <a:cubicBezTo>
                  <a:pt x="5964158" y="2000689"/>
                  <a:pt x="5969828" y="2004363"/>
                  <a:pt x="5969828" y="2004363"/>
                </a:cubicBezTo>
                <a:cubicBezTo>
                  <a:pt x="5968829" y="1999692"/>
                  <a:pt x="5973499" y="1998694"/>
                  <a:pt x="5973499" y="1998694"/>
                </a:cubicBezTo>
                <a:cubicBezTo>
                  <a:pt x="5972502" y="1994021"/>
                  <a:pt x="5972502" y="1994021"/>
                  <a:pt x="5972502" y="1994021"/>
                </a:cubicBezTo>
                <a:cubicBezTo>
                  <a:pt x="5972502" y="1994021"/>
                  <a:pt x="5972502" y="1994021"/>
                  <a:pt x="5971505" y="1989352"/>
                </a:cubicBezTo>
                <a:cubicBezTo>
                  <a:pt x="5976176" y="1988354"/>
                  <a:pt x="5976176" y="1988354"/>
                  <a:pt x="5975177" y="1983681"/>
                </a:cubicBezTo>
                <a:cubicBezTo>
                  <a:pt x="5975177" y="1983681"/>
                  <a:pt x="5975177" y="1983681"/>
                  <a:pt x="5979849" y="1982684"/>
                </a:cubicBezTo>
                <a:cubicBezTo>
                  <a:pt x="5980846" y="1987355"/>
                  <a:pt x="5980846" y="1987355"/>
                  <a:pt x="5986515" y="1991028"/>
                </a:cubicBezTo>
                <a:cubicBezTo>
                  <a:pt x="5986515" y="1991028"/>
                  <a:pt x="5986515" y="1991028"/>
                  <a:pt x="5987513" y="1995699"/>
                </a:cubicBezTo>
                <a:cubicBezTo>
                  <a:pt x="5987513" y="1995699"/>
                  <a:pt x="5987513" y="1995699"/>
                  <a:pt x="5983841" y="2001368"/>
                </a:cubicBezTo>
                <a:cubicBezTo>
                  <a:pt x="5984838" y="2006039"/>
                  <a:pt x="5990507" y="2009712"/>
                  <a:pt x="5991504" y="2014383"/>
                </a:cubicBezTo>
                <a:cubicBezTo>
                  <a:pt x="5992501" y="2019056"/>
                  <a:pt x="5992501" y="2019056"/>
                  <a:pt x="5997174" y="2018057"/>
                </a:cubicBezTo>
                <a:lnTo>
                  <a:pt x="5996177" y="2013386"/>
                </a:lnTo>
                <a:cubicBezTo>
                  <a:pt x="5996177" y="2013386"/>
                  <a:pt x="5990507" y="2009712"/>
                  <a:pt x="5989508" y="2005041"/>
                </a:cubicBezTo>
                <a:cubicBezTo>
                  <a:pt x="5989508" y="2005041"/>
                  <a:pt x="5993182" y="1999373"/>
                  <a:pt x="5993182" y="1999373"/>
                </a:cubicBezTo>
                <a:cubicBezTo>
                  <a:pt x="5994181" y="2004043"/>
                  <a:pt x="5999848" y="2007716"/>
                  <a:pt x="5999848" y="2007716"/>
                </a:cubicBezTo>
                <a:cubicBezTo>
                  <a:pt x="6008513" y="2025402"/>
                  <a:pt x="6016176" y="2038418"/>
                  <a:pt x="6017173" y="2043089"/>
                </a:cubicBezTo>
                <a:cubicBezTo>
                  <a:pt x="6017173" y="2043089"/>
                  <a:pt x="6012503" y="2044088"/>
                  <a:pt x="6013501" y="2048758"/>
                </a:cubicBezTo>
                <a:cubicBezTo>
                  <a:pt x="6013501" y="2048758"/>
                  <a:pt x="6007833" y="2045085"/>
                  <a:pt x="6002163" y="2041411"/>
                </a:cubicBezTo>
                <a:cubicBezTo>
                  <a:pt x="6012822" y="2068440"/>
                  <a:pt x="6024159" y="2075787"/>
                  <a:pt x="6039490" y="2101816"/>
                </a:cubicBezTo>
                <a:cubicBezTo>
                  <a:pt x="6042164" y="2091476"/>
                  <a:pt x="6058493" y="2122176"/>
                  <a:pt x="6064163" y="2125850"/>
                </a:cubicBezTo>
                <a:cubicBezTo>
                  <a:pt x="6068833" y="2124853"/>
                  <a:pt x="6068833" y="2124853"/>
                  <a:pt x="6068833" y="2124853"/>
                </a:cubicBezTo>
                <a:cubicBezTo>
                  <a:pt x="6069829" y="2129524"/>
                  <a:pt x="6075499" y="2133197"/>
                  <a:pt x="6076497" y="2137868"/>
                </a:cubicBezTo>
                <a:cubicBezTo>
                  <a:pt x="6080171" y="2132198"/>
                  <a:pt x="6080171" y="2132198"/>
                  <a:pt x="6080171" y="2132198"/>
                </a:cubicBezTo>
                <a:cubicBezTo>
                  <a:pt x="6080171" y="2132198"/>
                  <a:pt x="6081170" y="2136869"/>
                  <a:pt x="6081170" y="2136869"/>
                </a:cubicBezTo>
                <a:cubicBezTo>
                  <a:pt x="6087836" y="2145213"/>
                  <a:pt x="6088835" y="2149885"/>
                  <a:pt x="6095499" y="2158228"/>
                </a:cubicBezTo>
                <a:cubicBezTo>
                  <a:pt x="6101169" y="2161901"/>
                  <a:pt x="6102167" y="2166572"/>
                  <a:pt x="6108834" y="2174916"/>
                </a:cubicBezTo>
                <a:cubicBezTo>
                  <a:pt x="6105160" y="2180586"/>
                  <a:pt x="6117496" y="2192603"/>
                  <a:pt x="6118495" y="2197274"/>
                </a:cubicBezTo>
                <a:cubicBezTo>
                  <a:pt x="6128835" y="2199948"/>
                  <a:pt x="6128835" y="2199948"/>
                  <a:pt x="6133507" y="2198951"/>
                </a:cubicBezTo>
                <a:cubicBezTo>
                  <a:pt x="6134505" y="2203622"/>
                  <a:pt x="6135503" y="2208293"/>
                  <a:pt x="6135503" y="2208293"/>
                </a:cubicBezTo>
                <a:cubicBezTo>
                  <a:pt x="6130831" y="2209292"/>
                  <a:pt x="6129833" y="2204621"/>
                  <a:pt x="6130831" y="2209292"/>
                </a:cubicBezTo>
                <a:cubicBezTo>
                  <a:pt x="6130831" y="2209292"/>
                  <a:pt x="6130831" y="2209292"/>
                  <a:pt x="6131829" y="2213962"/>
                </a:cubicBezTo>
                <a:cubicBezTo>
                  <a:pt x="6132827" y="2218633"/>
                  <a:pt x="6132827" y="2218633"/>
                  <a:pt x="6132827" y="2218633"/>
                </a:cubicBezTo>
                <a:cubicBezTo>
                  <a:pt x="6132827" y="2218633"/>
                  <a:pt x="6129153" y="2224302"/>
                  <a:pt x="6124482" y="2225300"/>
                </a:cubicBezTo>
                <a:cubicBezTo>
                  <a:pt x="6145800" y="2279356"/>
                  <a:pt x="6185123" y="2349102"/>
                  <a:pt x="6219136" y="2371140"/>
                </a:cubicBezTo>
                <a:cubicBezTo>
                  <a:pt x="6217458" y="2386151"/>
                  <a:pt x="6223127" y="2389824"/>
                  <a:pt x="6233467" y="2392499"/>
                </a:cubicBezTo>
                <a:cubicBezTo>
                  <a:pt x="6235463" y="2401842"/>
                  <a:pt x="6237459" y="2411185"/>
                  <a:pt x="6244127" y="2419528"/>
                </a:cubicBezTo>
                <a:cubicBezTo>
                  <a:pt x="6250794" y="2427871"/>
                  <a:pt x="6253787" y="2441885"/>
                  <a:pt x="6260453" y="2450229"/>
                </a:cubicBezTo>
                <a:cubicBezTo>
                  <a:pt x="6268118" y="2463244"/>
                  <a:pt x="6272110" y="2481928"/>
                  <a:pt x="6279775" y="2494943"/>
                </a:cubicBezTo>
                <a:cubicBezTo>
                  <a:pt x="6281771" y="2504286"/>
                  <a:pt x="6289436" y="2517300"/>
                  <a:pt x="6295105" y="2520973"/>
                </a:cubicBezTo>
                <a:cubicBezTo>
                  <a:pt x="6296102" y="2525645"/>
                  <a:pt x="6296102" y="2525645"/>
                  <a:pt x="6296102" y="2525645"/>
                </a:cubicBezTo>
                <a:cubicBezTo>
                  <a:pt x="6303768" y="2538660"/>
                  <a:pt x="6305764" y="2548001"/>
                  <a:pt x="6313429" y="2561017"/>
                </a:cubicBezTo>
                <a:cubicBezTo>
                  <a:pt x="6315423" y="2570357"/>
                  <a:pt x="6322091" y="2578701"/>
                  <a:pt x="6329756" y="2591718"/>
                </a:cubicBezTo>
                <a:cubicBezTo>
                  <a:pt x="6328079" y="2606728"/>
                  <a:pt x="6332749" y="2605731"/>
                  <a:pt x="6337421" y="2604732"/>
                </a:cubicBezTo>
                <a:cubicBezTo>
                  <a:pt x="6338419" y="2609405"/>
                  <a:pt x="6338419" y="2609405"/>
                  <a:pt x="6338419" y="2609405"/>
                </a:cubicBezTo>
                <a:cubicBezTo>
                  <a:pt x="6339417" y="2614074"/>
                  <a:pt x="6335743" y="2619745"/>
                  <a:pt x="6336741" y="2624414"/>
                </a:cubicBezTo>
                <a:cubicBezTo>
                  <a:pt x="6336741" y="2624414"/>
                  <a:pt x="6337739" y="2629085"/>
                  <a:pt x="6337739" y="2629085"/>
                </a:cubicBezTo>
                <a:cubicBezTo>
                  <a:pt x="6338737" y="2633756"/>
                  <a:pt x="6338737" y="2633756"/>
                  <a:pt x="6344407" y="2637430"/>
                </a:cubicBezTo>
                <a:cubicBezTo>
                  <a:pt x="6344407" y="2637430"/>
                  <a:pt x="6344407" y="2637430"/>
                  <a:pt x="6349077" y="2636431"/>
                </a:cubicBezTo>
                <a:cubicBezTo>
                  <a:pt x="6354067" y="2659786"/>
                  <a:pt x="6354067" y="2659786"/>
                  <a:pt x="6354067" y="2659786"/>
                </a:cubicBezTo>
                <a:cubicBezTo>
                  <a:pt x="6354067" y="2659786"/>
                  <a:pt x="6359736" y="2663460"/>
                  <a:pt x="6359736" y="2663460"/>
                </a:cubicBezTo>
                <a:cubicBezTo>
                  <a:pt x="6359736" y="2663460"/>
                  <a:pt x="6358737" y="2658789"/>
                  <a:pt x="6358737" y="2658789"/>
                </a:cubicBezTo>
                <a:cubicBezTo>
                  <a:pt x="6349077" y="2636431"/>
                  <a:pt x="6349077" y="2636431"/>
                  <a:pt x="6349077" y="2636431"/>
                </a:cubicBezTo>
                <a:cubicBezTo>
                  <a:pt x="6349077" y="2636431"/>
                  <a:pt x="6353747" y="2635434"/>
                  <a:pt x="6353747" y="2635434"/>
                </a:cubicBezTo>
                <a:cubicBezTo>
                  <a:pt x="6354747" y="2640106"/>
                  <a:pt x="6355743" y="2644776"/>
                  <a:pt x="6355743" y="2644776"/>
                </a:cubicBezTo>
                <a:cubicBezTo>
                  <a:pt x="6356743" y="2649446"/>
                  <a:pt x="6356743" y="2649446"/>
                  <a:pt x="6356743" y="2649446"/>
                </a:cubicBezTo>
                <a:cubicBezTo>
                  <a:pt x="6357740" y="2654118"/>
                  <a:pt x="6363410" y="2657790"/>
                  <a:pt x="6364407" y="2662461"/>
                </a:cubicBezTo>
                <a:cubicBezTo>
                  <a:pt x="6365405" y="2667133"/>
                  <a:pt x="6366403" y="2671804"/>
                  <a:pt x="6368398" y="2681145"/>
                </a:cubicBezTo>
                <a:cubicBezTo>
                  <a:pt x="6367401" y="2676475"/>
                  <a:pt x="6362729" y="2677473"/>
                  <a:pt x="6362729" y="2677473"/>
                </a:cubicBezTo>
                <a:cubicBezTo>
                  <a:pt x="6362729" y="2677473"/>
                  <a:pt x="6363728" y="2682144"/>
                  <a:pt x="6364725" y="2686814"/>
                </a:cubicBezTo>
                <a:cubicBezTo>
                  <a:pt x="6364725" y="2686814"/>
                  <a:pt x="6365723" y="2691487"/>
                  <a:pt x="6366721" y="2696158"/>
                </a:cubicBezTo>
                <a:cubicBezTo>
                  <a:pt x="6372391" y="2699831"/>
                  <a:pt x="6373387" y="2704500"/>
                  <a:pt x="6374387" y="2709173"/>
                </a:cubicBezTo>
                <a:cubicBezTo>
                  <a:pt x="6375383" y="2713843"/>
                  <a:pt x="6375383" y="2713843"/>
                  <a:pt x="6376383" y="2718513"/>
                </a:cubicBezTo>
                <a:cubicBezTo>
                  <a:pt x="6382051" y="2722187"/>
                  <a:pt x="6382051" y="2722187"/>
                  <a:pt x="6382051" y="2722187"/>
                </a:cubicBezTo>
                <a:cubicBezTo>
                  <a:pt x="6383050" y="2726858"/>
                  <a:pt x="6388719" y="2730531"/>
                  <a:pt x="6389717" y="2735202"/>
                </a:cubicBezTo>
                <a:cubicBezTo>
                  <a:pt x="6390715" y="2739873"/>
                  <a:pt x="6391713" y="2744545"/>
                  <a:pt x="6391713" y="2744545"/>
                </a:cubicBezTo>
                <a:cubicBezTo>
                  <a:pt x="6387041" y="2745542"/>
                  <a:pt x="6387041" y="2745542"/>
                  <a:pt x="6388038" y="2750212"/>
                </a:cubicBezTo>
                <a:cubicBezTo>
                  <a:pt x="6388038" y="2750212"/>
                  <a:pt x="6389037" y="2754885"/>
                  <a:pt x="6393708" y="2753886"/>
                </a:cubicBezTo>
                <a:cubicBezTo>
                  <a:pt x="6393708" y="2753886"/>
                  <a:pt x="6394705" y="2758557"/>
                  <a:pt x="6391033" y="2764226"/>
                </a:cubicBezTo>
                <a:cubicBezTo>
                  <a:pt x="6397701" y="2772572"/>
                  <a:pt x="6397701" y="2772572"/>
                  <a:pt x="6397701" y="2772572"/>
                </a:cubicBezTo>
                <a:cubicBezTo>
                  <a:pt x="6397701" y="2772572"/>
                  <a:pt x="6396703" y="2767899"/>
                  <a:pt x="6401373" y="2766901"/>
                </a:cubicBezTo>
                <a:cubicBezTo>
                  <a:pt x="6402371" y="2771573"/>
                  <a:pt x="6403369" y="2776243"/>
                  <a:pt x="6404367" y="2780914"/>
                </a:cubicBezTo>
                <a:cubicBezTo>
                  <a:pt x="6405364" y="2785585"/>
                  <a:pt x="6405364" y="2785585"/>
                  <a:pt x="6405364" y="2785585"/>
                </a:cubicBezTo>
                <a:cubicBezTo>
                  <a:pt x="6412031" y="2793929"/>
                  <a:pt x="6413030" y="2798601"/>
                  <a:pt x="6414027" y="2803272"/>
                </a:cubicBezTo>
                <a:cubicBezTo>
                  <a:pt x="6416023" y="2812613"/>
                  <a:pt x="6417022" y="2817284"/>
                  <a:pt x="6418019" y="2821954"/>
                </a:cubicBezTo>
                <a:cubicBezTo>
                  <a:pt x="6419017" y="2826627"/>
                  <a:pt x="6419017" y="2826627"/>
                  <a:pt x="6421013" y="2835968"/>
                </a:cubicBezTo>
                <a:cubicBezTo>
                  <a:pt x="6417341" y="2841638"/>
                  <a:pt x="6425005" y="2854652"/>
                  <a:pt x="6427000" y="2863995"/>
                </a:cubicBezTo>
                <a:cubicBezTo>
                  <a:pt x="6427999" y="2868666"/>
                  <a:pt x="6424325" y="2874335"/>
                  <a:pt x="6425323" y="2879006"/>
                </a:cubicBezTo>
                <a:cubicBezTo>
                  <a:pt x="6425323" y="2879006"/>
                  <a:pt x="6419655" y="2875334"/>
                  <a:pt x="6419655" y="2875334"/>
                </a:cubicBezTo>
                <a:cubicBezTo>
                  <a:pt x="6418657" y="2870661"/>
                  <a:pt x="6413985" y="2871660"/>
                  <a:pt x="6413985" y="2871660"/>
                </a:cubicBezTo>
                <a:cubicBezTo>
                  <a:pt x="6413985" y="2871660"/>
                  <a:pt x="6413985" y="2871660"/>
                  <a:pt x="6414983" y="2876331"/>
                </a:cubicBezTo>
                <a:cubicBezTo>
                  <a:pt x="6415981" y="2881001"/>
                  <a:pt x="6415981" y="2881001"/>
                  <a:pt x="6415981" y="2881001"/>
                </a:cubicBezTo>
                <a:cubicBezTo>
                  <a:pt x="6416979" y="2885672"/>
                  <a:pt x="6416979" y="2885672"/>
                  <a:pt x="6421651" y="2884673"/>
                </a:cubicBezTo>
                <a:cubicBezTo>
                  <a:pt x="6421651" y="2884673"/>
                  <a:pt x="6427318" y="2888347"/>
                  <a:pt x="6427318" y="2888347"/>
                </a:cubicBezTo>
                <a:cubicBezTo>
                  <a:pt x="6431991" y="2887350"/>
                  <a:pt x="6431991" y="2887350"/>
                  <a:pt x="6431991" y="2887350"/>
                </a:cubicBezTo>
                <a:cubicBezTo>
                  <a:pt x="6430992" y="2882679"/>
                  <a:pt x="6433667" y="2872339"/>
                  <a:pt x="6431673" y="2862996"/>
                </a:cubicBezTo>
                <a:cubicBezTo>
                  <a:pt x="6430674" y="2858326"/>
                  <a:pt x="6430674" y="2858326"/>
                  <a:pt x="6430674" y="2858326"/>
                </a:cubicBezTo>
                <a:cubicBezTo>
                  <a:pt x="6429677" y="2853655"/>
                  <a:pt x="6423009" y="2845311"/>
                  <a:pt x="6426681" y="2839641"/>
                </a:cubicBezTo>
                <a:cubicBezTo>
                  <a:pt x="6425685" y="2834970"/>
                  <a:pt x="6425685" y="2834970"/>
                  <a:pt x="6424687" y="2830300"/>
                </a:cubicBezTo>
                <a:cubicBezTo>
                  <a:pt x="6430354" y="2833972"/>
                  <a:pt x="6432351" y="2843315"/>
                  <a:pt x="6434347" y="2852656"/>
                </a:cubicBezTo>
                <a:cubicBezTo>
                  <a:pt x="6436343" y="2861998"/>
                  <a:pt x="6438339" y="2871341"/>
                  <a:pt x="6445005" y="2879684"/>
                </a:cubicBezTo>
                <a:cubicBezTo>
                  <a:pt x="6446003" y="2884355"/>
                  <a:pt x="6441332" y="2885354"/>
                  <a:pt x="6442331" y="2890025"/>
                </a:cubicBezTo>
                <a:cubicBezTo>
                  <a:pt x="6444325" y="2899366"/>
                  <a:pt x="6444325" y="2899366"/>
                  <a:pt x="6444325" y="2899366"/>
                </a:cubicBezTo>
                <a:cubicBezTo>
                  <a:pt x="6446321" y="2908707"/>
                  <a:pt x="6447319" y="2913380"/>
                  <a:pt x="6449315" y="2922721"/>
                </a:cubicBezTo>
                <a:cubicBezTo>
                  <a:pt x="6443648" y="2919049"/>
                  <a:pt x="6443648" y="2919049"/>
                  <a:pt x="6443648" y="2919049"/>
                </a:cubicBezTo>
                <a:cubicBezTo>
                  <a:pt x="6442649" y="2914378"/>
                  <a:pt x="6442649" y="2914378"/>
                  <a:pt x="6438977" y="2920046"/>
                </a:cubicBezTo>
                <a:cubicBezTo>
                  <a:pt x="6438977" y="2920046"/>
                  <a:pt x="6438977" y="2920046"/>
                  <a:pt x="6439974" y="2924716"/>
                </a:cubicBezTo>
                <a:cubicBezTo>
                  <a:pt x="6439974" y="2924716"/>
                  <a:pt x="6440971" y="2929388"/>
                  <a:pt x="6440971" y="2929388"/>
                </a:cubicBezTo>
                <a:cubicBezTo>
                  <a:pt x="6446641" y="2933062"/>
                  <a:pt x="6446641" y="2933062"/>
                  <a:pt x="6446641" y="2933062"/>
                </a:cubicBezTo>
                <a:cubicBezTo>
                  <a:pt x="6446641" y="2933062"/>
                  <a:pt x="6447639" y="2937733"/>
                  <a:pt x="6447639" y="2937733"/>
                </a:cubicBezTo>
                <a:cubicBezTo>
                  <a:pt x="6447639" y="2937733"/>
                  <a:pt x="6447639" y="2937733"/>
                  <a:pt x="6448636" y="2942403"/>
                </a:cubicBezTo>
                <a:cubicBezTo>
                  <a:pt x="6449635" y="2947074"/>
                  <a:pt x="6456301" y="2955418"/>
                  <a:pt x="6457299" y="2960089"/>
                </a:cubicBezTo>
                <a:cubicBezTo>
                  <a:pt x="6460291" y="2974102"/>
                  <a:pt x="6465961" y="2977776"/>
                  <a:pt x="6462289" y="2983446"/>
                </a:cubicBezTo>
                <a:cubicBezTo>
                  <a:pt x="6457619" y="2984443"/>
                  <a:pt x="6458617" y="2989113"/>
                  <a:pt x="6458617" y="2989113"/>
                </a:cubicBezTo>
                <a:cubicBezTo>
                  <a:pt x="6458617" y="2989113"/>
                  <a:pt x="6453944" y="2990112"/>
                  <a:pt x="6452947" y="2985442"/>
                </a:cubicBezTo>
                <a:cubicBezTo>
                  <a:pt x="6448955" y="2966757"/>
                  <a:pt x="6444963" y="2948073"/>
                  <a:pt x="6436301" y="2930386"/>
                </a:cubicBezTo>
                <a:cubicBezTo>
                  <a:pt x="6435303" y="2925715"/>
                  <a:pt x="6435303" y="2925715"/>
                  <a:pt x="6435303" y="2925715"/>
                </a:cubicBezTo>
                <a:cubicBezTo>
                  <a:pt x="6430633" y="2926712"/>
                  <a:pt x="6431630" y="2931384"/>
                  <a:pt x="6431630" y="2931384"/>
                </a:cubicBezTo>
                <a:cubicBezTo>
                  <a:pt x="6440292" y="2949070"/>
                  <a:pt x="6444285" y="2967756"/>
                  <a:pt x="6448275" y="2986439"/>
                </a:cubicBezTo>
                <a:cubicBezTo>
                  <a:pt x="6443605" y="2987437"/>
                  <a:pt x="6438934" y="2988434"/>
                  <a:pt x="6436259" y="2998774"/>
                </a:cubicBezTo>
                <a:cubicBezTo>
                  <a:pt x="6441249" y="3022129"/>
                  <a:pt x="6432905" y="3028797"/>
                  <a:pt x="6437895" y="3052152"/>
                </a:cubicBezTo>
                <a:cubicBezTo>
                  <a:pt x="6427511" y="3117864"/>
                  <a:pt x="6434137" y="3194596"/>
                  <a:pt x="6440443" y="3246975"/>
                </a:cubicBezTo>
                <a:cubicBezTo>
                  <a:pt x="6441441" y="3251646"/>
                  <a:pt x="6441441" y="3251646"/>
                  <a:pt x="6441441" y="3251646"/>
                </a:cubicBezTo>
                <a:cubicBezTo>
                  <a:pt x="6441441" y="3251646"/>
                  <a:pt x="6442439" y="3256318"/>
                  <a:pt x="6442439" y="3256318"/>
                </a:cubicBezTo>
                <a:cubicBezTo>
                  <a:pt x="6447110" y="3255320"/>
                  <a:pt x="6447110" y="3255320"/>
                  <a:pt x="6446113" y="3250648"/>
                </a:cubicBezTo>
                <a:cubicBezTo>
                  <a:pt x="6439805" y="3198269"/>
                  <a:pt x="6434179" y="3126208"/>
                  <a:pt x="6444561" y="3060496"/>
                </a:cubicBezTo>
                <a:cubicBezTo>
                  <a:pt x="6445559" y="3065167"/>
                  <a:pt x="6445559" y="3065167"/>
                  <a:pt x="6445559" y="3065167"/>
                </a:cubicBezTo>
                <a:cubicBezTo>
                  <a:pt x="6450230" y="3064168"/>
                  <a:pt x="6449231" y="3059497"/>
                  <a:pt x="6452905" y="3053828"/>
                </a:cubicBezTo>
                <a:cubicBezTo>
                  <a:pt x="6453903" y="3058500"/>
                  <a:pt x="6454901" y="3063171"/>
                  <a:pt x="6455899" y="3067841"/>
                </a:cubicBezTo>
                <a:cubicBezTo>
                  <a:pt x="6455899" y="3067841"/>
                  <a:pt x="6455899" y="3067841"/>
                  <a:pt x="6451227" y="3068840"/>
                </a:cubicBezTo>
                <a:cubicBezTo>
                  <a:pt x="6452226" y="3073511"/>
                  <a:pt x="6452226" y="3073511"/>
                  <a:pt x="6452226" y="3073511"/>
                </a:cubicBezTo>
                <a:cubicBezTo>
                  <a:pt x="6452226" y="3073511"/>
                  <a:pt x="6452226" y="3073511"/>
                  <a:pt x="6453223" y="3078181"/>
                </a:cubicBezTo>
                <a:cubicBezTo>
                  <a:pt x="6453223" y="3078181"/>
                  <a:pt x="6457895" y="3077183"/>
                  <a:pt x="6457895" y="3077183"/>
                </a:cubicBezTo>
                <a:cubicBezTo>
                  <a:pt x="6455219" y="3087523"/>
                  <a:pt x="6457215" y="3096865"/>
                  <a:pt x="6458213" y="3101536"/>
                </a:cubicBezTo>
                <a:cubicBezTo>
                  <a:pt x="6459212" y="3106207"/>
                  <a:pt x="6459212" y="3106207"/>
                  <a:pt x="6460209" y="3110879"/>
                </a:cubicBezTo>
                <a:cubicBezTo>
                  <a:pt x="6461207" y="3115548"/>
                  <a:pt x="6462205" y="3120221"/>
                  <a:pt x="6463203" y="3124891"/>
                </a:cubicBezTo>
                <a:lnTo>
                  <a:pt x="6464201" y="3129561"/>
                </a:lnTo>
                <a:cubicBezTo>
                  <a:pt x="6459529" y="3130560"/>
                  <a:pt x="6459529" y="3130560"/>
                  <a:pt x="6460527" y="3135231"/>
                </a:cubicBezTo>
                <a:cubicBezTo>
                  <a:pt x="6461525" y="3139903"/>
                  <a:pt x="6461525" y="3139903"/>
                  <a:pt x="6462523" y="3144574"/>
                </a:cubicBezTo>
                <a:cubicBezTo>
                  <a:pt x="6462523" y="3144574"/>
                  <a:pt x="6468192" y="3148246"/>
                  <a:pt x="6468192" y="3148246"/>
                </a:cubicBezTo>
                <a:cubicBezTo>
                  <a:pt x="6480848" y="3184617"/>
                  <a:pt x="6488831" y="3221985"/>
                  <a:pt x="6492143" y="3260351"/>
                </a:cubicBezTo>
                <a:cubicBezTo>
                  <a:pt x="6491463" y="3280033"/>
                  <a:pt x="6494457" y="3294046"/>
                  <a:pt x="6493779" y="3313728"/>
                </a:cubicBezTo>
                <a:cubicBezTo>
                  <a:pt x="6493779" y="3313728"/>
                  <a:pt x="6498449" y="3312730"/>
                  <a:pt x="6497452" y="3308059"/>
                </a:cubicBezTo>
                <a:cubicBezTo>
                  <a:pt x="6499767" y="3341754"/>
                  <a:pt x="6505755" y="3369779"/>
                  <a:pt x="6508067" y="3403475"/>
                </a:cubicBezTo>
                <a:cubicBezTo>
                  <a:pt x="6509067" y="3408146"/>
                  <a:pt x="6509067" y="3408146"/>
                  <a:pt x="6513737" y="3407147"/>
                </a:cubicBezTo>
                <a:cubicBezTo>
                  <a:pt x="6515734" y="3416490"/>
                  <a:pt x="6512060" y="3422158"/>
                  <a:pt x="6514056" y="3431501"/>
                </a:cubicBezTo>
                <a:cubicBezTo>
                  <a:pt x="6513059" y="3426829"/>
                  <a:pt x="6509385" y="3432498"/>
                  <a:pt x="6510383" y="3437170"/>
                </a:cubicBezTo>
                <a:cubicBezTo>
                  <a:pt x="6515053" y="3436171"/>
                  <a:pt x="6516052" y="3440844"/>
                  <a:pt x="6517049" y="3445513"/>
                </a:cubicBezTo>
                <a:cubicBezTo>
                  <a:pt x="6519045" y="3454856"/>
                  <a:pt x="6516370" y="3465195"/>
                  <a:pt x="6518367" y="3474537"/>
                </a:cubicBezTo>
                <a:cubicBezTo>
                  <a:pt x="6518367" y="3474537"/>
                  <a:pt x="6519363" y="3479209"/>
                  <a:pt x="6519363" y="3479209"/>
                </a:cubicBezTo>
                <a:cubicBezTo>
                  <a:pt x="6520363" y="3483879"/>
                  <a:pt x="6516690" y="3489549"/>
                  <a:pt x="6517687" y="3494220"/>
                </a:cubicBezTo>
                <a:cubicBezTo>
                  <a:pt x="6518686" y="3498890"/>
                  <a:pt x="6518686" y="3498890"/>
                  <a:pt x="6518686" y="3498890"/>
                </a:cubicBezTo>
                <a:cubicBezTo>
                  <a:pt x="6518686" y="3498890"/>
                  <a:pt x="6519683" y="3503561"/>
                  <a:pt x="6519683" y="3503561"/>
                </a:cubicBezTo>
                <a:cubicBezTo>
                  <a:pt x="6521001" y="3532585"/>
                  <a:pt x="6517645" y="3562608"/>
                  <a:pt x="6517965" y="3586960"/>
                </a:cubicBezTo>
                <a:cubicBezTo>
                  <a:pt x="6517965" y="3586960"/>
                  <a:pt x="6524631" y="3595304"/>
                  <a:pt x="6520957" y="3600973"/>
                </a:cubicBezTo>
                <a:cubicBezTo>
                  <a:pt x="6520957" y="3600973"/>
                  <a:pt x="6521957" y="3605644"/>
                  <a:pt x="6521957" y="3605644"/>
                </a:cubicBezTo>
                <a:cubicBezTo>
                  <a:pt x="6520957" y="3600973"/>
                  <a:pt x="6523951" y="3614987"/>
                  <a:pt x="6525949" y="3624328"/>
                </a:cubicBezTo>
                <a:cubicBezTo>
                  <a:pt x="6525268" y="3644009"/>
                  <a:pt x="6519918" y="3664689"/>
                  <a:pt x="6518240" y="3679702"/>
                </a:cubicBezTo>
                <a:cubicBezTo>
                  <a:pt x="6511849" y="3764098"/>
                  <a:pt x="6506139" y="3828814"/>
                  <a:pt x="6499429" y="3888856"/>
                </a:cubicBezTo>
                <a:cubicBezTo>
                  <a:pt x="6500429" y="3893529"/>
                  <a:pt x="6500429" y="3893529"/>
                  <a:pt x="6500429" y="3893529"/>
                </a:cubicBezTo>
                <a:cubicBezTo>
                  <a:pt x="6496756" y="3899196"/>
                  <a:pt x="6496756" y="3899196"/>
                  <a:pt x="6496756" y="3899196"/>
                </a:cubicBezTo>
                <a:cubicBezTo>
                  <a:pt x="6489569" y="3922712"/>
                  <a:pt x="6482133" y="3945057"/>
                  <a:pt x="6474945" y="3968571"/>
                </a:cubicBezTo>
                <a:lnTo>
                  <a:pt x="6456817" y="4036740"/>
                </a:lnTo>
                <a:lnTo>
                  <a:pt x="6457067" y="4035275"/>
                </a:lnTo>
                <a:cubicBezTo>
                  <a:pt x="6457936" y="4028984"/>
                  <a:pt x="6458565" y="4023355"/>
                  <a:pt x="6458983" y="4019603"/>
                </a:cubicBezTo>
                <a:cubicBezTo>
                  <a:pt x="6457986" y="4014933"/>
                  <a:pt x="6461660" y="4009263"/>
                  <a:pt x="6461660" y="4009263"/>
                </a:cubicBezTo>
                <a:cubicBezTo>
                  <a:pt x="6467009" y="3988583"/>
                  <a:pt x="6474355" y="3977246"/>
                  <a:pt x="6468688" y="3973572"/>
                </a:cubicBezTo>
                <a:cubicBezTo>
                  <a:pt x="6477032" y="3966905"/>
                  <a:pt x="6480385" y="3936883"/>
                  <a:pt x="6480067" y="3912531"/>
                </a:cubicBezTo>
                <a:cubicBezTo>
                  <a:pt x="6479069" y="3907860"/>
                  <a:pt x="6478071" y="3903188"/>
                  <a:pt x="6482742" y="3902189"/>
                </a:cubicBezTo>
                <a:cubicBezTo>
                  <a:pt x="6482742" y="3902189"/>
                  <a:pt x="6486415" y="3896521"/>
                  <a:pt x="6485417" y="3891851"/>
                </a:cubicBezTo>
                <a:cubicBezTo>
                  <a:pt x="6484419" y="3887180"/>
                  <a:pt x="6483421" y="3882508"/>
                  <a:pt x="6479749" y="3888177"/>
                </a:cubicBezTo>
                <a:cubicBezTo>
                  <a:pt x="6475079" y="3889174"/>
                  <a:pt x="6472402" y="3899516"/>
                  <a:pt x="6469727" y="3909856"/>
                </a:cubicBezTo>
                <a:cubicBezTo>
                  <a:pt x="6470724" y="3914527"/>
                  <a:pt x="6470724" y="3914527"/>
                  <a:pt x="6470724" y="3914527"/>
                </a:cubicBezTo>
                <a:cubicBezTo>
                  <a:pt x="6460023" y="3955887"/>
                  <a:pt x="6453675" y="3971894"/>
                  <a:pt x="6451319" y="4006588"/>
                </a:cubicBezTo>
                <a:cubicBezTo>
                  <a:pt x="6451319" y="4006588"/>
                  <a:pt x="6452317" y="4011259"/>
                  <a:pt x="6452317" y="4011259"/>
                </a:cubicBezTo>
                <a:cubicBezTo>
                  <a:pt x="6448645" y="4016928"/>
                  <a:pt x="6442295" y="4032937"/>
                  <a:pt x="6438623" y="4038605"/>
                </a:cubicBezTo>
                <a:cubicBezTo>
                  <a:pt x="6445290" y="4046951"/>
                  <a:pt x="6435947" y="4048945"/>
                  <a:pt x="6430597" y="4069625"/>
                </a:cubicBezTo>
                <a:cubicBezTo>
                  <a:pt x="6427083" y="4087471"/>
                  <a:pt x="6423151" y="4109069"/>
                  <a:pt x="6417467" y="4131042"/>
                </a:cubicBezTo>
                <a:lnTo>
                  <a:pt x="6397652" y="4184394"/>
                </a:lnTo>
                <a:lnTo>
                  <a:pt x="6395501" y="4179691"/>
                </a:lnTo>
                <a:cubicBezTo>
                  <a:pt x="6374101" y="4262411"/>
                  <a:pt x="6346031" y="4336787"/>
                  <a:pt x="6310617" y="4422501"/>
                </a:cubicBezTo>
                <a:cubicBezTo>
                  <a:pt x="6310617" y="4422501"/>
                  <a:pt x="6305947" y="4423498"/>
                  <a:pt x="6305947" y="4423498"/>
                </a:cubicBezTo>
                <a:cubicBezTo>
                  <a:pt x="6306945" y="4428171"/>
                  <a:pt x="6306945" y="4428171"/>
                  <a:pt x="6306945" y="4428171"/>
                </a:cubicBezTo>
                <a:cubicBezTo>
                  <a:pt x="6306945" y="4428171"/>
                  <a:pt x="6306945" y="4428171"/>
                  <a:pt x="6307942" y="4432841"/>
                </a:cubicBezTo>
                <a:cubicBezTo>
                  <a:pt x="6304269" y="4438509"/>
                  <a:pt x="6295926" y="4445177"/>
                  <a:pt x="6292252" y="4450844"/>
                </a:cubicBezTo>
                <a:cubicBezTo>
                  <a:pt x="6304588" y="4462863"/>
                  <a:pt x="6277879" y="4497874"/>
                  <a:pt x="6268855" y="4524223"/>
                </a:cubicBezTo>
                <a:cubicBezTo>
                  <a:pt x="6263187" y="4520549"/>
                  <a:pt x="6270533" y="4509212"/>
                  <a:pt x="6265862" y="4510210"/>
                </a:cubicBezTo>
                <a:cubicBezTo>
                  <a:pt x="6247495" y="4538557"/>
                  <a:pt x="6276202" y="4512886"/>
                  <a:pt x="6258833" y="4545902"/>
                </a:cubicBezTo>
                <a:cubicBezTo>
                  <a:pt x="6254163" y="4546899"/>
                  <a:pt x="6257837" y="4541229"/>
                  <a:pt x="6253165" y="4542228"/>
                </a:cubicBezTo>
                <a:cubicBezTo>
                  <a:pt x="6241465" y="4578916"/>
                  <a:pt x="6218430" y="4608260"/>
                  <a:pt x="6214077" y="4633610"/>
                </a:cubicBezTo>
                <a:cubicBezTo>
                  <a:pt x="6214077" y="4633610"/>
                  <a:pt x="6216752" y="4623271"/>
                  <a:pt x="6209407" y="4634608"/>
                </a:cubicBezTo>
                <a:cubicBezTo>
                  <a:pt x="6209725" y="4658961"/>
                  <a:pt x="6184693" y="4678962"/>
                  <a:pt x="6170001" y="4701637"/>
                </a:cubicBezTo>
                <a:cubicBezTo>
                  <a:pt x="6161976" y="4732658"/>
                  <a:pt x="6143609" y="4761003"/>
                  <a:pt x="6124246" y="4784676"/>
                </a:cubicBezTo>
                <a:cubicBezTo>
                  <a:pt x="6114564" y="4796514"/>
                  <a:pt x="6104883" y="4808350"/>
                  <a:pt x="6094991" y="4822064"/>
                </a:cubicBezTo>
                <a:lnTo>
                  <a:pt x="6068122" y="4864900"/>
                </a:lnTo>
                <a:lnTo>
                  <a:pt x="6067155" y="4860368"/>
                </a:lnTo>
                <a:cubicBezTo>
                  <a:pt x="6062481" y="4861367"/>
                  <a:pt x="6062481" y="4861367"/>
                  <a:pt x="6063481" y="4866038"/>
                </a:cubicBezTo>
                <a:cubicBezTo>
                  <a:pt x="6060805" y="4876378"/>
                  <a:pt x="6060805" y="4876378"/>
                  <a:pt x="6060805" y="4876378"/>
                </a:cubicBezTo>
                <a:cubicBezTo>
                  <a:pt x="6059807" y="4871705"/>
                  <a:pt x="6059807" y="4871705"/>
                  <a:pt x="6059807" y="4871705"/>
                </a:cubicBezTo>
                <a:cubicBezTo>
                  <a:pt x="6051464" y="4878373"/>
                  <a:pt x="6044117" y="4889711"/>
                  <a:pt x="6037769" y="4905720"/>
                </a:cubicBezTo>
                <a:cubicBezTo>
                  <a:pt x="6037769" y="4905720"/>
                  <a:pt x="6038767" y="4910391"/>
                  <a:pt x="6038767" y="4910391"/>
                </a:cubicBezTo>
                <a:cubicBezTo>
                  <a:pt x="6039766" y="4915063"/>
                  <a:pt x="6035093" y="4916060"/>
                  <a:pt x="6036091" y="4920731"/>
                </a:cubicBezTo>
                <a:cubicBezTo>
                  <a:pt x="6035093" y="4916060"/>
                  <a:pt x="6038767" y="4910391"/>
                  <a:pt x="6034095" y="4911389"/>
                </a:cubicBezTo>
                <a:cubicBezTo>
                  <a:pt x="6030421" y="4917059"/>
                  <a:pt x="6026751" y="4922726"/>
                  <a:pt x="6023077" y="4928396"/>
                </a:cubicBezTo>
                <a:cubicBezTo>
                  <a:pt x="6022078" y="4923723"/>
                  <a:pt x="6022078" y="4923723"/>
                  <a:pt x="6022078" y="4923723"/>
                </a:cubicBezTo>
                <a:cubicBezTo>
                  <a:pt x="6022078" y="4923723"/>
                  <a:pt x="6022078" y="4923723"/>
                  <a:pt x="6021081" y="4919054"/>
                </a:cubicBezTo>
                <a:cubicBezTo>
                  <a:pt x="6021081" y="4919054"/>
                  <a:pt x="6021081" y="4919054"/>
                  <a:pt x="6016409" y="4920052"/>
                </a:cubicBezTo>
                <a:cubicBezTo>
                  <a:pt x="6017407" y="4924722"/>
                  <a:pt x="6018405" y="4929393"/>
                  <a:pt x="6018405" y="4929393"/>
                </a:cubicBezTo>
                <a:cubicBezTo>
                  <a:pt x="6018405" y="4929393"/>
                  <a:pt x="6018405" y="4929393"/>
                  <a:pt x="6019404" y="4934065"/>
                </a:cubicBezTo>
                <a:cubicBezTo>
                  <a:pt x="6019404" y="4934065"/>
                  <a:pt x="6015730" y="4939735"/>
                  <a:pt x="6015730" y="4939735"/>
                </a:cubicBezTo>
                <a:cubicBezTo>
                  <a:pt x="6015730" y="4939735"/>
                  <a:pt x="6011059" y="4940732"/>
                  <a:pt x="6011059" y="4940732"/>
                </a:cubicBezTo>
                <a:cubicBezTo>
                  <a:pt x="6011059" y="4940732"/>
                  <a:pt x="6006389" y="4941731"/>
                  <a:pt x="6006389" y="4941731"/>
                </a:cubicBezTo>
                <a:cubicBezTo>
                  <a:pt x="6007386" y="4946401"/>
                  <a:pt x="6007386" y="4946401"/>
                  <a:pt x="6007386" y="4946401"/>
                </a:cubicBezTo>
                <a:cubicBezTo>
                  <a:pt x="6008383" y="4951071"/>
                  <a:pt x="6008383" y="4951071"/>
                  <a:pt x="6008383" y="4951071"/>
                </a:cubicBezTo>
                <a:cubicBezTo>
                  <a:pt x="6004711" y="4956741"/>
                  <a:pt x="6001039" y="4962408"/>
                  <a:pt x="5996367" y="4963407"/>
                </a:cubicBezTo>
                <a:cubicBezTo>
                  <a:pt x="5996367" y="4963407"/>
                  <a:pt x="5996367" y="4963407"/>
                  <a:pt x="5995370" y="4958737"/>
                </a:cubicBezTo>
                <a:cubicBezTo>
                  <a:pt x="5995370" y="4958737"/>
                  <a:pt x="5991696" y="4964406"/>
                  <a:pt x="5991696" y="4964406"/>
                </a:cubicBezTo>
                <a:cubicBezTo>
                  <a:pt x="5988022" y="4970074"/>
                  <a:pt x="5988022" y="4970074"/>
                  <a:pt x="5988022" y="4970074"/>
                </a:cubicBezTo>
                <a:cubicBezTo>
                  <a:pt x="5988022" y="4970074"/>
                  <a:pt x="5984349" y="4975743"/>
                  <a:pt x="5985347" y="4980414"/>
                </a:cubicBezTo>
                <a:cubicBezTo>
                  <a:pt x="5984349" y="4975743"/>
                  <a:pt x="5984349" y="4975743"/>
                  <a:pt x="5984349" y="4975743"/>
                </a:cubicBezTo>
                <a:cubicBezTo>
                  <a:pt x="5979678" y="4976742"/>
                  <a:pt x="5976005" y="4982409"/>
                  <a:pt x="5967661" y="4989076"/>
                </a:cubicBezTo>
                <a:cubicBezTo>
                  <a:pt x="5970335" y="4978738"/>
                  <a:pt x="5962990" y="4990075"/>
                  <a:pt x="5965665" y="4979735"/>
                </a:cubicBezTo>
                <a:cubicBezTo>
                  <a:pt x="5949975" y="4997740"/>
                  <a:pt x="5949975" y="4997740"/>
                  <a:pt x="5949975" y="4997740"/>
                </a:cubicBezTo>
                <a:cubicBezTo>
                  <a:pt x="5949975" y="4997740"/>
                  <a:pt x="5948977" y="4993069"/>
                  <a:pt x="5948977" y="4993069"/>
                </a:cubicBezTo>
                <a:cubicBezTo>
                  <a:pt x="5952650" y="4987400"/>
                  <a:pt x="5952650" y="4987400"/>
                  <a:pt x="5952650" y="4987400"/>
                </a:cubicBezTo>
                <a:cubicBezTo>
                  <a:pt x="5952650" y="4987400"/>
                  <a:pt x="5957320" y="4986401"/>
                  <a:pt x="5951653" y="4982729"/>
                </a:cubicBezTo>
                <a:cubicBezTo>
                  <a:pt x="5951653" y="4982729"/>
                  <a:pt x="5951653" y="4982729"/>
                  <a:pt x="5947981" y="4988397"/>
                </a:cubicBezTo>
                <a:cubicBezTo>
                  <a:pt x="5944307" y="4994067"/>
                  <a:pt x="5944307" y="4994067"/>
                  <a:pt x="5944307" y="4994067"/>
                </a:cubicBezTo>
                <a:cubicBezTo>
                  <a:pt x="5945303" y="4998739"/>
                  <a:pt x="5940633" y="4999736"/>
                  <a:pt x="5941631" y="5004407"/>
                </a:cubicBezTo>
                <a:cubicBezTo>
                  <a:pt x="5941631" y="5004407"/>
                  <a:pt x="5947299" y="5008080"/>
                  <a:pt x="5950973" y="5002410"/>
                </a:cubicBezTo>
                <a:cubicBezTo>
                  <a:pt x="5947299" y="5008080"/>
                  <a:pt x="5947299" y="5008080"/>
                  <a:pt x="5947299" y="5008080"/>
                </a:cubicBezTo>
                <a:cubicBezTo>
                  <a:pt x="5937278" y="5029757"/>
                  <a:pt x="5931609" y="5026085"/>
                  <a:pt x="5929931" y="5041095"/>
                </a:cubicBezTo>
                <a:cubicBezTo>
                  <a:pt x="5937278" y="5029757"/>
                  <a:pt x="5942948" y="5033431"/>
                  <a:pt x="5947618" y="5032434"/>
                </a:cubicBezTo>
                <a:cubicBezTo>
                  <a:pt x="5943945" y="5038101"/>
                  <a:pt x="5935601" y="5044769"/>
                  <a:pt x="5931927" y="5050439"/>
                </a:cubicBezTo>
                <a:cubicBezTo>
                  <a:pt x="5928255" y="5056106"/>
                  <a:pt x="5924583" y="5061776"/>
                  <a:pt x="5920909" y="5067445"/>
                </a:cubicBezTo>
                <a:cubicBezTo>
                  <a:pt x="5916239" y="5068442"/>
                  <a:pt x="5912565" y="5074111"/>
                  <a:pt x="5912565" y="5074111"/>
                </a:cubicBezTo>
                <a:cubicBezTo>
                  <a:pt x="5907893" y="5075110"/>
                  <a:pt x="5911567" y="5069441"/>
                  <a:pt x="5910570" y="5064770"/>
                </a:cubicBezTo>
                <a:cubicBezTo>
                  <a:pt x="5895877" y="5087444"/>
                  <a:pt x="5895877" y="5087444"/>
                  <a:pt x="5895877" y="5087444"/>
                </a:cubicBezTo>
                <a:cubicBezTo>
                  <a:pt x="5890208" y="5083772"/>
                  <a:pt x="5890208" y="5083772"/>
                  <a:pt x="5890208" y="5083772"/>
                </a:cubicBezTo>
                <a:cubicBezTo>
                  <a:pt x="5890208" y="5083772"/>
                  <a:pt x="5889209" y="5079100"/>
                  <a:pt x="5893881" y="5078103"/>
                </a:cubicBezTo>
                <a:cubicBezTo>
                  <a:pt x="5892882" y="5073432"/>
                  <a:pt x="5892882" y="5073432"/>
                  <a:pt x="5892882" y="5073432"/>
                </a:cubicBezTo>
                <a:cubicBezTo>
                  <a:pt x="5892882" y="5073432"/>
                  <a:pt x="5892882" y="5073432"/>
                  <a:pt x="5888211" y="5074430"/>
                </a:cubicBezTo>
                <a:cubicBezTo>
                  <a:pt x="5883541" y="5075428"/>
                  <a:pt x="5884539" y="5080098"/>
                  <a:pt x="5884539" y="5080098"/>
                </a:cubicBezTo>
                <a:cubicBezTo>
                  <a:pt x="5885537" y="5084770"/>
                  <a:pt x="5885537" y="5084770"/>
                  <a:pt x="5885537" y="5084770"/>
                </a:cubicBezTo>
                <a:cubicBezTo>
                  <a:pt x="5885537" y="5084770"/>
                  <a:pt x="5880865" y="5085768"/>
                  <a:pt x="5881863" y="5090439"/>
                </a:cubicBezTo>
                <a:cubicBezTo>
                  <a:pt x="5881863" y="5090439"/>
                  <a:pt x="5881863" y="5090439"/>
                  <a:pt x="5878191" y="5096109"/>
                </a:cubicBezTo>
                <a:cubicBezTo>
                  <a:pt x="5878191" y="5096109"/>
                  <a:pt x="5878191" y="5096109"/>
                  <a:pt x="5873519" y="5097107"/>
                </a:cubicBezTo>
                <a:cubicBezTo>
                  <a:pt x="5873519" y="5097107"/>
                  <a:pt x="5874517" y="5101778"/>
                  <a:pt x="5874517" y="5101778"/>
                </a:cubicBezTo>
                <a:cubicBezTo>
                  <a:pt x="5869847" y="5102775"/>
                  <a:pt x="5869847" y="5102775"/>
                  <a:pt x="5869847" y="5102775"/>
                </a:cubicBezTo>
                <a:cubicBezTo>
                  <a:pt x="5868847" y="5098105"/>
                  <a:pt x="5868847" y="5098105"/>
                  <a:pt x="5868847" y="5098105"/>
                </a:cubicBezTo>
                <a:cubicBezTo>
                  <a:pt x="5871523" y="5087764"/>
                  <a:pt x="5871523" y="5087764"/>
                  <a:pt x="5871523" y="5087764"/>
                </a:cubicBezTo>
                <a:cubicBezTo>
                  <a:pt x="5875195" y="5082095"/>
                  <a:pt x="5879868" y="5081096"/>
                  <a:pt x="5878869" y="5076427"/>
                </a:cubicBezTo>
                <a:cubicBezTo>
                  <a:pt x="5878869" y="5076427"/>
                  <a:pt x="5878869" y="5076427"/>
                  <a:pt x="5874198" y="5077424"/>
                </a:cubicBezTo>
                <a:cubicBezTo>
                  <a:pt x="5869528" y="5078423"/>
                  <a:pt x="5870525" y="5083093"/>
                  <a:pt x="5870525" y="5083093"/>
                </a:cubicBezTo>
                <a:cubicBezTo>
                  <a:pt x="5862180" y="5089760"/>
                  <a:pt x="5863179" y="5094431"/>
                  <a:pt x="5859507" y="5100100"/>
                </a:cubicBezTo>
                <a:cubicBezTo>
                  <a:pt x="5860503" y="5104770"/>
                  <a:pt x="5860503" y="5104770"/>
                  <a:pt x="5860503" y="5104770"/>
                </a:cubicBezTo>
                <a:cubicBezTo>
                  <a:pt x="5857829" y="5115111"/>
                  <a:pt x="5853159" y="5116110"/>
                  <a:pt x="5854156" y="5120780"/>
                </a:cubicBezTo>
                <a:cubicBezTo>
                  <a:pt x="5838465" y="5138783"/>
                  <a:pt x="5818104" y="5157787"/>
                  <a:pt x="5803411" y="5180463"/>
                </a:cubicBezTo>
                <a:cubicBezTo>
                  <a:pt x="5798741" y="5181460"/>
                  <a:pt x="5798741" y="5181460"/>
                  <a:pt x="5798741" y="5181460"/>
                </a:cubicBezTo>
                <a:cubicBezTo>
                  <a:pt x="5794069" y="5182459"/>
                  <a:pt x="5795068" y="5187130"/>
                  <a:pt x="5795068" y="5187130"/>
                </a:cubicBezTo>
                <a:cubicBezTo>
                  <a:pt x="5790395" y="5188128"/>
                  <a:pt x="5786723" y="5193798"/>
                  <a:pt x="5783051" y="5199465"/>
                </a:cubicBezTo>
                <a:cubicBezTo>
                  <a:pt x="5783051" y="5199465"/>
                  <a:pt x="5783051" y="5199465"/>
                  <a:pt x="5779378" y="5205135"/>
                </a:cubicBezTo>
                <a:cubicBezTo>
                  <a:pt x="5774707" y="5206133"/>
                  <a:pt x="5771033" y="5211801"/>
                  <a:pt x="5767360" y="5217470"/>
                </a:cubicBezTo>
                <a:cubicBezTo>
                  <a:pt x="5762689" y="5218469"/>
                  <a:pt x="5759016" y="5224137"/>
                  <a:pt x="5755343" y="5229806"/>
                </a:cubicBezTo>
                <a:cubicBezTo>
                  <a:pt x="5746001" y="5231802"/>
                  <a:pt x="5735979" y="5253481"/>
                  <a:pt x="5718293" y="5262142"/>
                </a:cubicBezTo>
                <a:cubicBezTo>
                  <a:pt x="5715617" y="5272484"/>
                  <a:pt x="5691583" y="5297155"/>
                  <a:pt x="5680564" y="5314161"/>
                </a:cubicBezTo>
                <a:cubicBezTo>
                  <a:pt x="5680564" y="5314161"/>
                  <a:pt x="5663876" y="5327495"/>
                  <a:pt x="5668546" y="5326497"/>
                </a:cubicBezTo>
                <a:cubicBezTo>
                  <a:pt x="5688908" y="5307495"/>
                  <a:pt x="5671541" y="5340510"/>
                  <a:pt x="5679885" y="5333842"/>
                </a:cubicBezTo>
                <a:cubicBezTo>
                  <a:pt x="5687230" y="5322506"/>
                  <a:pt x="5686233" y="5317835"/>
                  <a:pt x="5712263" y="5302506"/>
                </a:cubicBezTo>
                <a:cubicBezTo>
                  <a:pt x="5701923" y="5299829"/>
                  <a:pt x="5752987" y="5264500"/>
                  <a:pt x="5746319" y="5256155"/>
                </a:cubicBezTo>
                <a:cubicBezTo>
                  <a:pt x="5730629" y="5274159"/>
                  <a:pt x="5749991" y="5250486"/>
                  <a:pt x="5762009" y="5238151"/>
                </a:cubicBezTo>
                <a:cubicBezTo>
                  <a:pt x="5762009" y="5238151"/>
                  <a:pt x="5762009" y="5238151"/>
                  <a:pt x="5763007" y="5242821"/>
                </a:cubicBezTo>
                <a:cubicBezTo>
                  <a:pt x="5758337" y="5243820"/>
                  <a:pt x="5758337" y="5243820"/>
                  <a:pt x="5758337" y="5243820"/>
                </a:cubicBezTo>
                <a:cubicBezTo>
                  <a:pt x="5754665" y="5249489"/>
                  <a:pt x="5754665" y="5249489"/>
                  <a:pt x="5759335" y="5248491"/>
                </a:cubicBezTo>
                <a:cubicBezTo>
                  <a:pt x="5759335" y="5248491"/>
                  <a:pt x="5759335" y="5248491"/>
                  <a:pt x="5764005" y="5247493"/>
                </a:cubicBezTo>
                <a:cubicBezTo>
                  <a:pt x="5767679" y="5241824"/>
                  <a:pt x="5767679" y="5241824"/>
                  <a:pt x="5767679" y="5241824"/>
                </a:cubicBezTo>
                <a:cubicBezTo>
                  <a:pt x="5771352" y="5236154"/>
                  <a:pt x="5770353" y="5231484"/>
                  <a:pt x="5764685" y="5227811"/>
                </a:cubicBezTo>
                <a:cubicBezTo>
                  <a:pt x="5768359" y="5222141"/>
                  <a:pt x="5772031" y="5216473"/>
                  <a:pt x="5776701" y="5215474"/>
                </a:cubicBezTo>
                <a:cubicBezTo>
                  <a:pt x="5781373" y="5214476"/>
                  <a:pt x="5781373" y="5214476"/>
                  <a:pt x="5786044" y="5213479"/>
                </a:cubicBezTo>
                <a:cubicBezTo>
                  <a:pt x="5786044" y="5213479"/>
                  <a:pt x="5786044" y="5213479"/>
                  <a:pt x="5787043" y="5218150"/>
                </a:cubicBezTo>
                <a:cubicBezTo>
                  <a:pt x="5791713" y="5217152"/>
                  <a:pt x="5790713" y="5212480"/>
                  <a:pt x="5790713" y="5212480"/>
                </a:cubicBezTo>
                <a:cubicBezTo>
                  <a:pt x="5790713" y="5212480"/>
                  <a:pt x="5789717" y="5207810"/>
                  <a:pt x="5789717" y="5207810"/>
                </a:cubicBezTo>
                <a:cubicBezTo>
                  <a:pt x="5788719" y="5203139"/>
                  <a:pt x="5793391" y="5202140"/>
                  <a:pt x="5792393" y="5197469"/>
                </a:cubicBezTo>
                <a:cubicBezTo>
                  <a:pt x="5797063" y="5196472"/>
                  <a:pt x="5800735" y="5190803"/>
                  <a:pt x="5800735" y="5190803"/>
                </a:cubicBezTo>
                <a:cubicBezTo>
                  <a:pt x="5800735" y="5190803"/>
                  <a:pt x="5800735" y="5190803"/>
                  <a:pt x="5805408" y="5189806"/>
                </a:cubicBezTo>
                <a:cubicBezTo>
                  <a:pt x="5804409" y="5185134"/>
                  <a:pt x="5804409" y="5185134"/>
                  <a:pt x="5804409" y="5185134"/>
                </a:cubicBezTo>
                <a:cubicBezTo>
                  <a:pt x="5804409" y="5185134"/>
                  <a:pt x="5809081" y="5184136"/>
                  <a:pt x="5808082" y="5179466"/>
                </a:cubicBezTo>
                <a:cubicBezTo>
                  <a:pt x="5823773" y="5161461"/>
                  <a:pt x="5838465" y="5138783"/>
                  <a:pt x="5859825" y="5124453"/>
                </a:cubicBezTo>
                <a:cubicBezTo>
                  <a:pt x="5863499" y="5118782"/>
                  <a:pt x="5863499" y="5118782"/>
                  <a:pt x="5863499" y="5118782"/>
                </a:cubicBezTo>
                <a:cubicBezTo>
                  <a:pt x="5863499" y="5118782"/>
                  <a:pt x="5862500" y="5114113"/>
                  <a:pt x="5862500" y="5114113"/>
                </a:cubicBezTo>
                <a:cubicBezTo>
                  <a:pt x="5862500" y="5114113"/>
                  <a:pt x="5867171" y="5113115"/>
                  <a:pt x="5867171" y="5113115"/>
                </a:cubicBezTo>
                <a:cubicBezTo>
                  <a:pt x="5867171" y="5113115"/>
                  <a:pt x="5868169" y="5117785"/>
                  <a:pt x="5868169" y="5117785"/>
                </a:cubicBezTo>
                <a:cubicBezTo>
                  <a:pt x="5877511" y="5115790"/>
                  <a:pt x="5881183" y="5110122"/>
                  <a:pt x="5889529" y="5103454"/>
                </a:cubicBezTo>
                <a:cubicBezTo>
                  <a:pt x="5888531" y="5098783"/>
                  <a:pt x="5888531" y="5098783"/>
                  <a:pt x="5888531" y="5098783"/>
                </a:cubicBezTo>
                <a:cubicBezTo>
                  <a:pt x="5903541" y="5100459"/>
                  <a:pt x="5881183" y="5110122"/>
                  <a:pt x="5886853" y="5113794"/>
                </a:cubicBezTo>
                <a:cubicBezTo>
                  <a:pt x="5890527" y="5108126"/>
                  <a:pt x="5907214" y="5094792"/>
                  <a:pt x="5918235" y="5077785"/>
                </a:cubicBezTo>
                <a:cubicBezTo>
                  <a:pt x="5921907" y="5072115"/>
                  <a:pt x="5929254" y="5060777"/>
                  <a:pt x="5937596" y="5054110"/>
                </a:cubicBezTo>
                <a:cubicBezTo>
                  <a:pt x="5941270" y="5048441"/>
                  <a:pt x="5948617" y="5037104"/>
                  <a:pt x="5956961" y="5030438"/>
                </a:cubicBezTo>
                <a:cubicBezTo>
                  <a:pt x="5967979" y="5013430"/>
                  <a:pt x="5980995" y="5005766"/>
                  <a:pt x="5991015" y="4984087"/>
                </a:cubicBezTo>
                <a:cubicBezTo>
                  <a:pt x="5994689" y="4978418"/>
                  <a:pt x="6003035" y="4971752"/>
                  <a:pt x="6003035" y="4971752"/>
                </a:cubicBezTo>
                <a:cubicBezTo>
                  <a:pt x="6006707" y="4966084"/>
                  <a:pt x="6011377" y="4965085"/>
                  <a:pt x="6010379" y="4960413"/>
                </a:cubicBezTo>
                <a:cubicBezTo>
                  <a:pt x="6015051" y="4959416"/>
                  <a:pt x="6015051" y="4959416"/>
                  <a:pt x="6018723" y="4953747"/>
                </a:cubicBezTo>
                <a:cubicBezTo>
                  <a:pt x="6017726" y="4949076"/>
                  <a:pt x="6026070" y="4942409"/>
                  <a:pt x="6029744" y="4936740"/>
                </a:cubicBezTo>
                <a:cubicBezTo>
                  <a:pt x="6030741" y="4941410"/>
                  <a:pt x="6041761" y="4924404"/>
                  <a:pt x="6041761" y="4924404"/>
                </a:cubicBezTo>
                <a:cubicBezTo>
                  <a:pt x="6045433" y="4918735"/>
                  <a:pt x="6049105" y="4913067"/>
                  <a:pt x="6048109" y="4908395"/>
                </a:cubicBezTo>
                <a:cubicBezTo>
                  <a:pt x="6052779" y="4907398"/>
                  <a:pt x="6052779" y="4907398"/>
                  <a:pt x="6052779" y="4907398"/>
                </a:cubicBezTo>
                <a:cubicBezTo>
                  <a:pt x="6092505" y="4864720"/>
                  <a:pt x="6137579" y="4801364"/>
                  <a:pt x="6166964" y="4756012"/>
                </a:cubicBezTo>
                <a:cubicBezTo>
                  <a:pt x="6171634" y="4755014"/>
                  <a:pt x="6171634" y="4755014"/>
                  <a:pt x="6171634" y="4755014"/>
                </a:cubicBezTo>
                <a:cubicBezTo>
                  <a:pt x="6171634" y="4755014"/>
                  <a:pt x="6171634" y="4755014"/>
                  <a:pt x="6176307" y="4754017"/>
                </a:cubicBezTo>
                <a:cubicBezTo>
                  <a:pt x="6172633" y="4759686"/>
                  <a:pt x="6172633" y="4759686"/>
                  <a:pt x="6168961" y="4765354"/>
                </a:cubicBezTo>
                <a:cubicBezTo>
                  <a:pt x="6168961" y="4765354"/>
                  <a:pt x="6165287" y="4771023"/>
                  <a:pt x="6161614" y="4776693"/>
                </a:cubicBezTo>
                <a:cubicBezTo>
                  <a:pt x="6157940" y="4782362"/>
                  <a:pt x="6157940" y="4782362"/>
                  <a:pt x="6154269" y="4788031"/>
                </a:cubicBezTo>
                <a:cubicBezTo>
                  <a:pt x="6154269" y="4788031"/>
                  <a:pt x="6154269" y="4788031"/>
                  <a:pt x="6155266" y="4792702"/>
                </a:cubicBezTo>
                <a:cubicBezTo>
                  <a:pt x="6146921" y="4799369"/>
                  <a:pt x="6144247" y="4809709"/>
                  <a:pt x="6136901" y="4821047"/>
                </a:cubicBezTo>
                <a:cubicBezTo>
                  <a:pt x="6136901" y="4821047"/>
                  <a:pt x="6133227" y="4826715"/>
                  <a:pt x="6137897" y="4825717"/>
                </a:cubicBezTo>
                <a:cubicBezTo>
                  <a:pt x="6138897" y="4830389"/>
                  <a:pt x="6142571" y="4824719"/>
                  <a:pt x="6142571" y="4824719"/>
                </a:cubicBezTo>
                <a:cubicBezTo>
                  <a:pt x="6146243" y="4819049"/>
                  <a:pt x="6146243" y="4819049"/>
                  <a:pt x="6146243" y="4819049"/>
                </a:cubicBezTo>
                <a:cubicBezTo>
                  <a:pt x="6146243" y="4819049"/>
                  <a:pt x="6150913" y="4818052"/>
                  <a:pt x="6149915" y="4813382"/>
                </a:cubicBezTo>
                <a:cubicBezTo>
                  <a:pt x="6153588" y="4807712"/>
                  <a:pt x="6153588" y="4807712"/>
                  <a:pt x="6153588" y="4807712"/>
                </a:cubicBezTo>
                <a:cubicBezTo>
                  <a:pt x="6152591" y="4803042"/>
                  <a:pt x="6157262" y="4802043"/>
                  <a:pt x="6160935" y="4796376"/>
                </a:cubicBezTo>
                <a:cubicBezTo>
                  <a:pt x="6157262" y="4802043"/>
                  <a:pt x="6153192" y="4808713"/>
                  <a:pt x="6149207" y="4815058"/>
                </a:cubicBezTo>
                <a:lnTo>
                  <a:pt x="6138972" y="4830325"/>
                </a:lnTo>
                <a:lnTo>
                  <a:pt x="6138897" y="4830389"/>
                </a:lnTo>
                <a:lnTo>
                  <a:pt x="6138892" y="4830440"/>
                </a:lnTo>
                <a:lnTo>
                  <a:pt x="6137977" y="4831806"/>
                </a:lnTo>
                <a:cubicBezTo>
                  <a:pt x="6131301" y="4840559"/>
                  <a:pt x="6126879" y="4842724"/>
                  <a:pt x="6128557" y="4827713"/>
                </a:cubicBezTo>
                <a:cubicBezTo>
                  <a:pt x="6115859" y="4859731"/>
                  <a:pt x="6107514" y="4866397"/>
                  <a:pt x="6092823" y="4889075"/>
                </a:cubicBezTo>
                <a:cubicBezTo>
                  <a:pt x="6097494" y="4888076"/>
                  <a:pt x="6097494" y="4888076"/>
                  <a:pt x="6097494" y="4888076"/>
                </a:cubicBezTo>
                <a:cubicBezTo>
                  <a:pt x="6086475" y="4905082"/>
                  <a:pt x="6086475" y="4905082"/>
                  <a:pt x="6086475" y="4905082"/>
                </a:cubicBezTo>
                <a:cubicBezTo>
                  <a:pt x="6081803" y="4906081"/>
                  <a:pt x="6081803" y="4906081"/>
                  <a:pt x="6081803" y="4906081"/>
                </a:cubicBezTo>
                <a:cubicBezTo>
                  <a:pt x="6082802" y="4910751"/>
                  <a:pt x="6082802" y="4910751"/>
                  <a:pt x="6082802" y="4910751"/>
                </a:cubicBezTo>
                <a:cubicBezTo>
                  <a:pt x="6078133" y="4911750"/>
                  <a:pt x="6078133" y="4911750"/>
                  <a:pt x="6078133" y="4911750"/>
                </a:cubicBezTo>
                <a:cubicBezTo>
                  <a:pt x="6074459" y="4917418"/>
                  <a:pt x="6075455" y="4922090"/>
                  <a:pt x="6070785" y="4923087"/>
                </a:cubicBezTo>
                <a:cubicBezTo>
                  <a:pt x="6071783" y="4927760"/>
                  <a:pt x="6067111" y="4928757"/>
                  <a:pt x="6068109" y="4933427"/>
                </a:cubicBezTo>
                <a:cubicBezTo>
                  <a:pt x="6063438" y="4934426"/>
                  <a:pt x="6064437" y="4939097"/>
                  <a:pt x="6064437" y="4939097"/>
                </a:cubicBezTo>
                <a:cubicBezTo>
                  <a:pt x="6060764" y="4944766"/>
                  <a:pt x="6057090" y="4950434"/>
                  <a:pt x="6053416" y="4956103"/>
                </a:cubicBezTo>
                <a:cubicBezTo>
                  <a:pt x="6054415" y="4960774"/>
                  <a:pt x="6054415" y="4960774"/>
                  <a:pt x="6054415" y="4960774"/>
                </a:cubicBezTo>
                <a:cubicBezTo>
                  <a:pt x="6054415" y="4960774"/>
                  <a:pt x="6049743" y="4961772"/>
                  <a:pt x="6050743" y="4966443"/>
                </a:cubicBezTo>
                <a:cubicBezTo>
                  <a:pt x="6038725" y="4978779"/>
                  <a:pt x="6027705" y="4995785"/>
                  <a:pt x="6016685" y="5012793"/>
                </a:cubicBezTo>
                <a:cubicBezTo>
                  <a:pt x="6015687" y="5008121"/>
                  <a:pt x="6015687" y="5008121"/>
                  <a:pt x="6011017" y="5009120"/>
                </a:cubicBezTo>
                <a:cubicBezTo>
                  <a:pt x="6014690" y="5003451"/>
                  <a:pt x="6014690" y="5003451"/>
                  <a:pt x="6014690" y="5003451"/>
                </a:cubicBezTo>
                <a:cubicBezTo>
                  <a:pt x="6019361" y="5002453"/>
                  <a:pt x="6018363" y="4997783"/>
                  <a:pt x="6018363" y="4997783"/>
                </a:cubicBezTo>
                <a:cubicBezTo>
                  <a:pt x="6018363" y="4997783"/>
                  <a:pt x="6013693" y="4998780"/>
                  <a:pt x="6013693" y="4998780"/>
                </a:cubicBezTo>
                <a:cubicBezTo>
                  <a:pt x="6010020" y="5004450"/>
                  <a:pt x="6010020" y="5004450"/>
                  <a:pt x="6010020" y="5004450"/>
                </a:cubicBezTo>
                <a:cubicBezTo>
                  <a:pt x="6010020" y="5004450"/>
                  <a:pt x="6006346" y="5010117"/>
                  <a:pt x="6006346" y="5010117"/>
                </a:cubicBezTo>
                <a:cubicBezTo>
                  <a:pt x="6007345" y="5014789"/>
                  <a:pt x="6007345" y="5014789"/>
                  <a:pt x="6007345" y="5014789"/>
                </a:cubicBezTo>
                <a:cubicBezTo>
                  <a:pt x="6007345" y="5014789"/>
                  <a:pt x="6007345" y="5014789"/>
                  <a:pt x="6008343" y="5019460"/>
                </a:cubicBezTo>
                <a:cubicBezTo>
                  <a:pt x="5996325" y="5031796"/>
                  <a:pt x="5985305" y="5048802"/>
                  <a:pt x="5973287" y="5061138"/>
                </a:cubicBezTo>
                <a:cubicBezTo>
                  <a:pt x="5973287" y="5061138"/>
                  <a:pt x="5973287" y="5061138"/>
                  <a:pt x="5974287" y="5065808"/>
                </a:cubicBezTo>
                <a:cubicBezTo>
                  <a:pt x="5946578" y="5096150"/>
                  <a:pt x="5923543" y="5125493"/>
                  <a:pt x="5894837" y="5151162"/>
                </a:cubicBezTo>
                <a:cubicBezTo>
                  <a:pt x="5859782" y="5192842"/>
                  <a:pt x="5823731" y="5229849"/>
                  <a:pt x="5783008" y="5267853"/>
                </a:cubicBezTo>
                <a:cubicBezTo>
                  <a:pt x="5774664" y="5274520"/>
                  <a:pt x="5756977" y="5283184"/>
                  <a:pt x="5758973" y="5292525"/>
                </a:cubicBezTo>
                <a:cubicBezTo>
                  <a:pt x="5758973" y="5292525"/>
                  <a:pt x="5758973" y="5292525"/>
                  <a:pt x="5754302" y="5293524"/>
                </a:cubicBezTo>
                <a:cubicBezTo>
                  <a:pt x="5749632" y="5294521"/>
                  <a:pt x="5745958" y="5300190"/>
                  <a:pt x="5741289" y="5301187"/>
                </a:cubicBezTo>
                <a:cubicBezTo>
                  <a:pt x="5741289" y="5301187"/>
                  <a:pt x="5737613" y="5306857"/>
                  <a:pt x="5737613" y="5306857"/>
                </a:cubicBezTo>
                <a:cubicBezTo>
                  <a:pt x="5737613" y="5306857"/>
                  <a:pt x="5742285" y="5305858"/>
                  <a:pt x="5742285" y="5305858"/>
                </a:cubicBezTo>
                <a:cubicBezTo>
                  <a:pt x="5721925" y="5324862"/>
                  <a:pt x="5701562" y="5343864"/>
                  <a:pt x="5681201" y="5362868"/>
                </a:cubicBezTo>
                <a:cubicBezTo>
                  <a:pt x="5632136" y="5407539"/>
                  <a:pt x="5632136" y="5407539"/>
                  <a:pt x="5632136" y="5407539"/>
                </a:cubicBezTo>
                <a:cubicBezTo>
                  <a:pt x="5615447" y="5420874"/>
                  <a:pt x="5615447" y="5420874"/>
                  <a:pt x="5615447" y="5420874"/>
                </a:cubicBezTo>
                <a:cubicBezTo>
                  <a:pt x="5607101" y="5427540"/>
                  <a:pt x="5585743" y="5441872"/>
                  <a:pt x="5569055" y="5455206"/>
                </a:cubicBezTo>
                <a:cubicBezTo>
                  <a:pt x="5548693" y="5474208"/>
                  <a:pt x="5532003" y="5487543"/>
                  <a:pt x="5536677" y="5486546"/>
                </a:cubicBezTo>
                <a:cubicBezTo>
                  <a:pt x="5478267" y="5533212"/>
                  <a:pt x="5419857" y="5579880"/>
                  <a:pt x="5347435" y="5629544"/>
                </a:cubicBezTo>
                <a:cubicBezTo>
                  <a:pt x="5308391" y="5652537"/>
                  <a:pt x="5238643" y="5691859"/>
                  <a:pt x="5192251" y="5726192"/>
                </a:cubicBezTo>
                <a:cubicBezTo>
                  <a:pt x="5138196" y="5747510"/>
                  <a:pt x="5087133" y="5782839"/>
                  <a:pt x="5029405" y="5809826"/>
                </a:cubicBezTo>
                <a:cubicBezTo>
                  <a:pt x="5021059" y="5816493"/>
                  <a:pt x="5020060" y="5811822"/>
                  <a:pt x="5011718" y="5818489"/>
                </a:cubicBezTo>
                <a:cubicBezTo>
                  <a:pt x="4904601" y="5865795"/>
                  <a:pt x="4795491" y="5903758"/>
                  <a:pt x="4685383" y="5937051"/>
                </a:cubicBezTo>
                <a:cubicBezTo>
                  <a:pt x="4627991" y="5954197"/>
                  <a:pt x="4571271" y="5968757"/>
                  <a:pt x="4514510" y="5980274"/>
                </a:cubicBezTo>
                <a:lnTo>
                  <a:pt x="4434660" y="5991919"/>
                </a:lnTo>
                <a:lnTo>
                  <a:pt x="4450453" y="5989074"/>
                </a:lnTo>
                <a:cubicBezTo>
                  <a:pt x="4468429" y="5984623"/>
                  <a:pt x="4484527" y="5979963"/>
                  <a:pt x="4493869" y="5977967"/>
                </a:cubicBezTo>
                <a:cubicBezTo>
                  <a:pt x="4493869" y="5977967"/>
                  <a:pt x="4498541" y="5976969"/>
                  <a:pt x="4498541" y="5976969"/>
                </a:cubicBezTo>
                <a:cubicBezTo>
                  <a:pt x="4549921" y="5965993"/>
                  <a:pt x="4587289" y="5958008"/>
                  <a:pt x="4637673" y="5942359"/>
                </a:cubicBezTo>
                <a:cubicBezTo>
                  <a:pt x="4642343" y="5941362"/>
                  <a:pt x="4642343" y="5941362"/>
                  <a:pt x="4642343" y="5941362"/>
                </a:cubicBezTo>
                <a:cubicBezTo>
                  <a:pt x="4647017" y="5940363"/>
                  <a:pt x="4647017" y="5940363"/>
                  <a:pt x="4646017" y="5935692"/>
                </a:cubicBezTo>
                <a:cubicBezTo>
                  <a:pt x="4641346" y="5936690"/>
                  <a:pt x="4636675" y="5937688"/>
                  <a:pt x="4636675" y="5937688"/>
                </a:cubicBezTo>
                <a:cubicBezTo>
                  <a:pt x="4637673" y="5942359"/>
                  <a:pt x="4637673" y="5942359"/>
                  <a:pt x="4637673" y="5942359"/>
                </a:cubicBezTo>
                <a:cubicBezTo>
                  <a:pt x="4581622" y="5954334"/>
                  <a:pt x="4548924" y="5961320"/>
                  <a:pt x="4497543" y="5972298"/>
                </a:cubicBezTo>
                <a:cubicBezTo>
                  <a:pt x="4501215" y="5966629"/>
                  <a:pt x="4496545" y="5967627"/>
                  <a:pt x="4490875" y="5963954"/>
                </a:cubicBezTo>
                <a:cubicBezTo>
                  <a:pt x="4486203" y="5964951"/>
                  <a:pt x="4486203" y="5964951"/>
                  <a:pt x="4486203" y="5964951"/>
                </a:cubicBezTo>
                <a:cubicBezTo>
                  <a:pt x="4487203" y="5969623"/>
                  <a:pt x="4487203" y="5969623"/>
                  <a:pt x="4487203" y="5969623"/>
                </a:cubicBezTo>
                <a:cubicBezTo>
                  <a:pt x="4446161" y="5983274"/>
                  <a:pt x="4400129" y="5973572"/>
                  <a:pt x="4389111" y="5990578"/>
                </a:cubicBezTo>
                <a:cubicBezTo>
                  <a:pt x="4390107" y="5995251"/>
                  <a:pt x="4390107" y="5995251"/>
                  <a:pt x="4390107" y="5995251"/>
                </a:cubicBezTo>
                <a:cubicBezTo>
                  <a:pt x="4384439" y="5991577"/>
                  <a:pt x="4375097" y="5993573"/>
                  <a:pt x="4370427" y="5994571"/>
                </a:cubicBezTo>
                <a:cubicBezTo>
                  <a:pt x="4365755" y="5995569"/>
                  <a:pt x="4361085" y="5996567"/>
                  <a:pt x="4361085" y="5996567"/>
                </a:cubicBezTo>
                <a:cubicBezTo>
                  <a:pt x="4360087" y="5991897"/>
                  <a:pt x="4358091" y="5982554"/>
                  <a:pt x="4361763" y="5976885"/>
                </a:cubicBezTo>
                <a:cubicBezTo>
                  <a:pt x="4366434" y="5975888"/>
                  <a:pt x="4375777" y="5973892"/>
                  <a:pt x="4380447" y="5972893"/>
                </a:cubicBezTo>
                <a:cubicBezTo>
                  <a:pt x="4389789" y="5970899"/>
                  <a:pt x="4400129" y="5973572"/>
                  <a:pt x="4408475" y="5966906"/>
                </a:cubicBezTo>
                <a:cubicBezTo>
                  <a:pt x="4408475" y="5966906"/>
                  <a:pt x="4413145" y="5965908"/>
                  <a:pt x="4413145" y="5965908"/>
                </a:cubicBezTo>
                <a:cubicBezTo>
                  <a:pt x="4413145" y="5965908"/>
                  <a:pt x="4413145" y="5965908"/>
                  <a:pt x="4417816" y="5964910"/>
                </a:cubicBezTo>
                <a:cubicBezTo>
                  <a:pt x="4422487" y="5963913"/>
                  <a:pt x="4422487" y="5963913"/>
                  <a:pt x="4427159" y="5962914"/>
                </a:cubicBezTo>
                <a:cubicBezTo>
                  <a:pt x="4431829" y="5961917"/>
                  <a:pt x="4431829" y="5961917"/>
                  <a:pt x="4431829" y="5961917"/>
                </a:cubicBezTo>
                <a:cubicBezTo>
                  <a:pt x="4431829" y="5961917"/>
                  <a:pt x="4430831" y="5957245"/>
                  <a:pt x="4426161" y="5958243"/>
                </a:cubicBezTo>
                <a:cubicBezTo>
                  <a:pt x="4421489" y="5959242"/>
                  <a:pt x="4416819" y="5960239"/>
                  <a:pt x="4416819" y="5960239"/>
                </a:cubicBezTo>
                <a:cubicBezTo>
                  <a:pt x="4412147" y="5961238"/>
                  <a:pt x="4412147" y="5961238"/>
                  <a:pt x="4412147" y="5961238"/>
                </a:cubicBezTo>
                <a:cubicBezTo>
                  <a:pt x="4415820" y="5955568"/>
                  <a:pt x="4411149" y="5956566"/>
                  <a:pt x="4411149" y="5956566"/>
                </a:cubicBezTo>
                <a:cubicBezTo>
                  <a:pt x="4406479" y="5957564"/>
                  <a:pt x="4406479" y="5957564"/>
                  <a:pt x="4406479" y="5957564"/>
                </a:cubicBezTo>
                <a:cubicBezTo>
                  <a:pt x="4406479" y="5957564"/>
                  <a:pt x="4401807" y="5958561"/>
                  <a:pt x="4401807" y="5958561"/>
                </a:cubicBezTo>
                <a:cubicBezTo>
                  <a:pt x="4402805" y="5963232"/>
                  <a:pt x="4402805" y="5963232"/>
                  <a:pt x="4402805" y="5963232"/>
                </a:cubicBezTo>
                <a:cubicBezTo>
                  <a:pt x="4399132" y="5968902"/>
                  <a:pt x="4388792" y="5966227"/>
                  <a:pt x="4379449" y="5968223"/>
                </a:cubicBezTo>
                <a:cubicBezTo>
                  <a:pt x="4374779" y="5969221"/>
                  <a:pt x="4370107" y="5970218"/>
                  <a:pt x="4360765" y="5972214"/>
                </a:cubicBezTo>
                <a:cubicBezTo>
                  <a:pt x="4332741" y="5978202"/>
                  <a:pt x="4332741" y="5978202"/>
                  <a:pt x="4332741" y="5978202"/>
                </a:cubicBezTo>
                <a:cubicBezTo>
                  <a:pt x="4327071" y="5974530"/>
                  <a:pt x="4328067" y="5979200"/>
                  <a:pt x="4328067" y="5979200"/>
                </a:cubicBezTo>
                <a:cubicBezTo>
                  <a:pt x="4328067" y="5979200"/>
                  <a:pt x="4329067" y="5983871"/>
                  <a:pt x="4333738" y="5982874"/>
                </a:cubicBezTo>
                <a:cubicBezTo>
                  <a:pt x="4352421" y="5978882"/>
                  <a:pt x="4352421" y="5978882"/>
                  <a:pt x="4352421" y="5978882"/>
                </a:cubicBezTo>
                <a:cubicBezTo>
                  <a:pt x="4348747" y="5984549"/>
                  <a:pt x="4346073" y="5994892"/>
                  <a:pt x="4347071" y="5999562"/>
                </a:cubicBezTo>
                <a:cubicBezTo>
                  <a:pt x="4342400" y="6000559"/>
                  <a:pt x="4337729" y="6001556"/>
                  <a:pt x="4337729" y="6001556"/>
                </a:cubicBezTo>
                <a:cubicBezTo>
                  <a:pt x="4333057" y="6002555"/>
                  <a:pt x="4333057" y="6002555"/>
                  <a:pt x="4333057" y="6002555"/>
                </a:cubicBezTo>
                <a:cubicBezTo>
                  <a:pt x="4336731" y="5996886"/>
                  <a:pt x="4336731" y="5996886"/>
                  <a:pt x="4336731" y="5996886"/>
                </a:cubicBezTo>
                <a:cubicBezTo>
                  <a:pt x="4336731" y="5996886"/>
                  <a:pt x="4332060" y="5997884"/>
                  <a:pt x="4331061" y="5993214"/>
                </a:cubicBezTo>
                <a:cubicBezTo>
                  <a:pt x="4326391" y="5994211"/>
                  <a:pt x="4327390" y="5998882"/>
                  <a:pt x="4322719" y="5999880"/>
                </a:cubicBezTo>
                <a:cubicBezTo>
                  <a:pt x="4322719" y="5999880"/>
                  <a:pt x="4318046" y="6000879"/>
                  <a:pt x="4318046" y="6000879"/>
                </a:cubicBezTo>
                <a:cubicBezTo>
                  <a:pt x="4313376" y="6001876"/>
                  <a:pt x="4307707" y="5998202"/>
                  <a:pt x="4298365" y="6000199"/>
                </a:cubicBezTo>
                <a:cubicBezTo>
                  <a:pt x="4279681" y="6004190"/>
                  <a:pt x="4302039" y="5994529"/>
                  <a:pt x="4287027" y="5992853"/>
                </a:cubicBezTo>
                <a:cubicBezTo>
                  <a:pt x="4279681" y="6004190"/>
                  <a:pt x="4263672" y="5997842"/>
                  <a:pt x="4253332" y="5995167"/>
                </a:cubicBezTo>
                <a:cubicBezTo>
                  <a:pt x="4254329" y="5999839"/>
                  <a:pt x="4255329" y="6004508"/>
                  <a:pt x="4250657" y="6005506"/>
                </a:cubicBezTo>
                <a:cubicBezTo>
                  <a:pt x="4249659" y="6000836"/>
                  <a:pt x="4248661" y="5996165"/>
                  <a:pt x="4243989" y="5997163"/>
                </a:cubicBezTo>
                <a:cubicBezTo>
                  <a:pt x="4240317" y="6002832"/>
                  <a:pt x="4226303" y="6005825"/>
                  <a:pt x="4216961" y="6007822"/>
                </a:cubicBezTo>
                <a:cubicBezTo>
                  <a:pt x="4219637" y="5997482"/>
                  <a:pt x="4186939" y="6004467"/>
                  <a:pt x="4183267" y="6010136"/>
                </a:cubicBezTo>
                <a:cubicBezTo>
                  <a:pt x="4178595" y="6011135"/>
                  <a:pt x="4178595" y="6011135"/>
                  <a:pt x="4178595" y="6011135"/>
                </a:cubicBezTo>
                <a:cubicBezTo>
                  <a:pt x="4164583" y="6014128"/>
                  <a:pt x="4176599" y="6001792"/>
                  <a:pt x="4162587" y="6004786"/>
                </a:cubicBezTo>
                <a:cubicBezTo>
                  <a:pt x="4154243" y="6011453"/>
                  <a:pt x="4150570" y="6017122"/>
                  <a:pt x="4126216" y="6017440"/>
                </a:cubicBezTo>
                <a:cubicBezTo>
                  <a:pt x="4115876" y="6014765"/>
                  <a:pt x="4100865" y="6013088"/>
                  <a:pt x="4086851" y="6016083"/>
                </a:cubicBezTo>
                <a:cubicBezTo>
                  <a:pt x="4082181" y="6017080"/>
                  <a:pt x="4072838" y="6019077"/>
                  <a:pt x="4067171" y="6015403"/>
                </a:cubicBezTo>
                <a:cubicBezTo>
                  <a:pt x="4038144" y="6016720"/>
                  <a:pt x="4061501" y="6011729"/>
                  <a:pt x="4040821" y="6006380"/>
                </a:cubicBezTo>
                <a:cubicBezTo>
                  <a:pt x="4024132" y="6019713"/>
                  <a:pt x="3962092" y="6003663"/>
                  <a:pt x="3944405" y="6012325"/>
                </a:cubicBezTo>
                <a:cubicBezTo>
                  <a:pt x="3965085" y="6017676"/>
                  <a:pt x="3925723" y="6016317"/>
                  <a:pt x="3925723" y="6016317"/>
                </a:cubicBezTo>
                <a:cubicBezTo>
                  <a:pt x="3921050" y="6017316"/>
                  <a:pt x="3916380" y="6018314"/>
                  <a:pt x="3911709" y="6019311"/>
                </a:cubicBezTo>
                <a:cubicBezTo>
                  <a:pt x="3852664" y="6017274"/>
                  <a:pt x="3818969" y="6019588"/>
                  <a:pt x="3784954" y="5997550"/>
                </a:cubicBezTo>
                <a:cubicBezTo>
                  <a:pt x="3782279" y="6007888"/>
                  <a:pt x="3744593" y="5991520"/>
                  <a:pt x="3731576" y="5999185"/>
                </a:cubicBezTo>
                <a:cubicBezTo>
                  <a:pt x="3741917" y="6001860"/>
                  <a:pt x="3706225" y="5994832"/>
                  <a:pt x="3701555" y="5995831"/>
                </a:cubicBezTo>
                <a:cubicBezTo>
                  <a:pt x="3701555" y="5995831"/>
                  <a:pt x="3706225" y="5994832"/>
                  <a:pt x="3706225" y="5994832"/>
                </a:cubicBezTo>
                <a:cubicBezTo>
                  <a:pt x="3667859" y="5998145"/>
                  <a:pt x="3636839" y="5990119"/>
                  <a:pt x="3591805" y="5985087"/>
                </a:cubicBezTo>
                <a:cubicBezTo>
                  <a:pt x="3603144" y="5992434"/>
                  <a:pt x="3575797" y="5978739"/>
                  <a:pt x="3573122" y="5989079"/>
                </a:cubicBezTo>
                <a:cubicBezTo>
                  <a:pt x="3571125" y="5979738"/>
                  <a:pt x="3553439" y="5988402"/>
                  <a:pt x="3537430" y="5982053"/>
                </a:cubicBezTo>
                <a:cubicBezTo>
                  <a:pt x="3557113" y="5982733"/>
                  <a:pt x="3542781" y="5961373"/>
                  <a:pt x="3541104" y="5976384"/>
                </a:cubicBezTo>
                <a:cubicBezTo>
                  <a:pt x="3512081" y="5977701"/>
                  <a:pt x="3484733" y="5964007"/>
                  <a:pt x="3465050" y="5963328"/>
                </a:cubicBezTo>
                <a:cubicBezTo>
                  <a:pt x="3476388" y="5970674"/>
                  <a:pt x="3445368" y="5962647"/>
                  <a:pt x="3430358" y="5960971"/>
                </a:cubicBezTo>
                <a:cubicBezTo>
                  <a:pt x="3430358" y="5960971"/>
                  <a:pt x="3435029" y="5959972"/>
                  <a:pt x="3439699" y="5958974"/>
                </a:cubicBezTo>
                <a:cubicBezTo>
                  <a:pt x="3404008" y="5951948"/>
                  <a:pt x="3384325" y="5951268"/>
                  <a:pt x="3363648" y="5945918"/>
                </a:cubicBezTo>
                <a:cubicBezTo>
                  <a:pt x="3342967" y="5940568"/>
                  <a:pt x="3323285" y="5939888"/>
                  <a:pt x="3280927" y="5924516"/>
                </a:cubicBezTo>
                <a:cubicBezTo>
                  <a:pt x="3280927" y="5924516"/>
                  <a:pt x="3290268" y="5922520"/>
                  <a:pt x="3275257" y="5920844"/>
                </a:cubicBezTo>
                <a:cubicBezTo>
                  <a:pt x="3260247" y="5919166"/>
                  <a:pt x="3281924" y="5929188"/>
                  <a:pt x="3261244" y="5923839"/>
                </a:cubicBezTo>
                <a:cubicBezTo>
                  <a:pt x="3244238" y="5912818"/>
                  <a:pt x="3229227" y="5911142"/>
                  <a:pt x="3215214" y="5914135"/>
                </a:cubicBezTo>
                <a:cubicBezTo>
                  <a:pt x="3202877" y="5902119"/>
                  <a:pt x="3203875" y="5906789"/>
                  <a:pt x="3201879" y="5897447"/>
                </a:cubicBezTo>
                <a:cubicBezTo>
                  <a:pt x="3192538" y="5899442"/>
                  <a:pt x="3187867" y="5900441"/>
                  <a:pt x="3172855" y="5898763"/>
                </a:cubicBezTo>
                <a:cubicBezTo>
                  <a:pt x="3171857" y="5894093"/>
                  <a:pt x="3182197" y="5896768"/>
                  <a:pt x="3171857" y="5894093"/>
                </a:cubicBezTo>
                <a:cubicBezTo>
                  <a:pt x="3152175" y="5893412"/>
                  <a:pt x="3128502" y="5874051"/>
                  <a:pt x="3099478" y="5875367"/>
                </a:cubicBezTo>
                <a:cubicBezTo>
                  <a:pt x="3097482" y="5866024"/>
                  <a:pt x="3114489" y="5877044"/>
                  <a:pt x="3119159" y="5876046"/>
                </a:cubicBezTo>
                <a:cubicBezTo>
                  <a:pt x="3096485" y="5861354"/>
                  <a:pt x="3073128" y="5866344"/>
                  <a:pt x="3059795" y="5849654"/>
                </a:cubicBezTo>
                <a:cubicBezTo>
                  <a:pt x="3050452" y="5851652"/>
                  <a:pt x="3072131" y="5861672"/>
                  <a:pt x="3056122" y="5855324"/>
                </a:cubicBezTo>
                <a:cubicBezTo>
                  <a:pt x="3060792" y="5854327"/>
                  <a:pt x="3054124" y="5845982"/>
                  <a:pt x="3039115" y="5844305"/>
                </a:cubicBezTo>
                <a:cubicBezTo>
                  <a:pt x="3026099" y="5851970"/>
                  <a:pt x="3001427" y="5827936"/>
                  <a:pt x="3003423" y="5837278"/>
                </a:cubicBezTo>
                <a:cubicBezTo>
                  <a:pt x="2997755" y="5833604"/>
                  <a:pt x="2992086" y="5829932"/>
                  <a:pt x="2986416" y="5826258"/>
                </a:cubicBezTo>
                <a:cubicBezTo>
                  <a:pt x="2986416" y="5826258"/>
                  <a:pt x="2986416" y="5826258"/>
                  <a:pt x="2981746" y="5827257"/>
                </a:cubicBezTo>
                <a:cubicBezTo>
                  <a:pt x="2987413" y="5830929"/>
                  <a:pt x="2993083" y="5834603"/>
                  <a:pt x="2993083" y="5834603"/>
                </a:cubicBezTo>
                <a:cubicBezTo>
                  <a:pt x="2978073" y="5832925"/>
                  <a:pt x="2965737" y="5820909"/>
                  <a:pt x="2953401" y="5808891"/>
                </a:cubicBezTo>
                <a:cubicBezTo>
                  <a:pt x="2949727" y="5814561"/>
                  <a:pt x="2944059" y="5810887"/>
                  <a:pt x="2937391" y="5802543"/>
                </a:cubicBezTo>
                <a:cubicBezTo>
                  <a:pt x="2928048" y="5804539"/>
                  <a:pt x="2934716" y="5812883"/>
                  <a:pt x="2940386" y="5816557"/>
                </a:cubicBezTo>
                <a:cubicBezTo>
                  <a:pt x="2935713" y="5817555"/>
                  <a:pt x="2935713" y="5817555"/>
                  <a:pt x="2935713" y="5817555"/>
                </a:cubicBezTo>
                <a:cubicBezTo>
                  <a:pt x="2929046" y="5809211"/>
                  <a:pt x="2903696" y="5804858"/>
                  <a:pt x="2902699" y="5800186"/>
                </a:cubicBezTo>
                <a:cubicBezTo>
                  <a:pt x="2901701" y="5795516"/>
                  <a:pt x="2901701" y="5795516"/>
                  <a:pt x="2901701" y="5795516"/>
                </a:cubicBezTo>
                <a:cubicBezTo>
                  <a:pt x="2907370" y="5799188"/>
                  <a:pt x="2912041" y="5798190"/>
                  <a:pt x="2912041" y="5798190"/>
                </a:cubicBezTo>
                <a:cubicBezTo>
                  <a:pt x="2917710" y="5801864"/>
                  <a:pt x="2917710" y="5801864"/>
                  <a:pt x="2917710" y="5801864"/>
                </a:cubicBezTo>
                <a:cubicBezTo>
                  <a:pt x="2922381" y="5800865"/>
                  <a:pt x="2916711" y="5797193"/>
                  <a:pt x="2916711" y="5797193"/>
                </a:cubicBezTo>
                <a:cubicBezTo>
                  <a:pt x="2911042" y="5793520"/>
                  <a:pt x="2905374" y="5789848"/>
                  <a:pt x="2900702" y="5790845"/>
                </a:cubicBezTo>
                <a:cubicBezTo>
                  <a:pt x="2904375" y="5785175"/>
                  <a:pt x="2854671" y="5781142"/>
                  <a:pt x="2878026" y="5776152"/>
                </a:cubicBezTo>
                <a:cubicBezTo>
                  <a:pt x="2863016" y="5774474"/>
                  <a:pt x="2847008" y="5768126"/>
                  <a:pt x="2830996" y="5761779"/>
                </a:cubicBezTo>
                <a:cubicBezTo>
                  <a:pt x="2819659" y="5754432"/>
                  <a:pt x="2808323" y="5747087"/>
                  <a:pt x="2802653" y="5743413"/>
                </a:cubicBezTo>
                <a:cubicBezTo>
                  <a:pt x="2801655" y="5738743"/>
                  <a:pt x="2801655" y="5738743"/>
                  <a:pt x="2796984" y="5739740"/>
                </a:cubicBezTo>
                <a:cubicBezTo>
                  <a:pt x="2796984" y="5739740"/>
                  <a:pt x="2795985" y="5735071"/>
                  <a:pt x="2792311" y="5740738"/>
                </a:cubicBezTo>
                <a:cubicBezTo>
                  <a:pt x="2769637" y="5726046"/>
                  <a:pt x="2729955" y="5700335"/>
                  <a:pt x="2707279" y="5685642"/>
                </a:cubicBezTo>
                <a:cubicBezTo>
                  <a:pt x="2695940" y="5678297"/>
                  <a:pt x="2688275" y="5665282"/>
                  <a:pt x="2676938" y="5657935"/>
                </a:cubicBezTo>
                <a:cubicBezTo>
                  <a:pt x="2624918" y="5620207"/>
                  <a:pt x="2565553" y="5593817"/>
                  <a:pt x="2520882" y="5544750"/>
                </a:cubicBezTo>
                <a:cubicBezTo>
                  <a:pt x="2467186" y="5522032"/>
                  <a:pt x="2439519" y="5483984"/>
                  <a:pt x="2389498" y="5455598"/>
                </a:cubicBezTo>
                <a:cubicBezTo>
                  <a:pt x="2396165" y="5463942"/>
                  <a:pt x="2402831" y="5472286"/>
                  <a:pt x="2399159" y="5477954"/>
                </a:cubicBezTo>
                <a:cubicBezTo>
                  <a:pt x="2382151" y="5466937"/>
                  <a:pt x="2376483" y="5463264"/>
                  <a:pt x="2364147" y="5451245"/>
                </a:cubicBezTo>
                <a:cubicBezTo>
                  <a:pt x="2358476" y="5447574"/>
                  <a:pt x="2352809" y="5443900"/>
                  <a:pt x="2347139" y="5440226"/>
                </a:cubicBezTo>
                <a:cubicBezTo>
                  <a:pt x="2346142" y="5435556"/>
                  <a:pt x="2344146" y="5426213"/>
                  <a:pt x="2345143" y="5430885"/>
                </a:cubicBezTo>
                <a:cubicBezTo>
                  <a:pt x="2338477" y="5422541"/>
                  <a:pt x="2339474" y="5427211"/>
                  <a:pt x="2340472" y="5431882"/>
                </a:cubicBezTo>
                <a:cubicBezTo>
                  <a:pt x="2305461" y="5405174"/>
                  <a:pt x="2318476" y="5397508"/>
                  <a:pt x="2322149" y="5391840"/>
                </a:cubicBezTo>
                <a:cubicBezTo>
                  <a:pt x="2321151" y="5387168"/>
                  <a:pt x="2321151" y="5387168"/>
                  <a:pt x="2315481" y="5383495"/>
                </a:cubicBezTo>
                <a:cubicBezTo>
                  <a:pt x="2315481" y="5383495"/>
                  <a:pt x="2313487" y="5374154"/>
                  <a:pt x="2309813" y="5379823"/>
                </a:cubicBezTo>
                <a:cubicBezTo>
                  <a:pt x="2309813" y="5379823"/>
                  <a:pt x="2308814" y="5375151"/>
                  <a:pt x="2304144" y="5376149"/>
                </a:cubicBezTo>
                <a:cubicBezTo>
                  <a:pt x="2311490" y="5364811"/>
                  <a:pt x="2289812" y="5354789"/>
                  <a:pt x="2280470" y="5356786"/>
                </a:cubicBezTo>
                <a:cubicBezTo>
                  <a:pt x="2279473" y="5352116"/>
                  <a:pt x="2274800" y="5353113"/>
                  <a:pt x="2274800" y="5353113"/>
                </a:cubicBezTo>
                <a:cubicBezTo>
                  <a:pt x="2270129" y="5354112"/>
                  <a:pt x="2270129" y="5354112"/>
                  <a:pt x="2275799" y="5357784"/>
                </a:cubicBezTo>
                <a:cubicBezTo>
                  <a:pt x="2276796" y="5362454"/>
                  <a:pt x="2282467" y="5366128"/>
                  <a:pt x="2282467" y="5366128"/>
                </a:cubicBezTo>
                <a:cubicBezTo>
                  <a:pt x="2278793" y="5371797"/>
                  <a:pt x="2254120" y="5347763"/>
                  <a:pt x="2258113" y="5366446"/>
                </a:cubicBezTo>
                <a:cubicBezTo>
                  <a:pt x="2257114" y="5361775"/>
                  <a:pt x="2257114" y="5361775"/>
                  <a:pt x="2257114" y="5361775"/>
                </a:cubicBezTo>
                <a:cubicBezTo>
                  <a:pt x="2238112" y="5341415"/>
                  <a:pt x="2187771" y="5288675"/>
                  <a:pt x="2230129" y="5304046"/>
                </a:cubicBezTo>
                <a:cubicBezTo>
                  <a:pt x="2229131" y="5299376"/>
                  <a:pt x="2229131" y="5299376"/>
                  <a:pt x="2224460" y="5300373"/>
                </a:cubicBezTo>
                <a:cubicBezTo>
                  <a:pt x="2223461" y="5295703"/>
                  <a:pt x="2223461" y="5295703"/>
                  <a:pt x="2223461" y="5295703"/>
                </a:cubicBezTo>
                <a:cubicBezTo>
                  <a:pt x="2210128" y="5279014"/>
                  <a:pt x="2198790" y="5271669"/>
                  <a:pt x="2184458" y="5250308"/>
                </a:cubicBezTo>
                <a:cubicBezTo>
                  <a:pt x="2181783" y="5260648"/>
                  <a:pt x="2161782" y="5235617"/>
                  <a:pt x="2156113" y="5231944"/>
                </a:cubicBezTo>
                <a:cubicBezTo>
                  <a:pt x="2156113" y="5231944"/>
                  <a:pt x="2156113" y="5231944"/>
                  <a:pt x="2155116" y="5227273"/>
                </a:cubicBezTo>
                <a:cubicBezTo>
                  <a:pt x="2155116" y="5227273"/>
                  <a:pt x="2150443" y="5228270"/>
                  <a:pt x="2150443" y="5228270"/>
                </a:cubicBezTo>
                <a:cubicBezTo>
                  <a:pt x="2144775" y="5224598"/>
                  <a:pt x="2144775" y="5224598"/>
                  <a:pt x="2139106" y="5220925"/>
                </a:cubicBezTo>
                <a:cubicBezTo>
                  <a:pt x="2140105" y="5225596"/>
                  <a:pt x="2140105" y="5225596"/>
                  <a:pt x="2140105" y="5225596"/>
                </a:cubicBezTo>
                <a:cubicBezTo>
                  <a:pt x="2145773" y="5229268"/>
                  <a:pt x="2145773" y="5229268"/>
                  <a:pt x="2146772" y="5233939"/>
                </a:cubicBezTo>
                <a:cubicBezTo>
                  <a:pt x="2146772" y="5233939"/>
                  <a:pt x="2136431" y="5231265"/>
                  <a:pt x="2129765" y="5222920"/>
                </a:cubicBezTo>
                <a:cubicBezTo>
                  <a:pt x="2124095" y="5219247"/>
                  <a:pt x="2112757" y="5211902"/>
                  <a:pt x="2109085" y="5217571"/>
                </a:cubicBezTo>
                <a:cubicBezTo>
                  <a:pt x="2107089" y="5208228"/>
                  <a:pt x="2100421" y="5199886"/>
                  <a:pt x="2093754" y="5191540"/>
                </a:cubicBezTo>
                <a:cubicBezTo>
                  <a:pt x="2098425" y="5190542"/>
                  <a:pt x="2098425" y="5190542"/>
                  <a:pt x="2098425" y="5190542"/>
                </a:cubicBezTo>
                <a:cubicBezTo>
                  <a:pt x="2097428" y="5185872"/>
                  <a:pt x="2097428" y="5185872"/>
                  <a:pt x="2097428" y="5185872"/>
                </a:cubicBezTo>
                <a:cubicBezTo>
                  <a:pt x="2097428" y="5185872"/>
                  <a:pt x="2096431" y="5181200"/>
                  <a:pt x="2091758" y="5182198"/>
                </a:cubicBezTo>
                <a:cubicBezTo>
                  <a:pt x="2090760" y="5177526"/>
                  <a:pt x="2085092" y="5173855"/>
                  <a:pt x="2084094" y="5169184"/>
                </a:cubicBezTo>
                <a:cubicBezTo>
                  <a:pt x="2079423" y="5170181"/>
                  <a:pt x="2078424" y="5165510"/>
                  <a:pt x="2078424" y="5165510"/>
                </a:cubicBezTo>
                <a:cubicBezTo>
                  <a:pt x="2071758" y="5157166"/>
                  <a:pt x="2070760" y="5152495"/>
                  <a:pt x="2074434" y="5146826"/>
                </a:cubicBezTo>
                <a:cubicBezTo>
                  <a:pt x="2082098" y="5159841"/>
                  <a:pt x="2088764" y="5168185"/>
                  <a:pt x="2093436" y="5167188"/>
                </a:cubicBezTo>
                <a:cubicBezTo>
                  <a:pt x="2086768" y="5158842"/>
                  <a:pt x="2091440" y="5157844"/>
                  <a:pt x="2090442" y="5153174"/>
                </a:cubicBezTo>
                <a:cubicBezTo>
                  <a:pt x="2084772" y="5149501"/>
                  <a:pt x="2083775" y="5144830"/>
                  <a:pt x="2078108" y="5141157"/>
                </a:cubicBezTo>
                <a:cubicBezTo>
                  <a:pt x="2061779" y="5110457"/>
                  <a:pt x="2038785" y="5071411"/>
                  <a:pt x="2013114" y="5042706"/>
                </a:cubicBezTo>
                <a:cubicBezTo>
                  <a:pt x="2000779" y="5030688"/>
                  <a:pt x="1982773" y="5014999"/>
                  <a:pt x="1971436" y="5007652"/>
                </a:cubicBezTo>
                <a:cubicBezTo>
                  <a:pt x="1970438" y="5002981"/>
                  <a:pt x="1970438" y="5002981"/>
                  <a:pt x="1975108" y="5001984"/>
                </a:cubicBezTo>
                <a:cubicBezTo>
                  <a:pt x="1974111" y="4997311"/>
                  <a:pt x="1974111" y="4997311"/>
                  <a:pt x="1968442" y="4993638"/>
                </a:cubicBezTo>
                <a:cubicBezTo>
                  <a:pt x="1967443" y="4988969"/>
                  <a:pt x="1962774" y="4989966"/>
                  <a:pt x="1962774" y="4989966"/>
                </a:cubicBezTo>
                <a:cubicBezTo>
                  <a:pt x="1962774" y="4989966"/>
                  <a:pt x="1963771" y="4994637"/>
                  <a:pt x="1963771" y="4994637"/>
                </a:cubicBezTo>
                <a:cubicBezTo>
                  <a:pt x="1958102" y="4990965"/>
                  <a:pt x="1957103" y="4986292"/>
                  <a:pt x="1951435" y="4982619"/>
                </a:cubicBezTo>
                <a:cubicBezTo>
                  <a:pt x="1951435" y="4982619"/>
                  <a:pt x="1950437" y="4977949"/>
                  <a:pt x="1955107" y="4976952"/>
                </a:cubicBezTo>
                <a:cubicBezTo>
                  <a:pt x="1942773" y="4964934"/>
                  <a:pt x="1930437" y="4952916"/>
                  <a:pt x="1923769" y="4944572"/>
                </a:cubicBezTo>
                <a:cubicBezTo>
                  <a:pt x="1923769" y="4944572"/>
                  <a:pt x="1923769" y="4944572"/>
                  <a:pt x="1922772" y="4939901"/>
                </a:cubicBezTo>
                <a:cubicBezTo>
                  <a:pt x="1922772" y="4939901"/>
                  <a:pt x="1918100" y="4940898"/>
                  <a:pt x="1918100" y="4940898"/>
                </a:cubicBezTo>
                <a:cubicBezTo>
                  <a:pt x="1913429" y="4941897"/>
                  <a:pt x="1913429" y="4941897"/>
                  <a:pt x="1913429" y="4941897"/>
                </a:cubicBezTo>
                <a:cubicBezTo>
                  <a:pt x="1913429" y="4941897"/>
                  <a:pt x="1913429" y="4941897"/>
                  <a:pt x="1912432" y="4937227"/>
                </a:cubicBezTo>
                <a:cubicBezTo>
                  <a:pt x="1906763" y="4933553"/>
                  <a:pt x="1902092" y="4934551"/>
                  <a:pt x="1902092" y="4934551"/>
                </a:cubicBezTo>
                <a:lnTo>
                  <a:pt x="1904088" y="4943893"/>
                </a:lnTo>
                <a:lnTo>
                  <a:pt x="1898418" y="4940221"/>
                </a:lnTo>
                <a:cubicBezTo>
                  <a:pt x="1891752" y="4931875"/>
                  <a:pt x="1878418" y="4915188"/>
                  <a:pt x="1873746" y="4916186"/>
                </a:cubicBezTo>
                <a:cubicBezTo>
                  <a:pt x="1851750" y="4881812"/>
                  <a:pt x="1858417" y="4890155"/>
                  <a:pt x="1855423" y="4876142"/>
                </a:cubicBezTo>
                <a:cubicBezTo>
                  <a:pt x="1841090" y="4854784"/>
                  <a:pt x="1853746" y="4891153"/>
                  <a:pt x="1845083" y="4873468"/>
                </a:cubicBezTo>
                <a:cubicBezTo>
                  <a:pt x="1844085" y="4868797"/>
                  <a:pt x="1851432" y="4857458"/>
                  <a:pt x="1840093" y="4850113"/>
                </a:cubicBezTo>
                <a:cubicBezTo>
                  <a:pt x="1842089" y="4859454"/>
                  <a:pt x="1838417" y="4865123"/>
                  <a:pt x="1831749" y="4856779"/>
                </a:cubicBezTo>
                <a:cubicBezTo>
                  <a:pt x="1837418" y="4860453"/>
                  <a:pt x="1833427" y="4841769"/>
                  <a:pt x="1828756" y="4842767"/>
                </a:cubicBezTo>
                <a:cubicBezTo>
                  <a:pt x="1811748" y="4831747"/>
                  <a:pt x="1793107" y="4767351"/>
                  <a:pt x="1767437" y="4738646"/>
                </a:cubicBezTo>
                <a:cubicBezTo>
                  <a:pt x="1774784" y="4727309"/>
                  <a:pt x="1757775" y="4716290"/>
                  <a:pt x="1759453" y="4701279"/>
                </a:cubicBezTo>
                <a:cubicBezTo>
                  <a:pt x="1752106" y="4712616"/>
                  <a:pt x="1732786" y="4667902"/>
                  <a:pt x="1748116" y="4693932"/>
                </a:cubicBezTo>
                <a:cubicBezTo>
                  <a:pt x="1740451" y="4680917"/>
                  <a:pt x="1733783" y="4672573"/>
                  <a:pt x="1730789" y="4658560"/>
                </a:cubicBezTo>
                <a:cubicBezTo>
                  <a:pt x="1727117" y="4664228"/>
                  <a:pt x="1729114" y="4673570"/>
                  <a:pt x="1720450" y="4655885"/>
                </a:cubicBezTo>
                <a:cubicBezTo>
                  <a:pt x="1720450" y="4655885"/>
                  <a:pt x="1725121" y="4654886"/>
                  <a:pt x="1724123" y="4650215"/>
                </a:cubicBezTo>
                <a:cubicBezTo>
                  <a:pt x="1709111" y="4648539"/>
                  <a:pt x="1715142" y="4608176"/>
                  <a:pt x="1694462" y="4602826"/>
                </a:cubicBezTo>
                <a:cubicBezTo>
                  <a:pt x="1701807" y="4591488"/>
                  <a:pt x="1679131" y="4576797"/>
                  <a:pt x="1686478" y="4565458"/>
                </a:cubicBezTo>
                <a:cubicBezTo>
                  <a:pt x="1679810" y="4557114"/>
                  <a:pt x="1675140" y="4558111"/>
                  <a:pt x="1667476" y="4545098"/>
                </a:cubicBezTo>
                <a:cubicBezTo>
                  <a:pt x="1684482" y="4556117"/>
                  <a:pt x="1663483" y="4526412"/>
                  <a:pt x="1666159" y="4516074"/>
                </a:cubicBezTo>
                <a:cubicBezTo>
                  <a:pt x="1650149" y="4509724"/>
                  <a:pt x="1652505" y="4475032"/>
                  <a:pt x="1643164" y="4477028"/>
                </a:cubicBezTo>
                <a:cubicBezTo>
                  <a:pt x="1640169" y="4463014"/>
                  <a:pt x="1640169" y="4463014"/>
                  <a:pt x="1647836" y="4476029"/>
                </a:cubicBezTo>
                <a:cubicBezTo>
                  <a:pt x="1639172" y="4458344"/>
                  <a:pt x="1629511" y="4435986"/>
                  <a:pt x="1625519" y="4417302"/>
                </a:cubicBezTo>
                <a:cubicBezTo>
                  <a:pt x="1631188" y="4420976"/>
                  <a:pt x="1632186" y="4425648"/>
                  <a:pt x="1636858" y="4424649"/>
                </a:cubicBezTo>
                <a:lnTo>
                  <a:pt x="1643326" y="4435630"/>
                </a:lnTo>
                <a:lnTo>
                  <a:pt x="1642725" y="4443543"/>
                </a:lnTo>
                <a:cubicBezTo>
                  <a:pt x="1642765" y="4446586"/>
                  <a:pt x="1641849" y="4448003"/>
                  <a:pt x="1636179" y="4444330"/>
                </a:cubicBezTo>
                <a:cubicBezTo>
                  <a:pt x="1642846" y="4452675"/>
                  <a:pt x="1644841" y="4462017"/>
                  <a:pt x="1649512" y="4461018"/>
                </a:cubicBezTo>
                <a:cubicBezTo>
                  <a:pt x="1651508" y="4470362"/>
                  <a:pt x="1659173" y="4483377"/>
                  <a:pt x="1665839" y="4491720"/>
                </a:cubicBezTo>
                <a:cubicBezTo>
                  <a:pt x="1666838" y="4496392"/>
                  <a:pt x="1666838" y="4496392"/>
                  <a:pt x="1666838" y="4496392"/>
                </a:cubicBezTo>
                <a:cubicBezTo>
                  <a:pt x="1667836" y="4501062"/>
                  <a:pt x="1667836" y="4501062"/>
                  <a:pt x="1667836" y="4501062"/>
                </a:cubicBezTo>
                <a:cubicBezTo>
                  <a:pt x="1672506" y="4500064"/>
                  <a:pt x="1672506" y="4500064"/>
                  <a:pt x="1672506" y="4500064"/>
                </a:cubicBezTo>
                <a:cubicBezTo>
                  <a:pt x="1672506" y="4500064"/>
                  <a:pt x="1675182" y="4489725"/>
                  <a:pt x="1672188" y="4475711"/>
                </a:cubicBezTo>
                <a:cubicBezTo>
                  <a:pt x="1666519" y="4472037"/>
                  <a:pt x="1666519" y="4472037"/>
                  <a:pt x="1666519" y="4472037"/>
                </a:cubicBezTo>
                <a:cubicBezTo>
                  <a:pt x="1665521" y="4467367"/>
                  <a:pt x="1665521" y="4467367"/>
                  <a:pt x="1665521" y="4467367"/>
                </a:cubicBezTo>
                <a:cubicBezTo>
                  <a:pt x="1665521" y="4467367"/>
                  <a:pt x="1664523" y="4462696"/>
                  <a:pt x="1659852" y="4463695"/>
                </a:cubicBezTo>
                <a:cubicBezTo>
                  <a:pt x="1661530" y="4448683"/>
                  <a:pt x="1662527" y="4453355"/>
                  <a:pt x="1652866" y="4430997"/>
                </a:cubicBezTo>
                <a:cubicBezTo>
                  <a:pt x="1657538" y="4429998"/>
                  <a:pt x="1662208" y="4429001"/>
                  <a:pt x="1664883" y="4418662"/>
                </a:cubicBezTo>
                <a:cubicBezTo>
                  <a:pt x="1655222" y="4396304"/>
                  <a:pt x="1662570" y="4384965"/>
                  <a:pt x="1653906" y="4367280"/>
                </a:cubicBezTo>
                <a:cubicBezTo>
                  <a:pt x="1653949" y="4298891"/>
                  <a:pt x="1637981" y="4224156"/>
                  <a:pt x="1626006" y="4168104"/>
                </a:cubicBezTo>
                <a:cubicBezTo>
                  <a:pt x="1625007" y="4163433"/>
                  <a:pt x="1620338" y="4164430"/>
                  <a:pt x="1620338" y="4164430"/>
                </a:cubicBezTo>
                <a:cubicBezTo>
                  <a:pt x="1620338" y="4164430"/>
                  <a:pt x="1615666" y="4165427"/>
                  <a:pt x="1616665" y="4170100"/>
                </a:cubicBezTo>
                <a:cubicBezTo>
                  <a:pt x="1632313" y="4220483"/>
                  <a:pt x="1648280" y="4295219"/>
                  <a:pt x="1646242" y="4354265"/>
                </a:cubicBezTo>
                <a:cubicBezTo>
                  <a:pt x="1646242" y="4354265"/>
                  <a:pt x="1646242" y="4354265"/>
                  <a:pt x="1641572" y="4355264"/>
                </a:cubicBezTo>
                <a:cubicBezTo>
                  <a:pt x="1640573" y="4350591"/>
                  <a:pt x="1640573" y="4350591"/>
                  <a:pt x="1634904" y="4346919"/>
                </a:cubicBezTo>
                <a:cubicBezTo>
                  <a:pt x="1640573" y="4350591"/>
                  <a:pt x="1641572" y="4355264"/>
                  <a:pt x="1642569" y="4359934"/>
                </a:cubicBezTo>
                <a:cubicBezTo>
                  <a:pt x="1642569" y="4359934"/>
                  <a:pt x="1642569" y="4359934"/>
                  <a:pt x="1638895" y="4365602"/>
                </a:cubicBezTo>
                <a:cubicBezTo>
                  <a:pt x="1634904" y="4346919"/>
                  <a:pt x="1627919" y="4314222"/>
                  <a:pt x="1623247" y="4315219"/>
                </a:cubicBezTo>
                <a:cubicBezTo>
                  <a:pt x="1629913" y="4323563"/>
                  <a:pt x="1626241" y="4329233"/>
                  <a:pt x="1621571" y="4330231"/>
                </a:cubicBezTo>
                <a:cubicBezTo>
                  <a:pt x="1614903" y="4321887"/>
                  <a:pt x="1612907" y="4312544"/>
                  <a:pt x="1605241" y="4299529"/>
                </a:cubicBezTo>
                <a:cubicBezTo>
                  <a:pt x="1603246" y="4290188"/>
                  <a:pt x="1603925" y="4270505"/>
                  <a:pt x="1595263" y="4252820"/>
                </a:cubicBezTo>
                <a:cubicBezTo>
                  <a:pt x="1593267" y="4243477"/>
                  <a:pt x="1591271" y="4234135"/>
                  <a:pt x="1584604" y="4225791"/>
                </a:cubicBezTo>
                <a:cubicBezTo>
                  <a:pt x="1576621" y="4188423"/>
                  <a:pt x="1569636" y="4155727"/>
                  <a:pt x="1560653" y="4113688"/>
                </a:cubicBezTo>
                <a:cubicBezTo>
                  <a:pt x="1560653" y="4113688"/>
                  <a:pt x="1556981" y="4119356"/>
                  <a:pt x="1557980" y="4124028"/>
                </a:cubicBezTo>
                <a:cubicBezTo>
                  <a:pt x="1557980" y="4124028"/>
                  <a:pt x="1556981" y="4119356"/>
                  <a:pt x="1556981" y="4119356"/>
                </a:cubicBezTo>
                <a:cubicBezTo>
                  <a:pt x="1555983" y="4114685"/>
                  <a:pt x="1555983" y="4114685"/>
                  <a:pt x="1555983" y="4114685"/>
                </a:cubicBezTo>
                <a:cubicBezTo>
                  <a:pt x="1554987" y="4110014"/>
                  <a:pt x="1554987" y="4110014"/>
                  <a:pt x="1553987" y="4105344"/>
                </a:cubicBezTo>
                <a:cubicBezTo>
                  <a:pt x="1548998" y="4081987"/>
                  <a:pt x="1539337" y="4059632"/>
                  <a:pt x="1535347" y="4040947"/>
                </a:cubicBezTo>
                <a:cubicBezTo>
                  <a:pt x="1534347" y="4036277"/>
                  <a:pt x="1534347" y="4036277"/>
                  <a:pt x="1533348" y="4031606"/>
                </a:cubicBezTo>
                <a:cubicBezTo>
                  <a:pt x="1532351" y="4026934"/>
                  <a:pt x="1531352" y="4022263"/>
                  <a:pt x="1530356" y="4017592"/>
                </a:cubicBezTo>
                <a:cubicBezTo>
                  <a:pt x="1528360" y="4008250"/>
                  <a:pt x="1526363" y="3998908"/>
                  <a:pt x="1524368" y="3989566"/>
                </a:cubicBezTo>
                <a:cubicBezTo>
                  <a:pt x="1523369" y="3984895"/>
                  <a:pt x="1523369" y="3984895"/>
                  <a:pt x="1523369" y="3984895"/>
                </a:cubicBezTo>
                <a:cubicBezTo>
                  <a:pt x="1522372" y="3980224"/>
                  <a:pt x="1522372" y="3980224"/>
                  <a:pt x="1522372" y="3980224"/>
                </a:cubicBezTo>
                <a:cubicBezTo>
                  <a:pt x="1522372" y="3980224"/>
                  <a:pt x="1522372" y="3980224"/>
                  <a:pt x="1517699" y="3981221"/>
                </a:cubicBezTo>
                <a:cubicBezTo>
                  <a:pt x="1521375" y="3975553"/>
                  <a:pt x="1521375" y="3975553"/>
                  <a:pt x="1526045" y="3974555"/>
                </a:cubicBezTo>
                <a:cubicBezTo>
                  <a:pt x="1518380" y="3961540"/>
                  <a:pt x="1518380" y="3961540"/>
                  <a:pt x="1518380" y="3961540"/>
                </a:cubicBezTo>
                <a:cubicBezTo>
                  <a:pt x="1518380" y="3961540"/>
                  <a:pt x="1518380" y="3961540"/>
                  <a:pt x="1514707" y="3967209"/>
                </a:cubicBezTo>
                <a:cubicBezTo>
                  <a:pt x="1513708" y="3962537"/>
                  <a:pt x="1513708" y="3962537"/>
                  <a:pt x="1512710" y="3957867"/>
                </a:cubicBezTo>
                <a:cubicBezTo>
                  <a:pt x="1513390" y="3938185"/>
                  <a:pt x="1508401" y="3914830"/>
                  <a:pt x="1504408" y="3896146"/>
                </a:cubicBezTo>
                <a:cubicBezTo>
                  <a:pt x="1508082" y="3890477"/>
                  <a:pt x="1506086" y="3881136"/>
                  <a:pt x="1505087" y="3876464"/>
                </a:cubicBezTo>
                <a:cubicBezTo>
                  <a:pt x="1504090" y="3871793"/>
                  <a:pt x="1504090" y="3871793"/>
                  <a:pt x="1503093" y="3867123"/>
                </a:cubicBezTo>
                <a:cubicBezTo>
                  <a:pt x="1502096" y="3862450"/>
                  <a:pt x="1505767" y="3856782"/>
                  <a:pt x="1505767" y="3856782"/>
                </a:cubicBezTo>
                <a:cubicBezTo>
                  <a:pt x="1510438" y="3855784"/>
                  <a:pt x="1510438" y="3855784"/>
                  <a:pt x="1511436" y="3860456"/>
                </a:cubicBezTo>
                <a:cubicBezTo>
                  <a:pt x="1511436" y="3860456"/>
                  <a:pt x="1516108" y="3859457"/>
                  <a:pt x="1517105" y="3864128"/>
                </a:cubicBezTo>
                <a:cubicBezTo>
                  <a:pt x="1517105" y="3864128"/>
                  <a:pt x="1517105" y="3864128"/>
                  <a:pt x="1516108" y="3859457"/>
                </a:cubicBezTo>
                <a:cubicBezTo>
                  <a:pt x="1520779" y="3858458"/>
                  <a:pt x="1520779" y="3858458"/>
                  <a:pt x="1520779" y="3858458"/>
                </a:cubicBezTo>
                <a:cubicBezTo>
                  <a:pt x="1519780" y="3853788"/>
                  <a:pt x="1515111" y="3854787"/>
                  <a:pt x="1514112" y="3850114"/>
                </a:cubicBezTo>
                <a:cubicBezTo>
                  <a:pt x="1508442" y="3846442"/>
                  <a:pt x="1507444" y="3841772"/>
                  <a:pt x="1502774" y="3842769"/>
                </a:cubicBezTo>
                <a:cubicBezTo>
                  <a:pt x="1503770" y="3847441"/>
                  <a:pt x="1499101" y="3848438"/>
                  <a:pt x="1499101" y="3848438"/>
                </a:cubicBezTo>
                <a:cubicBezTo>
                  <a:pt x="1499101" y="3848438"/>
                  <a:pt x="1497104" y="3839097"/>
                  <a:pt x="1491436" y="3835424"/>
                </a:cubicBezTo>
                <a:cubicBezTo>
                  <a:pt x="1489440" y="3826080"/>
                  <a:pt x="1488442" y="3821410"/>
                  <a:pt x="1491118" y="3811070"/>
                </a:cubicBezTo>
                <a:cubicBezTo>
                  <a:pt x="1492115" y="3815742"/>
                  <a:pt x="1496785" y="3814743"/>
                  <a:pt x="1496785" y="3814743"/>
                </a:cubicBezTo>
                <a:cubicBezTo>
                  <a:pt x="1495787" y="3810073"/>
                  <a:pt x="1495787" y="3810073"/>
                  <a:pt x="1495787" y="3810073"/>
                </a:cubicBezTo>
                <a:cubicBezTo>
                  <a:pt x="1494791" y="3805402"/>
                  <a:pt x="1494791" y="3805402"/>
                  <a:pt x="1493791" y="3800730"/>
                </a:cubicBezTo>
                <a:cubicBezTo>
                  <a:pt x="1492794" y="3796059"/>
                  <a:pt x="1492794" y="3796059"/>
                  <a:pt x="1492794" y="3796059"/>
                </a:cubicBezTo>
                <a:cubicBezTo>
                  <a:pt x="1492794" y="3796059"/>
                  <a:pt x="1492794" y="3796059"/>
                  <a:pt x="1491796" y="3791389"/>
                </a:cubicBezTo>
                <a:cubicBezTo>
                  <a:pt x="1489799" y="3782046"/>
                  <a:pt x="1488802" y="3777375"/>
                  <a:pt x="1487804" y="3772705"/>
                </a:cubicBezTo>
                <a:cubicBezTo>
                  <a:pt x="1486806" y="3768032"/>
                  <a:pt x="1485808" y="3763362"/>
                  <a:pt x="1484809" y="3758693"/>
                </a:cubicBezTo>
                <a:cubicBezTo>
                  <a:pt x="1488483" y="3753022"/>
                  <a:pt x="1487486" y="3748350"/>
                  <a:pt x="1486487" y="3743680"/>
                </a:cubicBezTo>
                <a:cubicBezTo>
                  <a:pt x="1494833" y="3737012"/>
                  <a:pt x="1485170" y="3714656"/>
                  <a:pt x="1484853" y="3690303"/>
                </a:cubicBezTo>
                <a:cubicBezTo>
                  <a:pt x="1480182" y="3691301"/>
                  <a:pt x="1480182" y="3691301"/>
                  <a:pt x="1480182" y="3691301"/>
                </a:cubicBezTo>
                <a:cubicBezTo>
                  <a:pt x="1476870" y="3652934"/>
                  <a:pt x="1475552" y="3623910"/>
                  <a:pt x="1478906" y="3593889"/>
                </a:cubicBezTo>
                <a:cubicBezTo>
                  <a:pt x="1477909" y="3589218"/>
                  <a:pt x="1482579" y="3588219"/>
                  <a:pt x="1481582" y="3583549"/>
                </a:cubicBezTo>
                <a:cubicBezTo>
                  <a:pt x="1480585" y="3578879"/>
                  <a:pt x="1480585" y="3578879"/>
                  <a:pt x="1480585" y="3578879"/>
                </a:cubicBezTo>
                <a:cubicBezTo>
                  <a:pt x="1476911" y="3584548"/>
                  <a:pt x="1476911" y="3584548"/>
                  <a:pt x="1476911" y="3584548"/>
                </a:cubicBezTo>
                <a:cubicBezTo>
                  <a:pt x="1474916" y="3575204"/>
                  <a:pt x="1478589" y="3569537"/>
                  <a:pt x="1476591" y="3560194"/>
                </a:cubicBezTo>
                <a:cubicBezTo>
                  <a:pt x="1475594" y="3555524"/>
                  <a:pt x="1480266" y="3554525"/>
                  <a:pt x="1480266" y="3554525"/>
                </a:cubicBezTo>
                <a:cubicBezTo>
                  <a:pt x="1479268" y="3549854"/>
                  <a:pt x="1479268" y="3549854"/>
                  <a:pt x="1474596" y="3550853"/>
                </a:cubicBezTo>
                <a:cubicBezTo>
                  <a:pt x="1473599" y="3546181"/>
                  <a:pt x="1478268" y="3545184"/>
                  <a:pt x="1477271" y="3540513"/>
                </a:cubicBezTo>
                <a:cubicBezTo>
                  <a:pt x="1476274" y="3535841"/>
                  <a:pt x="1475275" y="3531170"/>
                  <a:pt x="1477950" y="3520831"/>
                </a:cubicBezTo>
                <a:cubicBezTo>
                  <a:pt x="1477950" y="3520831"/>
                  <a:pt x="1477950" y="3520831"/>
                  <a:pt x="1476953" y="3516159"/>
                </a:cubicBezTo>
                <a:cubicBezTo>
                  <a:pt x="1475956" y="3511487"/>
                  <a:pt x="1474959" y="3506818"/>
                  <a:pt x="1473959" y="3502146"/>
                </a:cubicBezTo>
                <a:cubicBezTo>
                  <a:pt x="1478631" y="3501149"/>
                  <a:pt x="1478631" y="3501149"/>
                  <a:pt x="1478631" y="3501149"/>
                </a:cubicBezTo>
                <a:cubicBezTo>
                  <a:pt x="1477993" y="3452442"/>
                  <a:pt x="1481029" y="3398067"/>
                  <a:pt x="1485742" y="3328682"/>
                </a:cubicBezTo>
                <a:cubicBezTo>
                  <a:pt x="1485742" y="3328682"/>
                  <a:pt x="1491412" y="3332354"/>
                  <a:pt x="1490413" y="3327685"/>
                </a:cubicBezTo>
                <a:cubicBezTo>
                  <a:pt x="1492409" y="3337025"/>
                  <a:pt x="1488735" y="3342694"/>
                  <a:pt x="1490732" y="3352037"/>
                </a:cubicBezTo>
                <a:cubicBezTo>
                  <a:pt x="1491730" y="3356707"/>
                  <a:pt x="1488056" y="3362377"/>
                  <a:pt x="1492048" y="3381061"/>
                </a:cubicBezTo>
                <a:cubicBezTo>
                  <a:pt x="1490370" y="3396071"/>
                  <a:pt x="1488692" y="3411082"/>
                  <a:pt x="1488015" y="3430765"/>
                </a:cubicBezTo>
                <a:cubicBezTo>
                  <a:pt x="1488651" y="3479470"/>
                  <a:pt x="1485616" y="3533845"/>
                  <a:pt x="1496593" y="3585226"/>
                </a:cubicBezTo>
                <a:cubicBezTo>
                  <a:pt x="1496593" y="3585226"/>
                  <a:pt x="1492920" y="3590896"/>
                  <a:pt x="1492920" y="3590896"/>
                </a:cubicBezTo>
                <a:cubicBezTo>
                  <a:pt x="1493920" y="3595566"/>
                  <a:pt x="1493920" y="3595566"/>
                  <a:pt x="1494916" y="3600237"/>
                </a:cubicBezTo>
                <a:cubicBezTo>
                  <a:pt x="1491242" y="3605906"/>
                  <a:pt x="1492240" y="3610578"/>
                  <a:pt x="1493239" y="3615248"/>
                </a:cubicBezTo>
                <a:cubicBezTo>
                  <a:pt x="1497910" y="3614251"/>
                  <a:pt x="1497910" y="3614251"/>
                  <a:pt x="1496911" y="3609580"/>
                </a:cubicBezTo>
                <a:cubicBezTo>
                  <a:pt x="1498908" y="3618921"/>
                  <a:pt x="1499906" y="3623594"/>
                  <a:pt x="1495235" y="3624591"/>
                </a:cubicBezTo>
                <a:cubicBezTo>
                  <a:pt x="1496232" y="3629262"/>
                  <a:pt x="1497229" y="3633932"/>
                  <a:pt x="1498229" y="3638603"/>
                </a:cubicBezTo>
                <a:cubicBezTo>
                  <a:pt x="1502899" y="3637605"/>
                  <a:pt x="1502899" y="3637605"/>
                  <a:pt x="1501903" y="3632933"/>
                </a:cubicBezTo>
                <a:cubicBezTo>
                  <a:pt x="1505575" y="3627266"/>
                  <a:pt x="1504577" y="3622595"/>
                  <a:pt x="1504577" y="3622595"/>
                </a:cubicBezTo>
                <a:cubicBezTo>
                  <a:pt x="1502582" y="3613252"/>
                  <a:pt x="1501584" y="3608581"/>
                  <a:pt x="1500585" y="3603911"/>
                </a:cubicBezTo>
                <a:cubicBezTo>
                  <a:pt x="1500585" y="3603911"/>
                  <a:pt x="1504258" y="3598241"/>
                  <a:pt x="1504258" y="3598241"/>
                </a:cubicBezTo>
                <a:cubicBezTo>
                  <a:pt x="1505255" y="3602912"/>
                  <a:pt x="1509927" y="3601915"/>
                  <a:pt x="1508929" y="3597243"/>
                </a:cubicBezTo>
                <a:cubicBezTo>
                  <a:pt x="1508929" y="3597243"/>
                  <a:pt x="1508929" y="3597243"/>
                  <a:pt x="1507930" y="3592574"/>
                </a:cubicBezTo>
                <a:cubicBezTo>
                  <a:pt x="1507930" y="3592574"/>
                  <a:pt x="1506933" y="3587901"/>
                  <a:pt x="1506933" y="3587901"/>
                </a:cubicBezTo>
                <a:cubicBezTo>
                  <a:pt x="1505936" y="3583231"/>
                  <a:pt x="1501265" y="3584228"/>
                  <a:pt x="1500267" y="3579558"/>
                </a:cubicBezTo>
                <a:cubicBezTo>
                  <a:pt x="1500267" y="3579558"/>
                  <a:pt x="1499268" y="3574887"/>
                  <a:pt x="1499268" y="3574887"/>
                </a:cubicBezTo>
                <a:cubicBezTo>
                  <a:pt x="1499268" y="3574887"/>
                  <a:pt x="1498270" y="3570216"/>
                  <a:pt x="1498270" y="3570216"/>
                </a:cubicBezTo>
                <a:cubicBezTo>
                  <a:pt x="1496273" y="3560873"/>
                  <a:pt x="1498950" y="3550533"/>
                  <a:pt x="1497951" y="3545863"/>
                </a:cubicBezTo>
                <a:cubicBezTo>
                  <a:pt x="1496953" y="3541192"/>
                  <a:pt x="1499629" y="3530852"/>
                  <a:pt x="1502303" y="3520512"/>
                </a:cubicBezTo>
                <a:lnTo>
                  <a:pt x="1503052" y="3524015"/>
                </a:lnTo>
                <a:cubicBezTo>
                  <a:pt x="1503302" y="3525183"/>
                  <a:pt x="1503302" y="3525183"/>
                  <a:pt x="1503302" y="3525183"/>
                </a:cubicBezTo>
                <a:cubicBezTo>
                  <a:pt x="1503302" y="3525183"/>
                  <a:pt x="1504300" y="3529853"/>
                  <a:pt x="1504300" y="3529853"/>
                </a:cubicBezTo>
                <a:cubicBezTo>
                  <a:pt x="1504300" y="3529853"/>
                  <a:pt x="1507974" y="3524184"/>
                  <a:pt x="1507974" y="3524184"/>
                </a:cubicBezTo>
                <a:cubicBezTo>
                  <a:pt x="1504979" y="3510172"/>
                  <a:pt x="1504979" y="3510172"/>
                  <a:pt x="1504979" y="3510172"/>
                </a:cubicBezTo>
                <a:cubicBezTo>
                  <a:pt x="1504979" y="3510172"/>
                  <a:pt x="1503981" y="3505501"/>
                  <a:pt x="1502984" y="3500831"/>
                </a:cubicBezTo>
                <a:cubicBezTo>
                  <a:pt x="1511010" y="3469809"/>
                  <a:pt x="1512685" y="3454799"/>
                  <a:pt x="1505701" y="3422101"/>
                </a:cubicBezTo>
                <a:cubicBezTo>
                  <a:pt x="1505701" y="3422101"/>
                  <a:pt x="1504702" y="3417432"/>
                  <a:pt x="1504702" y="3417432"/>
                </a:cubicBezTo>
                <a:cubicBezTo>
                  <a:pt x="1507378" y="3407090"/>
                  <a:pt x="1510053" y="3396751"/>
                  <a:pt x="1513725" y="3391082"/>
                </a:cubicBezTo>
                <a:cubicBezTo>
                  <a:pt x="1506062" y="3378068"/>
                  <a:pt x="1515402" y="3376070"/>
                  <a:pt x="1517081" y="3361059"/>
                </a:cubicBezTo>
                <a:cubicBezTo>
                  <a:pt x="1523110" y="3320699"/>
                  <a:pt x="1522473" y="3271993"/>
                  <a:pt x="1537845" y="3229635"/>
                </a:cubicBezTo>
                <a:lnTo>
                  <a:pt x="1537470" y="3237096"/>
                </a:lnTo>
                <a:lnTo>
                  <a:pt x="1536167" y="3244645"/>
                </a:lnTo>
                <a:cubicBezTo>
                  <a:pt x="1536167" y="3244645"/>
                  <a:pt x="1536836" y="3242059"/>
                  <a:pt x="1537380" y="3238891"/>
                </a:cubicBezTo>
                <a:lnTo>
                  <a:pt x="1537470" y="3237096"/>
                </a:lnTo>
                <a:lnTo>
                  <a:pt x="1547897" y="3176681"/>
                </a:lnTo>
                <a:lnTo>
                  <a:pt x="1545573" y="3277555"/>
                </a:lnTo>
                <a:cubicBezTo>
                  <a:pt x="1546668" y="3464676"/>
                  <a:pt x="1564032" y="3649179"/>
                  <a:pt x="1597367" y="3833692"/>
                </a:cubicBezTo>
                <a:cubicBezTo>
                  <a:pt x="1599024" y="3841449"/>
                  <a:pt x="1600268" y="3847267"/>
                  <a:pt x="1601925" y="3855026"/>
                </a:cubicBezTo>
                <a:cubicBezTo>
                  <a:pt x="1621187" y="3840769"/>
                  <a:pt x="1613581" y="3824145"/>
                  <a:pt x="1610266" y="3808629"/>
                </a:cubicBezTo>
                <a:cubicBezTo>
                  <a:pt x="1558492" y="3537815"/>
                  <a:pt x="1552907" y="3274371"/>
                  <a:pt x="1591906" y="3017877"/>
                </a:cubicBezTo>
                <a:lnTo>
                  <a:pt x="1617063" y="2889971"/>
                </a:lnTo>
                <a:lnTo>
                  <a:pt x="1617864" y="2892622"/>
                </a:lnTo>
                <a:cubicBezTo>
                  <a:pt x="1618030" y="2896252"/>
                  <a:pt x="1618778" y="2899754"/>
                  <a:pt x="1623449" y="2898755"/>
                </a:cubicBezTo>
                <a:cubicBezTo>
                  <a:pt x="1627462" y="2883247"/>
                  <a:pt x="1623709" y="2882826"/>
                  <a:pt x="1621000" y="2881573"/>
                </a:cubicBezTo>
                <a:lnTo>
                  <a:pt x="1619374" y="2878224"/>
                </a:lnTo>
                <a:lnTo>
                  <a:pt x="1620680" y="2871580"/>
                </a:lnTo>
                <a:lnTo>
                  <a:pt x="1624809" y="2859392"/>
                </a:lnTo>
                <a:cubicBezTo>
                  <a:pt x="1624809" y="2859392"/>
                  <a:pt x="1625807" y="2864063"/>
                  <a:pt x="1626805" y="2868734"/>
                </a:cubicBezTo>
                <a:cubicBezTo>
                  <a:pt x="1637504" y="2827374"/>
                  <a:pt x="1654871" y="2794358"/>
                  <a:pt x="1653555" y="2765334"/>
                </a:cubicBezTo>
                <a:cubicBezTo>
                  <a:pt x="1653555" y="2765334"/>
                  <a:pt x="1655550" y="2774676"/>
                  <a:pt x="1659225" y="2769008"/>
                </a:cubicBezTo>
                <a:cubicBezTo>
                  <a:pt x="1653237" y="2740980"/>
                  <a:pt x="1672600" y="2717308"/>
                  <a:pt x="1687292" y="2694632"/>
                </a:cubicBezTo>
                <a:cubicBezTo>
                  <a:pt x="1689650" y="2659938"/>
                  <a:pt x="1703343" y="2632592"/>
                  <a:pt x="1721709" y="2604247"/>
                </a:cubicBezTo>
                <a:cubicBezTo>
                  <a:pt x="1735404" y="2576901"/>
                  <a:pt x="1754767" y="2553227"/>
                  <a:pt x="1765467" y="2511867"/>
                </a:cubicBezTo>
                <a:cubicBezTo>
                  <a:pt x="1770138" y="2510869"/>
                  <a:pt x="1770138" y="2510869"/>
                  <a:pt x="1770138" y="2510869"/>
                </a:cubicBezTo>
                <a:cubicBezTo>
                  <a:pt x="1767464" y="2521209"/>
                  <a:pt x="1767464" y="2521209"/>
                  <a:pt x="1767464" y="2521209"/>
                </a:cubicBezTo>
                <a:cubicBezTo>
                  <a:pt x="1767464" y="2521209"/>
                  <a:pt x="1767464" y="2521209"/>
                  <a:pt x="1772134" y="2520212"/>
                </a:cubicBezTo>
                <a:cubicBezTo>
                  <a:pt x="1771136" y="2515541"/>
                  <a:pt x="1771136" y="2515541"/>
                  <a:pt x="1771136" y="2515541"/>
                </a:cubicBezTo>
                <a:cubicBezTo>
                  <a:pt x="1774810" y="2509871"/>
                  <a:pt x="1774810" y="2509871"/>
                  <a:pt x="1774810" y="2509871"/>
                </a:cubicBezTo>
                <a:cubicBezTo>
                  <a:pt x="1778482" y="2504202"/>
                  <a:pt x="1784831" y="2488195"/>
                  <a:pt x="1792178" y="2476856"/>
                </a:cubicBezTo>
                <a:cubicBezTo>
                  <a:pt x="1791179" y="2472185"/>
                  <a:pt x="1786509" y="2473183"/>
                  <a:pt x="1790180" y="2467514"/>
                </a:cubicBezTo>
                <a:cubicBezTo>
                  <a:pt x="1790180" y="2467514"/>
                  <a:pt x="1789183" y="2462842"/>
                  <a:pt x="1793854" y="2461845"/>
                </a:cubicBezTo>
                <a:cubicBezTo>
                  <a:pt x="1793854" y="2461845"/>
                  <a:pt x="1790180" y="2467514"/>
                  <a:pt x="1795850" y="2471187"/>
                </a:cubicBezTo>
                <a:cubicBezTo>
                  <a:pt x="1798526" y="2460847"/>
                  <a:pt x="1797527" y="2456176"/>
                  <a:pt x="1801201" y="2450507"/>
                </a:cubicBezTo>
                <a:cubicBezTo>
                  <a:pt x="1801201" y="2450507"/>
                  <a:pt x="1801201" y="2450507"/>
                  <a:pt x="1802198" y="2455177"/>
                </a:cubicBezTo>
                <a:cubicBezTo>
                  <a:pt x="1803197" y="2459849"/>
                  <a:pt x="1803197" y="2459849"/>
                  <a:pt x="1803197" y="2459849"/>
                </a:cubicBezTo>
                <a:cubicBezTo>
                  <a:pt x="1803197" y="2459849"/>
                  <a:pt x="1807868" y="2458850"/>
                  <a:pt x="1807868" y="2458850"/>
                </a:cubicBezTo>
                <a:cubicBezTo>
                  <a:pt x="1807868" y="2458850"/>
                  <a:pt x="1806871" y="2454180"/>
                  <a:pt x="1806871" y="2454180"/>
                </a:cubicBezTo>
                <a:cubicBezTo>
                  <a:pt x="1810542" y="2448511"/>
                  <a:pt x="1805872" y="2449510"/>
                  <a:pt x="1804873" y="2444837"/>
                </a:cubicBezTo>
                <a:cubicBezTo>
                  <a:pt x="1803876" y="2440166"/>
                  <a:pt x="1808546" y="2439168"/>
                  <a:pt x="1807549" y="2434499"/>
                </a:cubicBezTo>
                <a:cubicBezTo>
                  <a:pt x="1808546" y="2439168"/>
                  <a:pt x="1813219" y="2438170"/>
                  <a:pt x="1812220" y="2433500"/>
                </a:cubicBezTo>
                <a:cubicBezTo>
                  <a:pt x="1815894" y="2427831"/>
                  <a:pt x="1815894" y="2427831"/>
                  <a:pt x="1815894" y="2427831"/>
                </a:cubicBezTo>
                <a:cubicBezTo>
                  <a:pt x="1815894" y="2427831"/>
                  <a:pt x="1814895" y="2423160"/>
                  <a:pt x="1814895" y="2423160"/>
                </a:cubicBezTo>
                <a:cubicBezTo>
                  <a:pt x="1818568" y="2417492"/>
                  <a:pt x="1817570" y="2412820"/>
                  <a:pt x="1822240" y="2411823"/>
                </a:cubicBezTo>
                <a:lnTo>
                  <a:pt x="1825914" y="2406152"/>
                </a:lnTo>
                <a:lnTo>
                  <a:pt x="1826913" y="2410824"/>
                </a:lnTo>
                <a:cubicBezTo>
                  <a:pt x="1830586" y="2405155"/>
                  <a:pt x="1830586" y="2405155"/>
                  <a:pt x="1830586" y="2405155"/>
                </a:cubicBezTo>
                <a:cubicBezTo>
                  <a:pt x="1829587" y="2400485"/>
                  <a:pt x="1834258" y="2399486"/>
                  <a:pt x="1833261" y="2394815"/>
                </a:cubicBezTo>
                <a:cubicBezTo>
                  <a:pt x="1838929" y="2398489"/>
                  <a:pt x="1841605" y="2388148"/>
                  <a:pt x="1845277" y="2382479"/>
                </a:cubicBezTo>
                <a:cubicBezTo>
                  <a:pt x="1847273" y="2391822"/>
                  <a:pt x="1854620" y="2380483"/>
                  <a:pt x="1851945" y="2390824"/>
                </a:cubicBezTo>
                <a:cubicBezTo>
                  <a:pt x="1861966" y="2369146"/>
                  <a:pt x="1861966" y="2369146"/>
                  <a:pt x="1861966" y="2369146"/>
                </a:cubicBezTo>
                <a:cubicBezTo>
                  <a:pt x="1861966" y="2369146"/>
                  <a:pt x="1866636" y="2368147"/>
                  <a:pt x="1866636" y="2368147"/>
                </a:cubicBezTo>
                <a:cubicBezTo>
                  <a:pt x="1867635" y="2372820"/>
                  <a:pt x="1867635" y="2372820"/>
                  <a:pt x="1867635" y="2372820"/>
                </a:cubicBezTo>
                <a:cubicBezTo>
                  <a:pt x="1863962" y="2378487"/>
                  <a:pt x="1863962" y="2378487"/>
                  <a:pt x="1863962" y="2378487"/>
                </a:cubicBezTo>
                <a:cubicBezTo>
                  <a:pt x="1860289" y="2384157"/>
                  <a:pt x="1860289" y="2384157"/>
                  <a:pt x="1864960" y="2383159"/>
                </a:cubicBezTo>
                <a:cubicBezTo>
                  <a:pt x="1864960" y="2383159"/>
                  <a:pt x="1864960" y="2383159"/>
                  <a:pt x="1869631" y="2382161"/>
                </a:cubicBezTo>
                <a:cubicBezTo>
                  <a:pt x="1868632" y="2377489"/>
                  <a:pt x="1868632" y="2377489"/>
                  <a:pt x="1868632" y="2377489"/>
                </a:cubicBezTo>
                <a:cubicBezTo>
                  <a:pt x="1872306" y="2371821"/>
                  <a:pt x="1872306" y="2371821"/>
                  <a:pt x="1872306" y="2371821"/>
                </a:cubicBezTo>
                <a:cubicBezTo>
                  <a:pt x="1871309" y="2367149"/>
                  <a:pt x="1871309" y="2367149"/>
                  <a:pt x="1870310" y="2362478"/>
                </a:cubicBezTo>
                <a:cubicBezTo>
                  <a:pt x="1870310" y="2362478"/>
                  <a:pt x="1865639" y="2363477"/>
                  <a:pt x="1865639" y="2363477"/>
                </a:cubicBezTo>
                <a:cubicBezTo>
                  <a:pt x="1874662" y="2337128"/>
                  <a:pt x="1874662" y="2337128"/>
                  <a:pt x="1877339" y="2326787"/>
                </a:cubicBezTo>
                <a:cubicBezTo>
                  <a:pt x="1869991" y="2338127"/>
                  <a:pt x="1868993" y="2333455"/>
                  <a:pt x="1864323" y="2334453"/>
                </a:cubicBezTo>
                <a:cubicBezTo>
                  <a:pt x="1867996" y="2328783"/>
                  <a:pt x="1871668" y="2323114"/>
                  <a:pt x="1875342" y="2317445"/>
                </a:cubicBezTo>
                <a:cubicBezTo>
                  <a:pt x="1879015" y="2311777"/>
                  <a:pt x="1882688" y="2306108"/>
                  <a:pt x="1886360" y="2300440"/>
                </a:cubicBezTo>
                <a:cubicBezTo>
                  <a:pt x="1890034" y="2294769"/>
                  <a:pt x="1889037" y="2290099"/>
                  <a:pt x="1893707" y="2289102"/>
                </a:cubicBezTo>
                <a:cubicBezTo>
                  <a:pt x="1893707" y="2289102"/>
                  <a:pt x="1894705" y="2293772"/>
                  <a:pt x="1895703" y="2298443"/>
                </a:cubicBezTo>
                <a:cubicBezTo>
                  <a:pt x="1905725" y="2276764"/>
                  <a:pt x="1905725" y="2276764"/>
                  <a:pt x="1905725" y="2276764"/>
                </a:cubicBezTo>
                <a:cubicBezTo>
                  <a:pt x="1910394" y="2275767"/>
                  <a:pt x="1910394" y="2275767"/>
                  <a:pt x="1910394" y="2275767"/>
                </a:cubicBezTo>
                <a:cubicBezTo>
                  <a:pt x="1911393" y="2280438"/>
                  <a:pt x="1911393" y="2280438"/>
                  <a:pt x="1912391" y="2285110"/>
                </a:cubicBezTo>
                <a:cubicBezTo>
                  <a:pt x="1917063" y="2284111"/>
                  <a:pt x="1917063" y="2284111"/>
                  <a:pt x="1917063" y="2284111"/>
                </a:cubicBezTo>
                <a:cubicBezTo>
                  <a:pt x="1917063" y="2284111"/>
                  <a:pt x="1916065" y="2279441"/>
                  <a:pt x="1916065" y="2279441"/>
                </a:cubicBezTo>
                <a:cubicBezTo>
                  <a:pt x="1920736" y="2278443"/>
                  <a:pt x="1920736" y="2278443"/>
                  <a:pt x="1920736" y="2278443"/>
                </a:cubicBezTo>
                <a:cubicBezTo>
                  <a:pt x="1919737" y="2273771"/>
                  <a:pt x="1919737" y="2273771"/>
                  <a:pt x="1918740" y="2269100"/>
                </a:cubicBezTo>
                <a:cubicBezTo>
                  <a:pt x="1918740" y="2269100"/>
                  <a:pt x="1918740" y="2269100"/>
                  <a:pt x="1922414" y="2263431"/>
                </a:cubicBezTo>
                <a:cubicBezTo>
                  <a:pt x="1922414" y="2263431"/>
                  <a:pt x="1922414" y="2263431"/>
                  <a:pt x="1926085" y="2257763"/>
                </a:cubicBezTo>
                <a:cubicBezTo>
                  <a:pt x="1926085" y="2257763"/>
                  <a:pt x="1930756" y="2256764"/>
                  <a:pt x="1930756" y="2256764"/>
                </a:cubicBezTo>
                <a:cubicBezTo>
                  <a:pt x="1930756" y="2256764"/>
                  <a:pt x="1931755" y="2261436"/>
                  <a:pt x="1931755" y="2261436"/>
                </a:cubicBezTo>
                <a:cubicBezTo>
                  <a:pt x="1928081" y="2267104"/>
                  <a:pt x="1929080" y="2271775"/>
                  <a:pt x="1929080" y="2271775"/>
                </a:cubicBezTo>
                <a:cubicBezTo>
                  <a:pt x="1924410" y="2272774"/>
                  <a:pt x="1925407" y="2277444"/>
                  <a:pt x="1926405" y="2282115"/>
                </a:cubicBezTo>
                <a:cubicBezTo>
                  <a:pt x="1930077" y="2276446"/>
                  <a:pt x="1930077" y="2276446"/>
                  <a:pt x="1934748" y="2275449"/>
                </a:cubicBezTo>
                <a:cubicBezTo>
                  <a:pt x="1937424" y="2265107"/>
                  <a:pt x="1936426" y="2260438"/>
                  <a:pt x="1940099" y="2254769"/>
                </a:cubicBezTo>
                <a:cubicBezTo>
                  <a:pt x="1940099" y="2254769"/>
                  <a:pt x="1939100" y="2250098"/>
                  <a:pt x="1939100" y="2250098"/>
                </a:cubicBezTo>
                <a:cubicBezTo>
                  <a:pt x="1942774" y="2244429"/>
                  <a:pt x="1941777" y="2239758"/>
                  <a:pt x="1940779" y="2235086"/>
                </a:cubicBezTo>
                <a:cubicBezTo>
                  <a:pt x="1945449" y="2234089"/>
                  <a:pt x="1945449" y="2234089"/>
                  <a:pt x="1945449" y="2234089"/>
                </a:cubicBezTo>
                <a:cubicBezTo>
                  <a:pt x="1956468" y="2217082"/>
                  <a:pt x="1975833" y="2193408"/>
                  <a:pt x="1985855" y="2171731"/>
                </a:cubicBezTo>
                <a:cubicBezTo>
                  <a:pt x="1985855" y="2171731"/>
                  <a:pt x="1989527" y="2166061"/>
                  <a:pt x="1989527" y="2166061"/>
                </a:cubicBezTo>
                <a:cubicBezTo>
                  <a:pt x="1989527" y="2166061"/>
                  <a:pt x="1994197" y="2165063"/>
                  <a:pt x="1993200" y="2160392"/>
                </a:cubicBezTo>
                <a:cubicBezTo>
                  <a:pt x="1997871" y="2159393"/>
                  <a:pt x="1996872" y="2154724"/>
                  <a:pt x="2000546" y="2149055"/>
                </a:cubicBezTo>
                <a:cubicBezTo>
                  <a:pt x="2000546" y="2149055"/>
                  <a:pt x="2004219" y="2143386"/>
                  <a:pt x="2004219" y="2143386"/>
                </a:cubicBezTo>
                <a:cubicBezTo>
                  <a:pt x="2007891" y="2137717"/>
                  <a:pt x="2011565" y="2132049"/>
                  <a:pt x="2015238" y="2126379"/>
                </a:cubicBezTo>
                <a:cubicBezTo>
                  <a:pt x="2019909" y="2125381"/>
                  <a:pt x="2023582" y="2119712"/>
                  <a:pt x="2022584" y="2115041"/>
                </a:cubicBezTo>
                <a:cubicBezTo>
                  <a:pt x="2027256" y="2114043"/>
                  <a:pt x="2027256" y="2114043"/>
                  <a:pt x="2027256" y="2114043"/>
                </a:cubicBezTo>
                <a:cubicBezTo>
                  <a:pt x="2030930" y="2108374"/>
                  <a:pt x="2040950" y="2086695"/>
                  <a:pt x="2057639" y="2073362"/>
                </a:cubicBezTo>
                <a:cubicBezTo>
                  <a:pt x="2058976" y="2068192"/>
                  <a:pt x="2064486" y="2059689"/>
                  <a:pt x="2070330" y="2049893"/>
                </a:cubicBezTo>
                <a:lnTo>
                  <a:pt x="2084675" y="2019414"/>
                </a:lnTo>
                <a:lnTo>
                  <a:pt x="2085251" y="2026039"/>
                </a:lnTo>
                <a:cubicBezTo>
                  <a:pt x="2087737" y="2037676"/>
                  <a:pt x="2077757" y="2047919"/>
                  <a:pt x="2069717" y="2057748"/>
                </a:cubicBezTo>
                <a:cubicBezTo>
                  <a:pt x="2017728" y="2127663"/>
                  <a:pt x="1974742" y="2201739"/>
                  <a:pt x="1934524" y="2279281"/>
                </a:cubicBezTo>
                <a:cubicBezTo>
                  <a:pt x="1930361" y="2288281"/>
                  <a:pt x="1909160" y="2302950"/>
                  <a:pt x="1942264" y="2306017"/>
                </a:cubicBezTo>
                <a:cubicBezTo>
                  <a:pt x="1960962" y="2308106"/>
                  <a:pt x="1944468" y="2325825"/>
                  <a:pt x="1939891" y="2332886"/>
                </a:cubicBezTo>
                <a:cubicBezTo>
                  <a:pt x="1849193" y="2506383"/>
                  <a:pt x="1784668" y="2688482"/>
                  <a:pt x="1744379" y="2879600"/>
                </a:cubicBezTo>
                <a:cubicBezTo>
                  <a:pt x="1692415" y="3129990"/>
                  <a:pt x="1689487" y="3382073"/>
                  <a:pt x="1717309" y="3635697"/>
                </a:cubicBezTo>
                <a:cubicBezTo>
                  <a:pt x="1717724" y="3637636"/>
                  <a:pt x="1718552" y="3641516"/>
                  <a:pt x="1724502" y="3650384"/>
                </a:cubicBezTo>
                <a:cubicBezTo>
                  <a:pt x="1752970" y="3536823"/>
                  <a:pt x="1709128" y="3426545"/>
                  <a:pt x="1738840" y="3318804"/>
                </a:cubicBezTo>
                <a:cubicBezTo>
                  <a:pt x="1737957" y="3400107"/>
                  <a:pt x="1779048" y="3478528"/>
                  <a:pt x="1762235" y="3561205"/>
                </a:cubicBezTo>
                <a:cubicBezTo>
                  <a:pt x="1759459" y="3571939"/>
                  <a:pt x="1758032" y="3581877"/>
                  <a:pt x="1759082" y="3591538"/>
                </a:cubicBezTo>
                <a:lnTo>
                  <a:pt x="1769723" y="3617611"/>
                </a:lnTo>
                <a:lnTo>
                  <a:pt x="1769321" y="3612476"/>
                </a:lnTo>
                <a:cubicBezTo>
                  <a:pt x="1768377" y="3343615"/>
                  <a:pt x="1773244" y="3074852"/>
                  <a:pt x="1833782" y="2810787"/>
                </a:cubicBezTo>
                <a:cubicBezTo>
                  <a:pt x="1865196" y="2671762"/>
                  <a:pt x="1915310" y="2539207"/>
                  <a:pt x="1970873" y="2408113"/>
                </a:cubicBezTo>
                <a:cubicBezTo>
                  <a:pt x="1988730" y="2363264"/>
                  <a:pt x="2010672" y="2319508"/>
                  <a:pt x="2031252" y="2275389"/>
                </a:cubicBezTo>
                <a:cubicBezTo>
                  <a:pt x="2040446" y="2257416"/>
                  <a:pt x="2051370" y="2238445"/>
                  <a:pt x="2065646" y="2223293"/>
                </a:cubicBezTo>
                <a:cubicBezTo>
                  <a:pt x="2085835" y="2202426"/>
                  <a:pt x="2098581" y="2176645"/>
                  <a:pt x="2102160" y="2146947"/>
                </a:cubicBezTo>
                <a:cubicBezTo>
                  <a:pt x="2103817" y="2129872"/>
                  <a:pt x="2111187" y="2118708"/>
                  <a:pt x="2129354" y="2116277"/>
                </a:cubicBezTo>
                <a:cubicBezTo>
                  <a:pt x="2150611" y="2113214"/>
                  <a:pt x="2162799" y="2100422"/>
                  <a:pt x="2168272" y="2079992"/>
                </a:cubicBezTo>
                <a:cubicBezTo>
                  <a:pt x="2176666" y="2048665"/>
                  <a:pt x="2195226" y="2022981"/>
                  <a:pt x="2217506" y="1999754"/>
                </a:cubicBezTo>
                <a:cubicBezTo>
                  <a:pt x="2256156" y="1959018"/>
                  <a:pt x="2296168" y="1918645"/>
                  <a:pt x="2332460" y="1875815"/>
                </a:cubicBezTo>
                <a:cubicBezTo>
                  <a:pt x="2437515" y="1750682"/>
                  <a:pt x="2572408" y="1661282"/>
                  <a:pt x="2704943" y="1569790"/>
                </a:cubicBezTo>
                <a:cubicBezTo>
                  <a:pt x="2789027" y="1512030"/>
                  <a:pt x="2871749" y="1453905"/>
                  <a:pt x="2964173" y="1408599"/>
                </a:cubicBezTo>
                <a:cubicBezTo>
                  <a:pt x="2970715" y="1405972"/>
                  <a:pt x="2977624" y="1401982"/>
                  <a:pt x="2984167" y="1399357"/>
                </a:cubicBezTo>
                <a:cubicBezTo>
                  <a:pt x="2995889" y="1393739"/>
                  <a:pt x="3004328" y="1400380"/>
                  <a:pt x="3008948" y="1410376"/>
                </a:cubicBezTo>
                <a:cubicBezTo>
                  <a:pt x="3013203" y="1421736"/>
                  <a:pt x="3003936" y="1423631"/>
                  <a:pt x="2995666" y="1427255"/>
                </a:cubicBezTo>
                <a:cubicBezTo>
                  <a:pt x="2947411" y="1449362"/>
                  <a:pt x="2899789" y="1474555"/>
                  <a:pt x="2856153" y="1506659"/>
                </a:cubicBezTo>
                <a:cubicBezTo>
                  <a:pt x="2848880" y="1512010"/>
                  <a:pt x="2840247" y="1516995"/>
                  <a:pt x="2836329" y="1526166"/>
                </a:cubicBezTo>
                <a:cubicBezTo>
                  <a:pt x="2835965" y="1527527"/>
                  <a:pt x="2833508" y="1531248"/>
                  <a:pt x="2834871" y="1531611"/>
                </a:cubicBezTo>
                <a:cubicBezTo>
                  <a:pt x="2836864" y="1535067"/>
                  <a:pt x="2838957" y="1532707"/>
                  <a:pt x="2839687" y="1529983"/>
                </a:cubicBezTo>
                <a:cubicBezTo>
                  <a:pt x="2929020" y="1485309"/>
                  <a:pt x="3015366" y="1435454"/>
                  <a:pt x="3105334" y="1393869"/>
                </a:cubicBezTo>
                <a:cubicBezTo>
                  <a:pt x="3133597" y="1381004"/>
                  <a:pt x="3161494" y="1369500"/>
                  <a:pt x="3190120" y="1355273"/>
                </a:cubicBezTo>
                <a:cubicBezTo>
                  <a:pt x="3193392" y="1353961"/>
                  <a:pt x="3197253" y="1353171"/>
                  <a:pt x="3200753" y="1351005"/>
                </a:cubicBezTo>
                <a:lnTo>
                  <a:pt x="3205367" y="1344182"/>
                </a:lnTo>
                <a:lnTo>
                  <a:pt x="3191596" y="1347596"/>
                </a:lnTo>
                <a:lnTo>
                  <a:pt x="3208716" y="1339231"/>
                </a:lnTo>
                <a:lnTo>
                  <a:pt x="3209214" y="1338493"/>
                </a:lnTo>
                <a:cubicBezTo>
                  <a:pt x="3157701" y="1350967"/>
                  <a:pt x="3114333" y="1387521"/>
                  <a:pt x="3058956" y="1365383"/>
                </a:cubicBezTo>
                <a:cubicBezTo>
                  <a:pt x="3107759" y="1341234"/>
                  <a:pt x="3157098" y="1319510"/>
                  <a:pt x="3207049" y="1300185"/>
                </a:cubicBezTo>
                <a:lnTo>
                  <a:pt x="3244299" y="1287715"/>
                </a:lnTo>
                <a:lnTo>
                  <a:pt x="3186359" y="1304100"/>
                </a:lnTo>
                <a:cubicBezTo>
                  <a:pt x="3129003" y="1320412"/>
                  <a:pt x="3072475" y="1340600"/>
                  <a:pt x="3018716" y="1364251"/>
                </a:cubicBezTo>
                <a:cubicBezTo>
                  <a:pt x="2962603" y="1386380"/>
                  <a:pt x="2911611" y="1413497"/>
                  <a:pt x="2856327" y="1439503"/>
                </a:cubicBezTo>
                <a:cubicBezTo>
                  <a:pt x="2851074" y="1424403"/>
                  <a:pt x="2869357" y="1424553"/>
                  <a:pt x="2869223" y="1414441"/>
                </a:cubicBezTo>
                <a:cubicBezTo>
                  <a:pt x="2866871" y="1412916"/>
                  <a:pt x="2864517" y="1411392"/>
                  <a:pt x="2862577" y="1411805"/>
                </a:cubicBezTo>
                <a:cubicBezTo>
                  <a:pt x="2823787" y="1420092"/>
                  <a:pt x="2790949" y="1437247"/>
                  <a:pt x="2756585" y="1456757"/>
                </a:cubicBezTo>
                <a:cubicBezTo>
                  <a:pt x="2653905" y="1517224"/>
                  <a:pt x="2556349" y="1582679"/>
                  <a:pt x="2462803" y="1657418"/>
                </a:cubicBezTo>
                <a:cubicBezTo>
                  <a:pt x="2442013" y="1674026"/>
                  <a:pt x="2420397" y="1686755"/>
                  <a:pt x="2392001" y="1686740"/>
                </a:cubicBezTo>
                <a:cubicBezTo>
                  <a:pt x="2365959" y="1688247"/>
                  <a:pt x="2348354" y="1710258"/>
                  <a:pt x="2329505" y="1726455"/>
                </a:cubicBezTo>
                <a:cubicBezTo>
                  <a:pt x="2313151" y="1740088"/>
                  <a:pt x="2296280" y="1751296"/>
                  <a:pt x="2277611" y="1758833"/>
                </a:cubicBezTo>
                <a:lnTo>
                  <a:pt x="2266239" y="1762069"/>
                </a:lnTo>
                <a:lnTo>
                  <a:pt x="2282854" y="1744404"/>
                </a:lnTo>
                <a:cubicBezTo>
                  <a:pt x="2311061" y="1716399"/>
                  <a:pt x="2341603" y="1687893"/>
                  <a:pt x="2374481" y="1658891"/>
                </a:cubicBezTo>
                <a:cubicBezTo>
                  <a:pt x="2407856" y="1632224"/>
                  <a:pt x="2470936" y="1584557"/>
                  <a:pt x="2515332" y="1540883"/>
                </a:cubicBezTo>
                <a:cubicBezTo>
                  <a:pt x="2563719" y="1515893"/>
                  <a:pt x="2608115" y="1472217"/>
                  <a:pt x="2663850" y="1435891"/>
                </a:cubicBezTo>
                <a:cubicBezTo>
                  <a:pt x="2667523" y="1430220"/>
                  <a:pt x="2673191" y="1433894"/>
                  <a:pt x="2681537" y="1427227"/>
                </a:cubicBezTo>
                <a:cubicBezTo>
                  <a:pt x="2776315" y="1367905"/>
                  <a:pt x="2881435" y="1311257"/>
                  <a:pt x="2987551" y="1259281"/>
                </a:cubicBezTo>
                <a:cubicBezTo>
                  <a:pt x="3041109" y="1235627"/>
                  <a:pt x="3095166" y="1214310"/>
                  <a:pt x="3149720" y="1195329"/>
                </a:cubicBezTo>
                <a:lnTo>
                  <a:pt x="3259829" y="1162036"/>
                </a:lnTo>
                <a:lnTo>
                  <a:pt x="3210739" y="1178017"/>
                </a:lnTo>
                <a:cubicBezTo>
                  <a:pt x="3193848" y="1184679"/>
                  <a:pt x="3178247" y="1191675"/>
                  <a:pt x="3169403" y="1196006"/>
                </a:cubicBezTo>
                <a:cubicBezTo>
                  <a:pt x="3164732" y="1197005"/>
                  <a:pt x="3164732" y="1197005"/>
                  <a:pt x="3164732" y="1197005"/>
                </a:cubicBezTo>
                <a:cubicBezTo>
                  <a:pt x="3115346" y="1217324"/>
                  <a:pt x="3083647" y="1228980"/>
                  <a:pt x="3029591" y="1250298"/>
                </a:cubicBezTo>
                <a:cubicBezTo>
                  <a:pt x="3024920" y="1251297"/>
                  <a:pt x="3024920" y="1251297"/>
                  <a:pt x="3024920" y="1251297"/>
                </a:cubicBezTo>
                <a:cubicBezTo>
                  <a:pt x="3025917" y="1255966"/>
                  <a:pt x="3021247" y="1256965"/>
                  <a:pt x="3025917" y="1255966"/>
                </a:cubicBezTo>
                <a:cubicBezTo>
                  <a:pt x="3025917" y="1255966"/>
                  <a:pt x="3030589" y="1254969"/>
                  <a:pt x="3035260" y="1253970"/>
                </a:cubicBezTo>
                <a:cubicBezTo>
                  <a:pt x="3084644" y="1233653"/>
                  <a:pt x="3121016" y="1220997"/>
                  <a:pt x="3165731" y="1201677"/>
                </a:cubicBezTo>
                <a:cubicBezTo>
                  <a:pt x="3166728" y="1206348"/>
                  <a:pt x="3166728" y="1206348"/>
                  <a:pt x="3171401" y="1205351"/>
                </a:cubicBezTo>
                <a:cubicBezTo>
                  <a:pt x="3171401" y="1205351"/>
                  <a:pt x="3176071" y="1204352"/>
                  <a:pt x="3176071" y="1204352"/>
                </a:cubicBezTo>
                <a:cubicBezTo>
                  <a:pt x="3176071" y="1204352"/>
                  <a:pt x="3176071" y="1204352"/>
                  <a:pt x="3175073" y="1199680"/>
                </a:cubicBezTo>
                <a:cubicBezTo>
                  <a:pt x="3215116" y="1181357"/>
                  <a:pt x="3264821" y="1185391"/>
                  <a:pt x="3270170" y="1164711"/>
                </a:cubicBezTo>
                <a:lnTo>
                  <a:pt x="3288855" y="1160719"/>
                </a:lnTo>
                <a:cubicBezTo>
                  <a:pt x="3293525" y="1159721"/>
                  <a:pt x="3298195" y="1158724"/>
                  <a:pt x="3298195" y="1158724"/>
                </a:cubicBezTo>
                <a:cubicBezTo>
                  <a:pt x="3299194" y="1163394"/>
                  <a:pt x="3301190" y="1172736"/>
                  <a:pt x="3297518" y="1178405"/>
                </a:cubicBezTo>
                <a:cubicBezTo>
                  <a:pt x="3292847" y="1179404"/>
                  <a:pt x="3288175" y="1180401"/>
                  <a:pt x="3283504" y="1181399"/>
                </a:cubicBezTo>
                <a:cubicBezTo>
                  <a:pt x="3269491" y="1184393"/>
                  <a:pt x="3261147" y="1191060"/>
                  <a:pt x="3251805" y="1193056"/>
                </a:cubicBezTo>
                <a:cubicBezTo>
                  <a:pt x="3251805" y="1193056"/>
                  <a:pt x="3247133" y="1194053"/>
                  <a:pt x="3247133" y="1194053"/>
                </a:cubicBezTo>
                <a:cubicBezTo>
                  <a:pt x="3243461" y="1199722"/>
                  <a:pt x="3238789" y="1200720"/>
                  <a:pt x="3234118" y="1201718"/>
                </a:cubicBezTo>
                <a:cubicBezTo>
                  <a:pt x="3234118" y="1201718"/>
                  <a:pt x="3229448" y="1202715"/>
                  <a:pt x="3229448" y="1202715"/>
                </a:cubicBezTo>
                <a:cubicBezTo>
                  <a:pt x="3230447" y="1207386"/>
                  <a:pt x="3235117" y="1206389"/>
                  <a:pt x="3235117" y="1206389"/>
                </a:cubicBezTo>
                <a:cubicBezTo>
                  <a:pt x="3244459" y="1204394"/>
                  <a:pt x="3243461" y="1199722"/>
                  <a:pt x="3248132" y="1198724"/>
                </a:cubicBezTo>
                <a:cubicBezTo>
                  <a:pt x="3248132" y="1198724"/>
                  <a:pt x="3248132" y="1198724"/>
                  <a:pt x="3252802" y="1197727"/>
                </a:cubicBezTo>
                <a:cubicBezTo>
                  <a:pt x="3248132" y="1198724"/>
                  <a:pt x="3249131" y="1203396"/>
                  <a:pt x="3249131" y="1203396"/>
                </a:cubicBezTo>
                <a:cubicBezTo>
                  <a:pt x="3249131" y="1203396"/>
                  <a:pt x="3253801" y="1202397"/>
                  <a:pt x="3253801" y="1202397"/>
                </a:cubicBezTo>
                <a:cubicBezTo>
                  <a:pt x="3258472" y="1201400"/>
                  <a:pt x="3263143" y="1200401"/>
                  <a:pt x="3263143" y="1200401"/>
                </a:cubicBezTo>
                <a:cubicBezTo>
                  <a:pt x="3263143" y="1200401"/>
                  <a:pt x="3262146" y="1195729"/>
                  <a:pt x="3262146" y="1195729"/>
                </a:cubicBezTo>
                <a:cubicBezTo>
                  <a:pt x="3266816" y="1194732"/>
                  <a:pt x="3275160" y="1188065"/>
                  <a:pt x="3279831" y="1187067"/>
                </a:cubicBezTo>
                <a:cubicBezTo>
                  <a:pt x="3289174" y="1185071"/>
                  <a:pt x="3293844" y="1184074"/>
                  <a:pt x="3303187" y="1182078"/>
                </a:cubicBezTo>
                <a:cubicBezTo>
                  <a:pt x="3326541" y="1177088"/>
                  <a:pt x="3326541" y="1177088"/>
                  <a:pt x="3326541" y="1177088"/>
                </a:cubicBezTo>
                <a:cubicBezTo>
                  <a:pt x="3331213" y="1176089"/>
                  <a:pt x="3334885" y="1170421"/>
                  <a:pt x="3334885" y="1170421"/>
                </a:cubicBezTo>
                <a:cubicBezTo>
                  <a:pt x="3334885" y="1170421"/>
                  <a:pt x="3330215" y="1171419"/>
                  <a:pt x="3325543" y="1172418"/>
                </a:cubicBezTo>
                <a:cubicBezTo>
                  <a:pt x="3306859" y="1176409"/>
                  <a:pt x="3306859" y="1176409"/>
                  <a:pt x="3306859" y="1176409"/>
                </a:cubicBezTo>
                <a:cubicBezTo>
                  <a:pt x="3309534" y="1166069"/>
                  <a:pt x="3313208" y="1160400"/>
                  <a:pt x="3312209" y="1155729"/>
                </a:cubicBezTo>
                <a:cubicBezTo>
                  <a:pt x="3311211" y="1151058"/>
                  <a:pt x="3311211" y="1151058"/>
                  <a:pt x="3311211" y="1151058"/>
                </a:cubicBezTo>
                <a:cubicBezTo>
                  <a:pt x="3315882" y="1150059"/>
                  <a:pt x="3315882" y="1150059"/>
                  <a:pt x="3320555" y="1149062"/>
                </a:cubicBezTo>
                <a:cubicBezTo>
                  <a:pt x="3324227" y="1143393"/>
                  <a:pt x="3324227" y="1143393"/>
                  <a:pt x="3324227" y="1143393"/>
                </a:cubicBezTo>
                <a:cubicBezTo>
                  <a:pt x="3318557" y="1139720"/>
                  <a:pt x="3318557" y="1139720"/>
                  <a:pt x="3318557" y="1139720"/>
                </a:cubicBezTo>
                <a:cubicBezTo>
                  <a:pt x="3323230" y="1138722"/>
                  <a:pt x="3323230" y="1138722"/>
                  <a:pt x="3323230" y="1138722"/>
                </a:cubicBezTo>
                <a:cubicBezTo>
                  <a:pt x="3342911" y="1139401"/>
                  <a:pt x="3374612" y="1127745"/>
                  <a:pt x="3402637" y="1121757"/>
                </a:cubicBezTo>
                <a:cubicBezTo>
                  <a:pt x="3394293" y="1128423"/>
                  <a:pt x="3346584" y="1133732"/>
                  <a:pt x="3348580" y="1143073"/>
                </a:cubicBezTo>
                <a:lnTo>
                  <a:pt x="3343909" y="1144072"/>
                </a:lnTo>
                <a:cubicBezTo>
                  <a:pt x="3339239" y="1145071"/>
                  <a:pt x="3329895" y="1147066"/>
                  <a:pt x="3325225" y="1148063"/>
                </a:cubicBezTo>
                <a:cubicBezTo>
                  <a:pt x="3321552" y="1153733"/>
                  <a:pt x="3321552" y="1153733"/>
                  <a:pt x="3321552" y="1153733"/>
                </a:cubicBezTo>
                <a:cubicBezTo>
                  <a:pt x="3321552" y="1153733"/>
                  <a:pt x="3327221" y="1157406"/>
                  <a:pt x="3327221" y="1157406"/>
                </a:cubicBezTo>
                <a:cubicBezTo>
                  <a:pt x="3331892" y="1156408"/>
                  <a:pt x="3331892" y="1156408"/>
                  <a:pt x="3331892" y="1156408"/>
                </a:cubicBezTo>
                <a:cubicBezTo>
                  <a:pt x="3331892" y="1156408"/>
                  <a:pt x="3335565" y="1150740"/>
                  <a:pt x="3335565" y="1150740"/>
                </a:cubicBezTo>
                <a:cubicBezTo>
                  <a:pt x="3335565" y="1150740"/>
                  <a:pt x="3340236" y="1149741"/>
                  <a:pt x="3340236" y="1149741"/>
                </a:cubicBezTo>
                <a:cubicBezTo>
                  <a:pt x="3344907" y="1148743"/>
                  <a:pt x="3349577" y="1147746"/>
                  <a:pt x="3358920" y="1145750"/>
                </a:cubicBezTo>
                <a:cubicBezTo>
                  <a:pt x="3377604" y="1141758"/>
                  <a:pt x="3359919" y="1150420"/>
                  <a:pt x="3369260" y="1148425"/>
                </a:cubicBezTo>
                <a:cubicBezTo>
                  <a:pt x="3377604" y="1141758"/>
                  <a:pt x="3398285" y="1147107"/>
                  <a:pt x="3402955" y="1146109"/>
                </a:cubicBezTo>
                <a:cubicBezTo>
                  <a:pt x="3401956" y="1141439"/>
                  <a:pt x="3400959" y="1136768"/>
                  <a:pt x="3405630" y="1135769"/>
                </a:cubicBezTo>
                <a:cubicBezTo>
                  <a:pt x="3411300" y="1139443"/>
                  <a:pt x="3406629" y="1140442"/>
                  <a:pt x="3415970" y="1138446"/>
                </a:cubicBezTo>
                <a:cubicBezTo>
                  <a:pt x="3414971" y="1133775"/>
                  <a:pt x="3428985" y="1130780"/>
                  <a:pt x="3438328" y="1128784"/>
                </a:cubicBezTo>
                <a:cubicBezTo>
                  <a:pt x="3435651" y="1139124"/>
                  <a:pt x="3471025" y="1121798"/>
                  <a:pt x="3471025" y="1121798"/>
                </a:cubicBezTo>
                <a:cubicBezTo>
                  <a:pt x="3474697" y="1116129"/>
                  <a:pt x="3474697" y="1116129"/>
                  <a:pt x="3474697" y="1116129"/>
                </a:cubicBezTo>
                <a:cubicBezTo>
                  <a:pt x="3488711" y="1113136"/>
                  <a:pt x="3476695" y="1125472"/>
                  <a:pt x="3490707" y="1122479"/>
                </a:cubicBezTo>
                <a:cubicBezTo>
                  <a:pt x="3499051" y="1115811"/>
                  <a:pt x="3502725" y="1110142"/>
                  <a:pt x="3526079" y="1105153"/>
                </a:cubicBezTo>
                <a:cubicBezTo>
                  <a:pt x="3540093" y="1102158"/>
                  <a:pt x="3555104" y="1103836"/>
                  <a:pt x="3569117" y="1100842"/>
                </a:cubicBezTo>
                <a:cubicBezTo>
                  <a:pt x="3573788" y="1099844"/>
                  <a:pt x="3578459" y="1098846"/>
                  <a:pt x="3583129" y="1097849"/>
                </a:cubicBezTo>
                <a:cubicBezTo>
                  <a:pt x="3611156" y="1091861"/>
                  <a:pt x="3588799" y="1101522"/>
                  <a:pt x="3613152" y="1101202"/>
                </a:cubicBezTo>
                <a:cubicBezTo>
                  <a:pt x="3629841" y="1087868"/>
                  <a:pt x="3694555" y="1093580"/>
                  <a:pt x="3706573" y="1081242"/>
                </a:cubicBezTo>
                <a:lnTo>
                  <a:pt x="3708908" y="1080744"/>
                </a:lnTo>
                <a:cubicBezTo>
                  <a:pt x="3715914" y="1079247"/>
                  <a:pt x="3725257" y="1077251"/>
                  <a:pt x="3725257" y="1077251"/>
                </a:cubicBezTo>
                <a:cubicBezTo>
                  <a:pt x="3729928" y="1076254"/>
                  <a:pt x="3729928" y="1076254"/>
                  <a:pt x="3729928" y="1076254"/>
                </a:cubicBezTo>
                <a:cubicBezTo>
                  <a:pt x="3729928" y="1076254"/>
                  <a:pt x="3734599" y="1075255"/>
                  <a:pt x="3739269" y="1074258"/>
                </a:cubicBezTo>
                <a:cubicBezTo>
                  <a:pt x="3796321" y="1066953"/>
                  <a:pt x="3829017" y="1059968"/>
                  <a:pt x="3866705" y="1076336"/>
                </a:cubicBezTo>
                <a:cubicBezTo>
                  <a:pt x="3869380" y="1065996"/>
                  <a:pt x="3910740" y="1076699"/>
                  <a:pt x="3919084" y="1070031"/>
                </a:cubicBezTo>
                <a:cubicBezTo>
                  <a:pt x="3908744" y="1067356"/>
                  <a:pt x="3948108" y="1068716"/>
                  <a:pt x="3951782" y="1063046"/>
                </a:cubicBezTo>
                <a:cubicBezTo>
                  <a:pt x="3952779" y="1067717"/>
                  <a:pt x="3948108" y="1068716"/>
                  <a:pt x="3943436" y="1069713"/>
                </a:cubicBezTo>
                <a:cubicBezTo>
                  <a:pt x="3963959" y="1062885"/>
                  <a:pt x="3981973" y="1061480"/>
                  <a:pt x="4000821" y="1061115"/>
                </a:cubicBezTo>
                <a:lnTo>
                  <a:pt x="4059509" y="1058914"/>
                </a:lnTo>
                <a:lnTo>
                  <a:pt x="4065917" y="1060029"/>
                </a:lnTo>
                <a:cubicBezTo>
                  <a:pt x="4072129" y="1060534"/>
                  <a:pt x="4080553" y="1059956"/>
                  <a:pt x="4081891" y="1054786"/>
                </a:cubicBezTo>
                <a:close/>
                <a:moveTo>
                  <a:pt x="3073381" y="1003429"/>
                </a:moveTo>
                <a:lnTo>
                  <a:pt x="3075110" y="1006131"/>
                </a:lnTo>
                <a:cubicBezTo>
                  <a:pt x="3075110" y="1006131"/>
                  <a:pt x="3070439" y="1007129"/>
                  <a:pt x="3070439" y="1007129"/>
                </a:cubicBezTo>
                <a:cubicBezTo>
                  <a:pt x="3065769" y="1008126"/>
                  <a:pt x="3061097" y="1009125"/>
                  <a:pt x="3062096" y="1013796"/>
                </a:cubicBezTo>
                <a:cubicBezTo>
                  <a:pt x="3062096" y="1013796"/>
                  <a:pt x="3062096" y="1013796"/>
                  <a:pt x="3066767" y="1012799"/>
                </a:cubicBezTo>
                <a:cubicBezTo>
                  <a:pt x="3071437" y="1011800"/>
                  <a:pt x="3071437" y="1011800"/>
                  <a:pt x="3071437" y="1011800"/>
                </a:cubicBezTo>
                <a:cubicBezTo>
                  <a:pt x="3038741" y="1018786"/>
                  <a:pt x="2980013" y="1041101"/>
                  <a:pt x="2960649" y="1064775"/>
                </a:cubicBezTo>
                <a:cubicBezTo>
                  <a:pt x="2950141" y="1067019"/>
                  <a:pt x="2938419" y="1070746"/>
                  <a:pt x="2925558" y="1075554"/>
                </a:cubicBezTo>
                <a:lnTo>
                  <a:pt x="2899162" y="1086428"/>
                </a:lnTo>
                <a:lnTo>
                  <a:pt x="2903371" y="1080657"/>
                </a:lnTo>
                <a:cubicBezTo>
                  <a:pt x="2910167" y="1065009"/>
                  <a:pt x="2925269" y="1059755"/>
                  <a:pt x="2939957" y="1052562"/>
                </a:cubicBezTo>
                <a:close/>
                <a:moveTo>
                  <a:pt x="5800514" y="966736"/>
                </a:moveTo>
                <a:lnTo>
                  <a:pt x="5823561" y="985857"/>
                </a:lnTo>
                <a:lnTo>
                  <a:pt x="5812369" y="974867"/>
                </a:lnTo>
                <a:close/>
                <a:moveTo>
                  <a:pt x="4691065" y="966665"/>
                </a:moveTo>
                <a:lnTo>
                  <a:pt x="4697929" y="967981"/>
                </a:lnTo>
                <a:lnTo>
                  <a:pt x="4702739" y="970365"/>
                </a:lnTo>
                <a:close/>
                <a:moveTo>
                  <a:pt x="3242294" y="953477"/>
                </a:moveTo>
                <a:lnTo>
                  <a:pt x="3244945" y="955193"/>
                </a:lnTo>
                <a:cubicBezTo>
                  <a:pt x="3235603" y="957189"/>
                  <a:pt x="3226260" y="959187"/>
                  <a:pt x="3222587" y="964854"/>
                </a:cubicBezTo>
                <a:cubicBezTo>
                  <a:pt x="3217918" y="965853"/>
                  <a:pt x="3208575" y="967849"/>
                  <a:pt x="3203904" y="968846"/>
                </a:cubicBezTo>
                <a:cubicBezTo>
                  <a:pt x="3189891" y="971840"/>
                  <a:pt x="3180549" y="973837"/>
                  <a:pt x="3166536" y="976829"/>
                </a:cubicBezTo>
                <a:cubicBezTo>
                  <a:pt x="3143181" y="981820"/>
                  <a:pt x="3126491" y="995154"/>
                  <a:pt x="3102137" y="995473"/>
                </a:cubicBezTo>
                <a:lnTo>
                  <a:pt x="3102436" y="994324"/>
                </a:lnTo>
                <a:lnTo>
                  <a:pt x="3217427" y="959472"/>
                </a:lnTo>
                <a:close/>
                <a:moveTo>
                  <a:pt x="3376913" y="922116"/>
                </a:moveTo>
                <a:lnTo>
                  <a:pt x="3336954" y="930653"/>
                </a:lnTo>
                <a:lnTo>
                  <a:pt x="3358282" y="925510"/>
                </a:lnTo>
                <a:close/>
                <a:moveTo>
                  <a:pt x="3950309" y="744665"/>
                </a:moveTo>
                <a:cubicBezTo>
                  <a:pt x="4249637" y="736884"/>
                  <a:pt x="4545266" y="777512"/>
                  <a:pt x="4826941" y="861419"/>
                </a:cubicBezTo>
                <a:cubicBezTo>
                  <a:pt x="4817601" y="863415"/>
                  <a:pt x="4811931" y="859742"/>
                  <a:pt x="4812928" y="864412"/>
                </a:cubicBezTo>
                <a:cubicBezTo>
                  <a:pt x="4851613" y="885453"/>
                  <a:pt x="4859958" y="878787"/>
                  <a:pt x="4895649" y="885814"/>
                </a:cubicBezTo>
                <a:cubicBezTo>
                  <a:pt x="4926669" y="893839"/>
                  <a:pt x="4963358" y="905536"/>
                  <a:pt x="4995377" y="918233"/>
                </a:cubicBezTo>
                <a:cubicBezTo>
                  <a:pt x="5002043" y="926578"/>
                  <a:pt x="5044401" y="941949"/>
                  <a:pt x="5053743" y="939953"/>
                </a:cubicBezTo>
                <a:cubicBezTo>
                  <a:pt x="5054740" y="944624"/>
                  <a:pt x="5054740" y="944624"/>
                  <a:pt x="5054740" y="944624"/>
                </a:cubicBezTo>
                <a:cubicBezTo>
                  <a:pt x="5059411" y="943626"/>
                  <a:pt x="5059411" y="943626"/>
                  <a:pt x="5059411" y="943626"/>
                </a:cubicBezTo>
                <a:cubicBezTo>
                  <a:pt x="5060410" y="948297"/>
                  <a:pt x="5060410" y="948297"/>
                  <a:pt x="5065081" y="947300"/>
                </a:cubicBezTo>
                <a:cubicBezTo>
                  <a:pt x="5069751" y="946301"/>
                  <a:pt x="5069751" y="946301"/>
                  <a:pt x="5075420" y="949975"/>
                </a:cubicBezTo>
                <a:cubicBezTo>
                  <a:pt x="5081090" y="953649"/>
                  <a:pt x="5097099" y="959996"/>
                  <a:pt x="5101770" y="958998"/>
                </a:cubicBezTo>
                <a:cubicBezTo>
                  <a:pt x="5129117" y="972692"/>
                  <a:pt x="5156463" y="986386"/>
                  <a:pt x="5187483" y="994412"/>
                </a:cubicBezTo>
                <a:cubicBezTo>
                  <a:pt x="5198821" y="1001757"/>
                  <a:pt x="5210159" y="1009104"/>
                  <a:pt x="5220499" y="1011779"/>
                </a:cubicBezTo>
                <a:cubicBezTo>
                  <a:pt x="5247847" y="1025473"/>
                  <a:pt x="5275193" y="1039168"/>
                  <a:pt x="5296871" y="1049189"/>
                </a:cubicBezTo>
                <a:cubicBezTo>
                  <a:pt x="5296871" y="1049189"/>
                  <a:pt x="5292201" y="1050187"/>
                  <a:pt x="5292201" y="1050187"/>
                </a:cubicBezTo>
                <a:cubicBezTo>
                  <a:pt x="5297869" y="1053861"/>
                  <a:pt x="5303538" y="1057532"/>
                  <a:pt x="5308209" y="1056534"/>
                </a:cubicBezTo>
                <a:cubicBezTo>
                  <a:pt x="5631701" y="1221864"/>
                  <a:pt x="5925129" y="1452227"/>
                  <a:pt x="6165817" y="1732932"/>
                </a:cubicBezTo>
                <a:cubicBezTo>
                  <a:pt x="6298157" y="1895142"/>
                  <a:pt x="6412891" y="2072104"/>
                  <a:pt x="6507308" y="2262564"/>
                </a:cubicBezTo>
                <a:lnTo>
                  <a:pt x="6530564" y="2317112"/>
                </a:lnTo>
                <a:lnTo>
                  <a:pt x="6530564" y="2701060"/>
                </a:lnTo>
                <a:lnTo>
                  <a:pt x="6526175" y="2710932"/>
                </a:lnTo>
                <a:cubicBezTo>
                  <a:pt x="6503179" y="2671888"/>
                  <a:pt x="6478867" y="2603819"/>
                  <a:pt x="6455513" y="2608808"/>
                </a:cubicBezTo>
                <a:cubicBezTo>
                  <a:pt x="6455513" y="2608808"/>
                  <a:pt x="6454515" y="2604137"/>
                  <a:pt x="6454515" y="2604137"/>
                </a:cubicBezTo>
                <a:cubicBezTo>
                  <a:pt x="6454515" y="2604137"/>
                  <a:pt x="6452519" y="2594796"/>
                  <a:pt x="6452519" y="2594796"/>
                </a:cubicBezTo>
                <a:cubicBezTo>
                  <a:pt x="6446850" y="2591122"/>
                  <a:pt x="6445853" y="2586451"/>
                  <a:pt x="6446850" y="2591122"/>
                </a:cubicBezTo>
                <a:cubicBezTo>
                  <a:pt x="6440184" y="2582777"/>
                  <a:pt x="6437191" y="2568765"/>
                  <a:pt x="6421859" y="2542736"/>
                </a:cubicBezTo>
                <a:cubicBezTo>
                  <a:pt x="6415193" y="2534391"/>
                  <a:pt x="6414195" y="2529719"/>
                  <a:pt x="6413197" y="2525048"/>
                </a:cubicBezTo>
                <a:cubicBezTo>
                  <a:pt x="6413197" y="2525048"/>
                  <a:pt x="6407529" y="2521375"/>
                  <a:pt x="6407529" y="2521375"/>
                </a:cubicBezTo>
                <a:cubicBezTo>
                  <a:pt x="6406530" y="2516706"/>
                  <a:pt x="6406530" y="2516706"/>
                  <a:pt x="6406530" y="2516706"/>
                </a:cubicBezTo>
                <a:cubicBezTo>
                  <a:pt x="6405533" y="2512033"/>
                  <a:pt x="6401861" y="2517703"/>
                  <a:pt x="6401861" y="2517703"/>
                </a:cubicBezTo>
                <a:cubicBezTo>
                  <a:pt x="6400861" y="2513032"/>
                  <a:pt x="6400861" y="2513032"/>
                  <a:pt x="6400861" y="2513032"/>
                </a:cubicBezTo>
                <a:cubicBezTo>
                  <a:pt x="6396191" y="2514030"/>
                  <a:pt x="6392199" y="2495345"/>
                  <a:pt x="6387528" y="2496344"/>
                </a:cubicBezTo>
                <a:cubicBezTo>
                  <a:pt x="6397189" y="2518700"/>
                  <a:pt x="6388527" y="2501014"/>
                  <a:pt x="6385850" y="2511354"/>
                </a:cubicBezTo>
                <a:cubicBezTo>
                  <a:pt x="6375192" y="2484326"/>
                  <a:pt x="6383175" y="2521695"/>
                  <a:pt x="6374513" y="2504009"/>
                </a:cubicBezTo>
                <a:cubicBezTo>
                  <a:pt x="6363855" y="2476981"/>
                  <a:pt x="6359182" y="2477980"/>
                  <a:pt x="6360859" y="2462967"/>
                </a:cubicBezTo>
                <a:cubicBezTo>
                  <a:pt x="6346847" y="2465962"/>
                  <a:pt x="6323533" y="2402563"/>
                  <a:pt x="6299541" y="2358847"/>
                </a:cubicBezTo>
                <a:cubicBezTo>
                  <a:pt x="6298543" y="2354175"/>
                  <a:pt x="6291875" y="2345832"/>
                  <a:pt x="6284212" y="2332816"/>
                </a:cubicBezTo>
                <a:cubicBezTo>
                  <a:pt x="6261217" y="2293772"/>
                  <a:pt x="6245888" y="2267742"/>
                  <a:pt x="6231556" y="2246383"/>
                </a:cubicBezTo>
                <a:cubicBezTo>
                  <a:pt x="6224890" y="2238037"/>
                  <a:pt x="6230559" y="2241711"/>
                  <a:pt x="6228563" y="2232369"/>
                </a:cubicBezTo>
                <a:cubicBezTo>
                  <a:pt x="6223891" y="2233367"/>
                  <a:pt x="6218223" y="2229693"/>
                  <a:pt x="6217223" y="2225023"/>
                </a:cubicBezTo>
                <a:cubicBezTo>
                  <a:pt x="6216227" y="2220352"/>
                  <a:pt x="6228563" y="2232369"/>
                  <a:pt x="6220897" y="2219353"/>
                </a:cubicBezTo>
                <a:cubicBezTo>
                  <a:pt x="6201894" y="2198991"/>
                  <a:pt x="6205567" y="2193324"/>
                  <a:pt x="6178901" y="2159947"/>
                </a:cubicBezTo>
                <a:cubicBezTo>
                  <a:pt x="6188241" y="2157951"/>
                  <a:pt x="6188241" y="2157951"/>
                  <a:pt x="6188241" y="2157951"/>
                </a:cubicBezTo>
                <a:cubicBezTo>
                  <a:pt x="6173910" y="2136592"/>
                  <a:pt x="6167243" y="2128248"/>
                  <a:pt x="6171235" y="2146932"/>
                </a:cubicBezTo>
                <a:cubicBezTo>
                  <a:pt x="6158899" y="2134916"/>
                  <a:pt x="6167243" y="2128248"/>
                  <a:pt x="6150235" y="2117229"/>
                </a:cubicBezTo>
                <a:cubicBezTo>
                  <a:pt x="6155904" y="2120903"/>
                  <a:pt x="6154907" y="2116231"/>
                  <a:pt x="6149238" y="2112559"/>
                </a:cubicBezTo>
                <a:cubicBezTo>
                  <a:pt x="6153909" y="2111560"/>
                  <a:pt x="6153909" y="2111560"/>
                  <a:pt x="6153909" y="2111560"/>
                </a:cubicBezTo>
                <a:cubicBezTo>
                  <a:pt x="6159578" y="2115233"/>
                  <a:pt x="6158581" y="2110562"/>
                  <a:pt x="6158581" y="2110562"/>
                </a:cubicBezTo>
                <a:cubicBezTo>
                  <a:pt x="6157582" y="2105892"/>
                  <a:pt x="6157582" y="2105892"/>
                  <a:pt x="6157582" y="2105892"/>
                </a:cubicBezTo>
                <a:cubicBezTo>
                  <a:pt x="6170917" y="2122580"/>
                  <a:pt x="6160257" y="2095550"/>
                  <a:pt x="6147921" y="2083534"/>
                </a:cubicBezTo>
                <a:cubicBezTo>
                  <a:pt x="6152592" y="2082535"/>
                  <a:pt x="6152592" y="2082535"/>
                  <a:pt x="6152592" y="2082535"/>
                </a:cubicBezTo>
                <a:cubicBezTo>
                  <a:pt x="6152592" y="2082535"/>
                  <a:pt x="6152592" y="2082535"/>
                  <a:pt x="6151595" y="2077865"/>
                </a:cubicBezTo>
                <a:cubicBezTo>
                  <a:pt x="6151595" y="2077865"/>
                  <a:pt x="6145926" y="2074193"/>
                  <a:pt x="6145926" y="2074193"/>
                </a:cubicBezTo>
                <a:cubicBezTo>
                  <a:pt x="6131594" y="2052834"/>
                  <a:pt x="6110595" y="2023131"/>
                  <a:pt x="6089597" y="1993426"/>
                </a:cubicBezTo>
                <a:cubicBezTo>
                  <a:pt x="6063927" y="1964722"/>
                  <a:pt x="6038257" y="1936016"/>
                  <a:pt x="6019255" y="1915656"/>
                </a:cubicBezTo>
                <a:cubicBezTo>
                  <a:pt x="6010591" y="1897969"/>
                  <a:pt x="5985919" y="1873934"/>
                  <a:pt x="5960249" y="1845230"/>
                </a:cubicBezTo>
                <a:cubicBezTo>
                  <a:pt x="5940249" y="1820198"/>
                  <a:pt x="5914579" y="1791491"/>
                  <a:pt x="5903921" y="1764465"/>
                </a:cubicBezTo>
                <a:cubicBezTo>
                  <a:pt x="5893581" y="1761789"/>
                  <a:pt x="5881245" y="1749773"/>
                  <a:pt x="5875576" y="1746097"/>
                </a:cubicBezTo>
                <a:cubicBezTo>
                  <a:pt x="5875576" y="1746097"/>
                  <a:pt x="5874577" y="1741428"/>
                  <a:pt x="5874577" y="1741428"/>
                </a:cubicBezTo>
                <a:cubicBezTo>
                  <a:pt x="5868909" y="1737755"/>
                  <a:pt x="5868909" y="1737755"/>
                  <a:pt x="5867911" y="1733084"/>
                </a:cubicBezTo>
                <a:cubicBezTo>
                  <a:pt x="5863240" y="1734081"/>
                  <a:pt x="5863240" y="1734081"/>
                  <a:pt x="5864239" y="1738752"/>
                </a:cubicBezTo>
                <a:cubicBezTo>
                  <a:pt x="5817569" y="1680344"/>
                  <a:pt x="5734213" y="1610238"/>
                  <a:pt x="5653531" y="1529790"/>
                </a:cubicBezTo>
                <a:cubicBezTo>
                  <a:pt x="5653531" y="1529790"/>
                  <a:pt x="5653531" y="1529790"/>
                  <a:pt x="5652531" y="1525119"/>
                </a:cubicBezTo>
                <a:cubicBezTo>
                  <a:pt x="5666545" y="1522125"/>
                  <a:pt x="5664868" y="1537137"/>
                  <a:pt x="5697884" y="1554504"/>
                </a:cubicBezTo>
                <a:cubicBezTo>
                  <a:pt x="5694211" y="1560172"/>
                  <a:pt x="5695209" y="1564844"/>
                  <a:pt x="5701875" y="1573189"/>
                </a:cubicBezTo>
                <a:cubicBezTo>
                  <a:pt x="5707545" y="1576861"/>
                  <a:pt x="5724553" y="1587879"/>
                  <a:pt x="5742557" y="1603571"/>
                </a:cubicBezTo>
                <a:cubicBezTo>
                  <a:pt x="5760562" y="1619260"/>
                  <a:pt x="5778567" y="1634952"/>
                  <a:pt x="5779564" y="1639622"/>
                </a:cubicBezTo>
                <a:cubicBezTo>
                  <a:pt x="5791900" y="1651638"/>
                  <a:pt x="5816573" y="1675674"/>
                  <a:pt x="5840245" y="1695037"/>
                </a:cubicBezTo>
                <a:cubicBezTo>
                  <a:pt x="5859248" y="1715397"/>
                  <a:pt x="5878251" y="1735759"/>
                  <a:pt x="5879249" y="1740430"/>
                </a:cubicBezTo>
                <a:cubicBezTo>
                  <a:pt x="5895259" y="1746778"/>
                  <a:pt x="5917256" y="1781152"/>
                  <a:pt x="5934262" y="1792171"/>
                </a:cubicBezTo>
                <a:cubicBezTo>
                  <a:pt x="5934262" y="1792171"/>
                  <a:pt x="5935261" y="1796841"/>
                  <a:pt x="5935261" y="1796841"/>
                </a:cubicBezTo>
                <a:cubicBezTo>
                  <a:pt x="5936258" y="1801513"/>
                  <a:pt x="5936258" y="1801513"/>
                  <a:pt x="5936258" y="1801513"/>
                </a:cubicBezTo>
                <a:cubicBezTo>
                  <a:pt x="5936258" y="1801513"/>
                  <a:pt x="5940929" y="1800515"/>
                  <a:pt x="5940929" y="1800515"/>
                </a:cubicBezTo>
                <a:cubicBezTo>
                  <a:pt x="5953264" y="1812533"/>
                  <a:pt x="5948594" y="1813530"/>
                  <a:pt x="5955260" y="1821873"/>
                </a:cubicBezTo>
                <a:cubicBezTo>
                  <a:pt x="5955260" y="1821873"/>
                  <a:pt x="5956259" y="1826546"/>
                  <a:pt x="5956259" y="1826546"/>
                </a:cubicBezTo>
                <a:cubicBezTo>
                  <a:pt x="5956259" y="1826546"/>
                  <a:pt x="5961927" y="1830220"/>
                  <a:pt x="5961927" y="1830220"/>
                </a:cubicBezTo>
                <a:cubicBezTo>
                  <a:pt x="5960930" y="1825547"/>
                  <a:pt x="5960930" y="1825547"/>
                  <a:pt x="5960930" y="1825547"/>
                </a:cubicBezTo>
                <a:cubicBezTo>
                  <a:pt x="5979932" y="1845910"/>
                  <a:pt x="5987597" y="1858924"/>
                  <a:pt x="6004605" y="1869943"/>
                </a:cubicBezTo>
                <a:cubicBezTo>
                  <a:pt x="5999933" y="1870942"/>
                  <a:pt x="5999933" y="1870942"/>
                  <a:pt x="5999933" y="1870942"/>
                </a:cubicBezTo>
                <a:lnTo>
                  <a:pt x="6000931" y="1875612"/>
                </a:lnTo>
                <a:cubicBezTo>
                  <a:pt x="6001929" y="1880283"/>
                  <a:pt x="6006601" y="1879284"/>
                  <a:pt x="6006601" y="1879284"/>
                </a:cubicBezTo>
                <a:cubicBezTo>
                  <a:pt x="6006601" y="1879284"/>
                  <a:pt x="6006601" y="1879284"/>
                  <a:pt x="6011271" y="1878287"/>
                </a:cubicBezTo>
                <a:cubicBezTo>
                  <a:pt x="6012269" y="1882958"/>
                  <a:pt x="6012269" y="1882958"/>
                  <a:pt x="6012269" y="1882958"/>
                </a:cubicBezTo>
                <a:cubicBezTo>
                  <a:pt x="6024604" y="1894976"/>
                  <a:pt x="6020931" y="1900645"/>
                  <a:pt x="6027599" y="1908989"/>
                </a:cubicBezTo>
                <a:cubicBezTo>
                  <a:pt x="6032269" y="1907991"/>
                  <a:pt x="6031271" y="1903319"/>
                  <a:pt x="6037939" y="1911662"/>
                </a:cubicBezTo>
                <a:cubicBezTo>
                  <a:pt x="6038936" y="1916334"/>
                  <a:pt x="6043606" y="1915336"/>
                  <a:pt x="6044605" y="1920008"/>
                </a:cubicBezTo>
                <a:cubicBezTo>
                  <a:pt x="6039935" y="1921005"/>
                  <a:pt x="6039935" y="1921005"/>
                  <a:pt x="6040933" y="1925676"/>
                </a:cubicBezTo>
                <a:cubicBezTo>
                  <a:pt x="6040933" y="1925676"/>
                  <a:pt x="6041931" y="1930346"/>
                  <a:pt x="6046601" y="1929349"/>
                </a:cubicBezTo>
                <a:cubicBezTo>
                  <a:pt x="6046601" y="1929349"/>
                  <a:pt x="6047599" y="1934020"/>
                  <a:pt x="6052271" y="1933023"/>
                </a:cubicBezTo>
                <a:cubicBezTo>
                  <a:pt x="6058937" y="1941367"/>
                  <a:pt x="6090275" y="1973745"/>
                  <a:pt x="6084607" y="1970071"/>
                </a:cubicBezTo>
                <a:cubicBezTo>
                  <a:pt x="6092952" y="1963405"/>
                  <a:pt x="6067599" y="1959052"/>
                  <a:pt x="6075945" y="1952386"/>
                </a:cubicBezTo>
                <a:cubicBezTo>
                  <a:pt x="6070275" y="1948713"/>
                  <a:pt x="6064605" y="1945039"/>
                  <a:pt x="6057939" y="1936695"/>
                </a:cubicBezTo>
                <a:cubicBezTo>
                  <a:pt x="6057939" y="1936695"/>
                  <a:pt x="6057939" y="1936695"/>
                  <a:pt x="6056941" y="1932024"/>
                </a:cubicBezTo>
                <a:cubicBezTo>
                  <a:pt x="6056941" y="1932024"/>
                  <a:pt x="6055943" y="1927353"/>
                  <a:pt x="6055943" y="1927353"/>
                </a:cubicBezTo>
                <a:cubicBezTo>
                  <a:pt x="6054946" y="1922683"/>
                  <a:pt x="6049276" y="1919009"/>
                  <a:pt x="6049276" y="1919009"/>
                </a:cubicBezTo>
                <a:cubicBezTo>
                  <a:pt x="6046283" y="1904996"/>
                  <a:pt x="6031271" y="1903319"/>
                  <a:pt x="6017937" y="1886631"/>
                </a:cubicBezTo>
                <a:cubicBezTo>
                  <a:pt x="6022609" y="1885633"/>
                  <a:pt x="6021611" y="1880962"/>
                  <a:pt x="6015942" y="1877290"/>
                </a:cubicBezTo>
                <a:cubicBezTo>
                  <a:pt x="6014943" y="1872617"/>
                  <a:pt x="6014943" y="1872617"/>
                  <a:pt x="6014943" y="1872617"/>
                </a:cubicBezTo>
                <a:cubicBezTo>
                  <a:pt x="6014943" y="1872617"/>
                  <a:pt x="6013945" y="1867947"/>
                  <a:pt x="6012949" y="1863276"/>
                </a:cubicBezTo>
                <a:cubicBezTo>
                  <a:pt x="6008279" y="1864274"/>
                  <a:pt x="6007279" y="1859602"/>
                  <a:pt x="6008279" y="1864274"/>
                </a:cubicBezTo>
                <a:cubicBezTo>
                  <a:pt x="6008279" y="1864274"/>
                  <a:pt x="6003605" y="1865272"/>
                  <a:pt x="6003605" y="1865272"/>
                </a:cubicBezTo>
                <a:cubicBezTo>
                  <a:pt x="6000612" y="1851259"/>
                  <a:pt x="5992267" y="1857927"/>
                  <a:pt x="5985601" y="1849581"/>
                </a:cubicBezTo>
                <a:cubicBezTo>
                  <a:pt x="5977936" y="1836566"/>
                  <a:pt x="5971269" y="1828222"/>
                  <a:pt x="5965600" y="1824550"/>
                </a:cubicBezTo>
                <a:cubicBezTo>
                  <a:pt x="5965600" y="1824550"/>
                  <a:pt x="5964603" y="1819878"/>
                  <a:pt x="5964603" y="1819878"/>
                </a:cubicBezTo>
                <a:cubicBezTo>
                  <a:pt x="5964603" y="1819878"/>
                  <a:pt x="5964603" y="1819878"/>
                  <a:pt x="5963605" y="1815208"/>
                </a:cubicBezTo>
                <a:cubicBezTo>
                  <a:pt x="5952267" y="1807860"/>
                  <a:pt x="5952267" y="1807860"/>
                  <a:pt x="5945599" y="1799518"/>
                </a:cubicBezTo>
                <a:cubicBezTo>
                  <a:pt x="5946598" y="1804188"/>
                  <a:pt x="5946598" y="1804188"/>
                  <a:pt x="5951268" y="1803190"/>
                </a:cubicBezTo>
                <a:cubicBezTo>
                  <a:pt x="5951268" y="1803190"/>
                  <a:pt x="5951268" y="1803190"/>
                  <a:pt x="5950271" y="1798519"/>
                </a:cubicBezTo>
                <a:cubicBezTo>
                  <a:pt x="5950271" y="1798519"/>
                  <a:pt x="5944601" y="1794847"/>
                  <a:pt x="5944601" y="1794847"/>
                </a:cubicBezTo>
                <a:cubicBezTo>
                  <a:pt x="5938933" y="1791173"/>
                  <a:pt x="5938933" y="1791173"/>
                  <a:pt x="5938933" y="1791173"/>
                </a:cubicBezTo>
                <a:cubicBezTo>
                  <a:pt x="5937936" y="1786503"/>
                  <a:pt x="5937936" y="1786503"/>
                  <a:pt x="5931269" y="1778159"/>
                </a:cubicBezTo>
                <a:cubicBezTo>
                  <a:pt x="5932265" y="1782829"/>
                  <a:pt x="5926595" y="1779156"/>
                  <a:pt x="5919929" y="1770811"/>
                </a:cubicBezTo>
                <a:cubicBezTo>
                  <a:pt x="5924601" y="1769814"/>
                  <a:pt x="5925598" y="1774486"/>
                  <a:pt x="5930269" y="1773488"/>
                </a:cubicBezTo>
                <a:cubicBezTo>
                  <a:pt x="5917935" y="1761471"/>
                  <a:pt x="5919929" y="1770811"/>
                  <a:pt x="5913263" y="1762468"/>
                </a:cubicBezTo>
                <a:cubicBezTo>
                  <a:pt x="5905597" y="1749453"/>
                  <a:pt x="5912265" y="1757797"/>
                  <a:pt x="5894260" y="1742107"/>
                </a:cubicBezTo>
                <a:cubicBezTo>
                  <a:pt x="5897933" y="1736438"/>
                  <a:pt x="5903603" y="1740111"/>
                  <a:pt x="5908274" y="1739112"/>
                </a:cubicBezTo>
                <a:cubicBezTo>
                  <a:pt x="5896935" y="1731767"/>
                  <a:pt x="5891267" y="1728094"/>
                  <a:pt x="5885598" y="1724422"/>
                </a:cubicBezTo>
                <a:cubicBezTo>
                  <a:pt x="5890269" y="1723424"/>
                  <a:pt x="5890269" y="1723424"/>
                  <a:pt x="5890269" y="1723424"/>
                </a:cubicBezTo>
                <a:cubicBezTo>
                  <a:pt x="5890269" y="1723424"/>
                  <a:pt x="5890269" y="1723424"/>
                  <a:pt x="5889272" y="1718751"/>
                </a:cubicBezTo>
                <a:cubicBezTo>
                  <a:pt x="5889272" y="1718751"/>
                  <a:pt x="5884601" y="1719750"/>
                  <a:pt x="5883602" y="1715079"/>
                </a:cubicBezTo>
                <a:cubicBezTo>
                  <a:pt x="5877933" y="1711405"/>
                  <a:pt x="5871265" y="1703061"/>
                  <a:pt x="5866595" y="1704060"/>
                </a:cubicBezTo>
                <a:cubicBezTo>
                  <a:pt x="5866595" y="1704060"/>
                  <a:pt x="5860925" y="1700386"/>
                  <a:pt x="5859927" y="1695716"/>
                </a:cubicBezTo>
                <a:cubicBezTo>
                  <a:pt x="5859927" y="1695716"/>
                  <a:pt x="5859927" y="1695716"/>
                  <a:pt x="5854258" y="1692043"/>
                </a:cubicBezTo>
                <a:cubicBezTo>
                  <a:pt x="5854258" y="1692043"/>
                  <a:pt x="5854258" y="1692043"/>
                  <a:pt x="5855257" y="1696713"/>
                </a:cubicBezTo>
                <a:cubicBezTo>
                  <a:pt x="5855257" y="1696713"/>
                  <a:pt x="5855257" y="1696713"/>
                  <a:pt x="5856255" y="1701383"/>
                </a:cubicBezTo>
                <a:cubicBezTo>
                  <a:pt x="5839247" y="1690365"/>
                  <a:pt x="5831582" y="1677350"/>
                  <a:pt x="5824917" y="1669006"/>
                </a:cubicBezTo>
                <a:cubicBezTo>
                  <a:pt x="5829587" y="1668009"/>
                  <a:pt x="5835256" y="1671682"/>
                  <a:pt x="5839927" y="1670683"/>
                </a:cubicBezTo>
                <a:cubicBezTo>
                  <a:pt x="5820924" y="1650321"/>
                  <a:pt x="5801921" y="1629962"/>
                  <a:pt x="5805913" y="1648645"/>
                </a:cubicBezTo>
                <a:cubicBezTo>
                  <a:pt x="5791582" y="1627287"/>
                  <a:pt x="5791582" y="1627287"/>
                  <a:pt x="5774575" y="1616266"/>
                </a:cubicBezTo>
                <a:cubicBezTo>
                  <a:pt x="5774575" y="1616266"/>
                  <a:pt x="5779247" y="1615269"/>
                  <a:pt x="5780245" y="1619939"/>
                </a:cubicBezTo>
                <a:cubicBezTo>
                  <a:pt x="5780245" y="1619939"/>
                  <a:pt x="5784915" y="1618942"/>
                  <a:pt x="5784915" y="1618942"/>
                </a:cubicBezTo>
                <a:cubicBezTo>
                  <a:pt x="5790585" y="1622614"/>
                  <a:pt x="5789585" y="1617944"/>
                  <a:pt x="5789585" y="1617944"/>
                </a:cubicBezTo>
                <a:cubicBezTo>
                  <a:pt x="5788587" y="1613273"/>
                  <a:pt x="5788587" y="1613273"/>
                  <a:pt x="5782919" y="1609599"/>
                </a:cubicBezTo>
                <a:cubicBezTo>
                  <a:pt x="5787589" y="1608602"/>
                  <a:pt x="5787589" y="1608602"/>
                  <a:pt x="5787589" y="1608602"/>
                </a:cubicBezTo>
                <a:cubicBezTo>
                  <a:pt x="5788587" y="1613273"/>
                  <a:pt x="5793259" y="1612274"/>
                  <a:pt x="5793259" y="1612274"/>
                </a:cubicBezTo>
                <a:cubicBezTo>
                  <a:pt x="5794257" y="1616947"/>
                  <a:pt x="5794257" y="1616947"/>
                  <a:pt x="5794257" y="1616947"/>
                </a:cubicBezTo>
                <a:cubicBezTo>
                  <a:pt x="5794257" y="1616947"/>
                  <a:pt x="5799925" y="1620620"/>
                  <a:pt x="5799925" y="1620620"/>
                </a:cubicBezTo>
                <a:cubicBezTo>
                  <a:pt x="5799925" y="1620620"/>
                  <a:pt x="5805595" y="1624292"/>
                  <a:pt x="5805595" y="1624292"/>
                </a:cubicBezTo>
                <a:cubicBezTo>
                  <a:pt x="5849269" y="1668688"/>
                  <a:pt x="5887275" y="1709410"/>
                  <a:pt x="5930950" y="1753805"/>
                </a:cubicBezTo>
                <a:cubicBezTo>
                  <a:pt x="5931947" y="1758476"/>
                  <a:pt x="5931947" y="1758476"/>
                  <a:pt x="5931947" y="1758476"/>
                </a:cubicBezTo>
                <a:cubicBezTo>
                  <a:pt x="5932945" y="1763146"/>
                  <a:pt x="5937615" y="1762149"/>
                  <a:pt x="5937615" y="1762149"/>
                </a:cubicBezTo>
                <a:cubicBezTo>
                  <a:pt x="5954623" y="1773169"/>
                  <a:pt x="5949952" y="1774167"/>
                  <a:pt x="5962289" y="1786184"/>
                </a:cubicBezTo>
                <a:cubicBezTo>
                  <a:pt x="5963285" y="1790854"/>
                  <a:pt x="5964283" y="1795526"/>
                  <a:pt x="5969953" y="1799200"/>
                </a:cubicBezTo>
                <a:cubicBezTo>
                  <a:pt x="5970951" y="1803870"/>
                  <a:pt x="5975622" y="1802871"/>
                  <a:pt x="5975622" y="1802871"/>
                </a:cubicBezTo>
                <a:cubicBezTo>
                  <a:pt x="5987958" y="1814887"/>
                  <a:pt x="5995623" y="1827904"/>
                  <a:pt x="6005963" y="1830579"/>
                </a:cubicBezTo>
                <a:cubicBezTo>
                  <a:pt x="6005963" y="1830579"/>
                  <a:pt x="6011631" y="1834252"/>
                  <a:pt x="6011631" y="1834252"/>
                </a:cubicBezTo>
                <a:cubicBezTo>
                  <a:pt x="6012630" y="1838924"/>
                  <a:pt x="6013627" y="1843594"/>
                  <a:pt x="6014625" y="1848264"/>
                </a:cubicBezTo>
                <a:cubicBezTo>
                  <a:pt x="6019296" y="1847267"/>
                  <a:pt x="6033629" y="1868626"/>
                  <a:pt x="6044965" y="1875972"/>
                </a:cubicBezTo>
                <a:cubicBezTo>
                  <a:pt x="6044965" y="1875972"/>
                  <a:pt x="6045965" y="1880642"/>
                  <a:pt x="6050635" y="1879645"/>
                </a:cubicBezTo>
                <a:cubicBezTo>
                  <a:pt x="6051633" y="1884316"/>
                  <a:pt x="6051633" y="1884316"/>
                  <a:pt x="6051633" y="1884316"/>
                </a:cubicBezTo>
                <a:cubicBezTo>
                  <a:pt x="6079299" y="1922363"/>
                  <a:pt x="6107962" y="1965081"/>
                  <a:pt x="6140299" y="2002132"/>
                </a:cubicBezTo>
                <a:cubicBezTo>
                  <a:pt x="6141296" y="2006801"/>
                  <a:pt x="6146966" y="2010475"/>
                  <a:pt x="6152635" y="2014149"/>
                </a:cubicBezTo>
                <a:cubicBezTo>
                  <a:pt x="6153632" y="2018819"/>
                  <a:pt x="6154629" y="2023491"/>
                  <a:pt x="6155629" y="2028161"/>
                </a:cubicBezTo>
                <a:cubicBezTo>
                  <a:pt x="6154629" y="2023491"/>
                  <a:pt x="6160299" y="2027163"/>
                  <a:pt x="6164971" y="2026165"/>
                </a:cubicBezTo>
                <a:cubicBezTo>
                  <a:pt x="6165969" y="2030835"/>
                  <a:pt x="6171637" y="2034509"/>
                  <a:pt x="6171637" y="2034509"/>
                </a:cubicBezTo>
                <a:cubicBezTo>
                  <a:pt x="6185969" y="2055870"/>
                  <a:pt x="6195630" y="2078225"/>
                  <a:pt x="6208963" y="2094914"/>
                </a:cubicBezTo>
                <a:cubicBezTo>
                  <a:pt x="6208963" y="2094914"/>
                  <a:pt x="6209963" y="2099585"/>
                  <a:pt x="6209963" y="2099585"/>
                </a:cubicBezTo>
                <a:cubicBezTo>
                  <a:pt x="6210959" y="2104255"/>
                  <a:pt x="6210959" y="2104255"/>
                  <a:pt x="6211957" y="2108927"/>
                </a:cubicBezTo>
                <a:cubicBezTo>
                  <a:pt x="6216629" y="2107929"/>
                  <a:pt x="6216629" y="2107929"/>
                  <a:pt x="6216629" y="2107929"/>
                </a:cubicBezTo>
                <a:cubicBezTo>
                  <a:pt x="6236629" y="2132961"/>
                  <a:pt x="6255633" y="2153322"/>
                  <a:pt x="6264295" y="2171008"/>
                </a:cubicBezTo>
                <a:cubicBezTo>
                  <a:pt x="6281303" y="2182027"/>
                  <a:pt x="6299624" y="2222071"/>
                  <a:pt x="6321623" y="2256444"/>
                </a:cubicBezTo>
                <a:cubicBezTo>
                  <a:pt x="6332959" y="2263790"/>
                  <a:pt x="6344617" y="2295490"/>
                  <a:pt x="6351284" y="2303835"/>
                </a:cubicBezTo>
                <a:cubicBezTo>
                  <a:pt x="6351284" y="2303835"/>
                  <a:pt x="6352281" y="2308505"/>
                  <a:pt x="6352281" y="2308505"/>
                </a:cubicBezTo>
                <a:cubicBezTo>
                  <a:pt x="6352281" y="2308505"/>
                  <a:pt x="6353279" y="2313176"/>
                  <a:pt x="6353279" y="2313176"/>
                </a:cubicBezTo>
                <a:cubicBezTo>
                  <a:pt x="6354277" y="2317847"/>
                  <a:pt x="6354277" y="2317847"/>
                  <a:pt x="6354277" y="2317847"/>
                </a:cubicBezTo>
                <a:cubicBezTo>
                  <a:pt x="6359946" y="2321520"/>
                  <a:pt x="6359946" y="2321520"/>
                  <a:pt x="6358947" y="2316850"/>
                </a:cubicBezTo>
                <a:cubicBezTo>
                  <a:pt x="6366612" y="2329865"/>
                  <a:pt x="6364617" y="2320523"/>
                  <a:pt x="6369289" y="2319526"/>
                </a:cubicBezTo>
                <a:cubicBezTo>
                  <a:pt x="6367611" y="2334535"/>
                  <a:pt x="6381625" y="2331542"/>
                  <a:pt x="6385616" y="2350226"/>
                </a:cubicBezTo>
                <a:cubicBezTo>
                  <a:pt x="6389289" y="2344557"/>
                  <a:pt x="6392282" y="2358570"/>
                  <a:pt x="6396955" y="2357572"/>
                </a:cubicBezTo>
                <a:cubicBezTo>
                  <a:pt x="6383619" y="2340883"/>
                  <a:pt x="6371963" y="2309185"/>
                  <a:pt x="6361624" y="2306510"/>
                </a:cubicBezTo>
                <a:cubicBezTo>
                  <a:pt x="6361624" y="2306510"/>
                  <a:pt x="6360625" y="2301837"/>
                  <a:pt x="6359627" y="2297168"/>
                </a:cubicBezTo>
                <a:cubicBezTo>
                  <a:pt x="6359627" y="2297168"/>
                  <a:pt x="6358629" y="2292496"/>
                  <a:pt x="6353959" y="2293494"/>
                </a:cubicBezTo>
                <a:cubicBezTo>
                  <a:pt x="6347971" y="2265469"/>
                  <a:pt x="6328969" y="2245107"/>
                  <a:pt x="6314637" y="2223747"/>
                </a:cubicBezTo>
                <a:cubicBezTo>
                  <a:pt x="6278307" y="2168014"/>
                  <a:pt x="6246649" y="2111283"/>
                  <a:pt x="6212319" y="2064893"/>
                </a:cubicBezTo>
                <a:cubicBezTo>
                  <a:pt x="6184653" y="2026844"/>
                  <a:pt x="6151999" y="1965444"/>
                  <a:pt x="6107325" y="1916375"/>
                </a:cubicBezTo>
                <a:cubicBezTo>
                  <a:pt x="6100658" y="1908032"/>
                  <a:pt x="6090318" y="1905356"/>
                  <a:pt x="6088323" y="1896015"/>
                </a:cubicBezTo>
                <a:cubicBezTo>
                  <a:pt x="6055985" y="1858965"/>
                  <a:pt x="6032992" y="1819921"/>
                  <a:pt x="6007323" y="1791215"/>
                </a:cubicBezTo>
                <a:cubicBezTo>
                  <a:pt x="5983647" y="1771851"/>
                  <a:pt x="5995982" y="1783869"/>
                  <a:pt x="5975983" y="1758836"/>
                </a:cubicBezTo>
                <a:cubicBezTo>
                  <a:pt x="5954985" y="1729134"/>
                  <a:pt x="5930312" y="1705100"/>
                  <a:pt x="5907636" y="1690407"/>
                </a:cubicBezTo>
                <a:cubicBezTo>
                  <a:pt x="5879969" y="1652360"/>
                  <a:pt x="5821285" y="1606287"/>
                  <a:pt x="5789947" y="1573908"/>
                </a:cubicBezTo>
                <a:cubicBezTo>
                  <a:pt x="5777611" y="1561891"/>
                  <a:pt x="5773937" y="1567560"/>
                  <a:pt x="5761602" y="1555544"/>
                </a:cubicBezTo>
                <a:cubicBezTo>
                  <a:pt x="5769945" y="1548876"/>
                  <a:pt x="5746271" y="1529513"/>
                  <a:pt x="5729265" y="1518494"/>
                </a:cubicBezTo>
                <a:cubicBezTo>
                  <a:pt x="5729265" y="1518494"/>
                  <a:pt x="5724593" y="1519493"/>
                  <a:pt x="5718925" y="1515819"/>
                </a:cubicBezTo>
                <a:cubicBezTo>
                  <a:pt x="5701919" y="1504800"/>
                  <a:pt x="5685591" y="1474099"/>
                  <a:pt x="5658243" y="1460405"/>
                </a:cubicBezTo>
                <a:cubicBezTo>
                  <a:pt x="5652575" y="1456732"/>
                  <a:pt x="5648901" y="1462401"/>
                  <a:pt x="5637563" y="1455055"/>
                </a:cubicBezTo>
                <a:cubicBezTo>
                  <a:pt x="5637563" y="1455055"/>
                  <a:pt x="5634569" y="1441042"/>
                  <a:pt x="5624228" y="1438365"/>
                </a:cubicBezTo>
                <a:cubicBezTo>
                  <a:pt x="5575884" y="1394968"/>
                  <a:pt x="5503185" y="1351889"/>
                  <a:pt x="5452165" y="1318832"/>
                </a:cubicBezTo>
                <a:cubicBezTo>
                  <a:pt x="5429489" y="1304140"/>
                  <a:pt x="5405815" y="1284777"/>
                  <a:pt x="5377469" y="1266412"/>
                </a:cubicBezTo>
                <a:cubicBezTo>
                  <a:pt x="5366133" y="1259066"/>
                  <a:pt x="5345452" y="1253715"/>
                  <a:pt x="5334113" y="1246370"/>
                </a:cubicBezTo>
                <a:cubicBezTo>
                  <a:pt x="5334113" y="1246370"/>
                  <a:pt x="5321779" y="1234352"/>
                  <a:pt x="5321779" y="1234352"/>
                </a:cubicBezTo>
                <a:cubicBezTo>
                  <a:pt x="5310439" y="1227007"/>
                  <a:pt x="5305769" y="1228004"/>
                  <a:pt x="5300101" y="1224331"/>
                </a:cubicBezTo>
                <a:cubicBezTo>
                  <a:pt x="5299103" y="1219660"/>
                  <a:pt x="5299103" y="1219660"/>
                  <a:pt x="5299103" y="1219660"/>
                </a:cubicBezTo>
                <a:cubicBezTo>
                  <a:pt x="5313115" y="1216667"/>
                  <a:pt x="5322775" y="1239023"/>
                  <a:pt x="5325451" y="1228683"/>
                </a:cubicBezTo>
                <a:cubicBezTo>
                  <a:pt x="5325451" y="1228683"/>
                  <a:pt x="5325451" y="1228683"/>
                  <a:pt x="5326449" y="1233354"/>
                </a:cubicBezTo>
                <a:cubicBezTo>
                  <a:pt x="5336789" y="1236030"/>
                  <a:pt x="5336789" y="1236030"/>
                  <a:pt x="5336789" y="1236030"/>
                </a:cubicBezTo>
                <a:cubicBezTo>
                  <a:pt x="5336789" y="1236030"/>
                  <a:pt x="5341461" y="1235032"/>
                  <a:pt x="5341461" y="1235032"/>
                </a:cubicBezTo>
                <a:cubicBezTo>
                  <a:pt x="5341461" y="1235032"/>
                  <a:pt x="5342459" y="1239702"/>
                  <a:pt x="5347129" y="1238705"/>
                </a:cubicBezTo>
                <a:cubicBezTo>
                  <a:pt x="5347129" y="1238705"/>
                  <a:pt x="5351799" y="1237706"/>
                  <a:pt x="5351799" y="1237706"/>
                </a:cubicBezTo>
                <a:cubicBezTo>
                  <a:pt x="5368805" y="1248725"/>
                  <a:pt x="5367808" y="1244055"/>
                  <a:pt x="5384815" y="1255074"/>
                </a:cubicBezTo>
                <a:cubicBezTo>
                  <a:pt x="5384815" y="1255074"/>
                  <a:pt x="5390485" y="1258747"/>
                  <a:pt x="5390485" y="1258747"/>
                </a:cubicBezTo>
                <a:cubicBezTo>
                  <a:pt x="5390485" y="1258747"/>
                  <a:pt x="5390485" y="1258747"/>
                  <a:pt x="5395155" y="1257748"/>
                </a:cubicBezTo>
                <a:cubicBezTo>
                  <a:pt x="5395155" y="1257748"/>
                  <a:pt x="5396153" y="1262419"/>
                  <a:pt x="5396153" y="1262419"/>
                </a:cubicBezTo>
                <a:cubicBezTo>
                  <a:pt x="5402821" y="1270763"/>
                  <a:pt x="5376472" y="1261740"/>
                  <a:pt x="5392481" y="1268089"/>
                </a:cubicBezTo>
                <a:cubicBezTo>
                  <a:pt x="5398151" y="1271762"/>
                  <a:pt x="5401823" y="1266093"/>
                  <a:pt x="5416835" y="1267768"/>
                </a:cubicBezTo>
                <a:cubicBezTo>
                  <a:pt x="5424499" y="1280785"/>
                  <a:pt x="5433841" y="1278790"/>
                  <a:pt x="5457515" y="1298152"/>
                </a:cubicBezTo>
                <a:cubicBezTo>
                  <a:pt x="5452843" y="1299151"/>
                  <a:pt x="5452843" y="1299151"/>
                  <a:pt x="5452843" y="1299151"/>
                </a:cubicBezTo>
                <a:cubicBezTo>
                  <a:pt x="5458513" y="1302825"/>
                  <a:pt x="5458513" y="1302825"/>
                  <a:pt x="5458513" y="1302825"/>
                </a:cubicBezTo>
                <a:cubicBezTo>
                  <a:pt x="5460509" y="1312164"/>
                  <a:pt x="5448173" y="1300148"/>
                  <a:pt x="5443501" y="1301145"/>
                </a:cubicBezTo>
                <a:cubicBezTo>
                  <a:pt x="5455837" y="1313163"/>
                  <a:pt x="5460509" y="1312164"/>
                  <a:pt x="5469850" y="1310170"/>
                </a:cubicBezTo>
                <a:cubicBezTo>
                  <a:pt x="5470849" y="1314841"/>
                  <a:pt x="5470849" y="1314841"/>
                  <a:pt x="5476517" y="1318514"/>
                </a:cubicBezTo>
                <a:cubicBezTo>
                  <a:pt x="5477516" y="1323185"/>
                  <a:pt x="5482186" y="1322188"/>
                  <a:pt x="5482186" y="1322188"/>
                </a:cubicBezTo>
                <a:cubicBezTo>
                  <a:pt x="5485860" y="1316519"/>
                  <a:pt x="5485860" y="1316519"/>
                  <a:pt x="5485860" y="1316519"/>
                </a:cubicBezTo>
                <a:cubicBezTo>
                  <a:pt x="5494522" y="1334204"/>
                  <a:pt x="5500870" y="1318194"/>
                  <a:pt x="5519873" y="1338556"/>
                </a:cubicBezTo>
                <a:cubicBezTo>
                  <a:pt x="5525542" y="1342228"/>
                  <a:pt x="5525542" y="1342228"/>
                  <a:pt x="5525542" y="1342228"/>
                </a:cubicBezTo>
                <a:cubicBezTo>
                  <a:pt x="5525542" y="1342228"/>
                  <a:pt x="5530213" y="1341231"/>
                  <a:pt x="5530213" y="1341231"/>
                </a:cubicBezTo>
                <a:cubicBezTo>
                  <a:pt x="5570893" y="1371613"/>
                  <a:pt x="5604908" y="1393651"/>
                  <a:pt x="5637924" y="1411021"/>
                </a:cubicBezTo>
                <a:cubicBezTo>
                  <a:pt x="5633253" y="1412018"/>
                  <a:pt x="5637243" y="1430702"/>
                  <a:pt x="5645589" y="1424035"/>
                </a:cubicBezTo>
                <a:cubicBezTo>
                  <a:pt x="5638921" y="1415691"/>
                  <a:pt x="5649263" y="1418366"/>
                  <a:pt x="5655929" y="1426710"/>
                </a:cubicBezTo>
                <a:cubicBezTo>
                  <a:pt x="5673933" y="1442400"/>
                  <a:pt x="5707947" y="1464437"/>
                  <a:pt x="5738288" y="1492145"/>
                </a:cubicBezTo>
                <a:cubicBezTo>
                  <a:pt x="5767630" y="1515181"/>
                  <a:pt x="5797972" y="1542889"/>
                  <a:pt x="5821645" y="1562252"/>
                </a:cubicBezTo>
                <a:cubicBezTo>
                  <a:pt x="5815977" y="1558580"/>
                  <a:pt x="5824641" y="1576266"/>
                  <a:pt x="5829311" y="1575267"/>
                </a:cubicBezTo>
                <a:cubicBezTo>
                  <a:pt x="5822645" y="1566922"/>
                  <a:pt x="5827315" y="1565925"/>
                  <a:pt x="5832983" y="1569599"/>
                </a:cubicBezTo>
                <a:cubicBezTo>
                  <a:pt x="5834979" y="1578940"/>
                  <a:pt x="5858654" y="1598303"/>
                  <a:pt x="5876659" y="1613995"/>
                </a:cubicBezTo>
                <a:cubicBezTo>
                  <a:pt x="5894663" y="1629684"/>
                  <a:pt x="5911669" y="1640703"/>
                  <a:pt x="5906998" y="1641700"/>
                </a:cubicBezTo>
                <a:cubicBezTo>
                  <a:pt x="5929675" y="1656393"/>
                  <a:pt x="5943009" y="1673082"/>
                  <a:pt x="5956341" y="1689770"/>
                </a:cubicBezTo>
                <a:cubicBezTo>
                  <a:pt x="5975346" y="1710131"/>
                  <a:pt x="5989677" y="1731490"/>
                  <a:pt x="6019021" y="1754527"/>
                </a:cubicBezTo>
                <a:cubicBezTo>
                  <a:pt x="6019021" y="1754527"/>
                  <a:pt x="6020018" y="1759196"/>
                  <a:pt x="6021017" y="1763868"/>
                </a:cubicBezTo>
                <a:cubicBezTo>
                  <a:pt x="6040698" y="1764547"/>
                  <a:pt x="6067685" y="1822276"/>
                  <a:pt x="6085689" y="1837968"/>
                </a:cubicBezTo>
                <a:cubicBezTo>
                  <a:pt x="6091358" y="1841639"/>
                  <a:pt x="6090361" y="1836969"/>
                  <a:pt x="6097027" y="1845313"/>
                </a:cubicBezTo>
                <a:cubicBezTo>
                  <a:pt x="6109363" y="1857330"/>
                  <a:pt x="6112357" y="1871342"/>
                  <a:pt x="6124692" y="1883360"/>
                </a:cubicBezTo>
                <a:cubicBezTo>
                  <a:pt x="6131359" y="1891704"/>
                  <a:pt x="6137029" y="1895377"/>
                  <a:pt x="6148365" y="1902723"/>
                </a:cubicBezTo>
                <a:cubicBezTo>
                  <a:pt x="6168367" y="1927756"/>
                  <a:pt x="6186691" y="1967798"/>
                  <a:pt x="6207689" y="1997502"/>
                </a:cubicBezTo>
                <a:cubicBezTo>
                  <a:pt x="6234356" y="2030879"/>
                  <a:pt x="6265017" y="2082939"/>
                  <a:pt x="6292683" y="2120986"/>
                </a:cubicBezTo>
                <a:cubicBezTo>
                  <a:pt x="6300345" y="2134001"/>
                  <a:pt x="6312681" y="2146017"/>
                  <a:pt x="6319349" y="2154362"/>
                </a:cubicBezTo>
                <a:cubicBezTo>
                  <a:pt x="6319349" y="2154362"/>
                  <a:pt x="6313681" y="2150689"/>
                  <a:pt x="6313681" y="2150689"/>
                </a:cubicBezTo>
                <a:cubicBezTo>
                  <a:pt x="6322344" y="2168375"/>
                  <a:pt x="6335677" y="2185064"/>
                  <a:pt x="6343343" y="2198078"/>
                </a:cubicBezTo>
                <a:cubicBezTo>
                  <a:pt x="6344339" y="2202749"/>
                  <a:pt x="6346335" y="2212090"/>
                  <a:pt x="6346335" y="2212090"/>
                </a:cubicBezTo>
                <a:cubicBezTo>
                  <a:pt x="6370329" y="2255808"/>
                  <a:pt x="6401987" y="2312540"/>
                  <a:pt x="6424979" y="2351584"/>
                </a:cubicBezTo>
                <a:cubicBezTo>
                  <a:pt x="6424979" y="2351584"/>
                  <a:pt x="6424979" y="2351584"/>
                  <a:pt x="6420309" y="2352581"/>
                </a:cubicBezTo>
                <a:cubicBezTo>
                  <a:pt x="6420309" y="2352581"/>
                  <a:pt x="6421307" y="2357252"/>
                  <a:pt x="6421307" y="2357252"/>
                </a:cubicBezTo>
                <a:cubicBezTo>
                  <a:pt x="6421307" y="2357252"/>
                  <a:pt x="6426975" y="2360926"/>
                  <a:pt x="6426975" y="2360926"/>
                </a:cubicBezTo>
                <a:cubicBezTo>
                  <a:pt x="6434641" y="2373942"/>
                  <a:pt x="6450289" y="2424325"/>
                  <a:pt x="6451966" y="2409313"/>
                </a:cubicBezTo>
                <a:cubicBezTo>
                  <a:pt x="6452965" y="2413983"/>
                  <a:pt x="6452965" y="2413983"/>
                  <a:pt x="6452965" y="2413983"/>
                </a:cubicBezTo>
                <a:cubicBezTo>
                  <a:pt x="6453963" y="2418656"/>
                  <a:pt x="6453963" y="2418656"/>
                  <a:pt x="6453963" y="2418656"/>
                </a:cubicBezTo>
                <a:cubicBezTo>
                  <a:pt x="6458633" y="2417657"/>
                  <a:pt x="6458633" y="2417657"/>
                  <a:pt x="6458633" y="2417657"/>
                </a:cubicBezTo>
                <a:cubicBezTo>
                  <a:pt x="6457635" y="2412986"/>
                  <a:pt x="6457635" y="2412986"/>
                  <a:pt x="6457635" y="2412986"/>
                </a:cubicBezTo>
                <a:cubicBezTo>
                  <a:pt x="6465980" y="2406320"/>
                  <a:pt x="6465299" y="2426002"/>
                  <a:pt x="6466299" y="2430673"/>
                </a:cubicBezTo>
                <a:cubicBezTo>
                  <a:pt x="6468972" y="2420333"/>
                  <a:pt x="6484303" y="2446363"/>
                  <a:pt x="6475639" y="2428676"/>
                </a:cubicBezTo>
                <a:cubicBezTo>
                  <a:pt x="6470969" y="2429674"/>
                  <a:pt x="6467975" y="2415661"/>
                  <a:pt x="6467975" y="2415661"/>
                </a:cubicBezTo>
                <a:cubicBezTo>
                  <a:pt x="6474643" y="2424007"/>
                  <a:pt x="6473645" y="2419335"/>
                  <a:pt x="6472646" y="2414663"/>
                </a:cubicBezTo>
                <a:cubicBezTo>
                  <a:pt x="6462306" y="2411989"/>
                  <a:pt x="6458314" y="2393305"/>
                  <a:pt x="6445979" y="2381288"/>
                </a:cubicBezTo>
                <a:cubicBezTo>
                  <a:pt x="6445979" y="2381288"/>
                  <a:pt x="6444981" y="2376615"/>
                  <a:pt x="6443981" y="2371946"/>
                </a:cubicBezTo>
                <a:cubicBezTo>
                  <a:pt x="6443981" y="2371946"/>
                  <a:pt x="6442985" y="2367276"/>
                  <a:pt x="6442985" y="2367276"/>
                </a:cubicBezTo>
                <a:cubicBezTo>
                  <a:pt x="6441987" y="2362603"/>
                  <a:pt x="6441987" y="2362603"/>
                  <a:pt x="6441987" y="2362603"/>
                </a:cubicBezTo>
                <a:cubicBezTo>
                  <a:pt x="6441987" y="2362603"/>
                  <a:pt x="6437315" y="2363602"/>
                  <a:pt x="6437315" y="2363602"/>
                </a:cubicBezTo>
                <a:cubicBezTo>
                  <a:pt x="6436317" y="2358931"/>
                  <a:pt x="6436317" y="2358931"/>
                  <a:pt x="6435319" y="2354259"/>
                </a:cubicBezTo>
                <a:cubicBezTo>
                  <a:pt x="6438993" y="2348590"/>
                  <a:pt x="6440989" y="2357932"/>
                  <a:pt x="6445659" y="2356934"/>
                </a:cubicBezTo>
                <a:cubicBezTo>
                  <a:pt x="6443663" y="2347593"/>
                  <a:pt x="6438993" y="2348590"/>
                  <a:pt x="6437995" y="2343919"/>
                </a:cubicBezTo>
                <a:cubicBezTo>
                  <a:pt x="6437995" y="2343919"/>
                  <a:pt x="6437995" y="2343919"/>
                  <a:pt x="6436996" y="2339248"/>
                </a:cubicBezTo>
                <a:cubicBezTo>
                  <a:pt x="6436996" y="2339248"/>
                  <a:pt x="6435999" y="2334578"/>
                  <a:pt x="6435999" y="2334578"/>
                </a:cubicBezTo>
                <a:cubicBezTo>
                  <a:pt x="6435001" y="2329906"/>
                  <a:pt x="6435001" y="2329906"/>
                  <a:pt x="6435001" y="2329906"/>
                </a:cubicBezTo>
                <a:cubicBezTo>
                  <a:pt x="6426338" y="2312220"/>
                  <a:pt x="6426338" y="2312220"/>
                  <a:pt x="6426338" y="2312220"/>
                </a:cubicBezTo>
                <a:cubicBezTo>
                  <a:pt x="6420669" y="2308548"/>
                  <a:pt x="6420669" y="2308548"/>
                  <a:pt x="6420669" y="2308548"/>
                </a:cubicBezTo>
                <a:cubicBezTo>
                  <a:pt x="6405339" y="2282517"/>
                  <a:pt x="6407335" y="2291860"/>
                  <a:pt x="6396677" y="2264832"/>
                </a:cubicBezTo>
                <a:cubicBezTo>
                  <a:pt x="6395680" y="2260159"/>
                  <a:pt x="6395680" y="2260159"/>
                  <a:pt x="6394681" y="2255488"/>
                </a:cubicBezTo>
                <a:cubicBezTo>
                  <a:pt x="6389013" y="2251817"/>
                  <a:pt x="6389013" y="2251817"/>
                  <a:pt x="6390010" y="2256487"/>
                </a:cubicBezTo>
                <a:cubicBezTo>
                  <a:pt x="6387017" y="2242473"/>
                  <a:pt x="6377355" y="2220118"/>
                  <a:pt x="6367015" y="2217441"/>
                </a:cubicBezTo>
                <a:cubicBezTo>
                  <a:pt x="6373683" y="2225786"/>
                  <a:pt x="6369012" y="2226785"/>
                  <a:pt x="6362345" y="2218440"/>
                </a:cubicBezTo>
                <a:lnTo>
                  <a:pt x="6361347" y="2213768"/>
                </a:lnTo>
                <a:cubicBezTo>
                  <a:pt x="6366017" y="2212771"/>
                  <a:pt x="6366017" y="2212771"/>
                  <a:pt x="6366017" y="2212771"/>
                </a:cubicBezTo>
                <a:cubicBezTo>
                  <a:pt x="6366017" y="2212771"/>
                  <a:pt x="6366017" y="2212771"/>
                  <a:pt x="6365019" y="2208100"/>
                </a:cubicBezTo>
                <a:cubicBezTo>
                  <a:pt x="6365019" y="2208100"/>
                  <a:pt x="6365019" y="2208100"/>
                  <a:pt x="6359351" y="2204426"/>
                </a:cubicBezTo>
                <a:cubicBezTo>
                  <a:pt x="6353364" y="2176401"/>
                  <a:pt x="6305696" y="2113321"/>
                  <a:pt x="6289369" y="2082620"/>
                </a:cubicBezTo>
                <a:cubicBezTo>
                  <a:pt x="6280707" y="2064934"/>
                  <a:pt x="6284379" y="2059265"/>
                  <a:pt x="6272043" y="2047249"/>
                </a:cubicBezTo>
                <a:cubicBezTo>
                  <a:pt x="6270049" y="2037906"/>
                  <a:pt x="6259707" y="2035231"/>
                  <a:pt x="6253041" y="2026887"/>
                </a:cubicBezTo>
                <a:cubicBezTo>
                  <a:pt x="6244378" y="2009200"/>
                  <a:pt x="6241385" y="1995188"/>
                  <a:pt x="6226373" y="1993510"/>
                </a:cubicBezTo>
                <a:cubicBezTo>
                  <a:pt x="6179387" y="1910749"/>
                  <a:pt x="6107048" y="1823635"/>
                  <a:pt x="6037705" y="1750534"/>
                </a:cubicBezTo>
                <a:cubicBezTo>
                  <a:pt x="6041377" y="1744864"/>
                  <a:pt x="6041377" y="1744864"/>
                  <a:pt x="6040378" y="1740194"/>
                </a:cubicBezTo>
                <a:cubicBezTo>
                  <a:pt x="6040378" y="1740194"/>
                  <a:pt x="6041377" y="1744864"/>
                  <a:pt x="6041377" y="1744864"/>
                </a:cubicBezTo>
                <a:cubicBezTo>
                  <a:pt x="6046048" y="1743867"/>
                  <a:pt x="6046048" y="1743867"/>
                  <a:pt x="6046048" y="1743867"/>
                </a:cubicBezTo>
                <a:cubicBezTo>
                  <a:pt x="6046048" y="1743867"/>
                  <a:pt x="6045051" y="1739196"/>
                  <a:pt x="6039381" y="1735524"/>
                </a:cubicBezTo>
                <a:cubicBezTo>
                  <a:pt x="6038383" y="1730853"/>
                  <a:pt x="6043053" y="1729854"/>
                  <a:pt x="6036386" y="1721512"/>
                </a:cubicBezTo>
                <a:cubicBezTo>
                  <a:pt x="6032715" y="1727179"/>
                  <a:pt x="6027046" y="1723507"/>
                  <a:pt x="6014709" y="1711489"/>
                </a:cubicBezTo>
                <a:cubicBezTo>
                  <a:pt x="6013711" y="1706819"/>
                  <a:pt x="6013711" y="1706819"/>
                  <a:pt x="6013711" y="1706819"/>
                </a:cubicBezTo>
                <a:cubicBezTo>
                  <a:pt x="6013711" y="1706819"/>
                  <a:pt x="6009041" y="1707816"/>
                  <a:pt x="6008043" y="1703145"/>
                </a:cubicBezTo>
                <a:cubicBezTo>
                  <a:pt x="6008043" y="1703145"/>
                  <a:pt x="6007045" y="1698475"/>
                  <a:pt x="6007045" y="1698475"/>
                </a:cubicBezTo>
                <a:cubicBezTo>
                  <a:pt x="6002374" y="1699472"/>
                  <a:pt x="6002374" y="1699472"/>
                  <a:pt x="6002374" y="1699472"/>
                </a:cubicBezTo>
                <a:cubicBezTo>
                  <a:pt x="6001375" y="1694802"/>
                  <a:pt x="6001375" y="1694802"/>
                  <a:pt x="5995707" y="1691128"/>
                </a:cubicBezTo>
                <a:cubicBezTo>
                  <a:pt x="5998381" y="1680788"/>
                  <a:pt x="5976703" y="1670768"/>
                  <a:pt x="5981375" y="1669769"/>
                </a:cubicBezTo>
                <a:cubicBezTo>
                  <a:pt x="5981375" y="1669769"/>
                  <a:pt x="5986045" y="1668771"/>
                  <a:pt x="5986045" y="1668771"/>
                </a:cubicBezTo>
                <a:cubicBezTo>
                  <a:pt x="5987045" y="1673440"/>
                  <a:pt x="5991715" y="1672443"/>
                  <a:pt x="5991715" y="1672443"/>
                </a:cubicBezTo>
                <a:cubicBezTo>
                  <a:pt x="5990715" y="1667773"/>
                  <a:pt x="5986045" y="1668771"/>
                  <a:pt x="5985048" y="1664101"/>
                </a:cubicBezTo>
                <a:cubicBezTo>
                  <a:pt x="5985048" y="1664101"/>
                  <a:pt x="5979379" y="1660427"/>
                  <a:pt x="5979379" y="1660427"/>
                </a:cubicBezTo>
                <a:cubicBezTo>
                  <a:pt x="5972712" y="1652083"/>
                  <a:pt x="5966045" y="1643739"/>
                  <a:pt x="5961375" y="1644738"/>
                </a:cubicBezTo>
                <a:cubicBezTo>
                  <a:pt x="5961375" y="1644738"/>
                  <a:pt x="5961375" y="1644738"/>
                  <a:pt x="5960376" y="1640066"/>
                </a:cubicBezTo>
                <a:cubicBezTo>
                  <a:pt x="5960376" y="1640066"/>
                  <a:pt x="5959379" y="1635394"/>
                  <a:pt x="5953710" y="1631721"/>
                </a:cubicBezTo>
                <a:cubicBezTo>
                  <a:pt x="5953710" y="1631721"/>
                  <a:pt x="5949037" y="1632720"/>
                  <a:pt x="5949037" y="1632720"/>
                </a:cubicBezTo>
                <a:cubicBezTo>
                  <a:pt x="5949037" y="1632720"/>
                  <a:pt x="5950036" y="1637390"/>
                  <a:pt x="5950036" y="1637390"/>
                </a:cubicBezTo>
                <a:cubicBezTo>
                  <a:pt x="5949037" y="1632720"/>
                  <a:pt x="5948040" y="1628050"/>
                  <a:pt x="5942371" y="1624375"/>
                </a:cubicBezTo>
                <a:cubicBezTo>
                  <a:pt x="5943369" y="1629047"/>
                  <a:pt x="5938699" y="1630045"/>
                  <a:pt x="5933029" y="1626372"/>
                </a:cubicBezTo>
                <a:cubicBezTo>
                  <a:pt x="5937700" y="1625373"/>
                  <a:pt x="5932031" y="1621701"/>
                  <a:pt x="5931033" y="1617029"/>
                </a:cubicBezTo>
                <a:cubicBezTo>
                  <a:pt x="5925364" y="1613357"/>
                  <a:pt x="5925364" y="1613357"/>
                  <a:pt x="5925364" y="1613357"/>
                </a:cubicBezTo>
                <a:cubicBezTo>
                  <a:pt x="5924365" y="1608686"/>
                  <a:pt x="5924365" y="1608686"/>
                  <a:pt x="5924365" y="1608686"/>
                </a:cubicBezTo>
                <a:cubicBezTo>
                  <a:pt x="5919695" y="1609683"/>
                  <a:pt x="5919695" y="1609683"/>
                  <a:pt x="5919695" y="1609683"/>
                </a:cubicBezTo>
                <a:cubicBezTo>
                  <a:pt x="5919695" y="1609683"/>
                  <a:pt x="5919695" y="1609683"/>
                  <a:pt x="5920694" y="1614354"/>
                </a:cubicBezTo>
                <a:cubicBezTo>
                  <a:pt x="5901691" y="1593994"/>
                  <a:pt x="5882689" y="1573632"/>
                  <a:pt x="5872349" y="1570957"/>
                </a:cubicBezTo>
                <a:cubicBezTo>
                  <a:pt x="5866678" y="1567284"/>
                  <a:pt x="5866678" y="1567284"/>
                  <a:pt x="5865681" y="1562613"/>
                </a:cubicBezTo>
                <a:cubicBezTo>
                  <a:pt x="5860011" y="1558939"/>
                  <a:pt x="5860011" y="1558939"/>
                  <a:pt x="5855341" y="1559936"/>
                </a:cubicBezTo>
                <a:lnTo>
                  <a:pt x="5856125" y="1563605"/>
                </a:lnTo>
                <a:lnTo>
                  <a:pt x="5841049" y="1551621"/>
                </a:lnTo>
                <a:cubicBezTo>
                  <a:pt x="5824309" y="1537567"/>
                  <a:pt x="5816995" y="1529056"/>
                  <a:pt x="5789989" y="1505521"/>
                </a:cubicBezTo>
                <a:cubicBezTo>
                  <a:pt x="5773977" y="1499174"/>
                  <a:pt x="5768311" y="1495498"/>
                  <a:pt x="5763639" y="1496497"/>
                </a:cubicBezTo>
                <a:cubicBezTo>
                  <a:pt x="5762641" y="1491827"/>
                  <a:pt x="5767313" y="1490830"/>
                  <a:pt x="5760645" y="1482484"/>
                </a:cubicBezTo>
                <a:cubicBezTo>
                  <a:pt x="5751305" y="1484481"/>
                  <a:pt x="5748309" y="1470467"/>
                  <a:pt x="5731302" y="1459447"/>
                </a:cubicBezTo>
                <a:cubicBezTo>
                  <a:pt x="5714295" y="1448430"/>
                  <a:pt x="5728629" y="1469789"/>
                  <a:pt x="5710622" y="1454098"/>
                </a:cubicBezTo>
                <a:cubicBezTo>
                  <a:pt x="5726632" y="1460446"/>
                  <a:pt x="5708627" y="1444756"/>
                  <a:pt x="5691620" y="1433737"/>
                </a:cubicBezTo>
                <a:cubicBezTo>
                  <a:pt x="5696290" y="1432738"/>
                  <a:pt x="5696290" y="1432738"/>
                  <a:pt x="5696290" y="1432738"/>
                </a:cubicBezTo>
                <a:cubicBezTo>
                  <a:pt x="5701960" y="1436412"/>
                  <a:pt x="5707630" y="1440085"/>
                  <a:pt x="5706631" y="1435415"/>
                </a:cubicBezTo>
                <a:cubicBezTo>
                  <a:pt x="5706631" y="1435415"/>
                  <a:pt x="5705634" y="1430743"/>
                  <a:pt x="5699964" y="1427069"/>
                </a:cubicBezTo>
                <a:cubicBezTo>
                  <a:pt x="5694295" y="1423397"/>
                  <a:pt x="5694295" y="1423397"/>
                  <a:pt x="5694295" y="1423397"/>
                </a:cubicBezTo>
                <a:cubicBezTo>
                  <a:pt x="5698967" y="1422399"/>
                  <a:pt x="5706631" y="1435415"/>
                  <a:pt x="5710304" y="1429745"/>
                </a:cubicBezTo>
                <a:cubicBezTo>
                  <a:pt x="5698967" y="1422399"/>
                  <a:pt x="5692299" y="1414056"/>
                  <a:pt x="5687628" y="1415053"/>
                </a:cubicBezTo>
                <a:cubicBezTo>
                  <a:pt x="5682958" y="1416052"/>
                  <a:pt x="5682958" y="1416052"/>
                  <a:pt x="5681959" y="1411380"/>
                </a:cubicBezTo>
                <a:cubicBezTo>
                  <a:pt x="5676291" y="1407706"/>
                  <a:pt x="5670621" y="1404035"/>
                  <a:pt x="5665951" y="1405033"/>
                </a:cubicBezTo>
                <a:cubicBezTo>
                  <a:pt x="5665951" y="1405033"/>
                  <a:pt x="5666948" y="1409702"/>
                  <a:pt x="5672618" y="1413376"/>
                </a:cubicBezTo>
                <a:cubicBezTo>
                  <a:pt x="5673615" y="1418048"/>
                  <a:pt x="5673615" y="1418048"/>
                  <a:pt x="5673615" y="1418048"/>
                </a:cubicBezTo>
                <a:cubicBezTo>
                  <a:pt x="5663275" y="1415371"/>
                  <a:pt x="5665271" y="1424714"/>
                  <a:pt x="5656608" y="1407029"/>
                </a:cubicBezTo>
                <a:cubicBezTo>
                  <a:pt x="5652935" y="1412696"/>
                  <a:pt x="5664273" y="1420042"/>
                  <a:pt x="5665271" y="1424714"/>
                </a:cubicBezTo>
                <a:cubicBezTo>
                  <a:pt x="5647267" y="1409023"/>
                  <a:pt x="5650937" y="1403355"/>
                  <a:pt x="5639602" y="1396008"/>
                </a:cubicBezTo>
                <a:cubicBezTo>
                  <a:pt x="5644273" y="1395011"/>
                  <a:pt x="5645271" y="1399681"/>
                  <a:pt x="5645271" y="1399681"/>
                </a:cubicBezTo>
                <a:cubicBezTo>
                  <a:pt x="5650937" y="1403355"/>
                  <a:pt x="5650937" y="1403355"/>
                  <a:pt x="5654611" y="1397686"/>
                </a:cubicBezTo>
                <a:cubicBezTo>
                  <a:pt x="5654611" y="1397686"/>
                  <a:pt x="5648943" y="1394013"/>
                  <a:pt x="5643275" y="1390339"/>
                </a:cubicBezTo>
                <a:cubicBezTo>
                  <a:pt x="5653615" y="1393016"/>
                  <a:pt x="5652617" y="1388343"/>
                  <a:pt x="5642277" y="1385668"/>
                </a:cubicBezTo>
                <a:cubicBezTo>
                  <a:pt x="5641279" y="1380997"/>
                  <a:pt x="5641279" y="1380997"/>
                  <a:pt x="5641279" y="1380997"/>
                </a:cubicBezTo>
                <a:cubicBezTo>
                  <a:pt x="5646947" y="1384671"/>
                  <a:pt x="5645949" y="1379999"/>
                  <a:pt x="5645949" y="1379999"/>
                </a:cubicBezTo>
                <a:cubicBezTo>
                  <a:pt x="5640281" y="1376325"/>
                  <a:pt x="5640281" y="1376325"/>
                  <a:pt x="5635609" y="1377324"/>
                </a:cubicBezTo>
                <a:cubicBezTo>
                  <a:pt x="5634612" y="1372654"/>
                  <a:pt x="5634612" y="1372654"/>
                  <a:pt x="5629939" y="1373652"/>
                </a:cubicBezTo>
                <a:cubicBezTo>
                  <a:pt x="5623273" y="1365308"/>
                  <a:pt x="5623273" y="1365308"/>
                  <a:pt x="5616607" y="1356962"/>
                </a:cubicBezTo>
                <a:cubicBezTo>
                  <a:pt x="5622275" y="1360636"/>
                  <a:pt x="5622275" y="1360636"/>
                  <a:pt x="5622275" y="1360636"/>
                </a:cubicBezTo>
                <a:cubicBezTo>
                  <a:pt x="5627945" y="1364309"/>
                  <a:pt x="5632616" y="1363312"/>
                  <a:pt x="5632616" y="1363312"/>
                </a:cubicBezTo>
                <a:cubicBezTo>
                  <a:pt x="5631617" y="1358640"/>
                  <a:pt x="5625949" y="1354966"/>
                  <a:pt x="5620280" y="1351294"/>
                </a:cubicBezTo>
                <a:cubicBezTo>
                  <a:pt x="5614611" y="1347621"/>
                  <a:pt x="5614611" y="1347621"/>
                  <a:pt x="5614611" y="1347621"/>
                </a:cubicBezTo>
                <a:cubicBezTo>
                  <a:pt x="5608941" y="1343947"/>
                  <a:pt x="5608941" y="1343947"/>
                  <a:pt x="5608941" y="1343947"/>
                </a:cubicBezTo>
                <a:cubicBezTo>
                  <a:pt x="5603273" y="1340275"/>
                  <a:pt x="5598601" y="1341272"/>
                  <a:pt x="5599600" y="1345945"/>
                </a:cubicBezTo>
                <a:cubicBezTo>
                  <a:pt x="5599600" y="1345945"/>
                  <a:pt x="5600599" y="1350615"/>
                  <a:pt x="5606266" y="1354289"/>
                </a:cubicBezTo>
                <a:cubicBezTo>
                  <a:pt x="5606266" y="1354289"/>
                  <a:pt x="5606266" y="1354289"/>
                  <a:pt x="5610937" y="1353291"/>
                </a:cubicBezTo>
                <a:cubicBezTo>
                  <a:pt x="5616607" y="1356962"/>
                  <a:pt x="5616607" y="1356962"/>
                  <a:pt x="5616607" y="1356962"/>
                </a:cubicBezTo>
                <a:cubicBezTo>
                  <a:pt x="5591255" y="1352611"/>
                  <a:pt x="5612933" y="1362633"/>
                  <a:pt x="5625269" y="1374649"/>
                </a:cubicBezTo>
                <a:cubicBezTo>
                  <a:pt x="5619601" y="1370976"/>
                  <a:pt x="5619601" y="1370976"/>
                  <a:pt x="5619601" y="1370976"/>
                </a:cubicBezTo>
                <a:cubicBezTo>
                  <a:pt x="5619601" y="1370976"/>
                  <a:pt x="5620599" y="1375646"/>
                  <a:pt x="5620599" y="1375646"/>
                </a:cubicBezTo>
                <a:cubicBezTo>
                  <a:pt x="5620599" y="1375646"/>
                  <a:pt x="5620599" y="1375646"/>
                  <a:pt x="5621597" y="1380318"/>
                </a:cubicBezTo>
                <a:cubicBezTo>
                  <a:pt x="5626267" y="1379320"/>
                  <a:pt x="5626267" y="1379320"/>
                  <a:pt x="5626267" y="1379320"/>
                </a:cubicBezTo>
                <a:cubicBezTo>
                  <a:pt x="5631935" y="1382993"/>
                  <a:pt x="5631935" y="1382993"/>
                  <a:pt x="5631935" y="1382993"/>
                </a:cubicBezTo>
                <a:cubicBezTo>
                  <a:pt x="5627265" y="1383992"/>
                  <a:pt x="5627265" y="1383992"/>
                  <a:pt x="5627265" y="1383992"/>
                </a:cubicBezTo>
                <a:cubicBezTo>
                  <a:pt x="5627265" y="1383992"/>
                  <a:pt x="5628263" y="1388662"/>
                  <a:pt x="5632935" y="1387664"/>
                </a:cubicBezTo>
                <a:cubicBezTo>
                  <a:pt x="5633931" y="1392336"/>
                  <a:pt x="5633931" y="1392336"/>
                  <a:pt x="5633931" y="1392336"/>
                </a:cubicBezTo>
                <a:cubicBezTo>
                  <a:pt x="5618921" y="1390658"/>
                  <a:pt x="5612255" y="1382314"/>
                  <a:pt x="5594249" y="1366625"/>
                </a:cubicBezTo>
                <a:cubicBezTo>
                  <a:pt x="5598919" y="1365626"/>
                  <a:pt x="5598919" y="1365626"/>
                  <a:pt x="5598919" y="1365626"/>
                </a:cubicBezTo>
                <a:cubicBezTo>
                  <a:pt x="5603592" y="1364627"/>
                  <a:pt x="5603592" y="1364627"/>
                  <a:pt x="5603592" y="1364627"/>
                </a:cubicBezTo>
                <a:cubicBezTo>
                  <a:pt x="5597922" y="1360955"/>
                  <a:pt x="5597922" y="1360955"/>
                  <a:pt x="5597922" y="1360955"/>
                </a:cubicBezTo>
                <a:cubicBezTo>
                  <a:pt x="5593251" y="1361952"/>
                  <a:pt x="5593251" y="1361952"/>
                  <a:pt x="5593251" y="1361952"/>
                </a:cubicBezTo>
                <a:cubicBezTo>
                  <a:pt x="5587582" y="1358280"/>
                  <a:pt x="5587582" y="1358280"/>
                  <a:pt x="5587582" y="1358280"/>
                </a:cubicBezTo>
                <a:cubicBezTo>
                  <a:pt x="5581915" y="1354607"/>
                  <a:pt x="5585586" y="1348938"/>
                  <a:pt x="5574249" y="1341592"/>
                </a:cubicBezTo>
                <a:cubicBezTo>
                  <a:pt x="5573250" y="1336920"/>
                  <a:pt x="5573250" y="1336920"/>
                  <a:pt x="5573250" y="1336920"/>
                </a:cubicBezTo>
                <a:cubicBezTo>
                  <a:pt x="5568580" y="1337918"/>
                  <a:pt x="5567581" y="1333248"/>
                  <a:pt x="5567581" y="1333248"/>
                </a:cubicBezTo>
                <a:cubicBezTo>
                  <a:pt x="5562910" y="1334245"/>
                  <a:pt x="5562910" y="1334245"/>
                  <a:pt x="5562910" y="1334245"/>
                </a:cubicBezTo>
                <a:cubicBezTo>
                  <a:pt x="5563907" y="1338917"/>
                  <a:pt x="5563907" y="1338917"/>
                  <a:pt x="5563907" y="1338917"/>
                </a:cubicBezTo>
                <a:cubicBezTo>
                  <a:pt x="5552570" y="1331570"/>
                  <a:pt x="5549577" y="1317557"/>
                  <a:pt x="5540235" y="1319554"/>
                </a:cubicBezTo>
                <a:cubicBezTo>
                  <a:pt x="5540235" y="1319554"/>
                  <a:pt x="5535564" y="1320551"/>
                  <a:pt x="5534565" y="1315881"/>
                </a:cubicBezTo>
                <a:cubicBezTo>
                  <a:pt x="5534565" y="1315881"/>
                  <a:pt x="5529895" y="1316878"/>
                  <a:pt x="5529895" y="1316878"/>
                </a:cubicBezTo>
                <a:cubicBezTo>
                  <a:pt x="5530893" y="1321550"/>
                  <a:pt x="5530893" y="1321550"/>
                  <a:pt x="5530893" y="1321550"/>
                </a:cubicBezTo>
                <a:cubicBezTo>
                  <a:pt x="5505223" y="1292844"/>
                  <a:pt x="5519555" y="1314203"/>
                  <a:pt x="5510213" y="1316199"/>
                </a:cubicBezTo>
                <a:cubicBezTo>
                  <a:pt x="5501549" y="1298513"/>
                  <a:pt x="5467535" y="1276475"/>
                  <a:pt x="5439193" y="1258110"/>
                </a:cubicBezTo>
                <a:cubicBezTo>
                  <a:pt x="5435519" y="1263778"/>
                  <a:pt x="5435519" y="1263778"/>
                  <a:pt x="5435519" y="1263778"/>
                </a:cubicBezTo>
                <a:cubicBezTo>
                  <a:pt x="5434519" y="1259108"/>
                  <a:pt x="5434519" y="1259108"/>
                  <a:pt x="5434519" y="1259108"/>
                </a:cubicBezTo>
                <a:cubicBezTo>
                  <a:pt x="5434519" y="1259108"/>
                  <a:pt x="5433522" y="1254436"/>
                  <a:pt x="5428851" y="1255434"/>
                </a:cubicBezTo>
                <a:cubicBezTo>
                  <a:pt x="5428851" y="1255434"/>
                  <a:pt x="5429849" y="1260105"/>
                  <a:pt x="5429849" y="1260105"/>
                </a:cubicBezTo>
                <a:cubicBezTo>
                  <a:pt x="5412842" y="1249086"/>
                  <a:pt x="5399507" y="1232398"/>
                  <a:pt x="5392843" y="1224054"/>
                </a:cubicBezTo>
                <a:cubicBezTo>
                  <a:pt x="5389167" y="1229722"/>
                  <a:pt x="5390166" y="1234394"/>
                  <a:pt x="5384497" y="1230720"/>
                </a:cubicBezTo>
                <a:cubicBezTo>
                  <a:pt x="5383499" y="1226050"/>
                  <a:pt x="5383499" y="1226050"/>
                  <a:pt x="5377830" y="1222376"/>
                </a:cubicBezTo>
                <a:cubicBezTo>
                  <a:pt x="5374157" y="1228047"/>
                  <a:pt x="5373160" y="1223374"/>
                  <a:pt x="5366493" y="1215031"/>
                </a:cubicBezTo>
                <a:cubicBezTo>
                  <a:pt x="5366493" y="1215031"/>
                  <a:pt x="5366493" y="1215031"/>
                  <a:pt x="5371164" y="1214034"/>
                </a:cubicBezTo>
                <a:cubicBezTo>
                  <a:pt x="5371164" y="1214034"/>
                  <a:pt x="5371164" y="1214034"/>
                  <a:pt x="5370165" y="1209361"/>
                </a:cubicBezTo>
                <a:cubicBezTo>
                  <a:pt x="5365495" y="1210360"/>
                  <a:pt x="5364497" y="1205689"/>
                  <a:pt x="5359825" y="1206686"/>
                </a:cubicBezTo>
                <a:cubicBezTo>
                  <a:pt x="5359825" y="1206686"/>
                  <a:pt x="5355155" y="1207685"/>
                  <a:pt x="5355155" y="1207685"/>
                </a:cubicBezTo>
                <a:cubicBezTo>
                  <a:pt x="5353159" y="1198342"/>
                  <a:pt x="5305132" y="1179299"/>
                  <a:pt x="5316471" y="1186644"/>
                </a:cubicBezTo>
                <a:cubicBezTo>
                  <a:pt x="5330483" y="1183650"/>
                  <a:pt x="5315790" y="1206325"/>
                  <a:pt x="5328805" y="1198660"/>
                </a:cubicBezTo>
                <a:lnTo>
                  <a:pt x="5339148" y="1201337"/>
                </a:lnTo>
                <a:lnTo>
                  <a:pt x="5339145" y="1201337"/>
                </a:lnTo>
                <a:cubicBezTo>
                  <a:pt x="5334475" y="1202334"/>
                  <a:pt x="5340143" y="1206007"/>
                  <a:pt x="5340143" y="1206007"/>
                </a:cubicBezTo>
                <a:cubicBezTo>
                  <a:pt x="5345813" y="1209681"/>
                  <a:pt x="5345813" y="1209681"/>
                  <a:pt x="5345813" y="1209681"/>
                </a:cubicBezTo>
                <a:cubicBezTo>
                  <a:pt x="5341141" y="1210678"/>
                  <a:pt x="5341141" y="1210678"/>
                  <a:pt x="5341141" y="1210678"/>
                </a:cubicBezTo>
                <a:cubicBezTo>
                  <a:pt x="5340143" y="1206007"/>
                  <a:pt x="5335473" y="1207006"/>
                  <a:pt x="5335473" y="1207006"/>
                </a:cubicBezTo>
                <a:cubicBezTo>
                  <a:pt x="5335473" y="1207006"/>
                  <a:pt x="5336470" y="1211676"/>
                  <a:pt x="5336470" y="1211676"/>
                </a:cubicBezTo>
                <a:cubicBezTo>
                  <a:pt x="5342139" y="1215350"/>
                  <a:pt x="5342139" y="1215350"/>
                  <a:pt x="5342139" y="1215350"/>
                </a:cubicBezTo>
                <a:cubicBezTo>
                  <a:pt x="5347809" y="1219022"/>
                  <a:pt x="5347809" y="1219022"/>
                  <a:pt x="5347809" y="1219022"/>
                </a:cubicBezTo>
                <a:cubicBezTo>
                  <a:pt x="5347809" y="1219022"/>
                  <a:pt x="5337469" y="1216347"/>
                  <a:pt x="5337469" y="1216347"/>
                </a:cubicBezTo>
                <a:cubicBezTo>
                  <a:pt x="5331799" y="1212674"/>
                  <a:pt x="5331799" y="1212674"/>
                  <a:pt x="5331799" y="1212674"/>
                </a:cubicBezTo>
                <a:cubicBezTo>
                  <a:pt x="5326130" y="1209000"/>
                  <a:pt x="5326130" y="1209000"/>
                  <a:pt x="5326130" y="1209000"/>
                </a:cubicBezTo>
                <a:cubicBezTo>
                  <a:pt x="5325133" y="1204330"/>
                  <a:pt x="5319464" y="1200656"/>
                  <a:pt x="5314793" y="1201655"/>
                </a:cubicBezTo>
                <a:cubicBezTo>
                  <a:pt x="5310121" y="1202653"/>
                  <a:pt x="5311119" y="1207324"/>
                  <a:pt x="5316787" y="1210996"/>
                </a:cubicBezTo>
                <a:cubicBezTo>
                  <a:pt x="5316787" y="1210996"/>
                  <a:pt x="5316787" y="1210996"/>
                  <a:pt x="5317786" y="1215668"/>
                </a:cubicBezTo>
                <a:cubicBezTo>
                  <a:pt x="5300780" y="1204649"/>
                  <a:pt x="5314793" y="1201655"/>
                  <a:pt x="5294113" y="1196306"/>
                </a:cubicBezTo>
                <a:cubicBezTo>
                  <a:pt x="5298783" y="1195307"/>
                  <a:pt x="5298783" y="1195307"/>
                  <a:pt x="5298783" y="1195307"/>
                </a:cubicBezTo>
                <a:cubicBezTo>
                  <a:pt x="5298783" y="1195307"/>
                  <a:pt x="5298783" y="1195307"/>
                  <a:pt x="5297785" y="1190636"/>
                </a:cubicBezTo>
                <a:cubicBezTo>
                  <a:pt x="5293114" y="1191633"/>
                  <a:pt x="5293114" y="1191633"/>
                  <a:pt x="5293114" y="1191633"/>
                </a:cubicBezTo>
                <a:cubicBezTo>
                  <a:pt x="5293114" y="1191633"/>
                  <a:pt x="5288443" y="1192631"/>
                  <a:pt x="5288443" y="1192631"/>
                </a:cubicBezTo>
                <a:cubicBezTo>
                  <a:pt x="5282775" y="1188958"/>
                  <a:pt x="5282775" y="1188958"/>
                  <a:pt x="5282775" y="1188958"/>
                </a:cubicBezTo>
                <a:cubicBezTo>
                  <a:pt x="5277105" y="1185286"/>
                  <a:pt x="5277105" y="1185286"/>
                  <a:pt x="5265767" y="1177939"/>
                </a:cubicBezTo>
                <a:cubicBezTo>
                  <a:pt x="5258421" y="1189278"/>
                  <a:pt x="5234748" y="1169914"/>
                  <a:pt x="5237741" y="1183927"/>
                </a:cubicBezTo>
                <a:cubicBezTo>
                  <a:pt x="5247083" y="1181931"/>
                  <a:pt x="5253750" y="1190277"/>
                  <a:pt x="5264090" y="1192949"/>
                </a:cubicBezTo>
                <a:cubicBezTo>
                  <a:pt x="5253750" y="1190277"/>
                  <a:pt x="5253750" y="1190277"/>
                  <a:pt x="5254749" y="1194947"/>
                </a:cubicBezTo>
                <a:cubicBezTo>
                  <a:pt x="5254749" y="1194947"/>
                  <a:pt x="5254749" y="1194947"/>
                  <a:pt x="5255746" y="1199616"/>
                </a:cubicBezTo>
                <a:cubicBezTo>
                  <a:pt x="5243410" y="1187600"/>
                  <a:pt x="5226404" y="1176581"/>
                  <a:pt x="5210394" y="1170233"/>
                </a:cubicBezTo>
                <a:cubicBezTo>
                  <a:pt x="5199057" y="1162887"/>
                  <a:pt x="5182049" y="1151868"/>
                  <a:pt x="5166041" y="1145520"/>
                </a:cubicBezTo>
                <a:cubicBezTo>
                  <a:pt x="5171709" y="1149192"/>
                  <a:pt x="5182049" y="1151868"/>
                  <a:pt x="5175383" y="1143524"/>
                </a:cubicBezTo>
                <a:cubicBezTo>
                  <a:pt x="5154702" y="1138173"/>
                  <a:pt x="5154702" y="1138173"/>
                  <a:pt x="5152707" y="1128832"/>
                </a:cubicBezTo>
                <a:cubicBezTo>
                  <a:pt x="5132025" y="1123480"/>
                  <a:pt x="5124363" y="1110465"/>
                  <a:pt x="5132025" y="1123480"/>
                </a:cubicBezTo>
                <a:cubicBezTo>
                  <a:pt x="5127356" y="1124478"/>
                  <a:pt x="5127356" y="1124478"/>
                  <a:pt x="5122685" y="1125476"/>
                </a:cubicBezTo>
                <a:cubicBezTo>
                  <a:pt x="5095337" y="1111782"/>
                  <a:pt x="5068989" y="1102760"/>
                  <a:pt x="5046313" y="1088067"/>
                </a:cubicBezTo>
                <a:cubicBezTo>
                  <a:pt x="5041643" y="1089066"/>
                  <a:pt x="5035973" y="1085392"/>
                  <a:pt x="5030303" y="1081718"/>
                </a:cubicBezTo>
                <a:cubicBezTo>
                  <a:pt x="5050983" y="1087069"/>
                  <a:pt x="5065997" y="1088746"/>
                  <a:pt x="5086675" y="1094097"/>
                </a:cubicBezTo>
                <a:cubicBezTo>
                  <a:pt x="5086675" y="1094097"/>
                  <a:pt x="5103683" y="1105116"/>
                  <a:pt x="5085676" y="1089426"/>
                </a:cubicBezTo>
                <a:cubicBezTo>
                  <a:pt x="5091346" y="1093098"/>
                  <a:pt x="5101686" y="1095775"/>
                  <a:pt x="5095019" y="1087429"/>
                </a:cubicBezTo>
                <a:cubicBezTo>
                  <a:pt x="5076335" y="1091420"/>
                  <a:pt x="5054656" y="1081400"/>
                  <a:pt x="5029307" y="1077048"/>
                </a:cubicBezTo>
                <a:cubicBezTo>
                  <a:pt x="5033976" y="1076051"/>
                  <a:pt x="5032979" y="1071380"/>
                  <a:pt x="5028309" y="1072377"/>
                </a:cubicBezTo>
                <a:cubicBezTo>
                  <a:pt x="5032979" y="1071380"/>
                  <a:pt x="5032979" y="1071380"/>
                  <a:pt x="5032979" y="1071380"/>
                </a:cubicBezTo>
                <a:cubicBezTo>
                  <a:pt x="5031981" y="1066707"/>
                  <a:pt x="5031981" y="1066707"/>
                  <a:pt x="5027310" y="1067706"/>
                </a:cubicBezTo>
                <a:cubicBezTo>
                  <a:pt x="5026313" y="1063036"/>
                  <a:pt x="5015971" y="1060359"/>
                  <a:pt x="5005631" y="1057685"/>
                </a:cubicBezTo>
                <a:cubicBezTo>
                  <a:pt x="5000961" y="1058683"/>
                  <a:pt x="5000961" y="1058683"/>
                  <a:pt x="5000961" y="1058683"/>
                </a:cubicBezTo>
                <a:cubicBezTo>
                  <a:pt x="4999964" y="1054011"/>
                  <a:pt x="4999964" y="1054011"/>
                  <a:pt x="4995291" y="1055010"/>
                </a:cubicBezTo>
                <a:cubicBezTo>
                  <a:pt x="4989623" y="1051337"/>
                  <a:pt x="4989623" y="1051337"/>
                  <a:pt x="4983954" y="1047662"/>
                </a:cubicBezTo>
                <a:cubicBezTo>
                  <a:pt x="4983954" y="1047662"/>
                  <a:pt x="4982957" y="1042992"/>
                  <a:pt x="4982957" y="1042992"/>
                </a:cubicBezTo>
                <a:cubicBezTo>
                  <a:pt x="4977287" y="1039320"/>
                  <a:pt x="4977287" y="1039320"/>
                  <a:pt x="4977287" y="1039320"/>
                </a:cubicBezTo>
                <a:cubicBezTo>
                  <a:pt x="4973614" y="1044988"/>
                  <a:pt x="4973614" y="1044988"/>
                  <a:pt x="4973614" y="1044988"/>
                </a:cubicBezTo>
                <a:cubicBezTo>
                  <a:pt x="4962277" y="1037643"/>
                  <a:pt x="4952934" y="1039638"/>
                  <a:pt x="4942594" y="1036963"/>
                </a:cubicBezTo>
                <a:cubicBezTo>
                  <a:pt x="4942594" y="1036963"/>
                  <a:pt x="4947265" y="1035964"/>
                  <a:pt x="4947265" y="1035964"/>
                </a:cubicBezTo>
                <a:cubicBezTo>
                  <a:pt x="4947265" y="1035964"/>
                  <a:pt x="4947265" y="1035964"/>
                  <a:pt x="4946267" y="1031294"/>
                </a:cubicBezTo>
                <a:cubicBezTo>
                  <a:pt x="4946267" y="1031294"/>
                  <a:pt x="4941597" y="1032293"/>
                  <a:pt x="4941597" y="1032293"/>
                </a:cubicBezTo>
                <a:cubicBezTo>
                  <a:pt x="4941597" y="1032293"/>
                  <a:pt x="4936925" y="1033290"/>
                  <a:pt x="4936925" y="1033290"/>
                </a:cubicBezTo>
                <a:cubicBezTo>
                  <a:pt x="4945269" y="1026623"/>
                  <a:pt x="4900235" y="1021592"/>
                  <a:pt x="4921914" y="1031612"/>
                </a:cubicBezTo>
                <a:cubicBezTo>
                  <a:pt x="4922913" y="1036284"/>
                  <a:pt x="4927583" y="1035286"/>
                  <a:pt x="4927583" y="1035286"/>
                </a:cubicBezTo>
                <a:cubicBezTo>
                  <a:pt x="4914567" y="1042949"/>
                  <a:pt x="4957604" y="1038641"/>
                  <a:pt x="4973614" y="1044988"/>
                </a:cubicBezTo>
                <a:cubicBezTo>
                  <a:pt x="4968943" y="1045986"/>
                  <a:pt x="4968943" y="1045986"/>
                  <a:pt x="4964271" y="1046983"/>
                </a:cubicBezTo>
                <a:cubicBezTo>
                  <a:pt x="4964271" y="1046983"/>
                  <a:pt x="4965270" y="1051656"/>
                  <a:pt x="4965270" y="1051656"/>
                </a:cubicBezTo>
                <a:cubicBezTo>
                  <a:pt x="4969940" y="1050657"/>
                  <a:pt x="4969940" y="1050657"/>
                  <a:pt x="4969940" y="1050657"/>
                </a:cubicBezTo>
                <a:cubicBezTo>
                  <a:pt x="4970937" y="1055328"/>
                  <a:pt x="4975610" y="1054330"/>
                  <a:pt x="4975610" y="1054330"/>
                </a:cubicBezTo>
                <a:cubicBezTo>
                  <a:pt x="4980281" y="1053332"/>
                  <a:pt x="4980281" y="1053332"/>
                  <a:pt x="4980281" y="1053332"/>
                </a:cubicBezTo>
                <a:cubicBezTo>
                  <a:pt x="5002957" y="1068025"/>
                  <a:pt x="4954930" y="1048979"/>
                  <a:pt x="4976607" y="1059002"/>
                </a:cubicBezTo>
                <a:cubicBezTo>
                  <a:pt x="4966267" y="1056326"/>
                  <a:pt x="4955927" y="1053650"/>
                  <a:pt x="4945587" y="1050975"/>
                </a:cubicBezTo>
                <a:cubicBezTo>
                  <a:pt x="4926745" y="1042790"/>
                  <a:pt x="4906983" y="1036024"/>
                  <a:pt x="4888638" y="1030174"/>
                </a:cubicBezTo>
                <a:lnTo>
                  <a:pt x="4883576" y="1028576"/>
                </a:lnTo>
                <a:lnTo>
                  <a:pt x="4677737" y="918554"/>
                </a:lnTo>
                <a:cubicBezTo>
                  <a:pt x="4618194" y="886663"/>
                  <a:pt x="4554209" y="871943"/>
                  <a:pt x="4486061" y="866223"/>
                </a:cubicBezTo>
                <a:cubicBezTo>
                  <a:pt x="4338547" y="859209"/>
                  <a:pt x="4194645" y="831144"/>
                  <a:pt x="4048372" y="829950"/>
                </a:cubicBezTo>
                <a:cubicBezTo>
                  <a:pt x="3646949" y="830539"/>
                  <a:pt x="3256016" y="889726"/>
                  <a:pt x="2878191" y="1029255"/>
                </a:cubicBezTo>
                <a:cubicBezTo>
                  <a:pt x="2787997" y="1062720"/>
                  <a:pt x="2702509" y="1099236"/>
                  <a:pt x="2628640" y="1161658"/>
                </a:cubicBezTo>
                <a:cubicBezTo>
                  <a:pt x="2511256" y="1257713"/>
                  <a:pt x="2371313" y="1324113"/>
                  <a:pt x="2250745" y="1414763"/>
                </a:cubicBezTo>
                <a:cubicBezTo>
                  <a:pt x="2238411" y="1423482"/>
                  <a:pt x="2220675" y="1435383"/>
                  <a:pt x="2208076" y="1423878"/>
                </a:cubicBezTo>
                <a:cubicBezTo>
                  <a:pt x="2204928" y="1421004"/>
                  <a:pt x="2203060" y="1417600"/>
                  <a:pt x="2202136" y="1413869"/>
                </a:cubicBezTo>
                <a:lnTo>
                  <a:pt x="2202084" y="1411629"/>
                </a:lnTo>
                <a:lnTo>
                  <a:pt x="2206238" y="1407817"/>
                </a:lnTo>
                <a:cubicBezTo>
                  <a:pt x="2380395" y="1260518"/>
                  <a:pt x="2574630" y="1132593"/>
                  <a:pt x="2786866" y="1028640"/>
                </a:cubicBezTo>
                <a:cubicBezTo>
                  <a:pt x="2787863" y="1033311"/>
                  <a:pt x="2787863" y="1033311"/>
                  <a:pt x="2792535" y="1032314"/>
                </a:cubicBezTo>
                <a:cubicBezTo>
                  <a:pt x="2792535" y="1032314"/>
                  <a:pt x="2797204" y="1031315"/>
                  <a:pt x="2797204" y="1031315"/>
                </a:cubicBezTo>
                <a:cubicBezTo>
                  <a:pt x="2792535" y="1032314"/>
                  <a:pt x="2794529" y="1041655"/>
                  <a:pt x="2802875" y="1034988"/>
                </a:cubicBezTo>
                <a:cubicBezTo>
                  <a:pt x="2794529" y="1041655"/>
                  <a:pt x="2794529" y="1041655"/>
                  <a:pt x="2794529" y="1041655"/>
                </a:cubicBezTo>
                <a:cubicBezTo>
                  <a:pt x="2789859" y="1042653"/>
                  <a:pt x="2790857" y="1047324"/>
                  <a:pt x="2795528" y="1046327"/>
                </a:cubicBezTo>
                <a:cubicBezTo>
                  <a:pt x="2795528" y="1046327"/>
                  <a:pt x="2800199" y="1045328"/>
                  <a:pt x="2800199" y="1045328"/>
                </a:cubicBezTo>
                <a:cubicBezTo>
                  <a:pt x="2804871" y="1044330"/>
                  <a:pt x="2804871" y="1044330"/>
                  <a:pt x="2804871" y="1044330"/>
                </a:cubicBezTo>
                <a:cubicBezTo>
                  <a:pt x="2808543" y="1038660"/>
                  <a:pt x="2808543" y="1038660"/>
                  <a:pt x="2808543" y="1038660"/>
                </a:cubicBezTo>
                <a:cubicBezTo>
                  <a:pt x="2813215" y="1037663"/>
                  <a:pt x="2813215" y="1037663"/>
                  <a:pt x="2813215" y="1037663"/>
                </a:cubicBezTo>
                <a:cubicBezTo>
                  <a:pt x="2810539" y="1048003"/>
                  <a:pt x="2815209" y="1047006"/>
                  <a:pt x="2829222" y="1044011"/>
                </a:cubicBezTo>
                <a:cubicBezTo>
                  <a:pt x="2836568" y="1032673"/>
                  <a:pt x="2828224" y="1039341"/>
                  <a:pt x="2830901" y="1029001"/>
                </a:cubicBezTo>
                <a:lnTo>
                  <a:pt x="2826228" y="1029998"/>
                </a:lnTo>
                <a:cubicBezTo>
                  <a:pt x="2830901" y="1029001"/>
                  <a:pt x="2829902" y="1024329"/>
                  <a:pt x="2825231" y="1025328"/>
                </a:cubicBezTo>
                <a:cubicBezTo>
                  <a:pt x="2825231" y="1025328"/>
                  <a:pt x="2815890" y="1027323"/>
                  <a:pt x="2811218" y="1028322"/>
                </a:cubicBezTo>
                <a:cubicBezTo>
                  <a:pt x="2807546" y="1033990"/>
                  <a:pt x="2807546" y="1033990"/>
                  <a:pt x="2807546" y="1033990"/>
                </a:cubicBezTo>
                <a:cubicBezTo>
                  <a:pt x="2806549" y="1029320"/>
                  <a:pt x="2811218" y="1028322"/>
                  <a:pt x="2810219" y="1023650"/>
                </a:cubicBezTo>
                <a:cubicBezTo>
                  <a:pt x="2810219" y="1023650"/>
                  <a:pt x="2814891" y="1022653"/>
                  <a:pt x="2814891" y="1022653"/>
                </a:cubicBezTo>
                <a:cubicBezTo>
                  <a:pt x="2819564" y="1021654"/>
                  <a:pt x="2823235" y="1015986"/>
                  <a:pt x="2823235" y="1015986"/>
                </a:cubicBezTo>
                <a:cubicBezTo>
                  <a:pt x="2823235" y="1015986"/>
                  <a:pt x="2823235" y="1015986"/>
                  <a:pt x="2818565" y="1016983"/>
                </a:cubicBezTo>
                <a:cubicBezTo>
                  <a:pt x="2889309" y="982332"/>
                  <a:pt x="2965723" y="951353"/>
                  <a:pt x="3037465" y="921374"/>
                </a:cubicBezTo>
                <a:cubicBezTo>
                  <a:pt x="3038464" y="926044"/>
                  <a:pt x="3044133" y="929718"/>
                  <a:pt x="3058147" y="926725"/>
                </a:cubicBezTo>
                <a:cubicBezTo>
                  <a:pt x="3057148" y="922053"/>
                  <a:pt x="3051479" y="918379"/>
                  <a:pt x="3046809" y="919377"/>
                </a:cubicBezTo>
                <a:cubicBezTo>
                  <a:pt x="3046809" y="919377"/>
                  <a:pt x="3051479" y="918379"/>
                  <a:pt x="3051479" y="918379"/>
                </a:cubicBezTo>
                <a:cubicBezTo>
                  <a:pt x="3199715" y="863510"/>
                  <a:pt x="3349591" y="822028"/>
                  <a:pt x="3499823" y="793288"/>
                </a:cubicBezTo>
                <a:lnTo>
                  <a:pt x="3644023" y="771778"/>
                </a:lnTo>
                <a:lnTo>
                  <a:pt x="3664087" y="769873"/>
                </a:lnTo>
                <a:cubicBezTo>
                  <a:pt x="3709474" y="766929"/>
                  <a:pt x="3755207" y="765334"/>
                  <a:pt x="3801298" y="765118"/>
                </a:cubicBezTo>
                <a:cubicBezTo>
                  <a:pt x="3825607" y="764994"/>
                  <a:pt x="3838629" y="764240"/>
                  <a:pt x="3849108" y="758706"/>
                </a:cubicBezTo>
                <a:lnTo>
                  <a:pt x="3858639" y="750773"/>
                </a:lnTo>
                <a:close/>
                <a:moveTo>
                  <a:pt x="1876892" y="560831"/>
                </a:moveTo>
                <a:cubicBezTo>
                  <a:pt x="1882274" y="560831"/>
                  <a:pt x="1887657" y="560831"/>
                  <a:pt x="1898421" y="560831"/>
                </a:cubicBezTo>
                <a:cubicBezTo>
                  <a:pt x="1868820" y="611956"/>
                  <a:pt x="1831147" y="646935"/>
                  <a:pt x="1793475" y="681915"/>
                </a:cubicBezTo>
                <a:cubicBezTo>
                  <a:pt x="1330636" y="1093597"/>
                  <a:pt x="988888" y="1588690"/>
                  <a:pt x="776305" y="2172579"/>
                </a:cubicBezTo>
                <a:cubicBezTo>
                  <a:pt x="770924" y="2188723"/>
                  <a:pt x="757469" y="2210249"/>
                  <a:pt x="760159" y="2226393"/>
                </a:cubicBezTo>
                <a:cubicBezTo>
                  <a:pt x="768233" y="2398600"/>
                  <a:pt x="698268" y="2557354"/>
                  <a:pt x="674049" y="2724179"/>
                </a:cubicBezTo>
                <a:cubicBezTo>
                  <a:pt x="652522" y="2874859"/>
                  <a:pt x="622922" y="3022849"/>
                  <a:pt x="622922" y="3181602"/>
                </a:cubicBezTo>
                <a:cubicBezTo>
                  <a:pt x="665977" y="3152004"/>
                  <a:pt x="665977" y="3111643"/>
                  <a:pt x="668667" y="3073973"/>
                </a:cubicBezTo>
                <a:cubicBezTo>
                  <a:pt x="682124" y="2936746"/>
                  <a:pt x="698268" y="2799518"/>
                  <a:pt x="725177" y="2664982"/>
                </a:cubicBezTo>
                <a:cubicBezTo>
                  <a:pt x="835505" y="2102620"/>
                  <a:pt x="1077688" y="1602145"/>
                  <a:pt x="1438272" y="1155483"/>
                </a:cubicBezTo>
                <a:cubicBezTo>
                  <a:pt x="1489400" y="1090906"/>
                  <a:pt x="1562055" y="1047854"/>
                  <a:pt x="1629328" y="999420"/>
                </a:cubicBezTo>
                <a:cubicBezTo>
                  <a:pt x="1653547" y="983276"/>
                  <a:pt x="1675074" y="969822"/>
                  <a:pt x="1669692" y="929461"/>
                </a:cubicBezTo>
                <a:cubicBezTo>
                  <a:pt x="1667001" y="886410"/>
                  <a:pt x="1707365" y="867574"/>
                  <a:pt x="1739655" y="848740"/>
                </a:cubicBezTo>
                <a:cubicBezTo>
                  <a:pt x="1761183" y="837977"/>
                  <a:pt x="1788092" y="835286"/>
                  <a:pt x="1817693" y="837977"/>
                </a:cubicBezTo>
                <a:cubicBezTo>
                  <a:pt x="1782710" y="875647"/>
                  <a:pt x="1750420" y="916008"/>
                  <a:pt x="1715438" y="953679"/>
                </a:cubicBezTo>
                <a:cubicBezTo>
                  <a:pt x="1605109" y="1074761"/>
                  <a:pt x="1494782" y="1198535"/>
                  <a:pt x="1403290" y="1335761"/>
                </a:cubicBezTo>
                <a:cubicBezTo>
                  <a:pt x="1376382" y="1370741"/>
                  <a:pt x="1344091" y="1397649"/>
                  <a:pt x="1352163" y="1448772"/>
                </a:cubicBezTo>
                <a:cubicBezTo>
                  <a:pt x="1357545" y="1478370"/>
                  <a:pt x="1330636" y="1505278"/>
                  <a:pt x="1314489" y="1532185"/>
                </a:cubicBezTo>
                <a:cubicBezTo>
                  <a:pt x="1220307" y="1669413"/>
                  <a:pt x="1144962" y="1817402"/>
                  <a:pt x="1072307" y="1965393"/>
                </a:cubicBezTo>
                <a:cubicBezTo>
                  <a:pt x="1066925" y="1976156"/>
                  <a:pt x="1061543" y="1984227"/>
                  <a:pt x="1069616" y="1997681"/>
                </a:cubicBezTo>
                <a:cubicBezTo>
                  <a:pt x="1091144" y="2003063"/>
                  <a:pt x="1093835" y="1981536"/>
                  <a:pt x="1099217" y="1970774"/>
                </a:cubicBezTo>
                <a:cubicBezTo>
                  <a:pt x="1206853" y="1739372"/>
                  <a:pt x="1344091" y="1529495"/>
                  <a:pt x="1494782" y="1327690"/>
                </a:cubicBezTo>
                <a:cubicBezTo>
                  <a:pt x="1500164" y="1319618"/>
                  <a:pt x="1505545" y="1311545"/>
                  <a:pt x="1510927" y="1303472"/>
                </a:cubicBezTo>
                <a:cubicBezTo>
                  <a:pt x="1519001" y="1292711"/>
                  <a:pt x="1529764" y="1287329"/>
                  <a:pt x="1540528" y="1300782"/>
                </a:cubicBezTo>
                <a:cubicBezTo>
                  <a:pt x="1556672" y="1311545"/>
                  <a:pt x="1548600" y="1319618"/>
                  <a:pt x="1540528" y="1330381"/>
                </a:cubicBezTo>
                <a:cubicBezTo>
                  <a:pt x="1411363" y="1483752"/>
                  <a:pt x="1319872" y="1664031"/>
                  <a:pt x="1217616" y="1836238"/>
                </a:cubicBezTo>
                <a:cubicBezTo>
                  <a:pt x="1212235" y="1847000"/>
                  <a:pt x="1204162" y="1855072"/>
                  <a:pt x="1201472" y="1865836"/>
                </a:cubicBezTo>
                <a:cubicBezTo>
                  <a:pt x="1163799" y="2021897"/>
                  <a:pt x="1077688" y="2159125"/>
                  <a:pt x="1034634" y="2315188"/>
                </a:cubicBezTo>
                <a:cubicBezTo>
                  <a:pt x="945833" y="2646147"/>
                  <a:pt x="897396" y="2977107"/>
                  <a:pt x="886633" y="3316138"/>
                </a:cubicBezTo>
                <a:cubicBezTo>
                  <a:pt x="886633" y="3326902"/>
                  <a:pt x="886633" y="3334975"/>
                  <a:pt x="886633" y="3345737"/>
                </a:cubicBezTo>
                <a:cubicBezTo>
                  <a:pt x="916234" y="3332283"/>
                  <a:pt x="910852" y="3308066"/>
                  <a:pt x="910852" y="3286541"/>
                </a:cubicBezTo>
                <a:lnTo>
                  <a:pt x="912039" y="3267394"/>
                </a:lnTo>
                <a:lnTo>
                  <a:pt x="911945" y="3235898"/>
                </a:lnTo>
                <a:cubicBezTo>
                  <a:pt x="916573" y="3143655"/>
                  <a:pt x="911504" y="3053483"/>
                  <a:pt x="932891" y="2963742"/>
                </a:cubicBezTo>
                <a:cubicBezTo>
                  <a:pt x="934004" y="2959449"/>
                  <a:pt x="934041" y="2954878"/>
                  <a:pt x="935203" y="2950827"/>
                </a:cubicBezTo>
                <a:lnTo>
                  <a:pt x="936942" y="2948948"/>
                </a:lnTo>
                <a:lnTo>
                  <a:pt x="967110" y="2742550"/>
                </a:lnTo>
                <a:cubicBezTo>
                  <a:pt x="1067262" y="2215462"/>
                  <a:pt x="1298344" y="1738698"/>
                  <a:pt x="1653547" y="1308854"/>
                </a:cubicBezTo>
                <a:cubicBezTo>
                  <a:pt x="1782710" y="1152792"/>
                  <a:pt x="1933403" y="1015565"/>
                  <a:pt x="2092167" y="889101"/>
                </a:cubicBezTo>
                <a:cubicBezTo>
                  <a:pt x="2105621" y="878338"/>
                  <a:pt x="2119075" y="867574"/>
                  <a:pt x="2137913" y="856811"/>
                </a:cubicBezTo>
                <a:cubicBezTo>
                  <a:pt x="2148676" y="897172"/>
                  <a:pt x="2127149" y="916008"/>
                  <a:pt x="2108312" y="940224"/>
                </a:cubicBezTo>
                <a:cubicBezTo>
                  <a:pt x="2078713" y="972513"/>
                  <a:pt x="2043730" y="1004802"/>
                  <a:pt x="2046421" y="1055926"/>
                </a:cubicBezTo>
                <a:cubicBezTo>
                  <a:pt x="2046421" y="1072070"/>
                  <a:pt x="2030276" y="1082833"/>
                  <a:pt x="2016821" y="1093597"/>
                </a:cubicBezTo>
                <a:cubicBezTo>
                  <a:pt x="1928020" y="1171627"/>
                  <a:pt x="1849984" y="1257731"/>
                  <a:pt x="1774638" y="1349215"/>
                </a:cubicBezTo>
                <a:cubicBezTo>
                  <a:pt x="1766565" y="1359979"/>
                  <a:pt x="1734274" y="1373431"/>
                  <a:pt x="1777328" y="1386886"/>
                </a:cubicBezTo>
                <a:cubicBezTo>
                  <a:pt x="1801547" y="1394958"/>
                  <a:pt x="1774638" y="1413793"/>
                  <a:pt x="1766565" y="1421865"/>
                </a:cubicBezTo>
                <a:cubicBezTo>
                  <a:pt x="1597036" y="1626361"/>
                  <a:pt x="1459800" y="1849691"/>
                  <a:pt x="1352163" y="2091856"/>
                </a:cubicBezTo>
                <a:cubicBezTo>
                  <a:pt x="1212235" y="2409363"/>
                  <a:pt x="1136890" y="2743013"/>
                  <a:pt x="1101907" y="3087427"/>
                </a:cubicBezTo>
                <a:cubicBezTo>
                  <a:pt x="1101907" y="3088772"/>
                  <a:pt x="1101907" y="3090790"/>
                  <a:pt x="1102580" y="3094154"/>
                </a:cubicBezTo>
                <a:lnTo>
                  <a:pt x="1104570" y="3100406"/>
                </a:lnTo>
                <a:lnTo>
                  <a:pt x="1113843" y="2999101"/>
                </a:lnTo>
                <a:cubicBezTo>
                  <a:pt x="1138226" y="2826084"/>
                  <a:pt x="1179369" y="2655571"/>
                  <a:pt x="1236682" y="2487179"/>
                </a:cubicBezTo>
                <a:cubicBezTo>
                  <a:pt x="1239318" y="2480533"/>
                  <a:pt x="1242783" y="2477764"/>
                  <a:pt x="1249712" y="2472227"/>
                </a:cubicBezTo>
                <a:cubicBezTo>
                  <a:pt x="1202697" y="2647291"/>
                  <a:pt x="1165753" y="2822770"/>
                  <a:pt x="1144152" y="2998820"/>
                </a:cubicBezTo>
                <a:lnTo>
                  <a:pt x="1143877" y="3001792"/>
                </a:lnTo>
                <a:lnTo>
                  <a:pt x="1144625" y="2999599"/>
                </a:lnTo>
                <a:cubicBezTo>
                  <a:pt x="1169853" y="2888481"/>
                  <a:pt x="1167835" y="2773956"/>
                  <a:pt x="1220307" y="2673054"/>
                </a:cubicBezTo>
                <a:cubicBezTo>
                  <a:pt x="1196089" y="2780684"/>
                  <a:pt x="1228380" y="2896384"/>
                  <a:pt x="1182634" y="3001323"/>
                </a:cubicBezTo>
                <a:lnTo>
                  <a:pt x="1177230" y="3017964"/>
                </a:lnTo>
                <a:lnTo>
                  <a:pt x="1193129" y="3023733"/>
                </a:lnTo>
                <a:cubicBezTo>
                  <a:pt x="1206837" y="3030944"/>
                  <a:pt x="1205461" y="3015014"/>
                  <a:pt x="1207684" y="3006427"/>
                </a:cubicBezTo>
                <a:cubicBezTo>
                  <a:pt x="1226207" y="2846324"/>
                  <a:pt x="1272430" y="2692470"/>
                  <a:pt x="1314361" y="2537505"/>
                </a:cubicBezTo>
                <a:cubicBezTo>
                  <a:pt x="1316859" y="2527844"/>
                  <a:pt x="1315153" y="2514521"/>
                  <a:pt x="1324018" y="2510631"/>
                </a:cubicBezTo>
                <a:cubicBezTo>
                  <a:pt x="1326973" y="2509334"/>
                  <a:pt x="1331103" y="2509086"/>
                  <a:pt x="1336954" y="2510369"/>
                </a:cubicBezTo>
                <a:lnTo>
                  <a:pt x="1346335" y="2515455"/>
                </a:lnTo>
                <a:lnTo>
                  <a:pt x="1341475" y="2526822"/>
                </a:lnTo>
                <a:cubicBezTo>
                  <a:pt x="1282033" y="2684987"/>
                  <a:pt x="1236529" y="2849070"/>
                  <a:pt x="1206129" y="3017246"/>
                </a:cubicBezTo>
                <a:lnTo>
                  <a:pt x="1190428" y="3134619"/>
                </a:lnTo>
                <a:lnTo>
                  <a:pt x="1188018" y="3178911"/>
                </a:lnTo>
                <a:cubicBezTo>
                  <a:pt x="1171870" y="3302686"/>
                  <a:pt x="1175907" y="3425785"/>
                  <a:pt x="1189026" y="3548551"/>
                </a:cubicBezTo>
                <a:lnTo>
                  <a:pt x="1205813" y="3671558"/>
                </a:lnTo>
                <a:lnTo>
                  <a:pt x="1210772" y="3356381"/>
                </a:lnTo>
                <a:cubicBezTo>
                  <a:pt x="1228015" y="3130993"/>
                  <a:pt x="1272258" y="2909658"/>
                  <a:pt x="1341421" y="2696971"/>
                </a:cubicBezTo>
                <a:lnTo>
                  <a:pt x="1356818" y="2655264"/>
                </a:lnTo>
                <a:lnTo>
                  <a:pt x="1364300" y="2638368"/>
                </a:lnTo>
                <a:lnTo>
                  <a:pt x="1403642" y="2528432"/>
                </a:lnTo>
                <a:lnTo>
                  <a:pt x="1418816" y="2487337"/>
                </a:lnTo>
                <a:cubicBezTo>
                  <a:pt x="1532878" y="2212122"/>
                  <a:pt x="1690015" y="1955007"/>
                  <a:pt x="1885305" y="1726888"/>
                </a:cubicBezTo>
                <a:lnTo>
                  <a:pt x="1887481" y="1724542"/>
                </a:lnTo>
                <a:lnTo>
                  <a:pt x="1876956" y="1747601"/>
                </a:lnTo>
                <a:cubicBezTo>
                  <a:pt x="1867112" y="1764406"/>
                  <a:pt x="1856228" y="1779912"/>
                  <a:pt x="1845344" y="1795419"/>
                </a:cubicBezTo>
                <a:cubicBezTo>
                  <a:pt x="1575145" y="2163411"/>
                  <a:pt x="1405066" y="2572876"/>
                  <a:pt x="1341756" y="3026454"/>
                </a:cubicBezTo>
                <a:cubicBezTo>
                  <a:pt x="1340364" y="3038918"/>
                  <a:pt x="1333981" y="3056505"/>
                  <a:pt x="1338404" y="3067727"/>
                </a:cubicBezTo>
                <a:cubicBezTo>
                  <a:pt x="1370741" y="3190602"/>
                  <a:pt x="1344761" y="3315799"/>
                  <a:pt x="1352994" y="3439768"/>
                </a:cubicBezTo>
                <a:cubicBezTo>
                  <a:pt x="1360680" y="3551687"/>
                  <a:pt x="1362135" y="3662909"/>
                  <a:pt x="1386580" y="3777331"/>
                </a:cubicBezTo>
                <a:cubicBezTo>
                  <a:pt x="1413055" y="3749368"/>
                  <a:pt x="1406839" y="3720278"/>
                  <a:pt x="1402977" y="3692713"/>
                </a:cubicBezTo>
                <a:cubicBezTo>
                  <a:pt x="1391546" y="3591734"/>
                  <a:pt x="1382050" y="3490340"/>
                  <a:pt x="1380729" y="3389229"/>
                </a:cubicBezTo>
                <a:cubicBezTo>
                  <a:pt x="1373652" y="2966913"/>
                  <a:pt x="1471141" y="2568900"/>
                  <a:pt x="1662254" y="2191442"/>
                </a:cubicBezTo>
                <a:cubicBezTo>
                  <a:pt x="1689160" y="2137024"/>
                  <a:pt x="1734897" y="2094806"/>
                  <a:pt x="1775928" y="2049539"/>
                </a:cubicBezTo>
                <a:cubicBezTo>
                  <a:pt x="1790896" y="2034174"/>
                  <a:pt x="1804341" y="2021163"/>
                  <a:pt x="1794248" y="1992901"/>
                </a:cubicBezTo>
                <a:cubicBezTo>
                  <a:pt x="1785677" y="1962285"/>
                  <a:pt x="1811870" y="1942493"/>
                  <a:pt x="1832245" y="1923946"/>
                </a:cubicBezTo>
                <a:cubicBezTo>
                  <a:pt x="1846103" y="1912874"/>
                  <a:pt x="1865082" y="1906791"/>
                  <a:pt x="1886833" y="1904172"/>
                </a:cubicBezTo>
                <a:cubicBezTo>
                  <a:pt x="1867419" y="1936710"/>
                  <a:pt x="1850361" y="1970773"/>
                  <a:pt x="1830946" y="2003310"/>
                </a:cubicBezTo>
                <a:cubicBezTo>
                  <a:pt x="1770073" y="2107570"/>
                  <a:pt x="1709613" y="2213770"/>
                  <a:pt x="1664800" y="2326766"/>
                </a:cubicBezTo>
                <a:cubicBezTo>
                  <a:pt x="1650792" y="2356122"/>
                  <a:pt x="1631662" y="2380487"/>
                  <a:pt x="1645352" y="2416092"/>
                </a:cubicBezTo>
                <a:cubicBezTo>
                  <a:pt x="1653790" y="2436595"/>
                  <a:pt x="1638537" y="2460134"/>
                  <a:pt x="1631044" y="2482013"/>
                </a:cubicBezTo>
                <a:cubicBezTo>
                  <a:pt x="1584292" y="2595423"/>
                  <a:pt x="1552775" y="2713690"/>
                  <a:pt x="1523196" y="2831542"/>
                </a:cubicBezTo>
                <a:cubicBezTo>
                  <a:pt x="1520975" y="2840128"/>
                  <a:pt x="1518340" y="2846776"/>
                  <a:pt x="1526229" y="2855229"/>
                </a:cubicBezTo>
                <a:lnTo>
                  <a:pt x="1534614" y="2850072"/>
                </a:lnTo>
                <a:lnTo>
                  <a:pt x="1531478" y="2868343"/>
                </a:lnTo>
                <a:lnTo>
                  <a:pt x="1530525" y="2870743"/>
                </a:lnTo>
                <a:lnTo>
                  <a:pt x="1530643" y="2867299"/>
                </a:lnTo>
                <a:cubicBezTo>
                  <a:pt x="1530730" y="2864839"/>
                  <a:pt x="1530230" y="2862503"/>
                  <a:pt x="1527396" y="2860667"/>
                </a:cubicBezTo>
                <a:cubicBezTo>
                  <a:pt x="1527396" y="2860667"/>
                  <a:pt x="1523722" y="2866335"/>
                  <a:pt x="1520049" y="2872005"/>
                </a:cubicBezTo>
                <a:cubicBezTo>
                  <a:pt x="1521048" y="2876676"/>
                  <a:pt x="1521048" y="2876676"/>
                  <a:pt x="1521048" y="2876676"/>
                </a:cubicBezTo>
                <a:cubicBezTo>
                  <a:pt x="1511706" y="2878672"/>
                  <a:pt x="1513382" y="2863661"/>
                  <a:pt x="1521727" y="2856995"/>
                </a:cubicBezTo>
                <a:cubicBezTo>
                  <a:pt x="1513382" y="2863661"/>
                  <a:pt x="1517734" y="2838310"/>
                  <a:pt x="1511385" y="2854318"/>
                </a:cubicBezTo>
                <a:cubicBezTo>
                  <a:pt x="1522725" y="2861665"/>
                  <a:pt x="1494699" y="2867653"/>
                  <a:pt x="1498690" y="2886335"/>
                </a:cubicBezTo>
                <a:cubicBezTo>
                  <a:pt x="1499687" y="2891007"/>
                  <a:pt x="1499687" y="2891007"/>
                  <a:pt x="1499687" y="2891007"/>
                </a:cubicBezTo>
                <a:cubicBezTo>
                  <a:pt x="1499687" y="2891007"/>
                  <a:pt x="1499687" y="2891007"/>
                  <a:pt x="1495017" y="2892005"/>
                </a:cubicBezTo>
                <a:cubicBezTo>
                  <a:pt x="1495017" y="2892005"/>
                  <a:pt x="1496015" y="2896677"/>
                  <a:pt x="1496015" y="2896677"/>
                </a:cubicBezTo>
                <a:cubicBezTo>
                  <a:pt x="1497013" y="2901348"/>
                  <a:pt x="1497013" y="2901348"/>
                  <a:pt x="1497013" y="2901348"/>
                </a:cubicBezTo>
                <a:cubicBezTo>
                  <a:pt x="1496015" y="2896677"/>
                  <a:pt x="1500687" y="2895679"/>
                  <a:pt x="1500687" y="2895679"/>
                </a:cubicBezTo>
                <a:cubicBezTo>
                  <a:pt x="1501683" y="2900350"/>
                  <a:pt x="1499008" y="2910689"/>
                  <a:pt x="1500005" y="2915361"/>
                </a:cubicBezTo>
                <a:cubicBezTo>
                  <a:pt x="1502682" y="2905019"/>
                  <a:pt x="1504677" y="2914363"/>
                  <a:pt x="1504677" y="2914363"/>
                </a:cubicBezTo>
                <a:cubicBezTo>
                  <a:pt x="1508351" y="2908695"/>
                  <a:pt x="1511025" y="2898353"/>
                  <a:pt x="1514701" y="2892685"/>
                </a:cubicBezTo>
                <a:cubicBezTo>
                  <a:pt x="1514701" y="2892685"/>
                  <a:pt x="1514701" y="2892685"/>
                  <a:pt x="1519370" y="2891687"/>
                </a:cubicBezTo>
                <a:cubicBezTo>
                  <a:pt x="1515697" y="2897355"/>
                  <a:pt x="1515697" y="2897355"/>
                  <a:pt x="1515697" y="2897355"/>
                </a:cubicBezTo>
                <a:cubicBezTo>
                  <a:pt x="1516695" y="2902027"/>
                  <a:pt x="1517692" y="2906697"/>
                  <a:pt x="1522365" y="2905700"/>
                </a:cubicBezTo>
                <a:cubicBezTo>
                  <a:pt x="1522365" y="2905700"/>
                  <a:pt x="1526037" y="2900031"/>
                  <a:pt x="1525039" y="2895360"/>
                </a:cubicBezTo>
                <a:cubicBezTo>
                  <a:pt x="1525039" y="2895360"/>
                  <a:pt x="1525039" y="2895360"/>
                  <a:pt x="1524041" y="2890688"/>
                </a:cubicBezTo>
                <a:cubicBezTo>
                  <a:pt x="1527714" y="2885020"/>
                  <a:pt x="1527714" y="2885020"/>
                  <a:pt x="1527714" y="2885020"/>
                </a:cubicBezTo>
                <a:cubicBezTo>
                  <a:pt x="1530708" y="2899032"/>
                  <a:pt x="1523363" y="2910371"/>
                  <a:pt x="1518010" y="2931050"/>
                </a:cubicBezTo>
                <a:cubicBezTo>
                  <a:pt x="1530708" y="2899032"/>
                  <a:pt x="1522684" y="2930053"/>
                  <a:pt x="1529349" y="2938396"/>
                </a:cubicBezTo>
                <a:cubicBezTo>
                  <a:pt x="1529349" y="2938396"/>
                  <a:pt x="1530348" y="2943068"/>
                  <a:pt x="1530348" y="2943068"/>
                </a:cubicBezTo>
                <a:cubicBezTo>
                  <a:pt x="1530348" y="2943068"/>
                  <a:pt x="1529349" y="2938396"/>
                  <a:pt x="1524678" y="2939395"/>
                </a:cubicBezTo>
                <a:cubicBezTo>
                  <a:pt x="1524678" y="2939395"/>
                  <a:pt x="1524678" y="2939395"/>
                  <a:pt x="1523680" y="2934724"/>
                </a:cubicBezTo>
                <a:cubicBezTo>
                  <a:pt x="1523680" y="2934724"/>
                  <a:pt x="1523680" y="2934724"/>
                  <a:pt x="1519008" y="2935721"/>
                </a:cubicBezTo>
                <a:cubicBezTo>
                  <a:pt x="1520006" y="2940394"/>
                  <a:pt x="1516334" y="2946061"/>
                  <a:pt x="1516334" y="2946061"/>
                </a:cubicBezTo>
                <a:cubicBezTo>
                  <a:pt x="1516334" y="2946061"/>
                  <a:pt x="1517333" y="2950732"/>
                  <a:pt x="1517333" y="2950732"/>
                </a:cubicBezTo>
                <a:cubicBezTo>
                  <a:pt x="1513659" y="2956402"/>
                  <a:pt x="1513659" y="2956402"/>
                  <a:pt x="1509986" y="2962070"/>
                </a:cubicBezTo>
                <a:cubicBezTo>
                  <a:pt x="1508989" y="2957400"/>
                  <a:pt x="1508989" y="2957400"/>
                  <a:pt x="1507991" y="2952728"/>
                </a:cubicBezTo>
                <a:cubicBezTo>
                  <a:pt x="1506991" y="2948057"/>
                  <a:pt x="1506991" y="2948057"/>
                  <a:pt x="1503320" y="2953726"/>
                </a:cubicBezTo>
                <a:cubicBezTo>
                  <a:pt x="1503320" y="2953726"/>
                  <a:pt x="1499646" y="2959396"/>
                  <a:pt x="1500643" y="2964066"/>
                </a:cubicBezTo>
                <a:cubicBezTo>
                  <a:pt x="1501642" y="2968737"/>
                  <a:pt x="1501642" y="2968737"/>
                  <a:pt x="1502641" y="2973409"/>
                </a:cubicBezTo>
                <a:cubicBezTo>
                  <a:pt x="1504636" y="2982750"/>
                  <a:pt x="1511303" y="2991095"/>
                  <a:pt x="1514976" y="2985426"/>
                </a:cubicBezTo>
                <a:cubicBezTo>
                  <a:pt x="1515974" y="2990096"/>
                  <a:pt x="1516970" y="2994767"/>
                  <a:pt x="1513299" y="3000436"/>
                </a:cubicBezTo>
                <a:cubicBezTo>
                  <a:pt x="1508946" y="3025786"/>
                  <a:pt x="1499923" y="3052136"/>
                  <a:pt x="1495570" y="3077486"/>
                </a:cubicBezTo>
                <a:cubicBezTo>
                  <a:pt x="1495570" y="3077486"/>
                  <a:pt x="1489902" y="3073814"/>
                  <a:pt x="1489902" y="3073814"/>
                </a:cubicBezTo>
                <a:cubicBezTo>
                  <a:pt x="1489902" y="3073814"/>
                  <a:pt x="1490900" y="3078485"/>
                  <a:pt x="1490900" y="3078485"/>
                </a:cubicBezTo>
                <a:cubicBezTo>
                  <a:pt x="1490900" y="3078485"/>
                  <a:pt x="1486228" y="3079482"/>
                  <a:pt x="1486228" y="3079482"/>
                </a:cubicBezTo>
                <a:cubicBezTo>
                  <a:pt x="1490582" y="3054132"/>
                  <a:pt x="1485230" y="3074812"/>
                  <a:pt x="1480559" y="3075811"/>
                </a:cubicBezTo>
                <a:cubicBezTo>
                  <a:pt x="1482237" y="3060798"/>
                  <a:pt x="1488585" y="3044791"/>
                  <a:pt x="1485591" y="3030777"/>
                </a:cubicBezTo>
                <a:cubicBezTo>
                  <a:pt x="1491260" y="3034450"/>
                  <a:pt x="1491260" y="3034450"/>
                  <a:pt x="1491260" y="3034450"/>
                </a:cubicBezTo>
                <a:cubicBezTo>
                  <a:pt x="1493935" y="3024111"/>
                  <a:pt x="1496610" y="3013770"/>
                  <a:pt x="1496610" y="3013770"/>
                </a:cubicBezTo>
                <a:cubicBezTo>
                  <a:pt x="1493935" y="3024111"/>
                  <a:pt x="1489264" y="3025108"/>
                  <a:pt x="1489264" y="3025108"/>
                </a:cubicBezTo>
                <a:cubicBezTo>
                  <a:pt x="1491939" y="3014767"/>
                  <a:pt x="1486270" y="3011096"/>
                  <a:pt x="1489944" y="3005426"/>
                </a:cubicBezTo>
                <a:cubicBezTo>
                  <a:pt x="1488945" y="3000755"/>
                  <a:pt x="1488945" y="3000755"/>
                  <a:pt x="1488945" y="3000755"/>
                </a:cubicBezTo>
                <a:cubicBezTo>
                  <a:pt x="1488945" y="3000755"/>
                  <a:pt x="1493617" y="2999757"/>
                  <a:pt x="1492619" y="2995087"/>
                </a:cubicBezTo>
                <a:cubicBezTo>
                  <a:pt x="1492619" y="2995087"/>
                  <a:pt x="1492619" y="2995087"/>
                  <a:pt x="1491621" y="2990414"/>
                </a:cubicBezTo>
                <a:cubicBezTo>
                  <a:pt x="1491621" y="2990414"/>
                  <a:pt x="1490623" y="2985745"/>
                  <a:pt x="1490623" y="2985745"/>
                </a:cubicBezTo>
                <a:cubicBezTo>
                  <a:pt x="1482279" y="2992412"/>
                  <a:pt x="1482279" y="2992412"/>
                  <a:pt x="1482279" y="2992412"/>
                </a:cubicBezTo>
                <a:cubicBezTo>
                  <a:pt x="1482279" y="2992412"/>
                  <a:pt x="1478607" y="2998081"/>
                  <a:pt x="1479604" y="3002751"/>
                </a:cubicBezTo>
                <a:lnTo>
                  <a:pt x="1480602" y="3007422"/>
                </a:lnTo>
                <a:cubicBezTo>
                  <a:pt x="1485271" y="3006424"/>
                  <a:pt x="1485271" y="3006424"/>
                  <a:pt x="1485271" y="3006424"/>
                </a:cubicBezTo>
                <a:cubicBezTo>
                  <a:pt x="1483597" y="3021434"/>
                  <a:pt x="1476568" y="3057127"/>
                  <a:pt x="1475889" y="3076809"/>
                </a:cubicBezTo>
                <a:cubicBezTo>
                  <a:pt x="1472215" y="3082477"/>
                  <a:pt x="1472215" y="3082477"/>
                  <a:pt x="1472215" y="3082477"/>
                </a:cubicBezTo>
                <a:cubicBezTo>
                  <a:pt x="1468541" y="3088146"/>
                  <a:pt x="1468541" y="3088146"/>
                  <a:pt x="1469540" y="3092817"/>
                </a:cubicBezTo>
                <a:cubicBezTo>
                  <a:pt x="1474211" y="3091818"/>
                  <a:pt x="1474211" y="3091818"/>
                  <a:pt x="1474211" y="3091818"/>
                </a:cubicBezTo>
                <a:cubicBezTo>
                  <a:pt x="1470538" y="3097487"/>
                  <a:pt x="1468860" y="3112498"/>
                  <a:pt x="1466185" y="3122840"/>
                </a:cubicBezTo>
                <a:cubicBezTo>
                  <a:pt x="1461514" y="3123837"/>
                  <a:pt x="1462511" y="3128508"/>
                  <a:pt x="1463510" y="3133178"/>
                </a:cubicBezTo>
                <a:cubicBezTo>
                  <a:pt x="1464509" y="3137850"/>
                  <a:pt x="1464509" y="3137850"/>
                  <a:pt x="1464509" y="3137850"/>
                </a:cubicBezTo>
                <a:cubicBezTo>
                  <a:pt x="1464509" y="3137850"/>
                  <a:pt x="1464509" y="3137850"/>
                  <a:pt x="1469179" y="3136851"/>
                </a:cubicBezTo>
                <a:cubicBezTo>
                  <a:pt x="1460474" y="3187554"/>
                  <a:pt x="1451452" y="3213902"/>
                  <a:pt x="1458437" y="3246598"/>
                </a:cubicBezTo>
                <a:cubicBezTo>
                  <a:pt x="1458437" y="3246598"/>
                  <a:pt x="1453765" y="3247597"/>
                  <a:pt x="1454763" y="3252269"/>
                </a:cubicBezTo>
                <a:cubicBezTo>
                  <a:pt x="1455762" y="3256940"/>
                  <a:pt x="1455762" y="3256940"/>
                  <a:pt x="1455762" y="3256940"/>
                </a:cubicBezTo>
                <a:cubicBezTo>
                  <a:pt x="1456759" y="3261610"/>
                  <a:pt x="1456759" y="3261610"/>
                  <a:pt x="1456759" y="3261610"/>
                </a:cubicBezTo>
                <a:cubicBezTo>
                  <a:pt x="1452090" y="3262609"/>
                  <a:pt x="1450411" y="3277620"/>
                  <a:pt x="1452407" y="3286961"/>
                </a:cubicBezTo>
                <a:cubicBezTo>
                  <a:pt x="1452407" y="3286961"/>
                  <a:pt x="1453405" y="3291634"/>
                  <a:pt x="1448735" y="3292631"/>
                </a:cubicBezTo>
                <a:cubicBezTo>
                  <a:pt x="1449733" y="3297301"/>
                  <a:pt x="1449733" y="3297301"/>
                  <a:pt x="1450729" y="3301973"/>
                </a:cubicBezTo>
                <a:cubicBezTo>
                  <a:pt x="1450729" y="3301973"/>
                  <a:pt x="1451728" y="3306644"/>
                  <a:pt x="1451728" y="3306644"/>
                </a:cubicBezTo>
                <a:cubicBezTo>
                  <a:pt x="1451728" y="3306644"/>
                  <a:pt x="1451728" y="3306644"/>
                  <a:pt x="1448054" y="3312312"/>
                </a:cubicBezTo>
                <a:cubicBezTo>
                  <a:pt x="1448054" y="3312312"/>
                  <a:pt x="1449053" y="3316984"/>
                  <a:pt x="1449053" y="3316984"/>
                </a:cubicBezTo>
                <a:cubicBezTo>
                  <a:pt x="1455719" y="3325326"/>
                  <a:pt x="1440030" y="3343331"/>
                  <a:pt x="1455040" y="3345009"/>
                </a:cubicBezTo>
                <a:cubicBezTo>
                  <a:pt x="1450369" y="3346008"/>
                  <a:pt x="1450369" y="3346008"/>
                  <a:pt x="1451367" y="3350678"/>
                </a:cubicBezTo>
                <a:cubicBezTo>
                  <a:pt x="1451367" y="3350678"/>
                  <a:pt x="1452366" y="3355351"/>
                  <a:pt x="1452366" y="3355351"/>
                </a:cubicBezTo>
                <a:cubicBezTo>
                  <a:pt x="1453364" y="3360020"/>
                  <a:pt x="1449691" y="3365689"/>
                  <a:pt x="1450688" y="3370360"/>
                </a:cubicBezTo>
                <a:cubicBezTo>
                  <a:pt x="1450688" y="3370360"/>
                  <a:pt x="1450688" y="3370360"/>
                  <a:pt x="1451686" y="3375030"/>
                </a:cubicBezTo>
                <a:cubicBezTo>
                  <a:pt x="1450009" y="3390042"/>
                  <a:pt x="1447334" y="3400383"/>
                  <a:pt x="1445656" y="3415393"/>
                </a:cubicBezTo>
                <a:cubicBezTo>
                  <a:pt x="1446653" y="3420063"/>
                  <a:pt x="1446653" y="3420063"/>
                  <a:pt x="1446653" y="3420063"/>
                </a:cubicBezTo>
                <a:cubicBezTo>
                  <a:pt x="1446653" y="3420063"/>
                  <a:pt x="1446653" y="3420063"/>
                  <a:pt x="1441983" y="3421062"/>
                </a:cubicBezTo>
                <a:cubicBezTo>
                  <a:pt x="1442981" y="3425733"/>
                  <a:pt x="1442981" y="3425733"/>
                  <a:pt x="1442981" y="3425733"/>
                </a:cubicBezTo>
                <a:cubicBezTo>
                  <a:pt x="1443979" y="3430404"/>
                  <a:pt x="1443979" y="3430404"/>
                  <a:pt x="1443979" y="3430404"/>
                </a:cubicBezTo>
                <a:cubicBezTo>
                  <a:pt x="1443979" y="3430404"/>
                  <a:pt x="1448650" y="3429407"/>
                  <a:pt x="1448650" y="3429407"/>
                </a:cubicBezTo>
                <a:cubicBezTo>
                  <a:pt x="1444977" y="3435075"/>
                  <a:pt x="1445976" y="3439745"/>
                  <a:pt x="1446973" y="3444417"/>
                </a:cubicBezTo>
                <a:cubicBezTo>
                  <a:pt x="1446973" y="3444417"/>
                  <a:pt x="1445976" y="3439745"/>
                  <a:pt x="1445976" y="3439745"/>
                </a:cubicBezTo>
                <a:cubicBezTo>
                  <a:pt x="1444296" y="3454757"/>
                  <a:pt x="1444296" y="3454757"/>
                  <a:pt x="1445295" y="3459428"/>
                </a:cubicBezTo>
                <a:cubicBezTo>
                  <a:pt x="1446294" y="3464099"/>
                  <a:pt x="1447291" y="3468769"/>
                  <a:pt x="1448290" y="3473441"/>
                </a:cubicBezTo>
                <a:cubicBezTo>
                  <a:pt x="1448290" y="3473441"/>
                  <a:pt x="1444616" y="3479111"/>
                  <a:pt x="1444616" y="3479111"/>
                </a:cubicBezTo>
                <a:cubicBezTo>
                  <a:pt x="1445615" y="3483781"/>
                  <a:pt x="1445615" y="3483781"/>
                  <a:pt x="1445615" y="3483781"/>
                </a:cubicBezTo>
                <a:cubicBezTo>
                  <a:pt x="1445615" y="3483781"/>
                  <a:pt x="1440943" y="3484778"/>
                  <a:pt x="1441943" y="3489449"/>
                </a:cubicBezTo>
                <a:cubicBezTo>
                  <a:pt x="1441943" y="3489449"/>
                  <a:pt x="1442939" y="3494121"/>
                  <a:pt x="1442939" y="3494121"/>
                </a:cubicBezTo>
                <a:cubicBezTo>
                  <a:pt x="1447611" y="3493123"/>
                  <a:pt x="1447611" y="3493123"/>
                  <a:pt x="1447611" y="3493123"/>
                </a:cubicBezTo>
                <a:cubicBezTo>
                  <a:pt x="1450603" y="3507136"/>
                  <a:pt x="1448928" y="3522147"/>
                  <a:pt x="1456592" y="3535162"/>
                </a:cubicBezTo>
                <a:cubicBezTo>
                  <a:pt x="1455594" y="3530490"/>
                  <a:pt x="1455594" y="3530490"/>
                  <a:pt x="1450922" y="3531488"/>
                </a:cubicBezTo>
                <a:cubicBezTo>
                  <a:pt x="1449926" y="3526818"/>
                  <a:pt x="1449926" y="3526818"/>
                  <a:pt x="1446252" y="3532487"/>
                </a:cubicBezTo>
                <a:cubicBezTo>
                  <a:pt x="1447250" y="3537157"/>
                  <a:pt x="1448249" y="3541828"/>
                  <a:pt x="1448249" y="3541828"/>
                </a:cubicBezTo>
                <a:cubicBezTo>
                  <a:pt x="1449247" y="3546500"/>
                  <a:pt x="1449247" y="3546500"/>
                  <a:pt x="1449247" y="3546500"/>
                </a:cubicBezTo>
                <a:cubicBezTo>
                  <a:pt x="1442897" y="3562510"/>
                  <a:pt x="1459904" y="3573529"/>
                  <a:pt x="1449883" y="3595205"/>
                </a:cubicBezTo>
                <a:cubicBezTo>
                  <a:pt x="1454554" y="3594207"/>
                  <a:pt x="1454554" y="3594207"/>
                  <a:pt x="1454554" y="3594207"/>
                </a:cubicBezTo>
                <a:cubicBezTo>
                  <a:pt x="1449883" y="3595205"/>
                  <a:pt x="1449883" y="3595205"/>
                  <a:pt x="1450880" y="3599876"/>
                </a:cubicBezTo>
                <a:cubicBezTo>
                  <a:pt x="1451878" y="3604549"/>
                  <a:pt x="1451878" y="3604549"/>
                  <a:pt x="1451878" y="3604549"/>
                </a:cubicBezTo>
                <a:cubicBezTo>
                  <a:pt x="1454873" y="3618561"/>
                  <a:pt x="1457866" y="3632574"/>
                  <a:pt x="1457866" y="3632574"/>
                </a:cubicBezTo>
                <a:cubicBezTo>
                  <a:pt x="1456608" y="3643833"/>
                  <a:pt x="1458742" y="3632388"/>
                  <a:pt x="1461993" y="3635813"/>
                </a:cubicBezTo>
                <a:lnTo>
                  <a:pt x="1465432" y="3645315"/>
                </a:lnTo>
                <a:lnTo>
                  <a:pt x="1464828" y="3645610"/>
                </a:lnTo>
                <a:lnTo>
                  <a:pt x="1458859" y="3645794"/>
                </a:lnTo>
                <a:cubicBezTo>
                  <a:pt x="1457357" y="3647335"/>
                  <a:pt x="1456688" y="3649919"/>
                  <a:pt x="1457188" y="3652257"/>
                </a:cubicBezTo>
                <a:cubicBezTo>
                  <a:pt x="1460022" y="3654092"/>
                  <a:pt x="1462528" y="3648673"/>
                  <a:pt x="1464365" y="3645838"/>
                </a:cubicBezTo>
                <a:lnTo>
                  <a:pt x="1464828" y="3645610"/>
                </a:lnTo>
                <a:lnTo>
                  <a:pt x="1465530" y="3645589"/>
                </a:lnTo>
                <a:lnTo>
                  <a:pt x="1465432" y="3645315"/>
                </a:lnTo>
                <a:lnTo>
                  <a:pt x="1466575" y="3644755"/>
                </a:lnTo>
                <a:cubicBezTo>
                  <a:pt x="1467116" y="3645862"/>
                  <a:pt x="1467447" y="3648843"/>
                  <a:pt x="1467526" y="3654930"/>
                </a:cubicBezTo>
                <a:cubicBezTo>
                  <a:pt x="1462856" y="3655929"/>
                  <a:pt x="1462856" y="3655929"/>
                  <a:pt x="1463852" y="3660600"/>
                </a:cubicBezTo>
                <a:cubicBezTo>
                  <a:pt x="1463852" y="3660600"/>
                  <a:pt x="1464851" y="3665270"/>
                  <a:pt x="1464851" y="3665270"/>
                </a:cubicBezTo>
                <a:cubicBezTo>
                  <a:pt x="1461179" y="3670939"/>
                  <a:pt x="1461179" y="3670939"/>
                  <a:pt x="1461179" y="3670939"/>
                </a:cubicBezTo>
                <a:cubicBezTo>
                  <a:pt x="1462178" y="3675610"/>
                  <a:pt x="1462178" y="3675610"/>
                  <a:pt x="1462178" y="3675610"/>
                </a:cubicBezTo>
                <a:cubicBezTo>
                  <a:pt x="1462178" y="3675610"/>
                  <a:pt x="1463175" y="3680282"/>
                  <a:pt x="1464173" y="3684953"/>
                </a:cubicBezTo>
                <a:cubicBezTo>
                  <a:pt x="1464173" y="3684953"/>
                  <a:pt x="1465171" y="3689624"/>
                  <a:pt x="1466168" y="3694296"/>
                </a:cubicBezTo>
                <a:cubicBezTo>
                  <a:pt x="1461498" y="3695293"/>
                  <a:pt x="1462496" y="3699964"/>
                  <a:pt x="1463494" y="3704634"/>
                </a:cubicBezTo>
                <a:cubicBezTo>
                  <a:pt x="1459821" y="3710304"/>
                  <a:pt x="1459821" y="3710304"/>
                  <a:pt x="1460818" y="3714976"/>
                </a:cubicBezTo>
                <a:cubicBezTo>
                  <a:pt x="1460818" y="3714976"/>
                  <a:pt x="1461815" y="3719645"/>
                  <a:pt x="1461815" y="3719645"/>
                </a:cubicBezTo>
                <a:cubicBezTo>
                  <a:pt x="1461815" y="3719645"/>
                  <a:pt x="1462814" y="3724317"/>
                  <a:pt x="1462814" y="3724317"/>
                </a:cubicBezTo>
                <a:cubicBezTo>
                  <a:pt x="1458143" y="3725314"/>
                  <a:pt x="1458143" y="3725314"/>
                  <a:pt x="1458143" y="3725314"/>
                </a:cubicBezTo>
                <a:cubicBezTo>
                  <a:pt x="1458143" y="3725314"/>
                  <a:pt x="1458143" y="3725314"/>
                  <a:pt x="1454470" y="3730983"/>
                </a:cubicBezTo>
                <a:cubicBezTo>
                  <a:pt x="1455467" y="3735654"/>
                  <a:pt x="1455467" y="3735654"/>
                  <a:pt x="1455467" y="3735654"/>
                </a:cubicBezTo>
                <a:cubicBezTo>
                  <a:pt x="1461137" y="3739328"/>
                  <a:pt x="1461137" y="3739328"/>
                  <a:pt x="1461137" y="3739328"/>
                </a:cubicBezTo>
                <a:cubicBezTo>
                  <a:pt x="1462135" y="3743998"/>
                  <a:pt x="1462135" y="3743998"/>
                  <a:pt x="1462135" y="3743998"/>
                </a:cubicBezTo>
                <a:cubicBezTo>
                  <a:pt x="1462135" y="3743998"/>
                  <a:pt x="1463132" y="3748671"/>
                  <a:pt x="1463132" y="3748671"/>
                </a:cubicBezTo>
                <a:cubicBezTo>
                  <a:pt x="1464130" y="3753341"/>
                  <a:pt x="1465128" y="3758012"/>
                  <a:pt x="1466126" y="3762683"/>
                </a:cubicBezTo>
                <a:cubicBezTo>
                  <a:pt x="1463452" y="3773022"/>
                  <a:pt x="1464449" y="3777695"/>
                  <a:pt x="1464449" y="3777695"/>
                </a:cubicBezTo>
                <a:cubicBezTo>
                  <a:pt x="1465447" y="3782365"/>
                  <a:pt x="1465447" y="3782365"/>
                  <a:pt x="1465447" y="3782365"/>
                </a:cubicBezTo>
                <a:cubicBezTo>
                  <a:pt x="1466445" y="3787036"/>
                  <a:pt x="1466445" y="3787036"/>
                  <a:pt x="1467443" y="3791707"/>
                </a:cubicBezTo>
                <a:cubicBezTo>
                  <a:pt x="1467443" y="3791707"/>
                  <a:pt x="1467443" y="3791707"/>
                  <a:pt x="1472113" y="3790710"/>
                </a:cubicBezTo>
                <a:cubicBezTo>
                  <a:pt x="1468442" y="3796379"/>
                  <a:pt x="1468442" y="3796379"/>
                  <a:pt x="1468442" y="3796379"/>
                </a:cubicBezTo>
                <a:cubicBezTo>
                  <a:pt x="1468442" y="3796379"/>
                  <a:pt x="1469439" y="3801048"/>
                  <a:pt x="1470437" y="3805720"/>
                </a:cubicBezTo>
                <a:cubicBezTo>
                  <a:pt x="1475427" y="3829075"/>
                  <a:pt x="1481096" y="3832748"/>
                  <a:pt x="1479418" y="3847759"/>
                </a:cubicBezTo>
                <a:cubicBezTo>
                  <a:pt x="1474748" y="3848756"/>
                  <a:pt x="1475745" y="3853428"/>
                  <a:pt x="1475745" y="3853428"/>
                </a:cubicBezTo>
                <a:cubicBezTo>
                  <a:pt x="1475745" y="3853428"/>
                  <a:pt x="1476743" y="3858097"/>
                  <a:pt x="1476743" y="3858097"/>
                </a:cubicBezTo>
                <a:cubicBezTo>
                  <a:pt x="1481415" y="3857100"/>
                  <a:pt x="1481415" y="3857100"/>
                  <a:pt x="1481415" y="3857100"/>
                </a:cubicBezTo>
                <a:cubicBezTo>
                  <a:pt x="1478739" y="3867441"/>
                  <a:pt x="1480735" y="3876783"/>
                  <a:pt x="1481734" y="3881454"/>
                </a:cubicBezTo>
                <a:cubicBezTo>
                  <a:pt x="1482731" y="3886125"/>
                  <a:pt x="1482731" y="3886125"/>
                  <a:pt x="1482731" y="3886125"/>
                </a:cubicBezTo>
                <a:cubicBezTo>
                  <a:pt x="1483728" y="3890795"/>
                  <a:pt x="1483728" y="3890795"/>
                  <a:pt x="1488400" y="3889796"/>
                </a:cubicBezTo>
                <a:cubicBezTo>
                  <a:pt x="1491393" y="3903810"/>
                  <a:pt x="1493389" y="3913153"/>
                  <a:pt x="1490714" y="3923492"/>
                </a:cubicBezTo>
                <a:cubicBezTo>
                  <a:pt x="1495385" y="3922494"/>
                  <a:pt x="1495385" y="3922494"/>
                  <a:pt x="1495385" y="3922494"/>
                </a:cubicBezTo>
                <a:cubicBezTo>
                  <a:pt x="1499376" y="3941178"/>
                  <a:pt x="1499376" y="3941178"/>
                  <a:pt x="1499376" y="3941178"/>
                </a:cubicBezTo>
                <a:cubicBezTo>
                  <a:pt x="1499376" y="3941178"/>
                  <a:pt x="1499376" y="3941178"/>
                  <a:pt x="1495705" y="3946848"/>
                </a:cubicBezTo>
                <a:cubicBezTo>
                  <a:pt x="1493708" y="3937506"/>
                  <a:pt x="1488039" y="3933833"/>
                  <a:pt x="1485365" y="3944173"/>
                </a:cubicBezTo>
                <a:cubicBezTo>
                  <a:pt x="1493708" y="3937506"/>
                  <a:pt x="1494026" y="3961858"/>
                  <a:pt x="1498697" y="3960861"/>
                </a:cubicBezTo>
                <a:cubicBezTo>
                  <a:pt x="1507679" y="4002900"/>
                  <a:pt x="1505683" y="3993557"/>
                  <a:pt x="1519336" y="4034599"/>
                </a:cubicBezTo>
                <a:cubicBezTo>
                  <a:pt x="1519336" y="4034599"/>
                  <a:pt x="1514664" y="4035598"/>
                  <a:pt x="1514664" y="4035598"/>
                </a:cubicBezTo>
                <a:cubicBezTo>
                  <a:pt x="1515663" y="4040268"/>
                  <a:pt x="1515663" y="4040268"/>
                  <a:pt x="1516661" y="4044938"/>
                </a:cubicBezTo>
                <a:cubicBezTo>
                  <a:pt x="1522649" y="4072964"/>
                  <a:pt x="1524644" y="4082307"/>
                  <a:pt x="1528636" y="4100992"/>
                </a:cubicBezTo>
                <a:cubicBezTo>
                  <a:pt x="1528636" y="4100992"/>
                  <a:pt x="1528636" y="4100992"/>
                  <a:pt x="1529635" y="4105662"/>
                </a:cubicBezTo>
                <a:cubicBezTo>
                  <a:pt x="1529635" y="4105662"/>
                  <a:pt x="1529635" y="4105662"/>
                  <a:pt x="1530632" y="4110333"/>
                </a:cubicBezTo>
                <a:cubicBezTo>
                  <a:pt x="1532945" y="4144028"/>
                  <a:pt x="1535303" y="4109335"/>
                  <a:pt x="1543966" y="4127021"/>
                </a:cubicBezTo>
                <a:cubicBezTo>
                  <a:pt x="1539294" y="4128018"/>
                  <a:pt x="1532945" y="4144028"/>
                  <a:pt x="1541290" y="4137361"/>
                </a:cubicBezTo>
                <a:cubicBezTo>
                  <a:pt x="1542289" y="4142032"/>
                  <a:pt x="1542289" y="4142032"/>
                  <a:pt x="1542289" y="4142032"/>
                </a:cubicBezTo>
                <a:cubicBezTo>
                  <a:pt x="1542289" y="4142032"/>
                  <a:pt x="1542289" y="4142032"/>
                  <a:pt x="1543286" y="4146702"/>
                </a:cubicBezTo>
                <a:cubicBezTo>
                  <a:pt x="1538615" y="4147700"/>
                  <a:pt x="1544284" y="4151374"/>
                  <a:pt x="1544284" y="4151374"/>
                </a:cubicBezTo>
                <a:cubicBezTo>
                  <a:pt x="1548276" y="4170059"/>
                  <a:pt x="1543605" y="4171056"/>
                  <a:pt x="1538933" y="4172054"/>
                </a:cubicBezTo>
                <a:cubicBezTo>
                  <a:pt x="1542925" y="4190739"/>
                  <a:pt x="1553266" y="4193413"/>
                  <a:pt x="1550590" y="4203753"/>
                </a:cubicBezTo>
                <a:cubicBezTo>
                  <a:pt x="1557258" y="4212097"/>
                  <a:pt x="1560251" y="4226111"/>
                  <a:pt x="1569592" y="4224113"/>
                </a:cubicBezTo>
                <a:cubicBezTo>
                  <a:pt x="1566917" y="4234454"/>
                  <a:pt x="1575581" y="4252141"/>
                  <a:pt x="1565241" y="4249466"/>
                </a:cubicBezTo>
                <a:cubicBezTo>
                  <a:pt x="1573903" y="4267151"/>
                  <a:pt x="1574584" y="4247470"/>
                  <a:pt x="1574902" y="4271822"/>
                </a:cubicBezTo>
                <a:cubicBezTo>
                  <a:pt x="1575900" y="4276494"/>
                  <a:pt x="1581569" y="4280167"/>
                  <a:pt x="1587238" y="4283840"/>
                </a:cubicBezTo>
                <a:cubicBezTo>
                  <a:pt x="1575900" y="4276494"/>
                  <a:pt x="1590549" y="4322205"/>
                  <a:pt x="1604882" y="4343564"/>
                </a:cubicBezTo>
                <a:cubicBezTo>
                  <a:pt x="1602208" y="4353904"/>
                  <a:pt x="1601209" y="4349234"/>
                  <a:pt x="1595539" y="4345560"/>
                </a:cubicBezTo>
                <a:cubicBezTo>
                  <a:pt x="1602208" y="4353904"/>
                  <a:pt x="1603205" y="4358574"/>
                  <a:pt x="1607875" y="4357577"/>
                </a:cubicBezTo>
                <a:cubicBezTo>
                  <a:pt x="1599531" y="4364244"/>
                  <a:pt x="1608874" y="4362248"/>
                  <a:pt x="1607196" y="4377259"/>
                </a:cubicBezTo>
                <a:cubicBezTo>
                  <a:pt x="1613863" y="4385603"/>
                  <a:pt x="1610870" y="4371589"/>
                  <a:pt x="1622525" y="4403290"/>
                </a:cubicBezTo>
                <a:lnTo>
                  <a:pt x="1618736" y="4400103"/>
                </a:lnTo>
                <a:lnTo>
                  <a:pt x="1614862" y="4390275"/>
                </a:lnTo>
                <a:cubicBezTo>
                  <a:pt x="1615361" y="4392610"/>
                  <a:pt x="1616110" y="4396114"/>
                  <a:pt x="1617316" y="4398908"/>
                </a:cubicBezTo>
                <a:lnTo>
                  <a:pt x="1618736" y="4400103"/>
                </a:lnTo>
                <a:lnTo>
                  <a:pt x="1625519" y="4417302"/>
                </a:lnTo>
                <a:cubicBezTo>
                  <a:pt x="1619850" y="4413630"/>
                  <a:pt x="1615180" y="4414629"/>
                  <a:pt x="1611506" y="4420296"/>
                </a:cubicBezTo>
                <a:cubicBezTo>
                  <a:pt x="1599849" y="4388597"/>
                  <a:pt x="1596856" y="4374584"/>
                  <a:pt x="1580528" y="4343884"/>
                </a:cubicBezTo>
                <a:cubicBezTo>
                  <a:pt x="1572185" y="4350550"/>
                  <a:pt x="1563522" y="4332863"/>
                  <a:pt x="1553861" y="4310507"/>
                </a:cubicBezTo>
                <a:cubicBezTo>
                  <a:pt x="1547194" y="4302163"/>
                  <a:pt x="1546194" y="4297492"/>
                  <a:pt x="1544200" y="4288151"/>
                </a:cubicBezTo>
                <a:cubicBezTo>
                  <a:pt x="1543202" y="4283479"/>
                  <a:pt x="1541206" y="4274137"/>
                  <a:pt x="1540208" y="4269467"/>
                </a:cubicBezTo>
                <a:cubicBezTo>
                  <a:pt x="1536536" y="4275134"/>
                  <a:pt x="1531226" y="4227428"/>
                  <a:pt x="1526874" y="4252779"/>
                </a:cubicBezTo>
                <a:lnTo>
                  <a:pt x="1519888" y="4220081"/>
                </a:lnTo>
                <a:cubicBezTo>
                  <a:pt x="1513902" y="4192054"/>
                  <a:pt x="1530228" y="4222756"/>
                  <a:pt x="1521566" y="4205070"/>
                </a:cubicBezTo>
                <a:cubicBezTo>
                  <a:pt x="1520568" y="4200398"/>
                  <a:pt x="1519571" y="4195728"/>
                  <a:pt x="1518573" y="4191057"/>
                </a:cubicBezTo>
                <a:cubicBezTo>
                  <a:pt x="1518573" y="4191057"/>
                  <a:pt x="1517576" y="4186384"/>
                  <a:pt x="1517576" y="4186384"/>
                </a:cubicBezTo>
                <a:cubicBezTo>
                  <a:pt x="1517576" y="4186384"/>
                  <a:pt x="1517576" y="4186384"/>
                  <a:pt x="1516577" y="4181714"/>
                </a:cubicBezTo>
                <a:cubicBezTo>
                  <a:pt x="1517576" y="4186384"/>
                  <a:pt x="1517576" y="4186384"/>
                  <a:pt x="1522245" y="4185387"/>
                </a:cubicBezTo>
                <a:cubicBezTo>
                  <a:pt x="1513583" y="4167702"/>
                  <a:pt x="1513583" y="4167702"/>
                  <a:pt x="1513583" y="4167702"/>
                </a:cubicBezTo>
                <a:cubicBezTo>
                  <a:pt x="1517256" y="4162033"/>
                  <a:pt x="1517256" y="4162033"/>
                  <a:pt x="1517256" y="4162033"/>
                </a:cubicBezTo>
                <a:cubicBezTo>
                  <a:pt x="1517256" y="4162033"/>
                  <a:pt x="1517256" y="4162033"/>
                  <a:pt x="1516257" y="4157362"/>
                </a:cubicBezTo>
                <a:cubicBezTo>
                  <a:pt x="1515260" y="4152691"/>
                  <a:pt x="1515260" y="4152691"/>
                  <a:pt x="1515260" y="4152691"/>
                </a:cubicBezTo>
                <a:cubicBezTo>
                  <a:pt x="1514261" y="4148019"/>
                  <a:pt x="1509591" y="4149018"/>
                  <a:pt x="1509591" y="4149018"/>
                </a:cubicBezTo>
                <a:cubicBezTo>
                  <a:pt x="1509271" y="4124666"/>
                  <a:pt x="1504602" y="4125663"/>
                  <a:pt x="1503605" y="4120992"/>
                </a:cubicBezTo>
                <a:cubicBezTo>
                  <a:pt x="1503605" y="4120992"/>
                  <a:pt x="1497934" y="4117319"/>
                  <a:pt x="1497934" y="4117319"/>
                </a:cubicBezTo>
                <a:cubicBezTo>
                  <a:pt x="1494941" y="4103305"/>
                  <a:pt x="1496618" y="4088295"/>
                  <a:pt x="1491948" y="4089292"/>
                </a:cubicBezTo>
                <a:cubicBezTo>
                  <a:pt x="1490948" y="4084621"/>
                  <a:pt x="1490948" y="4084621"/>
                  <a:pt x="1490948" y="4084621"/>
                </a:cubicBezTo>
                <a:cubicBezTo>
                  <a:pt x="1490948" y="4084621"/>
                  <a:pt x="1489951" y="4079950"/>
                  <a:pt x="1489951" y="4079950"/>
                </a:cubicBezTo>
                <a:cubicBezTo>
                  <a:pt x="1486277" y="4085620"/>
                  <a:pt x="1486277" y="4085620"/>
                  <a:pt x="1486277" y="4085620"/>
                </a:cubicBezTo>
                <a:cubicBezTo>
                  <a:pt x="1491629" y="4064938"/>
                  <a:pt x="1478973" y="4028571"/>
                  <a:pt x="1475301" y="4034238"/>
                </a:cubicBezTo>
                <a:cubicBezTo>
                  <a:pt x="1480970" y="4037911"/>
                  <a:pt x="1477297" y="4043581"/>
                  <a:pt x="1478294" y="4048252"/>
                </a:cubicBezTo>
                <a:cubicBezTo>
                  <a:pt x="1476299" y="4038909"/>
                  <a:pt x="1470629" y="4035237"/>
                  <a:pt x="1470629" y="4035237"/>
                </a:cubicBezTo>
                <a:cubicBezTo>
                  <a:pt x="1473623" y="4049251"/>
                  <a:pt x="1473623" y="4049251"/>
                  <a:pt x="1473623" y="4049251"/>
                </a:cubicBezTo>
                <a:cubicBezTo>
                  <a:pt x="1473623" y="4049251"/>
                  <a:pt x="1468953" y="4050248"/>
                  <a:pt x="1467954" y="4045576"/>
                </a:cubicBezTo>
                <a:cubicBezTo>
                  <a:pt x="1464282" y="4051246"/>
                  <a:pt x="1465279" y="4055915"/>
                  <a:pt x="1469951" y="4054918"/>
                </a:cubicBezTo>
                <a:cubicBezTo>
                  <a:pt x="1469951" y="4054918"/>
                  <a:pt x="1469951" y="4054918"/>
                  <a:pt x="1470949" y="4059589"/>
                </a:cubicBezTo>
                <a:cubicBezTo>
                  <a:pt x="1464600" y="4075598"/>
                  <a:pt x="1456256" y="4082266"/>
                  <a:pt x="1463242" y="4114962"/>
                </a:cubicBezTo>
                <a:cubicBezTo>
                  <a:pt x="1464239" y="4119633"/>
                  <a:pt x="1464239" y="4119633"/>
                  <a:pt x="1465238" y="4124305"/>
                </a:cubicBezTo>
                <a:cubicBezTo>
                  <a:pt x="1459568" y="4120631"/>
                  <a:pt x="1459568" y="4120631"/>
                  <a:pt x="1454896" y="4121629"/>
                </a:cubicBezTo>
                <a:cubicBezTo>
                  <a:pt x="1453899" y="4116958"/>
                  <a:pt x="1453899" y="4116958"/>
                  <a:pt x="1452901" y="4112288"/>
                </a:cubicBezTo>
                <a:cubicBezTo>
                  <a:pt x="1448230" y="4113286"/>
                  <a:pt x="1447233" y="4108614"/>
                  <a:pt x="1448230" y="4113286"/>
                </a:cubicBezTo>
                <a:cubicBezTo>
                  <a:pt x="1448230" y="4113286"/>
                  <a:pt x="1449228" y="4117957"/>
                  <a:pt x="1449228" y="4117957"/>
                </a:cubicBezTo>
                <a:cubicBezTo>
                  <a:pt x="1437573" y="4086258"/>
                  <a:pt x="1439250" y="4071246"/>
                  <a:pt x="1426595" y="4034876"/>
                </a:cubicBezTo>
                <a:cubicBezTo>
                  <a:pt x="1432264" y="4038549"/>
                  <a:pt x="1433262" y="4043220"/>
                  <a:pt x="1432264" y="4038549"/>
                </a:cubicBezTo>
                <a:cubicBezTo>
                  <a:pt x="1432264" y="4038549"/>
                  <a:pt x="1435937" y="4032880"/>
                  <a:pt x="1435937" y="4032880"/>
                </a:cubicBezTo>
                <a:lnTo>
                  <a:pt x="1437931" y="4042221"/>
                </a:lnTo>
                <a:cubicBezTo>
                  <a:pt x="1437613" y="4017869"/>
                  <a:pt x="1434620" y="4003856"/>
                  <a:pt x="1426954" y="3990842"/>
                </a:cubicBezTo>
                <a:cubicBezTo>
                  <a:pt x="1426954" y="3990842"/>
                  <a:pt x="1426954" y="3990842"/>
                  <a:pt x="1431626" y="3989844"/>
                </a:cubicBezTo>
                <a:lnTo>
                  <a:pt x="1430629" y="3985172"/>
                </a:lnTo>
                <a:cubicBezTo>
                  <a:pt x="1429630" y="3980499"/>
                  <a:pt x="1429630" y="3980499"/>
                  <a:pt x="1428631" y="3975830"/>
                </a:cubicBezTo>
                <a:cubicBezTo>
                  <a:pt x="1421965" y="3967486"/>
                  <a:pt x="1422644" y="3947804"/>
                  <a:pt x="1421646" y="3943133"/>
                </a:cubicBezTo>
                <a:cubicBezTo>
                  <a:pt x="1421646" y="3943133"/>
                  <a:pt x="1420648" y="3938462"/>
                  <a:pt x="1420648" y="3938462"/>
                </a:cubicBezTo>
                <a:cubicBezTo>
                  <a:pt x="1419652" y="3933790"/>
                  <a:pt x="1419652" y="3933790"/>
                  <a:pt x="1419652" y="3933790"/>
                </a:cubicBezTo>
                <a:cubicBezTo>
                  <a:pt x="1411985" y="3920775"/>
                  <a:pt x="1410669" y="3891751"/>
                  <a:pt x="1405000" y="3888080"/>
                </a:cubicBezTo>
                <a:cubicBezTo>
                  <a:pt x="1405000" y="3888080"/>
                  <a:pt x="1404002" y="3883408"/>
                  <a:pt x="1404002" y="3883408"/>
                </a:cubicBezTo>
                <a:cubicBezTo>
                  <a:pt x="1404002" y="3883408"/>
                  <a:pt x="1403004" y="3878736"/>
                  <a:pt x="1403004" y="3878736"/>
                </a:cubicBezTo>
                <a:cubicBezTo>
                  <a:pt x="1402006" y="3874066"/>
                  <a:pt x="1401007" y="3869395"/>
                  <a:pt x="1401007" y="3869395"/>
                </a:cubicBezTo>
                <a:cubicBezTo>
                  <a:pt x="1396337" y="3870392"/>
                  <a:pt x="1396337" y="3870392"/>
                  <a:pt x="1398335" y="3879735"/>
                </a:cubicBezTo>
                <a:cubicBezTo>
                  <a:pt x="1398335" y="3879735"/>
                  <a:pt x="1393662" y="3880734"/>
                  <a:pt x="1394660" y="3885404"/>
                </a:cubicBezTo>
                <a:cubicBezTo>
                  <a:pt x="1397336" y="3875064"/>
                  <a:pt x="1391667" y="3871391"/>
                  <a:pt x="1390668" y="3866720"/>
                </a:cubicBezTo>
                <a:cubicBezTo>
                  <a:pt x="1395340" y="3865721"/>
                  <a:pt x="1395340" y="3865721"/>
                  <a:pt x="1395340" y="3865721"/>
                </a:cubicBezTo>
                <a:cubicBezTo>
                  <a:pt x="1395340" y="3865721"/>
                  <a:pt x="1394342" y="3861051"/>
                  <a:pt x="1394342" y="3861051"/>
                </a:cubicBezTo>
                <a:cubicBezTo>
                  <a:pt x="1393344" y="3856381"/>
                  <a:pt x="1393344" y="3856381"/>
                  <a:pt x="1393344" y="3856381"/>
                </a:cubicBezTo>
                <a:cubicBezTo>
                  <a:pt x="1388672" y="3857379"/>
                  <a:pt x="1388672" y="3857379"/>
                  <a:pt x="1388672" y="3857379"/>
                </a:cubicBezTo>
                <a:cubicBezTo>
                  <a:pt x="1384681" y="3838693"/>
                  <a:pt x="1390351" y="3842367"/>
                  <a:pt x="1393024" y="3832027"/>
                </a:cubicBezTo>
                <a:cubicBezTo>
                  <a:pt x="1388354" y="3833025"/>
                  <a:pt x="1385361" y="3819012"/>
                  <a:pt x="1380689" y="3820009"/>
                </a:cubicBezTo>
                <a:cubicBezTo>
                  <a:pt x="1388354" y="3833025"/>
                  <a:pt x="1375339" y="3840689"/>
                  <a:pt x="1383004" y="3853705"/>
                </a:cubicBezTo>
                <a:cubicBezTo>
                  <a:pt x="1385679" y="3843366"/>
                  <a:pt x="1386677" y="3848036"/>
                  <a:pt x="1388672" y="3857379"/>
                </a:cubicBezTo>
                <a:cubicBezTo>
                  <a:pt x="1384002" y="3858376"/>
                  <a:pt x="1384002" y="3858376"/>
                  <a:pt x="1384002" y="3858376"/>
                </a:cubicBezTo>
                <a:cubicBezTo>
                  <a:pt x="1384002" y="3858376"/>
                  <a:pt x="1384002" y="3858376"/>
                  <a:pt x="1385000" y="3863047"/>
                </a:cubicBezTo>
                <a:cubicBezTo>
                  <a:pt x="1385000" y="3863047"/>
                  <a:pt x="1385998" y="3867719"/>
                  <a:pt x="1385998" y="3867719"/>
                </a:cubicBezTo>
                <a:cubicBezTo>
                  <a:pt x="1390668" y="3866720"/>
                  <a:pt x="1390668" y="3866720"/>
                  <a:pt x="1390668" y="3866720"/>
                </a:cubicBezTo>
                <a:cubicBezTo>
                  <a:pt x="1393503" y="3868555"/>
                  <a:pt x="1393334" y="3873478"/>
                  <a:pt x="1393163" y="3878397"/>
                </a:cubicBezTo>
                <a:lnTo>
                  <a:pt x="1394660" y="3885404"/>
                </a:lnTo>
                <a:lnTo>
                  <a:pt x="1395658" y="3890075"/>
                </a:lnTo>
                <a:cubicBezTo>
                  <a:pt x="1390987" y="3891074"/>
                  <a:pt x="1390987" y="3891074"/>
                  <a:pt x="1390987" y="3891074"/>
                </a:cubicBezTo>
                <a:cubicBezTo>
                  <a:pt x="1390987" y="3891074"/>
                  <a:pt x="1390987" y="3891074"/>
                  <a:pt x="1391984" y="3895744"/>
                </a:cubicBezTo>
                <a:cubicBezTo>
                  <a:pt x="1392983" y="3900415"/>
                  <a:pt x="1392983" y="3900415"/>
                  <a:pt x="1392983" y="3900415"/>
                </a:cubicBezTo>
                <a:cubicBezTo>
                  <a:pt x="1396296" y="3938780"/>
                  <a:pt x="1411944" y="3989163"/>
                  <a:pt x="1420606" y="4006850"/>
                </a:cubicBezTo>
                <a:cubicBezTo>
                  <a:pt x="1420606" y="4006850"/>
                  <a:pt x="1420606" y="4006850"/>
                  <a:pt x="1415936" y="4007847"/>
                </a:cubicBezTo>
                <a:cubicBezTo>
                  <a:pt x="1415936" y="4007847"/>
                  <a:pt x="1416933" y="4012520"/>
                  <a:pt x="1417931" y="4017190"/>
                </a:cubicBezTo>
                <a:cubicBezTo>
                  <a:pt x="1427591" y="4039547"/>
                  <a:pt x="1420924" y="4031202"/>
                  <a:pt x="1421923" y="4035875"/>
                </a:cubicBezTo>
                <a:cubicBezTo>
                  <a:pt x="1429588" y="4048889"/>
                  <a:pt x="1442562" y="4109612"/>
                  <a:pt x="1437890" y="4110609"/>
                </a:cubicBezTo>
                <a:cubicBezTo>
                  <a:pt x="1447551" y="4132968"/>
                  <a:pt x="1443877" y="4138635"/>
                  <a:pt x="1458528" y="4184349"/>
                </a:cubicBezTo>
                <a:cubicBezTo>
                  <a:pt x="1461522" y="4198361"/>
                  <a:pt x="1459845" y="4213371"/>
                  <a:pt x="1462839" y="4227385"/>
                </a:cubicBezTo>
                <a:cubicBezTo>
                  <a:pt x="1460164" y="4237725"/>
                  <a:pt x="1454494" y="4234052"/>
                  <a:pt x="1456490" y="4243395"/>
                </a:cubicBezTo>
                <a:cubicBezTo>
                  <a:pt x="1453136" y="4273416"/>
                  <a:pt x="1466788" y="4314457"/>
                  <a:pt x="1468105" y="4343482"/>
                </a:cubicBezTo>
                <a:cubicBezTo>
                  <a:pt x="1469102" y="4348152"/>
                  <a:pt x="1462436" y="4339808"/>
                  <a:pt x="1461439" y="4335137"/>
                </a:cubicBezTo>
                <a:cubicBezTo>
                  <a:pt x="1459761" y="4350148"/>
                  <a:pt x="1471736" y="4406199"/>
                  <a:pt x="1454730" y="4395182"/>
                </a:cubicBezTo>
                <a:cubicBezTo>
                  <a:pt x="1448063" y="4386836"/>
                  <a:pt x="1448063" y="4386836"/>
                  <a:pt x="1448063" y="4386836"/>
                </a:cubicBezTo>
                <a:cubicBezTo>
                  <a:pt x="1450058" y="4396179"/>
                  <a:pt x="1450058" y="4396179"/>
                  <a:pt x="1450058" y="4396179"/>
                </a:cubicBezTo>
                <a:cubicBezTo>
                  <a:pt x="1437723" y="4384161"/>
                  <a:pt x="1432733" y="4360806"/>
                  <a:pt x="1422075" y="4333778"/>
                </a:cubicBezTo>
                <a:cubicBezTo>
                  <a:pt x="1419080" y="4319766"/>
                  <a:pt x="1416086" y="4305753"/>
                  <a:pt x="1413412" y="4316093"/>
                </a:cubicBezTo>
                <a:cubicBezTo>
                  <a:pt x="1412414" y="4311422"/>
                  <a:pt x="1412414" y="4311422"/>
                  <a:pt x="1412414" y="4311422"/>
                </a:cubicBezTo>
                <a:cubicBezTo>
                  <a:pt x="1407741" y="4312421"/>
                  <a:pt x="1407741" y="4312421"/>
                  <a:pt x="1407741" y="4312421"/>
                </a:cubicBezTo>
                <a:cubicBezTo>
                  <a:pt x="1398400" y="4314415"/>
                  <a:pt x="1404748" y="4298407"/>
                  <a:pt x="1402752" y="4289064"/>
                </a:cubicBezTo>
                <a:cubicBezTo>
                  <a:pt x="1400078" y="4299405"/>
                  <a:pt x="1390415" y="4277046"/>
                  <a:pt x="1393410" y="4291060"/>
                </a:cubicBezTo>
                <a:cubicBezTo>
                  <a:pt x="1399079" y="4294733"/>
                  <a:pt x="1401076" y="4304075"/>
                  <a:pt x="1396404" y="4305073"/>
                </a:cubicBezTo>
                <a:cubicBezTo>
                  <a:pt x="1402074" y="4308745"/>
                  <a:pt x="1404069" y="4318088"/>
                  <a:pt x="1407063" y="4332102"/>
                </a:cubicBezTo>
                <a:cubicBezTo>
                  <a:pt x="1396043" y="4349108"/>
                  <a:pt x="1404346" y="4410830"/>
                  <a:pt x="1419993" y="4461213"/>
                </a:cubicBezTo>
                <a:cubicBezTo>
                  <a:pt x="1416321" y="4466881"/>
                  <a:pt x="1416321" y="4466881"/>
                  <a:pt x="1412648" y="4472550"/>
                </a:cubicBezTo>
                <a:cubicBezTo>
                  <a:pt x="1406978" y="4468877"/>
                  <a:pt x="1405981" y="4464205"/>
                  <a:pt x="1404983" y="4459535"/>
                </a:cubicBezTo>
                <a:cubicBezTo>
                  <a:pt x="1404983" y="4459535"/>
                  <a:pt x="1403985" y="4454865"/>
                  <a:pt x="1403985" y="4454865"/>
                </a:cubicBezTo>
                <a:cubicBezTo>
                  <a:pt x="1403985" y="4454865"/>
                  <a:pt x="1398316" y="4451189"/>
                  <a:pt x="1398316" y="4451189"/>
                </a:cubicBezTo>
                <a:cubicBezTo>
                  <a:pt x="1398316" y="4451189"/>
                  <a:pt x="1398316" y="4451189"/>
                  <a:pt x="1399315" y="4455862"/>
                </a:cubicBezTo>
                <a:cubicBezTo>
                  <a:pt x="1399315" y="4455862"/>
                  <a:pt x="1400312" y="4460533"/>
                  <a:pt x="1400312" y="4460533"/>
                </a:cubicBezTo>
                <a:cubicBezTo>
                  <a:pt x="1400312" y="4460533"/>
                  <a:pt x="1394644" y="4456859"/>
                  <a:pt x="1393645" y="4452188"/>
                </a:cubicBezTo>
                <a:cubicBezTo>
                  <a:pt x="1391649" y="4442847"/>
                  <a:pt x="1390651" y="4438176"/>
                  <a:pt x="1388655" y="4428834"/>
                </a:cubicBezTo>
                <a:lnTo>
                  <a:pt x="1396421" y="4442316"/>
                </a:lnTo>
                <a:lnTo>
                  <a:pt x="1397319" y="4446519"/>
                </a:lnTo>
                <a:cubicBezTo>
                  <a:pt x="1403485" y="4452529"/>
                  <a:pt x="1401820" y="4450442"/>
                  <a:pt x="1398362" y="4445687"/>
                </a:cubicBezTo>
                <a:lnTo>
                  <a:pt x="1396421" y="4442316"/>
                </a:lnTo>
                <a:lnTo>
                  <a:pt x="1394700" y="4434259"/>
                </a:lnTo>
                <a:cubicBezTo>
                  <a:pt x="1394325" y="4432507"/>
                  <a:pt x="1394325" y="4432507"/>
                  <a:pt x="1394325" y="4432507"/>
                </a:cubicBezTo>
                <a:cubicBezTo>
                  <a:pt x="1394325" y="4432507"/>
                  <a:pt x="1398995" y="4431508"/>
                  <a:pt x="1398995" y="4431508"/>
                </a:cubicBezTo>
                <a:cubicBezTo>
                  <a:pt x="1398995" y="4431508"/>
                  <a:pt x="1398995" y="4431508"/>
                  <a:pt x="1397996" y="4426838"/>
                </a:cubicBezTo>
                <a:cubicBezTo>
                  <a:pt x="1397996" y="4426838"/>
                  <a:pt x="1397000" y="4422167"/>
                  <a:pt x="1397000" y="4422167"/>
                </a:cubicBezTo>
                <a:cubicBezTo>
                  <a:pt x="1393327" y="4427837"/>
                  <a:pt x="1392329" y="4423164"/>
                  <a:pt x="1392329" y="4423164"/>
                </a:cubicBezTo>
                <a:cubicBezTo>
                  <a:pt x="1391330" y="4418493"/>
                  <a:pt x="1390333" y="4413823"/>
                  <a:pt x="1385662" y="4414822"/>
                </a:cubicBezTo>
                <a:cubicBezTo>
                  <a:pt x="1384664" y="4410150"/>
                  <a:pt x="1384664" y="4410150"/>
                  <a:pt x="1384664" y="4410150"/>
                </a:cubicBezTo>
                <a:cubicBezTo>
                  <a:pt x="1389336" y="4409152"/>
                  <a:pt x="1388338" y="4404480"/>
                  <a:pt x="1383666" y="4405478"/>
                </a:cubicBezTo>
                <a:cubicBezTo>
                  <a:pt x="1382668" y="4400808"/>
                  <a:pt x="1380424" y="4390299"/>
                  <a:pt x="1378801" y="4382708"/>
                </a:cubicBezTo>
                <a:lnTo>
                  <a:pt x="1377677" y="4377453"/>
                </a:lnTo>
                <a:cubicBezTo>
                  <a:pt x="1379673" y="4386795"/>
                  <a:pt x="1377996" y="4401807"/>
                  <a:pt x="1377996" y="4401807"/>
                </a:cubicBezTo>
                <a:cubicBezTo>
                  <a:pt x="1375004" y="4387793"/>
                  <a:pt x="1367339" y="4374777"/>
                  <a:pt x="1364344" y="4360763"/>
                </a:cubicBezTo>
                <a:cubicBezTo>
                  <a:pt x="1357100" y="4343998"/>
                  <a:pt x="1355467" y="4353504"/>
                  <a:pt x="1349899" y="4354235"/>
                </a:cubicBezTo>
                <a:lnTo>
                  <a:pt x="1345078" y="4351907"/>
                </a:lnTo>
                <a:lnTo>
                  <a:pt x="1348800" y="4372250"/>
                </a:lnTo>
                <a:cubicBezTo>
                  <a:pt x="1354182" y="4389739"/>
                  <a:pt x="1362927" y="4405884"/>
                  <a:pt x="1379072" y="4419338"/>
                </a:cubicBezTo>
                <a:cubicBezTo>
                  <a:pt x="1389836" y="4430100"/>
                  <a:pt x="1387145" y="4440864"/>
                  <a:pt x="1389836" y="4454318"/>
                </a:cubicBezTo>
                <a:cubicBezTo>
                  <a:pt x="1389836" y="4481225"/>
                  <a:pt x="1395218" y="4505441"/>
                  <a:pt x="1411363" y="4524275"/>
                </a:cubicBezTo>
                <a:cubicBezTo>
                  <a:pt x="1451727" y="4567327"/>
                  <a:pt x="1482001" y="4616433"/>
                  <a:pt x="1509583" y="4667558"/>
                </a:cubicBezTo>
                <a:lnTo>
                  <a:pt x="1577273" y="4795718"/>
                </a:lnTo>
                <a:lnTo>
                  <a:pt x="1579917" y="4798245"/>
                </a:lnTo>
                <a:cubicBezTo>
                  <a:pt x="1584587" y="4797247"/>
                  <a:pt x="1580594" y="4778563"/>
                  <a:pt x="1576604" y="4759879"/>
                </a:cubicBezTo>
                <a:cubicBezTo>
                  <a:pt x="1609577" y="4845636"/>
                  <a:pt x="1674569" y="4944085"/>
                  <a:pt x="1731897" y="5029523"/>
                </a:cubicBezTo>
                <a:lnTo>
                  <a:pt x="1728521" y="5034733"/>
                </a:lnTo>
                <a:lnTo>
                  <a:pt x="1864742" y="5210497"/>
                </a:lnTo>
                <a:lnTo>
                  <a:pt x="1960966" y="5314141"/>
                </a:lnTo>
                <a:lnTo>
                  <a:pt x="1964240" y="5316895"/>
                </a:lnTo>
                <a:lnTo>
                  <a:pt x="1966833" y="5320459"/>
                </a:lnTo>
                <a:lnTo>
                  <a:pt x="2003292" y="5359731"/>
                </a:lnTo>
                <a:lnTo>
                  <a:pt x="2005134" y="5358985"/>
                </a:lnTo>
                <a:cubicBezTo>
                  <a:pt x="2006603" y="5359434"/>
                  <a:pt x="2009083" y="5361041"/>
                  <a:pt x="2013584" y="5364962"/>
                </a:cubicBezTo>
                <a:cubicBezTo>
                  <a:pt x="2007915" y="5361289"/>
                  <a:pt x="2008414" y="5363625"/>
                  <a:pt x="2011996" y="5368965"/>
                </a:cubicBezTo>
                <a:lnTo>
                  <a:pt x="2012621" y="5369779"/>
                </a:lnTo>
                <a:lnTo>
                  <a:pt x="2021956" y="5379834"/>
                </a:lnTo>
                <a:lnTo>
                  <a:pt x="2059336" y="5413704"/>
                </a:lnTo>
                <a:lnTo>
                  <a:pt x="2059384" y="5410736"/>
                </a:lnTo>
                <a:cubicBezTo>
                  <a:pt x="2056760" y="5407022"/>
                  <a:pt x="2053427" y="5402851"/>
                  <a:pt x="2055262" y="5400017"/>
                </a:cubicBezTo>
                <a:cubicBezTo>
                  <a:pt x="2064764" y="5410196"/>
                  <a:pt x="2067179" y="5415787"/>
                  <a:pt x="2068636" y="5419749"/>
                </a:cubicBezTo>
                <a:lnTo>
                  <a:pt x="2074568" y="5427506"/>
                </a:lnTo>
                <a:lnTo>
                  <a:pt x="2093075" y="5444275"/>
                </a:lnTo>
                <a:lnTo>
                  <a:pt x="2096976" y="5446663"/>
                </a:lnTo>
                <a:lnTo>
                  <a:pt x="2101272" y="5451702"/>
                </a:lnTo>
                <a:lnTo>
                  <a:pt x="2190614" y="5532655"/>
                </a:lnTo>
                <a:lnTo>
                  <a:pt x="2190957" y="5532205"/>
                </a:lnTo>
                <a:lnTo>
                  <a:pt x="2192913" y="5534621"/>
                </a:lnTo>
                <a:lnTo>
                  <a:pt x="2345065" y="5651238"/>
                </a:lnTo>
                <a:lnTo>
                  <a:pt x="2345801" y="5651144"/>
                </a:lnTo>
                <a:cubicBezTo>
                  <a:pt x="2348510" y="5652397"/>
                  <a:pt x="2351344" y="5654233"/>
                  <a:pt x="2353680" y="5653734"/>
                </a:cubicBezTo>
                <a:cubicBezTo>
                  <a:pt x="2353680" y="5653734"/>
                  <a:pt x="2354677" y="5658406"/>
                  <a:pt x="2354677" y="5658406"/>
                </a:cubicBezTo>
                <a:lnTo>
                  <a:pt x="2354729" y="5658644"/>
                </a:lnTo>
                <a:lnTo>
                  <a:pt x="2365695" y="5667049"/>
                </a:lnTo>
                <a:lnTo>
                  <a:pt x="2371685" y="5669425"/>
                </a:lnTo>
                <a:cubicBezTo>
                  <a:pt x="2371685" y="5669425"/>
                  <a:pt x="2376356" y="5668427"/>
                  <a:pt x="2370688" y="5664753"/>
                </a:cubicBezTo>
                <a:cubicBezTo>
                  <a:pt x="2369689" y="5660084"/>
                  <a:pt x="2369689" y="5660084"/>
                  <a:pt x="2369689" y="5660084"/>
                </a:cubicBezTo>
                <a:cubicBezTo>
                  <a:pt x="2386696" y="5671101"/>
                  <a:pt x="2367015" y="5670422"/>
                  <a:pt x="2387695" y="5675773"/>
                </a:cubicBezTo>
                <a:cubicBezTo>
                  <a:pt x="2388692" y="5680444"/>
                  <a:pt x="2388692" y="5680444"/>
                  <a:pt x="2388692" y="5680444"/>
                </a:cubicBezTo>
                <a:cubicBezTo>
                  <a:pt x="2389690" y="5685115"/>
                  <a:pt x="2389690" y="5685115"/>
                  <a:pt x="2394361" y="5684116"/>
                </a:cubicBezTo>
                <a:cubicBezTo>
                  <a:pt x="2400030" y="5687790"/>
                  <a:pt x="2400030" y="5687790"/>
                  <a:pt x="2400030" y="5687790"/>
                </a:cubicBezTo>
                <a:cubicBezTo>
                  <a:pt x="2402865" y="5689627"/>
                  <a:pt x="2404282" y="5690545"/>
                  <a:pt x="2405825" y="5692047"/>
                </a:cubicBezTo>
                <a:lnTo>
                  <a:pt x="2409797" y="5696759"/>
                </a:lnTo>
                <a:lnTo>
                  <a:pt x="2414794" y="5700011"/>
                </a:lnTo>
                <a:lnTo>
                  <a:pt x="2432881" y="5701530"/>
                </a:lnTo>
                <a:cubicBezTo>
                  <a:pt x="2440053" y="5703661"/>
                  <a:pt x="2445223" y="5704998"/>
                  <a:pt x="2441390" y="5698491"/>
                </a:cubicBezTo>
                <a:cubicBezTo>
                  <a:pt x="2439054" y="5698990"/>
                  <a:pt x="2435053" y="5697402"/>
                  <a:pt x="2430801" y="5694648"/>
                </a:cubicBezTo>
                <a:lnTo>
                  <a:pt x="2423109" y="5687744"/>
                </a:lnTo>
                <a:lnTo>
                  <a:pt x="2429054" y="5686473"/>
                </a:lnTo>
                <a:cubicBezTo>
                  <a:pt x="2457400" y="5704839"/>
                  <a:pt x="2485743" y="5723205"/>
                  <a:pt x="2503749" y="5738894"/>
                </a:cubicBezTo>
                <a:cubicBezTo>
                  <a:pt x="2504747" y="5743565"/>
                  <a:pt x="2509419" y="5742568"/>
                  <a:pt x="2509419" y="5742568"/>
                </a:cubicBezTo>
                <a:cubicBezTo>
                  <a:pt x="2527423" y="5758257"/>
                  <a:pt x="2493408" y="5736220"/>
                  <a:pt x="2500075" y="5744562"/>
                </a:cubicBezTo>
                <a:cubicBezTo>
                  <a:pt x="2521754" y="5754584"/>
                  <a:pt x="2517083" y="5755583"/>
                  <a:pt x="2519077" y="5764924"/>
                </a:cubicBezTo>
                <a:cubicBezTo>
                  <a:pt x="2539757" y="5770275"/>
                  <a:pt x="2548422" y="5787961"/>
                  <a:pt x="2540756" y="5774946"/>
                </a:cubicBezTo>
                <a:cubicBezTo>
                  <a:pt x="2545427" y="5773948"/>
                  <a:pt x="2545427" y="5773948"/>
                  <a:pt x="2545427" y="5773948"/>
                </a:cubicBezTo>
                <a:cubicBezTo>
                  <a:pt x="2550097" y="5772950"/>
                  <a:pt x="2550097" y="5772950"/>
                  <a:pt x="2550097" y="5772950"/>
                </a:cubicBezTo>
                <a:cubicBezTo>
                  <a:pt x="2555767" y="5776622"/>
                  <a:pt x="2566107" y="5779297"/>
                  <a:pt x="2572773" y="5787641"/>
                </a:cubicBezTo>
                <a:cubicBezTo>
                  <a:pt x="2571776" y="5782971"/>
                  <a:pt x="2576447" y="5781973"/>
                  <a:pt x="2582118" y="5785645"/>
                </a:cubicBezTo>
                <a:cubicBezTo>
                  <a:pt x="2602796" y="5790996"/>
                  <a:pt x="2623796" y="5820700"/>
                  <a:pt x="2650143" y="5829723"/>
                </a:cubicBezTo>
                <a:cubicBezTo>
                  <a:pt x="2656810" y="5838067"/>
                  <a:pt x="2660484" y="5832397"/>
                  <a:pt x="2670824" y="5835072"/>
                </a:cubicBezTo>
                <a:cubicBezTo>
                  <a:pt x="2670824" y="5835072"/>
                  <a:pt x="2677490" y="5843417"/>
                  <a:pt x="2684158" y="5851761"/>
                </a:cubicBezTo>
                <a:cubicBezTo>
                  <a:pt x="2739850" y="5883820"/>
                  <a:pt x="2819895" y="5915562"/>
                  <a:pt x="2874588" y="5942950"/>
                </a:cubicBezTo>
                <a:cubicBezTo>
                  <a:pt x="2901935" y="5956644"/>
                  <a:pt x="2923613" y="5966665"/>
                  <a:pt x="2956629" y="5984033"/>
                </a:cubicBezTo>
                <a:cubicBezTo>
                  <a:pt x="2966969" y="5986708"/>
                  <a:pt x="2992320" y="5991060"/>
                  <a:pt x="3003657" y="5998405"/>
                </a:cubicBezTo>
                <a:cubicBezTo>
                  <a:pt x="3003657" y="5998405"/>
                  <a:pt x="3010325" y="6006750"/>
                  <a:pt x="3010325" y="6006750"/>
                </a:cubicBezTo>
                <a:cubicBezTo>
                  <a:pt x="3036674" y="6015773"/>
                  <a:pt x="3035676" y="6011102"/>
                  <a:pt x="3052682" y="6022121"/>
                </a:cubicBezTo>
                <a:cubicBezTo>
                  <a:pt x="3041345" y="6014776"/>
                  <a:pt x="3101709" y="6045837"/>
                  <a:pt x="3132727" y="6053863"/>
                </a:cubicBezTo>
                <a:cubicBezTo>
                  <a:pt x="3181752" y="6077579"/>
                  <a:pt x="3248465" y="6092630"/>
                  <a:pt x="3306831" y="6114351"/>
                </a:cubicBezTo>
                <a:cubicBezTo>
                  <a:pt x="3332182" y="6118703"/>
                  <a:pt x="3368871" y="6130401"/>
                  <a:pt x="3409233" y="6136431"/>
                </a:cubicBezTo>
                <a:cubicBezTo>
                  <a:pt x="3450593" y="6147132"/>
                  <a:pt x="3495627" y="6152162"/>
                  <a:pt x="3520977" y="6156515"/>
                </a:cubicBezTo>
                <a:cubicBezTo>
                  <a:pt x="3591361" y="6165899"/>
                  <a:pt x="3648729" y="6182948"/>
                  <a:pt x="3704103" y="6190654"/>
                </a:cubicBezTo>
                <a:cubicBezTo>
                  <a:pt x="3743467" y="6192014"/>
                  <a:pt x="3797843" y="6195048"/>
                  <a:pt x="3841878" y="6195409"/>
                </a:cubicBezTo>
                <a:cubicBezTo>
                  <a:pt x="3868226" y="6204433"/>
                  <a:pt x="3901921" y="6202118"/>
                  <a:pt x="3935617" y="6199803"/>
                </a:cubicBezTo>
                <a:cubicBezTo>
                  <a:pt x="3952624" y="6210822"/>
                  <a:pt x="4001331" y="6210186"/>
                  <a:pt x="4050037" y="6209548"/>
                </a:cubicBezTo>
                <a:cubicBezTo>
                  <a:pt x="4098742" y="6208910"/>
                  <a:pt x="4147449" y="6208274"/>
                  <a:pt x="4164456" y="6219291"/>
                </a:cubicBezTo>
                <a:cubicBezTo>
                  <a:pt x="4178470" y="6216298"/>
                  <a:pt x="4202823" y="6215980"/>
                  <a:pt x="4208491" y="6219652"/>
                </a:cubicBezTo>
                <a:cubicBezTo>
                  <a:pt x="4220508" y="6207318"/>
                  <a:pt x="4273885" y="6205681"/>
                  <a:pt x="4280553" y="6214026"/>
                </a:cubicBezTo>
                <a:cubicBezTo>
                  <a:pt x="4285225" y="6213027"/>
                  <a:pt x="4294565" y="6211031"/>
                  <a:pt x="4299237" y="6210033"/>
                </a:cubicBezTo>
                <a:cubicBezTo>
                  <a:pt x="4302232" y="6224047"/>
                  <a:pt x="4342273" y="6205722"/>
                  <a:pt x="4376966" y="6208079"/>
                </a:cubicBezTo>
                <a:cubicBezTo>
                  <a:pt x="4381639" y="6207082"/>
                  <a:pt x="4381639" y="6207082"/>
                  <a:pt x="4381639" y="6207082"/>
                </a:cubicBezTo>
                <a:cubicBezTo>
                  <a:pt x="4381639" y="6207082"/>
                  <a:pt x="4382636" y="6211752"/>
                  <a:pt x="4382636" y="6211752"/>
                </a:cubicBezTo>
                <a:cubicBezTo>
                  <a:pt x="4387307" y="6210754"/>
                  <a:pt x="4387307" y="6210754"/>
                  <a:pt x="4391979" y="6209755"/>
                </a:cubicBezTo>
                <a:cubicBezTo>
                  <a:pt x="4391979" y="6209755"/>
                  <a:pt x="4391979" y="6209755"/>
                  <a:pt x="4390980" y="6205086"/>
                </a:cubicBezTo>
                <a:cubicBezTo>
                  <a:pt x="4390980" y="6205086"/>
                  <a:pt x="4386310" y="6206084"/>
                  <a:pt x="4386310" y="6206084"/>
                </a:cubicBezTo>
                <a:cubicBezTo>
                  <a:pt x="4395651" y="6204087"/>
                  <a:pt x="4409664" y="6201093"/>
                  <a:pt x="4408667" y="6196422"/>
                </a:cubicBezTo>
                <a:cubicBezTo>
                  <a:pt x="4490071" y="6188798"/>
                  <a:pt x="4570475" y="6176505"/>
                  <a:pt x="4653556" y="6153870"/>
                </a:cubicBezTo>
                <a:cubicBezTo>
                  <a:pt x="4685257" y="6142215"/>
                  <a:pt x="4708611" y="6137225"/>
                  <a:pt x="4745978" y="6129242"/>
                </a:cubicBezTo>
                <a:cubicBezTo>
                  <a:pt x="4787019" y="6115589"/>
                  <a:pt x="4845748" y="6093274"/>
                  <a:pt x="4900802" y="6076627"/>
                </a:cubicBezTo>
                <a:cubicBezTo>
                  <a:pt x="4959529" y="6054313"/>
                  <a:pt x="5013586" y="6032994"/>
                  <a:pt x="5058301" y="6013674"/>
                </a:cubicBezTo>
                <a:cubicBezTo>
                  <a:pt x="5094672" y="6001018"/>
                  <a:pt x="5112357" y="5992356"/>
                  <a:pt x="5152401" y="5974033"/>
                </a:cubicBezTo>
                <a:cubicBezTo>
                  <a:pt x="5160745" y="5967365"/>
                  <a:pt x="5174758" y="5964372"/>
                  <a:pt x="5184101" y="5962374"/>
                </a:cubicBezTo>
                <a:cubicBezTo>
                  <a:pt x="5206457" y="5952716"/>
                  <a:pt x="5222147" y="5934711"/>
                  <a:pt x="5245504" y="5929720"/>
                </a:cubicBezTo>
                <a:cubicBezTo>
                  <a:pt x="5245504" y="5929720"/>
                  <a:pt x="5246501" y="5934392"/>
                  <a:pt x="5246501" y="5934392"/>
                </a:cubicBezTo>
                <a:cubicBezTo>
                  <a:pt x="5241830" y="5935389"/>
                  <a:pt x="5247499" y="5939063"/>
                  <a:pt x="5251173" y="5933393"/>
                </a:cubicBezTo>
                <a:cubicBezTo>
                  <a:pt x="5255843" y="5932396"/>
                  <a:pt x="5260514" y="5931398"/>
                  <a:pt x="5260514" y="5931398"/>
                </a:cubicBezTo>
                <a:cubicBezTo>
                  <a:pt x="5259517" y="5926727"/>
                  <a:pt x="5264188" y="5925730"/>
                  <a:pt x="5264188" y="5925730"/>
                </a:cubicBezTo>
                <a:cubicBezTo>
                  <a:pt x="5265185" y="5930400"/>
                  <a:pt x="5269857" y="5929401"/>
                  <a:pt x="5274527" y="5928403"/>
                </a:cubicBezTo>
                <a:cubicBezTo>
                  <a:pt x="5278201" y="5922735"/>
                  <a:pt x="5273529" y="5923733"/>
                  <a:pt x="5272531" y="5919062"/>
                </a:cubicBezTo>
                <a:cubicBezTo>
                  <a:pt x="5272531" y="5919062"/>
                  <a:pt x="5277203" y="5918063"/>
                  <a:pt x="5277203" y="5918063"/>
                </a:cubicBezTo>
                <a:cubicBezTo>
                  <a:pt x="5281873" y="5917066"/>
                  <a:pt x="5285546" y="5911397"/>
                  <a:pt x="5285546" y="5911397"/>
                </a:cubicBezTo>
                <a:cubicBezTo>
                  <a:pt x="5284549" y="5906727"/>
                  <a:pt x="5279879" y="5907725"/>
                  <a:pt x="5275207" y="5908722"/>
                </a:cubicBezTo>
                <a:cubicBezTo>
                  <a:pt x="5276205" y="5913393"/>
                  <a:pt x="5276205" y="5913393"/>
                  <a:pt x="5276205" y="5913393"/>
                </a:cubicBezTo>
                <a:cubicBezTo>
                  <a:pt x="5270536" y="5909721"/>
                  <a:pt x="5270536" y="5909721"/>
                  <a:pt x="5270536" y="5909721"/>
                </a:cubicBezTo>
                <a:cubicBezTo>
                  <a:pt x="5306907" y="5897065"/>
                  <a:pt x="5359965" y="5871077"/>
                  <a:pt x="5379329" y="5847404"/>
                </a:cubicBezTo>
                <a:cubicBezTo>
                  <a:pt x="5419372" y="5829081"/>
                  <a:pt x="5475105" y="5792750"/>
                  <a:pt x="5542857" y="5744086"/>
                </a:cubicBezTo>
                <a:cubicBezTo>
                  <a:pt x="5543855" y="5748759"/>
                  <a:pt x="5543855" y="5748759"/>
                  <a:pt x="5543855" y="5748759"/>
                </a:cubicBezTo>
                <a:cubicBezTo>
                  <a:pt x="5543855" y="5748759"/>
                  <a:pt x="5539183" y="5749756"/>
                  <a:pt x="5539183" y="5749756"/>
                </a:cubicBezTo>
                <a:cubicBezTo>
                  <a:pt x="5535510" y="5755425"/>
                  <a:pt x="5530840" y="5756424"/>
                  <a:pt x="5536507" y="5760095"/>
                </a:cubicBezTo>
                <a:cubicBezTo>
                  <a:pt x="5536507" y="5760095"/>
                  <a:pt x="5541179" y="5759098"/>
                  <a:pt x="5544853" y="5753429"/>
                </a:cubicBezTo>
                <a:cubicBezTo>
                  <a:pt x="5549523" y="5752432"/>
                  <a:pt x="5549523" y="5752432"/>
                  <a:pt x="5553195" y="5746762"/>
                </a:cubicBezTo>
                <a:cubicBezTo>
                  <a:pt x="5554194" y="5751434"/>
                  <a:pt x="5558865" y="5750436"/>
                  <a:pt x="5568208" y="5748439"/>
                </a:cubicBezTo>
                <a:cubicBezTo>
                  <a:pt x="5567709" y="5746105"/>
                  <a:pt x="5567209" y="5743768"/>
                  <a:pt x="5565793" y="5742849"/>
                </a:cubicBezTo>
                <a:lnTo>
                  <a:pt x="5563150" y="5743821"/>
                </a:lnTo>
                <a:lnTo>
                  <a:pt x="5569884" y="5733428"/>
                </a:lnTo>
                <a:cubicBezTo>
                  <a:pt x="5565213" y="5734427"/>
                  <a:pt x="5560543" y="5735424"/>
                  <a:pt x="5555871" y="5736423"/>
                </a:cubicBezTo>
                <a:cubicBezTo>
                  <a:pt x="5566891" y="5719416"/>
                  <a:pt x="5574237" y="5708077"/>
                  <a:pt x="5595597" y="5693746"/>
                </a:cubicBezTo>
                <a:cubicBezTo>
                  <a:pt x="5591923" y="5699415"/>
                  <a:pt x="5596594" y="5698416"/>
                  <a:pt x="5601265" y="5697419"/>
                </a:cubicBezTo>
                <a:cubicBezTo>
                  <a:pt x="5622624" y="5683088"/>
                  <a:pt x="5640990" y="5654743"/>
                  <a:pt x="5654005" y="5647078"/>
                </a:cubicBezTo>
                <a:cubicBezTo>
                  <a:pt x="5654005" y="5647078"/>
                  <a:pt x="5655003" y="5651750"/>
                  <a:pt x="5650333" y="5652747"/>
                </a:cubicBezTo>
                <a:cubicBezTo>
                  <a:pt x="5680037" y="5631749"/>
                  <a:pt x="5698401" y="5603403"/>
                  <a:pt x="5713411" y="5605080"/>
                </a:cubicBezTo>
                <a:cubicBezTo>
                  <a:pt x="5708741" y="5606079"/>
                  <a:pt x="5712413" y="5600409"/>
                  <a:pt x="5717085" y="5599412"/>
                </a:cubicBezTo>
                <a:cubicBezTo>
                  <a:pt x="5723434" y="5583402"/>
                  <a:pt x="5703073" y="5602405"/>
                  <a:pt x="5698401" y="5603403"/>
                </a:cubicBezTo>
                <a:cubicBezTo>
                  <a:pt x="5723434" y="5583402"/>
                  <a:pt x="5732775" y="5581407"/>
                  <a:pt x="5739123" y="5565397"/>
                </a:cubicBezTo>
                <a:cubicBezTo>
                  <a:pt x="5744793" y="5569071"/>
                  <a:pt x="5737447" y="5580410"/>
                  <a:pt x="5749465" y="5568074"/>
                </a:cubicBezTo>
                <a:cubicBezTo>
                  <a:pt x="5752140" y="5557732"/>
                  <a:pt x="5748466" y="5563402"/>
                  <a:pt x="5755813" y="5552065"/>
                </a:cubicBezTo>
                <a:cubicBezTo>
                  <a:pt x="5754813" y="5547394"/>
                  <a:pt x="5759485" y="5546395"/>
                  <a:pt x="5759485" y="5546395"/>
                </a:cubicBezTo>
                <a:cubicBezTo>
                  <a:pt x="5763159" y="5540726"/>
                  <a:pt x="5767829" y="5539729"/>
                  <a:pt x="5766831" y="5535057"/>
                </a:cubicBezTo>
                <a:cubicBezTo>
                  <a:pt x="5765834" y="5530386"/>
                  <a:pt x="5761163" y="5531383"/>
                  <a:pt x="5757489" y="5537052"/>
                </a:cubicBezTo>
                <a:cubicBezTo>
                  <a:pt x="5757489" y="5537052"/>
                  <a:pt x="5757489" y="5537052"/>
                  <a:pt x="5752817" y="5538051"/>
                </a:cubicBezTo>
                <a:cubicBezTo>
                  <a:pt x="5789869" y="5505714"/>
                  <a:pt x="5796216" y="5489707"/>
                  <a:pt x="5840612" y="5446031"/>
                </a:cubicBezTo>
                <a:cubicBezTo>
                  <a:pt x="5861292" y="5451381"/>
                  <a:pt x="5844285" y="5440361"/>
                  <a:pt x="5875984" y="5428705"/>
                </a:cubicBezTo>
                <a:cubicBezTo>
                  <a:pt x="5876981" y="5433377"/>
                  <a:pt x="5876981" y="5433377"/>
                  <a:pt x="5876981" y="5433377"/>
                </a:cubicBezTo>
                <a:cubicBezTo>
                  <a:pt x="5873309" y="5439045"/>
                  <a:pt x="5877980" y="5438048"/>
                  <a:pt x="5881654" y="5432378"/>
                </a:cubicBezTo>
                <a:cubicBezTo>
                  <a:pt x="5886325" y="5431380"/>
                  <a:pt x="5889997" y="5425712"/>
                  <a:pt x="5888999" y="5421040"/>
                </a:cubicBezTo>
                <a:cubicBezTo>
                  <a:pt x="5892673" y="5415372"/>
                  <a:pt x="5892673" y="5415372"/>
                  <a:pt x="5892673" y="5415372"/>
                </a:cubicBezTo>
                <a:cubicBezTo>
                  <a:pt x="5901015" y="5408706"/>
                  <a:pt x="5900018" y="5404034"/>
                  <a:pt x="5894349" y="5400360"/>
                </a:cubicBezTo>
                <a:cubicBezTo>
                  <a:pt x="5903692" y="5398364"/>
                  <a:pt x="5906367" y="5388024"/>
                  <a:pt x="5910040" y="5382356"/>
                </a:cubicBezTo>
                <a:cubicBezTo>
                  <a:pt x="5901696" y="5389023"/>
                  <a:pt x="5893352" y="5395689"/>
                  <a:pt x="5885009" y="5402357"/>
                </a:cubicBezTo>
                <a:cubicBezTo>
                  <a:pt x="5886005" y="5407028"/>
                  <a:pt x="5887003" y="5411699"/>
                  <a:pt x="5887003" y="5411699"/>
                </a:cubicBezTo>
                <a:cubicBezTo>
                  <a:pt x="5887003" y="5411699"/>
                  <a:pt x="5882333" y="5412697"/>
                  <a:pt x="5883331" y="5417368"/>
                </a:cubicBezTo>
                <a:cubicBezTo>
                  <a:pt x="5883331" y="5417368"/>
                  <a:pt x="5878661" y="5418365"/>
                  <a:pt x="5878661" y="5418365"/>
                </a:cubicBezTo>
                <a:cubicBezTo>
                  <a:pt x="5873988" y="5419363"/>
                  <a:pt x="5874987" y="5424035"/>
                  <a:pt x="5875984" y="5428705"/>
                </a:cubicBezTo>
                <a:cubicBezTo>
                  <a:pt x="5850633" y="5424354"/>
                  <a:pt x="5823605" y="5435012"/>
                  <a:pt x="5797893" y="5474694"/>
                </a:cubicBezTo>
                <a:cubicBezTo>
                  <a:pt x="5793223" y="5475693"/>
                  <a:pt x="5789550" y="5481361"/>
                  <a:pt x="5788553" y="5476691"/>
                </a:cubicBezTo>
                <a:cubicBezTo>
                  <a:pt x="5793223" y="5475693"/>
                  <a:pt x="5792224" y="5471021"/>
                  <a:pt x="5787554" y="5472019"/>
                </a:cubicBezTo>
                <a:cubicBezTo>
                  <a:pt x="5787554" y="5472019"/>
                  <a:pt x="5787554" y="5472019"/>
                  <a:pt x="5783880" y="5477689"/>
                </a:cubicBezTo>
                <a:cubicBezTo>
                  <a:pt x="5783880" y="5477689"/>
                  <a:pt x="5779209" y="5478686"/>
                  <a:pt x="5779209" y="5478686"/>
                </a:cubicBezTo>
                <a:cubicBezTo>
                  <a:pt x="5787893" y="5462179"/>
                  <a:pt x="5797326" y="5449175"/>
                  <a:pt x="5809467" y="5437421"/>
                </a:cubicBezTo>
                <a:lnTo>
                  <a:pt x="5851753" y="5406742"/>
                </a:lnTo>
                <a:lnTo>
                  <a:pt x="5852311" y="5409342"/>
                </a:lnTo>
                <a:cubicBezTo>
                  <a:pt x="5856982" y="5408343"/>
                  <a:pt x="5856982" y="5408343"/>
                  <a:pt x="5855983" y="5403674"/>
                </a:cubicBezTo>
                <a:cubicBezTo>
                  <a:pt x="5865325" y="5401676"/>
                  <a:pt x="5864329" y="5397006"/>
                  <a:pt x="5872672" y="5390339"/>
                </a:cubicBezTo>
                <a:cubicBezTo>
                  <a:pt x="5872672" y="5390339"/>
                  <a:pt x="5873671" y="5395010"/>
                  <a:pt x="5868998" y="5396009"/>
                </a:cubicBezTo>
                <a:cubicBezTo>
                  <a:pt x="5868998" y="5396009"/>
                  <a:pt x="5873671" y="5395010"/>
                  <a:pt x="5873671" y="5395010"/>
                </a:cubicBezTo>
                <a:cubicBezTo>
                  <a:pt x="5873671" y="5395010"/>
                  <a:pt x="5877343" y="5389341"/>
                  <a:pt x="5877343" y="5389341"/>
                </a:cubicBezTo>
                <a:cubicBezTo>
                  <a:pt x="5902375" y="5369340"/>
                  <a:pt x="5925731" y="5364351"/>
                  <a:pt x="5944096" y="5336008"/>
                </a:cubicBezTo>
                <a:cubicBezTo>
                  <a:pt x="5936751" y="5347345"/>
                  <a:pt x="5945093" y="5340677"/>
                  <a:pt x="5954436" y="5338681"/>
                </a:cubicBezTo>
                <a:cubicBezTo>
                  <a:pt x="5943417" y="5355687"/>
                  <a:pt x="5929403" y="5358682"/>
                  <a:pt x="5936071" y="5367026"/>
                </a:cubicBezTo>
                <a:cubicBezTo>
                  <a:pt x="5959106" y="5337683"/>
                  <a:pt x="5974798" y="5319679"/>
                  <a:pt x="6011847" y="5287342"/>
                </a:cubicBezTo>
                <a:cubicBezTo>
                  <a:pt x="6012845" y="5292014"/>
                  <a:pt x="6016519" y="5286345"/>
                  <a:pt x="6021190" y="5285346"/>
                </a:cubicBezTo>
                <a:cubicBezTo>
                  <a:pt x="6024863" y="5279677"/>
                  <a:pt x="6028537" y="5274009"/>
                  <a:pt x="6023863" y="5275006"/>
                </a:cubicBezTo>
                <a:cubicBezTo>
                  <a:pt x="6032207" y="5268340"/>
                  <a:pt x="6034884" y="5257999"/>
                  <a:pt x="6041233" y="5241991"/>
                </a:cubicBezTo>
                <a:cubicBezTo>
                  <a:pt x="6046901" y="5245664"/>
                  <a:pt x="6039554" y="5257001"/>
                  <a:pt x="6047899" y="5250335"/>
                </a:cubicBezTo>
                <a:cubicBezTo>
                  <a:pt x="6046901" y="5245664"/>
                  <a:pt x="6055246" y="5238997"/>
                  <a:pt x="6054247" y="5234325"/>
                </a:cubicBezTo>
                <a:cubicBezTo>
                  <a:pt x="6054247" y="5234325"/>
                  <a:pt x="6058919" y="5233328"/>
                  <a:pt x="6057920" y="5228658"/>
                </a:cubicBezTo>
                <a:cubicBezTo>
                  <a:pt x="6062591" y="5227659"/>
                  <a:pt x="6062591" y="5227659"/>
                  <a:pt x="6062591" y="5227659"/>
                </a:cubicBezTo>
                <a:cubicBezTo>
                  <a:pt x="6061593" y="5222988"/>
                  <a:pt x="6061593" y="5222988"/>
                  <a:pt x="6061593" y="5222988"/>
                </a:cubicBezTo>
                <a:cubicBezTo>
                  <a:pt x="6057920" y="5228658"/>
                  <a:pt x="6057920" y="5228658"/>
                  <a:pt x="6057920" y="5228658"/>
                </a:cubicBezTo>
                <a:cubicBezTo>
                  <a:pt x="6053250" y="5229655"/>
                  <a:pt x="6053250" y="5229655"/>
                  <a:pt x="6053250" y="5229655"/>
                </a:cubicBezTo>
                <a:cubicBezTo>
                  <a:pt x="6068941" y="5211651"/>
                  <a:pt x="6068941" y="5211651"/>
                  <a:pt x="6068941" y="5211651"/>
                </a:cubicBezTo>
                <a:cubicBezTo>
                  <a:pt x="6065267" y="5217319"/>
                  <a:pt x="6066265" y="5221991"/>
                  <a:pt x="6069937" y="5216321"/>
                </a:cubicBezTo>
                <a:cubicBezTo>
                  <a:pt x="6103993" y="5169972"/>
                  <a:pt x="6125712" y="5111605"/>
                  <a:pt x="6153103" y="5056910"/>
                </a:cubicBezTo>
                <a:cubicBezTo>
                  <a:pt x="6174822" y="4998546"/>
                  <a:pt x="6197539" y="4944849"/>
                  <a:pt x="6220259" y="4891153"/>
                </a:cubicBezTo>
                <a:cubicBezTo>
                  <a:pt x="6229601" y="4889157"/>
                  <a:pt x="6230598" y="4893829"/>
                  <a:pt x="6232593" y="4903170"/>
                </a:cubicBezTo>
                <a:cubicBezTo>
                  <a:pt x="6246968" y="4856141"/>
                  <a:pt x="6259665" y="4824124"/>
                  <a:pt x="6266691" y="4788433"/>
                </a:cubicBezTo>
                <a:cubicBezTo>
                  <a:pt x="6272541" y="4770088"/>
                  <a:pt x="6277222" y="4751993"/>
                  <a:pt x="6282822" y="4732481"/>
                </a:cubicBezTo>
                <a:lnTo>
                  <a:pt x="6302855" y="4672815"/>
                </a:lnTo>
                <a:lnTo>
                  <a:pt x="6305460" y="4672697"/>
                </a:lnTo>
                <a:cubicBezTo>
                  <a:pt x="6305460" y="4672697"/>
                  <a:pt x="6310131" y="4671699"/>
                  <a:pt x="6313804" y="4666031"/>
                </a:cubicBezTo>
                <a:cubicBezTo>
                  <a:pt x="6318475" y="4665033"/>
                  <a:pt x="6318475" y="4665033"/>
                  <a:pt x="6318475" y="4665033"/>
                </a:cubicBezTo>
                <a:cubicBezTo>
                  <a:pt x="6321151" y="4654692"/>
                  <a:pt x="6328497" y="4643354"/>
                  <a:pt x="6322827" y="4639682"/>
                </a:cubicBezTo>
                <a:cubicBezTo>
                  <a:pt x="6327499" y="4638683"/>
                  <a:pt x="6331173" y="4633014"/>
                  <a:pt x="6330175" y="4628345"/>
                </a:cubicBezTo>
                <a:cubicBezTo>
                  <a:pt x="6333847" y="4622674"/>
                  <a:pt x="6329177" y="4623672"/>
                  <a:pt x="6329177" y="4623672"/>
                </a:cubicBezTo>
                <a:cubicBezTo>
                  <a:pt x="6324505" y="4624671"/>
                  <a:pt x="6324505" y="4624671"/>
                  <a:pt x="6324505" y="4624671"/>
                </a:cubicBezTo>
                <a:cubicBezTo>
                  <a:pt x="6338199" y="4597325"/>
                  <a:pt x="6335206" y="4583312"/>
                  <a:pt x="6348900" y="4555965"/>
                </a:cubicBezTo>
                <a:cubicBezTo>
                  <a:pt x="6334887" y="4558958"/>
                  <a:pt x="6346904" y="4546622"/>
                  <a:pt x="6345907" y="4541951"/>
                </a:cubicBezTo>
                <a:cubicBezTo>
                  <a:pt x="6339557" y="4557959"/>
                  <a:pt x="6337561" y="4548618"/>
                  <a:pt x="6330216" y="4559955"/>
                </a:cubicBezTo>
                <a:cubicBezTo>
                  <a:pt x="6327541" y="4570295"/>
                  <a:pt x="6338559" y="4553288"/>
                  <a:pt x="6336883" y="4568299"/>
                </a:cubicBezTo>
                <a:cubicBezTo>
                  <a:pt x="6324866" y="4580635"/>
                  <a:pt x="6323189" y="4595647"/>
                  <a:pt x="6314844" y="4602314"/>
                </a:cubicBezTo>
                <a:cubicBezTo>
                  <a:pt x="6318517" y="4596645"/>
                  <a:pt x="6322191" y="4590975"/>
                  <a:pt x="6321192" y="4586304"/>
                </a:cubicBezTo>
                <a:cubicBezTo>
                  <a:pt x="6307497" y="4613651"/>
                  <a:pt x="6290131" y="4646668"/>
                  <a:pt x="6273761" y="4684354"/>
                </a:cubicBezTo>
                <a:cubicBezTo>
                  <a:pt x="6257391" y="4722041"/>
                  <a:pt x="6241021" y="4759728"/>
                  <a:pt x="6228327" y="4791746"/>
                </a:cubicBezTo>
                <a:cubicBezTo>
                  <a:pt x="6227328" y="4787073"/>
                  <a:pt x="6222657" y="4788072"/>
                  <a:pt x="6218983" y="4793740"/>
                </a:cubicBezTo>
                <a:cubicBezTo>
                  <a:pt x="6201617" y="4826756"/>
                  <a:pt x="6187921" y="4854104"/>
                  <a:pt x="6164885" y="4883446"/>
                </a:cubicBezTo>
                <a:cubicBezTo>
                  <a:pt x="6171551" y="4891790"/>
                  <a:pt x="6150193" y="4906124"/>
                  <a:pt x="6142846" y="4917459"/>
                </a:cubicBezTo>
                <a:cubicBezTo>
                  <a:pt x="6139172" y="4923130"/>
                  <a:pt x="6144842" y="4926804"/>
                  <a:pt x="6136497" y="4933470"/>
                </a:cubicBezTo>
                <a:cubicBezTo>
                  <a:pt x="6137495" y="4938141"/>
                  <a:pt x="6124481" y="4945806"/>
                  <a:pt x="6117135" y="4957143"/>
                </a:cubicBezTo>
                <a:cubicBezTo>
                  <a:pt x="6106115" y="4974149"/>
                  <a:pt x="6096093" y="4995828"/>
                  <a:pt x="6085074" y="5012834"/>
                </a:cubicBezTo>
                <a:cubicBezTo>
                  <a:pt x="6070383" y="5035511"/>
                  <a:pt x="6071379" y="5040181"/>
                  <a:pt x="6052017" y="5063855"/>
                </a:cubicBezTo>
                <a:cubicBezTo>
                  <a:pt x="6019957" y="5119547"/>
                  <a:pt x="5963543" y="5175556"/>
                  <a:pt x="5949849" y="5202903"/>
                </a:cubicBezTo>
                <a:cubicBezTo>
                  <a:pt x="5935836" y="5205898"/>
                  <a:pt x="5926811" y="5232245"/>
                  <a:pt x="5919467" y="5243586"/>
                </a:cubicBezTo>
                <a:cubicBezTo>
                  <a:pt x="5922141" y="5233244"/>
                  <a:pt x="5918469" y="5238913"/>
                  <a:pt x="5913797" y="5239912"/>
                </a:cubicBezTo>
                <a:cubicBezTo>
                  <a:pt x="5888085" y="5279594"/>
                  <a:pt x="5840696" y="5309255"/>
                  <a:pt x="5798296" y="5362272"/>
                </a:cubicBezTo>
                <a:cubicBezTo>
                  <a:pt x="5783605" y="5384947"/>
                  <a:pt x="5795621" y="5372612"/>
                  <a:pt x="5770589" y="5392612"/>
                </a:cubicBezTo>
                <a:cubicBezTo>
                  <a:pt x="5753900" y="5405947"/>
                  <a:pt x="5742883" y="5422953"/>
                  <a:pt x="5726193" y="5436286"/>
                </a:cubicBezTo>
                <a:cubicBezTo>
                  <a:pt x="5668782" y="5487625"/>
                  <a:pt x="5610372" y="5534294"/>
                  <a:pt x="5560309" y="5574296"/>
                </a:cubicBezTo>
                <a:cubicBezTo>
                  <a:pt x="5539947" y="5593298"/>
                  <a:pt x="5522261" y="5601962"/>
                  <a:pt x="5511241" y="5618968"/>
                </a:cubicBezTo>
                <a:cubicBezTo>
                  <a:pt x="5506569" y="5619967"/>
                  <a:pt x="5506569" y="5619967"/>
                  <a:pt x="5501899" y="5620964"/>
                </a:cubicBezTo>
                <a:cubicBezTo>
                  <a:pt x="5497229" y="5621963"/>
                  <a:pt x="5483216" y="5624956"/>
                  <a:pt x="5462853" y="5643958"/>
                </a:cubicBezTo>
                <a:cubicBezTo>
                  <a:pt x="5454509" y="5650624"/>
                  <a:pt x="5442491" y="5662962"/>
                  <a:pt x="5434147" y="5669628"/>
                </a:cubicBezTo>
                <a:cubicBezTo>
                  <a:pt x="5395101" y="5692624"/>
                  <a:pt x="5346715" y="5717613"/>
                  <a:pt x="5335695" y="5734620"/>
                </a:cubicBezTo>
                <a:cubicBezTo>
                  <a:pt x="5342043" y="5718611"/>
                  <a:pt x="5291979" y="5758613"/>
                  <a:pt x="5279961" y="5770948"/>
                </a:cubicBezTo>
                <a:cubicBezTo>
                  <a:pt x="5260279" y="5770269"/>
                  <a:pt x="5232571" y="5800610"/>
                  <a:pt x="5196201" y="5813264"/>
                </a:cubicBezTo>
                <a:cubicBezTo>
                  <a:pt x="5191531" y="5814263"/>
                  <a:pt x="5198197" y="5822607"/>
                  <a:pt x="5184185" y="5825600"/>
                </a:cubicBezTo>
                <a:cubicBezTo>
                  <a:pt x="5173845" y="5822925"/>
                  <a:pt x="5143143" y="5839253"/>
                  <a:pt x="5148811" y="5842926"/>
                </a:cubicBezTo>
                <a:cubicBezTo>
                  <a:pt x="5132803" y="5836578"/>
                  <a:pt x="5108769" y="5861249"/>
                  <a:pt x="5098429" y="5858574"/>
                </a:cubicBezTo>
                <a:cubicBezTo>
                  <a:pt x="5100425" y="5867915"/>
                  <a:pt x="5096752" y="5873584"/>
                  <a:pt x="5093078" y="5879254"/>
                </a:cubicBezTo>
                <a:cubicBezTo>
                  <a:pt x="5084733" y="5885921"/>
                  <a:pt x="5080063" y="5886918"/>
                  <a:pt x="5071717" y="5893584"/>
                </a:cubicBezTo>
                <a:cubicBezTo>
                  <a:pt x="5041017" y="5909914"/>
                  <a:pt x="4999977" y="5923566"/>
                  <a:pt x="4963607" y="5936220"/>
                </a:cubicBezTo>
                <a:cubicBezTo>
                  <a:pt x="4954263" y="5938216"/>
                  <a:pt x="4943924" y="5935541"/>
                  <a:pt x="4943924" y="5935541"/>
                </a:cubicBezTo>
                <a:cubicBezTo>
                  <a:pt x="4940250" y="5941210"/>
                  <a:pt x="4935579" y="5942209"/>
                  <a:pt x="4931907" y="5947877"/>
                </a:cubicBezTo>
                <a:cubicBezTo>
                  <a:pt x="4927236" y="5948876"/>
                  <a:pt x="4927236" y="5948876"/>
                  <a:pt x="4927236" y="5948876"/>
                </a:cubicBezTo>
                <a:cubicBezTo>
                  <a:pt x="4892542" y="5946518"/>
                  <a:pt x="4848827" y="5970511"/>
                  <a:pt x="4813453" y="5987836"/>
                </a:cubicBezTo>
                <a:cubicBezTo>
                  <a:pt x="4812455" y="5983165"/>
                  <a:pt x="4812455" y="5983165"/>
                  <a:pt x="4812455" y="5983165"/>
                </a:cubicBezTo>
                <a:cubicBezTo>
                  <a:pt x="4797445" y="5981489"/>
                  <a:pt x="4796766" y="6001171"/>
                  <a:pt x="4789099" y="5988156"/>
                </a:cubicBezTo>
                <a:cubicBezTo>
                  <a:pt x="4765746" y="5993144"/>
                  <a:pt x="4781755" y="5999492"/>
                  <a:pt x="4763071" y="6003484"/>
                </a:cubicBezTo>
                <a:cubicBezTo>
                  <a:pt x="4762072" y="5998814"/>
                  <a:pt x="4752731" y="6000810"/>
                  <a:pt x="4747061" y="5997136"/>
                </a:cubicBezTo>
                <a:cubicBezTo>
                  <a:pt x="4730373" y="6010470"/>
                  <a:pt x="4711689" y="6014462"/>
                  <a:pt x="4687335" y="6014782"/>
                </a:cubicBezTo>
                <a:cubicBezTo>
                  <a:pt x="4680987" y="6030790"/>
                  <a:pt x="4650965" y="6027436"/>
                  <a:pt x="4642621" y="6034102"/>
                </a:cubicBezTo>
                <a:cubicBezTo>
                  <a:pt x="4641623" y="6029431"/>
                  <a:pt x="4636952" y="6030429"/>
                  <a:pt x="4636952" y="6030429"/>
                </a:cubicBezTo>
                <a:cubicBezTo>
                  <a:pt x="4610921" y="6045759"/>
                  <a:pt x="4586569" y="6046077"/>
                  <a:pt x="4563214" y="6051067"/>
                </a:cubicBezTo>
                <a:cubicBezTo>
                  <a:pt x="4558541" y="6052066"/>
                  <a:pt x="4553871" y="6053063"/>
                  <a:pt x="4553871" y="6053063"/>
                </a:cubicBezTo>
                <a:cubicBezTo>
                  <a:pt x="4552873" y="6048393"/>
                  <a:pt x="4552873" y="6048393"/>
                  <a:pt x="4552873" y="6048393"/>
                </a:cubicBezTo>
                <a:cubicBezTo>
                  <a:pt x="4551875" y="6043722"/>
                  <a:pt x="4547205" y="6044719"/>
                  <a:pt x="4547205" y="6044719"/>
                </a:cubicBezTo>
                <a:cubicBezTo>
                  <a:pt x="4542534" y="6045718"/>
                  <a:pt x="4543531" y="6050388"/>
                  <a:pt x="4543531" y="6050388"/>
                </a:cubicBezTo>
                <a:cubicBezTo>
                  <a:pt x="4528521" y="6048711"/>
                  <a:pt x="4517502" y="6065717"/>
                  <a:pt x="4494145" y="6070708"/>
                </a:cubicBezTo>
                <a:cubicBezTo>
                  <a:pt x="4511832" y="6062045"/>
                  <a:pt x="4481809" y="6058690"/>
                  <a:pt x="4478137" y="6064359"/>
                </a:cubicBezTo>
                <a:cubicBezTo>
                  <a:pt x="4487478" y="6062363"/>
                  <a:pt x="4488477" y="6067034"/>
                  <a:pt x="4479134" y="6069030"/>
                </a:cubicBezTo>
                <a:cubicBezTo>
                  <a:pt x="4482808" y="6063362"/>
                  <a:pt x="4464125" y="6067353"/>
                  <a:pt x="4459453" y="6068351"/>
                </a:cubicBezTo>
                <a:cubicBezTo>
                  <a:pt x="4461447" y="6077694"/>
                  <a:pt x="4450111" y="6070346"/>
                  <a:pt x="4432425" y="6079010"/>
                </a:cubicBezTo>
                <a:cubicBezTo>
                  <a:pt x="4444441" y="6066673"/>
                  <a:pt x="4417414" y="6077333"/>
                  <a:pt x="4404399" y="6084998"/>
                </a:cubicBezTo>
                <a:cubicBezTo>
                  <a:pt x="4399727" y="6085995"/>
                  <a:pt x="4399727" y="6085995"/>
                  <a:pt x="4394059" y="6082323"/>
                </a:cubicBezTo>
                <a:cubicBezTo>
                  <a:pt x="4389386" y="6083320"/>
                  <a:pt x="4384716" y="6084319"/>
                  <a:pt x="4379047" y="6080645"/>
                </a:cubicBezTo>
                <a:cubicBezTo>
                  <a:pt x="4379047" y="6080645"/>
                  <a:pt x="4374376" y="6081644"/>
                  <a:pt x="4374376" y="6081644"/>
                </a:cubicBezTo>
                <a:cubicBezTo>
                  <a:pt x="4345352" y="6082961"/>
                  <a:pt x="4318323" y="6093619"/>
                  <a:pt x="4292971" y="6089266"/>
                </a:cubicBezTo>
                <a:cubicBezTo>
                  <a:pt x="4266943" y="6104597"/>
                  <a:pt x="4215243" y="6091221"/>
                  <a:pt x="4193882" y="6105553"/>
                </a:cubicBezTo>
                <a:cubicBezTo>
                  <a:pt x="4189212" y="6106550"/>
                  <a:pt x="4189212" y="6106550"/>
                  <a:pt x="4184541" y="6107549"/>
                </a:cubicBezTo>
                <a:cubicBezTo>
                  <a:pt x="4183543" y="6102876"/>
                  <a:pt x="4183543" y="6102876"/>
                  <a:pt x="4178872" y="6103875"/>
                </a:cubicBezTo>
                <a:cubicBezTo>
                  <a:pt x="4178872" y="6103875"/>
                  <a:pt x="4174201" y="6104874"/>
                  <a:pt x="4174201" y="6104874"/>
                </a:cubicBezTo>
                <a:cubicBezTo>
                  <a:pt x="4168532" y="6101200"/>
                  <a:pt x="4149847" y="6105192"/>
                  <a:pt x="4146175" y="6110861"/>
                </a:cubicBezTo>
                <a:cubicBezTo>
                  <a:pt x="4146175" y="6110861"/>
                  <a:pt x="4141503" y="6111859"/>
                  <a:pt x="4141503" y="6111859"/>
                </a:cubicBezTo>
                <a:cubicBezTo>
                  <a:pt x="4135835" y="6108185"/>
                  <a:pt x="4135835" y="6108185"/>
                  <a:pt x="4135835" y="6108185"/>
                </a:cubicBezTo>
                <a:cubicBezTo>
                  <a:pt x="4131163" y="6109183"/>
                  <a:pt x="4131163" y="6109183"/>
                  <a:pt x="4131163" y="6109183"/>
                </a:cubicBezTo>
                <a:cubicBezTo>
                  <a:pt x="4117151" y="6112178"/>
                  <a:pt x="4102139" y="6110500"/>
                  <a:pt x="4092798" y="6112497"/>
                </a:cubicBezTo>
                <a:cubicBezTo>
                  <a:pt x="4092798" y="6112497"/>
                  <a:pt x="4087129" y="6108823"/>
                  <a:pt x="4082458" y="6109821"/>
                </a:cubicBezTo>
                <a:cubicBezTo>
                  <a:pt x="4083455" y="6114492"/>
                  <a:pt x="4058104" y="6110139"/>
                  <a:pt x="4052435" y="6106468"/>
                </a:cubicBezTo>
                <a:cubicBezTo>
                  <a:pt x="4053433" y="6111138"/>
                  <a:pt x="4053433" y="6111138"/>
                  <a:pt x="4053433" y="6111138"/>
                </a:cubicBezTo>
                <a:cubicBezTo>
                  <a:pt x="4048763" y="6112135"/>
                  <a:pt x="4048763" y="6112135"/>
                  <a:pt x="4043093" y="6108462"/>
                </a:cubicBezTo>
                <a:cubicBezTo>
                  <a:pt x="4050100" y="6106966"/>
                  <a:pt x="4051017" y="6105549"/>
                  <a:pt x="4049935" y="6103338"/>
                </a:cubicBezTo>
                <a:lnTo>
                  <a:pt x="4045742" y="6095312"/>
                </a:lnTo>
                <a:lnTo>
                  <a:pt x="4059782" y="6095129"/>
                </a:lnTo>
                <a:cubicBezTo>
                  <a:pt x="4093477" y="6092815"/>
                  <a:pt x="4160866" y="6088185"/>
                  <a:pt x="4208575" y="6082877"/>
                </a:cubicBezTo>
                <a:cubicBezTo>
                  <a:pt x="4337687" y="6069945"/>
                  <a:pt x="4461129" y="6053340"/>
                  <a:pt x="4574233" y="6034059"/>
                </a:cubicBezTo>
                <a:cubicBezTo>
                  <a:pt x="4590921" y="6020727"/>
                  <a:pt x="4639627" y="6020089"/>
                  <a:pt x="4653639" y="6017096"/>
                </a:cubicBezTo>
                <a:cubicBezTo>
                  <a:pt x="4653639" y="6017096"/>
                  <a:pt x="4661985" y="6010429"/>
                  <a:pt x="4666657" y="6009430"/>
                </a:cubicBezTo>
                <a:cubicBezTo>
                  <a:pt x="4666657" y="6009430"/>
                  <a:pt x="4666657" y="6009430"/>
                  <a:pt x="4671326" y="6008432"/>
                </a:cubicBezTo>
                <a:cubicBezTo>
                  <a:pt x="4671326" y="6008432"/>
                  <a:pt x="4671326" y="6008432"/>
                  <a:pt x="4680669" y="6006436"/>
                </a:cubicBezTo>
                <a:cubicBezTo>
                  <a:pt x="4707697" y="5995778"/>
                  <a:pt x="4741392" y="5993462"/>
                  <a:pt x="4777762" y="5980809"/>
                </a:cubicBezTo>
                <a:cubicBezTo>
                  <a:pt x="4810460" y="5973824"/>
                  <a:pt x="4872861" y="5945840"/>
                  <a:pt x="4917575" y="5926517"/>
                </a:cubicBezTo>
                <a:cubicBezTo>
                  <a:pt x="4957619" y="5908194"/>
                  <a:pt x="5003331" y="5893543"/>
                  <a:pt x="5024691" y="5879212"/>
                </a:cubicBezTo>
                <a:cubicBezTo>
                  <a:pt x="5042377" y="5870549"/>
                  <a:pt x="5031038" y="5863204"/>
                  <a:pt x="5063735" y="5856218"/>
                </a:cubicBezTo>
                <a:cubicBezTo>
                  <a:pt x="5064733" y="5860888"/>
                  <a:pt x="5069405" y="5859891"/>
                  <a:pt x="5078746" y="5857895"/>
                </a:cubicBezTo>
                <a:cubicBezTo>
                  <a:pt x="5082420" y="5852226"/>
                  <a:pt x="5081423" y="5847555"/>
                  <a:pt x="5094437" y="5839890"/>
                </a:cubicBezTo>
                <a:cubicBezTo>
                  <a:pt x="5103779" y="5837894"/>
                  <a:pt x="5117791" y="5834899"/>
                  <a:pt x="5130807" y="5827235"/>
                </a:cubicBezTo>
                <a:cubicBezTo>
                  <a:pt x="5174523" y="5803242"/>
                  <a:pt x="5227582" y="5777255"/>
                  <a:pt x="5253613" y="5761925"/>
                </a:cubicBezTo>
                <a:cubicBezTo>
                  <a:pt x="5266627" y="5754260"/>
                  <a:pt x="5265629" y="5749589"/>
                  <a:pt x="5273974" y="5742921"/>
                </a:cubicBezTo>
                <a:cubicBezTo>
                  <a:pt x="5310345" y="5730267"/>
                  <a:pt x="5356737" y="5695935"/>
                  <a:pt x="5398457" y="5662600"/>
                </a:cubicBezTo>
                <a:cubicBezTo>
                  <a:pt x="5441175" y="5633938"/>
                  <a:pt x="5478225" y="5601601"/>
                  <a:pt x="5508927" y="5585273"/>
                </a:cubicBezTo>
                <a:cubicBezTo>
                  <a:pt x="5503258" y="5581600"/>
                  <a:pt x="5507928" y="5580601"/>
                  <a:pt x="5516272" y="5573935"/>
                </a:cubicBezTo>
                <a:cubicBezTo>
                  <a:pt x="5512598" y="5579604"/>
                  <a:pt x="5513597" y="5584275"/>
                  <a:pt x="5517271" y="5578605"/>
                </a:cubicBezTo>
                <a:cubicBezTo>
                  <a:pt x="5520943" y="5572937"/>
                  <a:pt x="5576677" y="5536610"/>
                  <a:pt x="5566338" y="5533934"/>
                </a:cubicBezTo>
                <a:cubicBezTo>
                  <a:pt x="5586699" y="5514930"/>
                  <a:pt x="5597039" y="5517607"/>
                  <a:pt x="5597039" y="5517607"/>
                </a:cubicBezTo>
                <a:cubicBezTo>
                  <a:pt x="5612731" y="5499602"/>
                  <a:pt x="5596041" y="5512935"/>
                  <a:pt x="5590371" y="5509261"/>
                </a:cubicBezTo>
                <a:cubicBezTo>
                  <a:pt x="5610733" y="5490259"/>
                  <a:pt x="5610733" y="5490259"/>
                  <a:pt x="5610733" y="5490259"/>
                </a:cubicBezTo>
                <a:cubicBezTo>
                  <a:pt x="5604385" y="5506268"/>
                  <a:pt x="5621073" y="5492935"/>
                  <a:pt x="5625744" y="5491937"/>
                </a:cubicBezTo>
                <a:cubicBezTo>
                  <a:pt x="5639440" y="5464590"/>
                  <a:pt x="5687825" y="5439599"/>
                  <a:pt x="5718210" y="5398918"/>
                </a:cubicBezTo>
                <a:cubicBezTo>
                  <a:pt x="5722880" y="5397921"/>
                  <a:pt x="5721883" y="5393250"/>
                  <a:pt x="5726553" y="5392252"/>
                </a:cubicBezTo>
                <a:cubicBezTo>
                  <a:pt x="5731224" y="5391254"/>
                  <a:pt x="5730227" y="5386582"/>
                  <a:pt x="5730227" y="5386582"/>
                </a:cubicBezTo>
                <a:cubicBezTo>
                  <a:pt x="5733899" y="5380915"/>
                  <a:pt x="5729229" y="5381912"/>
                  <a:pt x="5725555" y="5387581"/>
                </a:cubicBezTo>
                <a:cubicBezTo>
                  <a:pt x="5725555" y="5387581"/>
                  <a:pt x="5725555" y="5387581"/>
                  <a:pt x="5720884" y="5388578"/>
                </a:cubicBezTo>
                <a:cubicBezTo>
                  <a:pt x="5760609" y="5345901"/>
                  <a:pt x="5786639" y="5330572"/>
                  <a:pt x="5821693" y="5288895"/>
                </a:cubicBezTo>
                <a:cubicBezTo>
                  <a:pt x="5827363" y="5292568"/>
                  <a:pt x="5831035" y="5286898"/>
                  <a:pt x="5836704" y="5290572"/>
                </a:cubicBezTo>
                <a:cubicBezTo>
                  <a:pt x="5883775" y="5236557"/>
                  <a:pt x="5935517" y="5181544"/>
                  <a:pt x="5981591" y="5122858"/>
                </a:cubicBezTo>
                <a:cubicBezTo>
                  <a:pt x="6032334" y="5063177"/>
                  <a:pt x="6077409" y="4999820"/>
                  <a:pt x="6118812" y="4942132"/>
                </a:cubicBezTo>
                <a:cubicBezTo>
                  <a:pt x="6104798" y="4945127"/>
                  <a:pt x="6093101" y="4981814"/>
                  <a:pt x="6076412" y="4995149"/>
                </a:cubicBezTo>
                <a:cubicBezTo>
                  <a:pt x="6077409" y="4999820"/>
                  <a:pt x="6068067" y="5001815"/>
                  <a:pt x="6063397" y="5002813"/>
                </a:cubicBezTo>
                <a:cubicBezTo>
                  <a:pt x="6036685" y="5037826"/>
                  <a:pt x="6002631" y="5084175"/>
                  <a:pt x="5966579" y="5121182"/>
                </a:cubicBezTo>
                <a:cubicBezTo>
                  <a:pt x="5927851" y="5168529"/>
                  <a:pt x="5885453" y="5221546"/>
                  <a:pt x="5844729" y="5259552"/>
                </a:cubicBezTo>
                <a:cubicBezTo>
                  <a:pt x="5840058" y="5260549"/>
                  <a:pt x="5827043" y="5268214"/>
                  <a:pt x="5827043" y="5268214"/>
                </a:cubicBezTo>
                <a:cubicBezTo>
                  <a:pt x="5803009" y="5292886"/>
                  <a:pt x="5779973" y="5322229"/>
                  <a:pt x="5759611" y="5341232"/>
                </a:cubicBezTo>
                <a:cubicBezTo>
                  <a:pt x="5754940" y="5342230"/>
                  <a:pt x="5758613" y="5336560"/>
                  <a:pt x="5750269" y="5343228"/>
                </a:cubicBezTo>
                <a:cubicBezTo>
                  <a:pt x="5754940" y="5342230"/>
                  <a:pt x="5751266" y="5347898"/>
                  <a:pt x="5752265" y="5352569"/>
                </a:cubicBezTo>
                <a:cubicBezTo>
                  <a:pt x="5719885" y="5383909"/>
                  <a:pt x="5685513" y="5405904"/>
                  <a:pt x="5656807" y="5431574"/>
                </a:cubicBezTo>
                <a:cubicBezTo>
                  <a:pt x="5660479" y="5425905"/>
                  <a:pt x="5665151" y="5424908"/>
                  <a:pt x="5668823" y="5419239"/>
                </a:cubicBezTo>
                <a:cubicBezTo>
                  <a:pt x="5688186" y="5395564"/>
                  <a:pt x="5708548" y="5376562"/>
                  <a:pt x="5700204" y="5383229"/>
                </a:cubicBezTo>
                <a:cubicBezTo>
                  <a:pt x="5720565" y="5364226"/>
                  <a:pt x="5743601" y="5334884"/>
                  <a:pt x="5759291" y="5316879"/>
                </a:cubicBezTo>
                <a:cubicBezTo>
                  <a:pt x="5762965" y="5311210"/>
                  <a:pt x="5762965" y="5311210"/>
                  <a:pt x="5767637" y="5310212"/>
                </a:cubicBezTo>
                <a:cubicBezTo>
                  <a:pt x="5764961" y="5320552"/>
                  <a:pt x="5774982" y="5298873"/>
                  <a:pt x="5776978" y="5308215"/>
                </a:cubicBezTo>
                <a:cubicBezTo>
                  <a:pt x="5784325" y="5296878"/>
                  <a:pt x="5791671" y="5285539"/>
                  <a:pt x="5795344" y="5279871"/>
                </a:cubicBezTo>
                <a:cubicBezTo>
                  <a:pt x="5807361" y="5267535"/>
                  <a:pt x="5815704" y="5260867"/>
                  <a:pt x="5823052" y="5249530"/>
                </a:cubicBezTo>
                <a:cubicBezTo>
                  <a:pt x="5843414" y="5230528"/>
                  <a:pt x="5868445" y="5210527"/>
                  <a:pt x="5876789" y="5203859"/>
                </a:cubicBezTo>
                <a:cubicBezTo>
                  <a:pt x="5872119" y="5204858"/>
                  <a:pt x="5875791" y="5199189"/>
                  <a:pt x="5875791" y="5199189"/>
                </a:cubicBezTo>
                <a:cubicBezTo>
                  <a:pt x="5879465" y="5193519"/>
                  <a:pt x="5883139" y="5187851"/>
                  <a:pt x="5891483" y="5181185"/>
                </a:cubicBezTo>
                <a:cubicBezTo>
                  <a:pt x="5891483" y="5181185"/>
                  <a:pt x="5896154" y="5180186"/>
                  <a:pt x="5895155" y="5175515"/>
                </a:cubicBezTo>
                <a:cubicBezTo>
                  <a:pt x="5907171" y="5163179"/>
                  <a:pt x="5919189" y="5150844"/>
                  <a:pt x="5926536" y="5139505"/>
                </a:cubicBezTo>
                <a:cubicBezTo>
                  <a:pt x="5938553" y="5127170"/>
                  <a:pt x="5951567" y="5119504"/>
                  <a:pt x="5942227" y="5121500"/>
                </a:cubicBezTo>
                <a:cubicBezTo>
                  <a:pt x="5953245" y="5104494"/>
                  <a:pt x="5968936" y="5086488"/>
                  <a:pt x="5989296" y="5067486"/>
                </a:cubicBezTo>
                <a:cubicBezTo>
                  <a:pt x="5992970" y="5061817"/>
                  <a:pt x="6000317" y="5050480"/>
                  <a:pt x="6008661" y="5043813"/>
                </a:cubicBezTo>
                <a:cubicBezTo>
                  <a:pt x="6008661" y="5043813"/>
                  <a:pt x="6013332" y="5042815"/>
                  <a:pt x="6013332" y="5042815"/>
                </a:cubicBezTo>
                <a:cubicBezTo>
                  <a:pt x="6012333" y="5038142"/>
                  <a:pt x="6017005" y="5037145"/>
                  <a:pt x="6017005" y="5037145"/>
                </a:cubicBezTo>
                <a:cubicBezTo>
                  <a:pt x="6016007" y="5032475"/>
                  <a:pt x="6016007" y="5032475"/>
                  <a:pt x="6016007" y="5032475"/>
                </a:cubicBezTo>
                <a:cubicBezTo>
                  <a:pt x="6016007" y="5032475"/>
                  <a:pt x="6016007" y="5032475"/>
                  <a:pt x="6020679" y="5031478"/>
                </a:cubicBezTo>
                <a:cubicBezTo>
                  <a:pt x="6047387" y="4996466"/>
                  <a:pt x="6074096" y="4961453"/>
                  <a:pt x="6092463" y="4933109"/>
                </a:cubicBezTo>
                <a:cubicBezTo>
                  <a:pt x="6097135" y="4932111"/>
                  <a:pt x="6101805" y="4931113"/>
                  <a:pt x="6100805" y="4926443"/>
                </a:cubicBezTo>
                <a:cubicBezTo>
                  <a:pt x="6105477" y="4925444"/>
                  <a:pt x="6105477" y="4925444"/>
                  <a:pt x="6105477" y="4925444"/>
                </a:cubicBezTo>
                <a:cubicBezTo>
                  <a:pt x="6105477" y="4925444"/>
                  <a:pt x="6110149" y="4924445"/>
                  <a:pt x="6109151" y="4919775"/>
                </a:cubicBezTo>
                <a:cubicBezTo>
                  <a:pt x="6108152" y="4915104"/>
                  <a:pt x="6108152" y="4915104"/>
                  <a:pt x="6108152" y="4915104"/>
                </a:cubicBezTo>
                <a:cubicBezTo>
                  <a:pt x="6119173" y="4898096"/>
                  <a:pt x="6145882" y="4863086"/>
                  <a:pt x="6132867" y="4870749"/>
                </a:cubicBezTo>
                <a:cubicBezTo>
                  <a:pt x="6132867" y="4870749"/>
                  <a:pt x="6132867" y="4870749"/>
                  <a:pt x="6136541" y="4865082"/>
                </a:cubicBezTo>
                <a:cubicBezTo>
                  <a:pt x="6141211" y="4864083"/>
                  <a:pt x="6139215" y="4854742"/>
                  <a:pt x="6139215" y="4854742"/>
                </a:cubicBezTo>
                <a:lnTo>
                  <a:pt x="6130068" y="4856695"/>
                </a:lnTo>
                <a:lnTo>
                  <a:pt x="6137803" y="4845276"/>
                </a:lnTo>
                <a:lnTo>
                  <a:pt x="6138892" y="4830440"/>
                </a:lnTo>
                <a:lnTo>
                  <a:pt x="6138972" y="4830325"/>
                </a:lnTo>
                <a:lnTo>
                  <a:pt x="6153373" y="4818137"/>
                </a:lnTo>
                <a:cubicBezTo>
                  <a:pt x="6156921" y="4811884"/>
                  <a:pt x="6160097" y="4803880"/>
                  <a:pt x="6165606" y="4795377"/>
                </a:cubicBezTo>
                <a:cubicBezTo>
                  <a:pt x="6165606" y="4795377"/>
                  <a:pt x="6170277" y="4794378"/>
                  <a:pt x="6170277" y="4794378"/>
                </a:cubicBezTo>
                <a:cubicBezTo>
                  <a:pt x="6169280" y="4789708"/>
                  <a:pt x="6173950" y="4788710"/>
                  <a:pt x="6169280" y="4789708"/>
                </a:cubicBezTo>
                <a:cubicBezTo>
                  <a:pt x="6169280" y="4789708"/>
                  <a:pt x="6169280" y="4789708"/>
                  <a:pt x="6168281" y="4785037"/>
                </a:cubicBezTo>
                <a:cubicBezTo>
                  <a:pt x="6171954" y="4779368"/>
                  <a:pt x="6176625" y="4778371"/>
                  <a:pt x="6181297" y="4777372"/>
                </a:cubicBezTo>
                <a:cubicBezTo>
                  <a:pt x="6177623" y="4783041"/>
                  <a:pt x="6177623" y="4783041"/>
                  <a:pt x="6177623" y="4783041"/>
                </a:cubicBezTo>
                <a:cubicBezTo>
                  <a:pt x="6173950" y="4788710"/>
                  <a:pt x="6174949" y="4793381"/>
                  <a:pt x="6174949" y="4793381"/>
                </a:cubicBezTo>
                <a:cubicBezTo>
                  <a:pt x="6179619" y="4792384"/>
                  <a:pt x="6184290" y="4791385"/>
                  <a:pt x="6183293" y="4786714"/>
                </a:cubicBezTo>
                <a:cubicBezTo>
                  <a:pt x="6187964" y="4785716"/>
                  <a:pt x="6187964" y="4785716"/>
                  <a:pt x="6187964" y="4785716"/>
                </a:cubicBezTo>
                <a:cubicBezTo>
                  <a:pt x="6188961" y="4790387"/>
                  <a:pt x="6168599" y="4809391"/>
                  <a:pt x="6174269" y="4813062"/>
                </a:cubicBezTo>
                <a:cubicBezTo>
                  <a:pt x="6206328" y="4757371"/>
                  <a:pt x="6251403" y="4694016"/>
                  <a:pt x="6287136" y="4632654"/>
                </a:cubicBezTo>
                <a:cubicBezTo>
                  <a:pt x="6290809" y="4626985"/>
                  <a:pt x="6293485" y="4616645"/>
                  <a:pt x="6297159" y="4610975"/>
                </a:cubicBezTo>
                <a:cubicBezTo>
                  <a:pt x="6296160" y="4606305"/>
                  <a:pt x="6297159" y="4610975"/>
                  <a:pt x="6300830" y="4605308"/>
                </a:cubicBezTo>
                <a:cubicBezTo>
                  <a:pt x="6329219" y="4555284"/>
                  <a:pt x="6359283" y="4490251"/>
                  <a:pt x="6383677" y="4421545"/>
                </a:cubicBezTo>
                <a:cubicBezTo>
                  <a:pt x="6387351" y="4415875"/>
                  <a:pt x="6392021" y="4414877"/>
                  <a:pt x="6391023" y="4410207"/>
                </a:cubicBezTo>
                <a:cubicBezTo>
                  <a:pt x="6392021" y="4414877"/>
                  <a:pt x="6393019" y="4419549"/>
                  <a:pt x="6384674" y="4426216"/>
                </a:cubicBezTo>
                <a:cubicBezTo>
                  <a:pt x="6389347" y="4425217"/>
                  <a:pt x="6390344" y="4429887"/>
                  <a:pt x="6386671" y="4435557"/>
                </a:cubicBezTo>
                <a:cubicBezTo>
                  <a:pt x="6381003" y="4431885"/>
                  <a:pt x="6380323" y="4451566"/>
                  <a:pt x="6381321" y="4456237"/>
                </a:cubicBezTo>
                <a:cubicBezTo>
                  <a:pt x="6381321" y="4456237"/>
                  <a:pt x="6376649" y="4457235"/>
                  <a:pt x="6377647" y="4461907"/>
                </a:cubicBezTo>
                <a:cubicBezTo>
                  <a:pt x="6377647" y="4461907"/>
                  <a:pt x="6378645" y="4466577"/>
                  <a:pt x="6378645" y="4466577"/>
                </a:cubicBezTo>
                <a:cubicBezTo>
                  <a:pt x="6376968" y="4481587"/>
                  <a:pt x="6365269" y="4518277"/>
                  <a:pt x="6368942" y="4512608"/>
                </a:cubicBezTo>
                <a:cubicBezTo>
                  <a:pt x="6367945" y="4507937"/>
                  <a:pt x="6372616" y="4506940"/>
                  <a:pt x="6371617" y="4502267"/>
                </a:cubicBezTo>
                <a:cubicBezTo>
                  <a:pt x="6372616" y="4506940"/>
                  <a:pt x="6373613" y="4511611"/>
                  <a:pt x="6373613" y="4511611"/>
                </a:cubicBezTo>
                <a:cubicBezTo>
                  <a:pt x="6373613" y="4511611"/>
                  <a:pt x="6378285" y="4510612"/>
                  <a:pt x="6381957" y="4504944"/>
                </a:cubicBezTo>
                <a:cubicBezTo>
                  <a:pt x="6381957" y="4504944"/>
                  <a:pt x="6381957" y="4504944"/>
                  <a:pt x="6382956" y="4509615"/>
                </a:cubicBezTo>
                <a:cubicBezTo>
                  <a:pt x="6382956" y="4509615"/>
                  <a:pt x="6378285" y="4510612"/>
                  <a:pt x="6379282" y="4515282"/>
                </a:cubicBezTo>
                <a:cubicBezTo>
                  <a:pt x="6379282" y="4515282"/>
                  <a:pt x="6379282" y="4515282"/>
                  <a:pt x="6380281" y="4519954"/>
                </a:cubicBezTo>
                <a:cubicBezTo>
                  <a:pt x="6373933" y="4535964"/>
                  <a:pt x="6371258" y="4546302"/>
                  <a:pt x="6372255" y="4550974"/>
                </a:cubicBezTo>
                <a:cubicBezTo>
                  <a:pt x="6373253" y="4555646"/>
                  <a:pt x="6373253" y="4555646"/>
                  <a:pt x="6373253" y="4555646"/>
                </a:cubicBezTo>
                <a:cubicBezTo>
                  <a:pt x="6373253" y="4555646"/>
                  <a:pt x="6373253" y="4555646"/>
                  <a:pt x="6376927" y="4549976"/>
                </a:cubicBezTo>
                <a:cubicBezTo>
                  <a:pt x="6373253" y="4555646"/>
                  <a:pt x="6377924" y="4554648"/>
                  <a:pt x="6381598" y="4548979"/>
                </a:cubicBezTo>
                <a:cubicBezTo>
                  <a:pt x="6365227" y="4586665"/>
                  <a:pt x="6360875" y="4612016"/>
                  <a:pt x="6352849" y="4643036"/>
                </a:cubicBezTo>
                <a:cubicBezTo>
                  <a:pt x="6343827" y="4669385"/>
                  <a:pt x="6334803" y="4695734"/>
                  <a:pt x="6318434" y="4733420"/>
                </a:cubicBezTo>
                <a:cubicBezTo>
                  <a:pt x="6322107" y="4727751"/>
                  <a:pt x="6323104" y="4732422"/>
                  <a:pt x="6319431" y="4738091"/>
                </a:cubicBezTo>
                <a:cubicBezTo>
                  <a:pt x="6319431" y="4738091"/>
                  <a:pt x="6319431" y="4738091"/>
                  <a:pt x="6314760" y="4739090"/>
                </a:cubicBezTo>
                <a:cubicBezTo>
                  <a:pt x="6314760" y="4739090"/>
                  <a:pt x="6315757" y="4743761"/>
                  <a:pt x="6315757" y="4743761"/>
                </a:cubicBezTo>
                <a:cubicBezTo>
                  <a:pt x="6312085" y="4749430"/>
                  <a:pt x="6312085" y="4749430"/>
                  <a:pt x="6312085" y="4749430"/>
                </a:cubicBezTo>
                <a:cubicBezTo>
                  <a:pt x="6305737" y="4765438"/>
                  <a:pt x="6305737" y="4765438"/>
                  <a:pt x="6305737" y="4765438"/>
                </a:cubicBezTo>
                <a:cubicBezTo>
                  <a:pt x="6310409" y="4764441"/>
                  <a:pt x="6306735" y="4770110"/>
                  <a:pt x="6307733" y="4774781"/>
                </a:cubicBezTo>
                <a:cubicBezTo>
                  <a:pt x="6315079" y="4763444"/>
                  <a:pt x="6310409" y="4764441"/>
                  <a:pt x="6313083" y="4754099"/>
                </a:cubicBezTo>
                <a:cubicBezTo>
                  <a:pt x="6313083" y="4754099"/>
                  <a:pt x="6317755" y="4753102"/>
                  <a:pt x="6317755" y="4753102"/>
                </a:cubicBezTo>
                <a:cubicBezTo>
                  <a:pt x="6317755" y="4753102"/>
                  <a:pt x="6317755" y="4753102"/>
                  <a:pt x="6318753" y="4757773"/>
                </a:cubicBezTo>
                <a:cubicBezTo>
                  <a:pt x="6323424" y="4756776"/>
                  <a:pt x="6322425" y="4752103"/>
                  <a:pt x="6322425" y="4752103"/>
                </a:cubicBezTo>
                <a:cubicBezTo>
                  <a:pt x="6322425" y="4752103"/>
                  <a:pt x="6321427" y="4747433"/>
                  <a:pt x="6321427" y="4747433"/>
                </a:cubicBezTo>
                <a:cubicBezTo>
                  <a:pt x="6325101" y="4741765"/>
                  <a:pt x="6325101" y="4741765"/>
                  <a:pt x="6325101" y="4741765"/>
                </a:cubicBezTo>
                <a:cubicBezTo>
                  <a:pt x="6328773" y="4736096"/>
                  <a:pt x="6325779" y="4722082"/>
                  <a:pt x="6331449" y="4725756"/>
                </a:cubicBezTo>
                <a:cubicBezTo>
                  <a:pt x="6339792" y="4719089"/>
                  <a:pt x="6325779" y="4722082"/>
                  <a:pt x="6329453" y="4716413"/>
                </a:cubicBezTo>
                <a:cubicBezTo>
                  <a:pt x="6333126" y="4710745"/>
                  <a:pt x="6334123" y="4715415"/>
                  <a:pt x="6338795" y="4714417"/>
                </a:cubicBezTo>
                <a:cubicBezTo>
                  <a:pt x="6341470" y="4704079"/>
                  <a:pt x="6345823" y="4678727"/>
                  <a:pt x="6345823" y="4678727"/>
                </a:cubicBezTo>
                <a:cubicBezTo>
                  <a:pt x="6351173" y="4658048"/>
                  <a:pt x="6368540" y="4625031"/>
                  <a:pt x="6371215" y="4614691"/>
                </a:cubicBezTo>
                <a:cubicBezTo>
                  <a:pt x="6374889" y="4609023"/>
                  <a:pt x="6371215" y="4614691"/>
                  <a:pt x="6366544" y="4615689"/>
                </a:cubicBezTo>
                <a:cubicBezTo>
                  <a:pt x="6371215" y="4614691"/>
                  <a:pt x="6373891" y="4604351"/>
                  <a:pt x="6373891" y="4604351"/>
                </a:cubicBezTo>
                <a:cubicBezTo>
                  <a:pt x="6373891" y="4604351"/>
                  <a:pt x="6371895" y="4595009"/>
                  <a:pt x="6371895" y="4595009"/>
                </a:cubicBezTo>
                <a:cubicBezTo>
                  <a:pt x="6375569" y="4589342"/>
                  <a:pt x="6377565" y="4598681"/>
                  <a:pt x="6376566" y="4594011"/>
                </a:cubicBezTo>
                <a:cubicBezTo>
                  <a:pt x="6384909" y="4587344"/>
                  <a:pt x="6373573" y="4579997"/>
                  <a:pt x="6383911" y="4582674"/>
                </a:cubicBezTo>
                <a:cubicBezTo>
                  <a:pt x="6384591" y="4562991"/>
                  <a:pt x="6390621" y="4522630"/>
                  <a:pt x="6402637" y="4510294"/>
                </a:cubicBezTo>
                <a:cubicBezTo>
                  <a:pt x="6403635" y="4514964"/>
                  <a:pt x="6398965" y="4515963"/>
                  <a:pt x="6393296" y="4512289"/>
                </a:cubicBezTo>
                <a:cubicBezTo>
                  <a:pt x="6409665" y="4474603"/>
                  <a:pt x="6426715" y="4417234"/>
                  <a:pt x="6427395" y="4397552"/>
                </a:cubicBezTo>
                <a:cubicBezTo>
                  <a:pt x="6430069" y="4387213"/>
                  <a:pt x="6456460" y="4327847"/>
                  <a:pt x="6451471" y="4304493"/>
                </a:cubicBezTo>
                <a:cubicBezTo>
                  <a:pt x="6454145" y="4294152"/>
                  <a:pt x="6451471" y="4304493"/>
                  <a:pt x="6456141" y="4303494"/>
                </a:cubicBezTo>
                <a:cubicBezTo>
                  <a:pt x="6453148" y="4289482"/>
                  <a:pt x="6465844" y="4257463"/>
                  <a:pt x="6472191" y="4241454"/>
                </a:cubicBezTo>
                <a:cubicBezTo>
                  <a:pt x="6472191" y="4241454"/>
                  <a:pt x="6469517" y="4251796"/>
                  <a:pt x="6475185" y="4255467"/>
                </a:cubicBezTo>
                <a:cubicBezTo>
                  <a:pt x="6477543" y="4220774"/>
                  <a:pt x="6474867" y="4231114"/>
                  <a:pt x="6466523" y="4237782"/>
                </a:cubicBezTo>
                <a:cubicBezTo>
                  <a:pt x="6477223" y="4196422"/>
                  <a:pt x="6476227" y="4191750"/>
                  <a:pt x="6490918" y="4169076"/>
                </a:cubicBezTo>
                <a:cubicBezTo>
                  <a:pt x="6490918" y="4169076"/>
                  <a:pt x="6494591" y="4163407"/>
                  <a:pt x="6494591" y="4163407"/>
                </a:cubicBezTo>
                <a:cubicBezTo>
                  <a:pt x="6494591" y="4163407"/>
                  <a:pt x="6494591" y="4163407"/>
                  <a:pt x="6493593" y="4158734"/>
                </a:cubicBezTo>
                <a:cubicBezTo>
                  <a:pt x="6493593" y="4158734"/>
                  <a:pt x="6488922" y="4159733"/>
                  <a:pt x="6488922" y="4159733"/>
                </a:cubicBezTo>
                <a:cubicBezTo>
                  <a:pt x="6488922" y="4159733"/>
                  <a:pt x="6487925" y="4155062"/>
                  <a:pt x="6491597" y="4149395"/>
                </a:cubicBezTo>
                <a:cubicBezTo>
                  <a:pt x="6491597" y="4149395"/>
                  <a:pt x="6491597" y="4149395"/>
                  <a:pt x="6492596" y="4154064"/>
                </a:cubicBezTo>
                <a:cubicBezTo>
                  <a:pt x="6492596" y="4154064"/>
                  <a:pt x="6492596" y="4154064"/>
                  <a:pt x="6497267" y="4153066"/>
                </a:cubicBezTo>
                <a:cubicBezTo>
                  <a:pt x="6496270" y="4148396"/>
                  <a:pt x="6496270" y="4148396"/>
                  <a:pt x="6495271" y="4143724"/>
                </a:cubicBezTo>
                <a:cubicBezTo>
                  <a:pt x="6498943" y="4138054"/>
                  <a:pt x="6498943" y="4138054"/>
                  <a:pt x="6498943" y="4138054"/>
                </a:cubicBezTo>
                <a:cubicBezTo>
                  <a:pt x="6502617" y="4132387"/>
                  <a:pt x="6506969" y="4107034"/>
                  <a:pt x="6495950" y="4124042"/>
                </a:cubicBezTo>
                <a:cubicBezTo>
                  <a:pt x="6499623" y="4118375"/>
                  <a:pt x="6499623" y="4118375"/>
                  <a:pt x="6498625" y="4113702"/>
                </a:cubicBezTo>
                <a:cubicBezTo>
                  <a:pt x="6498625" y="4113702"/>
                  <a:pt x="6493954" y="4114701"/>
                  <a:pt x="6494951" y="4119372"/>
                </a:cubicBezTo>
                <a:cubicBezTo>
                  <a:pt x="6494951" y="4119372"/>
                  <a:pt x="6490281" y="4120369"/>
                  <a:pt x="6491279" y="4125039"/>
                </a:cubicBezTo>
                <a:cubicBezTo>
                  <a:pt x="6490281" y="4120369"/>
                  <a:pt x="6489284" y="4115698"/>
                  <a:pt x="6489284" y="4115698"/>
                </a:cubicBezTo>
                <a:cubicBezTo>
                  <a:pt x="6492955" y="4110029"/>
                  <a:pt x="6495632" y="4099689"/>
                  <a:pt x="6497309" y="4084679"/>
                </a:cubicBezTo>
                <a:cubicBezTo>
                  <a:pt x="6502659" y="4063998"/>
                  <a:pt x="6508009" y="4043318"/>
                  <a:pt x="6509686" y="4028308"/>
                </a:cubicBezTo>
                <a:cubicBezTo>
                  <a:pt x="6508689" y="4023635"/>
                  <a:pt x="6513359" y="4022638"/>
                  <a:pt x="6513359" y="4022638"/>
                </a:cubicBezTo>
                <a:cubicBezTo>
                  <a:pt x="6513359" y="4022638"/>
                  <a:pt x="6512361" y="4017968"/>
                  <a:pt x="6512361" y="4017968"/>
                </a:cubicBezTo>
                <a:cubicBezTo>
                  <a:pt x="6510365" y="4008625"/>
                  <a:pt x="6513040" y="3998285"/>
                  <a:pt x="6516714" y="3992617"/>
                </a:cubicBezTo>
                <a:cubicBezTo>
                  <a:pt x="6515717" y="3987947"/>
                  <a:pt x="6518391" y="3977605"/>
                  <a:pt x="6517393" y="3972936"/>
                </a:cubicBezTo>
                <a:cubicBezTo>
                  <a:pt x="6520069" y="3962596"/>
                  <a:pt x="6526416" y="3946585"/>
                  <a:pt x="6529091" y="3936247"/>
                </a:cubicBezTo>
                <a:lnTo>
                  <a:pt x="6530564" y="3935932"/>
                </a:lnTo>
                <a:lnTo>
                  <a:pt x="6530564" y="4704434"/>
                </a:lnTo>
                <a:lnTo>
                  <a:pt x="6484646" y="4808415"/>
                </a:lnTo>
                <a:cubicBezTo>
                  <a:pt x="6268425" y="5225199"/>
                  <a:pt x="5948779" y="5586542"/>
                  <a:pt x="5551795" y="5854513"/>
                </a:cubicBezTo>
                <a:cubicBezTo>
                  <a:pt x="5551795" y="5854513"/>
                  <a:pt x="5551795" y="5854513"/>
                  <a:pt x="5547125" y="5855512"/>
                </a:cubicBezTo>
                <a:cubicBezTo>
                  <a:pt x="5547125" y="5855512"/>
                  <a:pt x="5542455" y="5856509"/>
                  <a:pt x="5542455" y="5856509"/>
                </a:cubicBezTo>
                <a:cubicBezTo>
                  <a:pt x="5550799" y="5849843"/>
                  <a:pt x="5545129" y="5846171"/>
                  <a:pt x="5536785" y="5852838"/>
                </a:cubicBezTo>
                <a:cubicBezTo>
                  <a:pt x="5545129" y="5846171"/>
                  <a:pt x="5545129" y="5846171"/>
                  <a:pt x="5545129" y="5846171"/>
                </a:cubicBezTo>
                <a:cubicBezTo>
                  <a:pt x="5548802" y="5840501"/>
                  <a:pt x="5548802" y="5840501"/>
                  <a:pt x="5543133" y="5836827"/>
                </a:cubicBezTo>
                <a:cubicBezTo>
                  <a:pt x="5543133" y="5836827"/>
                  <a:pt x="5538462" y="5837825"/>
                  <a:pt x="5534788" y="5843494"/>
                </a:cubicBezTo>
                <a:cubicBezTo>
                  <a:pt x="5531117" y="5849164"/>
                  <a:pt x="5531117" y="5849164"/>
                  <a:pt x="5531117" y="5849164"/>
                </a:cubicBezTo>
                <a:cubicBezTo>
                  <a:pt x="5526445" y="5850162"/>
                  <a:pt x="5526445" y="5850162"/>
                  <a:pt x="5526445" y="5850162"/>
                </a:cubicBezTo>
                <a:cubicBezTo>
                  <a:pt x="5524449" y="5840819"/>
                  <a:pt x="5519777" y="5841818"/>
                  <a:pt x="5511435" y="5848485"/>
                </a:cubicBezTo>
                <a:cubicBezTo>
                  <a:pt x="5504088" y="5859824"/>
                  <a:pt x="5512432" y="5853156"/>
                  <a:pt x="5509757" y="5863495"/>
                </a:cubicBezTo>
                <a:cubicBezTo>
                  <a:pt x="5518102" y="5856829"/>
                  <a:pt x="5518102" y="5856829"/>
                  <a:pt x="5518102" y="5856829"/>
                </a:cubicBezTo>
                <a:cubicBezTo>
                  <a:pt x="5514428" y="5862498"/>
                  <a:pt x="5509757" y="5863495"/>
                  <a:pt x="5515425" y="5867169"/>
                </a:cubicBezTo>
                <a:cubicBezTo>
                  <a:pt x="5520097" y="5866172"/>
                  <a:pt x="5524768" y="5865173"/>
                  <a:pt x="5528441" y="5859504"/>
                </a:cubicBezTo>
                <a:cubicBezTo>
                  <a:pt x="5532115" y="5853836"/>
                  <a:pt x="5532115" y="5853836"/>
                  <a:pt x="5532115" y="5853836"/>
                </a:cubicBezTo>
                <a:cubicBezTo>
                  <a:pt x="5533112" y="5858505"/>
                  <a:pt x="5528441" y="5859504"/>
                  <a:pt x="5529439" y="5864176"/>
                </a:cubicBezTo>
                <a:cubicBezTo>
                  <a:pt x="5524768" y="5865173"/>
                  <a:pt x="5524768" y="5865173"/>
                  <a:pt x="5524768" y="5865173"/>
                </a:cubicBezTo>
                <a:cubicBezTo>
                  <a:pt x="5521095" y="5870842"/>
                  <a:pt x="5521095" y="5870842"/>
                  <a:pt x="5521095" y="5870842"/>
                </a:cubicBezTo>
                <a:cubicBezTo>
                  <a:pt x="5522093" y="5875511"/>
                  <a:pt x="5522093" y="5875511"/>
                  <a:pt x="5522093" y="5875511"/>
                </a:cubicBezTo>
                <a:lnTo>
                  <a:pt x="5336527" y="5986393"/>
                </a:lnTo>
                <a:lnTo>
                  <a:pt x="5474406" y="5921652"/>
                </a:lnTo>
                <a:cubicBezTo>
                  <a:pt x="5567705" y="5872762"/>
                  <a:pt x="5657473" y="5820388"/>
                  <a:pt x="5743583" y="5764408"/>
                </a:cubicBezTo>
                <a:lnTo>
                  <a:pt x="5973095" y="5598350"/>
                </a:lnTo>
                <a:lnTo>
                  <a:pt x="5987645" y="5585565"/>
                </a:lnTo>
                <a:cubicBezTo>
                  <a:pt x="6143280" y="5433873"/>
                  <a:pt x="6280077" y="5265447"/>
                  <a:pt x="6396010" y="5084383"/>
                </a:cubicBezTo>
                <a:lnTo>
                  <a:pt x="6530564" y="4845456"/>
                </a:lnTo>
                <a:lnTo>
                  <a:pt x="6530564" y="6858000"/>
                </a:lnTo>
                <a:lnTo>
                  <a:pt x="1733020" y="6858000"/>
                </a:lnTo>
                <a:lnTo>
                  <a:pt x="1622264" y="6769480"/>
                </a:lnTo>
                <a:cubicBezTo>
                  <a:pt x="1563232" y="6720248"/>
                  <a:pt x="1504873" y="6670133"/>
                  <a:pt x="1446345" y="6620355"/>
                </a:cubicBezTo>
                <a:cubicBezTo>
                  <a:pt x="1298344" y="6493891"/>
                  <a:pt x="1150344" y="6370116"/>
                  <a:pt x="1021180" y="6222127"/>
                </a:cubicBezTo>
                <a:cubicBezTo>
                  <a:pt x="1013107" y="6211364"/>
                  <a:pt x="1002343" y="6200600"/>
                  <a:pt x="994270" y="6189838"/>
                </a:cubicBezTo>
                <a:cubicBezTo>
                  <a:pt x="978124" y="6171003"/>
                  <a:pt x="986197" y="6152168"/>
                  <a:pt x="1002343" y="6138714"/>
                </a:cubicBezTo>
                <a:cubicBezTo>
                  <a:pt x="1021180" y="6125260"/>
                  <a:pt x="1029252" y="6141405"/>
                  <a:pt x="1040015" y="6154859"/>
                </a:cubicBezTo>
                <a:cubicBezTo>
                  <a:pt x="1104598" y="6232889"/>
                  <a:pt x="1174562" y="6308230"/>
                  <a:pt x="1255290" y="6372807"/>
                </a:cubicBezTo>
                <a:cubicBezTo>
                  <a:pt x="1268744" y="6383571"/>
                  <a:pt x="1282199" y="6397023"/>
                  <a:pt x="1301035" y="6399714"/>
                </a:cubicBezTo>
                <a:cubicBezTo>
                  <a:pt x="1303727" y="6399714"/>
                  <a:pt x="1311799" y="6402405"/>
                  <a:pt x="1311799" y="6399714"/>
                </a:cubicBezTo>
                <a:cubicBezTo>
                  <a:pt x="1317181" y="6394332"/>
                  <a:pt x="1311799" y="6391643"/>
                  <a:pt x="1306417" y="6391643"/>
                </a:cubicBezTo>
                <a:cubicBezTo>
                  <a:pt x="1179943" y="6249034"/>
                  <a:pt x="1045399" y="6114498"/>
                  <a:pt x="924306" y="5969198"/>
                </a:cubicBezTo>
                <a:cubicBezTo>
                  <a:pt x="886633" y="5923455"/>
                  <a:pt x="851652" y="5877714"/>
                  <a:pt x="811288" y="5831971"/>
                </a:cubicBezTo>
                <a:cubicBezTo>
                  <a:pt x="803214" y="5821207"/>
                  <a:pt x="797832" y="5805064"/>
                  <a:pt x="770924" y="5805064"/>
                </a:cubicBezTo>
                <a:cubicBezTo>
                  <a:pt x="819360" y="5893857"/>
                  <a:pt x="908161" y="5955744"/>
                  <a:pt x="894705" y="6068755"/>
                </a:cubicBezTo>
                <a:cubicBezTo>
                  <a:pt x="620231" y="5756630"/>
                  <a:pt x="413030" y="5409527"/>
                  <a:pt x="267721" y="5019370"/>
                </a:cubicBezTo>
                <a:cubicBezTo>
                  <a:pt x="305392" y="5027443"/>
                  <a:pt x="313466" y="5059732"/>
                  <a:pt x="326921" y="5086639"/>
                </a:cubicBezTo>
                <a:cubicBezTo>
                  <a:pt x="340375" y="5116237"/>
                  <a:pt x="353829" y="5143144"/>
                  <a:pt x="375357" y="5167361"/>
                </a:cubicBezTo>
                <a:cubicBezTo>
                  <a:pt x="407649" y="5245391"/>
                  <a:pt x="445320" y="5320732"/>
                  <a:pt x="493757" y="5385309"/>
                </a:cubicBezTo>
                <a:cubicBezTo>
                  <a:pt x="499140" y="5382619"/>
                  <a:pt x="504522" y="5379928"/>
                  <a:pt x="509903" y="5377237"/>
                </a:cubicBezTo>
                <a:cubicBezTo>
                  <a:pt x="469539" y="5304588"/>
                  <a:pt x="429175" y="5231938"/>
                  <a:pt x="386121" y="5159289"/>
                </a:cubicBezTo>
                <a:cubicBezTo>
                  <a:pt x="270411" y="4863307"/>
                  <a:pt x="154701" y="4567327"/>
                  <a:pt x="87429" y="4255203"/>
                </a:cubicBezTo>
                <a:cubicBezTo>
                  <a:pt x="-47118" y="3606738"/>
                  <a:pt x="-25592" y="2966343"/>
                  <a:pt x="146628" y="2328641"/>
                </a:cubicBezTo>
                <a:cubicBezTo>
                  <a:pt x="178920" y="2207559"/>
                  <a:pt x="197757" y="2086475"/>
                  <a:pt x="251574" y="1973465"/>
                </a:cubicBezTo>
                <a:cubicBezTo>
                  <a:pt x="256956" y="1962702"/>
                  <a:pt x="256956" y="1949248"/>
                  <a:pt x="273102" y="1946557"/>
                </a:cubicBezTo>
                <a:cubicBezTo>
                  <a:pt x="286557" y="1949248"/>
                  <a:pt x="283866" y="1960011"/>
                  <a:pt x="281175" y="1965393"/>
                </a:cubicBezTo>
                <a:cubicBezTo>
                  <a:pt x="152011" y="2344786"/>
                  <a:pt x="103574" y="2737632"/>
                  <a:pt x="65900" y="3133169"/>
                </a:cubicBezTo>
                <a:cubicBezTo>
                  <a:pt x="44375" y="3340355"/>
                  <a:pt x="65900" y="3547541"/>
                  <a:pt x="76665" y="3754727"/>
                </a:cubicBezTo>
                <a:cubicBezTo>
                  <a:pt x="79356" y="3778943"/>
                  <a:pt x="79356" y="3805852"/>
                  <a:pt x="79356" y="3830068"/>
                </a:cubicBezTo>
                <a:cubicBezTo>
                  <a:pt x="82047" y="3843522"/>
                  <a:pt x="71283" y="3862357"/>
                  <a:pt x="95501" y="3862357"/>
                </a:cubicBezTo>
                <a:cubicBezTo>
                  <a:pt x="119719" y="3862357"/>
                  <a:pt x="117029" y="3846212"/>
                  <a:pt x="117029" y="3827377"/>
                </a:cubicBezTo>
                <a:cubicBezTo>
                  <a:pt x="106264" y="3730511"/>
                  <a:pt x="98192" y="3630954"/>
                  <a:pt x="95501" y="3534088"/>
                </a:cubicBezTo>
                <a:cubicBezTo>
                  <a:pt x="79356" y="2724179"/>
                  <a:pt x="256956" y="1968083"/>
                  <a:pt x="711722" y="1290020"/>
                </a:cubicBezTo>
                <a:cubicBezTo>
                  <a:pt x="714413" y="1284638"/>
                  <a:pt x="717104" y="1276565"/>
                  <a:pt x="722486" y="1273875"/>
                </a:cubicBezTo>
                <a:cubicBezTo>
                  <a:pt x="725177" y="1271184"/>
                  <a:pt x="730558" y="1271184"/>
                  <a:pt x="741323" y="1268493"/>
                </a:cubicBezTo>
                <a:cubicBezTo>
                  <a:pt x="717104" y="1319618"/>
                  <a:pt x="698268" y="1365360"/>
                  <a:pt x="671359" y="1411102"/>
                </a:cubicBezTo>
                <a:cubicBezTo>
                  <a:pt x="472230" y="1752825"/>
                  <a:pt x="356520" y="2129527"/>
                  <a:pt x="238121" y="2506229"/>
                </a:cubicBezTo>
                <a:cubicBezTo>
                  <a:pt x="224666" y="2549281"/>
                  <a:pt x="224666" y="2595023"/>
                  <a:pt x="219284" y="2638075"/>
                </a:cubicBezTo>
                <a:cubicBezTo>
                  <a:pt x="219284" y="2648838"/>
                  <a:pt x="211210" y="2664982"/>
                  <a:pt x="230049" y="2667673"/>
                </a:cubicBezTo>
                <a:cubicBezTo>
                  <a:pt x="243502" y="2670363"/>
                  <a:pt x="251574" y="2659600"/>
                  <a:pt x="259647" y="2648838"/>
                </a:cubicBezTo>
                <a:cubicBezTo>
                  <a:pt x="267721" y="2635384"/>
                  <a:pt x="278485" y="2619240"/>
                  <a:pt x="289247" y="2608477"/>
                </a:cubicBezTo>
                <a:cubicBezTo>
                  <a:pt x="251574" y="2915220"/>
                  <a:pt x="216594" y="3219272"/>
                  <a:pt x="240811" y="3528707"/>
                </a:cubicBezTo>
                <a:cubicBezTo>
                  <a:pt x="238121" y="3577139"/>
                  <a:pt x="243502" y="3625573"/>
                  <a:pt x="256956" y="3674006"/>
                </a:cubicBezTo>
                <a:cubicBezTo>
                  <a:pt x="256956" y="3625573"/>
                  <a:pt x="265030" y="3577139"/>
                  <a:pt x="251574" y="3528707"/>
                </a:cubicBezTo>
                <a:cubicBezTo>
                  <a:pt x="248883" y="3273087"/>
                  <a:pt x="262337" y="3017468"/>
                  <a:pt x="302703" y="2764539"/>
                </a:cubicBezTo>
                <a:cubicBezTo>
                  <a:pt x="378048" y="2285589"/>
                  <a:pt x="542194" y="1841620"/>
                  <a:pt x="789760" y="1427247"/>
                </a:cubicBezTo>
                <a:cubicBezTo>
                  <a:pt x="795141" y="1419174"/>
                  <a:pt x="800523" y="1416484"/>
                  <a:pt x="811288" y="1411102"/>
                </a:cubicBezTo>
                <a:cubicBezTo>
                  <a:pt x="512594" y="1994990"/>
                  <a:pt x="308084" y="2603095"/>
                  <a:pt x="329611" y="3267706"/>
                </a:cubicBezTo>
                <a:cubicBezTo>
                  <a:pt x="351139" y="3184293"/>
                  <a:pt x="348447" y="3100880"/>
                  <a:pt x="353829" y="3017468"/>
                </a:cubicBezTo>
                <a:cubicBezTo>
                  <a:pt x="372667" y="2799518"/>
                  <a:pt x="410340" y="2584261"/>
                  <a:pt x="480303" y="2377074"/>
                </a:cubicBezTo>
                <a:cubicBezTo>
                  <a:pt x="504522" y="2301734"/>
                  <a:pt x="509903" y="2221011"/>
                  <a:pt x="536812" y="2148363"/>
                </a:cubicBezTo>
                <a:cubicBezTo>
                  <a:pt x="542194" y="2132218"/>
                  <a:pt x="542194" y="2091856"/>
                  <a:pt x="579867" y="2126836"/>
                </a:cubicBezTo>
                <a:cubicBezTo>
                  <a:pt x="596013" y="2140290"/>
                  <a:pt x="598704" y="2118763"/>
                  <a:pt x="604086" y="2108002"/>
                </a:cubicBezTo>
                <a:cubicBezTo>
                  <a:pt x="674049" y="1900815"/>
                  <a:pt x="778996" y="1709773"/>
                  <a:pt x="878561" y="1516040"/>
                </a:cubicBezTo>
                <a:cubicBezTo>
                  <a:pt x="886633" y="1499897"/>
                  <a:pt x="886633" y="1472988"/>
                  <a:pt x="916234" y="1486443"/>
                </a:cubicBezTo>
                <a:cubicBezTo>
                  <a:pt x="943142" y="1499897"/>
                  <a:pt x="929688" y="1521422"/>
                  <a:pt x="921615" y="1537567"/>
                </a:cubicBezTo>
                <a:cubicBezTo>
                  <a:pt x="883942" y="1607525"/>
                  <a:pt x="840887" y="1672104"/>
                  <a:pt x="813979" y="1747443"/>
                </a:cubicBezTo>
                <a:cubicBezTo>
                  <a:pt x="811288" y="1752825"/>
                  <a:pt x="803214" y="1758206"/>
                  <a:pt x="811288" y="1763588"/>
                </a:cubicBezTo>
                <a:cubicBezTo>
                  <a:pt x="819360" y="1771660"/>
                  <a:pt x="819360" y="1760897"/>
                  <a:pt x="822051" y="1755515"/>
                </a:cubicBezTo>
                <a:cubicBezTo>
                  <a:pt x="867797" y="1739372"/>
                  <a:pt x="892015" y="1701701"/>
                  <a:pt x="916234" y="1664031"/>
                </a:cubicBezTo>
                <a:cubicBezTo>
                  <a:pt x="1056161" y="1413793"/>
                  <a:pt x="1214926" y="1174318"/>
                  <a:pt x="1408672" y="961751"/>
                </a:cubicBezTo>
                <a:cubicBezTo>
                  <a:pt x="1543218" y="819142"/>
                  <a:pt x="1688528" y="687297"/>
                  <a:pt x="1849984" y="576976"/>
                </a:cubicBezTo>
                <a:cubicBezTo>
                  <a:pt x="1858057" y="571595"/>
                  <a:pt x="1868820" y="566213"/>
                  <a:pt x="1876892" y="560831"/>
                </a:cubicBezTo>
                <a:close/>
                <a:moveTo>
                  <a:pt x="3989439" y="394434"/>
                </a:moveTo>
                <a:lnTo>
                  <a:pt x="4081738" y="396538"/>
                </a:lnTo>
                <a:lnTo>
                  <a:pt x="4080500" y="396329"/>
                </a:lnTo>
                <a:lnTo>
                  <a:pt x="4071877" y="395619"/>
                </a:lnTo>
                <a:close/>
                <a:moveTo>
                  <a:pt x="3502109" y="0"/>
                </a:moveTo>
                <a:lnTo>
                  <a:pt x="4589616" y="0"/>
                </a:lnTo>
                <a:lnTo>
                  <a:pt x="4634080" y="6163"/>
                </a:lnTo>
                <a:cubicBezTo>
                  <a:pt x="4763917" y="27562"/>
                  <a:pt x="4893418" y="55647"/>
                  <a:pt x="5022582" y="89954"/>
                </a:cubicBezTo>
                <a:cubicBezTo>
                  <a:pt x="5157129" y="127624"/>
                  <a:pt x="5286293" y="173367"/>
                  <a:pt x="5418149" y="216418"/>
                </a:cubicBezTo>
                <a:cubicBezTo>
                  <a:pt x="5455822" y="227181"/>
                  <a:pt x="5488112" y="248706"/>
                  <a:pt x="5515022" y="278306"/>
                </a:cubicBezTo>
                <a:cubicBezTo>
                  <a:pt x="5560767" y="324047"/>
                  <a:pt x="5614586" y="348265"/>
                  <a:pt x="5679169" y="353645"/>
                </a:cubicBezTo>
                <a:cubicBezTo>
                  <a:pt x="5778733" y="361717"/>
                  <a:pt x="5859459" y="402079"/>
                  <a:pt x="5910587" y="496254"/>
                </a:cubicBezTo>
                <a:cubicBezTo>
                  <a:pt x="5915970" y="509708"/>
                  <a:pt x="5926733" y="523161"/>
                  <a:pt x="5940187" y="531233"/>
                </a:cubicBezTo>
                <a:cubicBezTo>
                  <a:pt x="6074734" y="622718"/>
                  <a:pt x="6185061" y="741111"/>
                  <a:pt x="6314226" y="835286"/>
                </a:cubicBezTo>
                <a:cubicBezTo>
                  <a:pt x="6341136" y="854122"/>
                  <a:pt x="6362663" y="872956"/>
                  <a:pt x="6400336" y="878338"/>
                </a:cubicBezTo>
                <a:cubicBezTo>
                  <a:pt x="6386881" y="837977"/>
                  <a:pt x="6357281" y="813761"/>
                  <a:pt x="6330373" y="786854"/>
                </a:cubicBezTo>
                <a:cubicBezTo>
                  <a:pt x="6265789" y="730347"/>
                  <a:pt x="6209281" y="684606"/>
                  <a:pt x="6136625" y="638863"/>
                </a:cubicBezTo>
                <a:cubicBezTo>
                  <a:pt x="6120479" y="628100"/>
                  <a:pt x="6125861" y="633481"/>
                  <a:pt x="6096262" y="593120"/>
                </a:cubicBezTo>
                <a:cubicBezTo>
                  <a:pt x="6107025" y="579667"/>
                  <a:pt x="6088188" y="566213"/>
                  <a:pt x="6077425" y="555450"/>
                </a:cubicBezTo>
                <a:cubicBezTo>
                  <a:pt x="5985933" y="477420"/>
                  <a:pt x="5894442" y="399388"/>
                  <a:pt x="5800259" y="321356"/>
                </a:cubicBezTo>
                <a:cubicBezTo>
                  <a:pt x="5730296" y="262161"/>
                  <a:pt x="5649568" y="224490"/>
                  <a:pt x="5560767" y="197583"/>
                </a:cubicBezTo>
                <a:cubicBezTo>
                  <a:pt x="5367021" y="146459"/>
                  <a:pt x="5184038" y="68429"/>
                  <a:pt x="4990292" y="25376"/>
                </a:cubicBezTo>
                <a:lnTo>
                  <a:pt x="4858639" y="0"/>
                </a:lnTo>
                <a:lnTo>
                  <a:pt x="5574004" y="0"/>
                </a:lnTo>
                <a:lnTo>
                  <a:pt x="5574348" y="150"/>
                </a:lnTo>
                <a:cubicBezTo>
                  <a:pt x="5595749" y="7886"/>
                  <a:pt x="5617949" y="13940"/>
                  <a:pt x="5641495" y="17304"/>
                </a:cubicBezTo>
                <a:cubicBezTo>
                  <a:pt x="5659658" y="19322"/>
                  <a:pt x="5680850" y="27395"/>
                  <a:pt x="5693716" y="15413"/>
                </a:cubicBezTo>
                <a:lnTo>
                  <a:pt x="5701308" y="0"/>
                </a:lnTo>
                <a:lnTo>
                  <a:pt x="5893094" y="0"/>
                </a:lnTo>
                <a:lnTo>
                  <a:pt x="5928120" y="15497"/>
                </a:lnTo>
                <a:cubicBezTo>
                  <a:pt x="5964574" y="32440"/>
                  <a:pt x="6000734" y="49593"/>
                  <a:pt x="6037061" y="65738"/>
                </a:cubicBezTo>
                <a:cubicBezTo>
                  <a:pt x="6123171" y="111479"/>
                  <a:pt x="6195826" y="176056"/>
                  <a:pt x="6287317" y="211037"/>
                </a:cubicBezTo>
                <a:cubicBezTo>
                  <a:pt x="6217353" y="143769"/>
                  <a:pt x="6133934" y="103408"/>
                  <a:pt x="6050517" y="54974"/>
                </a:cubicBezTo>
                <a:cubicBezTo>
                  <a:pt x="6022935" y="36139"/>
                  <a:pt x="5994343" y="18986"/>
                  <a:pt x="5964995" y="3094"/>
                </a:cubicBezTo>
                <a:lnTo>
                  <a:pt x="5958708" y="0"/>
                </a:lnTo>
                <a:lnTo>
                  <a:pt x="6034737" y="0"/>
                </a:lnTo>
                <a:lnTo>
                  <a:pt x="6100298" y="33785"/>
                </a:lnTo>
                <a:cubicBezTo>
                  <a:pt x="6179007" y="78518"/>
                  <a:pt x="6256371" y="126279"/>
                  <a:pt x="6333063" y="176056"/>
                </a:cubicBezTo>
                <a:cubicBezTo>
                  <a:pt x="6335754" y="178747"/>
                  <a:pt x="6341136" y="178747"/>
                  <a:pt x="6349209" y="178747"/>
                </a:cubicBezTo>
                <a:cubicBezTo>
                  <a:pt x="6362663" y="143769"/>
                  <a:pt x="6354590" y="122243"/>
                  <a:pt x="6319607" y="100717"/>
                </a:cubicBezTo>
                <a:lnTo>
                  <a:pt x="6159296" y="0"/>
                </a:lnTo>
                <a:lnTo>
                  <a:pt x="6494412" y="0"/>
                </a:lnTo>
                <a:lnTo>
                  <a:pt x="6530564" y="24963"/>
                </a:lnTo>
                <a:lnTo>
                  <a:pt x="6530564" y="2283869"/>
                </a:lnTo>
                <a:lnTo>
                  <a:pt x="6452592" y="2135053"/>
                </a:lnTo>
                <a:cubicBezTo>
                  <a:pt x="6368738" y="1991179"/>
                  <a:pt x="6272827" y="1856596"/>
                  <a:pt x="6165817" y="1732932"/>
                </a:cubicBezTo>
                <a:cubicBezTo>
                  <a:pt x="6052481" y="1591083"/>
                  <a:pt x="5916785" y="1458895"/>
                  <a:pt x="5773745" y="1338044"/>
                </a:cubicBezTo>
                <a:cubicBezTo>
                  <a:pt x="5779413" y="1341717"/>
                  <a:pt x="5779413" y="1341717"/>
                  <a:pt x="5784085" y="1340719"/>
                </a:cubicBezTo>
                <a:cubicBezTo>
                  <a:pt x="5771750" y="1328702"/>
                  <a:pt x="5742407" y="1305666"/>
                  <a:pt x="5718731" y="1286303"/>
                </a:cubicBezTo>
                <a:cubicBezTo>
                  <a:pt x="5701725" y="1275284"/>
                  <a:pt x="5689388" y="1263266"/>
                  <a:pt x="5679049" y="1260591"/>
                </a:cubicBezTo>
                <a:cubicBezTo>
                  <a:pt x="5639367" y="1234880"/>
                  <a:pt x="5598685" y="1204498"/>
                  <a:pt x="5559003" y="1178786"/>
                </a:cubicBezTo>
                <a:cubicBezTo>
                  <a:pt x="5546667" y="1166769"/>
                  <a:pt x="5529659" y="1155750"/>
                  <a:pt x="5513651" y="1149403"/>
                </a:cubicBezTo>
                <a:cubicBezTo>
                  <a:pt x="5382265" y="1060250"/>
                  <a:pt x="5239864" y="988106"/>
                  <a:pt x="5089115" y="922629"/>
                </a:cubicBezTo>
                <a:cubicBezTo>
                  <a:pt x="5136145" y="937001"/>
                  <a:pt x="5183173" y="951374"/>
                  <a:pt x="5219861" y="963072"/>
                </a:cubicBezTo>
                <a:cubicBezTo>
                  <a:pt x="5221858" y="972417"/>
                  <a:pt x="5242538" y="977766"/>
                  <a:pt x="5243535" y="982437"/>
                </a:cubicBezTo>
                <a:cubicBezTo>
                  <a:pt x="5285894" y="997808"/>
                  <a:pt x="5335917" y="1026195"/>
                  <a:pt x="5376279" y="1032223"/>
                </a:cubicBezTo>
                <a:cubicBezTo>
                  <a:pt x="5359273" y="1021205"/>
                  <a:pt x="5336597" y="1006512"/>
                  <a:pt x="5339271" y="996174"/>
                </a:cubicBezTo>
                <a:cubicBezTo>
                  <a:pt x="5311925" y="982478"/>
                  <a:pt x="5246891" y="952416"/>
                  <a:pt x="5227209" y="951735"/>
                </a:cubicBezTo>
                <a:cubicBezTo>
                  <a:pt x="5215871" y="944390"/>
                  <a:pt x="5209205" y="936045"/>
                  <a:pt x="5203535" y="932372"/>
                </a:cubicBezTo>
                <a:cubicBezTo>
                  <a:pt x="5171517" y="919677"/>
                  <a:pt x="5146165" y="915324"/>
                  <a:pt x="5115146" y="907298"/>
                </a:cubicBezTo>
                <a:cubicBezTo>
                  <a:pt x="5093467" y="897276"/>
                  <a:pt x="5054783" y="876237"/>
                  <a:pt x="5028434" y="867212"/>
                </a:cubicBezTo>
                <a:cubicBezTo>
                  <a:pt x="5018094" y="864537"/>
                  <a:pt x="5014421" y="870207"/>
                  <a:pt x="5004080" y="867531"/>
                </a:cubicBezTo>
                <a:cubicBezTo>
                  <a:pt x="4993741" y="864858"/>
                  <a:pt x="4975737" y="849166"/>
                  <a:pt x="4965395" y="846491"/>
                </a:cubicBezTo>
                <a:cubicBezTo>
                  <a:pt x="4933378" y="833794"/>
                  <a:pt x="4919364" y="836789"/>
                  <a:pt x="4917369" y="827446"/>
                </a:cubicBezTo>
                <a:cubicBezTo>
                  <a:pt x="4897687" y="826767"/>
                  <a:pt x="4866667" y="818742"/>
                  <a:pt x="4859320" y="830080"/>
                </a:cubicBezTo>
                <a:cubicBezTo>
                  <a:pt x="4879003" y="830759"/>
                  <a:pt x="4875330" y="836428"/>
                  <a:pt x="4876327" y="841099"/>
                </a:cubicBezTo>
                <a:cubicBezTo>
                  <a:pt x="4413385" y="686027"/>
                  <a:pt x="3907001" y="647686"/>
                  <a:pt x="3393185" y="757460"/>
                </a:cubicBezTo>
                <a:lnTo>
                  <a:pt x="3342975" y="770687"/>
                </a:lnTo>
                <a:lnTo>
                  <a:pt x="3291917" y="780409"/>
                </a:lnTo>
                <a:cubicBezTo>
                  <a:pt x="2973092" y="853467"/>
                  <a:pt x="2679548" y="994128"/>
                  <a:pt x="2400079" y="1173988"/>
                </a:cubicBezTo>
                <a:cubicBezTo>
                  <a:pt x="2357675" y="1203326"/>
                  <a:pt x="2312502" y="1229200"/>
                  <a:pt x="2269683" y="1256599"/>
                </a:cubicBezTo>
                <a:cubicBezTo>
                  <a:pt x="2262754" y="1262135"/>
                  <a:pt x="2257068" y="1273490"/>
                  <a:pt x="2246824" y="1263510"/>
                </a:cubicBezTo>
                <a:cubicBezTo>
                  <a:pt x="2236994" y="1255472"/>
                  <a:pt x="2238801" y="1244946"/>
                  <a:pt x="2244901" y="1235531"/>
                </a:cubicBezTo>
                <a:cubicBezTo>
                  <a:pt x="2258628" y="1214348"/>
                  <a:pt x="2277477" y="1198153"/>
                  <a:pt x="2297569" y="1187778"/>
                </a:cubicBezTo>
                <a:cubicBezTo>
                  <a:pt x="2412582" y="1118591"/>
                  <a:pt x="2522339" y="1034306"/>
                  <a:pt x="2654790" y="989786"/>
                </a:cubicBezTo>
                <a:cubicBezTo>
                  <a:pt x="2640950" y="972465"/>
                  <a:pt x="2621271" y="984780"/>
                  <a:pt x="2604795" y="974104"/>
                </a:cubicBezTo>
                <a:cubicBezTo>
                  <a:pt x="2642906" y="943655"/>
                  <a:pt x="2685444" y="924427"/>
                  <a:pt x="2728393" y="907142"/>
                </a:cubicBezTo>
                <a:cubicBezTo>
                  <a:pt x="3024345" y="783076"/>
                  <a:pt x="3326509" y="688101"/>
                  <a:pt x="3647056" y="660175"/>
                </a:cubicBezTo>
                <a:cubicBezTo>
                  <a:pt x="3872435" y="642443"/>
                  <a:pt x="4096551" y="647286"/>
                  <a:pt x="4318016" y="687170"/>
                </a:cubicBezTo>
                <a:cubicBezTo>
                  <a:pt x="4385465" y="699121"/>
                  <a:pt x="4446533" y="728661"/>
                  <a:pt x="4516487" y="723856"/>
                </a:cubicBezTo>
                <a:cubicBezTo>
                  <a:pt x="4534357" y="722064"/>
                  <a:pt x="4557763" y="727203"/>
                  <a:pt x="4557781" y="698810"/>
                </a:cubicBezTo>
                <a:cubicBezTo>
                  <a:pt x="4559739" y="670001"/>
                  <a:pt x="4535353" y="679267"/>
                  <a:pt x="4518180" y="674824"/>
                </a:cubicBezTo>
                <a:cubicBezTo>
                  <a:pt x="4497541" y="673149"/>
                  <a:pt x="4471499" y="674658"/>
                  <a:pt x="4454063" y="649993"/>
                </a:cubicBezTo>
                <a:cubicBezTo>
                  <a:pt x="4579151" y="637464"/>
                  <a:pt x="4694375" y="673682"/>
                  <a:pt x="4809052" y="697851"/>
                </a:cubicBezTo>
                <a:cubicBezTo>
                  <a:pt x="4878159" y="717561"/>
                  <a:pt x="4940470" y="752918"/>
                  <a:pt x="5011799" y="764041"/>
                </a:cubicBezTo>
                <a:cubicBezTo>
                  <a:pt x="4951013" y="726331"/>
                  <a:pt x="4884674" y="710086"/>
                  <a:pt x="4817092" y="688021"/>
                </a:cubicBezTo>
                <a:cubicBezTo>
                  <a:pt x="4725971" y="650709"/>
                  <a:pt x="4627357" y="635277"/>
                  <a:pt x="4528741" y="619842"/>
                </a:cubicBezTo>
                <a:cubicBezTo>
                  <a:pt x="4260185" y="577853"/>
                  <a:pt x="3989536" y="554560"/>
                  <a:pt x="3716648" y="568249"/>
                </a:cubicBezTo>
                <a:cubicBezTo>
                  <a:pt x="3682848" y="571413"/>
                  <a:pt x="3645865" y="569175"/>
                  <a:pt x="3612199" y="582452"/>
                </a:cubicBezTo>
                <a:cubicBezTo>
                  <a:pt x="3616756" y="603785"/>
                  <a:pt x="3633383" y="596177"/>
                  <a:pt x="3645435" y="595629"/>
                </a:cubicBezTo>
                <a:cubicBezTo>
                  <a:pt x="3875105" y="579008"/>
                  <a:pt x="4105457" y="584547"/>
                  <a:pt x="4335789" y="618481"/>
                </a:cubicBezTo>
                <a:cubicBezTo>
                  <a:pt x="4348253" y="619874"/>
                  <a:pt x="4371114" y="612962"/>
                  <a:pt x="4369439" y="633599"/>
                </a:cubicBezTo>
                <a:cubicBezTo>
                  <a:pt x="4367764" y="654235"/>
                  <a:pt x="4345187" y="652975"/>
                  <a:pt x="4330367" y="650057"/>
                </a:cubicBezTo>
                <a:cubicBezTo>
                  <a:pt x="4257512" y="641288"/>
                  <a:pt x="4184940" y="624346"/>
                  <a:pt x="4109450" y="622223"/>
                </a:cubicBezTo>
                <a:cubicBezTo>
                  <a:pt x="3783385" y="614827"/>
                  <a:pt x="3459524" y="627237"/>
                  <a:pt x="3144894" y="720819"/>
                </a:cubicBezTo>
                <a:cubicBezTo>
                  <a:pt x="2900781" y="793251"/>
                  <a:pt x="2670360" y="901288"/>
                  <a:pt x="2449900" y="1027476"/>
                </a:cubicBezTo>
                <a:cubicBezTo>
                  <a:pt x="2404727" y="1053349"/>
                  <a:pt x="2357614" y="1079638"/>
                  <a:pt x="2308845" y="1098169"/>
                </a:cubicBezTo>
                <a:cubicBezTo>
                  <a:pt x="2636030" y="864009"/>
                  <a:pt x="2999184" y="703280"/>
                  <a:pt x="3399136" y="619861"/>
                </a:cubicBezTo>
                <a:cubicBezTo>
                  <a:pt x="3380587" y="599489"/>
                  <a:pt x="3359384" y="614158"/>
                  <a:pt x="3330855" y="604030"/>
                </a:cubicBezTo>
                <a:cubicBezTo>
                  <a:pt x="3400677" y="589112"/>
                  <a:pt x="3460803" y="576266"/>
                  <a:pt x="3520230" y="569654"/>
                </a:cubicBezTo>
                <a:cubicBezTo>
                  <a:pt x="3609580" y="560703"/>
                  <a:pt x="3699343" y="553695"/>
                  <a:pt x="3790217" y="542392"/>
                </a:cubicBezTo>
                <a:cubicBezTo>
                  <a:pt x="3796450" y="543088"/>
                  <a:pt x="3811685" y="547944"/>
                  <a:pt x="3810723" y="533954"/>
                </a:cubicBezTo>
                <a:cubicBezTo>
                  <a:pt x="3812117" y="521489"/>
                  <a:pt x="3798540" y="524390"/>
                  <a:pt x="3790368" y="524109"/>
                </a:cubicBezTo>
                <a:cubicBezTo>
                  <a:pt x="3677198" y="525980"/>
                  <a:pt x="3566249" y="519265"/>
                  <a:pt x="3455830" y="552995"/>
                </a:cubicBezTo>
                <a:cubicBezTo>
                  <a:pt x="3431446" y="562261"/>
                  <a:pt x="3401392" y="554486"/>
                  <a:pt x="3373410" y="556409"/>
                </a:cubicBezTo>
                <a:cubicBezTo>
                  <a:pt x="3256777" y="561047"/>
                  <a:pt x="3151198" y="607938"/>
                  <a:pt x="3041191" y="643608"/>
                </a:cubicBezTo>
                <a:cubicBezTo>
                  <a:pt x="2797211" y="726152"/>
                  <a:pt x="2563608" y="828785"/>
                  <a:pt x="2341622" y="957326"/>
                </a:cubicBezTo>
                <a:cubicBezTo>
                  <a:pt x="2202226" y="1035776"/>
                  <a:pt x="2083448" y="1144297"/>
                  <a:pt x="1953599" y="1238958"/>
                </a:cubicBezTo>
                <a:cubicBezTo>
                  <a:pt x="1942791" y="1245322"/>
                  <a:pt x="1930456" y="1254041"/>
                  <a:pt x="1914658" y="1265528"/>
                </a:cubicBezTo>
                <a:cubicBezTo>
                  <a:pt x="1915373" y="1230902"/>
                  <a:pt x="1930211" y="1205424"/>
                  <a:pt x="1953768" y="1192281"/>
                </a:cubicBezTo>
                <a:cubicBezTo>
                  <a:pt x="2070022" y="1128914"/>
                  <a:pt x="2162889" y="1032014"/>
                  <a:pt x="2273195" y="959778"/>
                </a:cubicBezTo>
                <a:cubicBezTo>
                  <a:pt x="2628081" y="731867"/>
                  <a:pt x="3011588" y="580986"/>
                  <a:pt x="3429259" y="514058"/>
                </a:cubicBezTo>
                <a:cubicBezTo>
                  <a:pt x="3602008" y="487291"/>
                  <a:pt x="3774041" y="495152"/>
                  <a:pt x="3947467" y="490544"/>
                </a:cubicBezTo>
                <a:cubicBezTo>
                  <a:pt x="4168684" y="481812"/>
                  <a:pt x="4386005" y="502302"/>
                  <a:pt x="4596509" y="566835"/>
                </a:cubicBezTo>
                <a:cubicBezTo>
                  <a:pt x="4616037" y="572801"/>
                  <a:pt x="4636260" y="572538"/>
                  <a:pt x="4640121" y="600103"/>
                </a:cubicBezTo>
                <a:cubicBezTo>
                  <a:pt x="4639840" y="608275"/>
                  <a:pt x="4648842" y="612435"/>
                  <a:pt x="4657014" y="612717"/>
                </a:cubicBezTo>
                <a:cubicBezTo>
                  <a:pt x="4786923" y="641743"/>
                  <a:pt x="4913502" y="683647"/>
                  <a:pt x="5039385" y="731785"/>
                </a:cubicBezTo>
                <a:cubicBezTo>
                  <a:pt x="5041737" y="733309"/>
                  <a:pt x="5045617" y="732481"/>
                  <a:pt x="5051435" y="731238"/>
                </a:cubicBezTo>
                <a:cubicBezTo>
                  <a:pt x="5055747" y="703956"/>
                  <a:pt x="5046613" y="689683"/>
                  <a:pt x="5018085" y="679555"/>
                </a:cubicBezTo>
                <a:cubicBezTo>
                  <a:pt x="4824207" y="607415"/>
                  <a:pt x="4631439" y="530982"/>
                  <a:pt x="4427845" y="489308"/>
                </a:cubicBezTo>
                <a:lnTo>
                  <a:pt x="4310509" y="471335"/>
                </a:lnTo>
                <a:lnTo>
                  <a:pt x="4176892" y="462604"/>
                </a:lnTo>
                <a:cubicBezTo>
                  <a:pt x="4103169" y="460013"/>
                  <a:pt x="4028959" y="459592"/>
                  <a:pt x="3954287" y="461274"/>
                </a:cubicBezTo>
                <a:cubicBezTo>
                  <a:pt x="3873558" y="461274"/>
                  <a:pt x="3790139" y="463965"/>
                  <a:pt x="3706721" y="469347"/>
                </a:cubicBezTo>
                <a:lnTo>
                  <a:pt x="3819638" y="441228"/>
                </a:lnTo>
                <a:lnTo>
                  <a:pt x="3678438" y="446944"/>
                </a:lnTo>
                <a:cubicBezTo>
                  <a:pt x="3595111" y="454417"/>
                  <a:pt x="3511778" y="466010"/>
                  <a:pt x="3428450" y="481785"/>
                </a:cubicBezTo>
                <a:cubicBezTo>
                  <a:pt x="3241428" y="517687"/>
                  <a:pt x="3054409" y="553586"/>
                  <a:pt x="2876370" y="622042"/>
                </a:cubicBezTo>
                <a:cubicBezTo>
                  <a:pt x="2807509" y="650949"/>
                  <a:pt x="2731736" y="656997"/>
                  <a:pt x="2659974" y="672328"/>
                </a:cubicBezTo>
                <a:cubicBezTo>
                  <a:pt x="2772757" y="625926"/>
                  <a:pt x="2886957" y="583784"/>
                  <a:pt x="3002779" y="546873"/>
                </a:cubicBezTo>
                <a:lnTo>
                  <a:pt x="3243522" y="482631"/>
                </a:lnTo>
                <a:lnTo>
                  <a:pt x="3245900" y="478428"/>
                </a:lnTo>
                <a:cubicBezTo>
                  <a:pt x="3251955" y="475401"/>
                  <a:pt x="3258682" y="473383"/>
                  <a:pt x="3260028" y="466656"/>
                </a:cubicBezTo>
                <a:cubicBezTo>
                  <a:pt x="3257337" y="463965"/>
                  <a:pt x="3254646" y="461274"/>
                  <a:pt x="3251955" y="461274"/>
                </a:cubicBezTo>
                <a:cubicBezTo>
                  <a:pt x="3198135" y="461274"/>
                  <a:pt x="3149699" y="474729"/>
                  <a:pt x="3098571" y="490872"/>
                </a:cubicBezTo>
                <a:cubicBezTo>
                  <a:pt x="2945189" y="541997"/>
                  <a:pt x="2797189" y="601193"/>
                  <a:pt x="2651879" y="673842"/>
                </a:cubicBezTo>
                <a:cubicBezTo>
                  <a:pt x="2619588" y="689986"/>
                  <a:pt x="2587296" y="700749"/>
                  <a:pt x="2549624" y="692677"/>
                </a:cubicBezTo>
                <a:cubicBezTo>
                  <a:pt x="2514642" y="687297"/>
                  <a:pt x="2485041" y="711513"/>
                  <a:pt x="2455442" y="727656"/>
                </a:cubicBezTo>
                <a:cubicBezTo>
                  <a:pt x="2404315" y="754563"/>
                  <a:pt x="2353186" y="768018"/>
                  <a:pt x="2291295" y="751874"/>
                </a:cubicBezTo>
                <a:cubicBezTo>
                  <a:pt x="2751443" y="469347"/>
                  <a:pt x="3235809" y="278306"/>
                  <a:pt x="3763231" y="200274"/>
                </a:cubicBezTo>
                <a:cubicBezTo>
                  <a:pt x="3354210" y="248706"/>
                  <a:pt x="2947880" y="307904"/>
                  <a:pt x="2579224" y="507017"/>
                </a:cubicBezTo>
                <a:cubicBezTo>
                  <a:pt x="2888680" y="294449"/>
                  <a:pt x="3243881" y="211037"/>
                  <a:pt x="3604465" y="146459"/>
                </a:cubicBezTo>
                <a:cubicBezTo>
                  <a:pt x="3967741" y="81881"/>
                  <a:pt x="4331015" y="111479"/>
                  <a:pt x="4702363" y="165295"/>
                </a:cubicBezTo>
                <a:cubicBezTo>
                  <a:pt x="4680835" y="135697"/>
                  <a:pt x="4653927" y="135697"/>
                  <a:pt x="4632399" y="133006"/>
                </a:cubicBezTo>
                <a:cubicBezTo>
                  <a:pt x="4374071" y="95336"/>
                  <a:pt x="4115741" y="71119"/>
                  <a:pt x="3854723" y="89954"/>
                </a:cubicBezTo>
                <a:cubicBezTo>
                  <a:pt x="3822431" y="92645"/>
                  <a:pt x="3790139" y="95336"/>
                  <a:pt x="3763231" y="76501"/>
                </a:cubicBezTo>
                <a:cubicBezTo>
                  <a:pt x="3749775" y="68429"/>
                  <a:pt x="3739012" y="68429"/>
                  <a:pt x="3728249" y="73810"/>
                </a:cubicBezTo>
                <a:cubicBezTo>
                  <a:pt x="3609847" y="124933"/>
                  <a:pt x="3480684" y="133006"/>
                  <a:pt x="3356901" y="157222"/>
                </a:cubicBezTo>
                <a:cubicBezTo>
                  <a:pt x="3106645" y="205656"/>
                  <a:pt x="2867152" y="283686"/>
                  <a:pt x="2633042" y="383243"/>
                </a:cubicBezTo>
                <a:cubicBezTo>
                  <a:pt x="2614206" y="391315"/>
                  <a:pt x="2595370" y="404770"/>
                  <a:pt x="2565769" y="396697"/>
                </a:cubicBezTo>
                <a:cubicBezTo>
                  <a:pt x="2748752" y="283686"/>
                  <a:pt x="2950571" y="229872"/>
                  <a:pt x="3141627" y="151840"/>
                </a:cubicBezTo>
                <a:cubicBezTo>
                  <a:pt x="3012463" y="165295"/>
                  <a:pt x="2896753" y="237944"/>
                  <a:pt x="2756825" y="229872"/>
                </a:cubicBezTo>
                <a:cubicBezTo>
                  <a:pt x="2789116" y="192202"/>
                  <a:pt x="2824099" y="178747"/>
                  <a:pt x="2861770" y="170676"/>
                </a:cubicBezTo>
                <a:cubicBezTo>
                  <a:pt x="2950571" y="154531"/>
                  <a:pt x="3036681" y="135697"/>
                  <a:pt x="3120100" y="103408"/>
                </a:cubicBezTo>
                <a:cubicBezTo>
                  <a:pt x="3184681" y="76501"/>
                  <a:pt x="3251955" y="89954"/>
                  <a:pt x="3319228" y="76501"/>
                </a:cubicBezTo>
                <a:cubicBezTo>
                  <a:pt x="3351519" y="71119"/>
                  <a:pt x="3381119" y="65738"/>
                  <a:pt x="3399956" y="33449"/>
                </a:cubicBezTo>
                <a:cubicBezTo>
                  <a:pt x="3413410" y="14613"/>
                  <a:pt x="3434938" y="11922"/>
                  <a:pt x="3456465" y="6542"/>
                </a:cubicBezTo>
                <a:close/>
                <a:moveTo>
                  <a:pt x="2942330" y="0"/>
                </a:moveTo>
                <a:lnTo>
                  <a:pt x="3174123" y="0"/>
                </a:lnTo>
                <a:lnTo>
                  <a:pt x="3100717" y="23190"/>
                </a:lnTo>
                <a:cubicBezTo>
                  <a:pt x="3070822" y="34458"/>
                  <a:pt x="3041390" y="47575"/>
                  <a:pt x="3012463" y="63047"/>
                </a:cubicBezTo>
                <a:cubicBezTo>
                  <a:pt x="2829480" y="157222"/>
                  <a:pt x="2624969" y="205656"/>
                  <a:pt x="2439295" y="291759"/>
                </a:cubicBezTo>
                <a:cubicBezTo>
                  <a:pt x="2420460" y="299831"/>
                  <a:pt x="2393550" y="310594"/>
                  <a:pt x="2380096" y="291759"/>
                </a:cubicBezTo>
                <a:cubicBezTo>
                  <a:pt x="2366641" y="272924"/>
                  <a:pt x="2382786" y="248706"/>
                  <a:pt x="2396241" y="229872"/>
                </a:cubicBezTo>
                <a:cubicBezTo>
                  <a:pt x="2409696" y="211037"/>
                  <a:pt x="2431223" y="197583"/>
                  <a:pt x="2452751" y="189511"/>
                </a:cubicBezTo>
                <a:cubicBezTo>
                  <a:pt x="2580570" y="142423"/>
                  <a:pt x="2707043" y="89281"/>
                  <a:pt x="2834861" y="39503"/>
                </a:cubicBezTo>
                <a:close/>
                <a:moveTo>
                  <a:pt x="2576296" y="0"/>
                </a:moveTo>
                <a:lnTo>
                  <a:pt x="2746997" y="0"/>
                </a:lnTo>
                <a:lnTo>
                  <a:pt x="2705697" y="14613"/>
                </a:lnTo>
                <a:cubicBezTo>
                  <a:pt x="2641116" y="41521"/>
                  <a:pt x="2573842" y="63047"/>
                  <a:pt x="2509260" y="87263"/>
                </a:cubicBezTo>
                <a:cubicBezTo>
                  <a:pt x="2498497" y="92645"/>
                  <a:pt x="2487732" y="106099"/>
                  <a:pt x="2476969" y="89954"/>
                </a:cubicBezTo>
                <a:cubicBezTo>
                  <a:pt x="2466205" y="76501"/>
                  <a:pt x="2471587" y="63047"/>
                  <a:pt x="2482350" y="52283"/>
                </a:cubicBezTo>
                <a:cubicBezTo>
                  <a:pt x="2506569" y="28067"/>
                  <a:pt x="2536169" y="11922"/>
                  <a:pt x="2565769" y="385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542464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A2337EED-6D2F-4724-A299-87463BE1290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49480" y="1157591"/>
            <a:ext cx="10893040" cy="454281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ko-KR" altLang="en-US" sz="18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2695925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7">
            <a:extLst>
              <a:ext uri="{FF2B5EF4-FFF2-40B4-BE49-F238E27FC236}">
                <a16:creationId xmlns:a16="http://schemas.microsoft.com/office/drawing/2014/main" id="{17DE729B-46E3-4188-9944-4898D8673BA9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4403035" y="0"/>
            <a:ext cx="7788965" cy="6858000"/>
          </a:xfrm>
          <a:custGeom>
            <a:avLst/>
            <a:gdLst>
              <a:gd name="connsiteX0" fmla="*/ 3894482 w 7788965"/>
              <a:gd name="connsiteY0" fmla="*/ 2146852 h 6858000"/>
              <a:gd name="connsiteX1" fmla="*/ 7788964 w 7788965"/>
              <a:gd name="connsiteY1" fmla="*/ 6858000 h 6858000"/>
              <a:gd name="connsiteX2" fmla="*/ 0 w 7788965"/>
              <a:gd name="connsiteY2" fmla="*/ 6858000 h 6858000"/>
              <a:gd name="connsiteX3" fmla="*/ 0 w 7788965"/>
              <a:gd name="connsiteY3" fmla="*/ 6857999 h 6858000"/>
              <a:gd name="connsiteX4" fmla="*/ 5734705 w 7788965"/>
              <a:gd name="connsiteY4" fmla="*/ 0 h 6858000"/>
              <a:gd name="connsiteX5" fmla="*/ 7788965 w 7788965"/>
              <a:gd name="connsiteY5" fmla="*/ 0 h 6858000"/>
              <a:gd name="connsiteX6" fmla="*/ 7788965 w 7788965"/>
              <a:gd name="connsiteY6" fmla="*/ 6641351 h 6858000"/>
              <a:gd name="connsiteX7" fmla="*/ 4000566 w 7788965"/>
              <a:gd name="connsiteY7" fmla="*/ 2078313 h 6858000"/>
              <a:gd name="connsiteX8" fmla="*/ 2214158 w 7788965"/>
              <a:gd name="connsiteY8" fmla="*/ 0 h 6858000"/>
              <a:gd name="connsiteX9" fmla="*/ 5574803 w 7788965"/>
              <a:gd name="connsiteY9" fmla="*/ 0 h 6858000"/>
              <a:gd name="connsiteX10" fmla="*/ 3894480 w 7788965"/>
              <a:gd name="connsiteY10" fmla="*/ 203268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788965" h="6858000">
                <a:moveTo>
                  <a:pt x="3894482" y="2146852"/>
                </a:moveTo>
                <a:lnTo>
                  <a:pt x="7788964" y="6858000"/>
                </a:lnTo>
                <a:lnTo>
                  <a:pt x="0" y="6858000"/>
                </a:lnTo>
                <a:lnTo>
                  <a:pt x="0" y="6857999"/>
                </a:lnTo>
                <a:close/>
                <a:moveTo>
                  <a:pt x="5734705" y="0"/>
                </a:moveTo>
                <a:lnTo>
                  <a:pt x="7788965" y="0"/>
                </a:lnTo>
                <a:lnTo>
                  <a:pt x="7788965" y="6641351"/>
                </a:lnTo>
                <a:lnTo>
                  <a:pt x="4000566" y="2078313"/>
                </a:lnTo>
                <a:close/>
                <a:moveTo>
                  <a:pt x="2214158" y="0"/>
                </a:moveTo>
                <a:lnTo>
                  <a:pt x="5574803" y="0"/>
                </a:lnTo>
                <a:lnTo>
                  <a:pt x="3894480" y="203268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283122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50FD7AD4-B46A-43D7-A779-027E8FA4A8C6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9352547" y="4018545"/>
            <a:ext cx="2839453" cy="2839453"/>
          </a:xfrm>
          <a:custGeom>
            <a:avLst/>
            <a:gdLst>
              <a:gd name="connsiteX0" fmla="*/ 2839453 w 2839453"/>
              <a:gd name="connsiteY0" fmla="*/ 0 h 2839453"/>
              <a:gd name="connsiteX1" fmla="*/ 2839453 w 2839453"/>
              <a:gd name="connsiteY1" fmla="*/ 2839453 h 2839453"/>
              <a:gd name="connsiteX2" fmla="*/ 0 w 2839453"/>
              <a:gd name="connsiteY2" fmla="*/ 2839453 h 28394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39453" h="2839453">
                <a:moveTo>
                  <a:pt x="2839453" y="0"/>
                </a:moveTo>
                <a:lnTo>
                  <a:pt x="2839453" y="2839453"/>
                </a:lnTo>
                <a:lnTo>
                  <a:pt x="0" y="283945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831A51D1-EA91-49E5-A2BB-BF3453B540DA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3001441" y="3939910"/>
            <a:ext cx="5836182" cy="2918091"/>
          </a:xfrm>
          <a:custGeom>
            <a:avLst/>
            <a:gdLst>
              <a:gd name="connsiteX0" fmla="*/ 2918092 w 5836182"/>
              <a:gd name="connsiteY0" fmla="*/ 0 h 2918091"/>
              <a:gd name="connsiteX1" fmla="*/ 5836182 w 5836182"/>
              <a:gd name="connsiteY1" fmla="*/ 2918091 h 2918091"/>
              <a:gd name="connsiteX2" fmla="*/ 0 w 5836182"/>
              <a:gd name="connsiteY2" fmla="*/ 2918091 h 2918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836182" h="2918091">
                <a:moveTo>
                  <a:pt x="2918092" y="0"/>
                </a:moveTo>
                <a:lnTo>
                  <a:pt x="5836182" y="2918091"/>
                </a:lnTo>
                <a:lnTo>
                  <a:pt x="0" y="291809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4FFE51ED-5EFB-4004-8A34-484B26693E59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9232735" y="2"/>
            <a:ext cx="2959264" cy="3575629"/>
          </a:xfrm>
          <a:custGeom>
            <a:avLst/>
            <a:gdLst>
              <a:gd name="connsiteX0" fmla="*/ 616365 w 2959264"/>
              <a:gd name="connsiteY0" fmla="*/ 0 h 3575629"/>
              <a:gd name="connsiteX1" fmla="*/ 2959264 w 2959264"/>
              <a:gd name="connsiteY1" fmla="*/ 0 h 3575629"/>
              <a:gd name="connsiteX2" fmla="*/ 2959264 w 2959264"/>
              <a:gd name="connsiteY2" fmla="*/ 3575629 h 3575629"/>
              <a:gd name="connsiteX3" fmla="*/ 0 w 2959264"/>
              <a:gd name="connsiteY3" fmla="*/ 616365 h 35756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59264" h="3575629">
                <a:moveTo>
                  <a:pt x="616365" y="0"/>
                </a:moveTo>
                <a:lnTo>
                  <a:pt x="2959264" y="0"/>
                </a:lnTo>
                <a:lnTo>
                  <a:pt x="2959264" y="3575629"/>
                </a:lnTo>
                <a:lnTo>
                  <a:pt x="0" y="61636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C6B886F3-19D2-488F-BA2E-5741EAC23FAC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6096000" y="781053"/>
            <a:ext cx="5991222" cy="5991222"/>
          </a:xfrm>
          <a:custGeom>
            <a:avLst/>
            <a:gdLst>
              <a:gd name="connsiteX0" fmla="*/ 2995611 w 5991222"/>
              <a:gd name="connsiteY0" fmla="*/ 0 h 5991222"/>
              <a:gd name="connsiteX1" fmla="*/ 5991222 w 5991222"/>
              <a:gd name="connsiteY1" fmla="*/ 2995611 h 5991222"/>
              <a:gd name="connsiteX2" fmla="*/ 2995611 w 5991222"/>
              <a:gd name="connsiteY2" fmla="*/ 5991222 h 5991222"/>
              <a:gd name="connsiteX3" fmla="*/ 0 w 5991222"/>
              <a:gd name="connsiteY3" fmla="*/ 2995611 h 59912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91222" h="5991222">
                <a:moveTo>
                  <a:pt x="2995611" y="0"/>
                </a:moveTo>
                <a:lnTo>
                  <a:pt x="5991222" y="2995611"/>
                </a:lnTo>
                <a:lnTo>
                  <a:pt x="2995611" y="5991222"/>
                </a:lnTo>
                <a:lnTo>
                  <a:pt x="0" y="299561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8396505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4348264" y="540000"/>
            <a:ext cx="3869178" cy="26009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4348264" y="3696780"/>
            <a:ext cx="3869178" cy="26009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8453336" y="1023552"/>
            <a:ext cx="2988000" cy="388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391910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6597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132242875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201739210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8249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09303" y="261129"/>
            <a:ext cx="11473295" cy="724247"/>
          </a:xfrm>
          <a:prstGeom prst="rect">
            <a:avLst/>
          </a:prstGeom>
        </p:spPr>
        <p:txBody>
          <a:bodyPr tIns="91440" anchor="ctr"/>
          <a:lstStyle>
            <a:lvl1pPr marL="0" indent="0" algn="l">
              <a:buNone/>
              <a:defRPr sz="5400" b="0" baseline="0">
                <a:solidFill>
                  <a:schemeClr val="tx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27651D13-5C77-4918-A550-634228B21C7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9303" y="985376"/>
            <a:ext cx="11473295" cy="347033"/>
          </a:xfrm>
          <a:prstGeom prst="rect">
            <a:avLst/>
          </a:prstGeom>
        </p:spPr>
        <p:txBody>
          <a:bodyPr lIns="182880" tIns="91440" anchor="ctr"/>
          <a:lstStyle>
            <a:lvl1pPr marL="0" indent="0" algn="l">
              <a:buNone/>
              <a:defRPr sz="16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6A1F53C-4EAE-4D16-BE51-CB0839C625EA}"/>
              </a:ext>
            </a:extLst>
          </p:cNvPr>
          <p:cNvSpPr/>
          <p:nvPr userDrawn="1"/>
        </p:nvSpPr>
        <p:spPr>
          <a:xfrm>
            <a:off x="0" y="243711"/>
            <a:ext cx="191589" cy="10712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022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65023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08459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06914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259523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640576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188756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1698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86816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7" r:id="rId9"/>
    <p:sldLayoutId id="2147483684" r:id="rId10"/>
    <p:sldLayoutId id="2147483665" r:id="rId11"/>
    <p:sldLayoutId id="2147483679" r:id="rId12"/>
    <p:sldLayoutId id="2147483680" r:id="rId13"/>
    <p:sldLayoutId id="2147483681" r:id="rId14"/>
    <p:sldLayoutId id="2147483678" r:id="rId15"/>
    <p:sldLayoutId id="2147483682" r:id="rId16"/>
    <p:sldLayoutId id="2147483683" r:id="rId17"/>
    <p:sldLayoutId id="2147483660" r:id="rId18"/>
    <p:sldLayoutId id="2147483659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2553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20DC9A4F-3493-43A2-A08C-BBC73F282CB3}"/>
              </a:ext>
            </a:extLst>
          </p:cNvPr>
          <p:cNvGrpSpPr/>
          <p:nvPr/>
        </p:nvGrpSpPr>
        <p:grpSpPr>
          <a:xfrm>
            <a:off x="10256962" y="116264"/>
            <a:ext cx="1684599" cy="413563"/>
            <a:chOff x="864753" y="5755727"/>
            <a:chExt cx="1544830" cy="413563"/>
          </a:xfrm>
        </p:grpSpPr>
        <p:sp>
          <p:nvSpPr>
            <p:cNvPr id="15" name="Rounded Rectangle 7">
              <a:extLst>
                <a:ext uri="{FF2B5EF4-FFF2-40B4-BE49-F238E27FC236}">
                  <a16:creationId xmlns:a16="http://schemas.microsoft.com/office/drawing/2014/main" id="{A664B550-F6DA-4C6E-BB0E-25EE861A432E}"/>
                </a:ext>
              </a:extLst>
            </p:cNvPr>
            <p:cNvSpPr/>
            <p:nvPr/>
          </p:nvSpPr>
          <p:spPr>
            <a:xfrm>
              <a:off x="864753" y="5755727"/>
              <a:ext cx="1544830" cy="413563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3F85F85B-EB8E-478F-A157-B252EFC617DB}"/>
                </a:ext>
              </a:extLst>
            </p:cNvPr>
            <p:cNvSpPr/>
            <p:nvPr/>
          </p:nvSpPr>
          <p:spPr>
            <a:xfrm>
              <a:off x="1584900" y="5839450"/>
              <a:ext cx="493113" cy="238870"/>
            </a:xfrm>
            <a:custGeom>
              <a:avLst/>
              <a:gdLst>
                <a:gd name="connsiteX0" fmla="*/ 208619 w 476008"/>
                <a:gd name="connsiteY0" fmla="*/ 31142 h 184091"/>
                <a:gd name="connsiteX1" fmla="*/ 208619 w 476008"/>
                <a:gd name="connsiteY1" fmla="*/ 83381 h 184091"/>
                <a:gd name="connsiteX2" fmla="*/ 228962 w 476008"/>
                <a:gd name="connsiteY2" fmla="*/ 83381 h 184091"/>
                <a:gd name="connsiteX3" fmla="*/ 258347 w 476008"/>
                <a:gd name="connsiteY3" fmla="*/ 80493 h 184091"/>
                <a:gd name="connsiteX4" fmla="*/ 269962 w 476008"/>
                <a:gd name="connsiteY4" fmla="*/ 71452 h 184091"/>
                <a:gd name="connsiteX5" fmla="*/ 274169 w 476008"/>
                <a:gd name="connsiteY5" fmla="*/ 57136 h 184091"/>
                <a:gd name="connsiteX6" fmla="*/ 268267 w 476008"/>
                <a:gd name="connsiteY6" fmla="*/ 40560 h 184091"/>
                <a:gd name="connsiteX7" fmla="*/ 253324 w 476008"/>
                <a:gd name="connsiteY7" fmla="*/ 32398 h 184091"/>
                <a:gd name="connsiteX8" fmla="*/ 226576 w 476008"/>
                <a:gd name="connsiteY8" fmla="*/ 31142 h 184091"/>
                <a:gd name="connsiteX9" fmla="*/ 37169 w 476008"/>
                <a:gd name="connsiteY9" fmla="*/ 31142 h 184091"/>
                <a:gd name="connsiteX10" fmla="*/ 37169 w 476008"/>
                <a:gd name="connsiteY10" fmla="*/ 83381 h 184091"/>
                <a:gd name="connsiteX11" fmla="*/ 57512 w 476008"/>
                <a:gd name="connsiteY11" fmla="*/ 83381 h 184091"/>
                <a:gd name="connsiteX12" fmla="*/ 86897 w 476008"/>
                <a:gd name="connsiteY12" fmla="*/ 80493 h 184091"/>
                <a:gd name="connsiteX13" fmla="*/ 98512 w 476008"/>
                <a:gd name="connsiteY13" fmla="*/ 71452 h 184091"/>
                <a:gd name="connsiteX14" fmla="*/ 102719 w 476008"/>
                <a:gd name="connsiteY14" fmla="*/ 57136 h 184091"/>
                <a:gd name="connsiteX15" fmla="*/ 96817 w 476008"/>
                <a:gd name="connsiteY15" fmla="*/ 40560 h 184091"/>
                <a:gd name="connsiteX16" fmla="*/ 81874 w 476008"/>
                <a:gd name="connsiteY16" fmla="*/ 32398 h 184091"/>
                <a:gd name="connsiteX17" fmla="*/ 55126 w 476008"/>
                <a:gd name="connsiteY17" fmla="*/ 31142 h 184091"/>
                <a:gd name="connsiteX18" fmla="*/ 329714 w 476008"/>
                <a:gd name="connsiteY18" fmla="*/ 0 h 184091"/>
                <a:gd name="connsiteX19" fmla="*/ 476008 w 476008"/>
                <a:gd name="connsiteY19" fmla="*/ 0 h 184091"/>
                <a:gd name="connsiteX20" fmla="*/ 476008 w 476008"/>
                <a:gd name="connsiteY20" fmla="*/ 31142 h 184091"/>
                <a:gd name="connsiteX21" fmla="*/ 421509 w 476008"/>
                <a:gd name="connsiteY21" fmla="*/ 31142 h 184091"/>
                <a:gd name="connsiteX22" fmla="*/ 421509 w 476008"/>
                <a:gd name="connsiteY22" fmla="*/ 184091 h 184091"/>
                <a:gd name="connsiteX23" fmla="*/ 384339 w 476008"/>
                <a:gd name="connsiteY23" fmla="*/ 184091 h 184091"/>
                <a:gd name="connsiteX24" fmla="*/ 384339 w 476008"/>
                <a:gd name="connsiteY24" fmla="*/ 31142 h 184091"/>
                <a:gd name="connsiteX25" fmla="*/ 329714 w 476008"/>
                <a:gd name="connsiteY25" fmla="*/ 31142 h 184091"/>
                <a:gd name="connsiteX26" fmla="*/ 171450 w 476008"/>
                <a:gd name="connsiteY26" fmla="*/ 0 h 184091"/>
                <a:gd name="connsiteX27" fmla="*/ 231097 w 476008"/>
                <a:gd name="connsiteY27" fmla="*/ 0 h 184091"/>
                <a:gd name="connsiteX28" fmla="*/ 275299 w 476008"/>
                <a:gd name="connsiteY28" fmla="*/ 2763 h 184091"/>
                <a:gd name="connsiteX29" fmla="*/ 301795 w 476008"/>
                <a:gd name="connsiteY29" fmla="*/ 20783 h 184091"/>
                <a:gd name="connsiteX30" fmla="*/ 312469 w 476008"/>
                <a:gd name="connsiteY30" fmla="*/ 56634 h 184091"/>
                <a:gd name="connsiteX31" fmla="*/ 306316 w 476008"/>
                <a:gd name="connsiteY31" fmla="*/ 85139 h 184091"/>
                <a:gd name="connsiteX32" fmla="*/ 290682 w 476008"/>
                <a:gd name="connsiteY32" fmla="*/ 103285 h 184091"/>
                <a:gd name="connsiteX33" fmla="*/ 271406 w 476008"/>
                <a:gd name="connsiteY33" fmla="*/ 112012 h 184091"/>
                <a:gd name="connsiteX34" fmla="*/ 232855 w 476008"/>
                <a:gd name="connsiteY34" fmla="*/ 114649 h 184091"/>
                <a:gd name="connsiteX35" fmla="*/ 208619 w 476008"/>
                <a:gd name="connsiteY35" fmla="*/ 114649 h 184091"/>
                <a:gd name="connsiteX36" fmla="*/ 208619 w 476008"/>
                <a:gd name="connsiteY36" fmla="*/ 184091 h 184091"/>
                <a:gd name="connsiteX37" fmla="*/ 171450 w 476008"/>
                <a:gd name="connsiteY37" fmla="*/ 184091 h 184091"/>
                <a:gd name="connsiteX38" fmla="*/ 0 w 476008"/>
                <a:gd name="connsiteY38" fmla="*/ 0 h 184091"/>
                <a:gd name="connsiteX39" fmla="*/ 59647 w 476008"/>
                <a:gd name="connsiteY39" fmla="*/ 0 h 184091"/>
                <a:gd name="connsiteX40" fmla="*/ 103849 w 476008"/>
                <a:gd name="connsiteY40" fmla="*/ 2763 h 184091"/>
                <a:gd name="connsiteX41" fmla="*/ 130345 w 476008"/>
                <a:gd name="connsiteY41" fmla="*/ 20783 h 184091"/>
                <a:gd name="connsiteX42" fmla="*/ 141019 w 476008"/>
                <a:gd name="connsiteY42" fmla="*/ 56634 h 184091"/>
                <a:gd name="connsiteX43" fmla="*/ 134866 w 476008"/>
                <a:gd name="connsiteY43" fmla="*/ 85139 h 184091"/>
                <a:gd name="connsiteX44" fmla="*/ 119232 w 476008"/>
                <a:gd name="connsiteY44" fmla="*/ 103285 h 184091"/>
                <a:gd name="connsiteX45" fmla="*/ 99956 w 476008"/>
                <a:gd name="connsiteY45" fmla="*/ 112012 h 184091"/>
                <a:gd name="connsiteX46" fmla="*/ 61405 w 476008"/>
                <a:gd name="connsiteY46" fmla="*/ 114649 h 184091"/>
                <a:gd name="connsiteX47" fmla="*/ 37169 w 476008"/>
                <a:gd name="connsiteY47" fmla="*/ 114649 h 184091"/>
                <a:gd name="connsiteX48" fmla="*/ 37169 w 476008"/>
                <a:gd name="connsiteY48" fmla="*/ 184091 h 184091"/>
                <a:gd name="connsiteX49" fmla="*/ 0 w 476008"/>
                <a:gd name="connsiteY49" fmla="*/ 184091 h 184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476008" h="184091">
                  <a:moveTo>
                    <a:pt x="208619" y="31142"/>
                  </a:moveTo>
                  <a:lnTo>
                    <a:pt x="208619" y="83381"/>
                  </a:lnTo>
                  <a:lnTo>
                    <a:pt x="228962" y="83381"/>
                  </a:lnTo>
                  <a:cubicBezTo>
                    <a:pt x="243613" y="83381"/>
                    <a:pt x="253407" y="82418"/>
                    <a:pt x="258347" y="80493"/>
                  </a:cubicBezTo>
                  <a:cubicBezTo>
                    <a:pt x="263286" y="78567"/>
                    <a:pt x="267158" y="75554"/>
                    <a:pt x="269962" y="71452"/>
                  </a:cubicBezTo>
                  <a:cubicBezTo>
                    <a:pt x="272767" y="67350"/>
                    <a:pt x="274169" y="62578"/>
                    <a:pt x="274169" y="57136"/>
                  </a:cubicBezTo>
                  <a:cubicBezTo>
                    <a:pt x="274169" y="50439"/>
                    <a:pt x="272202" y="44914"/>
                    <a:pt x="268267" y="40560"/>
                  </a:cubicBezTo>
                  <a:cubicBezTo>
                    <a:pt x="264332" y="36207"/>
                    <a:pt x="259351" y="33486"/>
                    <a:pt x="253324" y="32398"/>
                  </a:cubicBezTo>
                  <a:cubicBezTo>
                    <a:pt x="248887" y="31561"/>
                    <a:pt x="239971" y="31142"/>
                    <a:pt x="226576" y="31142"/>
                  </a:cubicBezTo>
                  <a:close/>
                  <a:moveTo>
                    <a:pt x="37169" y="31142"/>
                  </a:moveTo>
                  <a:lnTo>
                    <a:pt x="37169" y="83381"/>
                  </a:lnTo>
                  <a:lnTo>
                    <a:pt x="57512" y="83381"/>
                  </a:lnTo>
                  <a:cubicBezTo>
                    <a:pt x="72163" y="83381"/>
                    <a:pt x="81957" y="82418"/>
                    <a:pt x="86897" y="80493"/>
                  </a:cubicBezTo>
                  <a:cubicBezTo>
                    <a:pt x="91836" y="78567"/>
                    <a:pt x="95708" y="75554"/>
                    <a:pt x="98512" y="71452"/>
                  </a:cubicBezTo>
                  <a:cubicBezTo>
                    <a:pt x="101317" y="67350"/>
                    <a:pt x="102719" y="62578"/>
                    <a:pt x="102719" y="57136"/>
                  </a:cubicBezTo>
                  <a:cubicBezTo>
                    <a:pt x="102719" y="50439"/>
                    <a:pt x="100752" y="44914"/>
                    <a:pt x="96817" y="40560"/>
                  </a:cubicBezTo>
                  <a:cubicBezTo>
                    <a:pt x="92882" y="36207"/>
                    <a:pt x="87901" y="33486"/>
                    <a:pt x="81874" y="32398"/>
                  </a:cubicBezTo>
                  <a:cubicBezTo>
                    <a:pt x="77437" y="31561"/>
                    <a:pt x="68521" y="31142"/>
                    <a:pt x="55126" y="31142"/>
                  </a:cubicBezTo>
                  <a:close/>
                  <a:moveTo>
                    <a:pt x="329714" y="0"/>
                  </a:moveTo>
                  <a:lnTo>
                    <a:pt x="476008" y="0"/>
                  </a:lnTo>
                  <a:lnTo>
                    <a:pt x="476008" y="31142"/>
                  </a:lnTo>
                  <a:lnTo>
                    <a:pt x="421509" y="31142"/>
                  </a:lnTo>
                  <a:lnTo>
                    <a:pt x="421509" y="184091"/>
                  </a:lnTo>
                  <a:lnTo>
                    <a:pt x="384339" y="184091"/>
                  </a:lnTo>
                  <a:lnTo>
                    <a:pt x="384339" y="31142"/>
                  </a:lnTo>
                  <a:lnTo>
                    <a:pt x="329714" y="31142"/>
                  </a:lnTo>
                  <a:close/>
                  <a:moveTo>
                    <a:pt x="171450" y="0"/>
                  </a:moveTo>
                  <a:lnTo>
                    <a:pt x="231097" y="0"/>
                  </a:lnTo>
                  <a:cubicBezTo>
                    <a:pt x="253700" y="0"/>
                    <a:pt x="268434" y="921"/>
                    <a:pt x="275299" y="2763"/>
                  </a:cubicBezTo>
                  <a:cubicBezTo>
                    <a:pt x="285847" y="5525"/>
                    <a:pt x="294679" y="11532"/>
                    <a:pt x="301795" y="20783"/>
                  </a:cubicBezTo>
                  <a:cubicBezTo>
                    <a:pt x="308911" y="30033"/>
                    <a:pt x="312469" y="41984"/>
                    <a:pt x="312469" y="56634"/>
                  </a:cubicBezTo>
                  <a:cubicBezTo>
                    <a:pt x="312469" y="67936"/>
                    <a:pt x="310418" y="77437"/>
                    <a:pt x="306316" y="85139"/>
                  </a:cubicBezTo>
                  <a:cubicBezTo>
                    <a:pt x="302214" y="92841"/>
                    <a:pt x="297002" y="98889"/>
                    <a:pt x="290682" y="103285"/>
                  </a:cubicBezTo>
                  <a:cubicBezTo>
                    <a:pt x="284361" y="107680"/>
                    <a:pt x="277936" y="110589"/>
                    <a:pt x="271406" y="112012"/>
                  </a:cubicBezTo>
                  <a:cubicBezTo>
                    <a:pt x="262532" y="113770"/>
                    <a:pt x="249682" y="114649"/>
                    <a:pt x="232855" y="114649"/>
                  </a:cubicBezTo>
                  <a:lnTo>
                    <a:pt x="208619" y="114649"/>
                  </a:lnTo>
                  <a:lnTo>
                    <a:pt x="208619" y="184091"/>
                  </a:lnTo>
                  <a:lnTo>
                    <a:pt x="171450" y="184091"/>
                  </a:lnTo>
                  <a:close/>
                  <a:moveTo>
                    <a:pt x="0" y="0"/>
                  </a:moveTo>
                  <a:lnTo>
                    <a:pt x="59647" y="0"/>
                  </a:lnTo>
                  <a:cubicBezTo>
                    <a:pt x="82250" y="0"/>
                    <a:pt x="96984" y="921"/>
                    <a:pt x="103849" y="2763"/>
                  </a:cubicBezTo>
                  <a:cubicBezTo>
                    <a:pt x="114397" y="5525"/>
                    <a:pt x="123229" y="11532"/>
                    <a:pt x="130345" y="20783"/>
                  </a:cubicBezTo>
                  <a:cubicBezTo>
                    <a:pt x="137461" y="30033"/>
                    <a:pt x="141019" y="41984"/>
                    <a:pt x="141019" y="56634"/>
                  </a:cubicBezTo>
                  <a:cubicBezTo>
                    <a:pt x="141019" y="67936"/>
                    <a:pt x="138968" y="77437"/>
                    <a:pt x="134866" y="85139"/>
                  </a:cubicBezTo>
                  <a:cubicBezTo>
                    <a:pt x="130764" y="92841"/>
                    <a:pt x="125552" y="98889"/>
                    <a:pt x="119232" y="103285"/>
                  </a:cubicBezTo>
                  <a:cubicBezTo>
                    <a:pt x="112911" y="107680"/>
                    <a:pt x="106486" y="110589"/>
                    <a:pt x="99956" y="112012"/>
                  </a:cubicBezTo>
                  <a:cubicBezTo>
                    <a:pt x="91082" y="113770"/>
                    <a:pt x="78232" y="114649"/>
                    <a:pt x="61405" y="114649"/>
                  </a:cubicBezTo>
                  <a:lnTo>
                    <a:pt x="37169" y="114649"/>
                  </a:lnTo>
                  <a:lnTo>
                    <a:pt x="37169" y="184091"/>
                  </a:lnTo>
                  <a:lnTo>
                    <a:pt x="0" y="18409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88D2288D-64E4-4746-8A9F-18F404C4CFBE}"/>
                </a:ext>
              </a:extLst>
            </p:cNvPr>
            <p:cNvSpPr/>
            <p:nvPr/>
          </p:nvSpPr>
          <p:spPr>
            <a:xfrm>
              <a:off x="1095829" y="5851239"/>
              <a:ext cx="164495" cy="228600"/>
            </a:xfrm>
            <a:custGeom>
              <a:avLst/>
              <a:gdLst>
                <a:gd name="connsiteX0" fmla="*/ 0 w 164495"/>
                <a:gd name="connsiteY0" fmla="*/ 208038 h 212876"/>
                <a:gd name="connsiteX1" fmla="*/ 79828 w 164495"/>
                <a:gd name="connsiteY1" fmla="*/ 0 h 212876"/>
                <a:gd name="connsiteX2" fmla="*/ 164495 w 164495"/>
                <a:gd name="connsiteY2" fmla="*/ 212876 h 212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4495" h="212876">
                  <a:moveTo>
                    <a:pt x="0" y="208038"/>
                  </a:moveTo>
                  <a:lnTo>
                    <a:pt x="79828" y="0"/>
                  </a:lnTo>
                  <a:lnTo>
                    <a:pt x="164495" y="212876"/>
                  </a:lnTo>
                </a:path>
              </a:pathLst>
            </a:custGeom>
            <a:noFill/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6F557285-0AF5-4D2C-8613-A24885FED3C5}"/>
                </a:ext>
              </a:extLst>
            </p:cNvPr>
            <p:cNvSpPr/>
            <p:nvPr/>
          </p:nvSpPr>
          <p:spPr>
            <a:xfrm>
              <a:off x="1301554" y="5851239"/>
              <a:ext cx="101600" cy="228600"/>
            </a:xfrm>
            <a:custGeom>
              <a:avLst/>
              <a:gdLst>
                <a:gd name="connsiteX0" fmla="*/ 4838 w 101600"/>
                <a:gd name="connsiteY0" fmla="*/ 0 h 220133"/>
                <a:gd name="connsiteX1" fmla="*/ 0 w 101600"/>
                <a:gd name="connsiteY1" fmla="*/ 220133 h 220133"/>
                <a:gd name="connsiteX2" fmla="*/ 101600 w 101600"/>
                <a:gd name="connsiteY2" fmla="*/ 220133 h 220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1600" h="220133">
                  <a:moveTo>
                    <a:pt x="4838" y="0"/>
                  </a:moveTo>
                  <a:lnTo>
                    <a:pt x="0" y="220133"/>
                  </a:lnTo>
                  <a:lnTo>
                    <a:pt x="101600" y="220133"/>
                  </a:lnTo>
                </a:path>
              </a:pathLst>
            </a:custGeom>
            <a:noFill/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FAEE4CB6-1072-4923-B920-50EF4E267BAD}"/>
                </a:ext>
              </a:extLst>
            </p:cNvPr>
            <p:cNvSpPr/>
            <p:nvPr/>
          </p:nvSpPr>
          <p:spPr>
            <a:xfrm>
              <a:off x="1444384" y="5851239"/>
              <a:ext cx="101600" cy="228600"/>
            </a:xfrm>
            <a:custGeom>
              <a:avLst/>
              <a:gdLst>
                <a:gd name="connsiteX0" fmla="*/ 4838 w 101600"/>
                <a:gd name="connsiteY0" fmla="*/ 0 h 220133"/>
                <a:gd name="connsiteX1" fmla="*/ 0 w 101600"/>
                <a:gd name="connsiteY1" fmla="*/ 220133 h 220133"/>
                <a:gd name="connsiteX2" fmla="*/ 101600 w 101600"/>
                <a:gd name="connsiteY2" fmla="*/ 220133 h 220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1600" h="220133">
                  <a:moveTo>
                    <a:pt x="4838" y="0"/>
                  </a:moveTo>
                  <a:lnTo>
                    <a:pt x="0" y="220133"/>
                  </a:lnTo>
                  <a:lnTo>
                    <a:pt x="101600" y="220133"/>
                  </a:lnTo>
                </a:path>
              </a:pathLst>
            </a:custGeom>
            <a:noFill/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327F7CB6-9BF8-4E36-AF0D-117707E1A646}"/>
                </a:ext>
              </a:extLst>
            </p:cNvPr>
            <p:cNvSpPr/>
            <p:nvPr/>
          </p:nvSpPr>
          <p:spPr>
            <a:xfrm>
              <a:off x="2040716" y="6018447"/>
              <a:ext cx="200512" cy="61391"/>
            </a:xfrm>
            <a:custGeom>
              <a:avLst/>
              <a:gdLst>
                <a:gd name="connsiteX0" fmla="*/ 0 w 253314"/>
                <a:gd name="connsiteY0" fmla="*/ 61903 h 77558"/>
                <a:gd name="connsiteX1" fmla="*/ 14375 w 253314"/>
                <a:gd name="connsiteY1" fmla="*/ 61903 h 77558"/>
                <a:gd name="connsiteX2" fmla="*/ 14375 w 253314"/>
                <a:gd name="connsiteY2" fmla="*/ 76279 h 77558"/>
                <a:gd name="connsiteX3" fmla="*/ 0 w 253314"/>
                <a:gd name="connsiteY3" fmla="*/ 76279 h 77558"/>
                <a:gd name="connsiteX4" fmla="*/ 138233 w 253314"/>
                <a:gd name="connsiteY4" fmla="*/ 12944 h 77558"/>
                <a:gd name="connsiteX5" fmla="*/ 123141 w 253314"/>
                <a:gd name="connsiteY5" fmla="*/ 19364 h 77558"/>
                <a:gd name="connsiteX6" fmla="*/ 117411 w 253314"/>
                <a:gd name="connsiteY6" fmla="*/ 38728 h 77558"/>
                <a:gd name="connsiteX7" fmla="*/ 123294 w 253314"/>
                <a:gd name="connsiteY7" fmla="*/ 58041 h 77558"/>
                <a:gd name="connsiteX8" fmla="*/ 138233 w 253314"/>
                <a:gd name="connsiteY8" fmla="*/ 64615 h 77558"/>
                <a:gd name="connsiteX9" fmla="*/ 153095 w 253314"/>
                <a:gd name="connsiteY9" fmla="*/ 58092 h 77558"/>
                <a:gd name="connsiteX10" fmla="*/ 158902 w 253314"/>
                <a:gd name="connsiteY10" fmla="*/ 38523 h 77558"/>
                <a:gd name="connsiteX11" fmla="*/ 153248 w 253314"/>
                <a:gd name="connsiteY11" fmla="*/ 19287 h 77558"/>
                <a:gd name="connsiteX12" fmla="*/ 138233 w 253314"/>
                <a:gd name="connsiteY12" fmla="*/ 12944 h 77558"/>
                <a:gd name="connsiteX13" fmla="*/ 180872 w 253314"/>
                <a:gd name="connsiteY13" fmla="*/ 1279 h 77558"/>
                <a:gd name="connsiteX14" fmla="*/ 203536 w 253314"/>
                <a:gd name="connsiteY14" fmla="*/ 1279 h 77558"/>
                <a:gd name="connsiteX15" fmla="*/ 217144 w 253314"/>
                <a:gd name="connsiteY15" fmla="*/ 52439 h 77558"/>
                <a:gd name="connsiteX16" fmla="*/ 230599 w 253314"/>
                <a:gd name="connsiteY16" fmla="*/ 1279 h 77558"/>
                <a:gd name="connsiteX17" fmla="*/ 253314 w 253314"/>
                <a:gd name="connsiteY17" fmla="*/ 1279 h 77558"/>
                <a:gd name="connsiteX18" fmla="*/ 253314 w 253314"/>
                <a:gd name="connsiteY18" fmla="*/ 76279 h 77558"/>
                <a:gd name="connsiteX19" fmla="*/ 239245 w 253314"/>
                <a:gd name="connsiteY19" fmla="*/ 76279 h 77558"/>
                <a:gd name="connsiteX20" fmla="*/ 239245 w 253314"/>
                <a:gd name="connsiteY20" fmla="*/ 17241 h 77558"/>
                <a:gd name="connsiteX21" fmla="*/ 224358 w 253314"/>
                <a:gd name="connsiteY21" fmla="*/ 76279 h 77558"/>
                <a:gd name="connsiteX22" fmla="*/ 209778 w 253314"/>
                <a:gd name="connsiteY22" fmla="*/ 76279 h 77558"/>
                <a:gd name="connsiteX23" fmla="*/ 194941 w 253314"/>
                <a:gd name="connsiteY23" fmla="*/ 17241 h 77558"/>
                <a:gd name="connsiteX24" fmla="*/ 194941 w 253314"/>
                <a:gd name="connsiteY24" fmla="*/ 76279 h 77558"/>
                <a:gd name="connsiteX25" fmla="*/ 180872 w 253314"/>
                <a:gd name="connsiteY25" fmla="*/ 76279 h 77558"/>
                <a:gd name="connsiteX26" fmla="*/ 138080 w 253314"/>
                <a:gd name="connsiteY26" fmla="*/ 0 h 77558"/>
                <a:gd name="connsiteX27" fmla="*/ 164606 w 253314"/>
                <a:gd name="connsiteY27" fmla="*/ 10283 h 77558"/>
                <a:gd name="connsiteX28" fmla="*/ 174556 w 253314"/>
                <a:gd name="connsiteY28" fmla="*/ 38882 h 77558"/>
                <a:gd name="connsiteX29" fmla="*/ 164683 w 253314"/>
                <a:gd name="connsiteY29" fmla="*/ 67301 h 77558"/>
                <a:gd name="connsiteX30" fmla="*/ 138284 w 253314"/>
                <a:gd name="connsiteY30" fmla="*/ 77558 h 77558"/>
                <a:gd name="connsiteX31" fmla="*/ 111681 w 253314"/>
                <a:gd name="connsiteY31" fmla="*/ 67352 h 77558"/>
                <a:gd name="connsiteX32" fmla="*/ 101807 w 253314"/>
                <a:gd name="connsiteY32" fmla="*/ 39240 h 77558"/>
                <a:gd name="connsiteX33" fmla="*/ 105235 w 253314"/>
                <a:gd name="connsiteY33" fmla="*/ 20004 h 77558"/>
                <a:gd name="connsiteX34" fmla="*/ 112218 w 253314"/>
                <a:gd name="connsiteY34" fmla="*/ 9721 h 77558"/>
                <a:gd name="connsiteX35" fmla="*/ 121913 w 253314"/>
                <a:gd name="connsiteY35" fmla="*/ 2967 h 77558"/>
                <a:gd name="connsiteX36" fmla="*/ 138080 w 253314"/>
                <a:gd name="connsiteY36" fmla="*/ 0 h 77558"/>
                <a:gd name="connsiteX37" fmla="*/ 61112 w 253314"/>
                <a:gd name="connsiteY37" fmla="*/ 0 h 77558"/>
                <a:gd name="connsiteX38" fmla="*/ 83469 w 253314"/>
                <a:gd name="connsiteY38" fmla="*/ 8135 h 77558"/>
                <a:gd name="connsiteX39" fmla="*/ 91143 w 253314"/>
                <a:gd name="connsiteY39" fmla="*/ 21948 h 77558"/>
                <a:gd name="connsiteX40" fmla="*/ 76153 w 253314"/>
                <a:gd name="connsiteY40" fmla="*/ 25529 h 77558"/>
                <a:gd name="connsiteX41" fmla="*/ 70602 w 253314"/>
                <a:gd name="connsiteY41" fmla="*/ 16320 h 77558"/>
                <a:gd name="connsiteX42" fmla="*/ 60345 w 253314"/>
                <a:gd name="connsiteY42" fmla="*/ 12944 h 77558"/>
                <a:gd name="connsiteX43" fmla="*/ 46813 w 253314"/>
                <a:gd name="connsiteY43" fmla="*/ 18929 h 77558"/>
                <a:gd name="connsiteX44" fmla="*/ 41620 w 253314"/>
                <a:gd name="connsiteY44" fmla="*/ 38319 h 77558"/>
                <a:gd name="connsiteX45" fmla="*/ 46736 w 253314"/>
                <a:gd name="connsiteY45" fmla="*/ 58578 h 77558"/>
                <a:gd name="connsiteX46" fmla="*/ 60038 w 253314"/>
                <a:gd name="connsiteY46" fmla="*/ 64615 h 77558"/>
                <a:gd name="connsiteX47" fmla="*/ 70423 w 253314"/>
                <a:gd name="connsiteY47" fmla="*/ 60778 h 77558"/>
                <a:gd name="connsiteX48" fmla="*/ 76665 w 253314"/>
                <a:gd name="connsiteY48" fmla="*/ 48704 h 77558"/>
                <a:gd name="connsiteX49" fmla="*/ 91348 w 253314"/>
                <a:gd name="connsiteY49" fmla="*/ 53360 h 77558"/>
                <a:gd name="connsiteX50" fmla="*/ 80118 w 253314"/>
                <a:gd name="connsiteY50" fmla="*/ 71598 h 77558"/>
                <a:gd name="connsiteX51" fmla="*/ 60191 w 253314"/>
                <a:gd name="connsiteY51" fmla="*/ 77558 h 77558"/>
                <a:gd name="connsiteX52" fmla="*/ 35635 w 253314"/>
                <a:gd name="connsiteY52" fmla="*/ 67352 h 77558"/>
                <a:gd name="connsiteX53" fmla="*/ 26017 w 253314"/>
                <a:gd name="connsiteY53" fmla="*/ 39444 h 77558"/>
                <a:gd name="connsiteX54" fmla="*/ 35686 w 253314"/>
                <a:gd name="connsiteY54" fmla="*/ 10360 h 77558"/>
                <a:gd name="connsiteX55" fmla="*/ 61112 w 253314"/>
                <a:gd name="connsiteY55" fmla="*/ 0 h 77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53314" h="77558">
                  <a:moveTo>
                    <a:pt x="0" y="61903"/>
                  </a:moveTo>
                  <a:lnTo>
                    <a:pt x="14375" y="61903"/>
                  </a:lnTo>
                  <a:lnTo>
                    <a:pt x="14375" y="76279"/>
                  </a:lnTo>
                  <a:lnTo>
                    <a:pt x="0" y="76279"/>
                  </a:lnTo>
                  <a:close/>
                  <a:moveTo>
                    <a:pt x="138233" y="12944"/>
                  </a:moveTo>
                  <a:cubicBezTo>
                    <a:pt x="131992" y="12944"/>
                    <a:pt x="126961" y="15084"/>
                    <a:pt x="123141" y="19364"/>
                  </a:cubicBezTo>
                  <a:cubicBezTo>
                    <a:pt x="119321" y="23644"/>
                    <a:pt x="117411" y="30099"/>
                    <a:pt x="117411" y="38728"/>
                  </a:cubicBezTo>
                  <a:cubicBezTo>
                    <a:pt x="117411" y="47221"/>
                    <a:pt x="119372" y="53658"/>
                    <a:pt x="123294" y="58041"/>
                  </a:cubicBezTo>
                  <a:cubicBezTo>
                    <a:pt x="127217" y="62423"/>
                    <a:pt x="132196" y="64615"/>
                    <a:pt x="138233" y="64615"/>
                  </a:cubicBezTo>
                  <a:cubicBezTo>
                    <a:pt x="144270" y="64615"/>
                    <a:pt x="149224" y="62441"/>
                    <a:pt x="153095" y="58092"/>
                  </a:cubicBezTo>
                  <a:cubicBezTo>
                    <a:pt x="156966" y="53743"/>
                    <a:pt x="158902" y="47221"/>
                    <a:pt x="158902" y="38523"/>
                  </a:cubicBezTo>
                  <a:cubicBezTo>
                    <a:pt x="158902" y="29929"/>
                    <a:pt x="157017" y="23517"/>
                    <a:pt x="153248" y="19287"/>
                  </a:cubicBezTo>
                  <a:cubicBezTo>
                    <a:pt x="149480" y="15058"/>
                    <a:pt x="144475" y="12944"/>
                    <a:pt x="138233" y="12944"/>
                  </a:cubicBezTo>
                  <a:close/>
                  <a:moveTo>
                    <a:pt x="180872" y="1279"/>
                  </a:moveTo>
                  <a:lnTo>
                    <a:pt x="203536" y="1279"/>
                  </a:lnTo>
                  <a:lnTo>
                    <a:pt x="217144" y="52439"/>
                  </a:lnTo>
                  <a:lnTo>
                    <a:pt x="230599" y="1279"/>
                  </a:lnTo>
                  <a:lnTo>
                    <a:pt x="253314" y="1279"/>
                  </a:lnTo>
                  <a:lnTo>
                    <a:pt x="253314" y="76279"/>
                  </a:lnTo>
                  <a:lnTo>
                    <a:pt x="239245" y="76279"/>
                  </a:lnTo>
                  <a:lnTo>
                    <a:pt x="239245" y="17241"/>
                  </a:lnTo>
                  <a:lnTo>
                    <a:pt x="224358" y="76279"/>
                  </a:lnTo>
                  <a:lnTo>
                    <a:pt x="209778" y="76279"/>
                  </a:lnTo>
                  <a:lnTo>
                    <a:pt x="194941" y="17241"/>
                  </a:lnTo>
                  <a:lnTo>
                    <a:pt x="194941" y="76279"/>
                  </a:lnTo>
                  <a:lnTo>
                    <a:pt x="180872" y="76279"/>
                  </a:lnTo>
                  <a:close/>
                  <a:moveTo>
                    <a:pt x="138080" y="0"/>
                  </a:moveTo>
                  <a:cubicBezTo>
                    <a:pt x="149130" y="0"/>
                    <a:pt x="157972" y="3428"/>
                    <a:pt x="164606" y="10283"/>
                  </a:cubicBezTo>
                  <a:cubicBezTo>
                    <a:pt x="171240" y="17139"/>
                    <a:pt x="174556" y="26671"/>
                    <a:pt x="174556" y="38882"/>
                  </a:cubicBezTo>
                  <a:cubicBezTo>
                    <a:pt x="174556" y="50989"/>
                    <a:pt x="171265" y="60462"/>
                    <a:pt x="164683" y="67301"/>
                  </a:cubicBezTo>
                  <a:cubicBezTo>
                    <a:pt x="158100" y="74139"/>
                    <a:pt x="149301" y="77558"/>
                    <a:pt x="138284" y="77558"/>
                  </a:cubicBezTo>
                  <a:cubicBezTo>
                    <a:pt x="127131" y="77558"/>
                    <a:pt x="118264" y="74156"/>
                    <a:pt x="111681" y="67352"/>
                  </a:cubicBezTo>
                  <a:cubicBezTo>
                    <a:pt x="105099" y="60548"/>
                    <a:pt x="101807" y="51177"/>
                    <a:pt x="101807" y="39240"/>
                  </a:cubicBezTo>
                  <a:cubicBezTo>
                    <a:pt x="101807" y="31600"/>
                    <a:pt x="102950" y="25188"/>
                    <a:pt x="105235" y="20004"/>
                  </a:cubicBezTo>
                  <a:cubicBezTo>
                    <a:pt x="106940" y="16184"/>
                    <a:pt x="109268" y="12756"/>
                    <a:pt x="112218" y="9721"/>
                  </a:cubicBezTo>
                  <a:cubicBezTo>
                    <a:pt x="115169" y="6685"/>
                    <a:pt x="118400" y="4434"/>
                    <a:pt x="121913" y="2967"/>
                  </a:cubicBezTo>
                  <a:cubicBezTo>
                    <a:pt x="126586" y="989"/>
                    <a:pt x="131975" y="0"/>
                    <a:pt x="138080" y="0"/>
                  </a:cubicBezTo>
                  <a:close/>
                  <a:moveTo>
                    <a:pt x="61112" y="0"/>
                  </a:moveTo>
                  <a:cubicBezTo>
                    <a:pt x="70287" y="0"/>
                    <a:pt x="77739" y="2712"/>
                    <a:pt x="83469" y="8135"/>
                  </a:cubicBezTo>
                  <a:cubicBezTo>
                    <a:pt x="86880" y="11341"/>
                    <a:pt x="89438" y="15945"/>
                    <a:pt x="91143" y="21948"/>
                  </a:cubicBezTo>
                  <a:lnTo>
                    <a:pt x="76153" y="25529"/>
                  </a:lnTo>
                  <a:cubicBezTo>
                    <a:pt x="75266" y="21641"/>
                    <a:pt x="73416" y="18571"/>
                    <a:pt x="70602" y="16320"/>
                  </a:cubicBezTo>
                  <a:cubicBezTo>
                    <a:pt x="67788" y="14069"/>
                    <a:pt x="64369" y="12944"/>
                    <a:pt x="60345" y="12944"/>
                  </a:cubicBezTo>
                  <a:cubicBezTo>
                    <a:pt x="54785" y="12944"/>
                    <a:pt x="50275" y="14939"/>
                    <a:pt x="46813" y="18929"/>
                  </a:cubicBezTo>
                  <a:cubicBezTo>
                    <a:pt x="43351" y="22920"/>
                    <a:pt x="41620" y="29383"/>
                    <a:pt x="41620" y="38319"/>
                  </a:cubicBezTo>
                  <a:cubicBezTo>
                    <a:pt x="41620" y="47800"/>
                    <a:pt x="43326" y="54553"/>
                    <a:pt x="46736" y="58578"/>
                  </a:cubicBezTo>
                  <a:cubicBezTo>
                    <a:pt x="50147" y="62603"/>
                    <a:pt x="54581" y="64615"/>
                    <a:pt x="60038" y="64615"/>
                  </a:cubicBezTo>
                  <a:cubicBezTo>
                    <a:pt x="64062" y="64615"/>
                    <a:pt x="67524" y="63336"/>
                    <a:pt x="70423" y="60778"/>
                  </a:cubicBezTo>
                  <a:cubicBezTo>
                    <a:pt x="73322" y="58220"/>
                    <a:pt x="75403" y="54195"/>
                    <a:pt x="76665" y="48704"/>
                  </a:cubicBezTo>
                  <a:lnTo>
                    <a:pt x="91348" y="53360"/>
                  </a:lnTo>
                  <a:cubicBezTo>
                    <a:pt x="89097" y="61545"/>
                    <a:pt x="85353" y="67625"/>
                    <a:pt x="80118" y="71598"/>
                  </a:cubicBezTo>
                  <a:cubicBezTo>
                    <a:pt x="74883" y="75572"/>
                    <a:pt x="68240" y="77558"/>
                    <a:pt x="60191" y="77558"/>
                  </a:cubicBezTo>
                  <a:cubicBezTo>
                    <a:pt x="50232" y="77558"/>
                    <a:pt x="42047" y="74156"/>
                    <a:pt x="35635" y="67352"/>
                  </a:cubicBezTo>
                  <a:cubicBezTo>
                    <a:pt x="29223" y="60548"/>
                    <a:pt x="26017" y="51245"/>
                    <a:pt x="26017" y="39444"/>
                  </a:cubicBezTo>
                  <a:cubicBezTo>
                    <a:pt x="26017" y="26961"/>
                    <a:pt x="29240" y="17267"/>
                    <a:pt x="35686" y="10360"/>
                  </a:cubicBezTo>
                  <a:cubicBezTo>
                    <a:pt x="42132" y="3453"/>
                    <a:pt x="50607" y="0"/>
                    <a:pt x="611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/>
            </a:p>
          </p:txBody>
        </p:sp>
      </p:grpSp>
      <p:sp>
        <p:nvSpPr>
          <p:cNvPr id="8" name="TextBox 7">
            <a:hlinkClick r:id="rId2"/>
            <a:extLst>
              <a:ext uri="{FF2B5EF4-FFF2-40B4-BE49-F238E27FC236}">
                <a16:creationId xmlns:a16="http://schemas.microsoft.com/office/drawing/2014/main" id="{2B2B54A9-60F1-4E75-9058-A1321B7FA251}"/>
              </a:ext>
            </a:extLst>
          </p:cNvPr>
          <p:cNvSpPr txBox="1"/>
          <p:nvPr/>
        </p:nvSpPr>
        <p:spPr>
          <a:xfrm>
            <a:off x="1" y="6467568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cs typeface="Arial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http://www.free-powerpoint-templates-design.com</a:t>
            </a:r>
            <a:endParaRPr lang="ko-KR" altLang="en-US" sz="1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DD1EDCC-A148-463E-9E9A-941521AB9229}"/>
              </a:ext>
            </a:extLst>
          </p:cNvPr>
          <p:cNvSpPr txBox="1"/>
          <p:nvPr/>
        </p:nvSpPr>
        <p:spPr>
          <a:xfrm>
            <a:off x="0" y="4817250"/>
            <a:ext cx="1219200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  <a:latin typeface="+mj-lt"/>
              </a:rPr>
              <a:t>Free PPT Templates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0F0690C-6C9C-43ED-9C34-FD6AED92D074}"/>
              </a:ext>
            </a:extLst>
          </p:cNvPr>
          <p:cNvSpPr txBox="1"/>
          <p:nvPr/>
        </p:nvSpPr>
        <p:spPr>
          <a:xfrm>
            <a:off x="142" y="5696800"/>
            <a:ext cx="12191853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 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66850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</a:t>
            </a:r>
            <a:r>
              <a:rPr lang="en-US" dirty="0">
                <a:solidFill>
                  <a:schemeClr val="accent1"/>
                </a:solidFill>
              </a:rPr>
              <a:t>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25F035-A5E2-4B36-8528-254E3D5A071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tx1"/>
                </a:solidFill>
              </a:rPr>
              <a:t>Insert the Sub Title of Your Presentation</a:t>
            </a:r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C3BD87E-0377-4E00-9134-C2E02F5E56CE}"/>
              </a:ext>
            </a:extLst>
          </p:cNvPr>
          <p:cNvGrpSpPr/>
          <p:nvPr/>
        </p:nvGrpSpPr>
        <p:grpSpPr>
          <a:xfrm>
            <a:off x="3464471" y="2736355"/>
            <a:ext cx="5824915" cy="2803056"/>
            <a:chOff x="1528207" y="1282474"/>
            <a:chExt cx="5839823" cy="2810230"/>
          </a:xfrm>
        </p:grpSpPr>
        <p:sp>
          <p:nvSpPr>
            <p:cNvPr id="5" name="Round Same Side Corner Rectangle 50">
              <a:extLst>
                <a:ext uri="{FF2B5EF4-FFF2-40B4-BE49-F238E27FC236}">
                  <a16:creationId xmlns:a16="http://schemas.microsoft.com/office/drawing/2014/main" id="{4F8D3758-A757-4E66-984E-DCA83471F62E}"/>
                </a:ext>
              </a:extLst>
            </p:cNvPr>
            <p:cNvSpPr/>
            <p:nvPr/>
          </p:nvSpPr>
          <p:spPr>
            <a:xfrm rot="18900000">
              <a:off x="1528207" y="1784882"/>
              <a:ext cx="1260000" cy="12600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Round Single Corner Rectangle 51">
              <a:extLst>
                <a:ext uri="{FF2B5EF4-FFF2-40B4-BE49-F238E27FC236}">
                  <a16:creationId xmlns:a16="http://schemas.microsoft.com/office/drawing/2014/main" id="{B215038F-66DE-4900-B1F2-F53ECC278917}"/>
                </a:ext>
              </a:extLst>
            </p:cNvPr>
            <p:cNvSpPr/>
            <p:nvPr/>
          </p:nvSpPr>
          <p:spPr>
            <a:xfrm rot="8100000">
              <a:off x="2528698" y="2797259"/>
              <a:ext cx="1260000" cy="1260000"/>
            </a:xfrm>
            <a:prstGeom prst="round1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accent6"/>
                </a:solidFill>
              </a:endParaRPr>
            </a:p>
          </p:txBody>
        </p:sp>
        <p:sp>
          <p:nvSpPr>
            <p:cNvPr id="7" name="Round Single Corner Rectangle 52">
              <a:extLst>
                <a:ext uri="{FF2B5EF4-FFF2-40B4-BE49-F238E27FC236}">
                  <a16:creationId xmlns:a16="http://schemas.microsoft.com/office/drawing/2014/main" id="{36D14E94-4A16-4206-8EE2-3553107F8787}"/>
                </a:ext>
              </a:extLst>
            </p:cNvPr>
            <p:cNvSpPr/>
            <p:nvPr/>
          </p:nvSpPr>
          <p:spPr>
            <a:xfrm rot="18900000">
              <a:off x="3536812" y="1824593"/>
              <a:ext cx="1260000" cy="1260000"/>
            </a:xfrm>
            <a:prstGeom prst="round1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Round Single Corner Rectangle 53">
              <a:extLst>
                <a:ext uri="{FF2B5EF4-FFF2-40B4-BE49-F238E27FC236}">
                  <a16:creationId xmlns:a16="http://schemas.microsoft.com/office/drawing/2014/main" id="{E65923AF-3B1A-4AC5-8EEC-AB867B2F79B7}"/>
                </a:ext>
              </a:extLst>
            </p:cNvPr>
            <p:cNvSpPr/>
            <p:nvPr/>
          </p:nvSpPr>
          <p:spPr>
            <a:xfrm rot="8100000">
              <a:off x="4544923" y="2832704"/>
              <a:ext cx="1260000" cy="1260000"/>
            </a:xfrm>
            <a:prstGeom prst="round1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" name="Right Arrow 54">
              <a:extLst>
                <a:ext uri="{FF2B5EF4-FFF2-40B4-BE49-F238E27FC236}">
                  <a16:creationId xmlns:a16="http://schemas.microsoft.com/office/drawing/2014/main" id="{C4F4B0E7-6D6A-45C6-904B-D8EF17FA76D7}"/>
                </a:ext>
              </a:extLst>
            </p:cNvPr>
            <p:cNvSpPr/>
            <p:nvPr/>
          </p:nvSpPr>
          <p:spPr>
            <a:xfrm rot="18900000">
              <a:off x="5451565" y="1282474"/>
              <a:ext cx="1916465" cy="1907654"/>
            </a:xfrm>
            <a:prstGeom prst="rightArrow">
              <a:avLst>
                <a:gd name="adj1" fmla="val 65252"/>
                <a:gd name="adj2" fmla="val 47698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749526B8-7DB6-4BAA-9546-6FAAFADB5E92}"/>
              </a:ext>
            </a:extLst>
          </p:cNvPr>
          <p:cNvGrpSpPr/>
          <p:nvPr/>
        </p:nvGrpSpPr>
        <p:grpSpPr>
          <a:xfrm>
            <a:off x="7887474" y="5154692"/>
            <a:ext cx="3409176" cy="914358"/>
            <a:chOff x="910640" y="3263935"/>
            <a:chExt cx="2448272" cy="914358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8A08B4F-D5ED-4479-BCC6-6C21008A7937}"/>
                </a:ext>
              </a:extLst>
            </p:cNvPr>
            <p:cNvSpPr txBox="1"/>
            <p:nvPr/>
          </p:nvSpPr>
          <p:spPr>
            <a:xfrm>
              <a:off x="910640" y="3263935"/>
              <a:ext cx="244827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8C4D7B3-1A53-4F11-AC1D-5C550664F5B7}"/>
                </a:ext>
              </a:extLst>
            </p:cNvPr>
            <p:cNvSpPr txBox="1"/>
            <p:nvPr/>
          </p:nvSpPr>
          <p:spPr>
            <a:xfrm>
              <a:off x="910640" y="3531962"/>
              <a:ext cx="244827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5F7425B-D28D-4F3B-88EB-9F2C95E4AC97}"/>
              </a:ext>
            </a:extLst>
          </p:cNvPr>
          <p:cNvGrpSpPr/>
          <p:nvPr/>
        </p:nvGrpSpPr>
        <p:grpSpPr>
          <a:xfrm>
            <a:off x="720652" y="5154692"/>
            <a:ext cx="3605178" cy="914358"/>
            <a:chOff x="1126664" y="3263935"/>
            <a:chExt cx="2232248" cy="914358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6E03A12-ED6F-4EDA-B3EE-69217367C436}"/>
                </a:ext>
              </a:extLst>
            </p:cNvPr>
            <p:cNvSpPr txBox="1"/>
            <p:nvPr/>
          </p:nvSpPr>
          <p:spPr>
            <a:xfrm>
              <a:off x="1126664" y="3263935"/>
              <a:ext cx="223224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A1D3636-845B-411C-8A63-526AD7A6EE3E}"/>
                </a:ext>
              </a:extLst>
            </p:cNvPr>
            <p:cNvSpPr txBox="1"/>
            <p:nvPr/>
          </p:nvSpPr>
          <p:spPr>
            <a:xfrm>
              <a:off x="1126664" y="3531962"/>
              <a:ext cx="223224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28BA07D-EF29-417D-B9AA-CB0FCA79B053}"/>
              </a:ext>
            </a:extLst>
          </p:cNvPr>
          <p:cNvGrpSpPr/>
          <p:nvPr/>
        </p:nvGrpSpPr>
        <p:grpSpPr>
          <a:xfrm>
            <a:off x="713032" y="1985646"/>
            <a:ext cx="3497772" cy="914358"/>
            <a:chOff x="1126664" y="3263935"/>
            <a:chExt cx="2232248" cy="914358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4899B63-192B-4300-93EC-9FB03C517EB1}"/>
                </a:ext>
              </a:extLst>
            </p:cNvPr>
            <p:cNvSpPr txBox="1"/>
            <p:nvPr/>
          </p:nvSpPr>
          <p:spPr>
            <a:xfrm>
              <a:off x="1126664" y="3263935"/>
              <a:ext cx="223224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8CDB711-A85E-4B96-B7FC-86EF666E2957}"/>
                </a:ext>
              </a:extLst>
            </p:cNvPr>
            <p:cNvSpPr txBox="1"/>
            <p:nvPr/>
          </p:nvSpPr>
          <p:spPr>
            <a:xfrm>
              <a:off x="1126664" y="3531962"/>
              <a:ext cx="223224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A3063052-4592-458F-8D91-C9AB9C099CC6}"/>
              </a:ext>
            </a:extLst>
          </p:cNvPr>
          <p:cNvGrpSpPr/>
          <p:nvPr/>
        </p:nvGrpSpPr>
        <p:grpSpPr>
          <a:xfrm>
            <a:off x="4374837" y="1985646"/>
            <a:ext cx="3456844" cy="914358"/>
            <a:chOff x="1126664" y="3263935"/>
            <a:chExt cx="2232248" cy="914358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7C5392A-3AFE-44D1-96F3-4E334FB834D8}"/>
                </a:ext>
              </a:extLst>
            </p:cNvPr>
            <p:cNvSpPr txBox="1"/>
            <p:nvPr/>
          </p:nvSpPr>
          <p:spPr>
            <a:xfrm>
              <a:off x="1126664" y="3263935"/>
              <a:ext cx="223224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CD48547-A789-43C6-B19D-16100BEF92DF}"/>
                </a:ext>
              </a:extLst>
            </p:cNvPr>
            <p:cNvSpPr txBox="1"/>
            <p:nvPr/>
          </p:nvSpPr>
          <p:spPr>
            <a:xfrm>
              <a:off x="1126664" y="3531962"/>
              <a:ext cx="223224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44EDC483-9662-4200-8B69-12B19C4B9767}"/>
              </a:ext>
            </a:extLst>
          </p:cNvPr>
          <p:cNvGrpSpPr/>
          <p:nvPr/>
        </p:nvGrpSpPr>
        <p:grpSpPr>
          <a:xfrm>
            <a:off x="8002870" y="1985646"/>
            <a:ext cx="3409176" cy="914358"/>
            <a:chOff x="910640" y="3263935"/>
            <a:chExt cx="2448272" cy="914358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146403E-1B15-422D-82A9-C07787DE0CA8}"/>
                </a:ext>
              </a:extLst>
            </p:cNvPr>
            <p:cNvSpPr txBox="1"/>
            <p:nvPr/>
          </p:nvSpPr>
          <p:spPr>
            <a:xfrm>
              <a:off x="910640" y="3263935"/>
              <a:ext cx="244827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C1A8ADF2-2C5B-49D7-9FBC-C0E323531216}"/>
                </a:ext>
              </a:extLst>
            </p:cNvPr>
            <p:cNvSpPr txBox="1"/>
            <p:nvPr/>
          </p:nvSpPr>
          <p:spPr>
            <a:xfrm>
              <a:off x="910640" y="3531962"/>
              <a:ext cx="244827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00AC47FA-8ACE-4647-9824-C96557F1C33F}"/>
              </a:ext>
            </a:extLst>
          </p:cNvPr>
          <p:cNvSpPr txBox="1"/>
          <p:nvPr/>
        </p:nvSpPr>
        <p:spPr>
          <a:xfrm>
            <a:off x="3626018" y="3848237"/>
            <a:ext cx="91857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A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E5AD4C1-F156-4EB3-BC17-F65AA9DB2863}"/>
              </a:ext>
            </a:extLst>
          </p:cNvPr>
          <p:cNvSpPr txBox="1"/>
          <p:nvPr/>
        </p:nvSpPr>
        <p:spPr>
          <a:xfrm>
            <a:off x="4634604" y="4809435"/>
            <a:ext cx="91857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B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6606340-831E-4B98-8FD8-B9F757279650}"/>
              </a:ext>
            </a:extLst>
          </p:cNvPr>
          <p:cNvSpPr txBox="1"/>
          <p:nvPr/>
        </p:nvSpPr>
        <p:spPr>
          <a:xfrm>
            <a:off x="5643192" y="3814509"/>
            <a:ext cx="91857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C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5533251-EC8A-4D96-8EE3-17F8FEE74C0C}"/>
              </a:ext>
            </a:extLst>
          </p:cNvPr>
          <p:cNvSpPr txBox="1"/>
          <p:nvPr/>
        </p:nvSpPr>
        <p:spPr>
          <a:xfrm>
            <a:off x="6651778" y="4858888"/>
            <a:ext cx="91857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D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5B21E1D-6487-4A5E-9476-A70978736418}"/>
              </a:ext>
            </a:extLst>
          </p:cNvPr>
          <p:cNvSpPr txBox="1"/>
          <p:nvPr/>
        </p:nvSpPr>
        <p:spPr>
          <a:xfrm>
            <a:off x="7660364" y="3846584"/>
            <a:ext cx="91857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" name="Freeform 18">
            <a:extLst>
              <a:ext uri="{FF2B5EF4-FFF2-40B4-BE49-F238E27FC236}">
                <a16:creationId xmlns:a16="http://schemas.microsoft.com/office/drawing/2014/main" id="{DDD32D4B-7911-407A-ABBE-2BE7896DF95F}"/>
              </a:ext>
            </a:extLst>
          </p:cNvPr>
          <p:cNvSpPr/>
          <p:nvPr/>
        </p:nvSpPr>
        <p:spPr>
          <a:xfrm>
            <a:off x="3898392" y="3469282"/>
            <a:ext cx="427438" cy="34497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Oval 7">
            <a:extLst>
              <a:ext uri="{FF2B5EF4-FFF2-40B4-BE49-F238E27FC236}">
                <a16:creationId xmlns:a16="http://schemas.microsoft.com/office/drawing/2014/main" id="{7114C1E7-5654-42CD-8BF7-2771AB749DF2}"/>
              </a:ext>
            </a:extLst>
          </p:cNvPr>
          <p:cNvSpPr/>
          <p:nvPr/>
        </p:nvSpPr>
        <p:spPr>
          <a:xfrm>
            <a:off x="4909729" y="4390516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Rounded Rectangle 25">
            <a:extLst>
              <a:ext uri="{FF2B5EF4-FFF2-40B4-BE49-F238E27FC236}">
                <a16:creationId xmlns:a16="http://schemas.microsoft.com/office/drawing/2014/main" id="{F3961818-241F-40B0-9AE3-FEB92C010779}"/>
              </a:ext>
            </a:extLst>
          </p:cNvPr>
          <p:cNvSpPr/>
          <p:nvPr/>
        </p:nvSpPr>
        <p:spPr>
          <a:xfrm>
            <a:off x="5889916" y="3437134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Trapezoid 22">
            <a:extLst>
              <a:ext uri="{FF2B5EF4-FFF2-40B4-BE49-F238E27FC236}">
                <a16:creationId xmlns:a16="http://schemas.microsoft.com/office/drawing/2014/main" id="{12BBDD2E-6E86-40A2-89DC-8E07002E2003}"/>
              </a:ext>
            </a:extLst>
          </p:cNvPr>
          <p:cNvSpPr>
            <a:spLocks noChangeAspect="1"/>
          </p:cNvSpPr>
          <p:nvPr/>
        </p:nvSpPr>
        <p:spPr>
          <a:xfrm>
            <a:off x="6868910" y="4523040"/>
            <a:ext cx="449662" cy="228752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Freeform 53">
            <a:extLst>
              <a:ext uri="{FF2B5EF4-FFF2-40B4-BE49-F238E27FC236}">
                <a16:creationId xmlns:a16="http://schemas.microsoft.com/office/drawing/2014/main" id="{3A5B6C8A-681E-4994-AACB-C849D72E72BB}"/>
              </a:ext>
            </a:extLst>
          </p:cNvPr>
          <p:cNvSpPr/>
          <p:nvPr/>
        </p:nvSpPr>
        <p:spPr>
          <a:xfrm>
            <a:off x="7925043" y="3455153"/>
            <a:ext cx="380519" cy="390132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863934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B32BF815-8B16-4320-88A9-582102802117}"/>
              </a:ext>
            </a:extLst>
          </p:cNvPr>
          <p:cNvSpPr txBox="1"/>
          <p:nvPr/>
        </p:nvSpPr>
        <p:spPr>
          <a:xfrm>
            <a:off x="677974" y="3838025"/>
            <a:ext cx="452777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FDFB81B-BB8D-4ABB-B85B-68A7E09B4EE5}"/>
              </a:ext>
            </a:extLst>
          </p:cNvPr>
          <p:cNvSpPr txBox="1"/>
          <p:nvPr/>
        </p:nvSpPr>
        <p:spPr>
          <a:xfrm>
            <a:off x="677973" y="549833"/>
            <a:ext cx="356844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solidFill>
                  <a:schemeClr val="accent1"/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4800" b="1" dirty="0">
                <a:cs typeface="Arial" pitchFamily="34" charset="0"/>
              </a:rPr>
              <a:t>S</a:t>
            </a:r>
            <a:r>
              <a:rPr lang="en-US" altLang="ko-KR" sz="4800" b="1" dirty="0">
                <a:cs typeface="Arial" pitchFamily="34" charset="0"/>
              </a:rPr>
              <a:t>LIDE</a:t>
            </a:r>
            <a:endParaRPr lang="ko-KR" altLang="en-US" sz="4800" b="1" dirty="0"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C12280B-421F-4ACC-BBFC-C252614F5BE4}"/>
              </a:ext>
            </a:extLst>
          </p:cNvPr>
          <p:cNvSpPr txBox="1"/>
          <p:nvPr/>
        </p:nvSpPr>
        <p:spPr>
          <a:xfrm>
            <a:off x="688601" y="2997637"/>
            <a:ext cx="3568439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dirty="0">
                <a:cs typeface="Arial" pitchFamily="34" charset="0"/>
              </a:rPr>
              <a:t>L</a:t>
            </a:r>
            <a:r>
              <a:rPr lang="en-US" altLang="ko-KR" sz="1100" dirty="0">
                <a:cs typeface="Arial" pitchFamily="34" charset="0"/>
              </a:rPr>
              <a:t>OREM IPSUM DOLOR SIT AMET,</a:t>
            </a:r>
          </a:p>
          <a:p>
            <a:r>
              <a:rPr lang="en-US" altLang="ko-KR" sz="1100" dirty="0">
                <a:cs typeface="Arial" pitchFamily="34" charset="0"/>
              </a:rPr>
              <a:t>CU USU AGAM INTEGRE IMPEDIT.</a:t>
            </a:r>
            <a:endParaRPr lang="ko-KR" altLang="en-US" sz="1100" dirty="0"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06F981F-4B5E-420B-81AB-CEBB05B3634F}"/>
              </a:ext>
            </a:extLst>
          </p:cNvPr>
          <p:cNvSpPr txBox="1"/>
          <p:nvPr/>
        </p:nvSpPr>
        <p:spPr>
          <a:xfrm>
            <a:off x="677971" y="2236815"/>
            <a:ext cx="356844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cs typeface="Arial" pitchFamily="34" charset="0"/>
              </a:rPr>
              <a:t>L</a:t>
            </a:r>
            <a:r>
              <a:rPr lang="en-US" altLang="ko-KR" sz="2400" dirty="0"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cs typeface="Arial" pitchFamily="34" charset="0"/>
              </a:rPr>
              <a:t>DOLOR SIT AMET, </a:t>
            </a:r>
            <a:endParaRPr lang="ko-KR" altLang="en-US" sz="2400" dirty="0">
              <a:cs typeface="Arial" pitchFamily="34" charset="0"/>
            </a:endParaRPr>
          </a:p>
        </p:txBody>
      </p:sp>
      <p:sp>
        <p:nvSpPr>
          <p:cNvPr id="17" name="Rounded Rectangle 2">
            <a:extLst>
              <a:ext uri="{FF2B5EF4-FFF2-40B4-BE49-F238E27FC236}">
                <a16:creationId xmlns:a16="http://schemas.microsoft.com/office/drawing/2014/main" id="{415A71B3-8483-441F-9C22-77463F50B0ED}"/>
              </a:ext>
            </a:extLst>
          </p:cNvPr>
          <p:cNvSpPr>
            <a:spLocks noChangeAspect="1"/>
          </p:cNvSpPr>
          <p:nvPr/>
        </p:nvSpPr>
        <p:spPr>
          <a:xfrm>
            <a:off x="3050102" y="5265407"/>
            <a:ext cx="566911" cy="720000"/>
          </a:xfrm>
          <a:custGeom>
            <a:avLst/>
            <a:gdLst/>
            <a:ahLst/>
            <a:cxnLst/>
            <a:rect l="l" t="t" r="r" b="b"/>
            <a:pathLst>
              <a:path w="3061657" h="3888432">
                <a:moveTo>
                  <a:pt x="414828" y="3226712"/>
                </a:moveTo>
                <a:lnTo>
                  <a:pt x="2646828" y="3226712"/>
                </a:lnTo>
                <a:lnTo>
                  <a:pt x="2646828" y="3406712"/>
                </a:lnTo>
                <a:lnTo>
                  <a:pt x="414828" y="3406712"/>
                </a:lnTo>
                <a:close/>
                <a:moveTo>
                  <a:pt x="2247150" y="1785874"/>
                </a:moveTo>
                <a:lnTo>
                  <a:pt x="2535180" y="1785874"/>
                </a:lnTo>
                <a:cubicBezTo>
                  <a:pt x="2574949" y="1785874"/>
                  <a:pt x="2607189" y="1818114"/>
                  <a:pt x="2607189" y="1857883"/>
                </a:cubicBezTo>
                <a:lnTo>
                  <a:pt x="2607189" y="2145913"/>
                </a:lnTo>
                <a:cubicBezTo>
                  <a:pt x="2607189" y="2185682"/>
                  <a:pt x="2574949" y="2217922"/>
                  <a:pt x="2535180" y="2217922"/>
                </a:cubicBezTo>
                <a:lnTo>
                  <a:pt x="2247150" y="2217922"/>
                </a:lnTo>
                <a:cubicBezTo>
                  <a:pt x="2207381" y="2217922"/>
                  <a:pt x="2175141" y="2185682"/>
                  <a:pt x="2175141" y="2145913"/>
                </a:cubicBezTo>
                <a:lnTo>
                  <a:pt x="2175141" y="1857883"/>
                </a:lnTo>
                <a:cubicBezTo>
                  <a:pt x="2175141" y="1818114"/>
                  <a:pt x="2207381" y="1785874"/>
                  <a:pt x="2247150" y="1785874"/>
                </a:cubicBezTo>
                <a:close/>
                <a:moveTo>
                  <a:pt x="1693748" y="1785874"/>
                </a:moveTo>
                <a:lnTo>
                  <a:pt x="1981778" y="1785874"/>
                </a:lnTo>
                <a:cubicBezTo>
                  <a:pt x="2021547" y="1785874"/>
                  <a:pt x="2053787" y="1818114"/>
                  <a:pt x="2053787" y="1857883"/>
                </a:cubicBezTo>
                <a:lnTo>
                  <a:pt x="2053787" y="2145913"/>
                </a:lnTo>
                <a:cubicBezTo>
                  <a:pt x="2053787" y="2185682"/>
                  <a:pt x="2021547" y="2217922"/>
                  <a:pt x="1981778" y="2217922"/>
                </a:cubicBezTo>
                <a:lnTo>
                  <a:pt x="1693748" y="2217922"/>
                </a:lnTo>
                <a:cubicBezTo>
                  <a:pt x="1653979" y="2217922"/>
                  <a:pt x="1621739" y="2185682"/>
                  <a:pt x="1621739" y="2145913"/>
                </a:cubicBezTo>
                <a:lnTo>
                  <a:pt x="1621739" y="1857883"/>
                </a:lnTo>
                <a:cubicBezTo>
                  <a:pt x="1621739" y="1818114"/>
                  <a:pt x="1653979" y="1785874"/>
                  <a:pt x="1693748" y="1785874"/>
                </a:cubicBezTo>
                <a:close/>
                <a:moveTo>
                  <a:pt x="1140346" y="1785874"/>
                </a:moveTo>
                <a:lnTo>
                  <a:pt x="1428376" y="1785874"/>
                </a:lnTo>
                <a:cubicBezTo>
                  <a:pt x="1468145" y="1785874"/>
                  <a:pt x="1500385" y="1818114"/>
                  <a:pt x="1500385" y="1857883"/>
                </a:cubicBezTo>
                <a:lnTo>
                  <a:pt x="1500385" y="2145913"/>
                </a:lnTo>
                <a:cubicBezTo>
                  <a:pt x="1500385" y="2185682"/>
                  <a:pt x="1468145" y="2217922"/>
                  <a:pt x="1428376" y="2217922"/>
                </a:cubicBezTo>
                <a:lnTo>
                  <a:pt x="1140346" y="2217922"/>
                </a:lnTo>
                <a:cubicBezTo>
                  <a:pt x="1100577" y="2217922"/>
                  <a:pt x="1068337" y="2185682"/>
                  <a:pt x="1068337" y="2145913"/>
                </a:cubicBezTo>
                <a:lnTo>
                  <a:pt x="1068337" y="1857883"/>
                </a:lnTo>
                <a:cubicBezTo>
                  <a:pt x="1068337" y="1818114"/>
                  <a:pt x="1100577" y="1785874"/>
                  <a:pt x="1140346" y="1785874"/>
                </a:cubicBezTo>
                <a:close/>
                <a:moveTo>
                  <a:pt x="586944" y="1785874"/>
                </a:moveTo>
                <a:lnTo>
                  <a:pt x="874974" y="1785874"/>
                </a:lnTo>
                <a:cubicBezTo>
                  <a:pt x="914743" y="1785874"/>
                  <a:pt x="946983" y="1818114"/>
                  <a:pt x="946983" y="1857883"/>
                </a:cubicBezTo>
                <a:lnTo>
                  <a:pt x="946983" y="2145913"/>
                </a:lnTo>
                <a:cubicBezTo>
                  <a:pt x="946983" y="2185682"/>
                  <a:pt x="914743" y="2217922"/>
                  <a:pt x="874974" y="2217922"/>
                </a:cubicBezTo>
                <a:lnTo>
                  <a:pt x="586944" y="2217922"/>
                </a:lnTo>
                <a:cubicBezTo>
                  <a:pt x="547175" y="2217922"/>
                  <a:pt x="514935" y="2185682"/>
                  <a:pt x="514935" y="2145913"/>
                </a:cubicBezTo>
                <a:lnTo>
                  <a:pt x="514935" y="1857883"/>
                </a:lnTo>
                <a:cubicBezTo>
                  <a:pt x="514935" y="1818114"/>
                  <a:pt x="547175" y="1785874"/>
                  <a:pt x="586944" y="1785874"/>
                </a:cubicBezTo>
                <a:close/>
                <a:moveTo>
                  <a:pt x="2243400" y="1201426"/>
                </a:moveTo>
                <a:lnTo>
                  <a:pt x="2531430" y="1201426"/>
                </a:lnTo>
                <a:cubicBezTo>
                  <a:pt x="2571199" y="1201426"/>
                  <a:pt x="2603439" y="1233666"/>
                  <a:pt x="2603439" y="1273435"/>
                </a:cubicBezTo>
                <a:lnTo>
                  <a:pt x="2603439" y="1561465"/>
                </a:lnTo>
                <a:cubicBezTo>
                  <a:pt x="2603439" y="1601234"/>
                  <a:pt x="2571199" y="1633474"/>
                  <a:pt x="2531430" y="1633474"/>
                </a:cubicBezTo>
                <a:lnTo>
                  <a:pt x="2243400" y="1633474"/>
                </a:lnTo>
                <a:cubicBezTo>
                  <a:pt x="2203631" y="1633474"/>
                  <a:pt x="2171391" y="1601234"/>
                  <a:pt x="2171391" y="1561465"/>
                </a:cubicBezTo>
                <a:lnTo>
                  <a:pt x="2171391" y="1273435"/>
                </a:lnTo>
                <a:cubicBezTo>
                  <a:pt x="2171391" y="1233666"/>
                  <a:pt x="2203631" y="1201426"/>
                  <a:pt x="2243400" y="1201426"/>
                </a:cubicBezTo>
                <a:close/>
                <a:moveTo>
                  <a:pt x="1689998" y="1201426"/>
                </a:moveTo>
                <a:lnTo>
                  <a:pt x="1978028" y="1201426"/>
                </a:lnTo>
                <a:cubicBezTo>
                  <a:pt x="2017797" y="1201426"/>
                  <a:pt x="2050037" y="1233666"/>
                  <a:pt x="2050037" y="1273435"/>
                </a:cubicBezTo>
                <a:lnTo>
                  <a:pt x="2050037" y="1561465"/>
                </a:lnTo>
                <a:cubicBezTo>
                  <a:pt x="2050037" y="1601234"/>
                  <a:pt x="2017797" y="1633474"/>
                  <a:pt x="1978028" y="1633474"/>
                </a:cubicBezTo>
                <a:lnTo>
                  <a:pt x="1689998" y="1633474"/>
                </a:lnTo>
                <a:cubicBezTo>
                  <a:pt x="1650229" y="1633474"/>
                  <a:pt x="1617989" y="1601234"/>
                  <a:pt x="1617989" y="1561465"/>
                </a:cubicBezTo>
                <a:lnTo>
                  <a:pt x="1617989" y="1273435"/>
                </a:lnTo>
                <a:cubicBezTo>
                  <a:pt x="1617989" y="1233666"/>
                  <a:pt x="1650229" y="1201426"/>
                  <a:pt x="1689998" y="1201426"/>
                </a:cubicBezTo>
                <a:close/>
                <a:moveTo>
                  <a:pt x="1136596" y="1201426"/>
                </a:moveTo>
                <a:lnTo>
                  <a:pt x="1424626" y="1201426"/>
                </a:lnTo>
                <a:cubicBezTo>
                  <a:pt x="1464395" y="1201426"/>
                  <a:pt x="1496635" y="1233666"/>
                  <a:pt x="1496635" y="1273435"/>
                </a:cubicBezTo>
                <a:lnTo>
                  <a:pt x="1496635" y="1561465"/>
                </a:lnTo>
                <a:cubicBezTo>
                  <a:pt x="1496635" y="1601234"/>
                  <a:pt x="1464395" y="1633474"/>
                  <a:pt x="1424626" y="1633474"/>
                </a:cubicBezTo>
                <a:lnTo>
                  <a:pt x="1136596" y="1633474"/>
                </a:lnTo>
                <a:cubicBezTo>
                  <a:pt x="1096827" y="1633474"/>
                  <a:pt x="1064587" y="1601234"/>
                  <a:pt x="1064587" y="1561465"/>
                </a:cubicBezTo>
                <a:lnTo>
                  <a:pt x="1064587" y="1273435"/>
                </a:lnTo>
                <a:cubicBezTo>
                  <a:pt x="1064587" y="1233666"/>
                  <a:pt x="1096827" y="1201426"/>
                  <a:pt x="1136596" y="1201426"/>
                </a:cubicBezTo>
                <a:close/>
                <a:moveTo>
                  <a:pt x="583194" y="1201426"/>
                </a:moveTo>
                <a:lnTo>
                  <a:pt x="871224" y="1201426"/>
                </a:lnTo>
                <a:cubicBezTo>
                  <a:pt x="910993" y="1201426"/>
                  <a:pt x="943233" y="1233666"/>
                  <a:pt x="943233" y="1273435"/>
                </a:cubicBezTo>
                <a:lnTo>
                  <a:pt x="943233" y="1561465"/>
                </a:lnTo>
                <a:cubicBezTo>
                  <a:pt x="943233" y="1601234"/>
                  <a:pt x="910993" y="1633474"/>
                  <a:pt x="871224" y="1633474"/>
                </a:cubicBezTo>
                <a:lnTo>
                  <a:pt x="583194" y="1633474"/>
                </a:lnTo>
                <a:cubicBezTo>
                  <a:pt x="543425" y="1633474"/>
                  <a:pt x="511185" y="1601234"/>
                  <a:pt x="511185" y="1561465"/>
                </a:cubicBezTo>
                <a:lnTo>
                  <a:pt x="511185" y="1273435"/>
                </a:lnTo>
                <a:cubicBezTo>
                  <a:pt x="511185" y="1233666"/>
                  <a:pt x="543425" y="1201426"/>
                  <a:pt x="583194" y="1201426"/>
                </a:cubicBezTo>
                <a:close/>
                <a:moveTo>
                  <a:pt x="2226002" y="616978"/>
                </a:moveTo>
                <a:lnTo>
                  <a:pt x="2514032" y="616978"/>
                </a:lnTo>
                <a:cubicBezTo>
                  <a:pt x="2553801" y="616978"/>
                  <a:pt x="2586041" y="649218"/>
                  <a:pt x="2586041" y="688987"/>
                </a:cubicBezTo>
                <a:lnTo>
                  <a:pt x="2586041" y="977017"/>
                </a:lnTo>
                <a:cubicBezTo>
                  <a:pt x="2586041" y="1016786"/>
                  <a:pt x="2553801" y="1049026"/>
                  <a:pt x="2514032" y="1049026"/>
                </a:cubicBezTo>
                <a:lnTo>
                  <a:pt x="2226002" y="1049026"/>
                </a:lnTo>
                <a:cubicBezTo>
                  <a:pt x="2186233" y="1049026"/>
                  <a:pt x="2153993" y="1016786"/>
                  <a:pt x="2153993" y="977017"/>
                </a:cubicBezTo>
                <a:lnTo>
                  <a:pt x="2153993" y="688987"/>
                </a:lnTo>
                <a:cubicBezTo>
                  <a:pt x="2153993" y="649218"/>
                  <a:pt x="2186233" y="616978"/>
                  <a:pt x="2226002" y="616978"/>
                </a:cubicBezTo>
                <a:close/>
                <a:moveTo>
                  <a:pt x="1672600" y="616978"/>
                </a:moveTo>
                <a:lnTo>
                  <a:pt x="1960630" y="616978"/>
                </a:lnTo>
                <a:cubicBezTo>
                  <a:pt x="2000399" y="616978"/>
                  <a:pt x="2032639" y="649218"/>
                  <a:pt x="2032639" y="688987"/>
                </a:cubicBezTo>
                <a:lnTo>
                  <a:pt x="2032639" y="977017"/>
                </a:lnTo>
                <a:cubicBezTo>
                  <a:pt x="2032639" y="1016786"/>
                  <a:pt x="2000399" y="1049026"/>
                  <a:pt x="1960630" y="1049026"/>
                </a:cubicBezTo>
                <a:lnTo>
                  <a:pt x="1672600" y="1049026"/>
                </a:lnTo>
                <a:cubicBezTo>
                  <a:pt x="1632831" y="1049026"/>
                  <a:pt x="1600591" y="1016786"/>
                  <a:pt x="1600591" y="977017"/>
                </a:cubicBezTo>
                <a:lnTo>
                  <a:pt x="1600591" y="688987"/>
                </a:lnTo>
                <a:cubicBezTo>
                  <a:pt x="1600591" y="649218"/>
                  <a:pt x="1632831" y="616978"/>
                  <a:pt x="1672600" y="616978"/>
                </a:cubicBezTo>
                <a:close/>
                <a:moveTo>
                  <a:pt x="1119198" y="616978"/>
                </a:moveTo>
                <a:lnTo>
                  <a:pt x="1407228" y="616978"/>
                </a:lnTo>
                <a:cubicBezTo>
                  <a:pt x="1446997" y="616978"/>
                  <a:pt x="1479237" y="649218"/>
                  <a:pt x="1479237" y="688987"/>
                </a:cubicBezTo>
                <a:lnTo>
                  <a:pt x="1479237" y="977017"/>
                </a:lnTo>
                <a:cubicBezTo>
                  <a:pt x="1479237" y="1016786"/>
                  <a:pt x="1446997" y="1049026"/>
                  <a:pt x="1407228" y="1049026"/>
                </a:cubicBezTo>
                <a:lnTo>
                  <a:pt x="1119198" y="1049026"/>
                </a:lnTo>
                <a:cubicBezTo>
                  <a:pt x="1079429" y="1049026"/>
                  <a:pt x="1047189" y="1016786"/>
                  <a:pt x="1047189" y="977017"/>
                </a:cubicBezTo>
                <a:lnTo>
                  <a:pt x="1047189" y="688987"/>
                </a:lnTo>
                <a:cubicBezTo>
                  <a:pt x="1047189" y="649218"/>
                  <a:pt x="1079429" y="616978"/>
                  <a:pt x="1119198" y="616978"/>
                </a:cubicBezTo>
                <a:close/>
                <a:moveTo>
                  <a:pt x="565796" y="616978"/>
                </a:moveTo>
                <a:lnTo>
                  <a:pt x="853826" y="616978"/>
                </a:lnTo>
                <a:cubicBezTo>
                  <a:pt x="893595" y="616978"/>
                  <a:pt x="925835" y="649218"/>
                  <a:pt x="925835" y="688987"/>
                </a:cubicBezTo>
                <a:lnTo>
                  <a:pt x="925835" y="977017"/>
                </a:lnTo>
                <a:cubicBezTo>
                  <a:pt x="925835" y="1016786"/>
                  <a:pt x="893595" y="1049026"/>
                  <a:pt x="853826" y="1049026"/>
                </a:cubicBezTo>
                <a:lnTo>
                  <a:pt x="565796" y="1049026"/>
                </a:lnTo>
                <a:cubicBezTo>
                  <a:pt x="526027" y="1049026"/>
                  <a:pt x="493787" y="1016786"/>
                  <a:pt x="493787" y="977017"/>
                </a:cubicBezTo>
                <a:lnTo>
                  <a:pt x="493787" y="688987"/>
                </a:lnTo>
                <a:cubicBezTo>
                  <a:pt x="493787" y="649218"/>
                  <a:pt x="526027" y="616978"/>
                  <a:pt x="565796" y="616978"/>
                </a:cubicBezTo>
                <a:close/>
                <a:moveTo>
                  <a:pt x="306692" y="360040"/>
                </a:moveTo>
                <a:lnTo>
                  <a:pt x="306692" y="3528392"/>
                </a:lnTo>
                <a:lnTo>
                  <a:pt x="2754964" y="3528392"/>
                </a:lnTo>
                <a:lnTo>
                  <a:pt x="2754964" y="360040"/>
                </a:lnTo>
                <a:close/>
                <a:moveTo>
                  <a:pt x="223685" y="0"/>
                </a:moveTo>
                <a:lnTo>
                  <a:pt x="2837972" y="0"/>
                </a:lnTo>
                <a:cubicBezTo>
                  <a:pt x="2961510" y="0"/>
                  <a:pt x="3061657" y="100147"/>
                  <a:pt x="3061657" y="223685"/>
                </a:cubicBezTo>
                <a:lnTo>
                  <a:pt x="3061657" y="3664747"/>
                </a:lnTo>
                <a:cubicBezTo>
                  <a:pt x="3061657" y="3788285"/>
                  <a:pt x="2961510" y="3888432"/>
                  <a:pt x="2837972" y="3888432"/>
                </a:cubicBezTo>
                <a:lnTo>
                  <a:pt x="223685" y="3888432"/>
                </a:lnTo>
                <a:cubicBezTo>
                  <a:pt x="100147" y="3888432"/>
                  <a:pt x="0" y="3788285"/>
                  <a:pt x="0" y="3664747"/>
                </a:cubicBezTo>
                <a:lnTo>
                  <a:pt x="0" y="223685"/>
                </a:lnTo>
                <a:cubicBezTo>
                  <a:pt x="0" y="100147"/>
                  <a:pt x="100147" y="0"/>
                  <a:pt x="22368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8" name="Rounded Rectangle 2">
            <a:extLst>
              <a:ext uri="{FF2B5EF4-FFF2-40B4-BE49-F238E27FC236}">
                <a16:creationId xmlns:a16="http://schemas.microsoft.com/office/drawing/2014/main" id="{1E1A74CC-C943-4B3A-A2C0-17361CF26187}"/>
              </a:ext>
            </a:extLst>
          </p:cNvPr>
          <p:cNvSpPr>
            <a:spLocks noChangeAspect="1"/>
          </p:cNvSpPr>
          <p:nvPr/>
        </p:nvSpPr>
        <p:spPr>
          <a:xfrm>
            <a:off x="794927" y="5265407"/>
            <a:ext cx="400799" cy="720000"/>
          </a:xfrm>
          <a:custGeom>
            <a:avLst/>
            <a:gdLst/>
            <a:ahLst/>
            <a:cxnLst/>
            <a:rect l="l" t="t" r="r" b="b"/>
            <a:pathLst>
              <a:path w="2160240" h="3880673">
                <a:moveTo>
                  <a:pt x="816120" y="3545649"/>
                </a:moveTo>
                <a:cubicBezTo>
                  <a:pt x="802865" y="3545649"/>
                  <a:pt x="792120" y="3556394"/>
                  <a:pt x="792120" y="3569649"/>
                </a:cubicBezTo>
                <a:lnTo>
                  <a:pt x="792120" y="3665649"/>
                </a:lnTo>
                <a:cubicBezTo>
                  <a:pt x="792120" y="3678904"/>
                  <a:pt x="802865" y="3689649"/>
                  <a:pt x="816120" y="3689649"/>
                </a:cubicBezTo>
                <a:lnTo>
                  <a:pt x="1344120" y="3689649"/>
                </a:lnTo>
                <a:cubicBezTo>
                  <a:pt x="1357375" y="3689649"/>
                  <a:pt x="1368120" y="3678904"/>
                  <a:pt x="1368120" y="3665649"/>
                </a:cubicBezTo>
                <a:lnTo>
                  <a:pt x="1368120" y="3569649"/>
                </a:lnTo>
                <a:cubicBezTo>
                  <a:pt x="1368120" y="3556394"/>
                  <a:pt x="1357375" y="3545649"/>
                  <a:pt x="1344120" y="3545649"/>
                </a:cubicBezTo>
                <a:close/>
                <a:moveTo>
                  <a:pt x="1458489" y="1982610"/>
                </a:moveTo>
                <a:lnTo>
                  <a:pt x="1698487" y="1982610"/>
                </a:lnTo>
                <a:cubicBezTo>
                  <a:pt x="1731625" y="1982610"/>
                  <a:pt x="1758488" y="2009473"/>
                  <a:pt x="1758488" y="2042611"/>
                </a:cubicBezTo>
                <a:lnTo>
                  <a:pt x="1758488" y="2282649"/>
                </a:lnTo>
                <a:cubicBezTo>
                  <a:pt x="1758488" y="2315787"/>
                  <a:pt x="1731625" y="2342650"/>
                  <a:pt x="1698487" y="2342650"/>
                </a:cubicBezTo>
                <a:lnTo>
                  <a:pt x="1458489" y="2342650"/>
                </a:lnTo>
                <a:cubicBezTo>
                  <a:pt x="1425351" y="2342650"/>
                  <a:pt x="1398488" y="2315787"/>
                  <a:pt x="1398488" y="2282649"/>
                </a:cubicBezTo>
                <a:lnTo>
                  <a:pt x="1398488" y="2042611"/>
                </a:lnTo>
                <a:cubicBezTo>
                  <a:pt x="1398488" y="2009473"/>
                  <a:pt x="1425351" y="1982610"/>
                  <a:pt x="1458489" y="1982610"/>
                </a:cubicBezTo>
                <a:close/>
                <a:moveTo>
                  <a:pt x="946089" y="1982610"/>
                </a:moveTo>
                <a:lnTo>
                  <a:pt x="1186087" y="1982610"/>
                </a:lnTo>
                <a:cubicBezTo>
                  <a:pt x="1219225" y="1982610"/>
                  <a:pt x="1246088" y="2009473"/>
                  <a:pt x="1246088" y="2042611"/>
                </a:cubicBezTo>
                <a:lnTo>
                  <a:pt x="1246088" y="2282649"/>
                </a:lnTo>
                <a:cubicBezTo>
                  <a:pt x="1246088" y="2315787"/>
                  <a:pt x="1219225" y="2342650"/>
                  <a:pt x="1186087" y="2342650"/>
                </a:cubicBezTo>
                <a:lnTo>
                  <a:pt x="946089" y="2342650"/>
                </a:lnTo>
                <a:cubicBezTo>
                  <a:pt x="912951" y="2342650"/>
                  <a:pt x="886088" y="2315787"/>
                  <a:pt x="886088" y="2282649"/>
                </a:cubicBezTo>
                <a:lnTo>
                  <a:pt x="886088" y="2042611"/>
                </a:lnTo>
                <a:cubicBezTo>
                  <a:pt x="886088" y="2009473"/>
                  <a:pt x="912951" y="1982610"/>
                  <a:pt x="946089" y="1982610"/>
                </a:cubicBezTo>
                <a:close/>
                <a:moveTo>
                  <a:pt x="434129" y="1982610"/>
                </a:moveTo>
                <a:lnTo>
                  <a:pt x="674127" y="1982610"/>
                </a:lnTo>
                <a:cubicBezTo>
                  <a:pt x="707265" y="1982610"/>
                  <a:pt x="734128" y="2009473"/>
                  <a:pt x="734128" y="2042611"/>
                </a:cubicBezTo>
                <a:lnTo>
                  <a:pt x="734128" y="2282649"/>
                </a:lnTo>
                <a:cubicBezTo>
                  <a:pt x="734128" y="2315787"/>
                  <a:pt x="707265" y="2342650"/>
                  <a:pt x="674127" y="2342650"/>
                </a:cubicBezTo>
                <a:lnTo>
                  <a:pt x="434129" y="2342650"/>
                </a:lnTo>
                <a:cubicBezTo>
                  <a:pt x="400991" y="2342650"/>
                  <a:pt x="374128" y="2315787"/>
                  <a:pt x="374128" y="2282649"/>
                </a:cubicBezTo>
                <a:lnTo>
                  <a:pt x="374128" y="2042611"/>
                </a:lnTo>
                <a:cubicBezTo>
                  <a:pt x="374128" y="2009473"/>
                  <a:pt x="400991" y="1982610"/>
                  <a:pt x="434129" y="1982610"/>
                </a:cubicBezTo>
                <a:close/>
                <a:moveTo>
                  <a:pt x="1458489" y="1434014"/>
                </a:moveTo>
                <a:lnTo>
                  <a:pt x="1698487" y="1434014"/>
                </a:lnTo>
                <a:cubicBezTo>
                  <a:pt x="1731625" y="1434014"/>
                  <a:pt x="1758488" y="1460877"/>
                  <a:pt x="1758488" y="1494015"/>
                </a:cubicBezTo>
                <a:lnTo>
                  <a:pt x="1758488" y="1734053"/>
                </a:lnTo>
                <a:cubicBezTo>
                  <a:pt x="1758488" y="1767191"/>
                  <a:pt x="1731625" y="1794054"/>
                  <a:pt x="1698487" y="1794054"/>
                </a:cubicBezTo>
                <a:lnTo>
                  <a:pt x="1458489" y="1794054"/>
                </a:lnTo>
                <a:cubicBezTo>
                  <a:pt x="1425351" y="1794054"/>
                  <a:pt x="1398488" y="1767191"/>
                  <a:pt x="1398488" y="1734053"/>
                </a:cubicBezTo>
                <a:lnTo>
                  <a:pt x="1398488" y="1494015"/>
                </a:lnTo>
                <a:cubicBezTo>
                  <a:pt x="1398488" y="1460877"/>
                  <a:pt x="1425351" y="1434014"/>
                  <a:pt x="1458489" y="1434014"/>
                </a:cubicBezTo>
                <a:close/>
                <a:moveTo>
                  <a:pt x="946089" y="1434014"/>
                </a:moveTo>
                <a:lnTo>
                  <a:pt x="1186087" y="1434014"/>
                </a:lnTo>
                <a:cubicBezTo>
                  <a:pt x="1219225" y="1434014"/>
                  <a:pt x="1246088" y="1460877"/>
                  <a:pt x="1246088" y="1494015"/>
                </a:cubicBezTo>
                <a:lnTo>
                  <a:pt x="1246088" y="1734053"/>
                </a:lnTo>
                <a:cubicBezTo>
                  <a:pt x="1246088" y="1767191"/>
                  <a:pt x="1219225" y="1794054"/>
                  <a:pt x="1186087" y="1794054"/>
                </a:cubicBezTo>
                <a:lnTo>
                  <a:pt x="946089" y="1794054"/>
                </a:lnTo>
                <a:cubicBezTo>
                  <a:pt x="912951" y="1794054"/>
                  <a:pt x="886088" y="1767191"/>
                  <a:pt x="886088" y="1734053"/>
                </a:cubicBezTo>
                <a:lnTo>
                  <a:pt x="886088" y="1494015"/>
                </a:lnTo>
                <a:cubicBezTo>
                  <a:pt x="886088" y="1460877"/>
                  <a:pt x="912951" y="1434014"/>
                  <a:pt x="946089" y="1434014"/>
                </a:cubicBezTo>
                <a:close/>
                <a:moveTo>
                  <a:pt x="434129" y="1434014"/>
                </a:moveTo>
                <a:lnTo>
                  <a:pt x="674127" y="1434014"/>
                </a:lnTo>
                <a:cubicBezTo>
                  <a:pt x="707265" y="1434014"/>
                  <a:pt x="734128" y="1460877"/>
                  <a:pt x="734128" y="1494015"/>
                </a:cubicBezTo>
                <a:lnTo>
                  <a:pt x="734128" y="1734053"/>
                </a:lnTo>
                <a:cubicBezTo>
                  <a:pt x="734128" y="1767191"/>
                  <a:pt x="707265" y="1794054"/>
                  <a:pt x="674127" y="1794054"/>
                </a:cubicBezTo>
                <a:lnTo>
                  <a:pt x="434129" y="1794054"/>
                </a:lnTo>
                <a:cubicBezTo>
                  <a:pt x="400991" y="1794054"/>
                  <a:pt x="374128" y="1767191"/>
                  <a:pt x="374128" y="1734053"/>
                </a:cubicBezTo>
                <a:lnTo>
                  <a:pt x="374128" y="1494015"/>
                </a:lnTo>
                <a:cubicBezTo>
                  <a:pt x="374128" y="1460877"/>
                  <a:pt x="400991" y="1434014"/>
                  <a:pt x="434129" y="1434014"/>
                </a:cubicBezTo>
                <a:close/>
                <a:moveTo>
                  <a:pt x="1458489" y="885417"/>
                </a:moveTo>
                <a:lnTo>
                  <a:pt x="1698487" y="885417"/>
                </a:lnTo>
                <a:cubicBezTo>
                  <a:pt x="1731625" y="885417"/>
                  <a:pt x="1758488" y="912280"/>
                  <a:pt x="1758488" y="945418"/>
                </a:cubicBezTo>
                <a:lnTo>
                  <a:pt x="1758488" y="1185456"/>
                </a:lnTo>
                <a:cubicBezTo>
                  <a:pt x="1758488" y="1218594"/>
                  <a:pt x="1731625" y="1245457"/>
                  <a:pt x="1698487" y="1245457"/>
                </a:cubicBezTo>
                <a:lnTo>
                  <a:pt x="1458489" y="1245457"/>
                </a:lnTo>
                <a:cubicBezTo>
                  <a:pt x="1425351" y="1245457"/>
                  <a:pt x="1398488" y="1218594"/>
                  <a:pt x="1398488" y="1185456"/>
                </a:cubicBezTo>
                <a:lnTo>
                  <a:pt x="1398488" y="945418"/>
                </a:lnTo>
                <a:cubicBezTo>
                  <a:pt x="1398488" y="912280"/>
                  <a:pt x="1425351" y="885417"/>
                  <a:pt x="1458489" y="885417"/>
                </a:cubicBezTo>
                <a:close/>
                <a:moveTo>
                  <a:pt x="946089" y="885417"/>
                </a:moveTo>
                <a:lnTo>
                  <a:pt x="1186087" y="885417"/>
                </a:lnTo>
                <a:cubicBezTo>
                  <a:pt x="1219225" y="885417"/>
                  <a:pt x="1246088" y="912280"/>
                  <a:pt x="1246088" y="945418"/>
                </a:cubicBezTo>
                <a:lnTo>
                  <a:pt x="1246088" y="1185456"/>
                </a:lnTo>
                <a:cubicBezTo>
                  <a:pt x="1246088" y="1218594"/>
                  <a:pt x="1219225" y="1245457"/>
                  <a:pt x="1186087" y="1245457"/>
                </a:cubicBezTo>
                <a:lnTo>
                  <a:pt x="946089" y="1245457"/>
                </a:lnTo>
                <a:cubicBezTo>
                  <a:pt x="912951" y="1245457"/>
                  <a:pt x="886088" y="1218594"/>
                  <a:pt x="886088" y="1185456"/>
                </a:cubicBezTo>
                <a:lnTo>
                  <a:pt x="886088" y="945418"/>
                </a:lnTo>
                <a:cubicBezTo>
                  <a:pt x="886088" y="912280"/>
                  <a:pt x="912951" y="885417"/>
                  <a:pt x="946089" y="885417"/>
                </a:cubicBezTo>
                <a:close/>
                <a:moveTo>
                  <a:pt x="434129" y="885417"/>
                </a:moveTo>
                <a:lnTo>
                  <a:pt x="674127" y="885417"/>
                </a:lnTo>
                <a:cubicBezTo>
                  <a:pt x="707265" y="885417"/>
                  <a:pt x="734128" y="912280"/>
                  <a:pt x="734128" y="945418"/>
                </a:cubicBezTo>
                <a:lnTo>
                  <a:pt x="734128" y="1185456"/>
                </a:lnTo>
                <a:cubicBezTo>
                  <a:pt x="734128" y="1218594"/>
                  <a:pt x="707265" y="1245457"/>
                  <a:pt x="674127" y="1245457"/>
                </a:cubicBezTo>
                <a:lnTo>
                  <a:pt x="434129" y="1245457"/>
                </a:lnTo>
                <a:cubicBezTo>
                  <a:pt x="400991" y="1245457"/>
                  <a:pt x="374128" y="1218594"/>
                  <a:pt x="374128" y="1185456"/>
                </a:cubicBezTo>
                <a:lnTo>
                  <a:pt x="374128" y="945418"/>
                </a:lnTo>
                <a:cubicBezTo>
                  <a:pt x="374128" y="912280"/>
                  <a:pt x="400991" y="885417"/>
                  <a:pt x="434129" y="885417"/>
                </a:cubicBezTo>
                <a:close/>
                <a:moveTo>
                  <a:pt x="216024" y="608188"/>
                </a:moveTo>
                <a:lnTo>
                  <a:pt x="216024" y="3272484"/>
                </a:lnTo>
                <a:lnTo>
                  <a:pt x="1944216" y="3272484"/>
                </a:lnTo>
                <a:lnTo>
                  <a:pt x="1944216" y="608188"/>
                </a:lnTo>
                <a:close/>
                <a:moveTo>
                  <a:pt x="912102" y="305289"/>
                </a:moveTo>
                <a:cubicBezTo>
                  <a:pt x="905473" y="305289"/>
                  <a:pt x="900100" y="310662"/>
                  <a:pt x="900100" y="317291"/>
                </a:cubicBezTo>
                <a:lnTo>
                  <a:pt x="900100" y="365295"/>
                </a:lnTo>
                <a:cubicBezTo>
                  <a:pt x="900100" y="371924"/>
                  <a:pt x="905473" y="377297"/>
                  <a:pt x="912102" y="377297"/>
                </a:cubicBezTo>
                <a:lnTo>
                  <a:pt x="1248138" y="377297"/>
                </a:lnTo>
                <a:cubicBezTo>
                  <a:pt x="1254767" y="377297"/>
                  <a:pt x="1260140" y="371924"/>
                  <a:pt x="1260140" y="365295"/>
                </a:cubicBezTo>
                <a:lnTo>
                  <a:pt x="1260140" y="317291"/>
                </a:lnTo>
                <a:cubicBezTo>
                  <a:pt x="1260140" y="310662"/>
                  <a:pt x="1254767" y="305289"/>
                  <a:pt x="1248138" y="305289"/>
                </a:cubicBezTo>
                <a:close/>
                <a:moveTo>
                  <a:pt x="278153" y="0"/>
                </a:moveTo>
                <a:lnTo>
                  <a:pt x="1882087" y="0"/>
                </a:lnTo>
                <a:cubicBezTo>
                  <a:pt x="2035707" y="0"/>
                  <a:pt x="2160240" y="124533"/>
                  <a:pt x="2160240" y="278153"/>
                </a:cubicBezTo>
                <a:lnTo>
                  <a:pt x="2160240" y="3602520"/>
                </a:lnTo>
                <a:cubicBezTo>
                  <a:pt x="2160240" y="3756140"/>
                  <a:pt x="2035707" y="3880673"/>
                  <a:pt x="1882087" y="3880673"/>
                </a:cubicBezTo>
                <a:lnTo>
                  <a:pt x="278153" y="3880673"/>
                </a:lnTo>
                <a:cubicBezTo>
                  <a:pt x="124533" y="3880673"/>
                  <a:pt x="0" y="3756140"/>
                  <a:pt x="0" y="3602520"/>
                </a:cubicBezTo>
                <a:lnTo>
                  <a:pt x="0" y="278153"/>
                </a:lnTo>
                <a:cubicBezTo>
                  <a:pt x="0" y="124533"/>
                  <a:pt x="124533" y="0"/>
                  <a:pt x="27815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AAC81E7-20C3-4BA6-9535-5535FC1910D3}"/>
              </a:ext>
            </a:extLst>
          </p:cNvPr>
          <p:cNvSpPr txBox="1"/>
          <p:nvPr/>
        </p:nvSpPr>
        <p:spPr>
          <a:xfrm>
            <a:off x="1314218" y="5025242"/>
            <a:ext cx="14503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08FFDDE-2852-43B4-8F21-3DC9135EF10C}"/>
              </a:ext>
            </a:extLst>
          </p:cNvPr>
          <p:cNvSpPr txBox="1"/>
          <p:nvPr/>
        </p:nvSpPr>
        <p:spPr>
          <a:xfrm>
            <a:off x="3735506" y="5044658"/>
            <a:ext cx="14503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0F75B31-A778-4059-9EF6-3348C42164DD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5661437" y="8792"/>
            <a:ext cx="6530564" cy="6858000"/>
          </a:xfrm>
        </p:spPr>
      </p:sp>
    </p:spTree>
    <p:extLst>
      <p:ext uri="{BB962C8B-B14F-4D97-AF65-F5344CB8AC3E}">
        <p14:creationId xmlns:p14="http://schemas.microsoft.com/office/powerpoint/2010/main" val="14630012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</a:t>
            </a:r>
            <a:r>
              <a:rPr lang="en-US" dirty="0">
                <a:solidFill>
                  <a:schemeClr val="accent1"/>
                </a:solidFill>
              </a:rPr>
              <a:t>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25F035-A5E2-4B36-8528-254E3D5A071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tx1"/>
                </a:solidFill>
              </a:rPr>
              <a:t>Insert the Sub Title of Your Presentation</a:t>
            </a:r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9E53F410-1808-4ABF-A36A-1FBAD1293348}"/>
              </a:ext>
            </a:extLst>
          </p:cNvPr>
          <p:cNvGrpSpPr/>
          <p:nvPr/>
        </p:nvGrpSpPr>
        <p:grpSpPr>
          <a:xfrm>
            <a:off x="1257300" y="2273051"/>
            <a:ext cx="6048375" cy="2133601"/>
            <a:chOff x="861724" y="2301847"/>
            <a:chExt cx="6786851" cy="2133601"/>
          </a:xfrm>
        </p:grpSpPr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id="{D982B3F3-35C5-4757-B01A-BC6A33DF0B1B}"/>
                </a:ext>
              </a:extLst>
            </p:cNvPr>
            <p:cNvCxnSpPr>
              <a:cxnSpLocks/>
            </p:cNvCxnSpPr>
            <p:nvPr/>
          </p:nvCxnSpPr>
          <p:spPr>
            <a:xfrm>
              <a:off x="2209800" y="3444847"/>
              <a:ext cx="1399489" cy="755678"/>
            </a:xfrm>
            <a:prstGeom prst="straightConnector1">
              <a:avLst/>
            </a:prstGeom>
            <a:ln w="38100">
              <a:solidFill>
                <a:schemeClr val="accent2"/>
              </a:solidFill>
              <a:headEnd type="oval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4BD58BA2-D634-453F-A29A-CFDE1BC678D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636445" y="2863823"/>
              <a:ext cx="1240355" cy="1336702"/>
            </a:xfrm>
            <a:prstGeom prst="straightConnector1">
              <a:avLst/>
            </a:prstGeom>
            <a:ln w="38100">
              <a:solidFill>
                <a:schemeClr val="accent3"/>
              </a:solidFill>
              <a:headEnd type="oval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DBEEE421-8F0B-4270-BB97-DE9C7AE6AE8A}"/>
                </a:ext>
              </a:extLst>
            </p:cNvPr>
            <p:cNvCxnSpPr>
              <a:cxnSpLocks/>
            </p:cNvCxnSpPr>
            <p:nvPr/>
          </p:nvCxnSpPr>
          <p:spPr>
            <a:xfrm>
              <a:off x="4903955" y="2863822"/>
              <a:ext cx="1426645" cy="565178"/>
            </a:xfrm>
            <a:prstGeom prst="straightConnector1">
              <a:avLst/>
            </a:prstGeom>
            <a:ln w="38100">
              <a:solidFill>
                <a:schemeClr val="accent4"/>
              </a:solidFill>
              <a:headEnd type="oval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BC590B14-891B-4A4A-870A-DF99D5C6793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330600" y="2301847"/>
              <a:ext cx="1317975" cy="1134803"/>
            </a:xfrm>
            <a:prstGeom prst="straightConnector1">
              <a:avLst/>
            </a:prstGeom>
            <a:ln w="38100">
              <a:solidFill>
                <a:schemeClr val="accent5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E1440B6C-A6A8-488C-B9F5-22F588B12B0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61724" y="3471491"/>
              <a:ext cx="1348076" cy="963957"/>
            </a:xfrm>
            <a:prstGeom prst="straightConnector1">
              <a:avLst/>
            </a:prstGeom>
            <a:ln w="38100">
              <a:solidFill>
                <a:schemeClr val="accent1"/>
              </a:solidFill>
              <a:headEnd type="oval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F06268C0-8316-4D9E-8425-63C5FF429E51}"/>
              </a:ext>
            </a:extLst>
          </p:cNvPr>
          <p:cNvSpPr/>
          <p:nvPr/>
        </p:nvSpPr>
        <p:spPr>
          <a:xfrm>
            <a:off x="4675310" y="3424624"/>
            <a:ext cx="482521" cy="2385472"/>
          </a:xfrm>
          <a:custGeom>
            <a:avLst/>
            <a:gdLst>
              <a:gd name="connsiteX0" fmla="*/ 477202 w 476250"/>
              <a:gd name="connsiteY0" fmla="*/ 2308860 h 2305050"/>
              <a:gd name="connsiteX1" fmla="*/ 0 w 476250"/>
              <a:gd name="connsiteY1" fmla="*/ 2308860 h 2305050"/>
              <a:gd name="connsiteX2" fmla="*/ 0 w 476250"/>
              <a:gd name="connsiteY2" fmla="*/ 0 h 2305050"/>
              <a:gd name="connsiteX3" fmla="*/ 477202 w 476250"/>
              <a:gd name="connsiteY3" fmla="*/ 0 h 2305050"/>
              <a:gd name="connsiteX4" fmla="*/ 477202 w 476250"/>
              <a:gd name="connsiteY4" fmla="*/ 2308860 h 2305050"/>
              <a:gd name="connsiteX5" fmla="*/ 452438 w 476250"/>
              <a:gd name="connsiteY5" fmla="*/ 1071563 h 2305050"/>
              <a:gd name="connsiteX6" fmla="*/ 332422 w 476250"/>
              <a:gd name="connsiteY6" fmla="*/ 1071563 h 2305050"/>
              <a:gd name="connsiteX7" fmla="*/ 332422 w 476250"/>
              <a:gd name="connsiteY7" fmla="*/ 1188720 h 2305050"/>
              <a:gd name="connsiteX8" fmla="*/ 452438 w 476250"/>
              <a:gd name="connsiteY8" fmla="*/ 1188720 h 2305050"/>
              <a:gd name="connsiteX9" fmla="*/ 452438 w 476250"/>
              <a:gd name="connsiteY9" fmla="*/ 1071563 h 2305050"/>
              <a:gd name="connsiteX10" fmla="*/ 298132 w 476250"/>
              <a:gd name="connsiteY10" fmla="*/ 1190625 h 2305050"/>
              <a:gd name="connsiteX11" fmla="*/ 298132 w 476250"/>
              <a:gd name="connsiteY11" fmla="*/ 1070610 h 2305050"/>
              <a:gd name="connsiteX12" fmla="*/ 180975 w 476250"/>
              <a:gd name="connsiteY12" fmla="*/ 1070610 h 2305050"/>
              <a:gd name="connsiteX13" fmla="*/ 180975 w 476250"/>
              <a:gd name="connsiteY13" fmla="*/ 1190625 h 2305050"/>
              <a:gd name="connsiteX14" fmla="*/ 298132 w 476250"/>
              <a:gd name="connsiteY14" fmla="*/ 1190625 h 2305050"/>
              <a:gd name="connsiteX15" fmla="*/ 27622 w 476250"/>
              <a:gd name="connsiteY15" fmla="*/ 1188720 h 2305050"/>
              <a:gd name="connsiteX16" fmla="*/ 146685 w 476250"/>
              <a:gd name="connsiteY16" fmla="*/ 1188720 h 2305050"/>
              <a:gd name="connsiteX17" fmla="*/ 146685 w 476250"/>
              <a:gd name="connsiteY17" fmla="*/ 1070610 h 2305050"/>
              <a:gd name="connsiteX18" fmla="*/ 27622 w 476250"/>
              <a:gd name="connsiteY18" fmla="*/ 1070610 h 2305050"/>
              <a:gd name="connsiteX19" fmla="*/ 27622 w 476250"/>
              <a:gd name="connsiteY19" fmla="*/ 1188720 h 2305050"/>
              <a:gd name="connsiteX20" fmla="*/ 28575 w 476250"/>
              <a:gd name="connsiteY20" fmla="*/ 328613 h 2305050"/>
              <a:gd name="connsiteX21" fmla="*/ 28575 w 476250"/>
              <a:gd name="connsiteY21" fmla="*/ 448627 h 2305050"/>
              <a:gd name="connsiteX22" fmla="*/ 147638 w 476250"/>
              <a:gd name="connsiteY22" fmla="*/ 448627 h 2305050"/>
              <a:gd name="connsiteX23" fmla="*/ 147638 w 476250"/>
              <a:gd name="connsiteY23" fmla="*/ 328613 h 2305050"/>
              <a:gd name="connsiteX24" fmla="*/ 28575 w 476250"/>
              <a:gd name="connsiteY24" fmla="*/ 328613 h 2305050"/>
              <a:gd name="connsiteX25" fmla="*/ 450532 w 476250"/>
              <a:gd name="connsiteY25" fmla="*/ 744855 h 2305050"/>
              <a:gd name="connsiteX26" fmla="*/ 450532 w 476250"/>
              <a:gd name="connsiteY26" fmla="*/ 627697 h 2305050"/>
              <a:gd name="connsiteX27" fmla="*/ 331470 w 476250"/>
              <a:gd name="connsiteY27" fmla="*/ 627697 h 2305050"/>
              <a:gd name="connsiteX28" fmla="*/ 331470 w 476250"/>
              <a:gd name="connsiteY28" fmla="*/ 744855 h 2305050"/>
              <a:gd name="connsiteX29" fmla="*/ 450532 w 476250"/>
              <a:gd name="connsiteY29" fmla="*/ 744855 h 2305050"/>
              <a:gd name="connsiteX30" fmla="*/ 147638 w 476250"/>
              <a:gd name="connsiteY30" fmla="*/ 626745 h 2305050"/>
              <a:gd name="connsiteX31" fmla="*/ 27622 w 476250"/>
              <a:gd name="connsiteY31" fmla="*/ 626745 h 2305050"/>
              <a:gd name="connsiteX32" fmla="*/ 27622 w 476250"/>
              <a:gd name="connsiteY32" fmla="*/ 743902 h 2305050"/>
              <a:gd name="connsiteX33" fmla="*/ 147638 w 476250"/>
              <a:gd name="connsiteY33" fmla="*/ 743902 h 2305050"/>
              <a:gd name="connsiteX34" fmla="*/ 147638 w 476250"/>
              <a:gd name="connsiteY34" fmla="*/ 626745 h 2305050"/>
              <a:gd name="connsiteX35" fmla="*/ 298132 w 476250"/>
              <a:gd name="connsiteY35" fmla="*/ 1337310 h 2305050"/>
              <a:gd name="connsiteX36" fmla="*/ 298132 w 476250"/>
              <a:gd name="connsiteY36" fmla="*/ 1219200 h 2305050"/>
              <a:gd name="connsiteX37" fmla="*/ 180975 w 476250"/>
              <a:gd name="connsiteY37" fmla="*/ 1219200 h 2305050"/>
              <a:gd name="connsiteX38" fmla="*/ 180975 w 476250"/>
              <a:gd name="connsiteY38" fmla="*/ 1337310 h 2305050"/>
              <a:gd name="connsiteX39" fmla="*/ 298132 w 476250"/>
              <a:gd name="connsiteY39" fmla="*/ 1337310 h 2305050"/>
              <a:gd name="connsiteX40" fmla="*/ 180022 w 476250"/>
              <a:gd name="connsiteY40" fmla="*/ 476250 h 2305050"/>
              <a:gd name="connsiteX41" fmla="*/ 180022 w 476250"/>
              <a:gd name="connsiteY41" fmla="*/ 595313 h 2305050"/>
              <a:gd name="connsiteX42" fmla="*/ 299085 w 476250"/>
              <a:gd name="connsiteY42" fmla="*/ 595313 h 2305050"/>
              <a:gd name="connsiteX43" fmla="*/ 299085 w 476250"/>
              <a:gd name="connsiteY43" fmla="*/ 476250 h 2305050"/>
              <a:gd name="connsiteX44" fmla="*/ 180022 w 476250"/>
              <a:gd name="connsiteY44" fmla="*/ 476250 h 2305050"/>
              <a:gd name="connsiteX45" fmla="*/ 452438 w 476250"/>
              <a:gd name="connsiteY45" fmla="*/ 32385 h 2305050"/>
              <a:gd name="connsiteX46" fmla="*/ 330518 w 476250"/>
              <a:gd name="connsiteY46" fmla="*/ 32385 h 2305050"/>
              <a:gd name="connsiteX47" fmla="*/ 330518 w 476250"/>
              <a:gd name="connsiteY47" fmla="*/ 148590 h 2305050"/>
              <a:gd name="connsiteX48" fmla="*/ 452438 w 476250"/>
              <a:gd name="connsiteY48" fmla="*/ 148590 h 2305050"/>
              <a:gd name="connsiteX49" fmla="*/ 452438 w 476250"/>
              <a:gd name="connsiteY49" fmla="*/ 32385 h 2305050"/>
              <a:gd name="connsiteX50" fmla="*/ 300038 w 476250"/>
              <a:gd name="connsiteY50" fmla="*/ 31432 h 2305050"/>
              <a:gd name="connsiteX51" fmla="*/ 180022 w 476250"/>
              <a:gd name="connsiteY51" fmla="*/ 31432 h 2305050"/>
              <a:gd name="connsiteX52" fmla="*/ 180022 w 476250"/>
              <a:gd name="connsiteY52" fmla="*/ 149542 h 2305050"/>
              <a:gd name="connsiteX53" fmla="*/ 300038 w 476250"/>
              <a:gd name="connsiteY53" fmla="*/ 149542 h 2305050"/>
              <a:gd name="connsiteX54" fmla="*/ 300038 w 476250"/>
              <a:gd name="connsiteY54" fmla="*/ 31432 h 2305050"/>
              <a:gd name="connsiteX55" fmla="*/ 300038 w 476250"/>
              <a:gd name="connsiteY55" fmla="*/ 299085 h 2305050"/>
              <a:gd name="connsiteX56" fmla="*/ 300038 w 476250"/>
              <a:gd name="connsiteY56" fmla="*/ 180022 h 2305050"/>
              <a:gd name="connsiteX57" fmla="*/ 179070 w 476250"/>
              <a:gd name="connsiteY57" fmla="*/ 180022 h 2305050"/>
              <a:gd name="connsiteX58" fmla="*/ 179070 w 476250"/>
              <a:gd name="connsiteY58" fmla="*/ 299085 h 2305050"/>
              <a:gd name="connsiteX59" fmla="*/ 300038 w 476250"/>
              <a:gd name="connsiteY59" fmla="*/ 299085 h 2305050"/>
              <a:gd name="connsiteX60" fmla="*/ 147638 w 476250"/>
              <a:gd name="connsiteY60" fmla="*/ 477202 h 2305050"/>
              <a:gd name="connsiteX61" fmla="*/ 26670 w 476250"/>
              <a:gd name="connsiteY61" fmla="*/ 477202 h 2305050"/>
              <a:gd name="connsiteX62" fmla="*/ 26670 w 476250"/>
              <a:gd name="connsiteY62" fmla="*/ 594360 h 2305050"/>
              <a:gd name="connsiteX63" fmla="*/ 147638 w 476250"/>
              <a:gd name="connsiteY63" fmla="*/ 594360 h 2305050"/>
              <a:gd name="connsiteX64" fmla="*/ 147638 w 476250"/>
              <a:gd name="connsiteY64" fmla="*/ 477202 h 2305050"/>
              <a:gd name="connsiteX65" fmla="*/ 450532 w 476250"/>
              <a:gd name="connsiteY65" fmla="*/ 1041082 h 2305050"/>
              <a:gd name="connsiteX66" fmla="*/ 450532 w 476250"/>
              <a:gd name="connsiteY66" fmla="*/ 923925 h 2305050"/>
              <a:gd name="connsiteX67" fmla="*/ 331470 w 476250"/>
              <a:gd name="connsiteY67" fmla="*/ 923925 h 2305050"/>
              <a:gd name="connsiteX68" fmla="*/ 331470 w 476250"/>
              <a:gd name="connsiteY68" fmla="*/ 1041082 h 2305050"/>
              <a:gd name="connsiteX69" fmla="*/ 450532 w 476250"/>
              <a:gd name="connsiteY69" fmla="*/ 1041082 h 2305050"/>
              <a:gd name="connsiteX70" fmla="*/ 332422 w 476250"/>
              <a:gd name="connsiteY70" fmla="*/ 1218248 h 2305050"/>
              <a:gd name="connsiteX71" fmla="*/ 332422 w 476250"/>
              <a:gd name="connsiteY71" fmla="*/ 1336357 h 2305050"/>
              <a:gd name="connsiteX72" fmla="*/ 451485 w 476250"/>
              <a:gd name="connsiteY72" fmla="*/ 1336357 h 2305050"/>
              <a:gd name="connsiteX73" fmla="*/ 451485 w 476250"/>
              <a:gd name="connsiteY73" fmla="*/ 1218248 h 2305050"/>
              <a:gd name="connsiteX74" fmla="*/ 332422 w 476250"/>
              <a:gd name="connsiteY74" fmla="*/ 1218248 h 2305050"/>
              <a:gd name="connsiteX75" fmla="*/ 452438 w 476250"/>
              <a:gd name="connsiteY75" fmla="*/ 447675 h 2305050"/>
              <a:gd name="connsiteX76" fmla="*/ 452438 w 476250"/>
              <a:gd name="connsiteY76" fmla="*/ 329565 h 2305050"/>
              <a:gd name="connsiteX77" fmla="*/ 331470 w 476250"/>
              <a:gd name="connsiteY77" fmla="*/ 329565 h 2305050"/>
              <a:gd name="connsiteX78" fmla="*/ 331470 w 476250"/>
              <a:gd name="connsiteY78" fmla="*/ 447675 h 2305050"/>
              <a:gd name="connsiteX79" fmla="*/ 452438 w 476250"/>
              <a:gd name="connsiteY79" fmla="*/ 447675 h 2305050"/>
              <a:gd name="connsiteX80" fmla="*/ 300038 w 476250"/>
              <a:gd name="connsiteY80" fmla="*/ 448627 h 2305050"/>
              <a:gd name="connsiteX81" fmla="*/ 300038 w 476250"/>
              <a:gd name="connsiteY81" fmla="*/ 328613 h 2305050"/>
              <a:gd name="connsiteX82" fmla="*/ 180022 w 476250"/>
              <a:gd name="connsiteY82" fmla="*/ 328613 h 2305050"/>
              <a:gd name="connsiteX83" fmla="*/ 180022 w 476250"/>
              <a:gd name="connsiteY83" fmla="*/ 448627 h 2305050"/>
              <a:gd name="connsiteX84" fmla="*/ 300038 w 476250"/>
              <a:gd name="connsiteY84" fmla="*/ 448627 h 2305050"/>
              <a:gd name="connsiteX85" fmla="*/ 146685 w 476250"/>
              <a:gd name="connsiteY85" fmla="*/ 299085 h 2305050"/>
              <a:gd name="connsiteX86" fmla="*/ 146685 w 476250"/>
              <a:gd name="connsiteY86" fmla="*/ 181927 h 2305050"/>
              <a:gd name="connsiteX87" fmla="*/ 27622 w 476250"/>
              <a:gd name="connsiteY87" fmla="*/ 181927 h 2305050"/>
              <a:gd name="connsiteX88" fmla="*/ 27622 w 476250"/>
              <a:gd name="connsiteY88" fmla="*/ 299085 h 2305050"/>
              <a:gd name="connsiteX89" fmla="*/ 146685 w 476250"/>
              <a:gd name="connsiteY89" fmla="*/ 299085 h 2305050"/>
              <a:gd name="connsiteX90" fmla="*/ 145732 w 476250"/>
              <a:gd name="connsiteY90" fmla="*/ 889635 h 2305050"/>
              <a:gd name="connsiteX91" fmla="*/ 145732 w 476250"/>
              <a:gd name="connsiteY91" fmla="*/ 772477 h 2305050"/>
              <a:gd name="connsiteX92" fmla="*/ 28575 w 476250"/>
              <a:gd name="connsiteY92" fmla="*/ 772477 h 2305050"/>
              <a:gd name="connsiteX93" fmla="*/ 28575 w 476250"/>
              <a:gd name="connsiteY93" fmla="*/ 889635 h 2305050"/>
              <a:gd name="connsiteX94" fmla="*/ 145732 w 476250"/>
              <a:gd name="connsiteY94" fmla="*/ 889635 h 2305050"/>
              <a:gd name="connsiteX95" fmla="*/ 179070 w 476250"/>
              <a:gd name="connsiteY95" fmla="*/ 889635 h 2305050"/>
              <a:gd name="connsiteX96" fmla="*/ 298132 w 476250"/>
              <a:gd name="connsiteY96" fmla="*/ 889635 h 2305050"/>
              <a:gd name="connsiteX97" fmla="*/ 298132 w 476250"/>
              <a:gd name="connsiteY97" fmla="*/ 772477 h 2305050"/>
              <a:gd name="connsiteX98" fmla="*/ 179070 w 476250"/>
              <a:gd name="connsiteY98" fmla="*/ 772477 h 2305050"/>
              <a:gd name="connsiteX99" fmla="*/ 179070 w 476250"/>
              <a:gd name="connsiteY99" fmla="*/ 889635 h 2305050"/>
              <a:gd name="connsiteX100" fmla="*/ 450532 w 476250"/>
              <a:gd name="connsiteY100" fmla="*/ 890588 h 2305050"/>
              <a:gd name="connsiteX101" fmla="*/ 450532 w 476250"/>
              <a:gd name="connsiteY101" fmla="*/ 771525 h 2305050"/>
              <a:gd name="connsiteX102" fmla="*/ 331470 w 476250"/>
              <a:gd name="connsiteY102" fmla="*/ 771525 h 2305050"/>
              <a:gd name="connsiteX103" fmla="*/ 331470 w 476250"/>
              <a:gd name="connsiteY103" fmla="*/ 890588 h 2305050"/>
              <a:gd name="connsiteX104" fmla="*/ 450532 w 476250"/>
              <a:gd name="connsiteY104" fmla="*/ 890588 h 2305050"/>
              <a:gd name="connsiteX105" fmla="*/ 298132 w 476250"/>
              <a:gd name="connsiteY105" fmla="*/ 1370648 h 2305050"/>
              <a:gd name="connsiteX106" fmla="*/ 180022 w 476250"/>
              <a:gd name="connsiteY106" fmla="*/ 1370648 h 2305050"/>
              <a:gd name="connsiteX107" fmla="*/ 180022 w 476250"/>
              <a:gd name="connsiteY107" fmla="*/ 1486853 h 2305050"/>
              <a:gd name="connsiteX108" fmla="*/ 298132 w 476250"/>
              <a:gd name="connsiteY108" fmla="*/ 1486853 h 2305050"/>
              <a:gd name="connsiteX109" fmla="*/ 298132 w 476250"/>
              <a:gd name="connsiteY109" fmla="*/ 1370648 h 2305050"/>
              <a:gd name="connsiteX110" fmla="*/ 299085 w 476250"/>
              <a:gd name="connsiteY110" fmla="*/ 1632585 h 2305050"/>
              <a:gd name="connsiteX111" fmla="*/ 299085 w 476250"/>
              <a:gd name="connsiteY111" fmla="*/ 1516380 h 2305050"/>
              <a:gd name="connsiteX112" fmla="*/ 179070 w 476250"/>
              <a:gd name="connsiteY112" fmla="*/ 1516380 h 2305050"/>
              <a:gd name="connsiteX113" fmla="*/ 179070 w 476250"/>
              <a:gd name="connsiteY113" fmla="*/ 1632585 h 2305050"/>
              <a:gd name="connsiteX114" fmla="*/ 299085 w 476250"/>
              <a:gd name="connsiteY114" fmla="*/ 1632585 h 2305050"/>
              <a:gd name="connsiteX115" fmla="*/ 146685 w 476250"/>
              <a:gd name="connsiteY115" fmla="*/ 1370648 h 2305050"/>
              <a:gd name="connsiteX116" fmla="*/ 28575 w 476250"/>
              <a:gd name="connsiteY116" fmla="*/ 1370648 h 2305050"/>
              <a:gd name="connsiteX117" fmla="*/ 28575 w 476250"/>
              <a:gd name="connsiteY117" fmla="*/ 1486853 h 2305050"/>
              <a:gd name="connsiteX118" fmla="*/ 146685 w 476250"/>
              <a:gd name="connsiteY118" fmla="*/ 1486853 h 2305050"/>
              <a:gd name="connsiteX119" fmla="*/ 146685 w 476250"/>
              <a:gd name="connsiteY119" fmla="*/ 1370648 h 2305050"/>
              <a:gd name="connsiteX120" fmla="*/ 449580 w 476250"/>
              <a:gd name="connsiteY120" fmla="*/ 1631632 h 2305050"/>
              <a:gd name="connsiteX121" fmla="*/ 449580 w 476250"/>
              <a:gd name="connsiteY121" fmla="*/ 1514475 h 2305050"/>
              <a:gd name="connsiteX122" fmla="*/ 332422 w 476250"/>
              <a:gd name="connsiteY122" fmla="*/ 1514475 h 2305050"/>
              <a:gd name="connsiteX123" fmla="*/ 332422 w 476250"/>
              <a:gd name="connsiteY123" fmla="*/ 1631632 h 2305050"/>
              <a:gd name="connsiteX124" fmla="*/ 449580 w 476250"/>
              <a:gd name="connsiteY124" fmla="*/ 1631632 h 2305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</a:cxnLst>
            <a:rect l="l" t="t" r="r" b="b"/>
            <a:pathLst>
              <a:path w="476250" h="2305050">
                <a:moveTo>
                  <a:pt x="477202" y="2308860"/>
                </a:moveTo>
                <a:cubicBezTo>
                  <a:pt x="316230" y="2308860"/>
                  <a:pt x="160020" y="2308860"/>
                  <a:pt x="0" y="2308860"/>
                </a:cubicBezTo>
                <a:cubicBezTo>
                  <a:pt x="0" y="1539240"/>
                  <a:pt x="0" y="771525"/>
                  <a:pt x="0" y="0"/>
                </a:cubicBezTo>
                <a:cubicBezTo>
                  <a:pt x="157163" y="0"/>
                  <a:pt x="315277" y="0"/>
                  <a:pt x="477202" y="0"/>
                </a:cubicBezTo>
                <a:cubicBezTo>
                  <a:pt x="477202" y="767715"/>
                  <a:pt x="477202" y="1536382"/>
                  <a:pt x="477202" y="2308860"/>
                </a:cubicBezTo>
                <a:close/>
                <a:moveTo>
                  <a:pt x="452438" y="1071563"/>
                </a:moveTo>
                <a:cubicBezTo>
                  <a:pt x="412432" y="1071563"/>
                  <a:pt x="372427" y="1071563"/>
                  <a:pt x="332422" y="1071563"/>
                </a:cubicBezTo>
                <a:cubicBezTo>
                  <a:pt x="332422" y="1112520"/>
                  <a:pt x="332422" y="1150620"/>
                  <a:pt x="332422" y="1188720"/>
                </a:cubicBezTo>
                <a:cubicBezTo>
                  <a:pt x="374332" y="1188720"/>
                  <a:pt x="412432" y="1188720"/>
                  <a:pt x="452438" y="1188720"/>
                </a:cubicBezTo>
                <a:cubicBezTo>
                  <a:pt x="452438" y="1147763"/>
                  <a:pt x="452438" y="1111567"/>
                  <a:pt x="452438" y="1071563"/>
                </a:cubicBezTo>
                <a:close/>
                <a:moveTo>
                  <a:pt x="298132" y="1190625"/>
                </a:moveTo>
                <a:cubicBezTo>
                  <a:pt x="298132" y="1147763"/>
                  <a:pt x="298132" y="1108710"/>
                  <a:pt x="298132" y="1070610"/>
                </a:cubicBezTo>
                <a:cubicBezTo>
                  <a:pt x="256222" y="1070610"/>
                  <a:pt x="218122" y="1070610"/>
                  <a:pt x="180975" y="1070610"/>
                </a:cubicBezTo>
                <a:cubicBezTo>
                  <a:pt x="180975" y="1112520"/>
                  <a:pt x="180975" y="1151573"/>
                  <a:pt x="180975" y="1190625"/>
                </a:cubicBezTo>
                <a:cubicBezTo>
                  <a:pt x="220980" y="1190625"/>
                  <a:pt x="257175" y="1190625"/>
                  <a:pt x="298132" y="1190625"/>
                </a:cubicBezTo>
                <a:close/>
                <a:moveTo>
                  <a:pt x="27622" y="1188720"/>
                </a:moveTo>
                <a:cubicBezTo>
                  <a:pt x="68580" y="1188720"/>
                  <a:pt x="106680" y="1188720"/>
                  <a:pt x="146685" y="1188720"/>
                </a:cubicBezTo>
                <a:cubicBezTo>
                  <a:pt x="146685" y="1146810"/>
                  <a:pt x="146685" y="1108710"/>
                  <a:pt x="146685" y="1070610"/>
                </a:cubicBezTo>
                <a:cubicBezTo>
                  <a:pt x="104775" y="1070610"/>
                  <a:pt x="66675" y="1070610"/>
                  <a:pt x="27622" y="1070610"/>
                </a:cubicBezTo>
                <a:cubicBezTo>
                  <a:pt x="27622" y="1112520"/>
                  <a:pt x="27622" y="1149667"/>
                  <a:pt x="27622" y="1188720"/>
                </a:cubicBezTo>
                <a:close/>
                <a:moveTo>
                  <a:pt x="28575" y="328613"/>
                </a:moveTo>
                <a:cubicBezTo>
                  <a:pt x="28575" y="372427"/>
                  <a:pt x="28575" y="410527"/>
                  <a:pt x="28575" y="448627"/>
                </a:cubicBezTo>
                <a:cubicBezTo>
                  <a:pt x="70485" y="448627"/>
                  <a:pt x="107632" y="448627"/>
                  <a:pt x="147638" y="448627"/>
                </a:cubicBezTo>
                <a:cubicBezTo>
                  <a:pt x="147638" y="407670"/>
                  <a:pt x="147638" y="369570"/>
                  <a:pt x="147638" y="328613"/>
                </a:cubicBezTo>
                <a:cubicBezTo>
                  <a:pt x="106680" y="328613"/>
                  <a:pt x="68580" y="328613"/>
                  <a:pt x="28575" y="328613"/>
                </a:cubicBezTo>
                <a:close/>
                <a:moveTo>
                  <a:pt x="450532" y="744855"/>
                </a:moveTo>
                <a:cubicBezTo>
                  <a:pt x="450532" y="702945"/>
                  <a:pt x="450532" y="664845"/>
                  <a:pt x="450532" y="627697"/>
                </a:cubicBezTo>
                <a:cubicBezTo>
                  <a:pt x="408622" y="627697"/>
                  <a:pt x="369570" y="627697"/>
                  <a:pt x="331470" y="627697"/>
                </a:cubicBezTo>
                <a:cubicBezTo>
                  <a:pt x="331470" y="668655"/>
                  <a:pt x="331470" y="705802"/>
                  <a:pt x="331470" y="744855"/>
                </a:cubicBezTo>
                <a:cubicBezTo>
                  <a:pt x="371475" y="744855"/>
                  <a:pt x="409575" y="744855"/>
                  <a:pt x="450532" y="744855"/>
                </a:cubicBezTo>
                <a:close/>
                <a:moveTo>
                  <a:pt x="147638" y="626745"/>
                </a:moveTo>
                <a:cubicBezTo>
                  <a:pt x="106680" y="626745"/>
                  <a:pt x="67627" y="626745"/>
                  <a:pt x="27622" y="626745"/>
                </a:cubicBezTo>
                <a:cubicBezTo>
                  <a:pt x="27622" y="667702"/>
                  <a:pt x="27622" y="706755"/>
                  <a:pt x="27622" y="743902"/>
                </a:cubicBezTo>
                <a:cubicBezTo>
                  <a:pt x="69532" y="743902"/>
                  <a:pt x="107632" y="743902"/>
                  <a:pt x="147638" y="743902"/>
                </a:cubicBezTo>
                <a:cubicBezTo>
                  <a:pt x="147638" y="702945"/>
                  <a:pt x="147638" y="665797"/>
                  <a:pt x="147638" y="626745"/>
                </a:cubicBezTo>
                <a:close/>
                <a:moveTo>
                  <a:pt x="298132" y="1337310"/>
                </a:moveTo>
                <a:cubicBezTo>
                  <a:pt x="298132" y="1295400"/>
                  <a:pt x="298132" y="1257300"/>
                  <a:pt x="298132" y="1219200"/>
                </a:cubicBezTo>
                <a:cubicBezTo>
                  <a:pt x="256222" y="1219200"/>
                  <a:pt x="219075" y="1219200"/>
                  <a:pt x="180975" y="1219200"/>
                </a:cubicBezTo>
                <a:cubicBezTo>
                  <a:pt x="180975" y="1260157"/>
                  <a:pt x="180975" y="1298257"/>
                  <a:pt x="180975" y="1337310"/>
                </a:cubicBezTo>
                <a:cubicBezTo>
                  <a:pt x="220980" y="1337310"/>
                  <a:pt x="257175" y="1337310"/>
                  <a:pt x="298132" y="1337310"/>
                </a:cubicBezTo>
                <a:close/>
                <a:moveTo>
                  <a:pt x="180022" y="476250"/>
                </a:moveTo>
                <a:cubicBezTo>
                  <a:pt x="180022" y="518160"/>
                  <a:pt x="180022" y="556260"/>
                  <a:pt x="180022" y="595313"/>
                </a:cubicBezTo>
                <a:cubicBezTo>
                  <a:pt x="220980" y="595313"/>
                  <a:pt x="259080" y="595313"/>
                  <a:pt x="299085" y="595313"/>
                </a:cubicBezTo>
                <a:cubicBezTo>
                  <a:pt x="299085" y="554355"/>
                  <a:pt x="299085" y="516255"/>
                  <a:pt x="299085" y="476250"/>
                </a:cubicBezTo>
                <a:cubicBezTo>
                  <a:pt x="259080" y="476250"/>
                  <a:pt x="220980" y="476250"/>
                  <a:pt x="180022" y="476250"/>
                </a:cubicBezTo>
                <a:close/>
                <a:moveTo>
                  <a:pt x="452438" y="32385"/>
                </a:moveTo>
                <a:cubicBezTo>
                  <a:pt x="411480" y="32385"/>
                  <a:pt x="372427" y="32385"/>
                  <a:pt x="330518" y="32385"/>
                </a:cubicBezTo>
                <a:cubicBezTo>
                  <a:pt x="330518" y="71438"/>
                  <a:pt x="330518" y="108585"/>
                  <a:pt x="330518" y="148590"/>
                </a:cubicBezTo>
                <a:cubicBezTo>
                  <a:pt x="371475" y="148590"/>
                  <a:pt x="411480" y="148590"/>
                  <a:pt x="452438" y="148590"/>
                </a:cubicBezTo>
                <a:cubicBezTo>
                  <a:pt x="452438" y="109538"/>
                  <a:pt x="452438" y="73342"/>
                  <a:pt x="452438" y="32385"/>
                </a:cubicBezTo>
                <a:close/>
                <a:moveTo>
                  <a:pt x="300038" y="31432"/>
                </a:moveTo>
                <a:cubicBezTo>
                  <a:pt x="257175" y="31432"/>
                  <a:pt x="219075" y="31432"/>
                  <a:pt x="180022" y="31432"/>
                </a:cubicBezTo>
                <a:cubicBezTo>
                  <a:pt x="180022" y="72390"/>
                  <a:pt x="180022" y="111442"/>
                  <a:pt x="180022" y="149542"/>
                </a:cubicBezTo>
                <a:cubicBezTo>
                  <a:pt x="221932" y="149542"/>
                  <a:pt x="260985" y="149542"/>
                  <a:pt x="300038" y="149542"/>
                </a:cubicBezTo>
                <a:cubicBezTo>
                  <a:pt x="300038" y="108585"/>
                  <a:pt x="300038" y="71438"/>
                  <a:pt x="300038" y="31432"/>
                </a:cubicBezTo>
                <a:close/>
                <a:moveTo>
                  <a:pt x="300038" y="299085"/>
                </a:moveTo>
                <a:cubicBezTo>
                  <a:pt x="300038" y="257175"/>
                  <a:pt x="300038" y="220027"/>
                  <a:pt x="300038" y="180022"/>
                </a:cubicBezTo>
                <a:cubicBezTo>
                  <a:pt x="259080" y="180022"/>
                  <a:pt x="220027" y="180022"/>
                  <a:pt x="179070" y="180022"/>
                </a:cubicBezTo>
                <a:cubicBezTo>
                  <a:pt x="179070" y="220027"/>
                  <a:pt x="179070" y="258127"/>
                  <a:pt x="179070" y="299085"/>
                </a:cubicBezTo>
                <a:cubicBezTo>
                  <a:pt x="220027" y="299085"/>
                  <a:pt x="258127" y="299085"/>
                  <a:pt x="300038" y="299085"/>
                </a:cubicBezTo>
                <a:close/>
                <a:moveTo>
                  <a:pt x="147638" y="477202"/>
                </a:moveTo>
                <a:cubicBezTo>
                  <a:pt x="104775" y="477202"/>
                  <a:pt x="66675" y="477202"/>
                  <a:pt x="26670" y="477202"/>
                </a:cubicBezTo>
                <a:cubicBezTo>
                  <a:pt x="26670" y="517207"/>
                  <a:pt x="26670" y="554355"/>
                  <a:pt x="26670" y="594360"/>
                </a:cubicBezTo>
                <a:cubicBezTo>
                  <a:pt x="67627" y="594360"/>
                  <a:pt x="106680" y="594360"/>
                  <a:pt x="147638" y="594360"/>
                </a:cubicBezTo>
                <a:cubicBezTo>
                  <a:pt x="147638" y="554355"/>
                  <a:pt x="147638" y="517207"/>
                  <a:pt x="147638" y="477202"/>
                </a:cubicBezTo>
                <a:close/>
                <a:moveTo>
                  <a:pt x="450532" y="1041082"/>
                </a:moveTo>
                <a:cubicBezTo>
                  <a:pt x="450532" y="1001077"/>
                  <a:pt x="450532" y="962025"/>
                  <a:pt x="450532" y="923925"/>
                </a:cubicBezTo>
                <a:cubicBezTo>
                  <a:pt x="408622" y="923925"/>
                  <a:pt x="370522" y="923925"/>
                  <a:pt x="331470" y="923925"/>
                </a:cubicBezTo>
                <a:cubicBezTo>
                  <a:pt x="331470" y="964882"/>
                  <a:pt x="331470" y="1002030"/>
                  <a:pt x="331470" y="1041082"/>
                </a:cubicBezTo>
                <a:cubicBezTo>
                  <a:pt x="372427" y="1041082"/>
                  <a:pt x="410527" y="1041082"/>
                  <a:pt x="450532" y="1041082"/>
                </a:cubicBezTo>
                <a:close/>
                <a:moveTo>
                  <a:pt x="332422" y="1218248"/>
                </a:moveTo>
                <a:cubicBezTo>
                  <a:pt x="332422" y="1258253"/>
                  <a:pt x="332422" y="1296353"/>
                  <a:pt x="332422" y="1336357"/>
                </a:cubicBezTo>
                <a:cubicBezTo>
                  <a:pt x="373380" y="1336357"/>
                  <a:pt x="410527" y="1336357"/>
                  <a:pt x="451485" y="1336357"/>
                </a:cubicBezTo>
                <a:cubicBezTo>
                  <a:pt x="451485" y="1296353"/>
                  <a:pt x="451485" y="1257300"/>
                  <a:pt x="451485" y="1218248"/>
                </a:cubicBezTo>
                <a:cubicBezTo>
                  <a:pt x="409575" y="1218248"/>
                  <a:pt x="372427" y="1218248"/>
                  <a:pt x="332422" y="1218248"/>
                </a:cubicBezTo>
                <a:close/>
                <a:moveTo>
                  <a:pt x="452438" y="447675"/>
                </a:moveTo>
                <a:cubicBezTo>
                  <a:pt x="452438" y="406717"/>
                  <a:pt x="452438" y="369570"/>
                  <a:pt x="452438" y="329565"/>
                </a:cubicBezTo>
                <a:cubicBezTo>
                  <a:pt x="411480" y="329565"/>
                  <a:pt x="371475" y="329565"/>
                  <a:pt x="331470" y="329565"/>
                </a:cubicBezTo>
                <a:cubicBezTo>
                  <a:pt x="331470" y="370522"/>
                  <a:pt x="331470" y="408622"/>
                  <a:pt x="331470" y="447675"/>
                </a:cubicBezTo>
                <a:cubicBezTo>
                  <a:pt x="371475" y="447675"/>
                  <a:pt x="409575" y="447675"/>
                  <a:pt x="452438" y="447675"/>
                </a:cubicBezTo>
                <a:close/>
                <a:moveTo>
                  <a:pt x="300038" y="448627"/>
                </a:moveTo>
                <a:cubicBezTo>
                  <a:pt x="300038" y="405765"/>
                  <a:pt x="300038" y="368617"/>
                  <a:pt x="300038" y="328613"/>
                </a:cubicBezTo>
                <a:cubicBezTo>
                  <a:pt x="258127" y="328613"/>
                  <a:pt x="219075" y="328613"/>
                  <a:pt x="180022" y="328613"/>
                </a:cubicBezTo>
                <a:cubicBezTo>
                  <a:pt x="180022" y="370522"/>
                  <a:pt x="180022" y="408622"/>
                  <a:pt x="180022" y="448627"/>
                </a:cubicBezTo>
                <a:cubicBezTo>
                  <a:pt x="220980" y="448627"/>
                  <a:pt x="258127" y="448627"/>
                  <a:pt x="300038" y="448627"/>
                </a:cubicBezTo>
                <a:close/>
                <a:moveTo>
                  <a:pt x="146685" y="299085"/>
                </a:moveTo>
                <a:cubicBezTo>
                  <a:pt x="146685" y="256222"/>
                  <a:pt x="146685" y="218122"/>
                  <a:pt x="146685" y="181927"/>
                </a:cubicBezTo>
                <a:cubicBezTo>
                  <a:pt x="103822" y="181927"/>
                  <a:pt x="65722" y="181927"/>
                  <a:pt x="27622" y="181927"/>
                </a:cubicBezTo>
                <a:cubicBezTo>
                  <a:pt x="27622" y="222885"/>
                  <a:pt x="27622" y="260032"/>
                  <a:pt x="27622" y="299085"/>
                </a:cubicBezTo>
                <a:cubicBezTo>
                  <a:pt x="67627" y="299085"/>
                  <a:pt x="104775" y="299085"/>
                  <a:pt x="146685" y="299085"/>
                </a:cubicBezTo>
                <a:close/>
                <a:moveTo>
                  <a:pt x="145732" y="889635"/>
                </a:moveTo>
                <a:cubicBezTo>
                  <a:pt x="145732" y="848677"/>
                  <a:pt x="145732" y="810577"/>
                  <a:pt x="145732" y="772477"/>
                </a:cubicBezTo>
                <a:cubicBezTo>
                  <a:pt x="103822" y="772477"/>
                  <a:pt x="66675" y="772477"/>
                  <a:pt x="28575" y="772477"/>
                </a:cubicBezTo>
                <a:cubicBezTo>
                  <a:pt x="28575" y="813435"/>
                  <a:pt x="28575" y="851535"/>
                  <a:pt x="28575" y="889635"/>
                </a:cubicBezTo>
                <a:cubicBezTo>
                  <a:pt x="70485" y="889635"/>
                  <a:pt x="107632" y="889635"/>
                  <a:pt x="145732" y="889635"/>
                </a:cubicBezTo>
                <a:close/>
                <a:moveTo>
                  <a:pt x="179070" y="889635"/>
                </a:moveTo>
                <a:cubicBezTo>
                  <a:pt x="220027" y="889635"/>
                  <a:pt x="258127" y="889635"/>
                  <a:pt x="298132" y="889635"/>
                </a:cubicBezTo>
                <a:cubicBezTo>
                  <a:pt x="298132" y="848677"/>
                  <a:pt x="298132" y="810577"/>
                  <a:pt x="298132" y="772477"/>
                </a:cubicBezTo>
                <a:cubicBezTo>
                  <a:pt x="256222" y="772477"/>
                  <a:pt x="219075" y="772477"/>
                  <a:pt x="179070" y="772477"/>
                </a:cubicBezTo>
                <a:cubicBezTo>
                  <a:pt x="179070" y="812482"/>
                  <a:pt x="179070" y="849630"/>
                  <a:pt x="179070" y="889635"/>
                </a:cubicBezTo>
                <a:close/>
                <a:moveTo>
                  <a:pt x="450532" y="890588"/>
                </a:moveTo>
                <a:cubicBezTo>
                  <a:pt x="450532" y="849630"/>
                  <a:pt x="450532" y="811530"/>
                  <a:pt x="450532" y="771525"/>
                </a:cubicBezTo>
                <a:cubicBezTo>
                  <a:pt x="409575" y="771525"/>
                  <a:pt x="372427" y="771525"/>
                  <a:pt x="331470" y="771525"/>
                </a:cubicBezTo>
                <a:cubicBezTo>
                  <a:pt x="331470" y="811530"/>
                  <a:pt x="331470" y="850582"/>
                  <a:pt x="331470" y="890588"/>
                </a:cubicBezTo>
                <a:cubicBezTo>
                  <a:pt x="372427" y="890588"/>
                  <a:pt x="410527" y="890588"/>
                  <a:pt x="450532" y="890588"/>
                </a:cubicBezTo>
                <a:close/>
                <a:moveTo>
                  <a:pt x="298132" y="1370648"/>
                </a:moveTo>
                <a:cubicBezTo>
                  <a:pt x="257175" y="1370648"/>
                  <a:pt x="218122" y="1370648"/>
                  <a:pt x="180022" y="1370648"/>
                </a:cubicBezTo>
                <a:cubicBezTo>
                  <a:pt x="180022" y="1410653"/>
                  <a:pt x="180022" y="1447800"/>
                  <a:pt x="180022" y="1486853"/>
                </a:cubicBezTo>
                <a:cubicBezTo>
                  <a:pt x="220980" y="1486853"/>
                  <a:pt x="257175" y="1486853"/>
                  <a:pt x="298132" y="1486853"/>
                </a:cubicBezTo>
                <a:cubicBezTo>
                  <a:pt x="298132" y="1447800"/>
                  <a:pt x="298132" y="1411605"/>
                  <a:pt x="298132" y="1370648"/>
                </a:cubicBezTo>
                <a:close/>
                <a:moveTo>
                  <a:pt x="299085" y="1632585"/>
                </a:moveTo>
                <a:cubicBezTo>
                  <a:pt x="299085" y="1590675"/>
                  <a:pt x="299085" y="1553528"/>
                  <a:pt x="299085" y="1516380"/>
                </a:cubicBezTo>
                <a:cubicBezTo>
                  <a:pt x="258127" y="1516380"/>
                  <a:pt x="219075" y="1516380"/>
                  <a:pt x="179070" y="1516380"/>
                </a:cubicBezTo>
                <a:cubicBezTo>
                  <a:pt x="179070" y="1557338"/>
                  <a:pt x="179070" y="1594485"/>
                  <a:pt x="179070" y="1632585"/>
                </a:cubicBezTo>
                <a:cubicBezTo>
                  <a:pt x="219075" y="1632585"/>
                  <a:pt x="256222" y="1632585"/>
                  <a:pt x="299085" y="1632585"/>
                </a:cubicBezTo>
                <a:close/>
                <a:moveTo>
                  <a:pt x="146685" y="1370648"/>
                </a:moveTo>
                <a:cubicBezTo>
                  <a:pt x="104775" y="1370648"/>
                  <a:pt x="65722" y="1370648"/>
                  <a:pt x="28575" y="1370648"/>
                </a:cubicBezTo>
                <a:cubicBezTo>
                  <a:pt x="28575" y="1410653"/>
                  <a:pt x="28575" y="1447800"/>
                  <a:pt x="28575" y="1486853"/>
                </a:cubicBezTo>
                <a:cubicBezTo>
                  <a:pt x="69532" y="1486853"/>
                  <a:pt x="106680" y="1486853"/>
                  <a:pt x="146685" y="1486853"/>
                </a:cubicBezTo>
                <a:cubicBezTo>
                  <a:pt x="146685" y="1447800"/>
                  <a:pt x="146685" y="1410653"/>
                  <a:pt x="146685" y="1370648"/>
                </a:cubicBezTo>
                <a:close/>
                <a:moveTo>
                  <a:pt x="449580" y="1631632"/>
                </a:moveTo>
                <a:cubicBezTo>
                  <a:pt x="449580" y="1591628"/>
                  <a:pt x="449580" y="1553528"/>
                  <a:pt x="449580" y="1514475"/>
                </a:cubicBezTo>
                <a:cubicBezTo>
                  <a:pt x="409575" y="1514475"/>
                  <a:pt x="372427" y="1514475"/>
                  <a:pt x="332422" y="1514475"/>
                </a:cubicBezTo>
                <a:cubicBezTo>
                  <a:pt x="332422" y="1554480"/>
                  <a:pt x="332422" y="1592580"/>
                  <a:pt x="332422" y="1631632"/>
                </a:cubicBezTo>
                <a:cubicBezTo>
                  <a:pt x="373380" y="1631632"/>
                  <a:pt x="410527" y="1631632"/>
                  <a:pt x="449580" y="1631632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92F1327F-6C96-4AF8-AAFC-92D7DB3BEB07}"/>
              </a:ext>
            </a:extLst>
          </p:cNvPr>
          <p:cNvSpPr/>
          <p:nvPr/>
        </p:nvSpPr>
        <p:spPr>
          <a:xfrm>
            <a:off x="5840591" y="3664416"/>
            <a:ext cx="583946" cy="2040905"/>
          </a:xfrm>
          <a:custGeom>
            <a:avLst/>
            <a:gdLst>
              <a:gd name="connsiteX0" fmla="*/ 335796 w 565541"/>
              <a:gd name="connsiteY0" fmla="*/ 1531565 h 1976576"/>
              <a:gd name="connsiteX1" fmla="*/ 335796 w 565541"/>
              <a:gd name="connsiteY1" fmla="*/ 1585857 h 1976576"/>
              <a:gd name="connsiteX2" fmla="*/ 441823 w 565541"/>
              <a:gd name="connsiteY2" fmla="*/ 1585857 h 1976576"/>
              <a:gd name="connsiteX3" fmla="*/ 441823 w 565541"/>
              <a:gd name="connsiteY3" fmla="*/ 1531565 h 1976576"/>
              <a:gd name="connsiteX4" fmla="*/ 123718 w 565541"/>
              <a:gd name="connsiteY4" fmla="*/ 1526871 h 1976576"/>
              <a:gd name="connsiteX5" fmla="*/ 123718 w 565541"/>
              <a:gd name="connsiteY5" fmla="*/ 1581163 h 1976576"/>
              <a:gd name="connsiteX6" fmla="*/ 229745 w 565541"/>
              <a:gd name="connsiteY6" fmla="*/ 1581163 h 1976576"/>
              <a:gd name="connsiteX7" fmla="*/ 229745 w 565541"/>
              <a:gd name="connsiteY7" fmla="*/ 1526871 h 1976576"/>
              <a:gd name="connsiteX8" fmla="*/ 335796 w 565541"/>
              <a:gd name="connsiteY8" fmla="*/ 1409581 h 1976576"/>
              <a:gd name="connsiteX9" fmla="*/ 335796 w 565541"/>
              <a:gd name="connsiteY9" fmla="*/ 1463873 h 1976576"/>
              <a:gd name="connsiteX10" fmla="*/ 441823 w 565541"/>
              <a:gd name="connsiteY10" fmla="*/ 1463873 h 1976576"/>
              <a:gd name="connsiteX11" fmla="*/ 441823 w 565541"/>
              <a:gd name="connsiteY11" fmla="*/ 1409581 h 1976576"/>
              <a:gd name="connsiteX12" fmla="*/ 123718 w 565541"/>
              <a:gd name="connsiteY12" fmla="*/ 1404887 h 1976576"/>
              <a:gd name="connsiteX13" fmla="*/ 123718 w 565541"/>
              <a:gd name="connsiteY13" fmla="*/ 1459180 h 1976576"/>
              <a:gd name="connsiteX14" fmla="*/ 229745 w 565541"/>
              <a:gd name="connsiteY14" fmla="*/ 1459180 h 1976576"/>
              <a:gd name="connsiteX15" fmla="*/ 229745 w 565541"/>
              <a:gd name="connsiteY15" fmla="*/ 1404887 h 1976576"/>
              <a:gd name="connsiteX16" fmla="*/ 335796 w 565541"/>
              <a:gd name="connsiteY16" fmla="*/ 1287599 h 1976576"/>
              <a:gd name="connsiteX17" fmla="*/ 335796 w 565541"/>
              <a:gd name="connsiteY17" fmla="*/ 1341892 h 1976576"/>
              <a:gd name="connsiteX18" fmla="*/ 441823 w 565541"/>
              <a:gd name="connsiteY18" fmla="*/ 1341892 h 1976576"/>
              <a:gd name="connsiteX19" fmla="*/ 441823 w 565541"/>
              <a:gd name="connsiteY19" fmla="*/ 1287599 h 1976576"/>
              <a:gd name="connsiteX20" fmla="*/ 123718 w 565541"/>
              <a:gd name="connsiteY20" fmla="*/ 1282905 h 1976576"/>
              <a:gd name="connsiteX21" fmla="*/ 123718 w 565541"/>
              <a:gd name="connsiteY21" fmla="*/ 1337198 h 1976576"/>
              <a:gd name="connsiteX22" fmla="*/ 229745 w 565541"/>
              <a:gd name="connsiteY22" fmla="*/ 1337198 h 1976576"/>
              <a:gd name="connsiteX23" fmla="*/ 229745 w 565541"/>
              <a:gd name="connsiteY23" fmla="*/ 1282905 h 1976576"/>
              <a:gd name="connsiteX24" fmla="*/ 335796 w 565541"/>
              <a:gd name="connsiteY24" fmla="*/ 1165617 h 1976576"/>
              <a:gd name="connsiteX25" fmla="*/ 335796 w 565541"/>
              <a:gd name="connsiteY25" fmla="*/ 1219910 h 1976576"/>
              <a:gd name="connsiteX26" fmla="*/ 441823 w 565541"/>
              <a:gd name="connsiteY26" fmla="*/ 1219910 h 1976576"/>
              <a:gd name="connsiteX27" fmla="*/ 441823 w 565541"/>
              <a:gd name="connsiteY27" fmla="*/ 1165617 h 1976576"/>
              <a:gd name="connsiteX28" fmla="*/ 123718 w 565541"/>
              <a:gd name="connsiteY28" fmla="*/ 1160924 h 1976576"/>
              <a:gd name="connsiteX29" fmla="*/ 123718 w 565541"/>
              <a:gd name="connsiteY29" fmla="*/ 1215216 h 1976576"/>
              <a:gd name="connsiteX30" fmla="*/ 229745 w 565541"/>
              <a:gd name="connsiteY30" fmla="*/ 1215216 h 1976576"/>
              <a:gd name="connsiteX31" fmla="*/ 229745 w 565541"/>
              <a:gd name="connsiteY31" fmla="*/ 1160924 h 1976576"/>
              <a:gd name="connsiteX32" fmla="*/ 335796 w 565541"/>
              <a:gd name="connsiteY32" fmla="*/ 1043636 h 1976576"/>
              <a:gd name="connsiteX33" fmla="*/ 335796 w 565541"/>
              <a:gd name="connsiteY33" fmla="*/ 1097928 h 1976576"/>
              <a:gd name="connsiteX34" fmla="*/ 441823 w 565541"/>
              <a:gd name="connsiteY34" fmla="*/ 1097928 h 1976576"/>
              <a:gd name="connsiteX35" fmla="*/ 441823 w 565541"/>
              <a:gd name="connsiteY35" fmla="*/ 1043636 h 1976576"/>
              <a:gd name="connsiteX36" fmla="*/ 123718 w 565541"/>
              <a:gd name="connsiteY36" fmla="*/ 1038942 h 1976576"/>
              <a:gd name="connsiteX37" fmla="*/ 123718 w 565541"/>
              <a:gd name="connsiteY37" fmla="*/ 1093234 h 1976576"/>
              <a:gd name="connsiteX38" fmla="*/ 229745 w 565541"/>
              <a:gd name="connsiteY38" fmla="*/ 1093234 h 1976576"/>
              <a:gd name="connsiteX39" fmla="*/ 229745 w 565541"/>
              <a:gd name="connsiteY39" fmla="*/ 1038942 h 1976576"/>
              <a:gd name="connsiteX40" fmla="*/ 335796 w 565541"/>
              <a:gd name="connsiteY40" fmla="*/ 921654 h 1976576"/>
              <a:gd name="connsiteX41" fmla="*/ 335796 w 565541"/>
              <a:gd name="connsiteY41" fmla="*/ 975946 h 1976576"/>
              <a:gd name="connsiteX42" fmla="*/ 441823 w 565541"/>
              <a:gd name="connsiteY42" fmla="*/ 975946 h 1976576"/>
              <a:gd name="connsiteX43" fmla="*/ 441823 w 565541"/>
              <a:gd name="connsiteY43" fmla="*/ 921654 h 1976576"/>
              <a:gd name="connsiteX44" fmla="*/ 123718 w 565541"/>
              <a:gd name="connsiteY44" fmla="*/ 916960 h 1976576"/>
              <a:gd name="connsiteX45" fmla="*/ 123718 w 565541"/>
              <a:gd name="connsiteY45" fmla="*/ 971252 h 1976576"/>
              <a:gd name="connsiteX46" fmla="*/ 229745 w 565541"/>
              <a:gd name="connsiteY46" fmla="*/ 971252 h 1976576"/>
              <a:gd name="connsiteX47" fmla="*/ 229745 w 565541"/>
              <a:gd name="connsiteY47" fmla="*/ 916960 h 1976576"/>
              <a:gd name="connsiteX48" fmla="*/ 335796 w 565541"/>
              <a:gd name="connsiteY48" fmla="*/ 799672 h 1976576"/>
              <a:gd name="connsiteX49" fmla="*/ 335796 w 565541"/>
              <a:gd name="connsiteY49" fmla="*/ 853964 h 1976576"/>
              <a:gd name="connsiteX50" fmla="*/ 441823 w 565541"/>
              <a:gd name="connsiteY50" fmla="*/ 853964 h 1976576"/>
              <a:gd name="connsiteX51" fmla="*/ 441823 w 565541"/>
              <a:gd name="connsiteY51" fmla="*/ 799672 h 1976576"/>
              <a:gd name="connsiteX52" fmla="*/ 123718 w 565541"/>
              <a:gd name="connsiteY52" fmla="*/ 794978 h 1976576"/>
              <a:gd name="connsiteX53" fmla="*/ 123718 w 565541"/>
              <a:gd name="connsiteY53" fmla="*/ 849270 h 1976576"/>
              <a:gd name="connsiteX54" fmla="*/ 229745 w 565541"/>
              <a:gd name="connsiteY54" fmla="*/ 849270 h 1976576"/>
              <a:gd name="connsiteX55" fmla="*/ 229745 w 565541"/>
              <a:gd name="connsiteY55" fmla="*/ 794978 h 1976576"/>
              <a:gd name="connsiteX56" fmla="*/ 335796 w 565541"/>
              <a:gd name="connsiteY56" fmla="*/ 677690 h 1976576"/>
              <a:gd name="connsiteX57" fmla="*/ 335796 w 565541"/>
              <a:gd name="connsiteY57" fmla="*/ 731982 h 1976576"/>
              <a:gd name="connsiteX58" fmla="*/ 441823 w 565541"/>
              <a:gd name="connsiteY58" fmla="*/ 731982 h 1976576"/>
              <a:gd name="connsiteX59" fmla="*/ 441823 w 565541"/>
              <a:gd name="connsiteY59" fmla="*/ 677690 h 1976576"/>
              <a:gd name="connsiteX60" fmla="*/ 123718 w 565541"/>
              <a:gd name="connsiteY60" fmla="*/ 672996 h 1976576"/>
              <a:gd name="connsiteX61" fmla="*/ 123718 w 565541"/>
              <a:gd name="connsiteY61" fmla="*/ 727289 h 1976576"/>
              <a:gd name="connsiteX62" fmla="*/ 229745 w 565541"/>
              <a:gd name="connsiteY62" fmla="*/ 727289 h 1976576"/>
              <a:gd name="connsiteX63" fmla="*/ 229745 w 565541"/>
              <a:gd name="connsiteY63" fmla="*/ 672996 h 1976576"/>
              <a:gd name="connsiteX64" fmla="*/ 335796 w 565541"/>
              <a:gd name="connsiteY64" fmla="*/ 555708 h 1976576"/>
              <a:gd name="connsiteX65" fmla="*/ 335796 w 565541"/>
              <a:gd name="connsiteY65" fmla="*/ 610000 h 1976576"/>
              <a:gd name="connsiteX66" fmla="*/ 441823 w 565541"/>
              <a:gd name="connsiteY66" fmla="*/ 610000 h 1976576"/>
              <a:gd name="connsiteX67" fmla="*/ 441823 w 565541"/>
              <a:gd name="connsiteY67" fmla="*/ 555708 h 1976576"/>
              <a:gd name="connsiteX68" fmla="*/ 123718 w 565541"/>
              <a:gd name="connsiteY68" fmla="*/ 551014 h 1976576"/>
              <a:gd name="connsiteX69" fmla="*/ 123718 w 565541"/>
              <a:gd name="connsiteY69" fmla="*/ 605307 h 1976576"/>
              <a:gd name="connsiteX70" fmla="*/ 229745 w 565541"/>
              <a:gd name="connsiteY70" fmla="*/ 605307 h 1976576"/>
              <a:gd name="connsiteX71" fmla="*/ 229745 w 565541"/>
              <a:gd name="connsiteY71" fmla="*/ 551014 h 1976576"/>
              <a:gd name="connsiteX72" fmla="*/ 335796 w 565541"/>
              <a:gd name="connsiteY72" fmla="*/ 433726 h 1976576"/>
              <a:gd name="connsiteX73" fmla="*/ 335796 w 565541"/>
              <a:gd name="connsiteY73" fmla="*/ 488019 h 1976576"/>
              <a:gd name="connsiteX74" fmla="*/ 441823 w 565541"/>
              <a:gd name="connsiteY74" fmla="*/ 488019 h 1976576"/>
              <a:gd name="connsiteX75" fmla="*/ 441823 w 565541"/>
              <a:gd name="connsiteY75" fmla="*/ 433726 h 1976576"/>
              <a:gd name="connsiteX76" fmla="*/ 123718 w 565541"/>
              <a:gd name="connsiteY76" fmla="*/ 429032 h 1976576"/>
              <a:gd name="connsiteX77" fmla="*/ 123718 w 565541"/>
              <a:gd name="connsiteY77" fmla="*/ 483325 h 1976576"/>
              <a:gd name="connsiteX78" fmla="*/ 229745 w 565541"/>
              <a:gd name="connsiteY78" fmla="*/ 483325 h 1976576"/>
              <a:gd name="connsiteX79" fmla="*/ 229745 w 565541"/>
              <a:gd name="connsiteY79" fmla="*/ 429032 h 1976576"/>
              <a:gd name="connsiteX80" fmla="*/ 244058 w 565541"/>
              <a:gd name="connsiteY80" fmla="*/ 0 h 1976576"/>
              <a:gd name="connsiteX81" fmla="*/ 321484 w 565541"/>
              <a:gd name="connsiteY81" fmla="*/ 0 h 1976576"/>
              <a:gd name="connsiteX82" fmla="*/ 321484 w 565541"/>
              <a:gd name="connsiteY82" fmla="*/ 178763 h 1976576"/>
              <a:gd name="connsiteX83" fmla="*/ 388810 w 565541"/>
              <a:gd name="connsiteY83" fmla="*/ 178763 h 1976576"/>
              <a:gd name="connsiteX84" fmla="*/ 388810 w 565541"/>
              <a:gd name="connsiteY84" fmla="*/ 299617 h 1976576"/>
              <a:gd name="connsiteX85" fmla="*/ 565541 w 565541"/>
              <a:gd name="connsiteY85" fmla="*/ 299617 h 1976576"/>
              <a:gd name="connsiteX86" fmla="*/ 565541 w 565541"/>
              <a:gd name="connsiteY86" fmla="*/ 1976576 h 1976576"/>
              <a:gd name="connsiteX87" fmla="*/ 448247 w 565541"/>
              <a:gd name="connsiteY87" fmla="*/ 1976576 h 1976576"/>
              <a:gd name="connsiteX88" fmla="*/ 371127 w 565541"/>
              <a:gd name="connsiteY88" fmla="*/ 1976576 h 1976576"/>
              <a:gd name="connsiteX89" fmla="*/ 194414 w 565541"/>
              <a:gd name="connsiteY89" fmla="*/ 1976576 h 1976576"/>
              <a:gd name="connsiteX90" fmla="*/ 88332 w 565541"/>
              <a:gd name="connsiteY90" fmla="*/ 1976576 h 1976576"/>
              <a:gd name="connsiteX91" fmla="*/ 0 w 565541"/>
              <a:gd name="connsiteY91" fmla="*/ 1976576 h 1976576"/>
              <a:gd name="connsiteX92" fmla="*/ 0 w 565541"/>
              <a:gd name="connsiteY92" fmla="*/ 299617 h 1976576"/>
              <a:gd name="connsiteX93" fmla="*/ 176731 w 565541"/>
              <a:gd name="connsiteY93" fmla="*/ 299617 h 1976576"/>
              <a:gd name="connsiteX94" fmla="*/ 176731 w 565541"/>
              <a:gd name="connsiteY94" fmla="*/ 178763 h 1976576"/>
              <a:gd name="connsiteX95" fmla="*/ 244058 w 565541"/>
              <a:gd name="connsiteY95" fmla="*/ 178763 h 1976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</a:cxnLst>
            <a:rect l="l" t="t" r="r" b="b"/>
            <a:pathLst>
              <a:path w="565541" h="1976576">
                <a:moveTo>
                  <a:pt x="335796" y="1531565"/>
                </a:moveTo>
                <a:lnTo>
                  <a:pt x="335796" y="1585857"/>
                </a:lnTo>
                <a:lnTo>
                  <a:pt x="441823" y="1585857"/>
                </a:lnTo>
                <a:lnTo>
                  <a:pt x="441823" y="1531565"/>
                </a:lnTo>
                <a:close/>
                <a:moveTo>
                  <a:pt x="123718" y="1526871"/>
                </a:moveTo>
                <a:lnTo>
                  <a:pt x="123718" y="1581163"/>
                </a:lnTo>
                <a:lnTo>
                  <a:pt x="229745" y="1581163"/>
                </a:lnTo>
                <a:lnTo>
                  <a:pt x="229745" y="1526871"/>
                </a:lnTo>
                <a:close/>
                <a:moveTo>
                  <a:pt x="335796" y="1409581"/>
                </a:moveTo>
                <a:lnTo>
                  <a:pt x="335796" y="1463873"/>
                </a:lnTo>
                <a:lnTo>
                  <a:pt x="441823" y="1463873"/>
                </a:lnTo>
                <a:lnTo>
                  <a:pt x="441823" y="1409581"/>
                </a:lnTo>
                <a:close/>
                <a:moveTo>
                  <a:pt x="123718" y="1404887"/>
                </a:moveTo>
                <a:lnTo>
                  <a:pt x="123718" y="1459180"/>
                </a:lnTo>
                <a:lnTo>
                  <a:pt x="229745" y="1459180"/>
                </a:lnTo>
                <a:lnTo>
                  <a:pt x="229745" y="1404887"/>
                </a:lnTo>
                <a:close/>
                <a:moveTo>
                  <a:pt x="335796" y="1287599"/>
                </a:moveTo>
                <a:lnTo>
                  <a:pt x="335796" y="1341892"/>
                </a:lnTo>
                <a:lnTo>
                  <a:pt x="441823" y="1341892"/>
                </a:lnTo>
                <a:lnTo>
                  <a:pt x="441823" y="1287599"/>
                </a:lnTo>
                <a:close/>
                <a:moveTo>
                  <a:pt x="123718" y="1282905"/>
                </a:moveTo>
                <a:lnTo>
                  <a:pt x="123718" y="1337198"/>
                </a:lnTo>
                <a:lnTo>
                  <a:pt x="229745" y="1337198"/>
                </a:lnTo>
                <a:lnTo>
                  <a:pt x="229745" y="1282905"/>
                </a:lnTo>
                <a:close/>
                <a:moveTo>
                  <a:pt x="335796" y="1165617"/>
                </a:moveTo>
                <a:lnTo>
                  <a:pt x="335796" y="1219910"/>
                </a:lnTo>
                <a:lnTo>
                  <a:pt x="441823" y="1219910"/>
                </a:lnTo>
                <a:lnTo>
                  <a:pt x="441823" y="1165617"/>
                </a:lnTo>
                <a:close/>
                <a:moveTo>
                  <a:pt x="123718" y="1160924"/>
                </a:moveTo>
                <a:lnTo>
                  <a:pt x="123718" y="1215216"/>
                </a:lnTo>
                <a:lnTo>
                  <a:pt x="229745" y="1215216"/>
                </a:lnTo>
                <a:lnTo>
                  <a:pt x="229745" y="1160924"/>
                </a:lnTo>
                <a:close/>
                <a:moveTo>
                  <a:pt x="335796" y="1043636"/>
                </a:moveTo>
                <a:lnTo>
                  <a:pt x="335796" y="1097928"/>
                </a:lnTo>
                <a:lnTo>
                  <a:pt x="441823" y="1097928"/>
                </a:lnTo>
                <a:lnTo>
                  <a:pt x="441823" y="1043636"/>
                </a:lnTo>
                <a:close/>
                <a:moveTo>
                  <a:pt x="123718" y="1038942"/>
                </a:moveTo>
                <a:lnTo>
                  <a:pt x="123718" y="1093234"/>
                </a:lnTo>
                <a:lnTo>
                  <a:pt x="229745" y="1093234"/>
                </a:lnTo>
                <a:lnTo>
                  <a:pt x="229745" y="1038942"/>
                </a:lnTo>
                <a:close/>
                <a:moveTo>
                  <a:pt x="335796" y="921654"/>
                </a:moveTo>
                <a:lnTo>
                  <a:pt x="335796" y="975946"/>
                </a:lnTo>
                <a:lnTo>
                  <a:pt x="441823" y="975946"/>
                </a:lnTo>
                <a:lnTo>
                  <a:pt x="441823" y="921654"/>
                </a:lnTo>
                <a:close/>
                <a:moveTo>
                  <a:pt x="123718" y="916960"/>
                </a:moveTo>
                <a:lnTo>
                  <a:pt x="123718" y="971252"/>
                </a:lnTo>
                <a:lnTo>
                  <a:pt x="229745" y="971252"/>
                </a:lnTo>
                <a:lnTo>
                  <a:pt x="229745" y="916960"/>
                </a:lnTo>
                <a:close/>
                <a:moveTo>
                  <a:pt x="335796" y="799672"/>
                </a:moveTo>
                <a:lnTo>
                  <a:pt x="335796" y="853964"/>
                </a:lnTo>
                <a:lnTo>
                  <a:pt x="441823" y="853964"/>
                </a:lnTo>
                <a:lnTo>
                  <a:pt x="441823" y="799672"/>
                </a:lnTo>
                <a:close/>
                <a:moveTo>
                  <a:pt x="123718" y="794978"/>
                </a:moveTo>
                <a:lnTo>
                  <a:pt x="123718" y="849270"/>
                </a:lnTo>
                <a:lnTo>
                  <a:pt x="229745" y="849270"/>
                </a:lnTo>
                <a:lnTo>
                  <a:pt x="229745" y="794978"/>
                </a:lnTo>
                <a:close/>
                <a:moveTo>
                  <a:pt x="335796" y="677690"/>
                </a:moveTo>
                <a:lnTo>
                  <a:pt x="335796" y="731982"/>
                </a:lnTo>
                <a:lnTo>
                  <a:pt x="441823" y="731982"/>
                </a:lnTo>
                <a:lnTo>
                  <a:pt x="441823" y="677690"/>
                </a:lnTo>
                <a:close/>
                <a:moveTo>
                  <a:pt x="123718" y="672996"/>
                </a:moveTo>
                <a:lnTo>
                  <a:pt x="123718" y="727289"/>
                </a:lnTo>
                <a:lnTo>
                  <a:pt x="229745" y="727289"/>
                </a:lnTo>
                <a:lnTo>
                  <a:pt x="229745" y="672996"/>
                </a:lnTo>
                <a:close/>
                <a:moveTo>
                  <a:pt x="335796" y="555708"/>
                </a:moveTo>
                <a:lnTo>
                  <a:pt x="335796" y="610000"/>
                </a:lnTo>
                <a:lnTo>
                  <a:pt x="441823" y="610000"/>
                </a:lnTo>
                <a:lnTo>
                  <a:pt x="441823" y="555708"/>
                </a:lnTo>
                <a:close/>
                <a:moveTo>
                  <a:pt x="123718" y="551014"/>
                </a:moveTo>
                <a:lnTo>
                  <a:pt x="123718" y="605307"/>
                </a:lnTo>
                <a:lnTo>
                  <a:pt x="229745" y="605307"/>
                </a:lnTo>
                <a:lnTo>
                  <a:pt x="229745" y="551014"/>
                </a:lnTo>
                <a:close/>
                <a:moveTo>
                  <a:pt x="335796" y="433726"/>
                </a:moveTo>
                <a:lnTo>
                  <a:pt x="335796" y="488019"/>
                </a:lnTo>
                <a:lnTo>
                  <a:pt x="441823" y="488019"/>
                </a:lnTo>
                <a:lnTo>
                  <a:pt x="441823" y="433726"/>
                </a:lnTo>
                <a:close/>
                <a:moveTo>
                  <a:pt x="123718" y="429032"/>
                </a:moveTo>
                <a:lnTo>
                  <a:pt x="123718" y="483325"/>
                </a:lnTo>
                <a:lnTo>
                  <a:pt x="229745" y="483325"/>
                </a:lnTo>
                <a:lnTo>
                  <a:pt x="229745" y="429032"/>
                </a:lnTo>
                <a:close/>
                <a:moveTo>
                  <a:pt x="244058" y="0"/>
                </a:moveTo>
                <a:lnTo>
                  <a:pt x="321484" y="0"/>
                </a:lnTo>
                <a:lnTo>
                  <a:pt x="321484" y="178763"/>
                </a:lnTo>
                <a:lnTo>
                  <a:pt x="388810" y="178763"/>
                </a:lnTo>
                <a:lnTo>
                  <a:pt x="388810" y="299617"/>
                </a:lnTo>
                <a:lnTo>
                  <a:pt x="565541" y="299617"/>
                </a:lnTo>
                <a:lnTo>
                  <a:pt x="565541" y="1976576"/>
                </a:lnTo>
                <a:lnTo>
                  <a:pt x="448247" y="1976576"/>
                </a:lnTo>
                <a:lnTo>
                  <a:pt x="371127" y="1976576"/>
                </a:lnTo>
                <a:lnTo>
                  <a:pt x="194414" y="1976576"/>
                </a:lnTo>
                <a:lnTo>
                  <a:pt x="88332" y="1976576"/>
                </a:lnTo>
                <a:lnTo>
                  <a:pt x="0" y="1976576"/>
                </a:lnTo>
                <a:lnTo>
                  <a:pt x="0" y="299617"/>
                </a:lnTo>
                <a:lnTo>
                  <a:pt x="176731" y="299617"/>
                </a:lnTo>
                <a:lnTo>
                  <a:pt x="176731" y="178763"/>
                </a:lnTo>
                <a:lnTo>
                  <a:pt x="244058" y="1787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 dirty="0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900CB87D-CBB8-491D-A42F-A62171996552}"/>
              </a:ext>
            </a:extLst>
          </p:cNvPr>
          <p:cNvSpPr/>
          <p:nvPr/>
        </p:nvSpPr>
        <p:spPr>
          <a:xfrm>
            <a:off x="2284614" y="3799577"/>
            <a:ext cx="411556" cy="2010519"/>
          </a:xfrm>
          <a:custGeom>
            <a:avLst/>
            <a:gdLst>
              <a:gd name="connsiteX0" fmla="*/ 285608 w 487386"/>
              <a:gd name="connsiteY0" fmla="*/ 1339706 h 2330989"/>
              <a:gd name="connsiteX1" fmla="*/ 285608 w 487386"/>
              <a:gd name="connsiteY1" fmla="*/ 1414297 h 2330989"/>
              <a:gd name="connsiteX2" fmla="*/ 356272 w 487386"/>
              <a:gd name="connsiteY2" fmla="*/ 1414297 h 2330989"/>
              <a:gd name="connsiteX3" fmla="*/ 356272 w 487386"/>
              <a:gd name="connsiteY3" fmla="*/ 1339706 h 2330989"/>
              <a:gd name="connsiteX4" fmla="*/ 285608 w 487386"/>
              <a:gd name="connsiteY4" fmla="*/ 1339706 h 2330989"/>
              <a:gd name="connsiteX5" fmla="*/ 31407 w 487386"/>
              <a:gd name="connsiteY5" fmla="*/ 1338724 h 2330989"/>
              <a:gd name="connsiteX6" fmla="*/ 31407 w 487386"/>
              <a:gd name="connsiteY6" fmla="*/ 1414297 h 2330989"/>
              <a:gd name="connsiteX7" fmla="*/ 258126 w 487386"/>
              <a:gd name="connsiteY7" fmla="*/ 1414297 h 2330989"/>
              <a:gd name="connsiteX8" fmla="*/ 258126 w 487386"/>
              <a:gd name="connsiteY8" fmla="*/ 1338724 h 2330989"/>
              <a:gd name="connsiteX9" fmla="*/ 31407 w 487386"/>
              <a:gd name="connsiteY9" fmla="*/ 1338724 h 2330989"/>
              <a:gd name="connsiteX10" fmla="*/ 385716 w 487386"/>
              <a:gd name="connsiteY10" fmla="*/ 1245485 h 2330989"/>
              <a:gd name="connsiteX11" fmla="*/ 385716 w 487386"/>
              <a:gd name="connsiteY11" fmla="*/ 1318113 h 2330989"/>
              <a:gd name="connsiteX12" fmla="*/ 453438 w 487386"/>
              <a:gd name="connsiteY12" fmla="*/ 1318113 h 2330989"/>
              <a:gd name="connsiteX13" fmla="*/ 453438 w 487386"/>
              <a:gd name="connsiteY13" fmla="*/ 1245485 h 2330989"/>
              <a:gd name="connsiteX14" fmla="*/ 385716 w 487386"/>
              <a:gd name="connsiteY14" fmla="*/ 1245485 h 2330989"/>
              <a:gd name="connsiteX15" fmla="*/ 32388 w 487386"/>
              <a:gd name="connsiteY15" fmla="*/ 1243522 h 2330989"/>
              <a:gd name="connsiteX16" fmla="*/ 32388 w 487386"/>
              <a:gd name="connsiteY16" fmla="*/ 1318113 h 2330989"/>
              <a:gd name="connsiteX17" fmla="*/ 102073 w 487386"/>
              <a:gd name="connsiteY17" fmla="*/ 1318113 h 2330989"/>
              <a:gd name="connsiteX18" fmla="*/ 102073 w 487386"/>
              <a:gd name="connsiteY18" fmla="*/ 1243522 h 2330989"/>
              <a:gd name="connsiteX19" fmla="*/ 32388 w 487386"/>
              <a:gd name="connsiteY19" fmla="*/ 1243522 h 2330989"/>
              <a:gd name="connsiteX20" fmla="*/ 130535 w 487386"/>
              <a:gd name="connsiteY20" fmla="*/ 1242540 h 2330989"/>
              <a:gd name="connsiteX21" fmla="*/ 130535 w 487386"/>
              <a:gd name="connsiteY21" fmla="*/ 1317131 h 2330989"/>
              <a:gd name="connsiteX22" fmla="*/ 356272 w 487386"/>
              <a:gd name="connsiteY22" fmla="*/ 1317131 h 2330989"/>
              <a:gd name="connsiteX23" fmla="*/ 356272 w 487386"/>
              <a:gd name="connsiteY23" fmla="*/ 1242540 h 2330989"/>
              <a:gd name="connsiteX24" fmla="*/ 130535 w 487386"/>
              <a:gd name="connsiteY24" fmla="*/ 1242540 h 2330989"/>
              <a:gd name="connsiteX25" fmla="*/ 128572 w 487386"/>
              <a:gd name="connsiteY25" fmla="*/ 1149301 h 2330989"/>
              <a:gd name="connsiteX26" fmla="*/ 128572 w 487386"/>
              <a:gd name="connsiteY26" fmla="*/ 1220947 h 2330989"/>
              <a:gd name="connsiteX27" fmla="*/ 199237 w 487386"/>
              <a:gd name="connsiteY27" fmla="*/ 1220947 h 2330989"/>
              <a:gd name="connsiteX28" fmla="*/ 199237 w 487386"/>
              <a:gd name="connsiteY28" fmla="*/ 1149301 h 2330989"/>
              <a:gd name="connsiteX29" fmla="*/ 128572 w 487386"/>
              <a:gd name="connsiteY29" fmla="*/ 1149301 h 2330989"/>
              <a:gd name="connsiteX30" fmla="*/ 226720 w 487386"/>
              <a:gd name="connsiteY30" fmla="*/ 1148319 h 2330989"/>
              <a:gd name="connsiteX31" fmla="*/ 226720 w 487386"/>
              <a:gd name="connsiteY31" fmla="*/ 1219966 h 2330989"/>
              <a:gd name="connsiteX32" fmla="*/ 453438 w 487386"/>
              <a:gd name="connsiteY32" fmla="*/ 1219966 h 2330989"/>
              <a:gd name="connsiteX33" fmla="*/ 453438 w 487386"/>
              <a:gd name="connsiteY33" fmla="*/ 1148319 h 2330989"/>
              <a:gd name="connsiteX34" fmla="*/ 226720 w 487386"/>
              <a:gd name="connsiteY34" fmla="*/ 1148319 h 2330989"/>
              <a:gd name="connsiteX35" fmla="*/ 128572 w 487386"/>
              <a:gd name="connsiteY35" fmla="*/ 1050172 h 2330989"/>
              <a:gd name="connsiteX36" fmla="*/ 128572 w 487386"/>
              <a:gd name="connsiteY36" fmla="*/ 1121820 h 2330989"/>
              <a:gd name="connsiteX37" fmla="*/ 357254 w 487386"/>
              <a:gd name="connsiteY37" fmla="*/ 1121820 h 2330989"/>
              <a:gd name="connsiteX38" fmla="*/ 357254 w 487386"/>
              <a:gd name="connsiteY38" fmla="*/ 1050172 h 2330989"/>
              <a:gd name="connsiteX39" fmla="*/ 128572 w 487386"/>
              <a:gd name="connsiteY39" fmla="*/ 1050172 h 2330989"/>
              <a:gd name="connsiteX40" fmla="*/ 32388 w 487386"/>
              <a:gd name="connsiteY40" fmla="*/ 1050172 h 2330989"/>
              <a:gd name="connsiteX41" fmla="*/ 32388 w 487386"/>
              <a:gd name="connsiteY41" fmla="*/ 1122800 h 2330989"/>
              <a:gd name="connsiteX42" fmla="*/ 103055 w 487386"/>
              <a:gd name="connsiteY42" fmla="*/ 1122800 h 2330989"/>
              <a:gd name="connsiteX43" fmla="*/ 103055 w 487386"/>
              <a:gd name="connsiteY43" fmla="*/ 1050172 h 2330989"/>
              <a:gd name="connsiteX44" fmla="*/ 32388 w 487386"/>
              <a:gd name="connsiteY44" fmla="*/ 1050172 h 2330989"/>
              <a:gd name="connsiteX45" fmla="*/ 383754 w 487386"/>
              <a:gd name="connsiteY45" fmla="*/ 953007 h 2330989"/>
              <a:gd name="connsiteX46" fmla="*/ 383754 w 487386"/>
              <a:gd name="connsiteY46" fmla="*/ 1024654 h 2330989"/>
              <a:gd name="connsiteX47" fmla="*/ 452457 w 487386"/>
              <a:gd name="connsiteY47" fmla="*/ 1024654 h 2330989"/>
              <a:gd name="connsiteX48" fmla="*/ 452457 w 487386"/>
              <a:gd name="connsiteY48" fmla="*/ 953007 h 2330989"/>
              <a:gd name="connsiteX49" fmla="*/ 383754 w 487386"/>
              <a:gd name="connsiteY49" fmla="*/ 953007 h 2330989"/>
              <a:gd name="connsiteX50" fmla="*/ 30425 w 487386"/>
              <a:gd name="connsiteY50" fmla="*/ 953007 h 2330989"/>
              <a:gd name="connsiteX51" fmla="*/ 30425 w 487386"/>
              <a:gd name="connsiteY51" fmla="*/ 1023673 h 2330989"/>
              <a:gd name="connsiteX52" fmla="*/ 259108 w 487386"/>
              <a:gd name="connsiteY52" fmla="*/ 1023673 h 2330989"/>
              <a:gd name="connsiteX53" fmla="*/ 259108 w 487386"/>
              <a:gd name="connsiteY53" fmla="*/ 953007 h 2330989"/>
              <a:gd name="connsiteX54" fmla="*/ 30425 w 487386"/>
              <a:gd name="connsiteY54" fmla="*/ 953007 h 2330989"/>
              <a:gd name="connsiteX55" fmla="*/ 286589 w 487386"/>
              <a:gd name="connsiteY55" fmla="*/ 952025 h 2330989"/>
              <a:gd name="connsiteX56" fmla="*/ 286589 w 487386"/>
              <a:gd name="connsiteY56" fmla="*/ 1023673 h 2330989"/>
              <a:gd name="connsiteX57" fmla="*/ 357254 w 487386"/>
              <a:gd name="connsiteY57" fmla="*/ 1023673 h 2330989"/>
              <a:gd name="connsiteX58" fmla="*/ 357254 w 487386"/>
              <a:gd name="connsiteY58" fmla="*/ 952025 h 2330989"/>
              <a:gd name="connsiteX59" fmla="*/ 286589 w 487386"/>
              <a:gd name="connsiteY59" fmla="*/ 952025 h 2330989"/>
              <a:gd name="connsiteX60" fmla="*/ 382772 w 487386"/>
              <a:gd name="connsiteY60" fmla="*/ 854860 h 2330989"/>
              <a:gd name="connsiteX61" fmla="*/ 382772 w 487386"/>
              <a:gd name="connsiteY61" fmla="*/ 927489 h 2330989"/>
              <a:gd name="connsiteX62" fmla="*/ 452457 w 487386"/>
              <a:gd name="connsiteY62" fmla="*/ 927489 h 2330989"/>
              <a:gd name="connsiteX63" fmla="*/ 452457 w 487386"/>
              <a:gd name="connsiteY63" fmla="*/ 854860 h 2330989"/>
              <a:gd name="connsiteX64" fmla="*/ 382772 w 487386"/>
              <a:gd name="connsiteY64" fmla="*/ 854860 h 2330989"/>
              <a:gd name="connsiteX65" fmla="*/ 286589 w 487386"/>
              <a:gd name="connsiteY65" fmla="*/ 853878 h 2330989"/>
              <a:gd name="connsiteX66" fmla="*/ 286589 w 487386"/>
              <a:gd name="connsiteY66" fmla="*/ 927489 h 2330989"/>
              <a:gd name="connsiteX67" fmla="*/ 355291 w 487386"/>
              <a:gd name="connsiteY67" fmla="*/ 927489 h 2330989"/>
              <a:gd name="connsiteX68" fmla="*/ 355291 w 487386"/>
              <a:gd name="connsiteY68" fmla="*/ 853878 h 2330989"/>
              <a:gd name="connsiteX69" fmla="*/ 286589 w 487386"/>
              <a:gd name="connsiteY69" fmla="*/ 853878 h 2330989"/>
              <a:gd name="connsiteX70" fmla="*/ 384735 w 487386"/>
              <a:gd name="connsiteY70" fmla="*/ 756713 h 2330989"/>
              <a:gd name="connsiteX71" fmla="*/ 384735 w 487386"/>
              <a:gd name="connsiteY71" fmla="*/ 829342 h 2330989"/>
              <a:gd name="connsiteX72" fmla="*/ 453438 w 487386"/>
              <a:gd name="connsiteY72" fmla="*/ 829342 h 2330989"/>
              <a:gd name="connsiteX73" fmla="*/ 453438 w 487386"/>
              <a:gd name="connsiteY73" fmla="*/ 756713 h 2330989"/>
              <a:gd name="connsiteX74" fmla="*/ 384735 w 487386"/>
              <a:gd name="connsiteY74" fmla="*/ 756713 h 2330989"/>
              <a:gd name="connsiteX75" fmla="*/ 130535 w 487386"/>
              <a:gd name="connsiteY75" fmla="*/ 756713 h 2330989"/>
              <a:gd name="connsiteX76" fmla="*/ 130535 w 487386"/>
              <a:gd name="connsiteY76" fmla="*/ 829342 h 2330989"/>
              <a:gd name="connsiteX77" fmla="*/ 357254 w 487386"/>
              <a:gd name="connsiteY77" fmla="*/ 829342 h 2330989"/>
              <a:gd name="connsiteX78" fmla="*/ 357254 w 487386"/>
              <a:gd name="connsiteY78" fmla="*/ 756713 h 2330989"/>
              <a:gd name="connsiteX79" fmla="*/ 130535 w 487386"/>
              <a:gd name="connsiteY79" fmla="*/ 756713 h 2330989"/>
              <a:gd name="connsiteX80" fmla="*/ 32388 w 487386"/>
              <a:gd name="connsiteY80" fmla="*/ 755731 h 2330989"/>
              <a:gd name="connsiteX81" fmla="*/ 32388 w 487386"/>
              <a:gd name="connsiteY81" fmla="*/ 830323 h 2330989"/>
              <a:gd name="connsiteX82" fmla="*/ 102073 w 487386"/>
              <a:gd name="connsiteY82" fmla="*/ 830323 h 2330989"/>
              <a:gd name="connsiteX83" fmla="*/ 102073 w 487386"/>
              <a:gd name="connsiteY83" fmla="*/ 755731 h 2330989"/>
              <a:gd name="connsiteX84" fmla="*/ 32388 w 487386"/>
              <a:gd name="connsiteY84" fmla="*/ 755731 h 2330989"/>
              <a:gd name="connsiteX85" fmla="*/ 382772 w 487386"/>
              <a:gd name="connsiteY85" fmla="*/ 658566 h 2330989"/>
              <a:gd name="connsiteX86" fmla="*/ 382772 w 487386"/>
              <a:gd name="connsiteY86" fmla="*/ 733158 h 2330989"/>
              <a:gd name="connsiteX87" fmla="*/ 452457 w 487386"/>
              <a:gd name="connsiteY87" fmla="*/ 733158 h 2330989"/>
              <a:gd name="connsiteX88" fmla="*/ 452457 w 487386"/>
              <a:gd name="connsiteY88" fmla="*/ 658566 h 2330989"/>
              <a:gd name="connsiteX89" fmla="*/ 382772 w 487386"/>
              <a:gd name="connsiteY89" fmla="*/ 658566 h 2330989"/>
              <a:gd name="connsiteX90" fmla="*/ 31407 w 487386"/>
              <a:gd name="connsiteY90" fmla="*/ 658566 h 2330989"/>
              <a:gd name="connsiteX91" fmla="*/ 31407 w 487386"/>
              <a:gd name="connsiteY91" fmla="*/ 735121 h 2330989"/>
              <a:gd name="connsiteX92" fmla="*/ 259108 w 487386"/>
              <a:gd name="connsiteY92" fmla="*/ 735121 h 2330989"/>
              <a:gd name="connsiteX93" fmla="*/ 259108 w 487386"/>
              <a:gd name="connsiteY93" fmla="*/ 658566 h 2330989"/>
              <a:gd name="connsiteX94" fmla="*/ 31407 w 487386"/>
              <a:gd name="connsiteY94" fmla="*/ 658566 h 2330989"/>
              <a:gd name="connsiteX95" fmla="*/ 226720 w 487386"/>
              <a:gd name="connsiteY95" fmla="*/ 561400 h 2330989"/>
              <a:gd name="connsiteX96" fmla="*/ 226720 w 487386"/>
              <a:gd name="connsiteY96" fmla="*/ 638937 h 2330989"/>
              <a:gd name="connsiteX97" fmla="*/ 451475 w 487386"/>
              <a:gd name="connsiteY97" fmla="*/ 638937 h 2330989"/>
              <a:gd name="connsiteX98" fmla="*/ 451475 w 487386"/>
              <a:gd name="connsiteY98" fmla="*/ 561400 h 2330989"/>
              <a:gd name="connsiteX99" fmla="*/ 226720 w 487386"/>
              <a:gd name="connsiteY99" fmla="*/ 561400 h 2330989"/>
              <a:gd name="connsiteX100" fmla="*/ 128572 w 487386"/>
              <a:gd name="connsiteY100" fmla="*/ 561400 h 2330989"/>
              <a:gd name="connsiteX101" fmla="*/ 128572 w 487386"/>
              <a:gd name="connsiteY101" fmla="*/ 636974 h 2330989"/>
              <a:gd name="connsiteX102" fmla="*/ 198257 w 487386"/>
              <a:gd name="connsiteY102" fmla="*/ 636974 h 2330989"/>
              <a:gd name="connsiteX103" fmla="*/ 198257 w 487386"/>
              <a:gd name="connsiteY103" fmla="*/ 561400 h 2330989"/>
              <a:gd name="connsiteX104" fmla="*/ 128572 w 487386"/>
              <a:gd name="connsiteY104" fmla="*/ 561400 h 2330989"/>
              <a:gd name="connsiteX105" fmla="*/ 129554 w 487386"/>
              <a:gd name="connsiteY105" fmla="*/ 464235 h 2330989"/>
              <a:gd name="connsiteX106" fmla="*/ 129554 w 487386"/>
              <a:gd name="connsiteY106" fmla="*/ 540790 h 2330989"/>
              <a:gd name="connsiteX107" fmla="*/ 356272 w 487386"/>
              <a:gd name="connsiteY107" fmla="*/ 540790 h 2330989"/>
              <a:gd name="connsiteX108" fmla="*/ 356272 w 487386"/>
              <a:gd name="connsiteY108" fmla="*/ 464235 h 2330989"/>
              <a:gd name="connsiteX109" fmla="*/ 129554 w 487386"/>
              <a:gd name="connsiteY109" fmla="*/ 464235 h 2330989"/>
              <a:gd name="connsiteX110" fmla="*/ 34352 w 487386"/>
              <a:gd name="connsiteY110" fmla="*/ 463253 h 2330989"/>
              <a:gd name="connsiteX111" fmla="*/ 34352 w 487386"/>
              <a:gd name="connsiteY111" fmla="*/ 539808 h 2330989"/>
              <a:gd name="connsiteX112" fmla="*/ 102073 w 487386"/>
              <a:gd name="connsiteY112" fmla="*/ 539808 h 2330989"/>
              <a:gd name="connsiteX113" fmla="*/ 102073 w 487386"/>
              <a:gd name="connsiteY113" fmla="*/ 463253 h 2330989"/>
              <a:gd name="connsiteX114" fmla="*/ 34352 w 487386"/>
              <a:gd name="connsiteY114" fmla="*/ 463253 h 2330989"/>
              <a:gd name="connsiteX115" fmla="*/ 384735 w 487386"/>
              <a:gd name="connsiteY115" fmla="*/ 462272 h 2330989"/>
              <a:gd name="connsiteX116" fmla="*/ 384735 w 487386"/>
              <a:gd name="connsiteY116" fmla="*/ 540790 h 2330989"/>
              <a:gd name="connsiteX117" fmla="*/ 451475 w 487386"/>
              <a:gd name="connsiteY117" fmla="*/ 540790 h 2330989"/>
              <a:gd name="connsiteX118" fmla="*/ 451475 w 487386"/>
              <a:gd name="connsiteY118" fmla="*/ 462272 h 2330989"/>
              <a:gd name="connsiteX119" fmla="*/ 384735 w 487386"/>
              <a:gd name="connsiteY119" fmla="*/ 462272 h 2330989"/>
              <a:gd name="connsiteX120" fmla="*/ 52999 w 487386"/>
              <a:gd name="connsiteY120" fmla="*/ 286589 h 2330989"/>
              <a:gd name="connsiteX121" fmla="*/ 52999 w 487386"/>
              <a:gd name="connsiteY121" fmla="*/ 364126 h 2330989"/>
              <a:gd name="connsiteX122" fmla="*/ 192368 w 487386"/>
              <a:gd name="connsiteY122" fmla="*/ 364126 h 2330989"/>
              <a:gd name="connsiteX123" fmla="*/ 192368 w 487386"/>
              <a:gd name="connsiteY123" fmla="*/ 286589 h 2330989"/>
              <a:gd name="connsiteX124" fmla="*/ 52999 w 487386"/>
              <a:gd name="connsiteY124" fmla="*/ 286589 h 2330989"/>
              <a:gd name="connsiteX125" fmla="*/ 295422 w 487386"/>
              <a:gd name="connsiteY125" fmla="*/ 285608 h 2330989"/>
              <a:gd name="connsiteX126" fmla="*/ 295422 w 487386"/>
              <a:gd name="connsiteY126" fmla="*/ 364126 h 2330989"/>
              <a:gd name="connsiteX127" fmla="*/ 434790 w 487386"/>
              <a:gd name="connsiteY127" fmla="*/ 364126 h 2330989"/>
              <a:gd name="connsiteX128" fmla="*/ 434790 w 487386"/>
              <a:gd name="connsiteY128" fmla="*/ 285608 h 2330989"/>
              <a:gd name="connsiteX129" fmla="*/ 295422 w 487386"/>
              <a:gd name="connsiteY129" fmla="*/ 285608 h 2330989"/>
              <a:gd name="connsiteX130" fmla="*/ 51036 w 487386"/>
              <a:gd name="connsiteY130" fmla="*/ 186479 h 2330989"/>
              <a:gd name="connsiteX131" fmla="*/ 51036 w 487386"/>
              <a:gd name="connsiteY131" fmla="*/ 259108 h 2330989"/>
              <a:gd name="connsiteX132" fmla="*/ 190405 w 487386"/>
              <a:gd name="connsiteY132" fmla="*/ 259108 h 2330989"/>
              <a:gd name="connsiteX133" fmla="*/ 190405 w 487386"/>
              <a:gd name="connsiteY133" fmla="*/ 186479 h 2330989"/>
              <a:gd name="connsiteX134" fmla="*/ 51036 w 487386"/>
              <a:gd name="connsiteY134" fmla="*/ 186479 h 2330989"/>
              <a:gd name="connsiteX135" fmla="*/ 294440 w 487386"/>
              <a:gd name="connsiteY135" fmla="*/ 185498 h 2330989"/>
              <a:gd name="connsiteX136" fmla="*/ 294440 w 487386"/>
              <a:gd name="connsiteY136" fmla="*/ 260090 h 2330989"/>
              <a:gd name="connsiteX137" fmla="*/ 432828 w 487386"/>
              <a:gd name="connsiteY137" fmla="*/ 260090 h 2330989"/>
              <a:gd name="connsiteX138" fmla="*/ 432828 w 487386"/>
              <a:gd name="connsiteY138" fmla="*/ 185498 h 2330989"/>
              <a:gd name="connsiteX139" fmla="*/ 294440 w 487386"/>
              <a:gd name="connsiteY139" fmla="*/ 185498 h 2330989"/>
              <a:gd name="connsiteX140" fmla="*/ 52999 w 487386"/>
              <a:gd name="connsiteY140" fmla="*/ 89314 h 2330989"/>
              <a:gd name="connsiteX141" fmla="*/ 52999 w 487386"/>
              <a:gd name="connsiteY141" fmla="*/ 158017 h 2330989"/>
              <a:gd name="connsiteX142" fmla="*/ 191387 w 487386"/>
              <a:gd name="connsiteY142" fmla="*/ 158017 h 2330989"/>
              <a:gd name="connsiteX143" fmla="*/ 191387 w 487386"/>
              <a:gd name="connsiteY143" fmla="*/ 89314 h 2330989"/>
              <a:gd name="connsiteX144" fmla="*/ 52999 w 487386"/>
              <a:gd name="connsiteY144" fmla="*/ 89314 h 2330989"/>
              <a:gd name="connsiteX145" fmla="*/ 296403 w 487386"/>
              <a:gd name="connsiteY145" fmla="*/ 87351 h 2330989"/>
              <a:gd name="connsiteX146" fmla="*/ 296403 w 487386"/>
              <a:gd name="connsiteY146" fmla="*/ 158998 h 2330989"/>
              <a:gd name="connsiteX147" fmla="*/ 432828 w 487386"/>
              <a:gd name="connsiteY147" fmla="*/ 158998 h 2330989"/>
              <a:gd name="connsiteX148" fmla="*/ 432828 w 487386"/>
              <a:gd name="connsiteY148" fmla="*/ 87351 h 2330989"/>
              <a:gd name="connsiteX149" fmla="*/ 296403 w 487386"/>
              <a:gd name="connsiteY149" fmla="*/ 87351 h 2330989"/>
              <a:gd name="connsiteX150" fmla="*/ 26499 w 487386"/>
              <a:gd name="connsiteY150" fmla="*/ 0 h 2330989"/>
              <a:gd name="connsiteX151" fmla="*/ 219849 w 487386"/>
              <a:gd name="connsiteY151" fmla="*/ 0 h 2330989"/>
              <a:gd name="connsiteX152" fmla="*/ 219849 w 487386"/>
              <a:gd name="connsiteY152" fmla="*/ 111888 h 2330989"/>
              <a:gd name="connsiteX153" fmla="*/ 219849 w 487386"/>
              <a:gd name="connsiteY153" fmla="*/ 337625 h 2330989"/>
              <a:gd name="connsiteX154" fmla="*/ 263033 w 487386"/>
              <a:gd name="connsiteY154" fmla="*/ 366088 h 2330989"/>
              <a:gd name="connsiteX155" fmla="*/ 263033 w 487386"/>
              <a:gd name="connsiteY155" fmla="*/ 2945 h 2330989"/>
              <a:gd name="connsiteX156" fmla="*/ 461290 w 487386"/>
              <a:gd name="connsiteY156" fmla="*/ 2945 h 2330989"/>
              <a:gd name="connsiteX157" fmla="*/ 463253 w 487386"/>
              <a:gd name="connsiteY157" fmla="*/ 330756 h 2330989"/>
              <a:gd name="connsiteX158" fmla="*/ 481901 w 487386"/>
              <a:gd name="connsiteY158" fmla="*/ 1297502 h 2330989"/>
              <a:gd name="connsiteX159" fmla="*/ 483863 w 487386"/>
              <a:gd name="connsiteY159" fmla="*/ 2269156 h 2330989"/>
              <a:gd name="connsiteX160" fmla="*/ 483863 w 487386"/>
              <a:gd name="connsiteY160" fmla="*/ 2330989 h 2330989"/>
              <a:gd name="connsiteX161" fmla="*/ 0 w 487386"/>
              <a:gd name="connsiteY161" fmla="*/ 2330989 h 2330989"/>
              <a:gd name="connsiteX162" fmla="*/ 0 w 487386"/>
              <a:gd name="connsiteY162" fmla="*/ 2284859 h 2330989"/>
              <a:gd name="connsiteX163" fmla="*/ 0 w 487386"/>
              <a:gd name="connsiteY163" fmla="*/ 421051 h 2330989"/>
              <a:gd name="connsiteX164" fmla="*/ 26499 w 487386"/>
              <a:gd name="connsiteY164" fmla="*/ 0 h 2330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</a:cxnLst>
            <a:rect l="l" t="t" r="r" b="b"/>
            <a:pathLst>
              <a:path w="487386" h="2330989">
                <a:moveTo>
                  <a:pt x="285608" y="1339706"/>
                </a:moveTo>
                <a:cubicBezTo>
                  <a:pt x="285608" y="1366205"/>
                  <a:pt x="285608" y="1388779"/>
                  <a:pt x="285608" y="1414297"/>
                </a:cubicBezTo>
                <a:cubicBezTo>
                  <a:pt x="312107" y="1414297"/>
                  <a:pt x="333699" y="1414297"/>
                  <a:pt x="356272" y="1414297"/>
                </a:cubicBezTo>
                <a:cubicBezTo>
                  <a:pt x="356272" y="1387797"/>
                  <a:pt x="356272" y="1364242"/>
                  <a:pt x="356272" y="1339706"/>
                </a:cubicBezTo>
                <a:cubicBezTo>
                  <a:pt x="331736" y="1339706"/>
                  <a:pt x="309163" y="1339706"/>
                  <a:pt x="285608" y="1339706"/>
                </a:cubicBezTo>
                <a:close/>
                <a:moveTo>
                  <a:pt x="31407" y="1338724"/>
                </a:moveTo>
                <a:cubicBezTo>
                  <a:pt x="31407" y="1366205"/>
                  <a:pt x="31407" y="1389760"/>
                  <a:pt x="31407" y="1414297"/>
                </a:cubicBezTo>
                <a:cubicBezTo>
                  <a:pt x="108942" y="1414297"/>
                  <a:pt x="183534" y="1414297"/>
                  <a:pt x="258126" y="1414297"/>
                </a:cubicBezTo>
                <a:cubicBezTo>
                  <a:pt x="258126" y="1386816"/>
                  <a:pt x="258126" y="1363261"/>
                  <a:pt x="258126" y="1338724"/>
                </a:cubicBezTo>
                <a:cubicBezTo>
                  <a:pt x="180590" y="1338724"/>
                  <a:pt x="106980" y="1338724"/>
                  <a:pt x="31407" y="1338724"/>
                </a:cubicBezTo>
                <a:close/>
                <a:moveTo>
                  <a:pt x="385716" y="1245485"/>
                </a:moveTo>
                <a:cubicBezTo>
                  <a:pt x="385716" y="1271984"/>
                  <a:pt x="385716" y="1295539"/>
                  <a:pt x="385716" y="1318113"/>
                </a:cubicBezTo>
                <a:cubicBezTo>
                  <a:pt x="410253" y="1318113"/>
                  <a:pt x="430864" y="1318113"/>
                  <a:pt x="453438" y="1318113"/>
                </a:cubicBezTo>
                <a:cubicBezTo>
                  <a:pt x="453438" y="1293576"/>
                  <a:pt x="453438" y="1271003"/>
                  <a:pt x="453438" y="1245485"/>
                </a:cubicBezTo>
                <a:cubicBezTo>
                  <a:pt x="427920" y="1245485"/>
                  <a:pt x="406328" y="1245485"/>
                  <a:pt x="385716" y="1245485"/>
                </a:cubicBezTo>
                <a:close/>
                <a:moveTo>
                  <a:pt x="32388" y="1243522"/>
                </a:moveTo>
                <a:cubicBezTo>
                  <a:pt x="32388" y="1270021"/>
                  <a:pt x="32388" y="1292595"/>
                  <a:pt x="32388" y="1318113"/>
                </a:cubicBezTo>
                <a:cubicBezTo>
                  <a:pt x="55943" y="1318113"/>
                  <a:pt x="78518" y="1318113"/>
                  <a:pt x="102073" y="1318113"/>
                </a:cubicBezTo>
                <a:cubicBezTo>
                  <a:pt x="102073" y="1292595"/>
                  <a:pt x="102073" y="1269040"/>
                  <a:pt x="102073" y="1243522"/>
                </a:cubicBezTo>
                <a:cubicBezTo>
                  <a:pt x="77536" y="1243522"/>
                  <a:pt x="55943" y="1243522"/>
                  <a:pt x="32388" y="1243522"/>
                </a:cubicBezTo>
                <a:close/>
                <a:moveTo>
                  <a:pt x="130535" y="1242540"/>
                </a:moveTo>
                <a:cubicBezTo>
                  <a:pt x="130535" y="1271003"/>
                  <a:pt x="130535" y="1294558"/>
                  <a:pt x="130535" y="1317131"/>
                </a:cubicBezTo>
                <a:cubicBezTo>
                  <a:pt x="208071" y="1317131"/>
                  <a:pt x="281681" y="1317131"/>
                  <a:pt x="356272" y="1317131"/>
                </a:cubicBezTo>
                <a:cubicBezTo>
                  <a:pt x="356272" y="1290632"/>
                  <a:pt x="356272" y="1267077"/>
                  <a:pt x="356272" y="1242540"/>
                </a:cubicBezTo>
                <a:cubicBezTo>
                  <a:pt x="278737" y="1242540"/>
                  <a:pt x="206108" y="1242540"/>
                  <a:pt x="130535" y="1242540"/>
                </a:cubicBezTo>
                <a:close/>
                <a:moveTo>
                  <a:pt x="128572" y="1149301"/>
                </a:moveTo>
                <a:cubicBezTo>
                  <a:pt x="128572" y="1174819"/>
                  <a:pt x="128572" y="1197392"/>
                  <a:pt x="128572" y="1220947"/>
                </a:cubicBezTo>
                <a:cubicBezTo>
                  <a:pt x="153109" y="1220947"/>
                  <a:pt x="174701" y="1220947"/>
                  <a:pt x="199237" y="1220947"/>
                </a:cubicBezTo>
                <a:cubicBezTo>
                  <a:pt x="199237" y="1193466"/>
                  <a:pt x="199237" y="1171874"/>
                  <a:pt x="199237" y="1149301"/>
                </a:cubicBezTo>
                <a:cubicBezTo>
                  <a:pt x="173719" y="1149301"/>
                  <a:pt x="151146" y="1149301"/>
                  <a:pt x="128572" y="1149301"/>
                </a:cubicBezTo>
                <a:close/>
                <a:moveTo>
                  <a:pt x="226720" y="1148319"/>
                </a:moveTo>
                <a:cubicBezTo>
                  <a:pt x="226720" y="1174819"/>
                  <a:pt x="226720" y="1196411"/>
                  <a:pt x="226720" y="1219966"/>
                </a:cubicBezTo>
                <a:cubicBezTo>
                  <a:pt x="303273" y="1219966"/>
                  <a:pt x="377866" y="1219966"/>
                  <a:pt x="453438" y="1219966"/>
                </a:cubicBezTo>
                <a:cubicBezTo>
                  <a:pt x="453438" y="1195429"/>
                  <a:pt x="453438" y="1172856"/>
                  <a:pt x="453438" y="1148319"/>
                </a:cubicBezTo>
                <a:cubicBezTo>
                  <a:pt x="373940" y="1148319"/>
                  <a:pt x="300329" y="1148319"/>
                  <a:pt x="226720" y="1148319"/>
                </a:cubicBezTo>
                <a:close/>
                <a:moveTo>
                  <a:pt x="128572" y="1050172"/>
                </a:moveTo>
                <a:cubicBezTo>
                  <a:pt x="128572" y="1075690"/>
                  <a:pt x="128572" y="1098264"/>
                  <a:pt x="128572" y="1121820"/>
                </a:cubicBezTo>
                <a:cubicBezTo>
                  <a:pt x="206108" y="1121820"/>
                  <a:pt x="280700" y="1121820"/>
                  <a:pt x="357254" y="1121820"/>
                </a:cubicBezTo>
                <a:cubicBezTo>
                  <a:pt x="357254" y="1096301"/>
                  <a:pt x="357254" y="1074709"/>
                  <a:pt x="357254" y="1050172"/>
                </a:cubicBezTo>
                <a:cubicBezTo>
                  <a:pt x="279719" y="1050172"/>
                  <a:pt x="204145" y="1050172"/>
                  <a:pt x="128572" y="1050172"/>
                </a:cubicBezTo>
                <a:close/>
                <a:moveTo>
                  <a:pt x="32388" y="1050172"/>
                </a:moveTo>
                <a:cubicBezTo>
                  <a:pt x="32388" y="1076672"/>
                  <a:pt x="32388" y="1100227"/>
                  <a:pt x="32388" y="1122800"/>
                </a:cubicBezTo>
                <a:cubicBezTo>
                  <a:pt x="57906" y="1122800"/>
                  <a:pt x="79498" y="1122800"/>
                  <a:pt x="103055" y="1122800"/>
                </a:cubicBezTo>
                <a:cubicBezTo>
                  <a:pt x="103055" y="1097282"/>
                  <a:pt x="103055" y="1074709"/>
                  <a:pt x="103055" y="1050172"/>
                </a:cubicBezTo>
                <a:cubicBezTo>
                  <a:pt x="76555" y="1050172"/>
                  <a:pt x="53981" y="1050172"/>
                  <a:pt x="32388" y="1050172"/>
                </a:cubicBezTo>
                <a:close/>
                <a:moveTo>
                  <a:pt x="383754" y="953007"/>
                </a:moveTo>
                <a:cubicBezTo>
                  <a:pt x="383754" y="978525"/>
                  <a:pt x="383754" y="1001098"/>
                  <a:pt x="383754" y="1024654"/>
                </a:cubicBezTo>
                <a:cubicBezTo>
                  <a:pt x="408291" y="1024654"/>
                  <a:pt x="429883" y="1024654"/>
                  <a:pt x="452457" y="1024654"/>
                </a:cubicBezTo>
                <a:cubicBezTo>
                  <a:pt x="452457" y="998154"/>
                  <a:pt x="452457" y="974599"/>
                  <a:pt x="452457" y="953007"/>
                </a:cubicBezTo>
                <a:cubicBezTo>
                  <a:pt x="426939" y="953007"/>
                  <a:pt x="405346" y="953007"/>
                  <a:pt x="383754" y="953007"/>
                </a:cubicBezTo>
                <a:close/>
                <a:moveTo>
                  <a:pt x="30425" y="953007"/>
                </a:moveTo>
                <a:cubicBezTo>
                  <a:pt x="30425" y="977543"/>
                  <a:pt x="30425" y="998154"/>
                  <a:pt x="30425" y="1023673"/>
                </a:cubicBezTo>
                <a:cubicBezTo>
                  <a:pt x="109924" y="1023673"/>
                  <a:pt x="185497" y="1023673"/>
                  <a:pt x="259108" y="1023673"/>
                </a:cubicBezTo>
                <a:cubicBezTo>
                  <a:pt x="259108" y="997172"/>
                  <a:pt x="259108" y="975580"/>
                  <a:pt x="259108" y="953007"/>
                </a:cubicBezTo>
                <a:cubicBezTo>
                  <a:pt x="181572" y="953007"/>
                  <a:pt x="105999" y="953007"/>
                  <a:pt x="30425" y="953007"/>
                </a:cubicBezTo>
                <a:close/>
                <a:moveTo>
                  <a:pt x="286589" y="952025"/>
                </a:moveTo>
                <a:cubicBezTo>
                  <a:pt x="286589" y="977543"/>
                  <a:pt x="286589" y="1001098"/>
                  <a:pt x="286589" y="1023673"/>
                </a:cubicBezTo>
                <a:cubicBezTo>
                  <a:pt x="312107" y="1023673"/>
                  <a:pt x="333699" y="1023673"/>
                  <a:pt x="357254" y="1023673"/>
                </a:cubicBezTo>
                <a:cubicBezTo>
                  <a:pt x="357254" y="999135"/>
                  <a:pt x="357254" y="977543"/>
                  <a:pt x="357254" y="952025"/>
                </a:cubicBezTo>
                <a:cubicBezTo>
                  <a:pt x="330754" y="952025"/>
                  <a:pt x="309163" y="952025"/>
                  <a:pt x="286589" y="952025"/>
                </a:cubicBezTo>
                <a:close/>
                <a:moveTo>
                  <a:pt x="382772" y="854860"/>
                </a:moveTo>
                <a:cubicBezTo>
                  <a:pt x="382772" y="879396"/>
                  <a:pt x="382772" y="901970"/>
                  <a:pt x="382772" y="927489"/>
                </a:cubicBezTo>
                <a:cubicBezTo>
                  <a:pt x="409272" y="927489"/>
                  <a:pt x="429883" y="927489"/>
                  <a:pt x="452457" y="927489"/>
                </a:cubicBezTo>
                <a:cubicBezTo>
                  <a:pt x="452457" y="901970"/>
                  <a:pt x="452457" y="878415"/>
                  <a:pt x="452457" y="854860"/>
                </a:cubicBezTo>
                <a:cubicBezTo>
                  <a:pt x="426939" y="854860"/>
                  <a:pt x="405346" y="854860"/>
                  <a:pt x="382772" y="854860"/>
                </a:cubicBezTo>
                <a:close/>
                <a:moveTo>
                  <a:pt x="286589" y="853878"/>
                </a:moveTo>
                <a:cubicBezTo>
                  <a:pt x="286589" y="880378"/>
                  <a:pt x="286589" y="902951"/>
                  <a:pt x="286589" y="927489"/>
                </a:cubicBezTo>
                <a:cubicBezTo>
                  <a:pt x="311125" y="927489"/>
                  <a:pt x="331736" y="927489"/>
                  <a:pt x="355291" y="927489"/>
                </a:cubicBezTo>
                <a:cubicBezTo>
                  <a:pt x="355291" y="901970"/>
                  <a:pt x="355291" y="878415"/>
                  <a:pt x="355291" y="853878"/>
                </a:cubicBezTo>
                <a:cubicBezTo>
                  <a:pt x="330754" y="853878"/>
                  <a:pt x="308181" y="853878"/>
                  <a:pt x="286589" y="853878"/>
                </a:cubicBezTo>
                <a:close/>
                <a:moveTo>
                  <a:pt x="384735" y="756713"/>
                </a:moveTo>
                <a:cubicBezTo>
                  <a:pt x="384735" y="783212"/>
                  <a:pt x="384735" y="806767"/>
                  <a:pt x="384735" y="829342"/>
                </a:cubicBezTo>
                <a:cubicBezTo>
                  <a:pt x="409272" y="829342"/>
                  <a:pt x="429883" y="829342"/>
                  <a:pt x="453438" y="829342"/>
                </a:cubicBezTo>
                <a:cubicBezTo>
                  <a:pt x="453438" y="804805"/>
                  <a:pt x="453438" y="783212"/>
                  <a:pt x="453438" y="756713"/>
                </a:cubicBezTo>
                <a:cubicBezTo>
                  <a:pt x="427920" y="756713"/>
                  <a:pt x="406328" y="756713"/>
                  <a:pt x="384735" y="756713"/>
                </a:cubicBezTo>
                <a:close/>
                <a:moveTo>
                  <a:pt x="130535" y="756713"/>
                </a:moveTo>
                <a:cubicBezTo>
                  <a:pt x="130535" y="784194"/>
                  <a:pt x="130535" y="807749"/>
                  <a:pt x="130535" y="829342"/>
                </a:cubicBezTo>
                <a:cubicBezTo>
                  <a:pt x="208071" y="829342"/>
                  <a:pt x="282663" y="829342"/>
                  <a:pt x="357254" y="829342"/>
                </a:cubicBezTo>
                <a:cubicBezTo>
                  <a:pt x="357254" y="802842"/>
                  <a:pt x="357254" y="781249"/>
                  <a:pt x="357254" y="756713"/>
                </a:cubicBezTo>
                <a:cubicBezTo>
                  <a:pt x="277755" y="756713"/>
                  <a:pt x="203163" y="756713"/>
                  <a:pt x="130535" y="756713"/>
                </a:cubicBezTo>
                <a:close/>
                <a:moveTo>
                  <a:pt x="32388" y="755731"/>
                </a:moveTo>
                <a:cubicBezTo>
                  <a:pt x="32388" y="781249"/>
                  <a:pt x="32388" y="804805"/>
                  <a:pt x="32388" y="830323"/>
                </a:cubicBezTo>
                <a:cubicBezTo>
                  <a:pt x="56925" y="830323"/>
                  <a:pt x="78518" y="830323"/>
                  <a:pt x="102073" y="830323"/>
                </a:cubicBezTo>
                <a:cubicBezTo>
                  <a:pt x="102073" y="803824"/>
                  <a:pt x="102073" y="781249"/>
                  <a:pt x="102073" y="755731"/>
                </a:cubicBezTo>
                <a:cubicBezTo>
                  <a:pt x="77536" y="755731"/>
                  <a:pt x="55943" y="755731"/>
                  <a:pt x="32388" y="755731"/>
                </a:cubicBezTo>
                <a:close/>
                <a:moveTo>
                  <a:pt x="382772" y="658566"/>
                </a:moveTo>
                <a:cubicBezTo>
                  <a:pt x="382772" y="685065"/>
                  <a:pt x="382772" y="707640"/>
                  <a:pt x="382772" y="733158"/>
                </a:cubicBezTo>
                <a:cubicBezTo>
                  <a:pt x="408291" y="733158"/>
                  <a:pt x="429883" y="733158"/>
                  <a:pt x="452457" y="733158"/>
                </a:cubicBezTo>
                <a:cubicBezTo>
                  <a:pt x="452457" y="706658"/>
                  <a:pt x="452457" y="683102"/>
                  <a:pt x="452457" y="658566"/>
                </a:cubicBezTo>
                <a:cubicBezTo>
                  <a:pt x="427920" y="658566"/>
                  <a:pt x="405346" y="658566"/>
                  <a:pt x="382772" y="658566"/>
                </a:cubicBezTo>
                <a:close/>
                <a:moveTo>
                  <a:pt x="31407" y="658566"/>
                </a:moveTo>
                <a:cubicBezTo>
                  <a:pt x="31407" y="684084"/>
                  <a:pt x="31407" y="707640"/>
                  <a:pt x="31407" y="735121"/>
                </a:cubicBezTo>
                <a:cubicBezTo>
                  <a:pt x="107962" y="735121"/>
                  <a:pt x="182553" y="735121"/>
                  <a:pt x="259108" y="735121"/>
                </a:cubicBezTo>
                <a:cubicBezTo>
                  <a:pt x="259108" y="706658"/>
                  <a:pt x="259108" y="684084"/>
                  <a:pt x="259108" y="658566"/>
                </a:cubicBezTo>
                <a:cubicBezTo>
                  <a:pt x="182553" y="658566"/>
                  <a:pt x="107962" y="658566"/>
                  <a:pt x="31407" y="658566"/>
                </a:cubicBezTo>
                <a:close/>
                <a:moveTo>
                  <a:pt x="226720" y="561400"/>
                </a:moveTo>
                <a:cubicBezTo>
                  <a:pt x="226720" y="586918"/>
                  <a:pt x="226720" y="610474"/>
                  <a:pt x="226720" y="638937"/>
                </a:cubicBezTo>
                <a:cubicBezTo>
                  <a:pt x="304255" y="638937"/>
                  <a:pt x="376884" y="638937"/>
                  <a:pt x="451475" y="638937"/>
                </a:cubicBezTo>
                <a:cubicBezTo>
                  <a:pt x="451475" y="611456"/>
                  <a:pt x="451475" y="586918"/>
                  <a:pt x="451475" y="561400"/>
                </a:cubicBezTo>
                <a:cubicBezTo>
                  <a:pt x="374921" y="561400"/>
                  <a:pt x="302292" y="561400"/>
                  <a:pt x="226720" y="561400"/>
                </a:cubicBezTo>
                <a:close/>
                <a:moveTo>
                  <a:pt x="128572" y="561400"/>
                </a:moveTo>
                <a:cubicBezTo>
                  <a:pt x="128572" y="587900"/>
                  <a:pt x="128572" y="611456"/>
                  <a:pt x="128572" y="636974"/>
                </a:cubicBezTo>
                <a:cubicBezTo>
                  <a:pt x="156053" y="636974"/>
                  <a:pt x="177645" y="636974"/>
                  <a:pt x="198257" y="636974"/>
                </a:cubicBezTo>
                <a:cubicBezTo>
                  <a:pt x="198257" y="609493"/>
                  <a:pt x="198257" y="585938"/>
                  <a:pt x="198257" y="561400"/>
                </a:cubicBezTo>
                <a:cubicBezTo>
                  <a:pt x="173719" y="561400"/>
                  <a:pt x="152128" y="561400"/>
                  <a:pt x="128572" y="561400"/>
                </a:cubicBezTo>
                <a:close/>
                <a:moveTo>
                  <a:pt x="129554" y="464235"/>
                </a:moveTo>
                <a:cubicBezTo>
                  <a:pt x="129554" y="489754"/>
                  <a:pt x="129554" y="513309"/>
                  <a:pt x="129554" y="540790"/>
                </a:cubicBezTo>
                <a:cubicBezTo>
                  <a:pt x="208071" y="540790"/>
                  <a:pt x="282663" y="540790"/>
                  <a:pt x="356272" y="540790"/>
                </a:cubicBezTo>
                <a:cubicBezTo>
                  <a:pt x="356272" y="513309"/>
                  <a:pt x="356272" y="489754"/>
                  <a:pt x="356272" y="464235"/>
                </a:cubicBezTo>
                <a:cubicBezTo>
                  <a:pt x="279719" y="464235"/>
                  <a:pt x="205126" y="464235"/>
                  <a:pt x="129554" y="464235"/>
                </a:cubicBezTo>
                <a:close/>
                <a:moveTo>
                  <a:pt x="34352" y="463253"/>
                </a:moveTo>
                <a:cubicBezTo>
                  <a:pt x="34352" y="488772"/>
                  <a:pt x="34352" y="514290"/>
                  <a:pt x="34352" y="539808"/>
                </a:cubicBezTo>
                <a:cubicBezTo>
                  <a:pt x="58888" y="539808"/>
                  <a:pt x="80480" y="539808"/>
                  <a:pt x="102073" y="539808"/>
                </a:cubicBezTo>
                <a:cubicBezTo>
                  <a:pt x="102073" y="512327"/>
                  <a:pt x="102073" y="488772"/>
                  <a:pt x="102073" y="463253"/>
                </a:cubicBezTo>
                <a:cubicBezTo>
                  <a:pt x="79498" y="463253"/>
                  <a:pt x="58888" y="463253"/>
                  <a:pt x="34352" y="463253"/>
                </a:cubicBezTo>
                <a:close/>
                <a:moveTo>
                  <a:pt x="384735" y="462272"/>
                </a:moveTo>
                <a:cubicBezTo>
                  <a:pt x="384735" y="490734"/>
                  <a:pt x="384735" y="516253"/>
                  <a:pt x="384735" y="540790"/>
                </a:cubicBezTo>
                <a:cubicBezTo>
                  <a:pt x="409272" y="540790"/>
                  <a:pt x="430864" y="540790"/>
                  <a:pt x="451475" y="540790"/>
                </a:cubicBezTo>
                <a:cubicBezTo>
                  <a:pt x="451475" y="512327"/>
                  <a:pt x="451475" y="487791"/>
                  <a:pt x="451475" y="462272"/>
                </a:cubicBezTo>
                <a:cubicBezTo>
                  <a:pt x="427920" y="462272"/>
                  <a:pt x="408291" y="462272"/>
                  <a:pt x="384735" y="462272"/>
                </a:cubicBezTo>
                <a:close/>
                <a:moveTo>
                  <a:pt x="52999" y="286589"/>
                </a:moveTo>
                <a:cubicBezTo>
                  <a:pt x="52999" y="316033"/>
                  <a:pt x="52999" y="340570"/>
                  <a:pt x="52999" y="364126"/>
                </a:cubicBezTo>
                <a:cubicBezTo>
                  <a:pt x="101091" y="364126"/>
                  <a:pt x="146238" y="364126"/>
                  <a:pt x="192368" y="364126"/>
                </a:cubicBezTo>
                <a:cubicBezTo>
                  <a:pt x="192368" y="337625"/>
                  <a:pt x="192368" y="314070"/>
                  <a:pt x="192368" y="286589"/>
                </a:cubicBezTo>
                <a:cubicBezTo>
                  <a:pt x="142313" y="286589"/>
                  <a:pt x="97165" y="286589"/>
                  <a:pt x="52999" y="286589"/>
                </a:cubicBezTo>
                <a:close/>
                <a:moveTo>
                  <a:pt x="295422" y="285608"/>
                </a:moveTo>
                <a:cubicBezTo>
                  <a:pt x="295422" y="314070"/>
                  <a:pt x="295422" y="339588"/>
                  <a:pt x="295422" y="364126"/>
                </a:cubicBezTo>
                <a:cubicBezTo>
                  <a:pt x="343514" y="364126"/>
                  <a:pt x="388661" y="364126"/>
                  <a:pt x="434790" y="364126"/>
                </a:cubicBezTo>
                <a:cubicBezTo>
                  <a:pt x="434790" y="337625"/>
                  <a:pt x="434790" y="313089"/>
                  <a:pt x="434790" y="285608"/>
                </a:cubicBezTo>
                <a:cubicBezTo>
                  <a:pt x="384735" y="285608"/>
                  <a:pt x="340569" y="285608"/>
                  <a:pt x="295422" y="285608"/>
                </a:cubicBezTo>
                <a:close/>
                <a:moveTo>
                  <a:pt x="51036" y="186479"/>
                </a:moveTo>
                <a:cubicBezTo>
                  <a:pt x="51036" y="211997"/>
                  <a:pt x="51036" y="232609"/>
                  <a:pt x="51036" y="259108"/>
                </a:cubicBezTo>
                <a:cubicBezTo>
                  <a:pt x="100110" y="259108"/>
                  <a:pt x="144275" y="259108"/>
                  <a:pt x="190405" y="259108"/>
                </a:cubicBezTo>
                <a:cubicBezTo>
                  <a:pt x="190405" y="232609"/>
                  <a:pt x="190405" y="209053"/>
                  <a:pt x="190405" y="186479"/>
                </a:cubicBezTo>
                <a:cubicBezTo>
                  <a:pt x="142313" y="186479"/>
                  <a:pt x="97165" y="186479"/>
                  <a:pt x="51036" y="186479"/>
                </a:cubicBezTo>
                <a:close/>
                <a:moveTo>
                  <a:pt x="294440" y="185498"/>
                </a:moveTo>
                <a:cubicBezTo>
                  <a:pt x="294440" y="211016"/>
                  <a:pt x="294440" y="232609"/>
                  <a:pt x="294440" y="260090"/>
                </a:cubicBezTo>
                <a:cubicBezTo>
                  <a:pt x="343514" y="260090"/>
                  <a:pt x="387680" y="260090"/>
                  <a:pt x="432828" y="260090"/>
                </a:cubicBezTo>
                <a:cubicBezTo>
                  <a:pt x="432828" y="233590"/>
                  <a:pt x="432828" y="210034"/>
                  <a:pt x="432828" y="185498"/>
                </a:cubicBezTo>
                <a:cubicBezTo>
                  <a:pt x="385716" y="185498"/>
                  <a:pt x="340569" y="185498"/>
                  <a:pt x="294440" y="185498"/>
                </a:cubicBezTo>
                <a:close/>
                <a:moveTo>
                  <a:pt x="52999" y="89314"/>
                </a:moveTo>
                <a:cubicBezTo>
                  <a:pt x="52999" y="114832"/>
                  <a:pt x="52999" y="136425"/>
                  <a:pt x="52999" y="158017"/>
                </a:cubicBezTo>
                <a:cubicBezTo>
                  <a:pt x="101091" y="158017"/>
                  <a:pt x="145257" y="158017"/>
                  <a:pt x="191387" y="158017"/>
                </a:cubicBezTo>
                <a:cubicBezTo>
                  <a:pt x="191387" y="134462"/>
                  <a:pt x="191387" y="113850"/>
                  <a:pt x="191387" y="89314"/>
                </a:cubicBezTo>
                <a:cubicBezTo>
                  <a:pt x="142313" y="89314"/>
                  <a:pt x="97165" y="89314"/>
                  <a:pt x="52999" y="89314"/>
                </a:cubicBezTo>
                <a:close/>
                <a:moveTo>
                  <a:pt x="296403" y="87351"/>
                </a:moveTo>
                <a:cubicBezTo>
                  <a:pt x="296403" y="114832"/>
                  <a:pt x="296403" y="137406"/>
                  <a:pt x="296403" y="158998"/>
                </a:cubicBezTo>
                <a:cubicBezTo>
                  <a:pt x="344496" y="158998"/>
                  <a:pt x="388661" y="158998"/>
                  <a:pt x="432828" y="158998"/>
                </a:cubicBezTo>
                <a:cubicBezTo>
                  <a:pt x="432828" y="133480"/>
                  <a:pt x="432828" y="110907"/>
                  <a:pt x="432828" y="87351"/>
                </a:cubicBezTo>
                <a:cubicBezTo>
                  <a:pt x="386698" y="87351"/>
                  <a:pt x="342532" y="87351"/>
                  <a:pt x="296403" y="87351"/>
                </a:cubicBezTo>
                <a:close/>
                <a:moveTo>
                  <a:pt x="26499" y="0"/>
                </a:moveTo>
                <a:cubicBezTo>
                  <a:pt x="91276" y="0"/>
                  <a:pt x="151146" y="0"/>
                  <a:pt x="219849" y="0"/>
                </a:cubicBezTo>
                <a:cubicBezTo>
                  <a:pt x="219849" y="38278"/>
                  <a:pt x="219849" y="74592"/>
                  <a:pt x="219849" y="111888"/>
                </a:cubicBezTo>
                <a:cubicBezTo>
                  <a:pt x="219849" y="187461"/>
                  <a:pt x="220831" y="262053"/>
                  <a:pt x="219849" y="337625"/>
                </a:cubicBezTo>
                <a:cubicBezTo>
                  <a:pt x="218867" y="368051"/>
                  <a:pt x="231626" y="375903"/>
                  <a:pt x="263033" y="366088"/>
                </a:cubicBezTo>
                <a:cubicBezTo>
                  <a:pt x="263033" y="247330"/>
                  <a:pt x="263033" y="126610"/>
                  <a:pt x="263033" y="2945"/>
                </a:cubicBezTo>
                <a:cubicBezTo>
                  <a:pt x="329773" y="2945"/>
                  <a:pt x="392587" y="2945"/>
                  <a:pt x="461290" y="2945"/>
                </a:cubicBezTo>
                <a:cubicBezTo>
                  <a:pt x="461290" y="112869"/>
                  <a:pt x="448530" y="223775"/>
                  <a:pt x="463253" y="330756"/>
                </a:cubicBezTo>
                <a:cubicBezTo>
                  <a:pt x="508400" y="652677"/>
                  <a:pt x="475030" y="975580"/>
                  <a:pt x="481901" y="1297502"/>
                </a:cubicBezTo>
                <a:cubicBezTo>
                  <a:pt x="488771" y="1621387"/>
                  <a:pt x="483863" y="1945271"/>
                  <a:pt x="483863" y="2269156"/>
                </a:cubicBezTo>
                <a:cubicBezTo>
                  <a:pt x="483863" y="2288785"/>
                  <a:pt x="483863" y="2308415"/>
                  <a:pt x="483863" y="2330989"/>
                </a:cubicBezTo>
                <a:cubicBezTo>
                  <a:pt x="322902" y="2330989"/>
                  <a:pt x="164887" y="2330989"/>
                  <a:pt x="0" y="2330989"/>
                </a:cubicBezTo>
                <a:cubicBezTo>
                  <a:pt x="0" y="2315285"/>
                  <a:pt x="0" y="2299582"/>
                  <a:pt x="0" y="2284859"/>
                </a:cubicBezTo>
                <a:cubicBezTo>
                  <a:pt x="0" y="1663590"/>
                  <a:pt x="0" y="1042320"/>
                  <a:pt x="0" y="421051"/>
                </a:cubicBezTo>
                <a:cubicBezTo>
                  <a:pt x="45148" y="282663"/>
                  <a:pt x="12759" y="142314"/>
                  <a:pt x="26499" y="0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B8554424-2690-49AD-8672-B8758E44D248}"/>
              </a:ext>
            </a:extLst>
          </p:cNvPr>
          <p:cNvSpPr/>
          <p:nvPr/>
        </p:nvSpPr>
        <p:spPr>
          <a:xfrm>
            <a:off x="7107296" y="2869290"/>
            <a:ext cx="396760" cy="2507487"/>
          </a:xfrm>
          <a:custGeom>
            <a:avLst/>
            <a:gdLst>
              <a:gd name="connsiteX0" fmla="*/ 94664 w 252773"/>
              <a:gd name="connsiteY0" fmla="*/ 1169580 h 1597499"/>
              <a:gd name="connsiteX1" fmla="*/ 94664 w 252773"/>
              <a:gd name="connsiteY1" fmla="*/ 1232327 h 1597499"/>
              <a:gd name="connsiteX2" fmla="*/ 158109 w 252773"/>
              <a:gd name="connsiteY2" fmla="*/ 1232327 h 1597499"/>
              <a:gd name="connsiteX3" fmla="*/ 158109 w 252773"/>
              <a:gd name="connsiteY3" fmla="*/ 1169580 h 1597499"/>
              <a:gd name="connsiteX4" fmla="*/ 94664 w 252773"/>
              <a:gd name="connsiteY4" fmla="*/ 1169580 h 1597499"/>
              <a:gd name="connsiteX5" fmla="*/ 175733 w 252773"/>
              <a:gd name="connsiteY5" fmla="*/ 1168551 h 1597499"/>
              <a:gd name="connsiteX6" fmla="*/ 175733 w 252773"/>
              <a:gd name="connsiteY6" fmla="*/ 1231813 h 1597499"/>
              <a:gd name="connsiteX7" fmla="*/ 237667 w 252773"/>
              <a:gd name="connsiteY7" fmla="*/ 1231813 h 1597499"/>
              <a:gd name="connsiteX8" fmla="*/ 237667 w 252773"/>
              <a:gd name="connsiteY8" fmla="*/ 1168551 h 1597499"/>
              <a:gd name="connsiteX9" fmla="*/ 175733 w 252773"/>
              <a:gd name="connsiteY9" fmla="*/ 1168551 h 1597499"/>
              <a:gd name="connsiteX10" fmla="*/ 95168 w 252773"/>
              <a:gd name="connsiteY10" fmla="*/ 1090888 h 1597499"/>
              <a:gd name="connsiteX11" fmla="*/ 95168 w 252773"/>
              <a:gd name="connsiteY11" fmla="*/ 1153636 h 1597499"/>
              <a:gd name="connsiteX12" fmla="*/ 157605 w 252773"/>
              <a:gd name="connsiteY12" fmla="*/ 1153636 h 1597499"/>
              <a:gd name="connsiteX13" fmla="*/ 157605 w 252773"/>
              <a:gd name="connsiteY13" fmla="*/ 1090888 h 1597499"/>
              <a:gd name="connsiteX14" fmla="*/ 95168 w 252773"/>
              <a:gd name="connsiteY14" fmla="*/ 1090888 h 1597499"/>
              <a:gd name="connsiteX15" fmla="*/ 15106 w 252773"/>
              <a:gd name="connsiteY15" fmla="*/ 1090888 h 1597499"/>
              <a:gd name="connsiteX16" fmla="*/ 15106 w 252773"/>
              <a:gd name="connsiteY16" fmla="*/ 1153636 h 1597499"/>
              <a:gd name="connsiteX17" fmla="*/ 77544 w 252773"/>
              <a:gd name="connsiteY17" fmla="*/ 1153636 h 1597499"/>
              <a:gd name="connsiteX18" fmla="*/ 77544 w 252773"/>
              <a:gd name="connsiteY18" fmla="*/ 1090888 h 1597499"/>
              <a:gd name="connsiteX19" fmla="*/ 15106 w 252773"/>
              <a:gd name="connsiteY19" fmla="*/ 1090888 h 1597499"/>
              <a:gd name="connsiteX20" fmla="*/ 95671 w 252773"/>
              <a:gd name="connsiteY20" fmla="*/ 1009110 h 1597499"/>
              <a:gd name="connsiteX21" fmla="*/ 95671 w 252773"/>
              <a:gd name="connsiteY21" fmla="*/ 1072886 h 1597499"/>
              <a:gd name="connsiteX22" fmla="*/ 157605 w 252773"/>
              <a:gd name="connsiteY22" fmla="*/ 1072886 h 1597499"/>
              <a:gd name="connsiteX23" fmla="*/ 157605 w 252773"/>
              <a:gd name="connsiteY23" fmla="*/ 1009110 h 1597499"/>
              <a:gd name="connsiteX24" fmla="*/ 95671 w 252773"/>
              <a:gd name="connsiteY24" fmla="*/ 1009110 h 1597499"/>
              <a:gd name="connsiteX25" fmla="*/ 175733 w 252773"/>
              <a:gd name="connsiteY25" fmla="*/ 1008595 h 1597499"/>
              <a:gd name="connsiteX26" fmla="*/ 175733 w 252773"/>
              <a:gd name="connsiteY26" fmla="*/ 1072371 h 1597499"/>
              <a:gd name="connsiteX27" fmla="*/ 238674 w 252773"/>
              <a:gd name="connsiteY27" fmla="*/ 1072371 h 1597499"/>
              <a:gd name="connsiteX28" fmla="*/ 238674 w 252773"/>
              <a:gd name="connsiteY28" fmla="*/ 1008595 h 1597499"/>
              <a:gd name="connsiteX29" fmla="*/ 175733 w 252773"/>
              <a:gd name="connsiteY29" fmla="*/ 1008595 h 1597499"/>
              <a:gd name="connsiteX30" fmla="*/ 175733 w 252773"/>
              <a:gd name="connsiteY30" fmla="*/ 929389 h 1597499"/>
              <a:gd name="connsiteX31" fmla="*/ 175733 w 252773"/>
              <a:gd name="connsiteY31" fmla="*/ 992651 h 1597499"/>
              <a:gd name="connsiteX32" fmla="*/ 239178 w 252773"/>
              <a:gd name="connsiteY32" fmla="*/ 992651 h 1597499"/>
              <a:gd name="connsiteX33" fmla="*/ 239178 w 252773"/>
              <a:gd name="connsiteY33" fmla="*/ 929389 h 1597499"/>
              <a:gd name="connsiteX34" fmla="*/ 175733 w 252773"/>
              <a:gd name="connsiteY34" fmla="*/ 929389 h 1597499"/>
              <a:gd name="connsiteX35" fmla="*/ 95671 w 252773"/>
              <a:gd name="connsiteY35" fmla="*/ 928875 h 1597499"/>
              <a:gd name="connsiteX36" fmla="*/ 95671 w 252773"/>
              <a:gd name="connsiteY36" fmla="*/ 993680 h 1597499"/>
              <a:gd name="connsiteX37" fmla="*/ 157605 w 252773"/>
              <a:gd name="connsiteY37" fmla="*/ 993680 h 1597499"/>
              <a:gd name="connsiteX38" fmla="*/ 157605 w 252773"/>
              <a:gd name="connsiteY38" fmla="*/ 928875 h 1597499"/>
              <a:gd name="connsiteX39" fmla="*/ 95671 w 252773"/>
              <a:gd name="connsiteY39" fmla="*/ 928875 h 1597499"/>
              <a:gd name="connsiteX40" fmla="*/ 14602 w 252773"/>
              <a:gd name="connsiteY40" fmla="*/ 928875 h 1597499"/>
              <a:gd name="connsiteX41" fmla="*/ 14602 w 252773"/>
              <a:gd name="connsiteY41" fmla="*/ 992651 h 1597499"/>
              <a:gd name="connsiteX42" fmla="*/ 77544 w 252773"/>
              <a:gd name="connsiteY42" fmla="*/ 992651 h 1597499"/>
              <a:gd name="connsiteX43" fmla="*/ 77544 w 252773"/>
              <a:gd name="connsiteY43" fmla="*/ 928875 h 1597499"/>
              <a:gd name="connsiteX44" fmla="*/ 14602 w 252773"/>
              <a:gd name="connsiteY44" fmla="*/ 928875 h 1597499"/>
              <a:gd name="connsiteX45" fmla="*/ 175229 w 252773"/>
              <a:gd name="connsiteY45" fmla="*/ 849668 h 1597499"/>
              <a:gd name="connsiteX46" fmla="*/ 175229 w 252773"/>
              <a:gd name="connsiteY46" fmla="*/ 912930 h 1597499"/>
              <a:gd name="connsiteX47" fmla="*/ 238171 w 252773"/>
              <a:gd name="connsiteY47" fmla="*/ 912930 h 1597499"/>
              <a:gd name="connsiteX48" fmla="*/ 238171 w 252773"/>
              <a:gd name="connsiteY48" fmla="*/ 849668 h 1597499"/>
              <a:gd name="connsiteX49" fmla="*/ 175229 w 252773"/>
              <a:gd name="connsiteY49" fmla="*/ 849668 h 1597499"/>
              <a:gd name="connsiteX50" fmla="*/ 94664 w 252773"/>
              <a:gd name="connsiteY50" fmla="*/ 767890 h 1597499"/>
              <a:gd name="connsiteX51" fmla="*/ 94664 w 252773"/>
              <a:gd name="connsiteY51" fmla="*/ 831152 h 1597499"/>
              <a:gd name="connsiteX52" fmla="*/ 157605 w 252773"/>
              <a:gd name="connsiteY52" fmla="*/ 831152 h 1597499"/>
              <a:gd name="connsiteX53" fmla="*/ 157605 w 252773"/>
              <a:gd name="connsiteY53" fmla="*/ 767890 h 1597499"/>
              <a:gd name="connsiteX54" fmla="*/ 94664 w 252773"/>
              <a:gd name="connsiteY54" fmla="*/ 767890 h 1597499"/>
              <a:gd name="connsiteX55" fmla="*/ 15106 w 252773"/>
              <a:gd name="connsiteY55" fmla="*/ 767890 h 1597499"/>
              <a:gd name="connsiteX56" fmla="*/ 15106 w 252773"/>
              <a:gd name="connsiteY56" fmla="*/ 831152 h 1597499"/>
              <a:gd name="connsiteX57" fmla="*/ 77040 w 252773"/>
              <a:gd name="connsiteY57" fmla="*/ 831152 h 1597499"/>
              <a:gd name="connsiteX58" fmla="*/ 77040 w 252773"/>
              <a:gd name="connsiteY58" fmla="*/ 767890 h 1597499"/>
              <a:gd name="connsiteX59" fmla="*/ 15106 w 252773"/>
              <a:gd name="connsiteY59" fmla="*/ 767890 h 1597499"/>
              <a:gd name="connsiteX60" fmla="*/ 175229 w 252773"/>
              <a:gd name="connsiteY60" fmla="*/ 767376 h 1597499"/>
              <a:gd name="connsiteX61" fmla="*/ 175229 w 252773"/>
              <a:gd name="connsiteY61" fmla="*/ 831667 h 1597499"/>
              <a:gd name="connsiteX62" fmla="*/ 238171 w 252773"/>
              <a:gd name="connsiteY62" fmla="*/ 831667 h 1597499"/>
              <a:gd name="connsiteX63" fmla="*/ 238171 w 252773"/>
              <a:gd name="connsiteY63" fmla="*/ 767376 h 1597499"/>
              <a:gd name="connsiteX64" fmla="*/ 175229 w 252773"/>
              <a:gd name="connsiteY64" fmla="*/ 767376 h 1597499"/>
              <a:gd name="connsiteX65" fmla="*/ 175229 w 252773"/>
              <a:gd name="connsiteY65" fmla="*/ 689712 h 1597499"/>
              <a:gd name="connsiteX66" fmla="*/ 175229 w 252773"/>
              <a:gd name="connsiteY66" fmla="*/ 752975 h 1597499"/>
              <a:gd name="connsiteX67" fmla="*/ 238171 w 252773"/>
              <a:gd name="connsiteY67" fmla="*/ 752975 h 1597499"/>
              <a:gd name="connsiteX68" fmla="*/ 238171 w 252773"/>
              <a:gd name="connsiteY68" fmla="*/ 689712 h 1597499"/>
              <a:gd name="connsiteX69" fmla="*/ 175229 w 252773"/>
              <a:gd name="connsiteY69" fmla="*/ 689712 h 1597499"/>
              <a:gd name="connsiteX70" fmla="*/ 14602 w 252773"/>
              <a:gd name="connsiteY70" fmla="*/ 689198 h 1597499"/>
              <a:gd name="connsiteX71" fmla="*/ 14602 w 252773"/>
              <a:gd name="connsiteY71" fmla="*/ 752460 h 1597499"/>
              <a:gd name="connsiteX72" fmla="*/ 78048 w 252773"/>
              <a:gd name="connsiteY72" fmla="*/ 752460 h 1597499"/>
              <a:gd name="connsiteX73" fmla="*/ 78048 w 252773"/>
              <a:gd name="connsiteY73" fmla="*/ 689198 h 1597499"/>
              <a:gd name="connsiteX74" fmla="*/ 14602 w 252773"/>
              <a:gd name="connsiteY74" fmla="*/ 689198 h 1597499"/>
              <a:gd name="connsiteX75" fmla="*/ 14099 w 252773"/>
              <a:gd name="connsiteY75" fmla="*/ 608449 h 1597499"/>
              <a:gd name="connsiteX76" fmla="*/ 14099 w 252773"/>
              <a:gd name="connsiteY76" fmla="*/ 671711 h 1597499"/>
              <a:gd name="connsiteX77" fmla="*/ 78048 w 252773"/>
              <a:gd name="connsiteY77" fmla="*/ 671711 h 1597499"/>
              <a:gd name="connsiteX78" fmla="*/ 78048 w 252773"/>
              <a:gd name="connsiteY78" fmla="*/ 608449 h 1597499"/>
              <a:gd name="connsiteX79" fmla="*/ 14099 w 252773"/>
              <a:gd name="connsiteY79" fmla="*/ 608449 h 1597499"/>
              <a:gd name="connsiteX80" fmla="*/ 95168 w 252773"/>
              <a:gd name="connsiteY80" fmla="*/ 607935 h 1597499"/>
              <a:gd name="connsiteX81" fmla="*/ 95168 w 252773"/>
              <a:gd name="connsiteY81" fmla="*/ 672226 h 1597499"/>
              <a:gd name="connsiteX82" fmla="*/ 158109 w 252773"/>
              <a:gd name="connsiteY82" fmla="*/ 672226 h 1597499"/>
              <a:gd name="connsiteX83" fmla="*/ 158109 w 252773"/>
              <a:gd name="connsiteY83" fmla="*/ 607935 h 1597499"/>
              <a:gd name="connsiteX84" fmla="*/ 95168 w 252773"/>
              <a:gd name="connsiteY84" fmla="*/ 607935 h 1597499"/>
              <a:gd name="connsiteX85" fmla="*/ 175229 w 252773"/>
              <a:gd name="connsiteY85" fmla="*/ 528728 h 1597499"/>
              <a:gd name="connsiteX86" fmla="*/ 175229 w 252773"/>
              <a:gd name="connsiteY86" fmla="*/ 592505 h 1597499"/>
              <a:gd name="connsiteX87" fmla="*/ 239178 w 252773"/>
              <a:gd name="connsiteY87" fmla="*/ 592505 h 1597499"/>
              <a:gd name="connsiteX88" fmla="*/ 239178 w 252773"/>
              <a:gd name="connsiteY88" fmla="*/ 528728 h 1597499"/>
              <a:gd name="connsiteX89" fmla="*/ 175229 w 252773"/>
              <a:gd name="connsiteY89" fmla="*/ 528728 h 1597499"/>
              <a:gd name="connsiteX90" fmla="*/ 95168 w 252773"/>
              <a:gd name="connsiteY90" fmla="*/ 528214 h 1597499"/>
              <a:gd name="connsiteX91" fmla="*/ 95168 w 252773"/>
              <a:gd name="connsiteY91" fmla="*/ 593019 h 1597499"/>
              <a:gd name="connsiteX92" fmla="*/ 158613 w 252773"/>
              <a:gd name="connsiteY92" fmla="*/ 593019 h 1597499"/>
              <a:gd name="connsiteX93" fmla="*/ 158613 w 252773"/>
              <a:gd name="connsiteY93" fmla="*/ 528214 h 1597499"/>
              <a:gd name="connsiteX94" fmla="*/ 95168 w 252773"/>
              <a:gd name="connsiteY94" fmla="*/ 528214 h 1597499"/>
              <a:gd name="connsiteX95" fmla="*/ 15106 w 252773"/>
              <a:gd name="connsiteY95" fmla="*/ 528214 h 1597499"/>
              <a:gd name="connsiteX96" fmla="*/ 15106 w 252773"/>
              <a:gd name="connsiteY96" fmla="*/ 593019 h 1597499"/>
              <a:gd name="connsiteX97" fmla="*/ 78048 w 252773"/>
              <a:gd name="connsiteY97" fmla="*/ 593019 h 1597499"/>
              <a:gd name="connsiteX98" fmla="*/ 78048 w 252773"/>
              <a:gd name="connsiteY98" fmla="*/ 528214 h 1597499"/>
              <a:gd name="connsiteX99" fmla="*/ 15106 w 252773"/>
              <a:gd name="connsiteY99" fmla="*/ 528214 h 1597499"/>
              <a:gd name="connsiteX100" fmla="*/ 14602 w 252773"/>
              <a:gd name="connsiteY100" fmla="*/ 449007 h 1597499"/>
              <a:gd name="connsiteX101" fmla="*/ 14602 w 252773"/>
              <a:gd name="connsiteY101" fmla="*/ 512270 h 1597499"/>
              <a:gd name="connsiteX102" fmla="*/ 77544 w 252773"/>
              <a:gd name="connsiteY102" fmla="*/ 512270 h 1597499"/>
              <a:gd name="connsiteX103" fmla="*/ 77544 w 252773"/>
              <a:gd name="connsiteY103" fmla="*/ 449007 h 1597499"/>
              <a:gd name="connsiteX104" fmla="*/ 14602 w 252773"/>
              <a:gd name="connsiteY104" fmla="*/ 449007 h 1597499"/>
              <a:gd name="connsiteX105" fmla="*/ 94664 w 252773"/>
              <a:gd name="connsiteY105" fmla="*/ 447979 h 1597499"/>
              <a:gd name="connsiteX106" fmla="*/ 94664 w 252773"/>
              <a:gd name="connsiteY106" fmla="*/ 512270 h 1597499"/>
              <a:gd name="connsiteX107" fmla="*/ 158613 w 252773"/>
              <a:gd name="connsiteY107" fmla="*/ 512270 h 1597499"/>
              <a:gd name="connsiteX108" fmla="*/ 158613 w 252773"/>
              <a:gd name="connsiteY108" fmla="*/ 447979 h 1597499"/>
              <a:gd name="connsiteX109" fmla="*/ 94664 w 252773"/>
              <a:gd name="connsiteY109" fmla="*/ 447979 h 1597499"/>
              <a:gd name="connsiteX110" fmla="*/ 174726 w 252773"/>
              <a:gd name="connsiteY110" fmla="*/ 368258 h 1597499"/>
              <a:gd name="connsiteX111" fmla="*/ 174726 w 252773"/>
              <a:gd name="connsiteY111" fmla="*/ 431006 h 1597499"/>
              <a:gd name="connsiteX112" fmla="*/ 239178 w 252773"/>
              <a:gd name="connsiteY112" fmla="*/ 431006 h 1597499"/>
              <a:gd name="connsiteX113" fmla="*/ 239178 w 252773"/>
              <a:gd name="connsiteY113" fmla="*/ 368258 h 1597499"/>
              <a:gd name="connsiteX114" fmla="*/ 174726 w 252773"/>
              <a:gd name="connsiteY114" fmla="*/ 368258 h 1597499"/>
              <a:gd name="connsiteX115" fmla="*/ 95168 w 252773"/>
              <a:gd name="connsiteY115" fmla="*/ 367744 h 1597499"/>
              <a:gd name="connsiteX116" fmla="*/ 95168 w 252773"/>
              <a:gd name="connsiteY116" fmla="*/ 431520 h 1597499"/>
              <a:gd name="connsiteX117" fmla="*/ 158613 w 252773"/>
              <a:gd name="connsiteY117" fmla="*/ 431520 h 1597499"/>
              <a:gd name="connsiteX118" fmla="*/ 158613 w 252773"/>
              <a:gd name="connsiteY118" fmla="*/ 367744 h 1597499"/>
              <a:gd name="connsiteX119" fmla="*/ 95168 w 252773"/>
              <a:gd name="connsiteY119" fmla="*/ 367744 h 1597499"/>
              <a:gd name="connsiteX120" fmla="*/ 0 w 252773"/>
              <a:gd name="connsiteY120" fmla="*/ 350771 h 1597499"/>
              <a:gd name="connsiteX121" fmla="*/ 252270 w 252773"/>
              <a:gd name="connsiteY121" fmla="*/ 350771 h 1597499"/>
              <a:gd name="connsiteX122" fmla="*/ 252270 w 252773"/>
              <a:gd name="connsiteY122" fmla="*/ 1597499 h 1597499"/>
              <a:gd name="connsiteX123" fmla="*/ 0 w 252773"/>
              <a:gd name="connsiteY123" fmla="*/ 1597499 h 1597499"/>
              <a:gd name="connsiteX124" fmla="*/ 0 w 252773"/>
              <a:gd name="connsiteY124" fmla="*/ 350771 h 1597499"/>
              <a:gd name="connsiteX125" fmla="*/ 134947 w 252773"/>
              <a:gd name="connsiteY125" fmla="*/ 273107 h 1597499"/>
              <a:gd name="connsiteX126" fmla="*/ 134947 w 252773"/>
              <a:gd name="connsiteY126" fmla="*/ 321969 h 1597499"/>
              <a:gd name="connsiteX127" fmla="*/ 238674 w 252773"/>
              <a:gd name="connsiteY127" fmla="*/ 321969 h 1597499"/>
              <a:gd name="connsiteX128" fmla="*/ 238674 w 252773"/>
              <a:gd name="connsiteY128" fmla="*/ 273107 h 1597499"/>
              <a:gd name="connsiteX129" fmla="*/ 134947 w 252773"/>
              <a:gd name="connsiteY129" fmla="*/ 273107 h 1597499"/>
              <a:gd name="connsiteX130" fmla="*/ 14099 w 252773"/>
              <a:gd name="connsiteY130" fmla="*/ 271564 h 1597499"/>
              <a:gd name="connsiteX131" fmla="*/ 14099 w 252773"/>
              <a:gd name="connsiteY131" fmla="*/ 321969 h 1597499"/>
              <a:gd name="connsiteX132" fmla="*/ 117827 w 252773"/>
              <a:gd name="connsiteY132" fmla="*/ 321969 h 1597499"/>
              <a:gd name="connsiteX133" fmla="*/ 117827 w 252773"/>
              <a:gd name="connsiteY133" fmla="*/ 271564 h 1597499"/>
              <a:gd name="connsiteX134" fmla="*/ 66466 w 252773"/>
              <a:gd name="connsiteY134" fmla="*/ 271564 h 1597499"/>
              <a:gd name="connsiteX135" fmla="*/ 14099 w 252773"/>
              <a:gd name="connsiteY135" fmla="*/ 271564 h 1597499"/>
              <a:gd name="connsiteX136" fmla="*/ 49346 w 252773"/>
              <a:gd name="connsiteY136" fmla="*/ 209331 h 1597499"/>
              <a:gd name="connsiteX137" fmla="*/ 17120 w 252773"/>
              <a:gd name="connsiteY137" fmla="*/ 255106 h 1597499"/>
              <a:gd name="connsiteX138" fmla="*/ 237164 w 252773"/>
              <a:gd name="connsiteY138" fmla="*/ 255106 h 1597499"/>
              <a:gd name="connsiteX139" fmla="*/ 202923 w 252773"/>
              <a:gd name="connsiteY139" fmla="*/ 209331 h 1597499"/>
              <a:gd name="connsiteX140" fmla="*/ 49346 w 252773"/>
              <a:gd name="connsiteY140" fmla="*/ 209331 h 1597499"/>
              <a:gd name="connsiteX141" fmla="*/ 0 w 252773"/>
              <a:gd name="connsiteY141" fmla="*/ 190815 h 1597499"/>
              <a:gd name="connsiteX142" fmla="*/ 252773 w 252773"/>
              <a:gd name="connsiteY142" fmla="*/ 190815 h 1597499"/>
              <a:gd name="connsiteX143" fmla="*/ 252773 w 252773"/>
              <a:gd name="connsiteY143" fmla="*/ 340484 h 1597499"/>
              <a:gd name="connsiteX144" fmla="*/ 0 w 252773"/>
              <a:gd name="connsiteY144" fmla="*/ 340484 h 1597499"/>
              <a:gd name="connsiteX145" fmla="*/ 0 w 252773"/>
              <a:gd name="connsiteY145" fmla="*/ 190815 h 1597499"/>
              <a:gd name="connsiteX146" fmla="*/ 31723 w 252773"/>
              <a:gd name="connsiteY146" fmla="*/ 0 h 1597499"/>
              <a:gd name="connsiteX147" fmla="*/ 31723 w 252773"/>
              <a:gd name="connsiteY147" fmla="*/ 120867 h 1597499"/>
              <a:gd name="connsiteX148" fmla="*/ 95168 w 252773"/>
              <a:gd name="connsiteY148" fmla="*/ 120867 h 1597499"/>
              <a:gd name="connsiteX149" fmla="*/ 95168 w 252773"/>
              <a:gd name="connsiteY149" fmla="*/ 183100 h 1597499"/>
              <a:gd name="connsiteX150" fmla="*/ 11078 w 252773"/>
              <a:gd name="connsiteY150" fmla="*/ 183100 h 1597499"/>
              <a:gd name="connsiteX151" fmla="*/ 24170 w 252773"/>
              <a:gd name="connsiteY151" fmla="*/ 514 h 1597499"/>
              <a:gd name="connsiteX152" fmla="*/ 31723 w 252773"/>
              <a:gd name="connsiteY152" fmla="*/ 0 h 15974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</a:cxnLst>
            <a:rect l="l" t="t" r="r" b="b"/>
            <a:pathLst>
              <a:path w="252773" h="1597499">
                <a:moveTo>
                  <a:pt x="94664" y="1169580"/>
                </a:moveTo>
                <a:cubicBezTo>
                  <a:pt x="94664" y="1191696"/>
                  <a:pt x="94664" y="1211754"/>
                  <a:pt x="94664" y="1232327"/>
                </a:cubicBezTo>
                <a:cubicBezTo>
                  <a:pt x="115813" y="1232327"/>
                  <a:pt x="135450" y="1232327"/>
                  <a:pt x="158109" y="1232327"/>
                </a:cubicBezTo>
                <a:cubicBezTo>
                  <a:pt x="158109" y="1209697"/>
                  <a:pt x="158109" y="1189639"/>
                  <a:pt x="158109" y="1169580"/>
                </a:cubicBezTo>
                <a:cubicBezTo>
                  <a:pt x="136457" y="1169580"/>
                  <a:pt x="115813" y="1169580"/>
                  <a:pt x="94664" y="1169580"/>
                </a:cubicBezTo>
                <a:close/>
                <a:moveTo>
                  <a:pt x="175733" y="1168551"/>
                </a:moveTo>
                <a:cubicBezTo>
                  <a:pt x="175733" y="1190153"/>
                  <a:pt x="175733" y="1210726"/>
                  <a:pt x="175733" y="1231813"/>
                </a:cubicBezTo>
                <a:cubicBezTo>
                  <a:pt x="197385" y="1231813"/>
                  <a:pt x="217022" y="1231813"/>
                  <a:pt x="237667" y="1231813"/>
                </a:cubicBezTo>
                <a:cubicBezTo>
                  <a:pt x="237667" y="1210212"/>
                  <a:pt x="237667" y="1189639"/>
                  <a:pt x="237667" y="1168551"/>
                </a:cubicBezTo>
                <a:cubicBezTo>
                  <a:pt x="216519" y="1168551"/>
                  <a:pt x="196881" y="1168551"/>
                  <a:pt x="175733" y="1168551"/>
                </a:cubicBezTo>
                <a:close/>
                <a:moveTo>
                  <a:pt x="95168" y="1090888"/>
                </a:moveTo>
                <a:cubicBezTo>
                  <a:pt x="95168" y="1112490"/>
                  <a:pt x="95168" y="1132548"/>
                  <a:pt x="95168" y="1153636"/>
                </a:cubicBezTo>
                <a:cubicBezTo>
                  <a:pt x="116820" y="1153636"/>
                  <a:pt x="135954" y="1153636"/>
                  <a:pt x="157605" y="1153636"/>
                </a:cubicBezTo>
                <a:cubicBezTo>
                  <a:pt x="157605" y="1132548"/>
                  <a:pt x="157605" y="1113004"/>
                  <a:pt x="157605" y="1090888"/>
                </a:cubicBezTo>
                <a:cubicBezTo>
                  <a:pt x="135954" y="1090888"/>
                  <a:pt x="115309" y="1090888"/>
                  <a:pt x="95168" y="1090888"/>
                </a:cubicBezTo>
                <a:close/>
                <a:moveTo>
                  <a:pt x="15106" y="1090888"/>
                </a:moveTo>
                <a:cubicBezTo>
                  <a:pt x="15106" y="1112490"/>
                  <a:pt x="15106" y="1132548"/>
                  <a:pt x="15106" y="1153636"/>
                </a:cubicBezTo>
                <a:cubicBezTo>
                  <a:pt x="36758" y="1153636"/>
                  <a:pt x="56396" y="1153636"/>
                  <a:pt x="77544" y="1153636"/>
                </a:cubicBezTo>
                <a:cubicBezTo>
                  <a:pt x="77544" y="1132548"/>
                  <a:pt x="77544" y="1112490"/>
                  <a:pt x="77544" y="1090888"/>
                </a:cubicBezTo>
                <a:cubicBezTo>
                  <a:pt x="55389" y="1090888"/>
                  <a:pt x="34744" y="1090888"/>
                  <a:pt x="15106" y="1090888"/>
                </a:cubicBezTo>
                <a:close/>
                <a:moveTo>
                  <a:pt x="95671" y="1009110"/>
                </a:moveTo>
                <a:cubicBezTo>
                  <a:pt x="95671" y="1031225"/>
                  <a:pt x="95671" y="1051798"/>
                  <a:pt x="95671" y="1072886"/>
                </a:cubicBezTo>
                <a:cubicBezTo>
                  <a:pt x="116820" y="1072886"/>
                  <a:pt x="135954" y="1072886"/>
                  <a:pt x="157605" y="1072886"/>
                </a:cubicBezTo>
                <a:cubicBezTo>
                  <a:pt x="157605" y="1050256"/>
                  <a:pt x="157605" y="1029683"/>
                  <a:pt x="157605" y="1009110"/>
                </a:cubicBezTo>
                <a:cubicBezTo>
                  <a:pt x="135450" y="1009110"/>
                  <a:pt x="115813" y="1009110"/>
                  <a:pt x="95671" y="1009110"/>
                </a:cubicBezTo>
                <a:close/>
                <a:moveTo>
                  <a:pt x="175733" y="1008595"/>
                </a:moveTo>
                <a:cubicBezTo>
                  <a:pt x="175733" y="1030197"/>
                  <a:pt x="175733" y="1050770"/>
                  <a:pt x="175733" y="1072371"/>
                </a:cubicBezTo>
                <a:cubicBezTo>
                  <a:pt x="197385" y="1072371"/>
                  <a:pt x="217022" y="1072371"/>
                  <a:pt x="238674" y="1072371"/>
                </a:cubicBezTo>
                <a:cubicBezTo>
                  <a:pt x="238674" y="1050770"/>
                  <a:pt x="238674" y="1029683"/>
                  <a:pt x="238674" y="1008595"/>
                </a:cubicBezTo>
                <a:cubicBezTo>
                  <a:pt x="216519" y="1008595"/>
                  <a:pt x="196881" y="1008595"/>
                  <a:pt x="175733" y="1008595"/>
                </a:cubicBezTo>
                <a:close/>
                <a:moveTo>
                  <a:pt x="175733" y="929389"/>
                </a:moveTo>
                <a:cubicBezTo>
                  <a:pt x="175733" y="951505"/>
                  <a:pt x="175733" y="972078"/>
                  <a:pt x="175733" y="992651"/>
                </a:cubicBezTo>
                <a:cubicBezTo>
                  <a:pt x="197888" y="992651"/>
                  <a:pt x="218029" y="992651"/>
                  <a:pt x="239178" y="992651"/>
                </a:cubicBezTo>
                <a:cubicBezTo>
                  <a:pt x="239178" y="970535"/>
                  <a:pt x="239178" y="950990"/>
                  <a:pt x="239178" y="929389"/>
                </a:cubicBezTo>
                <a:cubicBezTo>
                  <a:pt x="218029" y="929389"/>
                  <a:pt x="196881" y="929389"/>
                  <a:pt x="175733" y="929389"/>
                </a:cubicBezTo>
                <a:close/>
                <a:moveTo>
                  <a:pt x="95671" y="928875"/>
                </a:moveTo>
                <a:cubicBezTo>
                  <a:pt x="95671" y="951505"/>
                  <a:pt x="95671" y="972593"/>
                  <a:pt x="95671" y="993680"/>
                </a:cubicBezTo>
                <a:cubicBezTo>
                  <a:pt x="116820" y="993680"/>
                  <a:pt x="135954" y="993680"/>
                  <a:pt x="157605" y="993680"/>
                </a:cubicBezTo>
                <a:cubicBezTo>
                  <a:pt x="157605" y="970535"/>
                  <a:pt x="157605" y="949448"/>
                  <a:pt x="157605" y="928875"/>
                </a:cubicBezTo>
                <a:cubicBezTo>
                  <a:pt x="135450" y="928875"/>
                  <a:pt x="115309" y="928875"/>
                  <a:pt x="95671" y="928875"/>
                </a:cubicBezTo>
                <a:close/>
                <a:moveTo>
                  <a:pt x="14602" y="928875"/>
                </a:moveTo>
                <a:cubicBezTo>
                  <a:pt x="14602" y="951505"/>
                  <a:pt x="14602" y="971563"/>
                  <a:pt x="14602" y="992651"/>
                </a:cubicBezTo>
                <a:cubicBezTo>
                  <a:pt x="36255" y="992651"/>
                  <a:pt x="56396" y="992651"/>
                  <a:pt x="77544" y="992651"/>
                </a:cubicBezTo>
                <a:cubicBezTo>
                  <a:pt x="77544" y="970021"/>
                  <a:pt x="77544" y="949448"/>
                  <a:pt x="77544" y="928875"/>
                </a:cubicBezTo>
                <a:cubicBezTo>
                  <a:pt x="55389" y="928875"/>
                  <a:pt x="35247" y="928875"/>
                  <a:pt x="14602" y="928875"/>
                </a:cubicBezTo>
                <a:close/>
                <a:moveTo>
                  <a:pt x="175229" y="849668"/>
                </a:moveTo>
                <a:cubicBezTo>
                  <a:pt x="175229" y="871784"/>
                  <a:pt x="175229" y="891843"/>
                  <a:pt x="175229" y="912930"/>
                </a:cubicBezTo>
                <a:cubicBezTo>
                  <a:pt x="196881" y="912930"/>
                  <a:pt x="217022" y="912930"/>
                  <a:pt x="238171" y="912930"/>
                </a:cubicBezTo>
                <a:cubicBezTo>
                  <a:pt x="238171" y="891328"/>
                  <a:pt x="238171" y="870241"/>
                  <a:pt x="238171" y="849668"/>
                </a:cubicBezTo>
                <a:cubicBezTo>
                  <a:pt x="216015" y="849668"/>
                  <a:pt x="195874" y="849668"/>
                  <a:pt x="175229" y="849668"/>
                </a:cubicBezTo>
                <a:close/>
                <a:moveTo>
                  <a:pt x="94664" y="767890"/>
                </a:moveTo>
                <a:cubicBezTo>
                  <a:pt x="94664" y="789492"/>
                  <a:pt x="94664" y="809551"/>
                  <a:pt x="94664" y="831152"/>
                </a:cubicBezTo>
                <a:cubicBezTo>
                  <a:pt x="116316" y="831152"/>
                  <a:pt x="136457" y="831152"/>
                  <a:pt x="157605" y="831152"/>
                </a:cubicBezTo>
                <a:cubicBezTo>
                  <a:pt x="157605" y="809036"/>
                  <a:pt x="157605" y="788463"/>
                  <a:pt x="157605" y="767890"/>
                </a:cubicBezTo>
                <a:cubicBezTo>
                  <a:pt x="135450" y="767890"/>
                  <a:pt x="115813" y="767890"/>
                  <a:pt x="94664" y="767890"/>
                </a:cubicBezTo>
                <a:close/>
                <a:moveTo>
                  <a:pt x="15106" y="767890"/>
                </a:moveTo>
                <a:cubicBezTo>
                  <a:pt x="15106" y="790006"/>
                  <a:pt x="15106" y="810579"/>
                  <a:pt x="15106" y="831152"/>
                </a:cubicBezTo>
                <a:cubicBezTo>
                  <a:pt x="37262" y="831152"/>
                  <a:pt x="56899" y="831152"/>
                  <a:pt x="77040" y="831152"/>
                </a:cubicBezTo>
                <a:cubicBezTo>
                  <a:pt x="77040" y="809036"/>
                  <a:pt x="77040" y="788463"/>
                  <a:pt x="77040" y="767890"/>
                </a:cubicBezTo>
                <a:cubicBezTo>
                  <a:pt x="54885" y="767890"/>
                  <a:pt x="35247" y="767890"/>
                  <a:pt x="15106" y="767890"/>
                </a:cubicBezTo>
                <a:close/>
                <a:moveTo>
                  <a:pt x="175229" y="767376"/>
                </a:moveTo>
                <a:cubicBezTo>
                  <a:pt x="175229" y="788978"/>
                  <a:pt x="175229" y="810065"/>
                  <a:pt x="175229" y="831667"/>
                </a:cubicBezTo>
                <a:cubicBezTo>
                  <a:pt x="196881" y="831667"/>
                  <a:pt x="217022" y="831667"/>
                  <a:pt x="238171" y="831667"/>
                </a:cubicBezTo>
                <a:cubicBezTo>
                  <a:pt x="238171" y="809551"/>
                  <a:pt x="238171" y="788978"/>
                  <a:pt x="238171" y="767376"/>
                </a:cubicBezTo>
                <a:cubicBezTo>
                  <a:pt x="216519" y="767376"/>
                  <a:pt x="196881" y="767376"/>
                  <a:pt x="175229" y="767376"/>
                </a:cubicBezTo>
                <a:close/>
                <a:moveTo>
                  <a:pt x="175229" y="689712"/>
                </a:moveTo>
                <a:cubicBezTo>
                  <a:pt x="175229" y="711829"/>
                  <a:pt x="175229" y="731887"/>
                  <a:pt x="175229" y="752975"/>
                </a:cubicBezTo>
                <a:cubicBezTo>
                  <a:pt x="196378" y="752975"/>
                  <a:pt x="216519" y="752975"/>
                  <a:pt x="238171" y="752975"/>
                </a:cubicBezTo>
                <a:cubicBezTo>
                  <a:pt x="238171" y="730344"/>
                  <a:pt x="238171" y="709771"/>
                  <a:pt x="238171" y="689712"/>
                </a:cubicBezTo>
                <a:cubicBezTo>
                  <a:pt x="216015" y="689712"/>
                  <a:pt x="195371" y="689712"/>
                  <a:pt x="175229" y="689712"/>
                </a:cubicBezTo>
                <a:close/>
                <a:moveTo>
                  <a:pt x="14602" y="689198"/>
                </a:moveTo>
                <a:cubicBezTo>
                  <a:pt x="14602" y="711314"/>
                  <a:pt x="14602" y="732402"/>
                  <a:pt x="14602" y="752460"/>
                </a:cubicBezTo>
                <a:cubicBezTo>
                  <a:pt x="36758" y="752460"/>
                  <a:pt x="56899" y="752460"/>
                  <a:pt x="78048" y="752460"/>
                </a:cubicBezTo>
                <a:cubicBezTo>
                  <a:pt x="78048" y="730344"/>
                  <a:pt x="78048" y="710285"/>
                  <a:pt x="78048" y="689198"/>
                </a:cubicBezTo>
                <a:cubicBezTo>
                  <a:pt x="56396" y="689198"/>
                  <a:pt x="35751" y="689198"/>
                  <a:pt x="14602" y="689198"/>
                </a:cubicBezTo>
                <a:close/>
                <a:moveTo>
                  <a:pt x="14099" y="608449"/>
                </a:moveTo>
                <a:cubicBezTo>
                  <a:pt x="14099" y="630050"/>
                  <a:pt x="14099" y="650109"/>
                  <a:pt x="14099" y="671711"/>
                </a:cubicBezTo>
                <a:cubicBezTo>
                  <a:pt x="35751" y="671711"/>
                  <a:pt x="56396" y="671711"/>
                  <a:pt x="78048" y="671711"/>
                </a:cubicBezTo>
                <a:cubicBezTo>
                  <a:pt x="78048" y="650109"/>
                  <a:pt x="78048" y="630050"/>
                  <a:pt x="78048" y="608449"/>
                </a:cubicBezTo>
                <a:cubicBezTo>
                  <a:pt x="55389" y="608449"/>
                  <a:pt x="35247" y="608449"/>
                  <a:pt x="14099" y="608449"/>
                </a:cubicBezTo>
                <a:close/>
                <a:moveTo>
                  <a:pt x="95168" y="607935"/>
                </a:moveTo>
                <a:cubicBezTo>
                  <a:pt x="95168" y="630565"/>
                  <a:pt x="95168" y="651138"/>
                  <a:pt x="95168" y="672226"/>
                </a:cubicBezTo>
                <a:cubicBezTo>
                  <a:pt x="116820" y="672226"/>
                  <a:pt x="136961" y="672226"/>
                  <a:pt x="158109" y="672226"/>
                </a:cubicBezTo>
                <a:cubicBezTo>
                  <a:pt x="158109" y="650109"/>
                  <a:pt x="158109" y="629536"/>
                  <a:pt x="158109" y="607935"/>
                </a:cubicBezTo>
                <a:cubicBezTo>
                  <a:pt x="136961" y="607935"/>
                  <a:pt x="116820" y="607935"/>
                  <a:pt x="95168" y="607935"/>
                </a:cubicBezTo>
                <a:close/>
                <a:moveTo>
                  <a:pt x="175229" y="528728"/>
                </a:moveTo>
                <a:cubicBezTo>
                  <a:pt x="175229" y="550844"/>
                  <a:pt x="175229" y="571417"/>
                  <a:pt x="175229" y="592505"/>
                </a:cubicBezTo>
                <a:cubicBezTo>
                  <a:pt x="196378" y="592505"/>
                  <a:pt x="216519" y="592505"/>
                  <a:pt x="239178" y="592505"/>
                </a:cubicBezTo>
                <a:cubicBezTo>
                  <a:pt x="239178" y="570388"/>
                  <a:pt x="239178" y="550330"/>
                  <a:pt x="239178" y="528728"/>
                </a:cubicBezTo>
                <a:cubicBezTo>
                  <a:pt x="217526" y="528728"/>
                  <a:pt x="196378" y="528728"/>
                  <a:pt x="175229" y="528728"/>
                </a:cubicBezTo>
                <a:close/>
                <a:moveTo>
                  <a:pt x="95168" y="528214"/>
                </a:moveTo>
                <a:cubicBezTo>
                  <a:pt x="95168" y="550844"/>
                  <a:pt x="95168" y="571417"/>
                  <a:pt x="95168" y="593019"/>
                </a:cubicBezTo>
                <a:cubicBezTo>
                  <a:pt x="116820" y="593019"/>
                  <a:pt x="136457" y="593019"/>
                  <a:pt x="158613" y="593019"/>
                </a:cubicBezTo>
                <a:cubicBezTo>
                  <a:pt x="158613" y="569874"/>
                  <a:pt x="158613" y="549815"/>
                  <a:pt x="158613" y="528214"/>
                </a:cubicBezTo>
                <a:cubicBezTo>
                  <a:pt x="136457" y="528214"/>
                  <a:pt x="115813" y="528214"/>
                  <a:pt x="95168" y="528214"/>
                </a:cubicBezTo>
                <a:close/>
                <a:moveTo>
                  <a:pt x="15106" y="528214"/>
                </a:moveTo>
                <a:cubicBezTo>
                  <a:pt x="15106" y="551873"/>
                  <a:pt x="15106" y="572446"/>
                  <a:pt x="15106" y="593019"/>
                </a:cubicBezTo>
                <a:cubicBezTo>
                  <a:pt x="37262" y="593019"/>
                  <a:pt x="56899" y="593019"/>
                  <a:pt x="78048" y="593019"/>
                </a:cubicBezTo>
                <a:cubicBezTo>
                  <a:pt x="78048" y="570903"/>
                  <a:pt x="78048" y="550330"/>
                  <a:pt x="78048" y="528214"/>
                </a:cubicBezTo>
                <a:cubicBezTo>
                  <a:pt x="56396" y="528214"/>
                  <a:pt x="36255" y="528214"/>
                  <a:pt x="15106" y="528214"/>
                </a:cubicBezTo>
                <a:close/>
                <a:moveTo>
                  <a:pt x="14602" y="449007"/>
                </a:moveTo>
                <a:cubicBezTo>
                  <a:pt x="14602" y="471124"/>
                  <a:pt x="14602" y="491182"/>
                  <a:pt x="14602" y="512270"/>
                </a:cubicBezTo>
                <a:cubicBezTo>
                  <a:pt x="35751" y="512270"/>
                  <a:pt x="55389" y="512270"/>
                  <a:pt x="77544" y="512270"/>
                </a:cubicBezTo>
                <a:cubicBezTo>
                  <a:pt x="77544" y="489125"/>
                  <a:pt x="77544" y="468552"/>
                  <a:pt x="77544" y="449007"/>
                </a:cubicBezTo>
                <a:cubicBezTo>
                  <a:pt x="54885" y="449007"/>
                  <a:pt x="34744" y="449007"/>
                  <a:pt x="14602" y="449007"/>
                </a:cubicBezTo>
                <a:close/>
                <a:moveTo>
                  <a:pt x="94664" y="447979"/>
                </a:moveTo>
                <a:cubicBezTo>
                  <a:pt x="94664" y="469580"/>
                  <a:pt x="94664" y="490153"/>
                  <a:pt x="94664" y="512270"/>
                </a:cubicBezTo>
                <a:cubicBezTo>
                  <a:pt x="116316" y="512270"/>
                  <a:pt x="136457" y="512270"/>
                  <a:pt x="158613" y="512270"/>
                </a:cubicBezTo>
                <a:cubicBezTo>
                  <a:pt x="158613" y="489639"/>
                  <a:pt x="158613" y="469580"/>
                  <a:pt x="158613" y="447979"/>
                </a:cubicBezTo>
                <a:cubicBezTo>
                  <a:pt x="136961" y="447979"/>
                  <a:pt x="116316" y="447979"/>
                  <a:pt x="94664" y="447979"/>
                </a:cubicBezTo>
                <a:close/>
                <a:moveTo>
                  <a:pt x="174726" y="368258"/>
                </a:moveTo>
                <a:cubicBezTo>
                  <a:pt x="174726" y="389346"/>
                  <a:pt x="174726" y="409404"/>
                  <a:pt x="174726" y="431006"/>
                </a:cubicBezTo>
                <a:cubicBezTo>
                  <a:pt x="196378" y="431006"/>
                  <a:pt x="217526" y="431006"/>
                  <a:pt x="239178" y="431006"/>
                </a:cubicBezTo>
                <a:cubicBezTo>
                  <a:pt x="239178" y="409919"/>
                  <a:pt x="239178" y="390374"/>
                  <a:pt x="239178" y="368258"/>
                </a:cubicBezTo>
                <a:cubicBezTo>
                  <a:pt x="217526" y="368258"/>
                  <a:pt x="196881" y="368258"/>
                  <a:pt x="174726" y="368258"/>
                </a:cubicBezTo>
                <a:close/>
                <a:moveTo>
                  <a:pt x="95168" y="367744"/>
                </a:moveTo>
                <a:cubicBezTo>
                  <a:pt x="95168" y="389860"/>
                  <a:pt x="95168" y="410947"/>
                  <a:pt x="95168" y="431520"/>
                </a:cubicBezTo>
                <a:cubicBezTo>
                  <a:pt x="117323" y="431520"/>
                  <a:pt x="137968" y="431520"/>
                  <a:pt x="158613" y="431520"/>
                </a:cubicBezTo>
                <a:cubicBezTo>
                  <a:pt x="158613" y="409404"/>
                  <a:pt x="158613" y="389346"/>
                  <a:pt x="158613" y="367744"/>
                </a:cubicBezTo>
                <a:cubicBezTo>
                  <a:pt x="135954" y="367744"/>
                  <a:pt x="115813" y="367744"/>
                  <a:pt x="95168" y="367744"/>
                </a:cubicBezTo>
                <a:close/>
                <a:moveTo>
                  <a:pt x="0" y="350771"/>
                </a:moveTo>
                <a:cubicBezTo>
                  <a:pt x="83083" y="350771"/>
                  <a:pt x="166669" y="350771"/>
                  <a:pt x="252270" y="350771"/>
                </a:cubicBezTo>
                <a:cubicBezTo>
                  <a:pt x="252270" y="765319"/>
                  <a:pt x="252270" y="1180380"/>
                  <a:pt x="252270" y="1597499"/>
                </a:cubicBezTo>
                <a:cubicBezTo>
                  <a:pt x="167173" y="1597499"/>
                  <a:pt x="84594" y="1597499"/>
                  <a:pt x="0" y="1597499"/>
                </a:cubicBezTo>
                <a:cubicBezTo>
                  <a:pt x="0" y="1181923"/>
                  <a:pt x="0" y="767376"/>
                  <a:pt x="0" y="350771"/>
                </a:cubicBezTo>
                <a:close/>
                <a:moveTo>
                  <a:pt x="134947" y="273107"/>
                </a:moveTo>
                <a:cubicBezTo>
                  <a:pt x="134947" y="290080"/>
                  <a:pt x="134947" y="306024"/>
                  <a:pt x="134947" y="321969"/>
                </a:cubicBezTo>
                <a:cubicBezTo>
                  <a:pt x="170194" y="321969"/>
                  <a:pt x="203931" y="321969"/>
                  <a:pt x="238674" y="321969"/>
                </a:cubicBezTo>
                <a:cubicBezTo>
                  <a:pt x="238674" y="304482"/>
                  <a:pt x="238674" y="289566"/>
                  <a:pt x="238674" y="273107"/>
                </a:cubicBezTo>
                <a:cubicBezTo>
                  <a:pt x="202420" y="273107"/>
                  <a:pt x="169691" y="273107"/>
                  <a:pt x="134947" y="273107"/>
                </a:cubicBezTo>
                <a:close/>
                <a:moveTo>
                  <a:pt x="14099" y="271564"/>
                </a:moveTo>
                <a:cubicBezTo>
                  <a:pt x="14099" y="290080"/>
                  <a:pt x="14099" y="304996"/>
                  <a:pt x="14099" y="321969"/>
                </a:cubicBezTo>
                <a:cubicBezTo>
                  <a:pt x="50353" y="321969"/>
                  <a:pt x="83587" y="321969"/>
                  <a:pt x="117827" y="321969"/>
                </a:cubicBezTo>
                <a:cubicBezTo>
                  <a:pt x="117827" y="304996"/>
                  <a:pt x="117827" y="289052"/>
                  <a:pt x="117827" y="271564"/>
                </a:cubicBezTo>
                <a:cubicBezTo>
                  <a:pt x="99700" y="271564"/>
                  <a:pt x="83083" y="271564"/>
                  <a:pt x="66466" y="271564"/>
                </a:cubicBezTo>
                <a:cubicBezTo>
                  <a:pt x="49346" y="271564"/>
                  <a:pt x="32226" y="271564"/>
                  <a:pt x="14099" y="271564"/>
                </a:cubicBezTo>
                <a:close/>
                <a:moveTo>
                  <a:pt x="49346" y="209331"/>
                </a:moveTo>
                <a:cubicBezTo>
                  <a:pt x="11581" y="209331"/>
                  <a:pt x="6043" y="217045"/>
                  <a:pt x="17120" y="255106"/>
                </a:cubicBezTo>
                <a:cubicBezTo>
                  <a:pt x="90132" y="255106"/>
                  <a:pt x="163145" y="255106"/>
                  <a:pt x="237164" y="255106"/>
                </a:cubicBezTo>
                <a:cubicBezTo>
                  <a:pt x="243710" y="212417"/>
                  <a:pt x="241192" y="209331"/>
                  <a:pt x="202923" y="209331"/>
                </a:cubicBezTo>
                <a:cubicBezTo>
                  <a:pt x="151563" y="209331"/>
                  <a:pt x="100707" y="209331"/>
                  <a:pt x="49346" y="209331"/>
                </a:cubicBezTo>
                <a:close/>
                <a:moveTo>
                  <a:pt x="0" y="190815"/>
                </a:moveTo>
                <a:cubicBezTo>
                  <a:pt x="84594" y="190815"/>
                  <a:pt x="167676" y="190815"/>
                  <a:pt x="252773" y="190815"/>
                </a:cubicBezTo>
                <a:cubicBezTo>
                  <a:pt x="252773" y="240704"/>
                  <a:pt x="252773" y="290080"/>
                  <a:pt x="252773" y="340484"/>
                </a:cubicBezTo>
                <a:cubicBezTo>
                  <a:pt x="168180" y="340484"/>
                  <a:pt x="84594" y="340484"/>
                  <a:pt x="0" y="340484"/>
                </a:cubicBezTo>
                <a:cubicBezTo>
                  <a:pt x="0" y="290594"/>
                  <a:pt x="0" y="241219"/>
                  <a:pt x="0" y="190815"/>
                </a:cubicBezTo>
                <a:close/>
                <a:moveTo>
                  <a:pt x="31723" y="0"/>
                </a:moveTo>
                <a:cubicBezTo>
                  <a:pt x="31723" y="39603"/>
                  <a:pt x="31723" y="78691"/>
                  <a:pt x="31723" y="120867"/>
                </a:cubicBezTo>
                <a:cubicBezTo>
                  <a:pt x="55892" y="120867"/>
                  <a:pt x="74523" y="120867"/>
                  <a:pt x="95168" y="120867"/>
                </a:cubicBezTo>
                <a:cubicBezTo>
                  <a:pt x="95168" y="142468"/>
                  <a:pt x="95168" y="162013"/>
                  <a:pt x="95168" y="183100"/>
                </a:cubicBezTo>
                <a:cubicBezTo>
                  <a:pt x="66467" y="183100"/>
                  <a:pt x="40786" y="183100"/>
                  <a:pt x="11078" y="183100"/>
                </a:cubicBezTo>
                <a:cubicBezTo>
                  <a:pt x="15610" y="121381"/>
                  <a:pt x="20142" y="61205"/>
                  <a:pt x="24170" y="514"/>
                </a:cubicBezTo>
                <a:cubicBezTo>
                  <a:pt x="26688" y="514"/>
                  <a:pt x="29205" y="514"/>
                  <a:pt x="31723" y="0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844A669C-AE34-434B-92B6-5FECE939C211}"/>
              </a:ext>
            </a:extLst>
          </p:cNvPr>
          <p:cNvSpPr/>
          <p:nvPr/>
        </p:nvSpPr>
        <p:spPr>
          <a:xfrm flipH="1">
            <a:off x="4116505" y="3963652"/>
            <a:ext cx="341134" cy="1805725"/>
          </a:xfrm>
          <a:custGeom>
            <a:avLst/>
            <a:gdLst>
              <a:gd name="connsiteX0" fmla="*/ 99275 w 306851"/>
              <a:gd name="connsiteY0" fmla="*/ 971161 h 1218693"/>
              <a:gd name="connsiteX1" fmla="*/ 99275 w 306851"/>
              <a:gd name="connsiteY1" fmla="*/ 1025454 h 1218693"/>
              <a:gd name="connsiteX2" fmla="*/ 207576 w 306851"/>
              <a:gd name="connsiteY2" fmla="*/ 1025454 h 1218693"/>
              <a:gd name="connsiteX3" fmla="*/ 207576 w 306851"/>
              <a:gd name="connsiteY3" fmla="*/ 971161 h 1218693"/>
              <a:gd name="connsiteX4" fmla="*/ 99275 w 306851"/>
              <a:gd name="connsiteY4" fmla="*/ 849179 h 1218693"/>
              <a:gd name="connsiteX5" fmla="*/ 99275 w 306851"/>
              <a:gd name="connsiteY5" fmla="*/ 903472 h 1218693"/>
              <a:gd name="connsiteX6" fmla="*/ 207576 w 306851"/>
              <a:gd name="connsiteY6" fmla="*/ 903472 h 1218693"/>
              <a:gd name="connsiteX7" fmla="*/ 207576 w 306851"/>
              <a:gd name="connsiteY7" fmla="*/ 849179 h 1218693"/>
              <a:gd name="connsiteX8" fmla="*/ 99275 w 306851"/>
              <a:gd name="connsiteY8" fmla="*/ 727198 h 1218693"/>
              <a:gd name="connsiteX9" fmla="*/ 99275 w 306851"/>
              <a:gd name="connsiteY9" fmla="*/ 781490 h 1218693"/>
              <a:gd name="connsiteX10" fmla="*/ 207576 w 306851"/>
              <a:gd name="connsiteY10" fmla="*/ 781490 h 1218693"/>
              <a:gd name="connsiteX11" fmla="*/ 207576 w 306851"/>
              <a:gd name="connsiteY11" fmla="*/ 727198 h 1218693"/>
              <a:gd name="connsiteX12" fmla="*/ 99275 w 306851"/>
              <a:gd name="connsiteY12" fmla="*/ 605216 h 1218693"/>
              <a:gd name="connsiteX13" fmla="*/ 99275 w 306851"/>
              <a:gd name="connsiteY13" fmla="*/ 659508 h 1218693"/>
              <a:gd name="connsiteX14" fmla="*/ 207576 w 306851"/>
              <a:gd name="connsiteY14" fmla="*/ 659508 h 1218693"/>
              <a:gd name="connsiteX15" fmla="*/ 207576 w 306851"/>
              <a:gd name="connsiteY15" fmla="*/ 605216 h 1218693"/>
              <a:gd name="connsiteX16" fmla="*/ 99275 w 306851"/>
              <a:gd name="connsiteY16" fmla="*/ 483234 h 1218693"/>
              <a:gd name="connsiteX17" fmla="*/ 99275 w 306851"/>
              <a:gd name="connsiteY17" fmla="*/ 537526 h 1218693"/>
              <a:gd name="connsiteX18" fmla="*/ 207576 w 306851"/>
              <a:gd name="connsiteY18" fmla="*/ 537526 h 1218693"/>
              <a:gd name="connsiteX19" fmla="*/ 207576 w 306851"/>
              <a:gd name="connsiteY19" fmla="*/ 483234 h 1218693"/>
              <a:gd name="connsiteX20" fmla="*/ 99275 w 306851"/>
              <a:gd name="connsiteY20" fmla="*/ 361252 h 1218693"/>
              <a:gd name="connsiteX21" fmla="*/ 99275 w 306851"/>
              <a:gd name="connsiteY21" fmla="*/ 415544 h 1218693"/>
              <a:gd name="connsiteX22" fmla="*/ 207576 w 306851"/>
              <a:gd name="connsiteY22" fmla="*/ 415544 h 1218693"/>
              <a:gd name="connsiteX23" fmla="*/ 207576 w 306851"/>
              <a:gd name="connsiteY23" fmla="*/ 361252 h 1218693"/>
              <a:gd name="connsiteX24" fmla="*/ 99275 w 306851"/>
              <a:gd name="connsiteY24" fmla="*/ 239270 h 1218693"/>
              <a:gd name="connsiteX25" fmla="*/ 99275 w 306851"/>
              <a:gd name="connsiteY25" fmla="*/ 293563 h 1218693"/>
              <a:gd name="connsiteX26" fmla="*/ 207576 w 306851"/>
              <a:gd name="connsiteY26" fmla="*/ 293563 h 1218693"/>
              <a:gd name="connsiteX27" fmla="*/ 207576 w 306851"/>
              <a:gd name="connsiteY27" fmla="*/ 239270 h 1218693"/>
              <a:gd name="connsiteX28" fmla="*/ 99275 w 306851"/>
              <a:gd name="connsiteY28" fmla="*/ 117288 h 1218693"/>
              <a:gd name="connsiteX29" fmla="*/ 99275 w 306851"/>
              <a:gd name="connsiteY29" fmla="*/ 171581 h 1218693"/>
              <a:gd name="connsiteX30" fmla="*/ 207576 w 306851"/>
              <a:gd name="connsiteY30" fmla="*/ 171581 h 1218693"/>
              <a:gd name="connsiteX31" fmla="*/ 207576 w 306851"/>
              <a:gd name="connsiteY31" fmla="*/ 117288 h 1218693"/>
              <a:gd name="connsiteX32" fmla="*/ 0 w 306851"/>
              <a:gd name="connsiteY32" fmla="*/ 0 h 1218693"/>
              <a:gd name="connsiteX33" fmla="*/ 306851 w 306851"/>
              <a:gd name="connsiteY33" fmla="*/ 0 h 1218693"/>
              <a:gd name="connsiteX34" fmla="*/ 306851 w 306851"/>
              <a:gd name="connsiteY34" fmla="*/ 1218693 h 1218693"/>
              <a:gd name="connsiteX35" fmla="*/ 0 w 306851"/>
              <a:gd name="connsiteY35" fmla="*/ 1218693 h 1218693"/>
              <a:gd name="connsiteX0" fmla="*/ 99275 w 306851"/>
              <a:gd name="connsiteY0" fmla="*/ 1342636 h 1590168"/>
              <a:gd name="connsiteX1" fmla="*/ 99275 w 306851"/>
              <a:gd name="connsiteY1" fmla="*/ 1396929 h 1590168"/>
              <a:gd name="connsiteX2" fmla="*/ 207576 w 306851"/>
              <a:gd name="connsiteY2" fmla="*/ 1396929 h 1590168"/>
              <a:gd name="connsiteX3" fmla="*/ 207576 w 306851"/>
              <a:gd name="connsiteY3" fmla="*/ 1342636 h 1590168"/>
              <a:gd name="connsiteX4" fmla="*/ 99275 w 306851"/>
              <a:gd name="connsiteY4" fmla="*/ 1342636 h 1590168"/>
              <a:gd name="connsiteX5" fmla="*/ 99275 w 306851"/>
              <a:gd name="connsiteY5" fmla="*/ 1220654 h 1590168"/>
              <a:gd name="connsiteX6" fmla="*/ 99275 w 306851"/>
              <a:gd name="connsiteY6" fmla="*/ 1274947 h 1590168"/>
              <a:gd name="connsiteX7" fmla="*/ 207576 w 306851"/>
              <a:gd name="connsiteY7" fmla="*/ 1274947 h 1590168"/>
              <a:gd name="connsiteX8" fmla="*/ 207576 w 306851"/>
              <a:gd name="connsiteY8" fmla="*/ 1220654 h 1590168"/>
              <a:gd name="connsiteX9" fmla="*/ 99275 w 306851"/>
              <a:gd name="connsiteY9" fmla="*/ 1220654 h 1590168"/>
              <a:gd name="connsiteX10" fmla="*/ 99275 w 306851"/>
              <a:gd name="connsiteY10" fmla="*/ 1098673 h 1590168"/>
              <a:gd name="connsiteX11" fmla="*/ 99275 w 306851"/>
              <a:gd name="connsiteY11" fmla="*/ 1152965 h 1590168"/>
              <a:gd name="connsiteX12" fmla="*/ 207576 w 306851"/>
              <a:gd name="connsiteY12" fmla="*/ 1152965 h 1590168"/>
              <a:gd name="connsiteX13" fmla="*/ 207576 w 306851"/>
              <a:gd name="connsiteY13" fmla="*/ 1098673 h 1590168"/>
              <a:gd name="connsiteX14" fmla="*/ 99275 w 306851"/>
              <a:gd name="connsiteY14" fmla="*/ 1098673 h 1590168"/>
              <a:gd name="connsiteX15" fmla="*/ 99275 w 306851"/>
              <a:gd name="connsiteY15" fmla="*/ 976691 h 1590168"/>
              <a:gd name="connsiteX16" fmla="*/ 99275 w 306851"/>
              <a:gd name="connsiteY16" fmla="*/ 1030983 h 1590168"/>
              <a:gd name="connsiteX17" fmla="*/ 207576 w 306851"/>
              <a:gd name="connsiteY17" fmla="*/ 1030983 h 1590168"/>
              <a:gd name="connsiteX18" fmla="*/ 207576 w 306851"/>
              <a:gd name="connsiteY18" fmla="*/ 976691 h 1590168"/>
              <a:gd name="connsiteX19" fmla="*/ 99275 w 306851"/>
              <a:gd name="connsiteY19" fmla="*/ 976691 h 1590168"/>
              <a:gd name="connsiteX20" fmla="*/ 99275 w 306851"/>
              <a:gd name="connsiteY20" fmla="*/ 854709 h 1590168"/>
              <a:gd name="connsiteX21" fmla="*/ 99275 w 306851"/>
              <a:gd name="connsiteY21" fmla="*/ 909001 h 1590168"/>
              <a:gd name="connsiteX22" fmla="*/ 207576 w 306851"/>
              <a:gd name="connsiteY22" fmla="*/ 909001 h 1590168"/>
              <a:gd name="connsiteX23" fmla="*/ 207576 w 306851"/>
              <a:gd name="connsiteY23" fmla="*/ 854709 h 1590168"/>
              <a:gd name="connsiteX24" fmla="*/ 99275 w 306851"/>
              <a:gd name="connsiteY24" fmla="*/ 854709 h 1590168"/>
              <a:gd name="connsiteX25" fmla="*/ 99275 w 306851"/>
              <a:gd name="connsiteY25" fmla="*/ 732727 h 1590168"/>
              <a:gd name="connsiteX26" fmla="*/ 99275 w 306851"/>
              <a:gd name="connsiteY26" fmla="*/ 787019 h 1590168"/>
              <a:gd name="connsiteX27" fmla="*/ 207576 w 306851"/>
              <a:gd name="connsiteY27" fmla="*/ 787019 h 1590168"/>
              <a:gd name="connsiteX28" fmla="*/ 207576 w 306851"/>
              <a:gd name="connsiteY28" fmla="*/ 732727 h 1590168"/>
              <a:gd name="connsiteX29" fmla="*/ 99275 w 306851"/>
              <a:gd name="connsiteY29" fmla="*/ 732727 h 1590168"/>
              <a:gd name="connsiteX30" fmla="*/ 99275 w 306851"/>
              <a:gd name="connsiteY30" fmla="*/ 610745 h 1590168"/>
              <a:gd name="connsiteX31" fmla="*/ 99275 w 306851"/>
              <a:gd name="connsiteY31" fmla="*/ 665038 h 1590168"/>
              <a:gd name="connsiteX32" fmla="*/ 207576 w 306851"/>
              <a:gd name="connsiteY32" fmla="*/ 665038 h 1590168"/>
              <a:gd name="connsiteX33" fmla="*/ 207576 w 306851"/>
              <a:gd name="connsiteY33" fmla="*/ 610745 h 1590168"/>
              <a:gd name="connsiteX34" fmla="*/ 99275 w 306851"/>
              <a:gd name="connsiteY34" fmla="*/ 610745 h 1590168"/>
              <a:gd name="connsiteX35" fmla="*/ 99275 w 306851"/>
              <a:gd name="connsiteY35" fmla="*/ 488763 h 1590168"/>
              <a:gd name="connsiteX36" fmla="*/ 99275 w 306851"/>
              <a:gd name="connsiteY36" fmla="*/ 543056 h 1590168"/>
              <a:gd name="connsiteX37" fmla="*/ 207576 w 306851"/>
              <a:gd name="connsiteY37" fmla="*/ 543056 h 1590168"/>
              <a:gd name="connsiteX38" fmla="*/ 207576 w 306851"/>
              <a:gd name="connsiteY38" fmla="*/ 488763 h 1590168"/>
              <a:gd name="connsiteX39" fmla="*/ 99275 w 306851"/>
              <a:gd name="connsiteY39" fmla="*/ 488763 h 1590168"/>
              <a:gd name="connsiteX40" fmla="*/ 9525 w 306851"/>
              <a:gd name="connsiteY40" fmla="*/ 0 h 1590168"/>
              <a:gd name="connsiteX41" fmla="*/ 306851 w 306851"/>
              <a:gd name="connsiteY41" fmla="*/ 371475 h 1590168"/>
              <a:gd name="connsiteX42" fmla="*/ 306851 w 306851"/>
              <a:gd name="connsiteY42" fmla="*/ 1590168 h 1590168"/>
              <a:gd name="connsiteX43" fmla="*/ 0 w 306851"/>
              <a:gd name="connsiteY43" fmla="*/ 1590168 h 1590168"/>
              <a:gd name="connsiteX44" fmla="*/ 9525 w 306851"/>
              <a:gd name="connsiteY44" fmla="*/ 0 h 1590168"/>
              <a:gd name="connsiteX0" fmla="*/ 99275 w 306851"/>
              <a:gd name="connsiteY0" fmla="*/ 1342636 h 1590168"/>
              <a:gd name="connsiteX1" fmla="*/ 99275 w 306851"/>
              <a:gd name="connsiteY1" fmla="*/ 1396929 h 1590168"/>
              <a:gd name="connsiteX2" fmla="*/ 207576 w 306851"/>
              <a:gd name="connsiteY2" fmla="*/ 1396929 h 1590168"/>
              <a:gd name="connsiteX3" fmla="*/ 207576 w 306851"/>
              <a:gd name="connsiteY3" fmla="*/ 1342636 h 1590168"/>
              <a:gd name="connsiteX4" fmla="*/ 99275 w 306851"/>
              <a:gd name="connsiteY4" fmla="*/ 1342636 h 1590168"/>
              <a:gd name="connsiteX5" fmla="*/ 99275 w 306851"/>
              <a:gd name="connsiteY5" fmla="*/ 1220654 h 1590168"/>
              <a:gd name="connsiteX6" fmla="*/ 99275 w 306851"/>
              <a:gd name="connsiteY6" fmla="*/ 1274947 h 1590168"/>
              <a:gd name="connsiteX7" fmla="*/ 207576 w 306851"/>
              <a:gd name="connsiteY7" fmla="*/ 1274947 h 1590168"/>
              <a:gd name="connsiteX8" fmla="*/ 207576 w 306851"/>
              <a:gd name="connsiteY8" fmla="*/ 1220654 h 1590168"/>
              <a:gd name="connsiteX9" fmla="*/ 99275 w 306851"/>
              <a:gd name="connsiteY9" fmla="*/ 1220654 h 1590168"/>
              <a:gd name="connsiteX10" fmla="*/ 99275 w 306851"/>
              <a:gd name="connsiteY10" fmla="*/ 1098673 h 1590168"/>
              <a:gd name="connsiteX11" fmla="*/ 99275 w 306851"/>
              <a:gd name="connsiteY11" fmla="*/ 1152965 h 1590168"/>
              <a:gd name="connsiteX12" fmla="*/ 207576 w 306851"/>
              <a:gd name="connsiteY12" fmla="*/ 1152965 h 1590168"/>
              <a:gd name="connsiteX13" fmla="*/ 207576 w 306851"/>
              <a:gd name="connsiteY13" fmla="*/ 1098673 h 1590168"/>
              <a:gd name="connsiteX14" fmla="*/ 99275 w 306851"/>
              <a:gd name="connsiteY14" fmla="*/ 1098673 h 1590168"/>
              <a:gd name="connsiteX15" fmla="*/ 99275 w 306851"/>
              <a:gd name="connsiteY15" fmla="*/ 976691 h 1590168"/>
              <a:gd name="connsiteX16" fmla="*/ 99275 w 306851"/>
              <a:gd name="connsiteY16" fmla="*/ 1030983 h 1590168"/>
              <a:gd name="connsiteX17" fmla="*/ 207576 w 306851"/>
              <a:gd name="connsiteY17" fmla="*/ 1030983 h 1590168"/>
              <a:gd name="connsiteX18" fmla="*/ 207576 w 306851"/>
              <a:gd name="connsiteY18" fmla="*/ 976691 h 1590168"/>
              <a:gd name="connsiteX19" fmla="*/ 99275 w 306851"/>
              <a:gd name="connsiteY19" fmla="*/ 976691 h 1590168"/>
              <a:gd name="connsiteX20" fmla="*/ 99275 w 306851"/>
              <a:gd name="connsiteY20" fmla="*/ 854709 h 1590168"/>
              <a:gd name="connsiteX21" fmla="*/ 99275 w 306851"/>
              <a:gd name="connsiteY21" fmla="*/ 909001 h 1590168"/>
              <a:gd name="connsiteX22" fmla="*/ 207576 w 306851"/>
              <a:gd name="connsiteY22" fmla="*/ 909001 h 1590168"/>
              <a:gd name="connsiteX23" fmla="*/ 207576 w 306851"/>
              <a:gd name="connsiteY23" fmla="*/ 854709 h 1590168"/>
              <a:gd name="connsiteX24" fmla="*/ 99275 w 306851"/>
              <a:gd name="connsiteY24" fmla="*/ 854709 h 1590168"/>
              <a:gd name="connsiteX25" fmla="*/ 99275 w 306851"/>
              <a:gd name="connsiteY25" fmla="*/ 732727 h 1590168"/>
              <a:gd name="connsiteX26" fmla="*/ 99275 w 306851"/>
              <a:gd name="connsiteY26" fmla="*/ 787019 h 1590168"/>
              <a:gd name="connsiteX27" fmla="*/ 207576 w 306851"/>
              <a:gd name="connsiteY27" fmla="*/ 787019 h 1590168"/>
              <a:gd name="connsiteX28" fmla="*/ 207576 w 306851"/>
              <a:gd name="connsiteY28" fmla="*/ 732727 h 1590168"/>
              <a:gd name="connsiteX29" fmla="*/ 99275 w 306851"/>
              <a:gd name="connsiteY29" fmla="*/ 732727 h 1590168"/>
              <a:gd name="connsiteX30" fmla="*/ 99275 w 306851"/>
              <a:gd name="connsiteY30" fmla="*/ 610745 h 1590168"/>
              <a:gd name="connsiteX31" fmla="*/ 99275 w 306851"/>
              <a:gd name="connsiteY31" fmla="*/ 665038 h 1590168"/>
              <a:gd name="connsiteX32" fmla="*/ 207576 w 306851"/>
              <a:gd name="connsiteY32" fmla="*/ 665038 h 1590168"/>
              <a:gd name="connsiteX33" fmla="*/ 207576 w 306851"/>
              <a:gd name="connsiteY33" fmla="*/ 610745 h 1590168"/>
              <a:gd name="connsiteX34" fmla="*/ 99275 w 306851"/>
              <a:gd name="connsiteY34" fmla="*/ 610745 h 1590168"/>
              <a:gd name="connsiteX35" fmla="*/ 99275 w 306851"/>
              <a:gd name="connsiteY35" fmla="*/ 488763 h 1590168"/>
              <a:gd name="connsiteX36" fmla="*/ 99275 w 306851"/>
              <a:gd name="connsiteY36" fmla="*/ 543056 h 1590168"/>
              <a:gd name="connsiteX37" fmla="*/ 207576 w 306851"/>
              <a:gd name="connsiteY37" fmla="*/ 543056 h 1590168"/>
              <a:gd name="connsiteX38" fmla="*/ 207576 w 306851"/>
              <a:gd name="connsiteY38" fmla="*/ 488763 h 1590168"/>
              <a:gd name="connsiteX39" fmla="*/ 99275 w 306851"/>
              <a:gd name="connsiteY39" fmla="*/ 488763 h 1590168"/>
              <a:gd name="connsiteX40" fmla="*/ 0 w 306851"/>
              <a:gd name="connsiteY40" fmla="*/ 0 h 1590168"/>
              <a:gd name="connsiteX41" fmla="*/ 306851 w 306851"/>
              <a:gd name="connsiteY41" fmla="*/ 371475 h 1590168"/>
              <a:gd name="connsiteX42" fmla="*/ 306851 w 306851"/>
              <a:gd name="connsiteY42" fmla="*/ 1590168 h 1590168"/>
              <a:gd name="connsiteX43" fmla="*/ 0 w 306851"/>
              <a:gd name="connsiteY43" fmla="*/ 1590168 h 1590168"/>
              <a:gd name="connsiteX44" fmla="*/ 0 w 306851"/>
              <a:gd name="connsiteY44" fmla="*/ 0 h 159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306851" h="1590168">
                <a:moveTo>
                  <a:pt x="99275" y="1342636"/>
                </a:moveTo>
                <a:lnTo>
                  <a:pt x="99275" y="1396929"/>
                </a:lnTo>
                <a:lnTo>
                  <a:pt x="207576" y="1396929"/>
                </a:lnTo>
                <a:lnTo>
                  <a:pt x="207576" y="1342636"/>
                </a:lnTo>
                <a:lnTo>
                  <a:pt x="99275" y="1342636"/>
                </a:lnTo>
                <a:close/>
                <a:moveTo>
                  <a:pt x="99275" y="1220654"/>
                </a:moveTo>
                <a:lnTo>
                  <a:pt x="99275" y="1274947"/>
                </a:lnTo>
                <a:lnTo>
                  <a:pt x="207576" y="1274947"/>
                </a:lnTo>
                <a:lnTo>
                  <a:pt x="207576" y="1220654"/>
                </a:lnTo>
                <a:lnTo>
                  <a:pt x="99275" y="1220654"/>
                </a:lnTo>
                <a:close/>
                <a:moveTo>
                  <a:pt x="99275" y="1098673"/>
                </a:moveTo>
                <a:lnTo>
                  <a:pt x="99275" y="1152965"/>
                </a:lnTo>
                <a:lnTo>
                  <a:pt x="207576" y="1152965"/>
                </a:lnTo>
                <a:lnTo>
                  <a:pt x="207576" y="1098673"/>
                </a:lnTo>
                <a:lnTo>
                  <a:pt x="99275" y="1098673"/>
                </a:lnTo>
                <a:close/>
                <a:moveTo>
                  <a:pt x="99275" y="976691"/>
                </a:moveTo>
                <a:lnTo>
                  <a:pt x="99275" y="1030983"/>
                </a:lnTo>
                <a:lnTo>
                  <a:pt x="207576" y="1030983"/>
                </a:lnTo>
                <a:lnTo>
                  <a:pt x="207576" y="976691"/>
                </a:lnTo>
                <a:lnTo>
                  <a:pt x="99275" y="976691"/>
                </a:lnTo>
                <a:close/>
                <a:moveTo>
                  <a:pt x="99275" y="854709"/>
                </a:moveTo>
                <a:lnTo>
                  <a:pt x="99275" y="909001"/>
                </a:lnTo>
                <a:lnTo>
                  <a:pt x="207576" y="909001"/>
                </a:lnTo>
                <a:lnTo>
                  <a:pt x="207576" y="854709"/>
                </a:lnTo>
                <a:lnTo>
                  <a:pt x="99275" y="854709"/>
                </a:lnTo>
                <a:close/>
                <a:moveTo>
                  <a:pt x="99275" y="732727"/>
                </a:moveTo>
                <a:lnTo>
                  <a:pt x="99275" y="787019"/>
                </a:lnTo>
                <a:lnTo>
                  <a:pt x="207576" y="787019"/>
                </a:lnTo>
                <a:lnTo>
                  <a:pt x="207576" y="732727"/>
                </a:lnTo>
                <a:lnTo>
                  <a:pt x="99275" y="732727"/>
                </a:lnTo>
                <a:close/>
                <a:moveTo>
                  <a:pt x="99275" y="610745"/>
                </a:moveTo>
                <a:lnTo>
                  <a:pt x="99275" y="665038"/>
                </a:lnTo>
                <a:lnTo>
                  <a:pt x="207576" y="665038"/>
                </a:lnTo>
                <a:lnTo>
                  <a:pt x="207576" y="610745"/>
                </a:lnTo>
                <a:lnTo>
                  <a:pt x="99275" y="610745"/>
                </a:lnTo>
                <a:close/>
                <a:moveTo>
                  <a:pt x="99275" y="488763"/>
                </a:moveTo>
                <a:lnTo>
                  <a:pt x="99275" y="543056"/>
                </a:lnTo>
                <a:lnTo>
                  <a:pt x="207576" y="543056"/>
                </a:lnTo>
                <a:lnTo>
                  <a:pt x="207576" y="488763"/>
                </a:lnTo>
                <a:lnTo>
                  <a:pt x="99275" y="488763"/>
                </a:lnTo>
                <a:close/>
                <a:moveTo>
                  <a:pt x="0" y="0"/>
                </a:moveTo>
                <a:lnTo>
                  <a:pt x="306851" y="371475"/>
                </a:lnTo>
                <a:lnTo>
                  <a:pt x="306851" y="1590168"/>
                </a:lnTo>
                <a:lnTo>
                  <a:pt x="0" y="1590168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C9072FFC-2011-413D-A1E3-1C508977490D}"/>
              </a:ext>
            </a:extLst>
          </p:cNvPr>
          <p:cNvSpPr/>
          <p:nvPr/>
        </p:nvSpPr>
        <p:spPr>
          <a:xfrm>
            <a:off x="2740254" y="4617360"/>
            <a:ext cx="613620" cy="1118339"/>
          </a:xfrm>
          <a:custGeom>
            <a:avLst/>
            <a:gdLst>
              <a:gd name="connsiteX0" fmla="*/ 475422 w 923439"/>
              <a:gd name="connsiteY0" fmla="*/ 855427 h 1647670"/>
              <a:gd name="connsiteX1" fmla="*/ 475422 w 923439"/>
              <a:gd name="connsiteY1" fmla="*/ 969146 h 1647670"/>
              <a:gd name="connsiteX2" fmla="*/ 589141 w 923439"/>
              <a:gd name="connsiteY2" fmla="*/ 969146 h 1647670"/>
              <a:gd name="connsiteX3" fmla="*/ 589141 w 923439"/>
              <a:gd name="connsiteY3" fmla="*/ 855427 h 1647670"/>
              <a:gd name="connsiteX4" fmla="*/ 334298 w 923439"/>
              <a:gd name="connsiteY4" fmla="*/ 855427 h 1647670"/>
              <a:gd name="connsiteX5" fmla="*/ 334298 w 923439"/>
              <a:gd name="connsiteY5" fmla="*/ 969146 h 1647670"/>
              <a:gd name="connsiteX6" fmla="*/ 448017 w 923439"/>
              <a:gd name="connsiteY6" fmla="*/ 969146 h 1647670"/>
              <a:gd name="connsiteX7" fmla="*/ 448017 w 923439"/>
              <a:gd name="connsiteY7" fmla="*/ 855427 h 1647670"/>
              <a:gd name="connsiteX8" fmla="*/ 475422 w 923439"/>
              <a:gd name="connsiteY8" fmla="*/ 709876 h 1647670"/>
              <a:gd name="connsiteX9" fmla="*/ 475422 w 923439"/>
              <a:gd name="connsiteY9" fmla="*/ 823595 h 1647670"/>
              <a:gd name="connsiteX10" fmla="*/ 589141 w 923439"/>
              <a:gd name="connsiteY10" fmla="*/ 823595 h 1647670"/>
              <a:gd name="connsiteX11" fmla="*/ 589141 w 923439"/>
              <a:gd name="connsiteY11" fmla="*/ 709876 h 1647670"/>
              <a:gd name="connsiteX12" fmla="*/ 334298 w 923439"/>
              <a:gd name="connsiteY12" fmla="*/ 709876 h 1647670"/>
              <a:gd name="connsiteX13" fmla="*/ 334298 w 923439"/>
              <a:gd name="connsiteY13" fmla="*/ 823595 h 1647670"/>
              <a:gd name="connsiteX14" fmla="*/ 448017 w 923439"/>
              <a:gd name="connsiteY14" fmla="*/ 823595 h 1647670"/>
              <a:gd name="connsiteX15" fmla="*/ 448017 w 923439"/>
              <a:gd name="connsiteY15" fmla="*/ 709876 h 1647670"/>
              <a:gd name="connsiteX16" fmla="*/ 475422 w 923439"/>
              <a:gd name="connsiteY16" fmla="*/ 500489 h 1647670"/>
              <a:gd name="connsiteX17" fmla="*/ 475422 w 923439"/>
              <a:gd name="connsiteY17" fmla="*/ 614208 h 1647670"/>
              <a:gd name="connsiteX18" fmla="*/ 589141 w 923439"/>
              <a:gd name="connsiteY18" fmla="*/ 614208 h 1647670"/>
              <a:gd name="connsiteX19" fmla="*/ 589141 w 923439"/>
              <a:gd name="connsiteY19" fmla="*/ 500489 h 1647670"/>
              <a:gd name="connsiteX20" fmla="*/ 334298 w 923439"/>
              <a:gd name="connsiteY20" fmla="*/ 500489 h 1647670"/>
              <a:gd name="connsiteX21" fmla="*/ 334298 w 923439"/>
              <a:gd name="connsiteY21" fmla="*/ 614208 h 1647670"/>
              <a:gd name="connsiteX22" fmla="*/ 448017 w 923439"/>
              <a:gd name="connsiteY22" fmla="*/ 614208 h 1647670"/>
              <a:gd name="connsiteX23" fmla="*/ 448017 w 923439"/>
              <a:gd name="connsiteY23" fmla="*/ 500489 h 1647670"/>
              <a:gd name="connsiteX24" fmla="*/ 475422 w 923439"/>
              <a:gd name="connsiteY24" fmla="*/ 354938 h 1647670"/>
              <a:gd name="connsiteX25" fmla="*/ 475422 w 923439"/>
              <a:gd name="connsiteY25" fmla="*/ 468657 h 1647670"/>
              <a:gd name="connsiteX26" fmla="*/ 589141 w 923439"/>
              <a:gd name="connsiteY26" fmla="*/ 468657 h 1647670"/>
              <a:gd name="connsiteX27" fmla="*/ 589141 w 923439"/>
              <a:gd name="connsiteY27" fmla="*/ 354938 h 1647670"/>
              <a:gd name="connsiteX28" fmla="*/ 334298 w 923439"/>
              <a:gd name="connsiteY28" fmla="*/ 354938 h 1647670"/>
              <a:gd name="connsiteX29" fmla="*/ 334298 w 923439"/>
              <a:gd name="connsiteY29" fmla="*/ 468657 h 1647670"/>
              <a:gd name="connsiteX30" fmla="*/ 448017 w 923439"/>
              <a:gd name="connsiteY30" fmla="*/ 468657 h 1647670"/>
              <a:gd name="connsiteX31" fmla="*/ 448017 w 923439"/>
              <a:gd name="connsiteY31" fmla="*/ 354938 h 1647670"/>
              <a:gd name="connsiteX32" fmla="*/ 461720 w 923439"/>
              <a:gd name="connsiteY32" fmla="*/ 0 h 1647670"/>
              <a:gd name="connsiteX33" fmla="*/ 923439 w 923439"/>
              <a:gd name="connsiteY33" fmla="*/ 308459 h 1647670"/>
              <a:gd name="connsiteX34" fmla="*/ 768082 w 923439"/>
              <a:gd name="connsiteY34" fmla="*/ 308459 h 1647670"/>
              <a:gd name="connsiteX35" fmla="*/ 768082 w 923439"/>
              <a:gd name="connsiteY35" fmla="*/ 1647670 h 1647670"/>
              <a:gd name="connsiteX36" fmla="*/ 155357 w 923439"/>
              <a:gd name="connsiteY36" fmla="*/ 1647670 h 1647670"/>
              <a:gd name="connsiteX37" fmla="*/ 155357 w 923439"/>
              <a:gd name="connsiteY37" fmla="*/ 308459 h 1647670"/>
              <a:gd name="connsiteX38" fmla="*/ 0 w 923439"/>
              <a:gd name="connsiteY38" fmla="*/ 308459 h 16476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923439" h="1647670">
                <a:moveTo>
                  <a:pt x="475422" y="855427"/>
                </a:moveTo>
                <a:lnTo>
                  <a:pt x="475422" y="969146"/>
                </a:lnTo>
                <a:lnTo>
                  <a:pt x="589141" y="969146"/>
                </a:lnTo>
                <a:lnTo>
                  <a:pt x="589141" y="855427"/>
                </a:lnTo>
                <a:close/>
                <a:moveTo>
                  <a:pt x="334298" y="855427"/>
                </a:moveTo>
                <a:lnTo>
                  <a:pt x="334298" y="969146"/>
                </a:lnTo>
                <a:lnTo>
                  <a:pt x="448017" y="969146"/>
                </a:lnTo>
                <a:lnTo>
                  <a:pt x="448017" y="855427"/>
                </a:lnTo>
                <a:close/>
                <a:moveTo>
                  <a:pt x="475422" y="709876"/>
                </a:moveTo>
                <a:lnTo>
                  <a:pt x="475422" y="823595"/>
                </a:lnTo>
                <a:lnTo>
                  <a:pt x="589141" y="823595"/>
                </a:lnTo>
                <a:lnTo>
                  <a:pt x="589141" y="709876"/>
                </a:lnTo>
                <a:close/>
                <a:moveTo>
                  <a:pt x="334298" y="709876"/>
                </a:moveTo>
                <a:lnTo>
                  <a:pt x="334298" y="823595"/>
                </a:lnTo>
                <a:lnTo>
                  <a:pt x="448017" y="823595"/>
                </a:lnTo>
                <a:lnTo>
                  <a:pt x="448017" y="709876"/>
                </a:lnTo>
                <a:close/>
                <a:moveTo>
                  <a:pt x="475422" y="500489"/>
                </a:moveTo>
                <a:lnTo>
                  <a:pt x="475422" y="614208"/>
                </a:lnTo>
                <a:lnTo>
                  <a:pt x="589141" y="614208"/>
                </a:lnTo>
                <a:lnTo>
                  <a:pt x="589141" y="500489"/>
                </a:lnTo>
                <a:close/>
                <a:moveTo>
                  <a:pt x="334298" y="500489"/>
                </a:moveTo>
                <a:lnTo>
                  <a:pt x="334298" y="614208"/>
                </a:lnTo>
                <a:lnTo>
                  <a:pt x="448017" y="614208"/>
                </a:lnTo>
                <a:lnTo>
                  <a:pt x="448017" y="500489"/>
                </a:lnTo>
                <a:close/>
                <a:moveTo>
                  <a:pt x="475422" y="354938"/>
                </a:moveTo>
                <a:lnTo>
                  <a:pt x="475422" y="468657"/>
                </a:lnTo>
                <a:lnTo>
                  <a:pt x="589141" y="468657"/>
                </a:lnTo>
                <a:lnTo>
                  <a:pt x="589141" y="354938"/>
                </a:lnTo>
                <a:close/>
                <a:moveTo>
                  <a:pt x="334298" y="354938"/>
                </a:moveTo>
                <a:lnTo>
                  <a:pt x="334298" y="468657"/>
                </a:lnTo>
                <a:lnTo>
                  <a:pt x="448017" y="468657"/>
                </a:lnTo>
                <a:lnTo>
                  <a:pt x="448017" y="354938"/>
                </a:lnTo>
                <a:close/>
                <a:moveTo>
                  <a:pt x="461720" y="0"/>
                </a:moveTo>
                <a:lnTo>
                  <a:pt x="923439" y="308459"/>
                </a:lnTo>
                <a:lnTo>
                  <a:pt x="768082" y="308459"/>
                </a:lnTo>
                <a:lnTo>
                  <a:pt x="768082" y="1647670"/>
                </a:lnTo>
                <a:lnTo>
                  <a:pt x="155357" y="1647670"/>
                </a:lnTo>
                <a:lnTo>
                  <a:pt x="155357" y="308459"/>
                </a:lnTo>
                <a:lnTo>
                  <a:pt x="0" y="308459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4840EE88-C45C-463F-840F-69C80AFC4E70}"/>
              </a:ext>
            </a:extLst>
          </p:cNvPr>
          <p:cNvSpPr/>
          <p:nvPr/>
        </p:nvSpPr>
        <p:spPr>
          <a:xfrm>
            <a:off x="6588186" y="4001048"/>
            <a:ext cx="298389" cy="1509954"/>
          </a:xfrm>
          <a:custGeom>
            <a:avLst/>
            <a:gdLst>
              <a:gd name="connsiteX0" fmla="*/ 99275 w 306850"/>
              <a:gd name="connsiteY0" fmla="*/ 1096373 h 1339211"/>
              <a:gd name="connsiteX1" fmla="*/ 99275 w 306850"/>
              <a:gd name="connsiteY1" fmla="*/ 1150665 h 1339211"/>
              <a:gd name="connsiteX2" fmla="*/ 207575 w 306850"/>
              <a:gd name="connsiteY2" fmla="*/ 1150665 h 1339211"/>
              <a:gd name="connsiteX3" fmla="*/ 207575 w 306850"/>
              <a:gd name="connsiteY3" fmla="*/ 1096373 h 1339211"/>
              <a:gd name="connsiteX4" fmla="*/ 99275 w 306850"/>
              <a:gd name="connsiteY4" fmla="*/ 974391 h 1339211"/>
              <a:gd name="connsiteX5" fmla="*/ 99275 w 306850"/>
              <a:gd name="connsiteY5" fmla="*/ 1028684 h 1339211"/>
              <a:gd name="connsiteX6" fmla="*/ 207575 w 306850"/>
              <a:gd name="connsiteY6" fmla="*/ 1028684 h 1339211"/>
              <a:gd name="connsiteX7" fmla="*/ 207575 w 306850"/>
              <a:gd name="connsiteY7" fmla="*/ 974391 h 1339211"/>
              <a:gd name="connsiteX8" fmla="*/ 99275 w 306850"/>
              <a:gd name="connsiteY8" fmla="*/ 852409 h 1339211"/>
              <a:gd name="connsiteX9" fmla="*/ 99275 w 306850"/>
              <a:gd name="connsiteY9" fmla="*/ 906702 h 1339211"/>
              <a:gd name="connsiteX10" fmla="*/ 207575 w 306850"/>
              <a:gd name="connsiteY10" fmla="*/ 906702 h 1339211"/>
              <a:gd name="connsiteX11" fmla="*/ 207575 w 306850"/>
              <a:gd name="connsiteY11" fmla="*/ 852409 h 1339211"/>
              <a:gd name="connsiteX12" fmla="*/ 99275 w 306850"/>
              <a:gd name="connsiteY12" fmla="*/ 730427 h 1339211"/>
              <a:gd name="connsiteX13" fmla="*/ 99275 w 306850"/>
              <a:gd name="connsiteY13" fmla="*/ 784720 h 1339211"/>
              <a:gd name="connsiteX14" fmla="*/ 207575 w 306850"/>
              <a:gd name="connsiteY14" fmla="*/ 784720 h 1339211"/>
              <a:gd name="connsiteX15" fmla="*/ 207575 w 306850"/>
              <a:gd name="connsiteY15" fmla="*/ 730427 h 1339211"/>
              <a:gd name="connsiteX16" fmla="*/ 99275 w 306850"/>
              <a:gd name="connsiteY16" fmla="*/ 608446 h 1339211"/>
              <a:gd name="connsiteX17" fmla="*/ 99275 w 306850"/>
              <a:gd name="connsiteY17" fmla="*/ 662738 h 1339211"/>
              <a:gd name="connsiteX18" fmla="*/ 207575 w 306850"/>
              <a:gd name="connsiteY18" fmla="*/ 662738 h 1339211"/>
              <a:gd name="connsiteX19" fmla="*/ 207575 w 306850"/>
              <a:gd name="connsiteY19" fmla="*/ 608446 h 1339211"/>
              <a:gd name="connsiteX20" fmla="*/ 99275 w 306850"/>
              <a:gd name="connsiteY20" fmla="*/ 486464 h 1339211"/>
              <a:gd name="connsiteX21" fmla="*/ 99275 w 306850"/>
              <a:gd name="connsiteY21" fmla="*/ 540756 h 1339211"/>
              <a:gd name="connsiteX22" fmla="*/ 207575 w 306850"/>
              <a:gd name="connsiteY22" fmla="*/ 540756 h 1339211"/>
              <a:gd name="connsiteX23" fmla="*/ 207575 w 306850"/>
              <a:gd name="connsiteY23" fmla="*/ 486464 h 1339211"/>
              <a:gd name="connsiteX24" fmla="*/ 99275 w 306850"/>
              <a:gd name="connsiteY24" fmla="*/ 364482 h 1339211"/>
              <a:gd name="connsiteX25" fmla="*/ 99275 w 306850"/>
              <a:gd name="connsiteY25" fmla="*/ 418774 h 1339211"/>
              <a:gd name="connsiteX26" fmla="*/ 207575 w 306850"/>
              <a:gd name="connsiteY26" fmla="*/ 418774 h 1339211"/>
              <a:gd name="connsiteX27" fmla="*/ 207575 w 306850"/>
              <a:gd name="connsiteY27" fmla="*/ 364482 h 1339211"/>
              <a:gd name="connsiteX28" fmla="*/ 99275 w 306850"/>
              <a:gd name="connsiteY28" fmla="*/ 242500 h 1339211"/>
              <a:gd name="connsiteX29" fmla="*/ 99275 w 306850"/>
              <a:gd name="connsiteY29" fmla="*/ 296792 h 1339211"/>
              <a:gd name="connsiteX30" fmla="*/ 207575 w 306850"/>
              <a:gd name="connsiteY30" fmla="*/ 296792 h 1339211"/>
              <a:gd name="connsiteX31" fmla="*/ 207575 w 306850"/>
              <a:gd name="connsiteY31" fmla="*/ 242500 h 1339211"/>
              <a:gd name="connsiteX32" fmla="*/ 99275 w 306850"/>
              <a:gd name="connsiteY32" fmla="*/ 120518 h 1339211"/>
              <a:gd name="connsiteX33" fmla="*/ 99275 w 306850"/>
              <a:gd name="connsiteY33" fmla="*/ 174811 h 1339211"/>
              <a:gd name="connsiteX34" fmla="*/ 207575 w 306850"/>
              <a:gd name="connsiteY34" fmla="*/ 174811 h 1339211"/>
              <a:gd name="connsiteX35" fmla="*/ 207575 w 306850"/>
              <a:gd name="connsiteY35" fmla="*/ 120518 h 1339211"/>
              <a:gd name="connsiteX36" fmla="*/ 0 w 306850"/>
              <a:gd name="connsiteY36" fmla="*/ 0 h 1339211"/>
              <a:gd name="connsiteX37" fmla="*/ 306850 w 306850"/>
              <a:gd name="connsiteY37" fmla="*/ 0 h 1339211"/>
              <a:gd name="connsiteX38" fmla="*/ 306850 w 306850"/>
              <a:gd name="connsiteY38" fmla="*/ 1339211 h 1339211"/>
              <a:gd name="connsiteX39" fmla="*/ 0 w 306850"/>
              <a:gd name="connsiteY39" fmla="*/ 1339211 h 1339211"/>
              <a:gd name="connsiteX0" fmla="*/ 99275 w 306850"/>
              <a:gd name="connsiteY0" fmla="*/ 1277348 h 1520186"/>
              <a:gd name="connsiteX1" fmla="*/ 99275 w 306850"/>
              <a:gd name="connsiteY1" fmla="*/ 1331640 h 1520186"/>
              <a:gd name="connsiteX2" fmla="*/ 207575 w 306850"/>
              <a:gd name="connsiteY2" fmla="*/ 1331640 h 1520186"/>
              <a:gd name="connsiteX3" fmla="*/ 207575 w 306850"/>
              <a:gd name="connsiteY3" fmla="*/ 1277348 h 1520186"/>
              <a:gd name="connsiteX4" fmla="*/ 99275 w 306850"/>
              <a:gd name="connsiteY4" fmla="*/ 1277348 h 1520186"/>
              <a:gd name="connsiteX5" fmla="*/ 99275 w 306850"/>
              <a:gd name="connsiteY5" fmla="*/ 1155366 h 1520186"/>
              <a:gd name="connsiteX6" fmla="*/ 99275 w 306850"/>
              <a:gd name="connsiteY6" fmla="*/ 1209659 h 1520186"/>
              <a:gd name="connsiteX7" fmla="*/ 207575 w 306850"/>
              <a:gd name="connsiteY7" fmla="*/ 1209659 h 1520186"/>
              <a:gd name="connsiteX8" fmla="*/ 207575 w 306850"/>
              <a:gd name="connsiteY8" fmla="*/ 1155366 h 1520186"/>
              <a:gd name="connsiteX9" fmla="*/ 99275 w 306850"/>
              <a:gd name="connsiteY9" fmla="*/ 1155366 h 1520186"/>
              <a:gd name="connsiteX10" fmla="*/ 99275 w 306850"/>
              <a:gd name="connsiteY10" fmla="*/ 1033384 h 1520186"/>
              <a:gd name="connsiteX11" fmla="*/ 99275 w 306850"/>
              <a:gd name="connsiteY11" fmla="*/ 1087677 h 1520186"/>
              <a:gd name="connsiteX12" fmla="*/ 207575 w 306850"/>
              <a:gd name="connsiteY12" fmla="*/ 1087677 h 1520186"/>
              <a:gd name="connsiteX13" fmla="*/ 207575 w 306850"/>
              <a:gd name="connsiteY13" fmla="*/ 1033384 h 1520186"/>
              <a:gd name="connsiteX14" fmla="*/ 99275 w 306850"/>
              <a:gd name="connsiteY14" fmla="*/ 1033384 h 1520186"/>
              <a:gd name="connsiteX15" fmla="*/ 99275 w 306850"/>
              <a:gd name="connsiteY15" fmla="*/ 911402 h 1520186"/>
              <a:gd name="connsiteX16" fmla="*/ 99275 w 306850"/>
              <a:gd name="connsiteY16" fmla="*/ 965695 h 1520186"/>
              <a:gd name="connsiteX17" fmla="*/ 207575 w 306850"/>
              <a:gd name="connsiteY17" fmla="*/ 965695 h 1520186"/>
              <a:gd name="connsiteX18" fmla="*/ 207575 w 306850"/>
              <a:gd name="connsiteY18" fmla="*/ 911402 h 1520186"/>
              <a:gd name="connsiteX19" fmla="*/ 99275 w 306850"/>
              <a:gd name="connsiteY19" fmla="*/ 911402 h 1520186"/>
              <a:gd name="connsiteX20" fmla="*/ 99275 w 306850"/>
              <a:gd name="connsiteY20" fmla="*/ 789421 h 1520186"/>
              <a:gd name="connsiteX21" fmla="*/ 99275 w 306850"/>
              <a:gd name="connsiteY21" fmla="*/ 843713 h 1520186"/>
              <a:gd name="connsiteX22" fmla="*/ 207575 w 306850"/>
              <a:gd name="connsiteY22" fmla="*/ 843713 h 1520186"/>
              <a:gd name="connsiteX23" fmla="*/ 207575 w 306850"/>
              <a:gd name="connsiteY23" fmla="*/ 789421 h 1520186"/>
              <a:gd name="connsiteX24" fmla="*/ 99275 w 306850"/>
              <a:gd name="connsiteY24" fmla="*/ 789421 h 1520186"/>
              <a:gd name="connsiteX25" fmla="*/ 99275 w 306850"/>
              <a:gd name="connsiteY25" fmla="*/ 667439 h 1520186"/>
              <a:gd name="connsiteX26" fmla="*/ 99275 w 306850"/>
              <a:gd name="connsiteY26" fmla="*/ 721731 h 1520186"/>
              <a:gd name="connsiteX27" fmla="*/ 207575 w 306850"/>
              <a:gd name="connsiteY27" fmla="*/ 721731 h 1520186"/>
              <a:gd name="connsiteX28" fmla="*/ 207575 w 306850"/>
              <a:gd name="connsiteY28" fmla="*/ 667439 h 1520186"/>
              <a:gd name="connsiteX29" fmla="*/ 99275 w 306850"/>
              <a:gd name="connsiteY29" fmla="*/ 667439 h 1520186"/>
              <a:gd name="connsiteX30" fmla="*/ 99275 w 306850"/>
              <a:gd name="connsiteY30" fmla="*/ 545457 h 1520186"/>
              <a:gd name="connsiteX31" fmla="*/ 99275 w 306850"/>
              <a:gd name="connsiteY31" fmla="*/ 599749 h 1520186"/>
              <a:gd name="connsiteX32" fmla="*/ 207575 w 306850"/>
              <a:gd name="connsiteY32" fmla="*/ 599749 h 1520186"/>
              <a:gd name="connsiteX33" fmla="*/ 207575 w 306850"/>
              <a:gd name="connsiteY33" fmla="*/ 545457 h 1520186"/>
              <a:gd name="connsiteX34" fmla="*/ 99275 w 306850"/>
              <a:gd name="connsiteY34" fmla="*/ 545457 h 1520186"/>
              <a:gd name="connsiteX35" fmla="*/ 99275 w 306850"/>
              <a:gd name="connsiteY35" fmla="*/ 423475 h 1520186"/>
              <a:gd name="connsiteX36" fmla="*/ 99275 w 306850"/>
              <a:gd name="connsiteY36" fmla="*/ 477767 h 1520186"/>
              <a:gd name="connsiteX37" fmla="*/ 207575 w 306850"/>
              <a:gd name="connsiteY37" fmla="*/ 477767 h 1520186"/>
              <a:gd name="connsiteX38" fmla="*/ 207575 w 306850"/>
              <a:gd name="connsiteY38" fmla="*/ 423475 h 1520186"/>
              <a:gd name="connsiteX39" fmla="*/ 99275 w 306850"/>
              <a:gd name="connsiteY39" fmla="*/ 423475 h 1520186"/>
              <a:gd name="connsiteX40" fmla="*/ 99275 w 306850"/>
              <a:gd name="connsiteY40" fmla="*/ 301493 h 1520186"/>
              <a:gd name="connsiteX41" fmla="*/ 99275 w 306850"/>
              <a:gd name="connsiteY41" fmla="*/ 355786 h 1520186"/>
              <a:gd name="connsiteX42" fmla="*/ 207575 w 306850"/>
              <a:gd name="connsiteY42" fmla="*/ 355786 h 1520186"/>
              <a:gd name="connsiteX43" fmla="*/ 207575 w 306850"/>
              <a:gd name="connsiteY43" fmla="*/ 301493 h 1520186"/>
              <a:gd name="connsiteX44" fmla="*/ 99275 w 306850"/>
              <a:gd name="connsiteY44" fmla="*/ 301493 h 1520186"/>
              <a:gd name="connsiteX45" fmla="*/ 0 w 306850"/>
              <a:gd name="connsiteY45" fmla="*/ 180975 h 1520186"/>
              <a:gd name="connsiteX46" fmla="*/ 297325 w 306850"/>
              <a:gd name="connsiteY46" fmla="*/ 0 h 1520186"/>
              <a:gd name="connsiteX47" fmla="*/ 306850 w 306850"/>
              <a:gd name="connsiteY47" fmla="*/ 1520186 h 1520186"/>
              <a:gd name="connsiteX48" fmla="*/ 0 w 306850"/>
              <a:gd name="connsiteY48" fmla="*/ 1520186 h 1520186"/>
              <a:gd name="connsiteX49" fmla="*/ 0 w 306850"/>
              <a:gd name="connsiteY49" fmla="*/ 180975 h 15201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306850" h="1520186">
                <a:moveTo>
                  <a:pt x="99275" y="1277348"/>
                </a:moveTo>
                <a:lnTo>
                  <a:pt x="99275" y="1331640"/>
                </a:lnTo>
                <a:lnTo>
                  <a:pt x="207575" y="1331640"/>
                </a:lnTo>
                <a:lnTo>
                  <a:pt x="207575" y="1277348"/>
                </a:lnTo>
                <a:lnTo>
                  <a:pt x="99275" y="1277348"/>
                </a:lnTo>
                <a:close/>
                <a:moveTo>
                  <a:pt x="99275" y="1155366"/>
                </a:moveTo>
                <a:lnTo>
                  <a:pt x="99275" y="1209659"/>
                </a:lnTo>
                <a:lnTo>
                  <a:pt x="207575" y="1209659"/>
                </a:lnTo>
                <a:lnTo>
                  <a:pt x="207575" y="1155366"/>
                </a:lnTo>
                <a:lnTo>
                  <a:pt x="99275" y="1155366"/>
                </a:lnTo>
                <a:close/>
                <a:moveTo>
                  <a:pt x="99275" y="1033384"/>
                </a:moveTo>
                <a:lnTo>
                  <a:pt x="99275" y="1087677"/>
                </a:lnTo>
                <a:lnTo>
                  <a:pt x="207575" y="1087677"/>
                </a:lnTo>
                <a:lnTo>
                  <a:pt x="207575" y="1033384"/>
                </a:lnTo>
                <a:lnTo>
                  <a:pt x="99275" y="1033384"/>
                </a:lnTo>
                <a:close/>
                <a:moveTo>
                  <a:pt x="99275" y="911402"/>
                </a:moveTo>
                <a:lnTo>
                  <a:pt x="99275" y="965695"/>
                </a:lnTo>
                <a:lnTo>
                  <a:pt x="207575" y="965695"/>
                </a:lnTo>
                <a:lnTo>
                  <a:pt x="207575" y="911402"/>
                </a:lnTo>
                <a:lnTo>
                  <a:pt x="99275" y="911402"/>
                </a:lnTo>
                <a:close/>
                <a:moveTo>
                  <a:pt x="99275" y="789421"/>
                </a:moveTo>
                <a:lnTo>
                  <a:pt x="99275" y="843713"/>
                </a:lnTo>
                <a:lnTo>
                  <a:pt x="207575" y="843713"/>
                </a:lnTo>
                <a:lnTo>
                  <a:pt x="207575" y="789421"/>
                </a:lnTo>
                <a:lnTo>
                  <a:pt x="99275" y="789421"/>
                </a:lnTo>
                <a:close/>
                <a:moveTo>
                  <a:pt x="99275" y="667439"/>
                </a:moveTo>
                <a:lnTo>
                  <a:pt x="99275" y="721731"/>
                </a:lnTo>
                <a:lnTo>
                  <a:pt x="207575" y="721731"/>
                </a:lnTo>
                <a:lnTo>
                  <a:pt x="207575" y="667439"/>
                </a:lnTo>
                <a:lnTo>
                  <a:pt x="99275" y="667439"/>
                </a:lnTo>
                <a:close/>
                <a:moveTo>
                  <a:pt x="99275" y="545457"/>
                </a:moveTo>
                <a:lnTo>
                  <a:pt x="99275" y="599749"/>
                </a:lnTo>
                <a:lnTo>
                  <a:pt x="207575" y="599749"/>
                </a:lnTo>
                <a:lnTo>
                  <a:pt x="207575" y="545457"/>
                </a:lnTo>
                <a:lnTo>
                  <a:pt x="99275" y="545457"/>
                </a:lnTo>
                <a:close/>
                <a:moveTo>
                  <a:pt x="99275" y="423475"/>
                </a:moveTo>
                <a:lnTo>
                  <a:pt x="99275" y="477767"/>
                </a:lnTo>
                <a:lnTo>
                  <a:pt x="207575" y="477767"/>
                </a:lnTo>
                <a:lnTo>
                  <a:pt x="207575" y="423475"/>
                </a:lnTo>
                <a:lnTo>
                  <a:pt x="99275" y="423475"/>
                </a:lnTo>
                <a:close/>
                <a:moveTo>
                  <a:pt x="99275" y="301493"/>
                </a:moveTo>
                <a:lnTo>
                  <a:pt x="99275" y="355786"/>
                </a:lnTo>
                <a:lnTo>
                  <a:pt x="207575" y="355786"/>
                </a:lnTo>
                <a:lnTo>
                  <a:pt x="207575" y="301493"/>
                </a:lnTo>
                <a:lnTo>
                  <a:pt x="99275" y="301493"/>
                </a:lnTo>
                <a:close/>
                <a:moveTo>
                  <a:pt x="0" y="180975"/>
                </a:moveTo>
                <a:lnTo>
                  <a:pt x="297325" y="0"/>
                </a:lnTo>
                <a:lnTo>
                  <a:pt x="306850" y="1520186"/>
                </a:lnTo>
                <a:lnTo>
                  <a:pt x="0" y="1520186"/>
                </a:lnTo>
                <a:lnTo>
                  <a:pt x="0" y="180975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1D58D5B7-854B-456B-A621-18524C40538A}"/>
              </a:ext>
            </a:extLst>
          </p:cNvPr>
          <p:cNvSpPr/>
          <p:nvPr/>
        </p:nvSpPr>
        <p:spPr>
          <a:xfrm>
            <a:off x="1638567" y="4981820"/>
            <a:ext cx="565399" cy="817337"/>
          </a:xfrm>
          <a:custGeom>
            <a:avLst/>
            <a:gdLst>
              <a:gd name="connsiteX0" fmla="*/ 238494 w 462454"/>
              <a:gd name="connsiteY0" fmla="*/ 563076 h 870531"/>
              <a:gd name="connsiteX1" fmla="*/ 238494 w 462454"/>
              <a:gd name="connsiteY1" fmla="*/ 715154 h 870531"/>
              <a:gd name="connsiteX2" fmla="*/ 324676 w 462454"/>
              <a:gd name="connsiteY2" fmla="*/ 715154 h 870531"/>
              <a:gd name="connsiteX3" fmla="*/ 324676 w 462454"/>
              <a:gd name="connsiteY3" fmla="*/ 563076 h 870531"/>
              <a:gd name="connsiteX4" fmla="*/ 238494 w 462454"/>
              <a:gd name="connsiteY4" fmla="*/ 353251 h 870531"/>
              <a:gd name="connsiteX5" fmla="*/ 238494 w 462454"/>
              <a:gd name="connsiteY5" fmla="*/ 505329 h 870531"/>
              <a:gd name="connsiteX6" fmla="*/ 324676 w 462454"/>
              <a:gd name="connsiteY6" fmla="*/ 505329 h 870531"/>
              <a:gd name="connsiteX7" fmla="*/ 324676 w 462454"/>
              <a:gd name="connsiteY7" fmla="*/ 353251 h 870531"/>
              <a:gd name="connsiteX8" fmla="*/ 231227 w 462454"/>
              <a:gd name="connsiteY8" fmla="*/ 0 h 870531"/>
              <a:gd name="connsiteX9" fmla="*/ 462454 w 462454"/>
              <a:gd name="connsiteY9" fmla="*/ 308459 h 870531"/>
              <a:gd name="connsiteX10" fmla="*/ 384652 w 462454"/>
              <a:gd name="connsiteY10" fmla="*/ 308459 h 870531"/>
              <a:gd name="connsiteX11" fmla="*/ 384652 w 462454"/>
              <a:gd name="connsiteY11" fmla="*/ 870531 h 870531"/>
              <a:gd name="connsiteX12" fmla="*/ 77802 w 462454"/>
              <a:gd name="connsiteY12" fmla="*/ 870531 h 870531"/>
              <a:gd name="connsiteX13" fmla="*/ 77802 w 462454"/>
              <a:gd name="connsiteY13" fmla="*/ 308459 h 870531"/>
              <a:gd name="connsiteX14" fmla="*/ 0 w 462454"/>
              <a:gd name="connsiteY14" fmla="*/ 308459 h 870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62454" h="870531">
                <a:moveTo>
                  <a:pt x="238494" y="563076"/>
                </a:moveTo>
                <a:lnTo>
                  <a:pt x="238494" y="715154"/>
                </a:lnTo>
                <a:lnTo>
                  <a:pt x="324676" y="715154"/>
                </a:lnTo>
                <a:lnTo>
                  <a:pt x="324676" y="563076"/>
                </a:lnTo>
                <a:close/>
                <a:moveTo>
                  <a:pt x="238494" y="353251"/>
                </a:moveTo>
                <a:lnTo>
                  <a:pt x="238494" y="505329"/>
                </a:lnTo>
                <a:lnTo>
                  <a:pt x="324676" y="505329"/>
                </a:lnTo>
                <a:lnTo>
                  <a:pt x="324676" y="353251"/>
                </a:lnTo>
                <a:close/>
                <a:moveTo>
                  <a:pt x="231227" y="0"/>
                </a:moveTo>
                <a:lnTo>
                  <a:pt x="462454" y="308459"/>
                </a:lnTo>
                <a:lnTo>
                  <a:pt x="384652" y="308459"/>
                </a:lnTo>
                <a:lnTo>
                  <a:pt x="384652" y="870531"/>
                </a:lnTo>
                <a:lnTo>
                  <a:pt x="77802" y="870531"/>
                </a:lnTo>
                <a:lnTo>
                  <a:pt x="77802" y="308459"/>
                </a:lnTo>
                <a:lnTo>
                  <a:pt x="0" y="308459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C1F33D4A-B2B8-4AEB-A338-1362AACE3CE0}"/>
              </a:ext>
            </a:extLst>
          </p:cNvPr>
          <p:cNvSpPr/>
          <p:nvPr/>
        </p:nvSpPr>
        <p:spPr>
          <a:xfrm>
            <a:off x="1217580" y="4695671"/>
            <a:ext cx="384274" cy="1114425"/>
          </a:xfrm>
          <a:custGeom>
            <a:avLst/>
            <a:gdLst>
              <a:gd name="connsiteX0" fmla="*/ 159201 w 408118"/>
              <a:gd name="connsiteY0" fmla="*/ 578755 h 1158732"/>
              <a:gd name="connsiteX1" fmla="*/ 159201 w 408118"/>
              <a:gd name="connsiteY1" fmla="*/ 665832 h 1158732"/>
              <a:gd name="connsiteX2" fmla="*/ 248917 w 408118"/>
              <a:gd name="connsiteY2" fmla="*/ 665832 h 1158732"/>
              <a:gd name="connsiteX3" fmla="*/ 248917 w 408118"/>
              <a:gd name="connsiteY3" fmla="*/ 578755 h 1158732"/>
              <a:gd name="connsiteX4" fmla="*/ 159201 w 408118"/>
              <a:gd name="connsiteY4" fmla="*/ 578755 h 1158732"/>
              <a:gd name="connsiteX5" fmla="*/ 278823 w 408118"/>
              <a:gd name="connsiteY5" fmla="*/ 576996 h 1158732"/>
              <a:gd name="connsiteX6" fmla="*/ 278823 w 408118"/>
              <a:gd name="connsiteY6" fmla="*/ 664073 h 1158732"/>
              <a:gd name="connsiteX7" fmla="*/ 365020 w 408118"/>
              <a:gd name="connsiteY7" fmla="*/ 664073 h 1158732"/>
              <a:gd name="connsiteX8" fmla="*/ 365020 w 408118"/>
              <a:gd name="connsiteY8" fmla="*/ 576996 h 1158732"/>
              <a:gd name="connsiteX9" fmla="*/ 278823 w 408118"/>
              <a:gd name="connsiteY9" fmla="*/ 576996 h 1158732"/>
              <a:gd name="connsiteX10" fmla="*/ 43979 w 408118"/>
              <a:gd name="connsiteY10" fmla="*/ 576996 h 1158732"/>
              <a:gd name="connsiteX11" fmla="*/ 43979 w 408118"/>
              <a:gd name="connsiteY11" fmla="*/ 664952 h 1158732"/>
              <a:gd name="connsiteX12" fmla="*/ 131935 w 408118"/>
              <a:gd name="connsiteY12" fmla="*/ 665832 h 1158732"/>
              <a:gd name="connsiteX13" fmla="*/ 132814 w 408118"/>
              <a:gd name="connsiteY13" fmla="*/ 576996 h 1158732"/>
              <a:gd name="connsiteX14" fmla="*/ 43979 w 408118"/>
              <a:gd name="connsiteY14" fmla="*/ 576996 h 1158732"/>
              <a:gd name="connsiteX15" fmla="*/ 160960 w 408118"/>
              <a:gd name="connsiteY15" fmla="*/ 449459 h 1158732"/>
              <a:gd name="connsiteX16" fmla="*/ 160960 w 408118"/>
              <a:gd name="connsiteY16" fmla="*/ 539174 h 1158732"/>
              <a:gd name="connsiteX17" fmla="*/ 248917 w 408118"/>
              <a:gd name="connsiteY17" fmla="*/ 539174 h 1158732"/>
              <a:gd name="connsiteX18" fmla="*/ 248917 w 408118"/>
              <a:gd name="connsiteY18" fmla="*/ 449459 h 1158732"/>
              <a:gd name="connsiteX19" fmla="*/ 160960 w 408118"/>
              <a:gd name="connsiteY19" fmla="*/ 449459 h 1158732"/>
              <a:gd name="connsiteX20" fmla="*/ 44858 w 408118"/>
              <a:gd name="connsiteY20" fmla="*/ 449459 h 1158732"/>
              <a:gd name="connsiteX21" fmla="*/ 44858 w 408118"/>
              <a:gd name="connsiteY21" fmla="*/ 539174 h 1158732"/>
              <a:gd name="connsiteX22" fmla="*/ 131935 w 408118"/>
              <a:gd name="connsiteY22" fmla="*/ 539174 h 1158732"/>
              <a:gd name="connsiteX23" fmla="*/ 131935 w 408118"/>
              <a:gd name="connsiteY23" fmla="*/ 449459 h 1158732"/>
              <a:gd name="connsiteX24" fmla="*/ 44858 w 408118"/>
              <a:gd name="connsiteY24" fmla="*/ 449459 h 1158732"/>
              <a:gd name="connsiteX25" fmla="*/ 278823 w 408118"/>
              <a:gd name="connsiteY25" fmla="*/ 448579 h 1158732"/>
              <a:gd name="connsiteX26" fmla="*/ 278823 w 408118"/>
              <a:gd name="connsiteY26" fmla="*/ 538295 h 1158732"/>
              <a:gd name="connsiteX27" fmla="*/ 365020 w 408118"/>
              <a:gd name="connsiteY27" fmla="*/ 538295 h 1158732"/>
              <a:gd name="connsiteX28" fmla="*/ 365020 w 408118"/>
              <a:gd name="connsiteY28" fmla="*/ 448579 h 1158732"/>
              <a:gd name="connsiteX29" fmla="*/ 278823 w 408118"/>
              <a:gd name="connsiteY29" fmla="*/ 448579 h 1158732"/>
              <a:gd name="connsiteX30" fmla="*/ 277943 w 408118"/>
              <a:gd name="connsiteY30" fmla="*/ 318403 h 1158732"/>
              <a:gd name="connsiteX31" fmla="*/ 277943 w 408118"/>
              <a:gd name="connsiteY31" fmla="*/ 408999 h 1158732"/>
              <a:gd name="connsiteX32" fmla="*/ 366779 w 408118"/>
              <a:gd name="connsiteY32" fmla="*/ 408999 h 1158732"/>
              <a:gd name="connsiteX33" fmla="*/ 366779 w 408118"/>
              <a:gd name="connsiteY33" fmla="*/ 318403 h 1158732"/>
              <a:gd name="connsiteX34" fmla="*/ 277943 w 408118"/>
              <a:gd name="connsiteY34" fmla="*/ 318403 h 1158732"/>
              <a:gd name="connsiteX35" fmla="*/ 159201 w 408118"/>
              <a:gd name="connsiteY35" fmla="*/ 318403 h 1158732"/>
              <a:gd name="connsiteX36" fmla="*/ 159201 w 408118"/>
              <a:gd name="connsiteY36" fmla="*/ 407239 h 1158732"/>
              <a:gd name="connsiteX37" fmla="*/ 249797 w 408118"/>
              <a:gd name="connsiteY37" fmla="*/ 407239 h 1158732"/>
              <a:gd name="connsiteX38" fmla="*/ 249797 w 408118"/>
              <a:gd name="connsiteY38" fmla="*/ 318403 h 1158732"/>
              <a:gd name="connsiteX39" fmla="*/ 159201 w 408118"/>
              <a:gd name="connsiteY39" fmla="*/ 318403 h 1158732"/>
              <a:gd name="connsiteX40" fmla="*/ 43979 w 408118"/>
              <a:gd name="connsiteY40" fmla="*/ 318403 h 1158732"/>
              <a:gd name="connsiteX41" fmla="*/ 43979 w 408118"/>
              <a:gd name="connsiteY41" fmla="*/ 408119 h 1158732"/>
              <a:gd name="connsiteX42" fmla="*/ 131935 w 408118"/>
              <a:gd name="connsiteY42" fmla="*/ 408119 h 1158732"/>
              <a:gd name="connsiteX43" fmla="*/ 131935 w 408118"/>
              <a:gd name="connsiteY43" fmla="*/ 318403 h 1158732"/>
              <a:gd name="connsiteX44" fmla="*/ 43979 w 408118"/>
              <a:gd name="connsiteY44" fmla="*/ 318403 h 1158732"/>
              <a:gd name="connsiteX45" fmla="*/ 43098 w 408118"/>
              <a:gd name="connsiteY45" fmla="*/ 187348 h 1158732"/>
              <a:gd name="connsiteX46" fmla="*/ 43098 w 408118"/>
              <a:gd name="connsiteY46" fmla="*/ 279702 h 1158732"/>
              <a:gd name="connsiteX47" fmla="*/ 132814 w 408118"/>
              <a:gd name="connsiteY47" fmla="*/ 279702 h 1158732"/>
              <a:gd name="connsiteX48" fmla="*/ 132814 w 408118"/>
              <a:gd name="connsiteY48" fmla="*/ 187348 h 1158732"/>
              <a:gd name="connsiteX49" fmla="*/ 43098 w 408118"/>
              <a:gd name="connsiteY49" fmla="*/ 187348 h 1158732"/>
              <a:gd name="connsiteX50" fmla="*/ 43979 w 408118"/>
              <a:gd name="connsiteY50" fmla="*/ 60690 h 1158732"/>
              <a:gd name="connsiteX51" fmla="*/ 43979 w 408118"/>
              <a:gd name="connsiteY51" fmla="*/ 152166 h 1158732"/>
              <a:gd name="connsiteX52" fmla="*/ 133694 w 408118"/>
              <a:gd name="connsiteY52" fmla="*/ 152166 h 1158732"/>
              <a:gd name="connsiteX53" fmla="*/ 133694 w 408118"/>
              <a:gd name="connsiteY53" fmla="*/ 60690 h 1158732"/>
              <a:gd name="connsiteX54" fmla="*/ 43979 w 408118"/>
              <a:gd name="connsiteY54" fmla="*/ 60690 h 1158732"/>
              <a:gd name="connsiteX55" fmla="*/ 0 w 408118"/>
              <a:gd name="connsiteY55" fmla="*/ 0 h 1158732"/>
              <a:gd name="connsiteX56" fmla="*/ 155702 w 408118"/>
              <a:gd name="connsiteY56" fmla="*/ 0 h 1158732"/>
              <a:gd name="connsiteX57" fmla="*/ 155702 w 408118"/>
              <a:gd name="connsiteY57" fmla="*/ 281913 h 1158732"/>
              <a:gd name="connsiteX58" fmla="*/ 277943 w 408118"/>
              <a:gd name="connsiteY58" fmla="*/ 281913 h 1158732"/>
              <a:gd name="connsiteX59" fmla="*/ 277943 w 408118"/>
              <a:gd name="connsiteY59" fmla="*/ 282341 h 1158732"/>
              <a:gd name="connsiteX60" fmla="*/ 366779 w 408118"/>
              <a:gd name="connsiteY60" fmla="*/ 282341 h 1158732"/>
              <a:gd name="connsiteX61" fmla="*/ 366779 w 408118"/>
              <a:gd name="connsiteY61" fmla="*/ 281913 h 1158732"/>
              <a:gd name="connsiteX62" fmla="*/ 408118 w 408118"/>
              <a:gd name="connsiteY62" fmla="*/ 281913 h 1158732"/>
              <a:gd name="connsiteX63" fmla="*/ 408118 w 408118"/>
              <a:gd name="connsiteY63" fmla="*/ 1158732 h 1158732"/>
              <a:gd name="connsiteX64" fmla="*/ 0 w 408118"/>
              <a:gd name="connsiteY64" fmla="*/ 1158732 h 11587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408118" h="1158732">
                <a:moveTo>
                  <a:pt x="159201" y="578755"/>
                </a:moveTo>
                <a:cubicBezTo>
                  <a:pt x="159201" y="608660"/>
                  <a:pt x="159201" y="638565"/>
                  <a:pt x="159201" y="665832"/>
                </a:cubicBezTo>
                <a:cubicBezTo>
                  <a:pt x="189986" y="668470"/>
                  <a:pt x="222530" y="665832"/>
                  <a:pt x="248917" y="665832"/>
                </a:cubicBezTo>
                <a:cubicBezTo>
                  <a:pt x="248917" y="634168"/>
                  <a:pt x="248917" y="608660"/>
                  <a:pt x="248917" y="578755"/>
                </a:cubicBezTo>
                <a:cubicBezTo>
                  <a:pt x="217253" y="578755"/>
                  <a:pt x="188227" y="578755"/>
                  <a:pt x="159201" y="578755"/>
                </a:cubicBezTo>
                <a:close/>
                <a:moveTo>
                  <a:pt x="278823" y="576996"/>
                </a:moveTo>
                <a:cubicBezTo>
                  <a:pt x="278823" y="606901"/>
                  <a:pt x="278823" y="632408"/>
                  <a:pt x="278823" y="664073"/>
                </a:cubicBezTo>
                <a:cubicBezTo>
                  <a:pt x="311366" y="664073"/>
                  <a:pt x="346549" y="664952"/>
                  <a:pt x="365020" y="664073"/>
                </a:cubicBezTo>
                <a:cubicBezTo>
                  <a:pt x="365020" y="632408"/>
                  <a:pt x="365020" y="606021"/>
                  <a:pt x="365020" y="576996"/>
                </a:cubicBezTo>
                <a:cubicBezTo>
                  <a:pt x="335114" y="576996"/>
                  <a:pt x="306968" y="576996"/>
                  <a:pt x="278823" y="576996"/>
                </a:cubicBezTo>
                <a:close/>
                <a:moveTo>
                  <a:pt x="43979" y="576996"/>
                </a:moveTo>
                <a:cubicBezTo>
                  <a:pt x="43979" y="605142"/>
                  <a:pt x="43979" y="638565"/>
                  <a:pt x="43979" y="664952"/>
                </a:cubicBezTo>
                <a:cubicBezTo>
                  <a:pt x="81799" y="664952"/>
                  <a:pt x="105548" y="664073"/>
                  <a:pt x="131935" y="665832"/>
                </a:cubicBezTo>
                <a:cubicBezTo>
                  <a:pt x="131935" y="631529"/>
                  <a:pt x="132814" y="602503"/>
                  <a:pt x="132814" y="576996"/>
                </a:cubicBezTo>
                <a:cubicBezTo>
                  <a:pt x="102030" y="576996"/>
                  <a:pt x="73884" y="576996"/>
                  <a:pt x="43979" y="576996"/>
                </a:cubicBezTo>
                <a:close/>
                <a:moveTo>
                  <a:pt x="160960" y="449459"/>
                </a:moveTo>
                <a:cubicBezTo>
                  <a:pt x="160960" y="481123"/>
                  <a:pt x="160960" y="509268"/>
                  <a:pt x="160960" y="539174"/>
                </a:cubicBezTo>
                <a:cubicBezTo>
                  <a:pt x="189986" y="539174"/>
                  <a:pt x="217253" y="539174"/>
                  <a:pt x="248917" y="539174"/>
                </a:cubicBezTo>
                <a:cubicBezTo>
                  <a:pt x="248917" y="506630"/>
                  <a:pt x="248917" y="477604"/>
                  <a:pt x="248917" y="449459"/>
                </a:cubicBezTo>
                <a:cubicBezTo>
                  <a:pt x="218132" y="449459"/>
                  <a:pt x="189107" y="449459"/>
                  <a:pt x="160960" y="449459"/>
                </a:cubicBezTo>
                <a:close/>
                <a:moveTo>
                  <a:pt x="44858" y="449459"/>
                </a:moveTo>
                <a:cubicBezTo>
                  <a:pt x="44858" y="481123"/>
                  <a:pt x="44858" y="509268"/>
                  <a:pt x="44858" y="539174"/>
                </a:cubicBezTo>
                <a:cubicBezTo>
                  <a:pt x="75643" y="539174"/>
                  <a:pt x="102910" y="539174"/>
                  <a:pt x="131935" y="539174"/>
                </a:cubicBezTo>
                <a:cubicBezTo>
                  <a:pt x="131935" y="505751"/>
                  <a:pt x="131935" y="477604"/>
                  <a:pt x="131935" y="449459"/>
                </a:cubicBezTo>
                <a:cubicBezTo>
                  <a:pt x="100271" y="449459"/>
                  <a:pt x="72125" y="449459"/>
                  <a:pt x="44858" y="449459"/>
                </a:cubicBezTo>
                <a:close/>
                <a:moveTo>
                  <a:pt x="278823" y="448579"/>
                </a:moveTo>
                <a:cubicBezTo>
                  <a:pt x="278823" y="479364"/>
                  <a:pt x="278823" y="508389"/>
                  <a:pt x="278823" y="538295"/>
                </a:cubicBezTo>
                <a:cubicBezTo>
                  <a:pt x="308727" y="538295"/>
                  <a:pt x="335994" y="538295"/>
                  <a:pt x="365020" y="538295"/>
                </a:cubicBezTo>
                <a:cubicBezTo>
                  <a:pt x="365020" y="507510"/>
                  <a:pt x="365020" y="478484"/>
                  <a:pt x="365020" y="448579"/>
                </a:cubicBezTo>
                <a:cubicBezTo>
                  <a:pt x="335994" y="448579"/>
                  <a:pt x="308727" y="448579"/>
                  <a:pt x="278823" y="448579"/>
                </a:cubicBezTo>
                <a:close/>
                <a:moveTo>
                  <a:pt x="277943" y="318403"/>
                </a:moveTo>
                <a:cubicBezTo>
                  <a:pt x="277943" y="350067"/>
                  <a:pt x="277943" y="379094"/>
                  <a:pt x="277943" y="408999"/>
                </a:cubicBezTo>
                <a:cubicBezTo>
                  <a:pt x="309607" y="408999"/>
                  <a:pt x="337753" y="408999"/>
                  <a:pt x="366779" y="408999"/>
                </a:cubicBezTo>
                <a:cubicBezTo>
                  <a:pt x="366779" y="378214"/>
                  <a:pt x="366779" y="349187"/>
                  <a:pt x="366779" y="318403"/>
                </a:cubicBezTo>
                <a:cubicBezTo>
                  <a:pt x="336873" y="318403"/>
                  <a:pt x="307848" y="318403"/>
                  <a:pt x="277943" y="318403"/>
                </a:cubicBezTo>
                <a:close/>
                <a:moveTo>
                  <a:pt x="159201" y="318403"/>
                </a:moveTo>
                <a:cubicBezTo>
                  <a:pt x="159201" y="349187"/>
                  <a:pt x="159201" y="378214"/>
                  <a:pt x="159201" y="407239"/>
                </a:cubicBezTo>
                <a:cubicBezTo>
                  <a:pt x="190866" y="407239"/>
                  <a:pt x="219892" y="407239"/>
                  <a:pt x="249797" y="407239"/>
                </a:cubicBezTo>
                <a:cubicBezTo>
                  <a:pt x="249797" y="376454"/>
                  <a:pt x="249797" y="349187"/>
                  <a:pt x="249797" y="318403"/>
                </a:cubicBezTo>
                <a:cubicBezTo>
                  <a:pt x="217253" y="318403"/>
                  <a:pt x="188227" y="318403"/>
                  <a:pt x="159201" y="318403"/>
                </a:cubicBezTo>
                <a:close/>
                <a:moveTo>
                  <a:pt x="43979" y="318403"/>
                </a:moveTo>
                <a:cubicBezTo>
                  <a:pt x="43979" y="349187"/>
                  <a:pt x="43979" y="378214"/>
                  <a:pt x="43979" y="408119"/>
                </a:cubicBezTo>
                <a:cubicBezTo>
                  <a:pt x="74764" y="408119"/>
                  <a:pt x="102910" y="408119"/>
                  <a:pt x="131935" y="408119"/>
                </a:cubicBezTo>
                <a:cubicBezTo>
                  <a:pt x="131935" y="376454"/>
                  <a:pt x="131935" y="347429"/>
                  <a:pt x="131935" y="318403"/>
                </a:cubicBezTo>
                <a:cubicBezTo>
                  <a:pt x="100271" y="318403"/>
                  <a:pt x="72125" y="318403"/>
                  <a:pt x="43979" y="318403"/>
                </a:cubicBezTo>
                <a:close/>
                <a:moveTo>
                  <a:pt x="43098" y="187348"/>
                </a:moveTo>
                <a:cubicBezTo>
                  <a:pt x="43098" y="219892"/>
                  <a:pt x="43098" y="249797"/>
                  <a:pt x="43098" y="279702"/>
                </a:cubicBezTo>
                <a:cubicBezTo>
                  <a:pt x="74764" y="279702"/>
                  <a:pt x="104668" y="279702"/>
                  <a:pt x="132814" y="279702"/>
                </a:cubicBezTo>
                <a:cubicBezTo>
                  <a:pt x="132814" y="247159"/>
                  <a:pt x="132814" y="218133"/>
                  <a:pt x="132814" y="187348"/>
                </a:cubicBezTo>
                <a:cubicBezTo>
                  <a:pt x="102030" y="187348"/>
                  <a:pt x="73884" y="187348"/>
                  <a:pt x="43098" y="187348"/>
                </a:cubicBezTo>
                <a:close/>
                <a:moveTo>
                  <a:pt x="43979" y="60690"/>
                </a:moveTo>
                <a:cubicBezTo>
                  <a:pt x="43979" y="93234"/>
                  <a:pt x="43979" y="122259"/>
                  <a:pt x="43979" y="152166"/>
                </a:cubicBezTo>
                <a:cubicBezTo>
                  <a:pt x="75643" y="152166"/>
                  <a:pt x="103789" y="152166"/>
                  <a:pt x="133694" y="152166"/>
                </a:cubicBezTo>
                <a:cubicBezTo>
                  <a:pt x="133694" y="121380"/>
                  <a:pt x="133694" y="93234"/>
                  <a:pt x="133694" y="60690"/>
                </a:cubicBezTo>
                <a:cubicBezTo>
                  <a:pt x="101151" y="60690"/>
                  <a:pt x="72125" y="60690"/>
                  <a:pt x="43979" y="60690"/>
                </a:cubicBezTo>
                <a:close/>
                <a:moveTo>
                  <a:pt x="0" y="0"/>
                </a:moveTo>
                <a:lnTo>
                  <a:pt x="155702" y="0"/>
                </a:lnTo>
                <a:lnTo>
                  <a:pt x="155702" y="281913"/>
                </a:lnTo>
                <a:lnTo>
                  <a:pt x="277943" y="281913"/>
                </a:lnTo>
                <a:lnTo>
                  <a:pt x="277943" y="282341"/>
                </a:lnTo>
                <a:cubicBezTo>
                  <a:pt x="307848" y="282341"/>
                  <a:pt x="334235" y="282341"/>
                  <a:pt x="366779" y="282341"/>
                </a:cubicBezTo>
                <a:lnTo>
                  <a:pt x="366779" y="281913"/>
                </a:lnTo>
                <a:lnTo>
                  <a:pt x="408118" y="281913"/>
                </a:lnTo>
                <a:lnTo>
                  <a:pt x="408118" y="1158732"/>
                </a:lnTo>
                <a:lnTo>
                  <a:pt x="0" y="1158732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D667083B-34DB-4C17-90F0-0FDEB9D4AF96}"/>
              </a:ext>
            </a:extLst>
          </p:cNvPr>
          <p:cNvSpPr/>
          <p:nvPr/>
        </p:nvSpPr>
        <p:spPr>
          <a:xfrm flipH="1">
            <a:off x="3402642" y="4367014"/>
            <a:ext cx="482521" cy="1399348"/>
          </a:xfrm>
          <a:custGeom>
            <a:avLst/>
            <a:gdLst>
              <a:gd name="connsiteX0" fmla="*/ 159201 w 408118"/>
              <a:gd name="connsiteY0" fmla="*/ 578755 h 1158732"/>
              <a:gd name="connsiteX1" fmla="*/ 159201 w 408118"/>
              <a:gd name="connsiteY1" fmla="*/ 665832 h 1158732"/>
              <a:gd name="connsiteX2" fmla="*/ 248917 w 408118"/>
              <a:gd name="connsiteY2" fmla="*/ 665832 h 1158732"/>
              <a:gd name="connsiteX3" fmla="*/ 248917 w 408118"/>
              <a:gd name="connsiteY3" fmla="*/ 578755 h 1158732"/>
              <a:gd name="connsiteX4" fmla="*/ 159201 w 408118"/>
              <a:gd name="connsiteY4" fmla="*/ 578755 h 1158732"/>
              <a:gd name="connsiteX5" fmla="*/ 278823 w 408118"/>
              <a:gd name="connsiteY5" fmla="*/ 576996 h 1158732"/>
              <a:gd name="connsiteX6" fmla="*/ 278823 w 408118"/>
              <a:gd name="connsiteY6" fmla="*/ 664073 h 1158732"/>
              <a:gd name="connsiteX7" fmla="*/ 365020 w 408118"/>
              <a:gd name="connsiteY7" fmla="*/ 664073 h 1158732"/>
              <a:gd name="connsiteX8" fmla="*/ 365020 w 408118"/>
              <a:gd name="connsiteY8" fmla="*/ 576996 h 1158732"/>
              <a:gd name="connsiteX9" fmla="*/ 278823 w 408118"/>
              <a:gd name="connsiteY9" fmla="*/ 576996 h 1158732"/>
              <a:gd name="connsiteX10" fmla="*/ 43979 w 408118"/>
              <a:gd name="connsiteY10" fmla="*/ 576996 h 1158732"/>
              <a:gd name="connsiteX11" fmla="*/ 43979 w 408118"/>
              <a:gd name="connsiteY11" fmla="*/ 664952 h 1158732"/>
              <a:gd name="connsiteX12" fmla="*/ 131935 w 408118"/>
              <a:gd name="connsiteY12" fmla="*/ 665832 h 1158732"/>
              <a:gd name="connsiteX13" fmla="*/ 132814 w 408118"/>
              <a:gd name="connsiteY13" fmla="*/ 576996 h 1158732"/>
              <a:gd name="connsiteX14" fmla="*/ 43979 w 408118"/>
              <a:gd name="connsiteY14" fmla="*/ 576996 h 1158732"/>
              <a:gd name="connsiteX15" fmla="*/ 160960 w 408118"/>
              <a:gd name="connsiteY15" fmla="*/ 449459 h 1158732"/>
              <a:gd name="connsiteX16" fmla="*/ 160960 w 408118"/>
              <a:gd name="connsiteY16" fmla="*/ 539174 h 1158732"/>
              <a:gd name="connsiteX17" fmla="*/ 248917 w 408118"/>
              <a:gd name="connsiteY17" fmla="*/ 539174 h 1158732"/>
              <a:gd name="connsiteX18" fmla="*/ 248917 w 408118"/>
              <a:gd name="connsiteY18" fmla="*/ 449459 h 1158732"/>
              <a:gd name="connsiteX19" fmla="*/ 160960 w 408118"/>
              <a:gd name="connsiteY19" fmla="*/ 449459 h 1158732"/>
              <a:gd name="connsiteX20" fmla="*/ 44858 w 408118"/>
              <a:gd name="connsiteY20" fmla="*/ 449459 h 1158732"/>
              <a:gd name="connsiteX21" fmla="*/ 44858 w 408118"/>
              <a:gd name="connsiteY21" fmla="*/ 539174 h 1158732"/>
              <a:gd name="connsiteX22" fmla="*/ 131935 w 408118"/>
              <a:gd name="connsiteY22" fmla="*/ 539174 h 1158732"/>
              <a:gd name="connsiteX23" fmla="*/ 131935 w 408118"/>
              <a:gd name="connsiteY23" fmla="*/ 449459 h 1158732"/>
              <a:gd name="connsiteX24" fmla="*/ 44858 w 408118"/>
              <a:gd name="connsiteY24" fmla="*/ 449459 h 1158732"/>
              <a:gd name="connsiteX25" fmla="*/ 278823 w 408118"/>
              <a:gd name="connsiteY25" fmla="*/ 448579 h 1158732"/>
              <a:gd name="connsiteX26" fmla="*/ 278823 w 408118"/>
              <a:gd name="connsiteY26" fmla="*/ 538295 h 1158732"/>
              <a:gd name="connsiteX27" fmla="*/ 365020 w 408118"/>
              <a:gd name="connsiteY27" fmla="*/ 538295 h 1158732"/>
              <a:gd name="connsiteX28" fmla="*/ 365020 w 408118"/>
              <a:gd name="connsiteY28" fmla="*/ 448579 h 1158732"/>
              <a:gd name="connsiteX29" fmla="*/ 278823 w 408118"/>
              <a:gd name="connsiteY29" fmla="*/ 448579 h 1158732"/>
              <a:gd name="connsiteX30" fmla="*/ 277943 w 408118"/>
              <a:gd name="connsiteY30" fmla="*/ 318403 h 1158732"/>
              <a:gd name="connsiteX31" fmla="*/ 277943 w 408118"/>
              <a:gd name="connsiteY31" fmla="*/ 408999 h 1158732"/>
              <a:gd name="connsiteX32" fmla="*/ 366779 w 408118"/>
              <a:gd name="connsiteY32" fmla="*/ 408999 h 1158732"/>
              <a:gd name="connsiteX33" fmla="*/ 366779 w 408118"/>
              <a:gd name="connsiteY33" fmla="*/ 318403 h 1158732"/>
              <a:gd name="connsiteX34" fmla="*/ 277943 w 408118"/>
              <a:gd name="connsiteY34" fmla="*/ 318403 h 1158732"/>
              <a:gd name="connsiteX35" fmla="*/ 159201 w 408118"/>
              <a:gd name="connsiteY35" fmla="*/ 318403 h 1158732"/>
              <a:gd name="connsiteX36" fmla="*/ 159201 w 408118"/>
              <a:gd name="connsiteY36" fmla="*/ 407239 h 1158732"/>
              <a:gd name="connsiteX37" fmla="*/ 249797 w 408118"/>
              <a:gd name="connsiteY37" fmla="*/ 407239 h 1158732"/>
              <a:gd name="connsiteX38" fmla="*/ 249797 w 408118"/>
              <a:gd name="connsiteY38" fmla="*/ 318403 h 1158732"/>
              <a:gd name="connsiteX39" fmla="*/ 159201 w 408118"/>
              <a:gd name="connsiteY39" fmla="*/ 318403 h 1158732"/>
              <a:gd name="connsiteX40" fmla="*/ 43979 w 408118"/>
              <a:gd name="connsiteY40" fmla="*/ 318403 h 1158732"/>
              <a:gd name="connsiteX41" fmla="*/ 43979 w 408118"/>
              <a:gd name="connsiteY41" fmla="*/ 408119 h 1158732"/>
              <a:gd name="connsiteX42" fmla="*/ 131935 w 408118"/>
              <a:gd name="connsiteY42" fmla="*/ 408119 h 1158732"/>
              <a:gd name="connsiteX43" fmla="*/ 131935 w 408118"/>
              <a:gd name="connsiteY43" fmla="*/ 318403 h 1158732"/>
              <a:gd name="connsiteX44" fmla="*/ 43979 w 408118"/>
              <a:gd name="connsiteY44" fmla="*/ 318403 h 1158732"/>
              <a:gd name="connsiteX45" fmla="*/ 43098 w 408118"/>
              <a:gd name="connsiteY45" fmla="*/ 187348 h 1158732"/>
              <a:gd name="connsiteX46" fmla="*/ 43098 w 408118"/>
              <a:gd name="connsiteY46" fmla="*/ 279702 h 1158732"/>
              <a:gd name="connsiteX47" fmla="*/ 132814 w 408118"/>
              <a:gd name="connsiteY47" fmla="*/ 279702 h 1158732"/>
              <a:gd name="connsiteX48" fmla="*/ 132814 w 408118"/>
              <a:gd name="connsiteY48" fmla="*/ 187348 h 1158732"/>
              <a:gd name="connsiteX49" fmla="*/ 43098 w 408118"/>
              <a:gd name="connsiteY49" fmla="*/ 187348 h 1158732"/>
              <a:gd name="connsiteX50" fmla="*/ 43979 w 408118"/>
              <a:gd name="connsiteY50" fmla="*/ 60690 h 1158732"/>
              <a:gd name="connsiteX51" fmla="*/ 43979 w 408118"/>
              <a:gd name="connsiteY51" fmla="*/ 152166 h 1158732"/>
              <a:gd name="connsiteX52" fmla="*/ 133694 w 408118"/>
              <a:gd name="connsiteY52" fmla="*/ 152166 h 1158732"/>
              <a:gd name="connsiteX53" fmla="*/ 133694 w 408118"/>
              <a:gd name="connsiteY53" fmla="*/ 60690 h 1158732"/>
              <a:gd name="connsiteX54" fmla="*/ 43979 w 408118"/>
              <a:gd name="connsiteY54" fmla="*/ 60690 h 1158732"/>
              <a:gd name="connsiteX55" fmla="*/ 0 w 408118"/>
              <a:gd name="connsiteY55" fmla="*/ 0 h 1158732"/>
              <a:gd name="connsiteX56" fmla="*/ 155702 w 408118"/>
              <a:gd name="connsiteY56" fmla="*/ 0 h 1158732"/>
              <a:gd name="connsiteX57" fmla="*/ 155702 w 408118"/>
              <a:gd name="connsiteY57" fmla="*/ 281913 h 1158732"/>
              <a:gd name="connsiteX58" fmla="*/ 277943 w 408118"/>
              <a:gd name="connsiteY58" fmla="*/ 281913 h 1158732"/>
              <a:gd name="connsiteX59" fmla="*/ 277943 w 408118"/>
              <a:gd name="connsiteY59" fmla="*/ 282341 h 1158732"/>
              <a:gd name="connsiteX60" fmla="*/ 366779 w 408118"/>
              <a:gd name="connsiteY60" fmla="*/ 282341 h 1158732"/>
              <a:gd name="connsiteX61" fmla="*/ 366779 w 408118"/>
              <a:gd name="connsiteY61" fmla="*/ 281913 h 1158732"/>
              <a:gd name="connsiteX62" fmla="*/ 408118 w 408118"/>
              <a:gd name="connsiteY62" fmla="*/ 281913 h 1158732"/>
              <a:gd name="connsiteX63" fmla="*/ 408118 w 408118"/>
              <a:gd name="connsiteY63" fmla="*/ 1158732 h 1158732"/>
              <a:gd name="connsiteX64" fmla="*/ 0 w 408118"/>
              <a:gd name="connsiteY64" fmla="*/ 1158732 h 11587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408118" h="1158732">
                <a:moveTo>
                  <a:pt x="159201" y="578755"/>
                </a:moveTo>
                <a:cubicBezTo>
                  <a:pt x="159201" y="608660"/>
                  <a:pt x="159201" y="638565"/>
                  <a:pt x="159201" y="665832"/>
                </a:cubicBezTo>
                <a:cubicBezTo>
                  <a:pt x="189986" y="668470"/>
                  <a:pt x="222530" y="665832"/>
                  <a:pt x="248917" y="665832"/>
                </a:cubicBezTo>
                <a:cubicBezTo>
                  <a:pt x="248917" y="634168"/>
                  <a:pt x="248917" y="608660"/>
                  <a:pt x="248917" y="578755"/>
                </a:cubicBezTo>
                <a:cubicBezTo>
                  <a:pt x="217253" y="578755"/>
                  <a:pt x="188227" y="578755"/>
                  <a:pt x="159201" y="578755"/>
                </a:cubicBezTo>
                <a:close/>
                <a:moveTo>
                  <a:pt x="278823" y="576996"/>
                </a:moveTo>
                <a:cubicBezTo>
                  <a:pt x="278823" y="606901"/>
                  <a:pt x="278823" y="632408"/>
                  <a:pt x="278823" y="664073"/>
                </a:cubicBezTo>
                <a:cubicBezTo>
                  <a:pt x="311366" y="664073"/>
                  <a:pt x="346549" y="664952"/>
                  <a:pt x="365020" y="664073"/>
                </a:cubicBezTo>
                <a:cubicBezTo>
                  <a:pt x="365020" y="632408"/>
                  <a:pt x="365020" y="606021"/>
                  <a:pt x="365020" y="576996"/>
                </a:cubicBezTo>
                <a:cubicBezTo>
                  <a:pt x="335114" y="576996"/>
                  <a:pt x="306968" y="576996"/>
                  <a:pt x="278823" y="576996"/>
                </a:cubicBezTo>
                <a:close/>
                <a:moveTo>
                  <a:pt x="43979" y="576996"/>
                </a:moveTo>
                <a:cubicBezTo>
                  <a:pt x="43979" y="605142"/>
                  <a:pt x="43979" y="638565"/>
                  <a:pt x="43979" y="664952"/>
                </a:cubicBezTo>
                <a:cubicBezTo>
                  <a:pt x="81799" y="664952"/>
                  <a:pt x="105548" y="664073"/>
                  <a:pt x="131935" y="665832"/>
                </a:cubicBezTo>
                <a:cubicBezTo>
                  <a:pt x="131935" y="631529"/>
                  <a:pt x="132814" y="602503"/>
                  <a:pt x="132814" y="576996"/>
                </a:cubicBezTo>
                <a:cubicBezTo>
                  <a:pt x="102030" y="576996"/>
                  <a:pt x="73884" y="576996"/>
                  <a:pt x="43979" y="576996"/>
                </a:cubicBezTo>
                <a:close/>
                <a:moveTo>
                  <a:pt x="160960" y="449459"/>
                </a:moveTo>
                <a:cubicBezTo>
                  <a:pt x="160960" y="481123"/>
                  <a:pt x="160960" y="509268"/>
                  <a:pt x="160960" y="539174"/>
                </a:cubicBezTo>
                <a:cubicBezTo>
                  <a:pt x="189986" y="539174"/>
                  <a:pt x="217253" y="539174"/>
                  <a:pt x="248917" y="539174"/>
                </a:cubicBezTo>
                <a:cubicBezTo>
                  <a:pt x="248917" y="506630"/>
                  <a:pt x="248917" y="477604"/>
                  <a:pt x="248917" y="449459"/>
                </a:cubicBezTo>
                <a:cubicBezTo>
                  <a:pt x="218132" y="449459"/>
                  <a:pt x="189107" y="449459"/>
                  <a:pt x="160960" y="449459"/>
                </a:cubicBezTo>
                <a:close/>
                <a:moveTo>
                  <a:pt x="44858" y="449459"/>
                </a:moveTo>
                <a:cubicBezTo>
                  <a:pt x="44858" y="481123"/>
                  <a:pt x="44858" y="509268"/>
                  <a:pt x="44858" y="539174"/>
                </a:cubicBezTo>
                <a:cubicBezTo>
                  <a:pt x="75643" y="539174"/>
                  <a:pt x="102910" y="539174"/>
                  <a:pt x="131935" y="539174"/>
                </a:cubicBezTo>
                <a:cubicBezTo>
                  <a:pt x="131935" y="505751"/>
                  <a:pt x="131935" y="477604"/>
                  <a:pt x="131935" y="449459"/>
                </a:cubicBezTo>
                <a:cubicBezTo>
                  <a:pt x="100271" y="449459"/>
                  <a:pt x="72125" y="449459"/>
                  <a:pt x="44858" y="449459"/>
                </a:cubicBezTo>
                <a:close/>
                <a:moveTo>
                  <a:pt x="278823" y="448579"/>
                </a:moveTo>
                <a:cubicBezTo>
                  <a:pt x="278823" y="479364"/>
                  <a:pt x="278823" y="508389"/>
                  <a:pt x="278823" y="538295"/>
                </a:cubicBezTo>
                <a:cubicBezTo>
                  <a:pt x="308727" y="538295"/>
                  <a:pt x="335994" y="538295"/>
                  <a:pt x="365020" y="538295"/>
                </a:cubicBezTo>
                <a:cubicBezTo>
                  <a:pt x="365020" y="507510"/>
                  <a:pt x="365020" y="478484"/>
                  <a:pt x="365020" y="448579"/>
                </a:cubicBezTo>
                <a:cubicBezTo>
                  <a:pt x="335994" y="448579"/>
                  <a:pt x="308727" y="448579"/>
                  <a:pt x="278823" y="448579"/>
                </a:cubicBezTo>
                <a:close/>
                <a:moveTo>
                  <a:pt x="277943" y="318403"/>
                </a:moveTo>
                <a:cubicBezTo>
                  <a:pt x="277943" y="350067"/>
                  <a:pt x="277943" y="379094"/>
                  <a:pt x="277943" y="408999"/>
                </a:cubicBezTo>
                <a:cubicBezTo>
                  <a:pt x="309607" y="408999"/>
                  <a:pt x="337753" y="408999"/>
                  <a:pt x="366779" y="408999"/>
                </a:cubicBezTo>
                <a:cubicBezTo>
                  <a:pt x="366779" y="378214"/>
                  <a:pt x="366779" y="349187"/>
                  <a:pt x="366779" y="318403"/>
                </a:cubicBezTo>
                <a:cubicBezTo>
                  <a:pt x="336873" y="318403"/>
                  <a:pt x="307848" y="318403"/>
                  <a:pt x="277943" y="318403"/>
                </a:cubicBezTo>
                <a:close/>
                <a:moveTo>
                  <a:pt x="159201" y="318403"/>
                </a:moveTo>
                <a:cubicBezTo>
                  <a:pt x="159201" y="349187"/>
                  <a:pt x="159201" y="378214"/>
                  <a:pt x="159201" y="407239"/>
                </a:cubicBezTo>
                <a:cubicBezTo>
                  <a:pt x="190866" y="407239"/>
                  <a:pt x="219892" y="407239"/>
                  <a:pt x="249797" y="407239"/>
                </a:cubicBezTo>
                <a:cubicBezTo>
                  <a:pt x="249797" y="376454"/>
                  <a:pt x="249797" y="349187"/>
                  <a:pt x="249797" y="318403"/>
                </a:cubicBezTo>
                <a:cubicBezTo>
                  <a:pt x="217253" y="318403"/>
                  <a:pt x="188227" y="318403"/>
                  <a:pt x="159201" y="318403"/>
                </a:cubicBezTo>
                <a:close/>
                <a:moveTo>
                  <a:pt x="43979" y="318403"/>
                </a:moveTo>
                <a:cubicBezTo>
                  <a:pt x="43979" y="349187"/>
                  <a:pt x="43979" y="378214"/>
                  <a:pt x="43979" y="408119"/>
                </a:cubicBezTo>
                <a:cubicBezTo>
                  <a:pt x="74764" y="408119"/>
                  <a:pt x="102910" y="408119"/>
                  <a:pt x="131935" y="408119"/>
                </a:cubicBezTo>
                <a:cubicBezTo>
                  <a:pt x="131935" y="376454"/>
                  <a:pt x="131935" y="347429"/>
                  <a:pt x="131935" y="318403"/>
                </a:cubicBezTo>
                <a:cubicBezTo>
                  <a:pt x="100271" y="318403"/>
                  <a:pt x="72125" y="318403"/>
                  <a:pt x="43979" y="318403"/>
                </a:cubicBezTo>
                <a:close/>
                <a:moveTo>
                  <a:pt x="43098" y="187348"/>
                </a:moveTo>
                <a:cubicBezTo>
                  <a:pt x="43098" y="219892"/>
                  <a:pt x="43098" y="249797"/>
                  <a:pt x="43098" y="279702"/>
                </a:cubicBezTo>
                <a:cubicBezTo>
                  <a:pt x="74764" y="279702"/>
                  <a:pt x="104668" y="279702"/>
                  <a:pt x="132814" y="279702"/>
                </a:cubicBezTo>
                <a:cubicBezTo>
                  <a:pt x="132814" y="247159"/>
                  <a:pt x="132814" y="218133"/>
                  <a:pt x="132814" y="187348"/>
                </a:cubicBezTo>
                <a:cubicBezTo>
                  <a:pt x="102030" y="187348"/>
                  <a:pt x="73884" y="187348"/>
                  <a:pt x="43098" y="187348"/>
                </a:cubicBezTo>
                <a:close/>
                <a:moveTo>
                  <a:pt x="43979" y="60690"/>
                </a:moveTo>
                <a:cubicBezTo>
                  <a:pt x="43979" y="93234"/>
                  <a:pt x="43979" y="122259"/>
                  <a:pt x="43979" y="152166"/>
                </a:cubicBezTo>
                <a:cubicBezTo>
                  <a:pt x="75643" y="152166"/>
                  <a:pt x="103789" y="152166"/>
                  <a:pt x="133694" y="152166"/>
                </a:cubicBezTo>
                <a:cubicBezTo>
                  <a:pt x="133694" y="121380"/>
                  <a:pt x="133694" y="93234"/>
                  <a:pt x="133694" y="60690"/>
                </a:cubicBezTo>
                <a:cubicBezTo>
                  <a:pt x="101151" y="60690"/>
                  <a:pt x="72125" y="60690"/>
                  <a:pt x="43979" y="60690"/>
                </a:cubicBezTo>
                <a:close/>
                <a:moveTo>
                  <a:pt x="0" y="0"/>
                </a:moveTo>
                <a:lnTo>
                  <a:pt x="155702" y="0"/>
                </a:lnTo>
                <a:lnTo>
                  <a:pt x="155702" y="281913"/>
                </a:lnTo>
                <a:lnTo>
                  <a:pt x="277943" y="281913"/>
                </a:lnTo>
                <a:lnTo>
                  <a:pt x="277943" y="282341"/>
                </a:lnTo>
                <a:cubicBezTo>
                  <a:pt x="307848" y="282341"/>
                  <a:pt x="334235" y="282341"/>
                  <a:pt x="366779" y="282341"/>
                </a:cubicBezTo>
                <a:lnTo>
                  <a:pt x="366779" y="281913"/>
                </a:lnTo>
                <a:lnTo>
                  <a:pt x="408118" y="281913"/>
                </a:lnTo>
                <a:lnTo>
                  <a:pt x="408118" y="1158732"/>
                </a:lnTo>
                <a:lnTo>
                  <a:pt x="0" y="1158732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DF7481A3-FED9-4DC4-BAF4-E1B8D915802F}"/>
              </a:ext>
            </a:extLst>
          </p:cNvPr>
          <p:cNvSpPr/>
          <p:nvPr/>
        </p:nvSpPr>
        <p:spPr>
          <a:xfrm>
            <a:off x="5201915" y="4178602"/>
            <a:ext cx="613620" cy="1118339"/>
          </a:xfrm>
          <a:custGeom>
            <a:avLst/>
            <a:gdLst>
              <a:gd name="connsiteX0" fmla="*/ 475422 w 923439"/>
              <a:gd name="connsiteY0" fmla="*/ 855427 h 1647670"/>
              <a:gd name="connsiteX1" fmla="*/ 475422 w 923439"/>
              <a:gd name="connsiteY1" fmla="*/ 969146 h 1647670"/>
              <a:gd name="connsiteX2" fmla="*/ 589141 w 923439"/>
              <a:gd name="connsiteY2" fmla="*/ 969146 h 1647670"/>
              <a:gd name="connsiteX3" fmla="*/ 589141 w 923439"/>
              <a:gd name="connsiteY3" fmla="*/ 855427 h 1647670"/>
              <a:gd name="connsiteX4" fmla="*/ 334298 w 923439"/>
              <a:gd name="connsiteY4" fmla="*/ 855427 h 1647670"/>
              <a:gd name="connsiteX5" fmla="*/ 334298 w 923439"/>
              <a:gd name="connsiteY5" fmla="*/ 969146 h 1647670"/>
              <a:gd name="connsiteX6" fmla="*/ 448017 w 923439"/>
              <a:gd name="connsiteY6" fmla="*/ 969146 h 1647670"/>
              <a:gd name="connsiteX7" fmla="*/ 448017 w 923439"/>
              <a:gd name="connsiteY7" fmla="*/ 855427 h 1647670"/>
              <a:gd name="connsiteX8" fmla="*/ 475422 w 923439"/>
              <a:gd name="connsiteY8" fmla="*/ 709876 h 1647670"/>
              <a:gd name="connsiteX9" fmla="*/ 475422 w 923439"/>
              <a:gd name="connsiteY9" fmla="*/ 823595 h 1647670"/>
              <a:gd name="connsiteX10" fmla="*/ 589141 w 923439"/>
              <a:gd name="connsiteY10" fmla="*/ 823595 h 1647670"/>
              <a:gd name="connsiteX11" fmla="*/ 589141 w 923439"/>
              <a:gd name="connsiteY11" fmla="*/ 709876 h 1647670"/>
              <a:gd name="connsiteX12" fmla="*/ 334298 w 923439"/>
              <a:gd name="connsiteY12" fmla="*/ 709876 h 1647670"/>
              <a:gd name="connsiteX13" fmla="*/ 334298 w 923439"/>
              <a:gd name="connsiteY13" fmla="*/ 823595 h 1647670"/>
              <a:gd name="connsiteX14" fmla="*/ 448017 w 923439"/>
              <a:gd name="connsiteY14" fmla="*/ 823595 h 1647670"/>
              <a:gd name="connsiteX15" fmla="*/ 448017 w 923439"/>
              <a:gd name="connsiteY15" fmla="*/ 709876 h 1647670"/>
              <a:gd name="connsiteX16" fmla="*/ 475422 w 923439"/>
              <a:gd name="connsiteY16" fmla="*/ 500489 h 1647670"/>
              <a:gd name="connsiteX17" fmla="*/ 475422 w 923439"/>
              <a:gd name="connsiteY17" fmla="*/ 614208 h 1647670"/>
              <a:gd name="connsiteX18" fmla="*/ 589141 w 923439"/>
              <a:gd name="connsiteY18" fmla="*/ 614208 h 1647670"/>
              <a:gd name="connsiteX19" fmla="*/ 589141 w 923439"/>
              <a:gd name="connsiteY19" fmla="*/ 500489 h 1647670"/>
              <a:gd name="connsiteX20" fmla="*/ 334298 w 923439"/>
              <a:gd name="connsiteY20" fmla="*/ 500489 h 1647670"/>
              <a:gd name="connsiteX21" fmla="*/ 334298 w 923439"/>
              <a:gd name="connsiteY21" fmla="*/ 614208 h 1647670"/>
              <a:gd name="connsiteX22" fmla="*/ 448017 w 923439"/>
              <a:gd name="connsiteY22" fmla="*/ 614208 h 1647670"/>
              <a:gd name="connsiteX23" fmla="*/ 448017 w 923439"/>
              <a:gd name="connsiteY23" fmla="*/ 500489 h 1647670"/>
              <a:gd name="connsiteX24" fmla="*/ 475422 w 923439"/>
              <a:gd name="connsiteY24" fmla="*/ 354938 h 1647670"/>
              <a:gd name="connsiteX25" fmla="*/ 475422 w 923439"/>
              <a:gd name="connsiteY25" fmla="*/ 468657 h 1647670"/>
              <a:gd name="connsiteX26" fmla="*/ 589141 w 923439"/>
              <a:gd name="connsiteY26" fmla="*/ 468657 h 1647670"/>
              <a:gd name="connsiteX27" fmla="*/ 589141 w 923439"/>
              <a:gd name="connsiteY27" fmla="*/ 354938 h 1647670"/>
              <a:gd name="connsiteX28" fmla="*/ 334298 w 923439"/>
              <a:gd name="connsiteY28" fmla="*/ 354938 h 1647670"/>
              <a:gd name="connsiteX29" fmla="*/ 334298 w 923439"/>
              <a:gd name="connsiteY29" fmla="*/ 468657 h 1647670"/>
              <a:gd name="connsiteX30" fmla="*/ 448017 w 923439"/>
              <a:gd name="connsiteY30" fmla="*/ 468657 h 1647670"/>
              <a:gd name="connsiteX31" fmla="*/ 448017 w 923439"/>
              <a:gd name="connsiteY31" fmla="*/ 354938 h 1647670"/>
              <a:gd name="connsiteX32" fmla="*/ 461720 w 923439"/>
              <a:gd name="connsiteY32" fmla="*/ 0 h 1647670"/>
              <a:gd name="connsiteX33" fmla="*/ 923439 w 923439"/>
              <a:gd name="connsiteY33" fmla="*/ 308459 h 1647670"/>
              <a:gd name="connsiteX34" fmla="*/ 768082 w 923439"/>
              <a:gd name="connsiteY34" fmla="*/ 308459 h 1647670"/>
              <a:gd name="connsiteX35" fmla="*/ 768082 w 923439"/>
              <a:gd name="connsiteY35" fmla="*/ 1647670 h 1647670"/>
              <a:gd name="connsiteX36" fmla="*/ 155357 w 923439"/>
              <a:gd name="connsiteY36" fmla="*/ 1647670 h 1647670"/>
              <a:gd name="connsiteX37" fmla="*/ 155357 w 923439"/>
              <a:gd name="connsiteY37" fmla="*/ 308459 h 1647670"/>
              <a:gd name="connsiteX38" fmla="*/ 0 w 923439"/>
              <a:gd name="connsiteY38" fmla="*/ 308459 h 16476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923439" h="1647670">
                <a:moveTo>
                  <a:pt x="475422" y="855427"/>
                </a:moveTo>
                <a:lnTo>
                  <a:pt x="475422" y="969146"/>
                </a:lnTo>
                <a:lnTo>
                  <a:pt x="589141" y="969146"/>
                </a:lnTo>
                <a:lnTo>
                  <a:pt x="589141" y="855427"/>
                </a:lnTo>
                <a:close/>
                <a:moveTo>
                  <a:pt x="334298" y="855427"/>
                </a:moveTo>
                <a:lnTo>
                  <a:pt x="334298" y="969146"/>
                </a:lnTo>
                <a:lnTo>
                  <a:pt x="448017" y="969146"/>
                </a:lnTo>
                <a:lnTo>
                  <a:pt x="448017" y="855427"/>
                </a:lnTo>
                <a:close/>
                <a:moveTo>
                  <a:pt x="475422" y="709876"/>
                </a:moveTo>
                <a:lnTo>
                  <a:pt x="475422" y="823595"/>
                </a:lnTo>
                <a:lnTo>
                  <a:pt x="589141" y="823595"/>
                </a:lnTo>
                <a:lnTo>
                  <a:pt x="589141" y="709876"/>
                </a:lnTo>
                <a:close/>
                <a:moveTo>
                  <a:pt x="334298" y="709876"/>
                </a:moveTo>
                <a:lnTo>
                  <a:pt x="334298" y="823595"/>
                </a:lnTo>
                <a:lnTo>
                  <a:pt x="448017" y="823595"/>
                </a:lnTo>
                <a:lnTo>
                  <a:pt x="448017" y="709876"/>
                </a:lnTo>
                <a:close/>
                <a:moveTo>
                  <a:pt x="475422" y="500489"/>
                </a:moveTo>
                <a:lnTo>
                  <a:pt x="475422" y="614208"/>
                </a:lnTo>
                <a:lnTo>
                  <a:pt x="589141" y="614208"/>
                </a:lnTo>
                <a:lnTo>
                  <a:pt x="589141" y="500489"/>
                </a:lnTo>
                <a:close/>
                <a:moveTo>
                  <a:pt x="334298" y="500489"/>
                </a:moveTo>
                <a:lnTo>
                  <a:pt x="334298" y="614208"/>
                </a:lnTo>
                <a:lnTo>
                  <a:pt x="448017" y="614208"/>
                </a:lnTo>
                <a:lnTo>
                  <a:pt x="448017" y="500489"/>
                </a:lnTo>
                <a:close/>
                <a:moveTo>
                  <a:pt x="475422" y="354938"/>
                </a:moveTo>
                <a:lnTo>
                  <a:pt x="475422" y="468657"/>
                </a:lnTo>
                <a:lnTo>
                  <a:pt x="589141" y="468657"/>
                </a:lnTo>
                <a:lnTo>
                  <a:pt x="589141" y="354938"/>
                </a:lnTo>
                <a:close/>
                <a:moveTo>
                  <a:pt x="334298" y="354938"/>
                </a:moveTo>
                <a:lnTo>
                  <a:pt x="334298" y="468657"/>
                </a:lnTo>
                <a:lnTo>
                  <a:pt x="448017" y="468657"/>
                </a:lnTo>
                <a:lnTo>
                  <a:pt x="448017" y="354938"/>
                </a:lnTo>
                <a:close/>
                <a:moveTo>
                  <a:pt x="461720" y="0"/>
                </a:moveTo>
                <a:lnTo>
                  <a:pt x="923439" y="308459"/>
                </a:lnTo>
                <a:lnTo>
                  <a:pt x="768082" y="308459"/>
                </a:lnTo>
                <a:lnTo>
                  <a:pt x="768082" y="1647670"/>
                </a:lnTo>
                <a:lnTo>
                  <a:pt x="155357" y="1647670"/>
                </a:lnTo>
                <a:lnTo>
                  <a:pt x="155357" y="308459"/>
                </a:lnTo>
                <a:lnTo>
                  <a:pt x="0" y="308459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92F6224A-34AB-4562-BA35-5E1E464A178E}"/>
              </a:ext>
            </a:extLst>
          </p:cNvPr>
          <p:cNvSpPr/>
          <p:nvPr/>
        </p:nvSpPr>
        <p:spPr>
          <a:xfrm flipH="1">
            <a:off x="776249" y="4762192"/>
            <a:ext cx="7021646" cy="2095808"/>
          </a:xfrm>
          <a:custGeom>
            <a:avLst/>
            <a:gdLst>
              <a:gd name="connsiteX0" fmla="*/ 2376375 w 4866897"/>
              <a:gd name="connsiteY0" fmla="*/ 991 h 1857375"/>
              <a:gd name="connsiteX1" fmla="*/ 3031707 w 4866897"/>
              <a:gd name="connsiteY1" fmla="*/ 165249 h 1857375"/>
              <a:gd name="connsiteX2" fmla="*/ 4073071 w 4866897"/>
              <a:gd name="connsiteY2" fmla="*/ 665844 h 1857375"/>
              <a:gd name="connsiteX3" fmla="*/ 4866897 w 4866897"/>
              <a:gd name="connsiteY3" fmla="*/ 1071885 h 1857375"/>
              <a:gd name="connsiteX4" fmla="*/ 4866897 w 4866897"/>
              <a:gd name="connsiteY4" fmla="*/ 1855604 h 1857375"/>
              <a:gd name="connsiteX5" fmla="*/ 4509183 w 4866897"/>
              <a:gd name="connsiteY5" fmla="*/ 1857375 h 1857375"/>
              <a:gd name="connsiteX6" fmla="*/ 3752688 w 4866897"/>
              <a:gd name="connsiteY6" fmla="*/ 1355661 h 1857375"/>
              <a:gd name="connsiteX7" fmla="*/ 2858271 w 4866897"/>
              <a:gd name="connsiteY7" fmla="*/ 997541 h 1857375"/>
              <a:gd name="connsiteX8" fmla="*/ 1835808 w 4866897"/>
              <a:gd name="connsiteY8" fmla="*/ 1094963 h 1857375"/>
              <a:gd name="connsiteX9" fmla="*/ 1496117 w 4866897"/>
              <a:gd name="connsiteY9" fmla="*/ 966377 h 1857375"/>
              <a:gd name="connsiteX10" fmla="*/ 184776 w 4866897"/>
              <a:gd name="connsiteY10" fmla="*/ 719094 h 1857375"/>
              <a:gd name="connsiteX11" fmla="*/ 269799 w 4866897"/>
              <a:gd name="connsiteY11" fmla="*/ 534004 h 1857375"/>
              <a:gd name="connsiteX12" fmla="*/ 1651 w 4866897"/>
              <a:gd name="connsiteY12" fmla="*/ 478789 h 1857375"/>
              <a:gd name="connsiteX13" fmla="*/ 487951 w 4866897"/>
              <a:gd name="connsiteY13" fmla="*/ 315854 h 1857375"/>
              <a:gd name="connsiteX14" fmla="*/ 1228104 w 4866897"/>
              <a:gd name="connsiteY14" fmla="*/ 510631 h 1857375"/>
              <a:gd name="connsiteX15" fmla="*/ 1809115 w 4866897"/>
              <a:gd name="connsiteY15" fmla="*/ 429469 h 1857375"/>
              <a:gd name="connsiteX16" fmla="*/ 1329591 w 4866897"/>
              <a:gd name="connsiteY16" fmla="*/ 403520 h 1857375"/>
              <a:gd name="connsiteX17" fmla="*/ 1158052 w 4866897"/>
              <a:gd name="connsiteY17" fmla="*/ 135304 h 1857375"/>
              <a:gd name="connsiteX18" fmla="*/ 1923475 w 4866897"/>
              <a:gd name="connsiteY18" fmla="*/ 107459 h 1857375"/>
              <a:gd name="connsiteX19" fmla="*/ 2376375 w 4866897"/>
              <a:gd name="connsiteY19" fmla="*/ 991 h 1857375"/>
              <a:gd name="connsiteX0" fmla="*/ 2376375 w 4866897"/>
              <a:gd name="connsiteY0" fmla="*/ 991 h 1857375"/>
              <a:gd name="connsiteX1" fmla="*/ 3031707 w 4866897"/>
              <a:gd name="connsiteY1" fmla="*/ 165249 h 1857375"/>
              <a:gd name="connsiteX2" fmla="*/ 4073071 w 4866897"/>
              <a:gd name="connsiteY2" fmla="*/ 665844 h 1857375"/>
              <a:gd name="connsiteX3" fmla="*/ 4866897 w 4866897"/>
              <a:gd name="connsiteY3" fmla="*/ 1071885 h 1857375"/>
              <a:gd name="connsiteX4" fmla="*/ 4509183 w 4866897"/>
              <a:gd name="connsiteY4" fmla="*/ 1857375 h 1857375"/>
              <a:gd name="connsiteX5" fmla="*/ 3752688 w 4866897"/>
              <a:gd name="connsiteY5" fmla="*/ 1355661 h 1857375"/>
              <a:gd name="connsiteX6" fmla="*/ 2858271 w 4866897"/>
              <a:gd name="connsiteY6" fmla="*/ 997541 h 1857375"/>
              <a:gd name="connsiteX7" fmla="*/ 1835808 w 4866897"/>
              <a:gd name="connsiteY7" fmla="*/ 1094963 h 1857375"/>
              <a:gd name="connsiteX8" fmla="*/ 1496117 w 4866897"/>
              <a:gd name="connsiteY8" fmla="*/ 966377 h 1857375"/>
              <a:gd name="connsiteX9" fmla="*/ 184776 w 4866897"/>
              <a:gd name="connsiteY9" fmla="*/ 719094 h 1857375"/>
              <a:gd name="connsiteX10" fmla="*/ 269799 w 4866897"/>
              <a:gd name="connsiteY10" fmla="*/ 534004 h 1857375"/>
              <a:gd name="connsiteX11" fmla="*/ 1651 w 4866897"/>
              <a:gd name="connsiteY11" fmla="*/ 478789 h 1857375"/>
              <a:gd name="connsiteX12" fmla="*/ 487951 w 4866897"/>
              <a:gd name="connsiteY12" fmla="*/ 315854 h 1857375"/>
              <a:gd name="connsiteX13" fmla="*/ 1228104 w 4866897"/>
              <a:gd name="connsiteY13" fmla="*/ 510631 h 1857375"/>
              <a:gd name="connsiteX14" fmla="*/ 1809115 w 4866897"/>
              <a:gd name="connsiteY14" fmla="*/ 429469 h 1857375"/>
              <a:gd name="connsiteX15" fmla="*/ 1329591 w 4866897"/>
              <a:gd name="connsiteY15" fmla="*/ 403520 h 1857375"/>
              <a:gd name="connsiteX16" fmla="*/ 1158052 w 4866897"/>
              <a:gd name="connsiteY16" fmla="*/ 135304 h 1857375"/>
              <a:gd name="connsiteX17" fmla="*/ 1923475 w 4866897"/>
              <a:gd name="connsiteY17" fmla="*/ 107459 h 1857375"/>
              <a:gd name="connsiteX18" fmla="*/ 2376375 w 4866897"/>
              <a:gd name="connsiteY18" fmla="*/ 991 h 1857375"/>
              <a:gd name="connsiteX0" fmla="*/ 2376375 w 4866897"/>
              <a:gd name="connsiteY0" fmla="*/ 991 h 2168661"/>
              <a:gd name="connsiteX1" fmla="*/ 3031707 w 4866897"/>
              <a:gd name="connsiteY1" fmla="*/ 165249 h 2168661"/>
              <a:gd name="connsiteX2" fmla="*/ 4073071 w 4866897"/>
              <a:gd name="connsiteY2" fmla="*/ 665844 h 2168661"/>
              <a:gd name="connsiteX3" fmla="*/ 4866897 w 4866897"/>
              <a:gd name="connsiteY3" fmla="*/ 1071885 h 2168661"/>
              <a:gd name="connsiteX4" fmla="*/ 4859379 w 4866897"/>
              <a:gd name="connsiteY4" fmla="*/ 2168661 h 2168661"/>
              <a:gd name="connsiteX5" fmla="*/ 3752688 w 4866897"/>
              <a:gd name="connsiteY5" fmla="*/ 1355661 h 2168661"/>
              <a:gd name="connsiteX6" fmla="*/ 2858271 w 4866897"/>
              <a:gd name="connsiteY6" fmla="*/ 997541 h 2168661"/>
              <a:gd name="connsiteX7" fmla="*/ 1835808 w 4866897"/>
              <a:gd name="connsiteY7" fmla="*/ 1094963 h 2168661"/>
              <a:gd name="connsiteX8" fmla="*/ 1496117 w 4866897"/>
              <a:gd name="connsiteY8" fmla="*/ 966377 h 2168661"/>
              <a:gd name="connsiteX9" fmla="*/ 184776 w 4866897"/>
              <a:gd name="connsiteY9" fmla="*/ 719094 h 2168661"/>
              <a:gd name="connsiteX10" fmla="*/ 269799 w 4866897"/>
              <a:gd name="connsiteY10" fmla="*/ 534004 h 2168661"/>
              <a:gd name="connsiteX11" fmla="*/ 1651 w 4866897"/>
              <a:gd name="connsiteY11" fmla="*/ 478789 h 2168661"/>
              <a:gd name="connsiteX12" fmla="*/ 487951 w 4866897"/>
              <a:gd name="connsiteY12" fmla="*/ 315854 h 2168661"/>
              <a:gd name="connsiteX13" fmla="*/ 1228104 w 4866897"/>
              <a:gd name="connsiteY13" fmla="*/ 510631 h 2168661"/>
              <a:gd name="connsiteX14" fmla="*/ 1809115 w 4866897"/>
              <a:gd name="connsiteY14" fmla="*/ 429469 h 2168661"/>
              <a:gd name="connsiteX15" fmla="*/ 1329591 w 4866897"/>
              <a:gd name="connsiteY15" fmla="*/ 403520 h 2168661"/>
              <a:gd name="connsiteX16" fmla="*/ 1158052 w 4866897"/>
              <a:gd name="connsiteY16" fmla="*/ 135304 h 2168661"/>
              <a:gd name="connsiteX17" fmla="*/ 1923475 w 4866897"/>
              <a:gd name="connsiteY17" fmla="*/ 107459 h 2168661"/>
              <a:gd name="connsiteX18" fmla="*/ 2376375 w 4866897"/>
              <a:gd name="connsiteY18" fmla="*/ 991 h 2168661"/>
              <a:gd name="connsiteX0" fmla="*/ 2376375 w 5285186"/>
              <a:gd name="connsiteY0" fmla="*/ 991 h 2168661"/>
              <a:gd name="connsiteX1" fmla="*/ 3031707 w 5285186"/>
              <a:gd name="connsiteY1" fmla="*/ 165249 h 2168661"/>
              <a:gd name="connsiteX2" fmla="*/ 4073071 w 5285186"/>
              <a:gd name="connsiteY2" fmla="*/ 665844 h 2168661"/>
              <a:gd name="connsiteX3" fmla="*/ 5285186 w 5285186"/>
              <a:gd name="connsiteY3" fmla="*/ 1509630 h 2168661"/>
              <a:gd name="connsiteX4" fmla="*/ 4859379 w 5285186"/>
              <a:gd name="connsiteY4" fmla="*/ 2168661 h 2168661"/>
              <a:gd name="connsiteX5" fmla="*/ 3752688 w 5285186"/>
              <a:gd name="connsiteY5" fmla="*/ 1355661 h 2168661"/>
              <a:gd name="connsiteX6" fmla="*/ 2858271 w 5285186"/>
              <a:gd name="connsiteY6" fmla="*/ 997541 h 2168661"/>
              <a:gd name="connsiteX7" fmla="*/ 1835808 w 5285186"/>
              <a:gd name="connsiteY7" fmla="*/ 1094963 h 2168661"/>
              <a:gd name="connsiteX8" fmla="*/ 1496117 w 5285186"/>
              <a:gd name="connsiteY8" fmla="*/ 966377 h 2168661"/>
              <a:gd name="connsiteX9" fmla="*/ 184776 w 5285186"/>
              <a:gd name="connsiteY9" fmla="*/ 719094 h 2168661"/>
              <a:gd name="connsiteX10" fmla="*/ 269799 w 5285186"/>
              <a:gd name="connsiteY10" fmla="*/ 534004 h 2168661"/>
              <a:gd name="connsiteX11" fmla="*/ 1651 w 5285186"/>
              <a:gd name="connsiteY11" fmla="*/ 478789 h 2168661"/>
              <a:gd name="connsiteX12" fmla="*/ 487951 w 5285186"/>
              <a:gd name="connsiteY12" fmla="*/ 315854 h 2168661"/>
              <a:gd name="connsiteX13" fmla="*/ 1228104 w 5285186"/>
              <a:gd name="connsiteY13" fmla="*/ 510631 h 2168661"/>
              <a:gd name="connsiteX14" fmla="*/ 1809115 w 5285186"/>
              <a:gd name="connsiteY14" fmla="*/ 429469 h 2168661"/>
              <a:gd name="connsiteX15" fmla="*/ 1329591 w 5285186"/>
              <a:gd name="connsiteY15" fmla="*/ 403520 h 2168661"/>
              <a:gd name="connsiteX16" fmla="*/ 1158052 w 5285186"/>
              <a:gd name="connsiteY16" fmla="*/ 135304 h 2168661"/>
              <a:gd name="connsiteX17" fmla="*/ 1923475 w 5285186"/>
              <a:gd name="connsiteY17" fmla="*/ 107459 h 2168661"/>
              <a:gd name="connsiteX18" fmla="*/ 2376375 w 5285186"/>
              <a:gd name="connsiteY18" fmla="*/ 991 h 2168661"/>
              <a:gd name="connsiteX0" fmla="*/ 2376375 w 5499194"/>
              <a:gd name="connsiteY0" fmla="*/ 991 h 2168661"/>
              <a:gd name="connsiteX1" fmla="*/ 3031707 w 5499194"/>
              <a:gd name="connsiteY1" fmla="*/ 165249 h 2168661"/>
              <a:gd name="connsiteX2" fmla="*/ 4073071 w 5499194"/>
              <a:gd name="connsiteY2" fmla="*/ 665844 h 2168661"/>
              <a:gd name="connsiteX3" fmla="*/ 5499194 w 5499194"/>
              <a:gd name="connsiteY3" fmla="*/ 1548541 h 2168661"/>
              <a:gd name="connsiteX4" fmla="*/ 4859379 w 5499194"/>
              <a:gd name="connsiteY4" fmla="*/ 2168661 h 2168661"/>
              <a:gd name="connsiteX5" fmla="*/ 3752688 w 5499194"/>
              <a:gd name="connsiteY5" fmla="*/ 1355661 h 2168661"/>
              <a:gd name="connsiteX6" fmla="*/ 2858271 w 5499194"/>
              <a:gd name="connsiteY6" fmla="*/ 997541 h 2168661"/>
              <a:gd name="connsiteX7" fmla="*/ 1835808 w 5499194"/>
              <a:gd name="connsiteY7" fmla="*/ 1094963 h 2168661"/>
              <a:gd name="connsiteX8" fmla="*/ 1496117 w 5499194"/>
              <a:gd name="connsiteY8" fmla="*/ 966377 h 2168661"/>
              <a:gd name="connsiteX9" fmla="*/ 184776 w 5499194"/>
              <a:gd name="connsiteY9" fmla="*/ 719094 h 2168661"/>
              <a:gd name="connsiteX10" fmla="*/ 269799 w 5499194"/>
              <a:gd name="connsiteY10" fmla="*/ 534004 h 2168661"/>
              <a:gd name="connsiteX11" fmla="*/ 1651 w 5499194"/>
              <a:gd name="connsiteY11" fmla="*/ 478789 h 2168661"/>
              <a:gd name="connsiteX12" fmla="*/ 487951 w 5499194"/>
              <a:gd name="connsiteY12" fmla="*/ 315854 h 2168661"/>
              <a:gd name="connsiteX13" fmla="*/ 1228104 w 5499194"/>
              <a:gd name="connsiteY13" fmla="*/ 510631 h 2168661"/>
              <a:gd name="connsiteX14" fmla="*/ 1809115 w 5499194"/>
              <a:gd name="connsiteY14" fmla="*/ 429469 h 2168661"/>
              <a:gd name="connsiteX15" fmla="*/ 1329591 w 5499194"/>
              <a:gd name="connsiteY15" fmla="*/ 403520 h 2168661"/>
              <a:gd name="connsiteX16" fmla="*/ 1158052 w 5499194"/>
              <a:gd name="connsiteY16" fmla="*/ 135304 h 2168661"/>
              <a:gd name="connsiteX17" fmla="*/ 1923475 w 5499194"/>
              <a:gd name="connsiteY17" fmla="*/ 107459 h 2168661"/>
              <a:gd name="connsiteX18" fmla="*/ 2376375 w 5499194"/>
              <a:gd name="connsiteY18" fmla="*/ 991 h 2168661"/>
              <a:gd name="connsiteX0" fmla="*/ 2376375 w 5499194"/>
              <a:gd name="connsiteY0" fmla="*/ 991 h 2168661"/>
              <a:gd name="connsiteX1" fmla="*/ 3031707 w 5499194"/>
              <a:gd name="connsiteY1" fmla="*/ 165249 h 2168661"/>
              <a:gd name="connsiteX2" fmla="*/ 4073071 w 5499194"/>
              <a:gd name="connsiteY2" fmla="*/ 665844 h 2168661"/>
              <a:gd name="connsiteX3" fmla="*/ 5499194 w 5499194"/>
              <a:gd name="connsiteY3" fmla="*/ 1548541 h 2168661"/>
              <a:gd name="connsiteX4" fmla="*/ 4859379 w 5499194"/>
              <a:gd name="connsiteY4" fmla="*/ 2168661 h 2168661"/>
              <a:gd name="connsiteX5" fmla="*/ 3606773 w 5499194"/>
              <a:gd name="connsiteY5" fmla="*/ 1521032 h 2168661"/>
              <a:gd name="connsiteX6" fmla="*/ 2858271 w 5499194"/>
              <a:gd name="connsiteY6" fmla="*/ 997541 h 2168661"/>
              <a:gd name="connsiteX7" fmla="*/ 1835808 w 5499194"/>
              <a:gd name="connsiteY7" fmla="*/ 1094963 h 2168661"/>
              <a:gd name="connsiteX8" fmla="*/ 1496117 w 5499194"/>
              <a:gd name="connsiteY8" fmla="*/ 966377 h 2168661"/>
              <a:gd name="connsiteX9" fmla="*/ 184776 w 5499194"/>
              <a:gd name="connsiteY9" fmla="*/ 719094 h 2168661"/>
              <a:gd name="connsiteX10" fmla="*/ 269799 w 5499194"/>
              <a:gd name="connsiteY10" fmla="*/ 534004 h 2168661"/>
              <a:gd name="connsiteX11" fmla="*/ 1651 w 5499194"/>
              <a:gd name="connsiteY11" fmla="*/ 478789 h 2168661"/>
              <a:gd name="connsiteX12" fmla="*/ 487951 w 5499194"/>
              <a:gd name="connsiteY12" fmla="*/ 315854 h 2168661"/>
              <a:gd name="connsiteX13" fmla="*/ 1228104 w 5499194"/>
              <a:gd name="connsiteY13" fmla="*/ 510631 h 2168661"/>
              <a:gd name="connsiteX14" fmla="*/ 1809115 w 5499194"/>
              <a:gd name="connsiteY14" fmla="*/ 429469 h 2168661"/>
              <a:gd name="connsiteX15" fmla="*/ 1329591 w 5499194"/>
              <a:gd name="connsiteY15" fmla="*/ 403520 h 2168661"/>
              <a:gd name="connsiteX16" fmla="*/ 1158052 w 5499194"/>
              <a:gd name="connsiteY16" fmla="*/ 135304 h 2168661"/>
              <a:gd name="connsiteX17" fmla="*/ 1923475 w 5499194"/>
              <a:gd name="connsiteY17" fmla="*/ 107459 h 2168661"/>
              <a:gd name="connsiteX18" fmla="*/ 2376375 w 5499194"/>
              <a:gd name="connsiteY18" fmla="*/ 991 h 2168661"/>
              <a:gd name="connsiteX0" fmla="*/ 2376375 w 5499194"/>
              <a:gd name="connsiteY0" fmla="*/ 991 h 2168661"/>
              <a:gd name="connsiteX1" fmla="*/ 3031707 w 5499194"/>
              <a:gd name="connsiteY1" fmla="*/ 165249 h 2168661"/>
              <a:gd name="connsiteX2" fmla="*/ 4073071 w 5499194"/>
              <a:gd name="connsiteY2" fmla="*/ 665844 h 2168661"/>
              <a:gd name="connsiteX3" fmla="*/ 5499194 w 5499194"/>
              <a:gd name="connsiteY3" fmla="*/ 1548541 h 2168661"/>
              <a:gd name="connsiteX4" fmla="*/ 4859379 w 5499194"/>
              <a:gd name="connsiteY4" fmla="*/ 2168661 h 2168661"/>
              <a:gd name="connsiteX5" fmla="*/ 3606773 w 5499194"/>
              <a:gd name="connsiteY5" fmla="*/ 1521032 h 2168661"/>
              <a:gd name="connsiteX6" fmla="*/ 2858271 w 5499194"/>
              <a:gd name="connsiteY6" fmla="*/ 997541 h 2168661"/>
              <a:gd name="connsiteX7" fmla="*/ 1835808 w 5499194"/>
              <a:gd name="connsiteY7" fmla="*/ 1094963 h 2168661"/>
              <a:gd name="connsiteX8" fmla="*/ 1496117 w 5499194"/>
              <a:gd name="connsiteY8" fmla="*/ 966377 h 2168661"/>
              <a:gd name="connsiteX9" fmla="*/ 184776 w 5499194"/>
              <a:gd name="connsiteY9" fmla="*/ 719094 h 2168661"/>
              <a:gd name="connsiteX10" fmla="*/ 269799 w 5499194"/>
              <a:gd name="connsiteY10" fmla="*/ 534004 h 2168661"/>
              <a:gd name="connsiteX11" fmla="*/ 1651 w 5499194"/>
              <a:gd name="connsiteY11" fmla="*/ 478789 h 2168661"/>
              <a:gd name="connsiteX12" fmla="*/ 487951 w 5499194"/>
              <a:gd name="connsiteY12" fmla="*/ 315854 h 2168661"/>
              <a:gd name="connsiteX13" fmla="*/ 1228104 w 5499194"/>
              <a:gd name="connsiteY13" fmla="*/ 510631 h 2168661"/>
              <a:gd name="connsiteX14" fmla="*/ 1809115 w 5499194"/>
              <a:gd name="connsiteY14" fmla="*/ 429469 h 2168661"/>
              <a:gd name="connsiteX15" fmla="*/ 1329591 w 5499194"/>
              <a:gd name="connsiteY15" fmla="*/ 403520 h 2168661"/>
              <a:gd name="connsiteX16" fmla="*/ 1158052 w 5499194"/>
              <a:gd name="connsiteY16" fmla="*/ 135304 h 2168661"/>
              <a:gd name="connsiteX17" fmla="*/ 1923475 w 5499194"/>
              <a:gd name="connsiteY17" fmla="*/ 107459 h 2168661"/>
              <a:gd name="connsiteX18" fmla="*/ 2376375 w 5499194"/>
              <a:gd name="connsiteY18" fmla="*/ 991 h 2168661"/>
              <a:gd name="connsiteX0" fmla="*/ 2376375 w 5499194"/>
              <a:gd name="connsiteY0" fmla="*/ 462 h 2168132"/>
              <a:gd name="connsiteX1" fmla="*/ 3031707 w 5499194"/>
              <a:gd name="connsiteY1" fmla="*/ 164720 h 2168132"/>
              <a:gd name="connsiteX2" fmla="*/ 3664509 w 5499194"/>
              <a:gd name="connsiteY2" fmla="*/ 470762 h 2168132"/>
              <a:gd name="connsiteX3" fmla="*/ 5499194 w 5499194"/>
              <a:gd name="connsiteY3" fmla="*/ 1548012 h 2168132"/>
              <a:gd name="connsiteX4" fmla="*/ 4859379 w 5499194"/>
              <a:gd name="connsiteY4" fmla="*/ 2168132 h 2168132"/>
              <a:gd name="connsiteX5" fmla="*/ 3606773 w 5499194"/>
              <a:gd name="connsiteY5" fmla="*/ 1520503 h 2168132"/>
              <a:gd name="connsiteX6" fmla="*/ 2858271 w 5499194"/>
              <a:gd name="connsiteY6" fmla="*/ 997012 h 2168132"/>
              <a:gd name="connsiteX7" fmla="*/ 1835808 w 5499194"/>
              <a:gd name="connsiteY7" fmla="*/ 1094434 h 2168132"/>
              <a:gd name="connsiteX8" fmla="*/ 1496117 w 5499194"/>
              <a:gd name="connsiteY8" fmla="*/ 965848 h 2168132"/>
              <a:gd name="connsiteX9" fmla="*/ 184776 w 5499194"/>
              <a:gd name="connsiteY9" fmla="*/ 718565 h 2168132"/>
              <a:gd name="connsiteX10" fmla="*/ 269799 w 5499194"/>
              <a:gd name="connsiteY10" fmla="*/ 533475 h 2168132"/>
              <a:gd name="connsiteX11" fmla="*/ 1651 w 5499194"/>
              <a:gd name="connsiteY11" fmla="*/ 478260 h 2168132"/>
              <a:gd name="connsiteX12" fmla="*/ 487951 w 5499194"/>
              <a:gd name="connsiteY12" fmla="*/ 315325 h 2168132"/>
              <a:gd name="connsiteX13" fmla="*/ 1228104 w 5499194"/>
              <a:gd name="connsiteY13" fmla="*/ 510102 h 2168132"/>
              <a:gd name="connsiteX14" fmla="*/ 1809115 w 5499194"/>
              <a:gd name="connsiteY14" fmla="*/ 428940 h 2168132"/>
              <a:gd name="connsiteX15" fmla="*/ 1329591 w 5499194"/>
              <a:gd name="connsiteY15" fmla="*/ 402991 h 2168132"/>
              <a:gd name="connsiteX16" fmla="*/ 1158052 w 5499194"/>
              <a:gd name="connsiteY16" fmla="*/ 134775 h 2168132"/>
              <a:gd name="connsiteX17" fmla="*/ 1923475 w 5499194"/>
              <a:gd name="connsiteY17" fmla="*/ 106930 h 2168132"/>
              <a:gd name="connsiteX18" fmla="*/ 2376375 w 5499194"/>
              <a:gd name="connsiteY18" fmla="*/ 462 h 2168132"/>
              <a:gd name="connsiteX0" fmla="*/ 2376375 w 4859379"/>
              <a:gd name="connsiteY0" fmla="*/ 462 h 2168132"/>
              <a:gd name="connsiteX1" fmla="*/ 3031707 w 4859379"/>
              <a:gd name="connsiteY1" fmla="*/ 164720 h 2168132"/>
              <a:gd name="connsiteX2" fmla="*/ 3664509 w 4859379"/>
              <a:gd name="connsiteY2" fmla="*/ 470762 h 2168132"/>
              <a:gd name="connsiteX3" fmla="*/ 4750164 w 4859379"/>
              <a:gd name="connsiteY3" fmla="*/ 1548012 h 2168132"/>
              <a:gd name="connsiteX4" fmla="*/ 4859379 w 4859379"/>
              <a:gd name="connsiteY4" fmla="*/ 2168132 h 2168132"/>
              <a:gd name="connsiteX5" fmla="*/ 3606773 w 4859379"/>
              <a:gd name="connsiteY5" fmla="*/ 1520503 h 2168132"/>
              <a:gd name="connsiteX6" fmla="*/ 2858271 w 4859379"/>
              <a:gd name="connsiteY6" fmla="*/ 997012 h 2168132"/>
              <a:gd name="connsiteX7" fmla="*/ 1835808 w 4859379"/>
              <a:gd name="connsiteY7" fmla="*/ 1094434 h 2168132"/>
              <a:gd name="connsiteX8" fmla="*/ 1496117 w 4859379"/>
              <a:gd name="connsiteY8" fmla="*/ 965848 h 2168132"/>
              <a:gd name="connsiteX9" fmla="*/ 184776 w 4859379"/>
              <a:gd name="connsiteY9" fmla="*/ 718565 h 2168132"/>
              <a:gd name="connsiteX10" fmla="*/ 269799 w 4859379"/>
              <a:gd name="connsiteY10" fmla="*/ 533475 h 2168132"/>
              <a:gd name="connsiteX11" fmla="*/ 1651 w 4859379"/>
              <a:gd name="connsiteY11" fmla="*/ 478260 h 2168132"/>
              <a:gd name="connsiteX12" fmla="*/ 487951 w 4859379"/>
              <a:gd name="connsiteY12" fmla="*/ 315325 h 2168132"/>
              <a:gd name="connsiteX13" fmla="*/ 1228104 w 4859379"/>
              <a:gd name="connsiteY13" fmla="*/ 510102 h 2168132"/>
              <a:gd name="connsiteX14" fmla="*/ 1809115 w 4859379"/>
              <a:gd name="connsiteY14" fmla="*/ 428940 h 2168132"/>
              <a:gd name="connsiteX15" fmla="*/ 1329591 w 4859379"/>
              <a:gd name="connsiteY15" fmla="*/ 402991 h 2168132"/>
              <a:gd name="connsiteX16" fmla="*/ 1158052 w 4859379"/>
              <a:gd name="connsiteY16" fmla="*/ 134775 h 2168132"/>
              <a:gd name="connsiteX17" fmla="*/ 1923475 w 4859379"/>
              <a:gd name="connsiteY17" fmla="*/ 106930 h 2168132"/>
              <a:gd name="connsiteX18" fmla="*/ 2376375 w 4859379"/>
              <a:gd name="connsiteY18" fmla="*/ 462 h 2168132"/>
              <a:gd name="connsiteX0" fmla="*/ 2376375 w 4750164"/>
              <a:gd name="connsiteY0" fmla="*/ 462 h 1548012"/>
              <a:gd name="connsiteX1" fmla="*/ 3031707 w 4750164"/>
              <a:gd name="connsiteY1" fmla="*/ 164720 h 1548012"/>
              <a:gd name="connsiteX2" fmla="*/ 3664509 w 4750164"/>
              <a:gd name="connsiteY2" fmla="*/ 470762 h 1548012"/>
              <a:gd name="connsiteX3" fmla="*/ 4750164 w 4750164"/>
              <a:gd name="connsiteY3" fmla="*/ 1548012 h 1548012"/>
              <a:gd name="connsiteX4" fmla="*/ 3606773 w 4750164"/>
              <a:gd name="connsiteY4" fmla="*/ 1520503 h 1548012"/>
              <a:gd name="connsiteX5" fmla="*/ 2858271 w 4750164"/>
              <a:gd name="connsiteY5" fmla="*/ 997012 h 1548012"/>
              <a:gd name="connsiteX6" fmla="*/ 1835808 w 4750164"/>
              <a:gd name="connsiteY6" fmla="*/ 1094434 h 1548012"/>
              <a:gd name="connsiteX7" fmla="*/ 1496117 w 4750164"/>
              <a:gd name="connsiteY7" fmla="*/ 965848 h 1548012"/>
              <a:gd name="connsiteX8" fmla="*/ 184776 w 4750164"/>
              <a:gd name="connsiteY8" fmla="*/ 718565 h 1548012"/>
              <a:gd name="connsiteX9" fmla="*/ 269799 w 4750164"/>
              <a:gd name="connsiteY9" fmla="*/ 533475 h 1548012"/>
              <a:gd name="connsiteX10" fmla="*/ 1651 w 4750164"/>
              <a:gd name="connsiteY10" fmla="*/ 478260 h 1548012"/>
              <a:gd name="connsiteX11" fmla="*/ 487951 w 4750164"/>
              <a:gd name="connsiteY11" fmla="*/ 315325 h 1548012"/>
              <a:gd name="connsiteX12" fmla="*/ 1228104 w 4750164"/>
              <a:gd name="connsiteY12" fmla="*/ 510102 h 1548012"/>
              <a:gd name="connsiteX13" fmla="*/ 1809115 w 4750164"/>
              <a:gd name="connsiteY13" fmla="*/ 428940 h 1548012"/>
              <a:gd name="connsiteX14" fmla="*/ 1329591 w 4750164"/>
              <a:gd name="connsiteY14" fmla="*/ 402991 h 1548012"/>
              <a:gd name="connsiteX15" fmla="*/ 1158052 w 4750164"/>
              <a:gd name="connsiteY15" fmla="*/ 134775 h 1548012"/>
              <a:gd name="connsiteX16" fmla="*/ 1923475 w 4750164"/>
              <a:gd name="connsiteY16" fmla="*/ 106930 h 1548012"/>
              <a:gd name="connsiteX17" fmla="*/ 2376375 w 4750164"/>
              <a:gd name="connsiteY17" fmla="*/ 462 h 1548012"/>
              <a:gd name="connsiteX0" fmla="*/ 2376375 w 4750164"/>
              <a:gd name="connsiteY0" fmla="*/ 462 h 1548012"/>
              <a:gd name="connsiteX1" fmla="*/ 3031707 w 4750164"/>
              <a:gd name="connsiteY1" fmla="*/ 164720 h 1548012"/>
              <a:gd name="connsiteX2" fmla="*/ 3664509 w 4750164"/>
              <a:gd name="connsiteY2" fmla="*/ 470762 h 1548012"/>
              <a:gd name="connsiteX3" fmla="*/ 4750164 w 4750164"/>
              <a:gd name="connsiteY3" fmla="*/ 1548012 h 1548012"/>
              <a:gd name="connsiteX4" fmla="*/ 3567862 w 4750164"/>
              <a:gd name="connsiteY4" fmla="*/ 1539958 h 1548012"/>
              <a:gd name="connsiteX5" fmla="*/ 2858271 w 4750164"/>
              <a:gd name="connsiteY5" fmla="*/ 997012 h 1548012"/>
              <a:gd name="connsiteX6" fmla="*/ 1835808 w 4750164"/>
              <a:gd name="connsiteY6" fmla="*/ 1094434 h 1548012"/>
              <a:gd name="connsiteX7" fmla="*/ 1496117 w 4750164"/>
              <a:gd name="connsiteY7" fmla="*/ 965848 h 1548012"/>
              <a:gd name="connsiteX8" fmla="*/ 184776 w 4750164"/>
              <a:gd name="connsiteY8" fmla="*/ 718565 h 1548012"/>
              <a:gd name="connsiteX9" fmla="*/ 269799 w 4750164"/>
              <a:gd name="connsiteY9" fmla="*/ 533475 h 1548012"/>
              <a:gd name="connsiteX10" fmla="*/ 1651 w 4750164"/>
              <a:gd name="connsiteY10" fmla="*/ 478260 h 1548012"/>
              <a:gd name="connsiteX11" fmla="*/ 487951 w 4750164"/>
              <a:gd name="connsiteY11" fmla="*/ 315325 h 1548012"/>
              <a:gd name="connsiteX12" fmla="*/ 1228104 w 4750164"/>
              <a:gd name="connsiteY12" fmla="*/ 510102 h 1548012"/>
              <a:gd name="connsiteX13" fmla="*/ 1809115 w 4750164"/>
              <a:gd name="connsiteY13" fmla="*/ 428940 h 1548012"/>
              <a:gd name="connsiteX14" fmla="*/ 1329591 w 4750164"/>
              <a:gd name="connsiteY14" fmla="*/ 402991 h 1548012"/>
              <a:gd name="connsiteX15" fmla="*/ 1158052 w 4750164"/>
              <a:gd name="connsiteY15" fmla="*/ 134775 h 1548012"/>
              <a:gd name="connsiteX16" fmla="*/ 1923475 w 4750164"/>
              <a:gd name="connsiteY16" fmla="*/ 106930 h 1548012"/>
              <a:gd name="connsiteX17" fmla="*/ 2376375 w 4750164"/>
              <a:gd name="connsiteY17" fmla="*/ 462 h 1548012"/>
              <a:gd name="connsiteX0" fmla="*/ 2376375 w 4750164"/>
              <a:gd name="connsiteY0" fmla="*/ 616 h 1548166"/>
              <a:gd name="connsiteX1" fmla="*/ 3031707 w 4750164"/>
              <a:gd name="connsiteY1" fmla="*/ 164874 h 1548166"/>
              <a:gd name="connsiteX2" fmla="*/ 3771513 w 4750164"/>
              <a:gd name="connsiteY2" fmla="*/ 626558 h 1548166"/>
              <a:gd name="connsiteX3" fmla="*/ 4750164 w 4750164"/>
              <a:gd name="connsiteY3" fmla="*/ 1548166 h 1548166"/>
              <a:gd name="connsiteX4" fmla="*/ 3567862 w 4750164"/>
              <a:gd name="connsiteY4" fmla="*/ 1540112 h 1548166"/>
              <a:gd name="connsiteX5" fmla="*/ 2858271 w 4750164"/>
              <a:gd name="connsiteY5" fmla="*/ 997166 h 1548166"/>
              <a:gd name="connsiteX6" fmla="*/ 1835808 w 4750164"/>
              <a:gd name="connsiteY6" fmla="*/ 1094588 h 1548166"/>
              <a:gd name="connsiteX7" fmla="*/ 1496117 w 4750164"/>
              <a:gd name="connsiteY7" fmla="*/ 966002 h 1548166"/>
              <a:gd name="connsiteX8" fmla="*/ 184776 w 4750164"/>
              <a:gd name="connsiteY8" fmla="*/ 718719 h 1548166"/>
              <a:gd name="connsiteX9" fmla="*/ 269799 w 4750164"/>
              <a:gd name="connsiteY9" fmla="*/ 533629 h 1548166"/>
              <a:gd name="connsiteX10" fmla="*/ 1651 w 4750164"/>
              <a:gd name="connsiteY10" fmla="*/ 478414 h 1548166"/>
              <a:gd name="connsiteX11" fmla="*/ 487951 w 4750164"/>
              <a:gd name="connsiteY11" fmla="*/ 315479 h 1548166"/>
              <a:gd name="connsiteX12" fmla="*/ 1228104 w 4750164"/>
              <a:gd name="connsiteY12" fmla="*/ 510256 h 1548166"/>
              <a:gd name="connsiteX13" fmla="*/ 1809115 w 4750164"/>
              <a:gd name="connsiteY13" fmla="*/ 429094 h 1548166"/>
              <a:gd name="connsiteX14" fmla="*/ 1329591 w 4750164"/>
              <a:gd name="connsiteY14" fmla="*/ 403145 h 1548166"/>
              <a:gd name="connsiteX15" fmla="*/ 1158052 w 4750164"/>
              <a:gd name="connsiteY15" fmla="*/ 134929 h 1548166"/>
              <a:gd name="connsiteX16" fmla="*/ 1923475 w 4750164"/>
              <a:gd name="connsiteY16" fmla="*/ 107084 h 1548166"/>
              <a:gd name="connsiteX17" fmla="*/ 2376375 w 4750164"/>
              <a:gd name="connsiteY17" fmla="*/ 616 h 1548166"/>
              <a:gd name="connsiteX0" fmla="*/ 2376375 w 4750164"/>
              <a:gd name="connsiteY0" fmla="*/ 616 h 1548166"/>
              <a:gd name="connsiteX1" fmla="*/ 3031707 w 4750164"/>
              <a:gd name="connsiteY1" fmla="*/ 164874 h 1548166"/>
              <a:gd name="connsiteX2" fmla="*/ 3771513 w 4750164"/>
              <a:gd name="connsiteY2" fmla="*/ 626558 h 1548166"/>
              <a:gd name="connsiteX3" fmla="*/ 4750164 w 4750164"/>
              <a:gd name="connsiteY3" fmla="*/ 1548166 h 1548166"/>
              <a:gd name="connsiteX4" fmla="*/ 3567862 w 4750164"/>
              <a:gd name="connsiteY4" fmla="*/ 1540112 h 1548166"/>
              <a:gd name="connsiteX5" fmla="*/ 2858271 w 4750164"/>
              <a:gd name="connsiteY5" fmla="*/ 997166 h 1548166"/>
              <a:gd name="connsiteX6" fmla="*/ 1835808 w 4750164"/>
              <a:gd name="connsiteY6" fmla="*/ 1094588 h 1548166"/>
              <a:gd name="connsiteX7" fmla="*/ 1496117 w 4750164"/>
              <a:gd name="connsiteY7" fmla="*/ 966002 h 1548166"/>
              <a:gd name="connsiteX8" fmla="*/ 184776 w 4750164"/>
              <a:gd name="connsiteY8" fmla="*/ 718719 h 1548166"/>
              <a:gd name="connsiteX9" fmla="*/ 269799 w 4750164"/>
              <a:gd name="connsiteY9" fmla="*/ 533629 h 1548166"/>
              <a:gd name="connsiteX10" fmla="*/ 1651 w 4750164"/>
              <a:gd name="connsiteY10" fmla="*/ 478414 h 1548166"/>
              <a:gd name="connsiteX11" fmla="*/ 487951 w 4750164"/>
              <a:gd name="connsiteY11" fmla="*/ 315479 h 1548166"/>
              <a:gd name="connsiteX12" fmla="*/ 1228104 w 4750164"/>
              <a:gd name="connsiteY12" fmla="*/ 510256 h 1548166"/>
              <a:gd name="connsiteX13" fmla="*/ 1809115 w 4750164"/>
              <a:gd name="connsiteY13" fmla="*/ 429094 h 1548166"/>
              <a:gd name="connsiteX14" fmla="*/ 1329591 w 4750164"/>
              <a:gd name="connsiteY14" fmla="*/ 403145 h 1548166"/>
              <a:gd name="connsiteX15" fmla="*/ 1158052 w 4750164"/>
              <a:gd name="connsiteY15" fmla="*/ 134929 h 1548166"/>
              <a:gd name="connsiteX16" fmla="*/ 1923475 w 4750164"/>
              <a:gd name="connsiteY16" fmla="*/ 107084 h 1548166"/>
              <a:gd name="connsiteX17" fmla="*/ 2376375 w 4750164"/>
              <a:gd name="connsiteY17" fmla="*/ 616 h 1548166"/>
              <a:gd name="connsiteX0" fmla="*/ 2376375 w 4750164"/>
              <a:gd name="connsiteY0" fmla="*/ 616 h 1559567"/>
              <a:gd name="connsiteX1" fmla="*/ 3031707 w 4750164"/>
              <a:gd name="connsiteY1" fmla="*/ 164874 h 1559567"/>
              <a:gd name="connsiteX2" fmla="*/ 3771513 w 4750164"/>
              <a:gd name="connsiteY2" fmla="*/ 626558 h 1559567"/>
              <a:gd name="connsiteX3" fmla="*/ 4750164 w 4750164"/>
              <a:gd name="connsiteY3" fmla="*/ 1548166 h 1559567"/>
              <a:gd name="connsiteX4" fmla="*/ 3460858 w 4750164"/>
              <a:gd name="connsiteY4" fmla="*/ 1559567 h 1559567"/>
              <a:gd name="connsiteX5" fmla="*/ 2858271 w 4750164"/>
              <a:gd name="connsiteY5" fmla="*/ 997166 h 1559567"/>
              <a:gd name="connsiteX6" fmla="*/ 1835808 w 4750164"/>
              <a:gd name="connsiteY6" fmla="*/ 1094588 h 1559567"/>
              <a:gd name="connsiteX7" fmla="*/ 1496117 w 4750164"/>
              <a:gd name="connsiteY7" fmla="*/ 966002 h 1559567"/>
              <a:gd name="connsiteX8" fmla="*/ 184776 w 4750164"/>
              <a:gd name="connsiteY8" fmla="*/ 718719 h 1559567"/>
              <a:gd name="connsiteX9" fmla="*/ 269799 w 4750164"/>
              <a:gd name="connsiteY9" fmla="*/ 533629 h 1559567"/>
              <a:gd name="connsiteX10" fmla="*/ 1651 w 4750164"/>
              <a:gd name="connsiteY10" fmla="*/ 478414 h 1559567"/>
              <a:gd name="connsiteX11" fmla="*/ 487951 w 4750164"/>
              <a:gd name="connsiteY11" fmla="*/ 315479 h 1559567"/>
              <a:gd name="connsiteX12" fmla="*/ 1228104 w 4750164"/>
              <a:gd name="connsiteY12" fmla="*/ 510256 h 1559567"/>
              <a:gd name="connsiteX13" fmla="*/ 1809115 w 4750164"/>
              <a:gd name="connsiteY13" fmla="*/ 429094 h 1559567"/>
              <a:gd name="connsiteX14" fmla="*/ 1329591 w 4750164"/>
              <a:gd name="connsiteY14" fmla="*/ 403145 h 1559567"/>
              <a:gd name="connsiteX15" fmla="*/ 1158052 w 4750164"/>
              <a:gd name="connsiteY15" fmla="*/ 134929 h 1559567"/>
              <a:gd name="connsiteX16" fmla="*/ 1923475 w 4750164"/>
              <a:gd name="connsiteY16" fmla="*/ 107084 h 1559567"/>
              <a:gd name="connsiteX17" fmla="*/ 2376375 w 4750164"/>
              <a:gd name="connsiteY17" fmla="*/ 616 h 1559567"/>
              <a:gd name="connsiteX0" fmla="*/ 2376375 w 4750164"/>
              <a:gd name="connsiteY0" fmla="*/ 616 h 1665865"/>
              <a:gd name="connsiteX1" fmla="*/ 3031707 w 4750164"/>
              <a:gd name="connsiteY1" fmla="*/ 164874 h 1665865"/>
              <a:gd name="connsiteX2" fmla="*/ 3771513 w 4750164"/>
              <a:gd name="connsiteY2" fmla="*/ 626558 h 1665865"/>
              <a:gd name="connsiteX3" fmla="*/ 4750164 w 4750164"/>
              <a:gd name="connsiteY3" fmla="*/ 1548166 h 1665865"/>
              <a:gd name="connsiteX4" fmla="*/ 3460858 w 4750164"/>
              <a:gd name="connsiteY4" fmla="*/ 1559567 h 1665865"/>
              <a:gd name="connsiteX5" fmla="*/ 2858271 w 4750164"/>
              <a:gd name="connsiteY5" fmla="*/ 997166 h 1665865"/>
              <a:gd name="connsiteX6" fmla="*/ 1835808 w 4750164"/>
              <a:gd name="connsiteY6" fmla="*/ 1094588 h 1665865"/>
              <a:gd name="connsiteX7" fmla="*/ 1496117 w 4750164"/>
              <a:gd name="connsiteY7" fmla="*/ 966002 h 1665865"/>
              <a:gd name="connsiteX8" fmla="*/ 184776 w 4750164"/>
              <a:gd name="connsiteY8" fmla="*/ 718719 h 1665865"/>
              <a:gd name="connsiteX9" fmla="*/ 269799 w 4750164"/>
              <a:gd name="connsiteY9" fmla="*/ 533629 h 1665865"/>
              <a:gd name="connsiteX10" fmla="*/ 1651 w 4750164"/>
              <a:gd name="connsiteY10" fmla="*/ 478414 h 1665865"/>
              <a:gd name="connsiteX11" fmla="*/ 487951 w 4750164"/>
              <a:gd name="connsiteY11" fmla="*/ 315479 h 1665865"/>
              <a:gd name="connsiteX12" fmla="*/ 1228104 w 4750164"/>
              <a:gd name="connsiteY12" fmla="*/ 510256 h 1665865"/>
              <a:gd name="connsiteX13" fmla="*/ 1809115 w 4750164"/>
              <a:gd name="connsiteY13" fmla="*/ 429094 h 1665865"/>
              <a:gd name="connsiteX14" fmla="*/ 1329591 w 4750164"/>
              <a:gd name="connsiteY14" fmla="*/ 403145 h 1665865"/>
              <a:gd name="connsiteX15" fmla="*/ 1158052 w 4750164"/>
              <a:gd name="connsiteY15" fmla="*/ 134929 h 1665865"/>
              <a:gd name="connsiteX16" fmla="*/ 1923475 w 4750164"/>
              <a:gd name="connsiteY16" fmla="*/ 107084 h 1665865"/>
              <a:gd name="connsiteX17" fmla="*/ 2376375 w 4750164"/>
              <a:gd name="connsiteY17" fmla="*/ 616 h 1665865"/>
              <a:gd name="connsiteX0" fmla="*/ 2376375 w 4750164"/>
              <a:gd name="connsiteY0" fmla="*/ 616 h 1571013"/>
              <a:gd name="connsiteX1" fmla="*/ 3031707 w 4750164"/>
              <a:gd name="connsiteY1" fmla="*/ 164874 h 1571013"/>
              <a:gd name="connsiteX2" fmla="*/ 3771513 w 4750164"/>
              <a:gd name="connsiteY2" fmla="*/ 626558 h 1571013"/>
              <a:gd name="connsiteX3" fmla="*/ 4750164 w 4750164"/>
              <a:gd name="connsiteY3" fmla="*/ 1548166 h 1571013"/>
              <a:gd name="connsiteX4" fmla="*/ 3460858 w 4750164"/>
              <a:gd name="connsiteY4" fmla="*/ 1559567 h 1571013"/>
              <a:gd name="connsiteX5" fmla="*/ 2858271 w 4750164"/>
              <a:gd name="connsiteY5" fmla="*/ 997166 h 1571013"/>
              <a:gd name="connsiteX6" fmla="*/ 1835808 w 4750164"/>
              <a:gd name="connsiteY6" fmla="*/ 1094588 h 1571013"/>
              <a:gd name="connsiteX7" fmla="*/ 1496117 w 4750164"/>
              <a:gd name="connsiteY7" fmla="*/ 966002 h 1571013"/>
              <a:gd name="connsiteX8" fmla="*/ 184776 w 4750164"/>
              <a:gd name="connsiteY8" fmla="*/ 718719 h 1571013"/>
              <a:gd name="connsiteX9" fmla="*/ 269799 w 4750164"/>
              <a:gd name="connsiteY9" fmla="*/ 533629 h 1571013"/>
              <a:gd name="connsiteX10" fmla="*/ 1651 w 4750164"/>
              <a:gd name="connsiteY10" fmla="*/ 478414 h 1571013"/>
              <a:gd name="connsiteX11" fmla="*/ 487951 w 4750164"/>
              <a:gd name="connsiteY11" fmla="*/ 315479 h 1571013"/>
              <a:gd name="connsiteX12" fmla="*/ 1228104 w 4750164"/>
              <a:gd name="connsiteY12" fmla="*/ 510256 h 1571013"/>
              <a:gd name="connsiteX13" fmla="*/ 1809115 w 4750164"/>
              <a:gd name="connsiteY13" fmla="*/ 429094 h 1571013"/>
              <a:gd name="connsiteX14" fmla="*/ 1329591 w 4750164"/>
              <a:gd name="connsiteY14" fmla="*/ 403145 h 1571013"/>
              <a:gd name="connsiteX15" fmla="*/ 1158052 w 4750164"/>
              <a:gd name="connsiteY15" fmla="*/ 134929 h 1571013"/>
              <a:gd name="connsiteX16" fmla="*/ 1923475 w 4750164"/>
              <a:gd name="connsiteY16" fmla="*/ 107084 h 1571013"/>
              <a:gd name="connsiteX17" fmla="*/ 2376375 w 4750164"/>
              <a:gd name="connsiteY17" fmla="*/ 616 h 1571013"/>
              <a:gd name="connsiteX0" fmla="*/ 2376375 w 4750164"/>
              <a:gd name="connsiteY0" fmla="*/ 616 h 1571013"/>
              <a:gd name="connsiteX1" fmla="*/ 3031707 w 4750164"/>
              <a:gd name="connsiteY1" fmla="*/ 164874 h 1571013"/>
              <a:gd name="connsiteX2" fmla="*/ 3771513 w 4750164"/>
              <a:gd name="connsiteY2" fmla="*/ 626558 h 1571013"/>
              <a:gd name="connsiteX3" fmla="*/ 4750164 w 4750164"/>
              <a:gd name="connsiteY3" fmla="*/ 1548166 h 1571013"/>
              <a:gd name="connsiteX4" fmla="*/ 3460858 w 4750164"/>
              <a:gd name="connsiteY4" fmla="*/ 1559567 h 1571013"/>
              <a:gd name="connsiteX5" fmla="*/ 2858271 w 4750164"/>
              <a:gd name="connsiteY5" fmla="*/ 997166 h 1571013"/>
              <a:gd name="connsiteX6" fmla="*/ 1835808 w 4750164"/>
              <a:gd name="connsiteY6" fmla="*/ 1094588 h 1571013"/>
              <a:gd name="connsiteX7" fmla="*/ 1496117 w 4750164"/>
              <a:gd name="connsiteY7" fmla="*/ 966002 h 1571013"/>
              <a:gd name="connsiteX8" fmla="*/ 184776 w 4750164"/>
              <a:gd name="connsiteY8" fmla="*/ 718719 h 1571013"/>
              <a:gd name="connsiteX9" fmla="*/ 269799 w 4750164"/>
              <a:gd name="connsiteY9" fmla="*/ 533629 h 1571013"/>
              <a:gd name="connsiteX10" fmla="*/ 1651 w 4750164"/>
              <a:gd name="connsiteY10" fmla="*/ 478414 h 1571013"/>
              <a:gd name="connsiteX11" fmla="*/ 487951 w 4750164"/>
              <a:gd name="connsiteY11" fmla="*/ 315479 h 1571013"/>
              <a:gd name="connsiteX12" fmla="*/ 1228104 w 4750164"/>
              <a:gd name="connsiteY12" fmla="*/ 510256 h 1571013"/>
              <a:gd name="connsiteX13" fmla="*/ 1809115 w 4750164"/>
              <a:gd name="connsiteY13" fmla="*/ 429094 h 1571013"/>
              <a:gd name="connsiteX14" fmla="*/ 1329591 w 4750164"/>
              <a:gd name="connsiteY14" fmla="*/ 403145 h 1571013"/>
              <a:gd name="connsiteX15" fmla="*/ 1158052 w 4750164"/>
              <a:gd name="connsiteY15" fmla="*/ 134929 h 1571013"/>
              <a:gd name="connsiteX16" fmla="*/ 1923475 w 4750164"/>
              <a:gd name="connsiteY16" fmla="*/ 107084 h 1571013"/>
              <a:gd name="connsiteX17" fmla="*/ 2376375 w 4750164"/>
              <a:gd name="connsiteY17" fmla="*/ 616 h 1571013"/>
              <a:gd name="connsiteX0" fmla="*/ 2376375 w 4750164"/>
              <a:gd name="connsiteY0" fmla="*/ 616 h 1661148"/>
              <a:gd name="connsiteX1" fmla="*/ 3031707 w 4750164"/>
              <a:gd name="connsiteY1" fmla="*/ 164874 h 1661148"/>
              <a:gd name="connsiteX2" fmla="*/ 3771513 w 4750164"/>
              <a:gd name="connsiteY2" fmla="*/ 626558 h 1661148"/>
              <a:gd name="connsiteX3" fmla="*/ 4750164 w 4750164"/>
              <a:gd name="connsiteY3" fmla="*/ 1548166 h 1661148"/>
              <a:gd name="connsiteX4" fmla="*/ 3480313 w 4750164"/>
              <a:gd name="connsiteY4" fmla="*/ 1656843 h 1661148"/>
              <a:gd name="connsiteX5" fmla="*/ 2858271 w 4750164"/>
              <a:gd name="connsiteY5" fmla="*/ 997166 h 1661148"/>
              <a:gd name="connsiteX6" fmla="*/ 1835808 w 4750164"/>
              <a:gd name="connsiteY6" fmla="*/ 1094588 h 1661148"/>
              <a:gd name="connsiteX7" fmla="*/ 1496117 w 4750164"/>
              <a:gd name="connsiteY7" fmla="*/ 966002 h 1661148"/>
              <a:gd name="connsiteX8" fmla="*/ 184776 w 4750164"/>
              <a:gd name="connsiteY8" fmla="*/ 718719 h 1661148"/>
              <a:gd name="connsiteX9" fmla="*/ 269799 w 4750164"/>
              <a:gd name="connsiteY9" fmla="*/ 533629 h 1661148"/>
              <a:gd name="connsiteX10" fmla="*/ 1651 w 4750164"/>
              <a:gd name="connsiteY10" fmla="*/ 478414 h 1661148"/>
              <a:gd name="connsiteX11" fmla="*/ 487951 w 4750164"/>
              <a:gd name="connsiteY11" fmla="*/ 315479 h 1661148"/>
              <a:gd name="connsiteX12" fmla="*/ 1228104 w 4750164"/>
              <a:gd name="connsiteY12" fmla="*/ 510256 h 1661148"/>
              <a:gd name="connsiteX13" fmla="*/ 1809115 w 4750164"/>
              <a:gd name="connsiteY13" fmla="*/ 429094 h 1661148"/>
              <a:gd name="connsiteX14" fmla="*/ 1329591 w 4750164"/>
              <a:gd name="connsiteY14" fmla="*/ 403145 h 1661148"/>
              <a:gd name="connsiteX15" fmla="*/ 1158052 w 4750164"/>
              <a:gd name="connsiteY15" fmla="*/ 134929 h 1661148"/>
              <a:gd name="connsiteX16" fmla="*/ 1923475 w 4750164"/>
              <a:gd name="connsiteY16" fmla="*/ 107084 h 1661148"/>
              <a:gd name="connsiteX17" fmla="*/ 2376375 w 4750164"/>
              <a:gd name="connsiteY17" fmla="*/ 616 h 1661148"/>
              <a:gd name="connsiteX0" fmla="*/ 2376375 w 4857169"/>
              <a:gd name="connsiteY0" fmla="*/ 616 h 1670512"/>
              <a:gd name="connsiteX1" fmla="*/ 3031707 w 4857169"/>
              <a:gd name="connsiteY1" fmla="*/ 164874 h 1670512"/>
              <a:gd name="connsiteX2" fmla="*/ 3771513 w 4857169"/>
              <a:gd name="connsiteY2" fmla="*/ 626558 h 1670512"/>
              <a:gd name="connsiteX3" fmla="*/ 4857169 w 4857169"/>
              <a:gd name="connsiteY3" fmla="*/ 1655171 h 1670512"/>
              <a:gd name="connsiteX4" fmla="*/ 3480313 w 4857169"/>
              <a:gd name="connsiteY4" fmla="*/ 1656843 h 1670512"/>
              <a:gd name="connsiteX5" fmla="*/ 2858271 w 4857169"/>
              <a:gd name="connsiteY5" fmla="*/ 997166 h 1670512"/>
              <a:gd name="connsiteX6" fmla="*/ 1835808 w 4857169"/>
              <a:gd name="connsiteY6" fmla="*/ 1094588 h 1670512"/>
              <a:gd name="connsiteX7" fmla="*/ 1496117 w 4857169"/>
              <a:gd name="connsiteY7" fmla="*/ 966002 h 1670512"/>
              <a:gd name="connsiteX8" fmla="*/ 184776 w 4857169"/>
              <a:gd name="connsiteY8" fmla="*/ 718719 h 1670512"/>
              <a:gd name="connsiteX9" fmla="*/ 269799 w 4857169"/>
              <a:gd name="connsiteY9" fmla="*/ 533629 h 1670512"/>
              <a:gd name="connsiteX10" fmla="*/ 1651 w 4857169"/>
              <a:gd name="connsiteY10" fmla="*/ 478414 h 1670512"/>
              <a:gd name="connsiteX11" fmla="*/ 487951 w 4857169"/>
              <a:gd name="connsiteY11" fmla="*/ 315479 h 1670512"/>
              <a:gd name="connsiteX12" fmla="*/ 1228104 w 4857169"/>
              <a:gd name="connsiteY12" fmla="*/ 510256 h 1670512"/>
              <a:gd name="connsiteX13" fmla="*/ 1809115 w 4857169"/>
              <a:gd name="connsiteY13" fmla="*/ 429094 h 1670512"/>
              <a:gd name="connsiteX14" fmla="*/ 1329591 w 4857169"/>
              <a:gd name="connsiteY14" fmla="*/ 403145 h 1670512"/>
              <a:gd name="connsiteX15" fmla="*/ 1158052 w 4857169"/>
              <a:gd name="connsiteY15" fmla="*/ 134929 h 1670512"/>
              <a:gd name="connsiteX16" fmla="*/ 1923475 w 4857169"/>
              <a:gd name="connsiteY16" fmla="*/ 107084 h 1670512"/>
              <a:gd name="connsiteX17" fmla="*/ 2376375 w 4857169"/>
              <a:gd name="connsiteY17" fmla="*/ 616 h 1670512"/>
              <a:gd name="connsiteX0" fmla="*/ 2376375 w 6261825"/>
              <a:gd name="connsiteY0" fmla="*/ 616 h 1657933"/>
              <a:gd name="connsiteX1" fmla="*/ 3031707 w 6261825"/>
              <a:gd name="connsiteY1" fmla="*/ 164874 h 1657933"/>
              <a:gd name="connsiteX2" fmla="*/ 3771513 w 6261825"/>
              <a:gd name="connsiteY2" fmla="*/ 626558 h 1657933"/>
              <a:gd name="connsiteX3" fmla="*/ 6261825 w 6261825"/>
              <a:gd name="connsiteY3" fmla="*/ 1091575 h 1657933"/>
              <a:gd name="connsiteX4" fmla="*/ 3480313 w 6261825"/>
              <a:gd name="connsiteY4" fmla="*/ 1656843 h 1657933"/>
              <a:gd name="connsiteX5" fmla="*/ 2858271 w 6261825"/>
              <a:gd name="connsiteY5" fmla="*/ 997166 h 1657933"/>
              <a:gd name="connsiteX6" fmla="*/ 1835808 w 6261825"/>
              <a:gd name="connsiteY6" fmla="*/ 1094588 h 1657933"/>
              <a:gd name="connsiteX7" fmla="*/ 1496117 w 6261825"/>
              <a:gd name="connsiteY7" fmla="*/ 966002 h 1657933"/>
              <a:gd name="connsiteX8" fmla="*/ 184776 w 6261825"/>
              <a:gd name="connsiteY8" fmla="*/ 718719 h 1657933"/>
              <a:gd name="connsiteX9" fmla="*/ 269799 w 6261825"/>
              <a:gd name="connsiteY9" fmla="*/ 533629 h 1657933"/>
              <a:gd name="connsiteX10" fmla="*/ 1651 w 6261825"/>
              <a:gd name="connsiteY10" fmla="*/ 478414 h 1657933"/>
              <a:gd name="connsiteX11" fmla="*/ 487951 w 6261825"/>
              <a:gd name="connsiteY11" fmla="*/ 315479 h 1657933"/>
              <a:gd name="connsiteX12" fmla="*/ 1228104 w 6261825"/>
              <a:gd name="connsiteY12" fmla="*/ 510256 h 1657933"/>
              <a:gd name="connsiteX13" fmla="*/ 1809115 w 6261825"/>
              <a:gd name="connsiteY13" fmla="*/ 429094 h 1657933"/>
              <a:gd name="connsiteX14" fmla="*/ 1329591 w 6261825"/>
              <a:gd name="connsiteY14" fmla="*/ 403145 h 1657933"/>
              <a:gd name="connsiteX15" fmla="*/ 1158052 w 6261825"/>
              <a:gd name="connsiteY15" fmla="*/ 134929 h 1657933"/>
              <a:gd name="connsiteX16" fmla="*/ 1923475 w 6261825"/>
              <a:gd name="connsiteY16" fmla="*/ 107084 h 1657933"/>
              <a:gd name="connsiteX17" fmla="*/ 2376375 w 6261825"/>
              <a:gd name="connsiteY17" fmla="*/ 616 h 1657933"/>
              <a:gd name="connsiteX0" fmla="*/ 2376375 w 6261825"/>
              <a:gd name="connsiteY0" fmla="*/ 616 h 1831107"/>
              <a:gd name="connsiteX1" fmla="*/ 3031707 w 6261825"/>
              <a:gd name="connsiteY1" fmla="*/ 164874 h 1831107"/>
              <a:gd name="connsiteX2" fmla="*/ 3771513 w 6261825"/>
              <a:gd name="connsiteY2" fmla="*/ 626558 h 1831107"/>
              <a:gd name="connsiteX3" fmla="*/ 6261825 w 6261825"/>
              <a:gd name="connsiteY3" fmla="*/ 1091575 h 1831107"/>
              <a:gd name="connsiteX4" fmla="*/ 5526603 w 6261825"/>
              <a:gd name="connsiteY4" fmla="*/ 1830258 h 1831107"/>
              <a:gd name="connsiteX5" fmla="*/ 2858271 w 6261825"/>
              <a:gd name="connsiteY5" fmla="*/ 997166 h 1831107"/>
              <a:gd name="connsiteX6" fmla="*/ 1835808 w 6261825"/>
              <a:gd name="connsiteY6" fmla="*/ 1094588 h 1831107"/>
              <a:gd name="connsiteX7" fmla="*/ 1496117 w 6261825"/>
              <a:gd name="connsiteY7" fmla="*/ 966002 h 1831107"/>
              <a:gd name="connsiteX8" fmla="*/ 184776 w 6261825"/>
              <a:gd name="connsiteY8" fmla="*/ 718719 h 1831107"/>
              <a:gd name="connsiteX9" fmla="*/ 269799 w 6261825"/>
              <a:gd name="connsiteY9" fmla="*/ 533629 h 1831107"/>
              <a:gd name="connsiteX10" fmla="*/ 1651 w 6261825"/>
              <a:gd name="connsiteY10" fmla="*/ 478414 h 1831107"/>
              <a:gd name="connsiteX11" fmla="*/ 487951 w 6261825"/>
              <a:gd name="connsiteY11" fmla="*/ 315479 h 1831107"/>
              <a:gd name="connsiteX12" fmla="*/ 1228104 w 6261825"/>
              <a:gd name="connsiteY12" fmla="*/ 510256 h 1831107"/>
              <a:gd name="connsiteX13" fmla="*/ 1809115 w 6261825"/>
              <a:gd name="connsiteY13" fmla="*/ 429094 h 1831107"/>
              <a:gd name="connsiteX14" fmla="*/ 1329591 w 6261825"/>
              <a:gd name="connsiteY14" fmla="*/ 403145 h 1831107"/>
              <a:gd name="connsiteX15" fmla="*/ 1158052 w 6261825"/>
              <a:gd name="connsiteY15" fmla="*/ 134929 h 1831107"/>
              <a:gd name="connsiteX16" fmla="*/ 1923475 w 6261825"/>
              <a:gd name="connsiteY16" fmla="*/ 107084 h 1831107"/>
              <a:gd name="connsiteX17" fmla="*/ 2376375 w 6261825"/>
              <a:gd name="connsiteY17" fmla="*/ 616 h 1831107"/>
              <a:gd name="connsiteX0" fmla="*/ 2376375 w 6261825"/>
              <a:gd name="connsiteY0" fmla="*/ 555 h 1831046"/>
              <a:gd name="connsiteX1" fmla="*/ 3031707 w 6261825"/>
              <a:gd name="connsiteY1" fmla="*/ 164813 h 1831046"/>
              <a:gd name="connsiteX2" fmla="*/ 3702147 w 6261825"/>
              <a:gd name="connsiteY2" fmla="*/ 574473 h 1831046"/>
              <a:gd name="connsiteX3" fmla="*/ 6261825 w 6261825"/>
              <a:gd name="connsiteY3" fmla="*/ 1091514 h 1831046"/>
              <a:gd name="connsiteX4" fmla="*/ 5526603 w 6261825"/>
              <a:gd name="connsiteY4" fmla="*/ 1830197 h 1831046"/>
              <a:gd name="connsiteX5" fmla="*/ 2858271 w 6261825"/>
              <a:gd name="connsiteY5" fmla="*/ 997105 h 1831046"/>
              <a:gd name="connsiteX6" fmla="*/ 1835808 w 6261825"/>
              <a:gd name="connsiteY6" fmla="*/ 1094527 h 1831046"/>
              <a:gd name="connsiteX7" fmla="*/ 1496117 w 6261825"/>
              <a:gd name="connsiteY7" fmla="*/ 965941 h 1831046"/>
              <a:gd name="connsiteX8" fmla="*/ 184776 w 6261825"/>
              <a:gd name="connsiteY8" fmla="*/ 718658 h 1831046"/>
              <a:gd name="connsiteX9" fmla="*/ 269799 w 6261825"/>
              <a:gd name="connsiteY9" fmla="*/ 533568 h 1831046"/>
              <a:gd name="connsiteX10" fmla="*/ 1651 w 6261825"/>
              <a:gd name="connsiteY10" fmla="*/ 478353 h 1831046"/>
              <a:gd name="connsiteX11" fmla="*/ 487951 w 6261825"/>
              <a:gd name="connsiteY11" fmla="*/ 315418 h 1831046"/>
              <a:gd name="connsiteX12" fmla="*/ 1228104 w 6261825"/>
              <a:gd name="connsiteY12" fmla="*/ 510195 h 1831046"/>
              <a:gd name="connsiteX13" fmla="*/ 1809115 w 6261825"/>
              <a:gd name="connsiteY13" fmla="*/ 429033 h 1831046"/>
              <a:gd name="connsiteX14" fmla="*/ 1329591 w 6261825"/>
              <a:gd name="connsiteY14" fmla="*/ 403084 h 1831046"/>
              <a:gd name="connsiteX15" fmla="*/ 1158052 w 6261825"/>
              <a:gd name="connsiteY15" fmla="*/ 134868 h 1831046"/>
              <a:gd name="connsiteX16" fmla="*/ 1923475 w 6261825"/>
              <a:gd name="connsiteY16" fmla="*/ 107023 h 1831046"/>
              <a:gd name="connsiteX17" fmla="*/ 2376375 w 6261825"/>
              <a:gd name="connsiteY17" fmla="*/ 555 h 1831046"/>
              <a:gd name="connsiteX0" fmla="*/ 2376375 w 6261825"/>
              <a:gd name="connsiteY0" fmla="*/ 555 h 1831046"/>
              <a:gd name="connsiteX1" fmla="*/ 3031707 w 6261825"/>
              <a:gd name="connsiteY1" fmla="*/ 164813 h 1831046"/>
              <a:gd name="connsiteX2" fmla="*/ 3702147 w 6261825"/>
              <a:gd name="connsiteY2" fmla="*/ 574473 h 1831046"/>
              <a:gd name="connsiteX3" fmla="*/ 6261825 w 6261825"/>
              <a:gd name="connsiteY3" fmla="*/ 1091514 h 1831046"/>
              <a:gd name="connsiteX4" fmla="*/ 5526603 w 6261825"/>
              <a:gd name="connsiteY4" fmla="*/ 1830197 h 1831046"/>
              <a:gd name="connsiteX5" fmla="*/ 2858271 w 6261825"/>
              <a:gd name="connsiteY5" fmla="*/ 997105 h 1831046"/>
              <a:gd name="connsiteX6" fmla="*/ 1835808 w 6261825"/>
              <a:gd name="connsiteY6" fmla="*/ 1094527 h 1831046"/>
              <a:gd name="connsiteX7" fmla="*/ 1496117 w 6261825"/>
              <a:gd name="connsiteY7" fmla="*/ 965941 h 1831046"/>
              <a:gd name="connsiteX8" fmla="*/ 184776 w 6261825"/>
              <a:gd name="connsiteY8" fmla="*/ 718658 h 1831046"/>
              <a:gd name="connsiteX9" fmla="*/ 269799 w 6261825"/>
              <a:gd name="connsiteY9" fmla="*/ 533568 h 1831046"/>
              <a:gd name="connsiteX10" fmla="*/ 1651 w 6261825"/>
              <a:gd name="connsiteY10" fmla="*/ 478353 h 1831046"/>
              <a:gd name="connsiteX11" fmla="*/ 487951 w 6261825"/>
              <a:gd name="connsiteY11" fmla="*/ 315418 h 1831046"/>
              <a:gd name="connsiteX12" fmla="*/ 1228104 w 6261825"/>
              <a:gd name="connsiteY12" fmla="*/ 510195 h 1831046"/>
              <a:gd name="connsiteX13" fmla="*/ 1809115 w 6261825"/>
              <a:gd name="connsiteY13" fmla="*/ 429033 h 1831046"/>
              <a:gd name="connsiteX14" fmla="*/ 1329591 w 6261825"/>
              <a:gd name="connsiteY14" fmla="*/ 403084 h 1831046"/>
              <a:gd name="connsiteX15" fmla="*/ 1158052 w 6261825"/>
              <a:gd name="connsiteY15" fmla="*/ 134868 h 1831046"/>
              <a:gd name="connsiteX16" fmla="*/ 1923475 w 6261825"/>
              <a:gd name="connsiteY16" fmla="*/ 107023 h 1831046"/>
              <a:gd name="connsiteX17" fmla="*/ 2376375 w 6261825"/>
              <a:gd name="connsiteY17" fmla="*/ 555 h 1831046"/>
              <a:gd name="connsiteX0" fmla="*/ 2376375 w 6131764"/>
              <a:gd name="connsiteY0" fmla="*/ 555 h 1830874"/>
              <a:gd name="connsiteX1" fmla="*/ 3031707 w 6131764"/>
              <a:gd name="connsiteY1" fmla="*/ 164813 h 1830874"/>
              <a:gd name="connsiteX2" fmla="*/ 3702147 w 6131764"/>
              <a:gd name="connsiteY2" fmla="*/ 574473 h 1830874"/>
              <a:gd name="connsiteX3" fmla="*/ 6131764 w 6131764"/>
              <a:gd name="connsiteY3" fmla="*/ 892088 h 1830874"/>
              <a:gd name="connsiteX4" fmla="*/ 5526603 w 6131764"/>
              <a:gd name="connsiteY4" fmla="*/ 1830197 h 1830874"/>
              <a:gd name="connsiteX5" fmla="*/ 2858271 w 6131764"/>
              <a:gd name="connsiteY5" fmla="*/ 997105 h 1830874"/>
              <a:gd name="connsiteX6" fmla="*/ 1835808 w 6131764"/>
              <a:gd name="connsiteY6" fmla="*/ 1094527 h 1830874"/>
              <a:gd name="connsiteX7" fmla="*/ 1496117 w 6131764"/>
              <a:gd name="connsiteY7" fmla="*/ 965941 h 1830874"/>
              <a:gd name="connsiteX8" fmla="*/ 184776 w 6131764"/>
              <a:gd name="connsiteY8" fmla="*/ 718658 h 1830874"/>
              <a:gd name="connsiteX9" fmla="*/ 269799 w 6131764"/>
              <a:gd name="connsiteY9" fmla="*/ 533568 h 1830874"/>
              <a:gd name="connsiteX10" fmla="*/ 1651 w 6131764"/>
              <a:gd name="connsiteY10" fmla="*/ 478353 h 1830874"/>
              <a:gd name="connsiteX11" fmla="*/ 487951 w 6131764"/>
              <a:gd name="connsiteY11" fmla="*/ 315418 h 1830874"/>
              <a:gd name="connsiteX12" fmla="*/ 1228104 w 6131764"/>
              <a:gd name="connsiteY12" fmla="*/ 510195 h 1830874"/>
              <a:gd name="connsiteX13" fmla="*/ 1809115 w 6131764"/>
              <a:gd name="connsiteY13" fmla="*/ 429033 h 1830874"/>
              <a:gd name="connsiteX14" fmla="*/ 1329591 w 6131764"/>
              <a:gd name="connsiteY14" fmla="*/ 403084 h 1830874"/>
              <a:gd name="connsiteX15" fmla="*/ 1158052 w 6131764"/>
              <a:gd name="connsiteY15" fmla="*/ 134868 h 1830874"/>
              <a:gd name="connsiteX16" fmla="*/ 1923475 w 6131764"/>
              <a:gd name="connsiteY16" fmla="*/ 107023 h 1830874"/>
              <a:gd name="connsiteX17" fmla="*/ 2376375 w 6131764"/>
              <a:gd name="connsiteY17" fmla="*/ 555 h 1830874"/>
              <a:gd name="connsiteX0" fmla="*/ 2376375 w 6131764"/>
              <a:gd name="connsiteY0" fmla="*/ 555 h 1830874"/>
              <a:gd name="connsiteX1" fmla="*/ 3031707 w 6131764"/>
              <a:gd name="connsiteY1" fmla="*/ 164813 h 1830874"/>
              <a:gd name="connsiteX2" fmla="*/ 3702147 w 6131764"/>
              <a:gd name="connsiteY2" fmla="*/ 574473 h 1830874"/>
              <a:gd name="connsiteX3" fmla="*/ 6131764 w 6131764"/>
              <a:gd name="connsiteY3" fmla="*/ 892088 h 1830874"/>
              <a:gd name="connsiteX4" fmla="*/ 5700018 w 6131764"/>
              <a:gd name="connsiteY4" fmla="*/ 1830197 h 1830874"/>
              <a:gd name="connsiteX5" fmla="*/ 2858271 w 6131764"/>
              <a:gd name="connsiteY5" fmla="*/ 997105 h 1830874"/>
              <a:gd name="connsiteX6" fmla="*/ 1835808 w 6131764"/>
              <a:gd name="connsiteY6" fmla="*/ 1094527 h 1830874"/>
              <a:gd name="connsiteX7" fmla="*/ 1496117 w 6131764"/>
              <a:gd name="connsiteY7" fmla="*/ 965941 h 1830874"/>
              <a:gd name="connsiteX8" fmla="*/ 184776 w 6131764"/>
              <a:gd name="connsiteY8" fmla="*/ 718658 h 1830874"/>
              <a:gd name="connsiteX9" fmla="*/ 269799 w 6131764"/>
              <a:gd name="connsiteY9" fmla="*/ 533568 h 1830874"/>
              <a:gd name="connsiteX10" fmla="*/ 1651 w 6131764"/>
              <a:gd name="connsiteY10" fmla="*/ 478353 h 1830874"/>
              <a:gd name="connsiteX11" fmla="*/ 487951 w 6131764"/>
              <a:gd name="connsiteY11" fmla="*/ 315418 h 1830874"/>
              <a:gd name="connsiteX12" fmla="*/ 1228104 w 6131764"/>
              <a:gd name="connsiteY12" fmla="*/ 510195 h 1830874"/>
              <a:gd name="connsiteX13" fmla="*/ 1809115 w 6131764"/>
              <a:gd name="connsiteY13" fmla="*/ 429033 h 1830874"/>
              <a:gd name="connsiteX14" fmla="*/ 1329591 w 6131764"/>
              <a:gd name="connsiteY14" fmla="*/ 403084 h 1830874"/>
              <a:gd name="connsiteX15" fmla="*/ 1158052 w 6131764"/>
              <a:gd name="connsiteY15" fmla="*/ 134868 h 1830874"/>
              <a:gd name="connsiteX16" fmla="*/ 1923475 w 6131764"/>
              <a:gd name="connsiteY16" fmla="*/ 107023 h 1830874"/>
              <a:gd name="connsiteX17" fmla="*/ 2376375 w 6131764"/>
              <a:gd name="connsiteY17" fmla="*/ 555 h 1830874"/>
              <a:gd name="connsiteX0" fmla="*/ 2376375 w 6131764"/>
              <a:gd name="connsiteY0" fmla="*/ 555 h 1830786"/>
              <a:gd name="connsiteX1" fmla="*/ 3031707 w 6131764"/>
              <a:gd name="connsiteY1" fmla="*/ 164813 h 1830786"/>
              <a:gd name="connsiteX2" fmla="*/ 3702147 w 6131764"/>
              <a:gd name="connsiteY2" fmla="*/ 574473 h 1830786"/>
              <a:gd name="connsiteX3" fmla="*/ 6131764 w 6131764"/>
              <a:gd name="connsiteY3" fmla="*/ 744686 h 1830786"/>
              <a:gd name="connsiteX4" fmla="*/ 5700018 w 6131764"/>
              <a:gd name="connsiteY4" fmla="*/ 1830197 h 1830786"/>
              <a:gd name="connsiteX5" fmla="*/ 2858271 w 6131764"/>
              <a:gd name="connsiteY5" fmla="*/ 997105 h 1830786"/>
              <a:gd name="connsiteX6" fmla="*/ 1835808 w 6131764"/>
              <a:gd name="connsiteY6" fmla="*/ 1094527 h 1830786"/>
              <a:gd name="connsiteX7" fmla="*/ 1496117 w 6131764"/>
              <a:gd name="connsiteY7" fmla="*/ 965941 h 1830786"/>
              <a:gd name="connsiteX8" fmla="*/ 184776 w 6131764"/>
              <a:gd name="connsiteY8" fmla="*/ 718658 h 1830786"/>
              <a:gd name="connsiteX9" fmla="*/ 269799 w 6131764"/>
              <a:gd name="connsiteY9" fmla="*/ 533568 h 1830786"/>
              <a:gd name="connsiteX10" fmla="*/ 1651 w 6131764"/>
              <a:gd name="connsiteY10" fmla="*/ 478353 h 1830786"/>
              <a:gd name="connsiteX11" fmla="*/ 487951 w 6131764"/>
              <a:gd name="connsiteY11" fmla="*/ 315418 h 1830786"/>
              <a:gd name="connsiteX12" fmla="*/ 1228104 w 6131764"/>
              <a:gd name="connsiteY12" fmla="*/ 510195 h 1830786"/>
              <a:gd name="connsiteX13" fmla="*/ 1809115 w 6131764"/>
              <a:gd name="connsiteY13" fmla="*/ 429033 h 1830786"/>
              <a:gd name="connsiteX14" fmla="*/ 1329591 w 6131764"/>
              <a:gd name="connsiteY14" fmla="*/ 403084 h 1830786"/>
              <a:gd name="connsiteX15" fmla="*/ 1158052 w 6131764"/>
              <a:gd name="connsiteY15" fmla="*/ 134868 h 1830786"/>
              <a:gd name="connsiteX16" fmla="*/ 1923475 w 6131764"/>
              <a:gd name="connsiteY16" fmla="*/ 107023 h 1830786"/>
              <a:gd name="connsiteX17" fmla="*/ 2376375 w 6131764"/>
              <a:gd name="connsiteY17" fmla="*/ 555 h 1830786"/>
              <a:gd name="connsiteX0" fmla="*/ 2376375 w 6131764"/>
              <a:gd name="connsiteY0" fmla="*/ 555 h 1830786"/>
              <a:gd name="connsiteX1" fmla="*/ 3031707 w 6131764"/>
              <a:gd name="connsiteY1" fmla="*/ 164813 h 1830786"/>
              <a:gd name="connsiteX2" fmla="*/ 3702147 w 6131764"/>
              <a:gd name="connsiteY2" fmla="*/ 574473 h 1830786"/>
              <a:gd name="connsiteX3" fmla="*/ 6131764 w 6131764"/>
              <a:gd name="connsiteY3" fmla="*/ 744686 h 1830786"/>
              <a:gd name="connsiteX4" fmla="*/ 5700018 w 6131764"/>
              <a:gd name="connsiteY4" fmla="*/ 1830197 h 1830786"/>
              <a:gd name="connsiteX5" fmla="*/ 2858271 w 6131764"/>
              <a:gd name="connsiteY5" fmla="*/ 997105 h 1830786"/>
              <a:gd name="connsiteX6" fmla="*/ 1835808 w 6131764"/>
              <a:gd name="connsiteY6" fmla="*/ 1094527 h 1830786"/>
              <a:gd name="connsiteX7" fmla="*/ 1496117 w 6131764"/>
              <a:gd name="connsiteY7" fmla="*/ 965941 h 1830786"/>
              <a:gd name="connsiteX8" fmla="*/ 184776 w 6131764"/>
              <a:gd name="connsiteY8" fmla="*/ 718658 h 1830786"/>
              <a:gd name="connsiteX9" fmla="*/ 269799 w 6131764"/>
              <a:gd name="connsiteY9" fmla="*/ 533568 h 1830786"/>
              <a:gd name="connsiteX10" fmla="*/ 1651 w 6131764"/>
              <a:gd name="connsiteY10" fmla="*/ 478353 h 1830786"/>
              <a:gd name="connsiteX11" fmla="*/ 487951 w 6131764"/>
              <a:gd name="connsiteY11" fmla="*/ 315418 h 1830786"/>
              <a:gd name="connsiteX12" fmla="*/ 1228104 w 6131764"/>
              <a:gd name="connsiteY12" fmla="*/ 510195 h 1830786"/>
              <a:gd name="connsiteX13" fmla="*/ 1809115 w 6131764"/>
              <a:gd name="connsiteY13" fmla="*/ 429033 h 1830786"/>
              <a:gd name="connsiteX14" fmla="*/ 1329591 w 6131764"/>
              <a:gd name="connsiteY14" fmla="*/ 403084 h 1830786"/>
              <a:gd name="connsiteX15" fmla="*/ 1158052 w 6131764"/>
              <a:gd name="connsiteY15" fmla="*/ 134868 h 1830786"/>
              <a:gd name="connsiteX16" fmla="*/ 1923475 w 6131764"/>
              <a:gd name="connsiteY16" fmla="*/ 107023 h 1830786"/>
              <a:gd name="connsiteX17" fmla="*/ 2376375 w 6131764"/>
              <a:gd name="connsiteY17" fmla="*/ 555 h 1830786"/>
              <a:gd name="connsiteX0" fmla="*/ 2376375 w 6131764"/>
              <a:gd name="connsiteY0" fmla="*/ 555 h 1831035"/>
              <a:gd name="connsiteX1" fmla="*/ 3031707 w 6131764"/>
              <a:gd name="connsiteY1" fmla="*/ 164813 h 1831035"/>
              <a:gd name="connsiteX2" fmla="*/ 3702147 w 6131764"/>
              <a:gd name="connsiteY2" fmla="*/ 574473 h 1831035"/>
              <a:gd name="connsiteX3" fmla="*/ 6131764 w 6131764"/>
              <a:gd name="connsiteY3" fmla="*/ 744686 h 1831035"/>
              <a:gd name="connsiteX4" fmla="*/ 5700018 w 6131764"/>
              <a:gd name="connsiteY4" fmla="*/ 1830197 h 1831035"/>
              <a:gd name="connsiteX5" fmla="*/ 2858271 w 6131764"/>
              <a:gd name="connsiteY5" fmla="*/ 997105 h 1831035"/>
              <a:gd name="connsiteX6" fmla="*/ 1835808 w 6131764"/>
              <a:gd name="connsiteY6" fmla="*/ 1094527 h 1831035"/>
              <a:gd name="connsiteX7" fmla="*/ 1496117 w 6131764"/>
              <a:gd name="connsiteY7" fmla="*/ 965941 h 1831035"/>
              <a:gd name="connsiteX8" fmla="*/ 184776 w 6131764"/>
              <a:gd name="connsiteY8" fmla="*/ 718658 h 1831035"/>
              <a:gd name="connsiteX9" fmla="*/ 269799 w 6131764"/>
              <a:gd name="connsiteY9" fmla="*/ 533568 h 1831035"/>
              <a:gd name="connsiteX10" fmla="*/ 1651 w 6131764"/>
              <a:gd name="connsiteY10" fmla="*/ 478353 h 1831035"/>
              <a:gd name="connsiteX11" fmla="*/ 487951 w 6131764"/>
              <a:gd name="connsiteY11" fmla="*/ 315418 h 1831035"/>
              <a:gd name="connsiteX12" fmla="*/ 1228104 w 6131764"/>
              <a:gd name="connsiteY12" fmla="*/ 510195 h 1831035"/>
              <a:gd name="connsiteX13" fmla="*/ 1809115 w 6131764"/>
              <a:gd name="connsiteY13" fmla="*/ 429033 h 1831035"/>
              <a:gd name="connsiteX14" fmla="*/ 1329591 w 6131764"/>
              <a:gd name="connsiteY14" fmla="*/ 403084 h 1831035"/>
              <a:gd name="connsiteX15" fmla="*/ 1158052 w 6131764"/>
              <a:gd name="connsiteY15" fmla="*/ 134868 h 1831035"/>
              <a:gd name="connsiteX16" fmla="*/ 1923475 w 6131764"/>
              <a:gd name="connsiteY16" fmla="*/ 107023 h 1831035"/>
              <a:gd name="connsiteX17" fmla="*/ 2376375 w 6131764"/>
              <a:gd name="connsiteY17" fmla="*/ 555 h 1831035"/>
              <a:gd name="connsiteX0" fmla="*/ 2376375 w 6175102"/>
              <a:gd name="connsiteY0" fmla="*/ 555 h 1822373"/>
              <a:gd name="connsiteX1" fmla="*/ 3031707 w 6175102"/>
              <a:gd name="connsiteY1" fmla="*/ 164813 h 1822373"/>
              <a:gd name="connsiteX2" fmla="*/ 3702147 w 6175102"/>
              <a:gd name="connsiteY2" fmla="*/ 574473 h 1822373"/>
              <a:gd name="connsiteX3" fmla="*/ 6131764 w 6175102"/>
              <a:gd name="connsiteY3" fmla="*/ 744686 h 1822373"/>
              <a:gd name="connsiteX4" fmla="*/ 5942798 w 6175102"/>
              <a:gd name="connsiteY4" fmla="*/ 1821526 h 1822373"/>
              <a:gd name="connsiteX5" fmla="*/ 2858271 w 6175102"/>
              <a:gd name="connsiteY5" fmla="*/ 997105 h 1822373"/>
              <a:gd name="connsiteX6" fmla="*/ 1835808 w 6175102"/>
              <a:gd name="connsiteY6" fmla="*/ 1094527 h 1822373"/>
              <a:gd name="connsiteX7" fmla="*/ 1496117 w 6175102"/>
              <a:gd name="connsiteY7" fmla="*/ 965941 h 1822373"/>
              <a:gd name="connsiteX8" fmla="*/ 184776 w 6175102"/>
              <a:gd name="connsiteY8" fmla="*/ 718658 h 1822373"/>
              <a:gd name="connsiteX9" fmla="*/ 269799 w 6175102"/>
              <a:gd name="connsiteY9" fmla="*/ 533568 h 1822373"/>
              <a:gd name="connsiteX10" fmla="*/ 1651 w 6175102"/>
              <a:gd name="connsiteY10" fmla="*/ 478353 h 1822373"/>
              <a:gd name="connsiteX11" fmla="*/ 487951 w 6175102"/>
              <a:gd name="connsiteY11" fmla="*/ 315418 h 1822373"/>
              <a:gd name="connsiteX12" fmla="*/ 1228104 w 6175102"/>
              <a:gd name="connsiteY12" fmla="*/ 510195 h 1822373"/>
              <a:gd name="connsiteX13" fmla="*/ 1809115 w 6175102"/>
              <a:gd name="connsiteY13" fmla="*/ 429033 h 1822373"/>
              <a:gd name="connsiteX14" fmla="*/ 1329591 w 6175102"/>
              <a:gd name="connsiteY14" fmla="*/ 403084 h 1822373"/>
              <a:gd name="connsiteX15" fmla="*/ 1158052 w 6175102"/>
              <a:gd name="connsiteY15" fmla="*/ 134868 h 1822373"/>
              <a:gd name="connsiteX16" fmla="*/ 1923475 w 6175102"/>
              <a:gd name="connsiteY16" fmla="*/ 107023 h 1822373"/>
              <a:gd name="connsiteX17" fmla="*/ 2376375 w 6175102"/>
              <a:gd name="connsiteY17" fmla="*/ 555 h 1822373"/>
              <a:gd name="connsiteX0" fmla="*/ 2376375 w 6131764"/>
              <a:gd name="connsiteY0" fmla="*/ 555 h 1821526"/>
              <a:gd name="connsiteX1" fmla="*/ 3031707 w 6131764"/>
              <a:gd name="connsiteY1" fmla="*/ 164813 h 1821526"/>
              <a:gd name="connsiteX2" fmla="*/ 3702147 w 6131764"/>
              <a:gd name="connsiteY2" fmla="*/ 574473 h 1821526"/>
              <a:gd name="connsiteX3" fmla="*/ 6131764 w 6131764"/>
              <a:gd name="connsiteY3" fmla="*/ 744686 h 1821526"/>
              <a:gd name="connsiteX4" fmla="*/ 5942798 w 6131764"/>
              <a:gd name="connsiteY4" fmla="*/ 1821526 h 1821526"/>
              <a:gd name="connsiteX5" fmla="*/ 2858271 w 6131764"/>
              <a:gd name="connsiteY5" fmla="*/ 997105 h 1821526"/>
              <a:gd name="connsiteX6" fmla="*/ 1835808 w 6131764"/>
              <a:gd name="connsiteY6" fmla="*/ 1094527 h 1821526"/>
              <a:gd name="connsiteX7" fmla="*/ 1496117 w 6131764"/>
              <a:gd name="connsiteY7" fmla="*/ 965941 h 1821526"/>
              <a:gd name="connsiteX8" fmla="*/ 184776 w 6131764"/>
              <a:gd name="connsiteY8" fmla="*/ 718658 h 1821526"/>
              <a:gd name="connsiteX9" fmla="*/ 269799 w 6131764"/>
              <a:gd name="connsiteY9" fmla="*/ 533568 h 1821526"/>
              <a:gd name="connsiteX10" fmla="*/ 1651 w 6131764"/>
              <a:gd name="connsiteY10" fmla="*/ 478353 h 1821526"/>
              <a:gd name="connsiteX11" fmla="*/ 487951 w 6131764"/>
              <a:gd name="connsiteY11" fmla="*/ 315418 h 1821526"/>
              <a:gd name="connsiteX12" fmla="*/ 1228104 w 6131764"/>
              <a:gd name="connsiteY12" fmla="*/ 510195 h 1821526"/>
              <a:gd name="connsiteX13" fmla="*/ 1809115 w 6131764"/>
              <a:gd name="connsiteY13" fmla="*/ 429033 h 1821526"/>
              <a:gd name="connsiteX14" fmla="*/ 1329591 w 6131764"/>
              <a:gd name="connsiteY14" fmla="*/ 403084 h 1821526"/>
              <a:gd name="connsiteX15" fmla="*/ 1158052 w 6131764"/>
              <a:gd name="connsiteY15" fmla="*/ 134868 h 1821526"/>
              <a:gd name="connsiteX16" fmla="*/ 1923475 w 6131764"/>
              <a:gd name="connsiteY16" fmla="*/ 107023 h 1821526"/>
              <a:gd name="connsiteX17" fmla="*/ 2376375 w 6131764"/>
              <a:gd name="connsiteY17" fmla="*/ 555 h 1821526"/>
              <a:gd name="connsiteX0" fmla="*/ 2376375 w 6131764"/>
              <a:gd name="connsiteY0" fmla="*/ 555 h 1821526"/>
              <a:gd name="connsiteX1" fmla="*/ 3031707 w 6131764"/>
              <a:gd name="connsiteY1" fmla="*/ 164813 h 1821526"/>
              <a:gd name="connsiteX2" fmla="*/ 3702147 w 6131764"/>
              <a:gd name="connsiteY2" fmla="*/ 574473 h 1821526"/>
              <a:gd name="connsiteX3" fmla="*/ 6131764 w 6131764"/>
              <a:gd name="connsiteY3" fmla="*/ 744686 h 1821526"/>
              <a:gd name="connsiteX4" fmla="*/ 5942798 w 6131764"/>
              <a:gd name="connsiteY4" fmla="*/ 1821526 h 1821526"/>
              <a:gd name="connsiteX5" fmla="*/ 2858271 w 6131764"/>
              <a:gd name="connsiteY5" fmla="*/ 997105 h 1821526"/>
              <a:gd name="connsiteX6" fmla="*/ 1835808 w 6131764"/>
              <a:gd name="connsiteY6" fmla="*/ 1094527 h 1821526"/>
              <a:gd name="connsiteX7" fmla="*/ 1496117 w 6131764"/>
              <a:gd name="connsiteY7" fmla="*/ 965941 h 1821526"/>
              <a:gd name="connsiteX8" fmla="*/ 184776 w 6131764"/>
              <a:gd name="connsiteY8" fmla="*/ 718658 h 1821526"/>
              <a:gd name="connsiteX9" fmla="*/ 269799 w 6131764"/>
              <a:gd name="connsiteY9" fmla="*/ 533568 h 1821526"/>
              <a:gd name="connsiteX10" fmla="*/ 1651 w 6131764"/>
              <a:gd name="connsiteY10" fmla="*/ 478353 h 1821526"/>
              <a:gd name="connsiteX11" fmla="*/ 487951 w 6131764"/>
              <a:gd name="connsiteY11" fmla="*/ 315418 h 1821526"/>
              <a:gd name="connsiteX12" fmla="*/ 1228104 w 6131764"/>
              <a:gd name="connsiteY12" fmla="*/ 510195 h 1821526"/>
              <a:gd name="connsiteX13" fmla="*/ 1809115 w 6131764"/>
              <a:gd name="connsiteY13" fmla="*/ 429033 h 1821526"/>
              <a:gd name="connsiteX14" fmla="*/ 1329591 w 6131764"/>
              <a:gd name="connsiteY14" fmla="*/ 403084 h 1821526"/>
              <a:gd name="connsiteX15" fmla="*/ 1158052 w 6131764"/>
              <a:gd name="connsiteY15" fmla="*/ 134868 h 1821526"/>
              <a:gd name="connsiteX16" fmla="*/ 1923475 w 6131764"/>
              <a:gd name="connsiteY16" fmla="*/ 107023 h 1821526"/>
              <a:gd name="connsiteX17" fmla="*/ 2376375 w 6131764"/>
              <a:gd name="connsiteY17" fmla="*/ 555 h 1821526"/>
              <a:gd name="connsiteX0" fmla="*/ 2376375 w 6131764"/>
              <a:gd name="connsiteY0" fmla="*/ 555 h 1821526"/>
              <a:gd name="connsiteX1" fmla="*/ 3031707 w 6131764"/>
              <a:gd name="connsiteY1" fmla="*/ 164813 h 1821526"/>
              <a:gd name="connsiteX2" fmla="*/ 3702147 w 6131764"/>
              <a:gd name="connsiteY2" fmla="*/ 574473 h 1821526"/>
              <a:gd name="connsiteX3" fmla="*/ 6131764 w 6131764"/>
              <a:gd name="connsiteY3" fmla="*/ 744686 h 1821526"/>
              <a:gd name="connsiteX4" fmla="*/ 5942798 w 6131764"/>
              <a:gd name="connsiteY4" fmla="*/ 1821526 h 1821526"/>
              <a:gd name="connsiteX5" fmla="*/ 2858271 w 6131764"/>
              <a:gd name="connsiteY5" fmla="*/ 997105 h 1821526"/>
              <a:gd name="connsiteX6" fmla="*/ 1835808 w 6131764"/>
              <a:gd name="connsiteY6" fmla="*/ 1094527 h 1821526"/>
              <a:gd name="connsiteX7" fmla="*/ 1496117 w 6131764"/>
              <a:gd name="connsiteY7" fmla="*/ 965941 h 1821526"/>
              <a:gd name="connsiteX8" fmla="*/ 184776 w 6131764"/>
              <a:gd name="connsiteY8" fmla="*/ 718658 h 1821526"/>
              <a:gd name="connsiteX9" fmla="*/ 269799 w 6131764"/>
              <a:gd name="connsiteY9" fmla="*/ 533568 h 1821526"/>
              <a:gd name="connsiteX10" fmla="*/ 1651 w 6131764"/>
              <a:gd name="connsiteY10" fmla="*/ 478353 h 1821526"/>
              <a:gd name="connsiteX11" fmla="*/ 487951 w 6131764"/>
              <a:gd name="connsiteY11" fmla="*/ 315418 h 1821526"/>
              <a:gd name="connsiteX12" fmla="*/ 1228104 w 6131764"/>
              <a:gd name="connsiteY12" fmla="*/ 510195 h 1821526"/>
              <a:gd name="connsiteX13" fmla="*/ 1809115 w 6131764"/>
              <a:gd name="connsiteY13" fmla="*/ 429033 h 1821526"/>
              <a:gd name="connsiteX14" fmla="*/ 1329591 w 6131764"/>
              <a:gd name="connsiteY14" fmla="*/ 403084 h 1821526"/>
              <a:gd name="connsiteX15" fmla="*/ 1158052 w 6131764"/>
              <a:gd name="connsiteY15" fmla="*/ 134868 h 1821526"/>
              <a:gd name="connsiteX16" fmla="*/ 1923475 w 6131764"/>
              <a:gd name="connsiteY16" fmla="*/ 107023 h 1821526"/>
              <a:gd name="connsiteX17" fmla="*/ 2376375 w 6131764"/>
              <a:gd name="connsiteY17" fmla="*/ 555 h 1821526"/>
              <a:gd name="connsiteX0" fmla="*/ 2376375 w 6131764"/>
              <a:gd name="connsiteY0" fmla="*/ 555 h 1830197"/>
              <a:gd name="connsiteX1" fmla="*/ 3031707 w 6131764"/>
              <a:gd name="connsiteY1" fmla="*/ 164813 h 1830197"/>
              <a:gd name="connsiteX2" fmla="*/ 3702147 w 6131764"/>
              <a:gd name="connsiteY2" fmla="*/ 574473 h 1830197"/>
              <a:gd name="connsiteX3" fmla="*/ 6131764 w 6131764"/>
              <a:gd name="connsiteY3" fmla="*/ 744686 h 1830197"/>
              <a:gd name="connsiteX4" fmla="*/ 6020834 w 6131764"/>
              <a:gd name="connsiteY4" fmla="*/ 1830197 h 1830197"/>
              <a:gd name="connsiteX5" fmla="*/ 2858271 w 6131764"/>
              <a:gd name="connsiteY5" fmla="*/ 997105 h 1830197"/>
              <a:gd name="connsiteX6" fmla="*/ 1835808 w 6131764"/>
              <a:gd name="connsiteY6" fmla="*/ 1094527 h 1830197"/>
              <a:gd name="connsiteX7" fmla="*/ 1496117 w 6131764"/>
              <a:gd name="connsiteY7" fmla="*/ 965941 h 1830197"/>
              <a:gd name="connsiteX8" fmla="*/ 184776 w 6131764"/>
              <a:gd name="connsiteY8" fmla="*/ 718658 h 1830197"/>
              <a:gd name="connsiteX9" fmla="*/ 269799 w 6131764"/>
              <a:gd name="connsiteY9" fmla="*/ 533568 h 1830197"/>
              <a:gd name="connsiteX10" fmla="*/ 1651 w 6131764"/>
              <a:gd name="connsiteY10" fmla="*/ 478353 h 1830197"/>
              <a:gd name="connsiteX11" fmla="*/ 487951 w 6131764"/>
              <a:gd name="connsiteY11" fmla="*/ 315418 h 1830197"/>
              <a:gd name="connsiteX12" fmla="*/ 1228104 w 6131764"/>
              <a:gd name="connsiteY12" fmla="*/ 510195 h 1830197"/>
              <a:gd name="connsiteX13" fmla="*/ 1809115 w 6131764"/>
              <a:gd name="connsiteY13" fmla="*/ 429033 h 1830197"/>
              <a:gd name="connsiteX14" fmla="*/ 1329591 w 6131764"/>
              <a:gd name="connsiteY14" fmla="*/ 403084 h 1830197"/>
              <a:gd name="connsiteX15" fmla="*/ 1158052 w 6131764"/>
              <a:gd name="connsiteY15" fmla="*/ 134868 h 1830197"/>
              <a:gd name="connsiteX16" fmla="*/ 1923475 w 6131764"/>
              <a:gd name="connsiteY16" fmla="*/ 107023 h 1830197"/>
              <a:gd name="connsiteX17" fmla="*/ 2376375 w 6131764"/>
              <a:gd name="connsiteY17" fmla="*/ 555 h 18301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6131764" h="1830197">
                <a:moveTo>
                  <a:pt x="2376375" y="555"/>
                </a:moveTo>
                <a:cubicBezTo>
                  <a:pt x="2565551" y="-7293"/>
                  <a:pt x="2810745" y="69160"/>
                  <a:pt x="3031707" y="164813"/>
                </a:cubicBezTo>
                <a:cubicBezTo>
                  <a:pt x="3252669" y="260466"/>
                  <a:pt x="3507164" y="387013"/>
                  <a:pt x="3702147" y="574473"/>
                </a:cubicBezTo>
                <a:cubicBezTo>
                  <a:pt x="4714336" y="769941"/>
                  <a:pt x="5553112" y="722631"/>
                  <a:pt x="6131764" y="744686"/>
                </a:cubicBezTo>
                <a:cubicBezTo>
                  <a:pt x="6126860" y="1086644"/>
                  <a:pt x="6089787" y="1426478"/>
                  <a:pt x="6020834" y="1830197"/>
                </a:cubicBezTo>
                <a:cubicBezTo>
                  <a:pt x="5587066" y="1664408"/>
                  <a:pt x="3230323" y="1030798"/>
                  <a:pt x="2858271" y="997105"/>
                </a:cubicBezTo>
                <a:cubicBezTo>
                  <a:pt x="2502477" y="943899"/>
                  <a:pt x="2073673" y="1110019"/>
                  <a:pt x="1835808" y="1094527"/>
                </a:cubicBezTo>
                <a:cubicBezTo>
                  <a:pt x="1757266" y="1080933"/>
                  <a:pt x="1584416" y="1002300"/>
                  <a:pt x="1496117" y="965941"/>
                </a:cubicBezTo>
                <a:cubicBezTo>
                  <a:pt x="1034072" y="877010"/>
                  <a:pt x="666333" y="775070"/>
                  <a:pt x="184776" y="718658"/>
                </a:cubicBezTo>
                <a:cubicBezTo>
                  <a:pt x="101466" y="705740"/>
                  <a:pt x="174250" y="572502"/>
                  <a:pt x="269799" y="533568"/>
                </a:cubicBezTo>
                <a:lnTo>
                  <a:pt x="1651" y="478353"/>
                </a:lnTo>
                <a:cubicBezTo>
                  <a:pt x="-22693" y="298300"/>
                  <a:pt x="226125" y="277592"/>
                  <a:pt x="487951" y="315418"/>
                </a:cubicBezTo>
                <a:cubicBezTo>
                  <a:pt x="763935" y="370588"/>
                  <a:pt x="952119" y="422506"/>
                  <a:pt x="1228104" y="510195"/>
                </a:cubicBezTo>
                <a:cubicBezTo>
                  <a:pt x="1421774" y="483141"/>
                  <a:pt x="1677231" y="527629"/>
                  <a:pt x="1809115" y="429033"/>
                </a:cubicBezTo>
                <a:cubicBezTo>
                  <a:pt x="1649275" y="420384"/>
                  <a:pt x="1466669" y="441001"/>
                  <a:pt x="1329591" y="403084"/>
                </a:cubicBezTo>
                <a:cubicBezTo>
                  <a:pt x="1168350" y="391726"/>
                  <a:pt x="1046130" y="211265"/>
                  <a:pt x="1158052" y="134868"/>
                </a:cubicBezTo>
                <a:cubicBezTo>
                  <a:pt x="1400185" y="62716"/>
                  <a:pt x="1772397" y="153159"/>
                  <a:pt x="1923475" y="107023"/>
                </a:cubicBezTo>
                <a:cubicBezTo>
                  <a:pt x="2031760" y="61372"/>
                  <a:pt x="2187198" y="8404"/>
                  <a:pt x="2376375" y="555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2" name="Oval Callout 52">
            <a:extLst>
              <a:ext uri="{FF2B5EF4-FFF2-40B4-BE49-F238E27FC236}">
                <a16:creationId xmlns:a16="http://schemas.microsoft.com/office/drawing/2014/main" id="{4351B299-DA23-4CA9-914F-E80984155388}"/>
              </a:ext>
            </a:extLst>
          </p:cNvPr>
          <p:cNvSpPr/>
          <p:nvPr/>
        </p:nvSpPr>
        <p:spPr>
          <a:xfrm>
            <a:off x="6479008" y="1179148"/>
            <a:ext cx="826667" cy="826759"/>
          </a:xfrm>
          <a:prstGeom prst="wedgeEllipseCallout">
            <a:avLst>
              <a:gd name="adj1" fmla="val 34241"/>
              <a:gd name="adj2" fmla="val 6661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Text Here</a:t>
            </a:r>
          </a:p>
        </p:txBody>
      </p:sp>
      <p:sp>
        <p:nvSpPr>
          <p:cNvPr id="23" name="Oval Callout 52">
            <a:extLst>
              <a:ext uri="{FF2B5EF4-FFF2-40B4-BE49-F238E27FC236}">
                <a16:creationId xmlns:a16="http://schemas.microsoft.com/office/drawing/2014/main" id="{808DC674-EBA6-4483-9EA8-02E092C10F8A}"/>
              </a:ext>
            </a:extLst>
          </p:cNvPr>
          <p:cNvSpPr/>
          <p:nvPr/>
        </p:nvSpPr>
        <p:spPr>
          <a:xfrm>
            <a:off x="5427257" y="2156663"/>
            <a:ext cx="826667" cy="826759"/>
          </a:xfrm>
          <a:prstGeom prst="wedgeEllipseCallout">
            <a:avLst>
              <a:gd name="adj1" fmla="val 34241"/>
              <a:gd name="adj2" fmla="val 6661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Text Here</a:t>
            </a:r>
          </a:p>
        </p:txBody>
      </p:sp>
      <p:sp>
        <p:nvSpPr>
          <p:cNvPr id="24" name="Oval Callout 52">
            <a:extLst>
              <a:ext uri="{FF2B5EF4-FFF2-40B4-BE49-F238E27FC236}">
                <a16:creationId xmlns:a16="http://schemas.microsoft.com/office/drawing/2014/main" id="{64C94AF7-BE30-44A2-8C19-E722D618C2A2}"/>
              </a:ext>
            </a:extLst>
          </p:cNvPr>
          <p:cNvSpPr/>
          <p:nvPr/>
        </p:nvSpPr>
        <p:spPr>
          <a:xfrm>
            <a:off x="2940540" y="2777437"/>
            <a:ext cx="826667" cy="826759"/>
          </a:xfrm>
          <a:prstGeom prst="wedgeEllipseCallout">
            <a:avLst>
              <a:gd name="adj1" fmla="val 34241"/>
              <a:gd name="adj2" fmla="val 6661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Text Here</a:t>
            </a:r>
          </a:p>
        </p:txBody>
      </p:sp>
      <p:sp>
        <p:nvSpPr>
          <p:cNvPr id="25" name="Oval Callout 52">
            <a:extLst>
              <a:ext uri="{FF2B5EF4-FFF2-40B4-BE49-F238E27FC236}">
                <a16:creationId xmlns:a16="http://schemas.microsoft.com/office/drawing/2014/main" id="{19930D26-FF58-4088-B97B-BF9112542594}"/>
              </a:ext>
            </a:extLst>
          </p:cNvPr>
          <p:cNvSpPr/>
          <p:nvPr/>
        </p:nvSpPr>
        <p:spPr>
          <a:xfrm>
            <a:off x="4044305" y="1700621"/>
            <a:ext cx="826667" cy="826759"/>
          </a:xfrm>
          <a:prstGeom prst="wedgeEllipseCallout">
            <a:avLst>
              <a:gd name="adj1" fmla="val 34241"/>
              <a:gd name="adj2" fmla="val 6661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Text Here</a:t>
            </a:r>
          </a:p>
        </p:txBody>
      </p:sp>
      <p:sp>
        <p:nvSpPr>
          <p:cNvPr id="26" name="Oval Callout 52">
            <a:extLst>
              <a:ext uri="{FF2B5EF4-FFF2-40B4-BE49-F238E27FC236}">
                <a16:creationId xmlns:a16="http://schemas.microsoft.com/office/drawing/2014/main" id="{74336896-75F8-4D76-8622-58E8A6C8FB53}"/>
              </a:ext>
            </a:extLst>
          </p:cNvPr>
          <p:cNvSpPr/>
          <p:nvPr/>
        </p:nvSpPr>
        <p:spPr>
          <a:xfrm>
            <a:off x="1638567" y="2437495"/>
            <a:ext cx="826667" cy="826759"/>
          </a:xfrm>
          <a:prstGeom prst="wedgeEllipseCallout">
            <a:avLst>
              <a:gd name="adj1" fmla="val 34241"/>
              <a:gd name="adj2" fmla="val 6661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Text Here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32F34A7-7356-4CB4-AAC1-9630DB16AF23}"/>
              </a:ext>
            </a:extLst>
          </p:cNvPr>
          <p:cNvSpPr txBox="1"/>
          <p:nvPr/>
        </p:nvSpPr>
        <p:spPr>
          <a:xfrm>
            <a:off x="8651267" y="2368777"/>
            <a:ext cx="289577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You can simply impress your audience and add a unique zing and appeal to your Presentations. Easy to change colors, photos and Text. 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8B8B772-38F3-46C5-9D29-FA0D6859E0D8}"/>
              </a:ext>
            </a:extLst>
          </p:cNvPr>
          <p:cNvGrpSpPr/>
          <p:nvPr/>
        </p:nvGrpSpPr>
        <p:grpSpPr>
          <a:xfrm>
            <a:off x="8637980" y="1592527"/>
            <a:ext cx="2909059" cy="703859"/>
            <a:chOff x="6324699" y="2356411"/>
            <a:chExt cx="2736305" cy="70385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2690F4D-AC3F-45A3-B3F6-758070246C2F}"/>
                </a:ext>
              </a:extLst>
            </p:cNvPr>
            <p:cNvSpPr txBox="1"/>
            <p:nvPr/>
          </p:nvSpPr>
          <p:spPr>
            <a:xfrm>
              <a:off x="6324700" y="2690938"/>
              <a:ext cx="27363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accent3"/>
                  </a:solidFill>
                  <a:cs typeface="Arial" pitchFamily="34" charset="0"/>
                </a:rPr>
                <a:t>Simple Presentation</a:t>
              </a:r>
              <a:endParaRPr lang="ko-KR" altLang="en-US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85E5BB60-C083-4BE3-A767-6689AC3110E1}"/>
                </a:ext>
              </a:extLst>
            </p:cNvPr>
            <p:cNvSpPr txBox="1"/>
            <p:nvPr/>
          </p:nvSpPr>
          <p:spPr>
            <a:xfrm>
              <a:off x="6324699" y="2356411"/>
              <a:ext cx="27363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accent3"/>
                  </a:solidFill>
                  <a:cs typeface="Arial" pitchFamily="34" charset="0"/>
                </a:rPr>
                <a:t>Add Contents Title</a:t>
              </a:r>
              <a:endParaRPr lang="ko-KR" altLang="en-US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42" name="Rounded Rectangle 27">
            <a:extLst>
              <a:ext uri="{FF2B5EF4-FFF2-40B4-BE49-F238E27FC236}">
                <a16:creationId xmlns:a16="http://schemas.microsoft.com/office/drawing/2014/main" id="{92C79FF5-442D-4D2D-8168-D75D184BB2EB}"/>
              </a:ext>
            </a:extLst>
          </p:cNvPr>
          <p:cNvSpPr/>
          <p:nvPr/>
        </p:nvSpPr>
        <p:spPr>
          <a:xfrm>
            <a:off x="11115147" y="4704830"/>
            <a:ext cx="418599" cy="321541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ko-KR" altLang="en-US" sz="2701"/>
          </a:p>
        </p:txBody>
      </p:sp>
      <p:sp>
        <p:nvSpPr>
          <p:cNvPr id="43" name="Rectangle 9">
            <a:extLst>
              <a:ext uri="{FF2B5EF4-FFF2-40B4-BE49-F238E27FC236}">
                <a16:creationId xmlns:a16="http://schemas.microsoft.com/office/drawing/2014/main" id="{69A465DE-BEC4-4295-A4AC-A6E99E7B537A}"/>
              </a:ext>
            </a:extLst>
          </p:cNvPr>
          <p:cNvSpPr/>
          <p:nvPr/>
        </p:nvSpPr>
        <p:spPr>
          <a:xfrm>
            <a:off x="11163916" y="5691563"/>
            <a:ext cx="376186" cy="35214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 sz="2701"/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47DC3838-C6F4-42B9-8C0C-35836B62EBD1}"/>
              </a:ext>
            </a:extLst>
          </p:cNvPr>
          <p:cNvGrpSpPr/>
          <p:nvPr/>
        </p:nvGrpSpPr>
        <p:grpSpPr>
          <a:xfrm>
            <a:off x="8147262" y="4451576"/>
            <a:ext cx="2594207" cy="858180"/>
            <a:chOff x="2113657" y="4283314"/>
            <a:chExt cx="3647460" cy="858180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80E6719B-0B07-4D1B-9B85-EEF2C5AC4B97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0069154C-C21F-4AC8-879E-60463C47B5D1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7FB3FF7D-185E-4DCB-967A-0D1303977A94}"/>
              </a:ext>
            </a:extLst>
          </p:cNvPr>
          <p:cNvGrpSpPr/>
          <p:nvPr/>
        </p:nvGrpSpPr>
        <p:grpSpPr>
          <a:xfrm>
            <a:off x="8147262" y="5453612"/>
            <a:ext cx="2594207" cy="858180"/>
            <a:chOff x="2113657" y="4283314"/>
            <a:chExt cx="3647460" cy="858180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F44F2AEE-1B21-4CC3-9C1B-59399DA4BE5C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C6847C19-6E4E-4750-9DE9-F4E86C9CFB7E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409809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</a:t>
            </a:r>
            <a:r>
              <a:rPr lang="en-US" dirty="0">
                <a:solidFill>
                  <a:schemeClr val="accent1"/>
                </a:solidFill>
              </a:rPr>
              <a:t>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25F035-A5E2-4B36-8528-254E3D5A071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tx1"/>
                </a:solidFill>
              </a:rPr>
              <a:t>Insert the Sub Title of Your Presentation</a:t>
            </a:r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0D41C87A-F721-4D2E-A29B-D7A4161C2826}"/>
              </a:ext>
            </a:extLst>
          </p:cNvPr>
          <p:cNvGrpSpPr/>
          <p:nvPr/>
        </p:nvGrpSpPr>
        <p:grpSpPr>
          <a:xfrm>
            <a:off x="4157224" y="2550274"/>
            <a:ext cx="3613784" cy="3377840"/>
            <a:chOff x="4278569" y="2169104"/>
            <a:chExt cx="3613784" cy="3377840"/>
          </a:xfrm>
        </p:grpSpPr>
        <p:sp>
          <p:nvSpPr>
            <p:cNvPr id="5" name="Oval 2">
              <a:extLst>
                <a:ext uri="{FF2B5EF4-FFF2-40B4-BE49-F238E27FC236}">
                  <a16:creationId xmlns:a16="http://schemas.microsoft.com/office/drawing/2014/main" id="{5DDE7E50-7C84-4C1B-8C60-58CE9216C884}"/>
                </a:ext>
              </a:extLst>
            </p:cNvPr>
            <p:cNvSpPr/>
            <p:nvPr/>
          </p:nvSpPr>
          <p:spPr>
            <a:xfrm>
              <a:off x="6594644" y="2170573"/>
              <a:ext cx="962376" cy="1660033"/>
            </a:xfrm>
            <a:custGeom>
              <a:avLst/>
              <a:gdLst>
                <a:gd name="connsiteX0" fmla="*/ 360040 w 720080"/>
                <a:gd name="connsiteY0" fmla="*/ 0 h 1085538"/>
                <a:gd name="connsiteX1" fmla="*/ 720080 w 720080"/>
                <a:gd name="connsiteY1" fmla="*/ 360040 h 1085538"/>
                <a:gd name="connsiteX2" fmla="*/ 719534 w 720080"/>
                <a:gd name="connsiteY2" fmla="*/ 365458 h 1085538"/>
                <a:gd name="connsiteX3" fmla="*/ 720080 w 720080"/>
                <a:gd name="connsiteY3" fmla="*/ 365458 h 1085538"/>
                <a:gd name="connsiteX4" fmla="*/ 719396 w 720080"/>
                <a:gd name="connsiteY4" fmla="*/ 366826 h 1085538"/>
                <a:gd name="connsiteX5" fmla="*/ 582061 w 720080"/>
                <a:gd name="connsiteY5" fmla="*/ 641496 h 1085538"/>
                <a:gd name="connsiteX6" fmla="*/ 360040 w 720080"/>
                <a:gd name="connsiteY6" fmla="*/ 1085538 h 1085538"/>
                <a:gd name="connsiteX7" fmla="*/ 138019 w 720080"/>
                <a:gd name="connsiteY7" fmla="*/ 641496 h 1085538"/>
                <a:gd name="connsiteX8" fmla="*/ 684 w 720080"/>
                <a:gd name="connsiteY8" fmla="*/ 366826 h 1085538"/>
                <a:gd name="connsiteX9" fmla="*/ 0 w 720080"/>
                <a:gd name="connsiteY9" fmla="*/ 365458 h 1085538"/>
                <a:gd name="connsiteX10" fmla="*/ 546 w 720080"/>
                <a:gd name="connsiteY10" fmla="*/ 365458 h 1085538"/>
                <a:gd name="connsiteX11" fmla="*/ 0 w 720080"/>
                <a:gd name="connsiteY11" fmla="*/ 360040 h 1085538"/>
                <a:gd name="connsiteX12" fmla="*/ 360040 w 720080"/>
                <a:gd name="connsiteY12" fmla="*/ 0 h 1085538"/>
                <a:gd name="connsiteX0" fmla="*/ 360040 w 720080"/>
                <a:gd name="connsiteY0" fmla="*/ 0 h 1105273"/>
                <a:gd name="connsiteX1" fmla="*/ 720080 w 720080"/>
                <a:gd name="connsiteY1" fmla="*/ 360040 h 1105273"/>
                <a:gd name="connsiteX2" fmla="*/ 719534 w 720080"/>
                <a:gd name="connsiteY2" fmla="*/ 365458 h 1105273"/>
                <a:gd name="connsiteX3" fmla="*/ 720080 w 720080"/>
                <a:gd name="connsiteY3" fmla="*/ 365458 h 1105273"/>
                <a:gd name="connsiteX4" fmla="*/ 719396 w 720080"/>
                <a:gd name="connsiteY4" fmla="*/ 366826 h 1105273"/>
                <a:gd name="connsiteX5" fmla="*/ 582061 w 720080"/>
                <a:gd name="connsiteY5" fmla="*/ 641496 h 1105273"/>
                <a:gd name="connsiteX6" fmla="*/ 310702 w 720080"/>
                <a:gd name="connsiteY6" fmla="*/ 1105273 h 1105273"/>
                <a:gd name="connsiteX7" fmla="*/ 138019 w 720080"/>
                <a:gd name="connsiteY7" fmla="*/ 641496 h 1105273"/>
                <a:gd name="connsiteX8" fmla="*/ 684 w 720080"/>
                <a:gd name="connsiteY8" fmla="*/ 366826 h 1105273"/>
                <a:gd name="connsiteX9" fmla="*/ 0 w 720080"/>
                <a:gd name="connsiteY9" fmla="*/ 365458 h 1105273"/>
                <a:gd name="connsiteX10" fmla="*/ 546 w 720080"/>
                <a:gd name="connsiteY10" fmla="*/ 365458 h 1105273"/>
                <a:gd name="connsiteX11" fmla="*/ 0 w 720080"/>
                <a:gd name="connsiteY11" fmla="*/ 360040 h 1105273"/>
                <a:gd name="connsiteX12" fmla="*/ 360040 w 720080"/>
                <a:gd name="connsiteY12" fmla="*/ 0 h 1105273"/>
                <a:gd name="connsiteX0" fmla="*/ 360040 w 720080"/>
                <a:gd name="connsiteY0" fmla="*/ 0 h 1105273"/>
                <a:gd name="connsiteX1" fmla="*/ 720080 w 720080"/>
                <a:gd name="connsiteY1" fmla="*/ 360040 h 1105273"/>
                <a:gd name="connsiteX2" fmla="*/ 719534 w 720080"/>
                <a:gd name="connsiteY2" fmla="*/ 365458 h 1105273"/>
                <a:gd name="connsiteX3" fmla="*/ 720080 w 720080"/>
                <a:gd name="connsiteY3" fmla="*/ 365458 h 1105273"/>
                <a:gd name="connsiteX4" fmla="*/ 719396 w 720080"/>
                <a:gd name="connsiteY4" fmla="*/ 366826 h 1105273"/>
                <a:gd name="connsiteX5" fmla="*/ 604500 w 720080"/>
                <a:gd name="connsiteY5" fmla="*/ 706009 h 1105273"/>
                <a:gd name="connsiteX6" fmla="*/ 310702 w 720080"/>
                <a:gd name="connsiteY6" fmla="*/ 1105273 h 1105273"/>
                <a:gd name="connsiteX7" fmla="*/ 138019 w 720080"/>
                <a:gd name="connsiteY7" fmla="*/ 641496 h 1105273"/>
                <a:gd name="connsiteX8" fmla="*/ 684 w 720080"/>
                <a:gd name="connsiteY8" fmla="*/ 366826 h 1105273"/>
                <a:gd name="connsiteX9" fmla="*/ 0 w 720080"/>
                <a:gd name="connsiteY9" fmla="*/ 365458 h 1105273"/>
                <a:gd name="connsiteX10" fmla="*/ 546 w 720080"/>
                <a:gd name="connsiteY10" fmla="*/ 365458 h 1105273"/>
                <a:gd name="connsiteX11" fmla="*/ 0 w 720080"/>
                <a:gd name="connsiteY11" fmla="*/ 360040 h 1105273"/>
                <a:gd name="connsiteX12" fmla="*/ 360040 w 720080"/>
                <a:gd name="connsiteY12" fmla="*/ 0 h 1105273"/>
                <a:gd name="connsiteX0" fmla="*/ 360040 w 720080"/>
                <a:gd name="connsiteY0" fmla="*/ 0 h 1105273"/>
                <a:gd name="connsiteX1" fmla="*/ 720080 w 720080"/>
                <a:gd name="connsiteY1" fmla="*/ 360040 h 1105273"/>
                <a:gd name="connsiteX2" fmla="*/ 719534 w 720080"/>
                <a:gd name="connsiteY2" fmla="*/ 365458 h 1105273"/>
                <a:gd name="connsiteX3" fmla="*/ 720080 w 720080"/>
                <a:gd name="connsiteY3" fmla="*/ 365458 h 1105273"/>
                <a:gd name="connsiteX4" fmla="*/ 719396 w 720080"/>
                <a:gd name="connsiteY4" fmla="*/ 366826 h 1105273"/>
                <a:gd name="connsiteX5" fmla="*/ 604500 w 720080"/>
                <a:gd name="connsiteY5" fmla="*/ 706009 h 1105273"/>
                <a:gd name="connsiteX6" fmla="*/ 310702 w 720080"/>
                <a:gd name="connsiteY6" fmla="*/ 1105273 h 1105273"/>
                <a:gd name="connsiteX7" fmla="*/ 138019 w 720080"/>
                <a:gd name="connsiteY7" fmla="*/ 641496 h 1105273"/>
                <a:gd name="connsiteX8" fmla="*/ 684 w 720080"/>
                <a:gd name="connsiteY8" fmla="*/ 366826 h 1105273"/>
                <a:gd name="connsiteX9" fmla="*/ 0 w 720080"/>
                <a:gd name="connsiteY9" fmla="*/ 365458 h 1105273"/>
                <a:gd name="connsiteX10" fmla="*/ 546 w 720080"/>
                <a:gd name="connsiteY10" fmla="*/ 365458 h 1105273"/>
                <a:gd name="connsiteX11" fmla="*/ 0 w 720080"/>
                <a:gd name="connsiteY11" fmla="*/ 360040 h 1105273"/>
                <a:gd name="connsiteX12" fmla="*/ 360040 w 720080"/>
                <a:gd name="connsiteY12" fmla="*/ 0 h 1105273"/>
                <a:gd name="connsiteX0" fmla="*/ 360040 w 720080"/>
                <a:gd name="connsiteY0" fmla="*/ 0 h 1105273"/>
                <a:gd name="connsiteX1" fmla="*/ 720080 w 720080"/>
                <a:gd name="connsiteY1" fmla="*/ 360040 h 1105273"/>
                <a:gd name="connsiteX2" fmla="*/ 719534 w 720080"/>
                <a:gd name="connsiteY2" fmla="*/ 365458 h 1105273"/>
                <a:gd name="connsiteX3" fmla="*/ 720080 w 720080"/>
                <a:gd name="connsiteY3" fmla="*/ 365458 h 1105273"/>
                <a:gd name="connsiteX4" fmla="*/ 719396 w 720080"/>
                <a:gd name="connsiteY4" fmla="*/ 366826 h 1105273"/>
                <a:gd name="connsiteX5" fmla="*/ 604500 w 720080"/>
                <a:gd name="connsiteY5" fmla="*/ 706009 h 1105273"/>
                <a:gd name="connsiteX6" fmla="*/ 310702 w 720080"/>
                <a:gd name="connsiteY6" fmla="*/ 1105273 h 1105273"/>
                <a:gd name="connsiteX7" fmla="*/ 138019 w 720080"/>
                <a:gd name="connsiteY7" fmla="*/ 641496 h 1105273"/>
                <a:gd name="connsiteX8" fmla="*/ 684 w 720080"/>
                <a:gd name="connsiteY8" fmla="*/ 366826 h 1105273"/>
                <a:gd name="connsiteX9" fmla="*/ 0 w 720080"/>
                <a:gd name="connsiteY9" fmla="*/ 365458 h 1105273"/>
                <a:gd name="connsiteX10" fmla="*/ 546 w 720080"/>
                <a:gd name="connsiteY10" fmla="*/ 365458 h 1105273"/>
                <a:gd name="connsiteX11" fmla="*/ 0 w 720080"/>
                <a:gd name="connsiteY11" fmla="*/ 360040 h 1105273"/>
                <a:gd name="connsiteX12" fmla="*/ 360040 w 720080"/>
                <a:gd name="connsiteY12" fmla="*/ 0 h 1105273"/>
                <a:gd name="connsiteX0" fmla="*/ 360040 w 720080"/>
                <a:gd name="connsiteY0" fmla="*/ 0 h 1209055"/>
                <a:gd name="connsiteX1" fmla="*/ 720080 w 720080"/>
                <a:gd name="connsiteY1" fmla="*/ 360040 h 1209055"/>
                <a:gd name="connsiteX2" fmla="*/ 719534 w 720080"/>
                <a:gd name="connsiteY2" fmla="*/ 365458 h 1209055"/>
                <a:gd name="connsiteX3" fmla="*/ 720080 w 720080"/>
                <a:gd name="connsiteY3" fmla="*/ 365458 h 1209055"/>
                <a:gd name="connsiteX4" fmla="*/ 719396 w 720080"/>
                <a:gd name="connsiteY4" fmla="*/ 366826 h 1209055"/>
                <a:gd name="connsiteX5" fmla="*/ 604500 w 720080"/>
                <a:gd name="connsiteY5" fmla="*/ 706009 h 1209055"/>
                <a:gd name="connsiteX6" fmla="*/ 263018 w 720080"/>
                <a:gd name="connsiteY6" fmla="*/ 1209055 h 1209055"/>
                <a:gd name="connsiteX7" fmla="*/ 138019 w 720080"/>
                <a:gd name="connsiteY7" fmla="*/ 641496 h 1209055"/>
                <a:gd name="connsiteX8" fmla="*/ 684 w 720080"/>
                <a:gd name="connsiteY8" fmla="*/ 366826 h 1209055"/>
                <a:gd name="connsiteX9" fmla="*/ 0 w 720080"/>
                <a:gd name="connsiteY9" fmla="*/ 365458 h 1209055"/>
                <a:gd name="connsiteX10" fmla="*/ 546 w 720080"/>
                <a:gd name="connsiteY10" fmla="*/ 365458 h 1209055"/>
                <a:gd name="connsiteX11" fmla="*/ 0 w 720080"/>
                <a:gd name="connsiteY11" fmla="*/ 360040 h 1209055"/>
                <a:gd name="connsiteX12" fmla="*/ 360040 w 720080"/>
                <a:gd name="connsiteY12" fmla="*/ 0 h 1209055"/>
                <a:gd name="connsiteX0" fmla="*/ 360040 w 720080"/>
                <a:gd name="connsiteY0" fmla="*/ 0 h 1209055"/>
                <a:gd name="connsiteX1" fmla="*/ 720080 w 720080"/>
                <a:gd name="connsiteY1" fmla="*/ 360040 h 1209055"/>
                <a:gd name="connsiteX2" fmla="*/ 719534 w 720080"/>
                <a:gd name="connsiteY2" fmla="*/ 365458 h 1209055"/>
                <a:gd name="connsiteX3" fmla="*/ 720080 w 720080"/>
                <a:gd name="connsiteY3" fmla="*/ 365458 h 1209055"/>
                <a:gd name="connsiteX4" fmla="*/ 719396 w 720080"/>
                <a:gd name="connsiteY4" fmla="*/ 366826 h 1209055"/>
                <a:gd name="connsiteX5" fmla="*/ 604500 w 720080"/>
                <a:gd name="connsiteY5" fmla="*/ 706009 h 1209055"/>
                <a:gd name="connsiteX6" fmla="*/ 263018 w 720080"/>
                <a:gd name="connsiteY6" fmla="*/ 1209055 h 1209055"/>
                <a:gd name="connsiteX7" fmla="*/ 138019 w 720080"/>
                <a:gd name="connsiteY7" fmla="*/ 641496 h 1209055"/>
                <a:gd name="connsiteX8" fmla="*/ 684 w 720080"/>
                <a:gd name="connsiteY8" fmla="*/ 366826 h 1209055"/>
                <a:gd name="connsiteX9" fmla="*/ 0 w 720080"/>
                <a:gd name="connsiteY9" fmla="*/ 365458 h 1209055"/>
                <a:gd name="connsiteX10" fmla="*/ 546 w 720080"/>
                <a:gd name="connsiteY10" fmla="*/ 365458 h 1209055"/>
                <a:gd name="connsiteX11" fmla="*/ 0 w 720080"/>
                <a:gd name="connsiteY11" fmla="*/ 360040 h 1209055"/>
                <a:gd name="connsiteX12" fmla="*/ 360040 w 720080"/>
                <a:gd name="connsiteY12" fmla="*/ 0 h 1209055"/>
                <a:gd name="connsiteX0" fmla="*/ 360040 w 720080"/>
                <a:gd name="connsiteY0" fmla="*/ 0 h 1217470"/>
                <a:gd name="connsiteX1" fmla="*/ 720080 w 720080"/>
                <a:gd name="connsiteY1" fmla="*/ 360040 h 1217470"/>
                <a:gd name="connsiteX2" fmla="*/ 719534 w 720080"/>
                <a:gd name="connsiteY2" fmla="*/ 365458 h 1217470"/>
                <a:gd name="connsiteX3" fmla="*/ 720080 w 720080"/>
                <a:gd name="connsiteY3" fmla="*/ 365458 h 1217470"/>
                <a:gd name="connsiteX4" fmla="*/ 719396 w 720080"/>
                <a:gd name="connsiteY4" fmla="*/ 366826 h 1217470"/>
                <a:gd name="connsiteX5" fmla="*/ 604500 w 720080"/>
                <a:gd name="connsiteY5" fmla="*/ 706009 h 1217470"/>
                <a:gd name="connsiteX6" fmla="*/ 243384 w 720080"/>
                <a:gd name="connsiteY6" fmla="*/ 1217470 h 1217470"/>
                <a:gd name="connsiteX7" fmla="*/ 138019 w 720080"/>
                <a:gd name="connsiteY7" fmla="*/ 641496 h 1217470"/>
                <a:gd name="connsiteX8" fmla="*/ 684 w 720080"/>
                <a:gd name="connsiteY8" fmla="*/ 366826 h 1217470"/>
                <a:gd name="connsiteX9" fmla="*/ 0 w 720080"/>
                <a:gd name="connsiteY9" fmla="*/ 365458 h 1217470"/>
                <a:gd name="connsiteX10" fmla="*/ 546 w 720080"/>
                <a:gd name="connsiteY10" fmla="*/ 365458 h 1217470"/>
                <a:gd name="connsiteX11" fmla="*/ 0 w 720080"/>
                <a:gd name="connsiteY11" fmla="*/ 360040 h 1217470"/>
                <a:gd name="connsiteX12" fmla="*/ 360040 w 720080"/>
                <a:gd name="connsiteY12" fmla="*/ 0 h 1217470"/>
                <a:gd name="connsiteX0" fmla="*/ 360040 w 720080"/>
                <a:gd name="connsiteY0" fmla="*/ 0 h 1217470"/>
                <a:gd name="connsiteX1" fmla="*/ 720080 w 720080"/>
                <a:gd name="connsiteY1" fmla="*/ 360040 h 1217470"/>
                <a:gd name="connsiteX2" fmla="*/ 719534 w 720080"/>
                <a:gd name="connsiteY2" fmla="*/ 365458 h 1217470"/>
                <a:gd name="connsiteX3" fmla="*/ 720080 w 720080"/>
                <a:gd name="connsiteY3" fmla="*/ 365458 h 1217470"/>
                <a:gd name="connsiteX4" fmla="*/ 719396 w 720080"/>
                <a:gd name="connsiteY4" fmla="*/ 366826 h 1217470"/>
                <a:gd name="connsiteX5" fmla="*/ 604500 w 720080"/>
                <a:gd name="connsiteY5" fmla="*/ 706009 h 1217470"/>
                <a:gd name="connsiteX6" fmla="*/ 243384 w 720080"/>
                <a:gd name="connsiteY6" fmla="*/ 1217470 h 1217470"/>
                <a:gd name="connsiteX7" fmla="*/ 138019 w 720080"/>
                <a:gd name="connsiteY7" fmla="*/ 641496 h 1217470"/>
                <a:gd name="connsiteX8" fmla="*/ 684 w 720080"/>
                <a:gd name="connsiteY8" fmla="*/ 366826 h 1217470"/>
                <a:gd name="connsiteX9" fmla="*/ 0 w 720080"/>
                <a:gd name="connsiteY9" fmla="*/ 365458 h 1217470"/>
                <a:gd name="connsiteX10" fmla="*/ 546 w 720080"/>
                <a:gd name="connsiteY10" fmla="*/ 365458 h 1217470"/>
                <a:gd name="connsiteX11" fmla="*/ 0 w 720080"/>
                <a:gd name="connsiteY11" fmla="*/ 360040 h 1217470"/>
                <a:gd name="connsiteX12" fmla="*/ 360040 w 720080"/>
                <a:gd name="connsiteY12" fmla="*/ 0 h 1217470"/>
                <a:gd name="connsiteX0" fmla="*/ 360040 w 720080"/>
                <a:gd name="connsiteY0" fmla="*/ 0 h 1217470"/>
                <a:gd name="connsiteX1" fmla="*/ 720080 w 720080"/>
                <a:gd name="connsiteY1" fmla="*/ 360040 h 1217470"/>
                <a:gd name="connsiteX2" fmla="*/ 719534 w 720080"/>
                <a:gd name="connsiteY2" fmla="*/ 365458 h 1217470"/>
                <a:gd name="connsiteX3" fmla="*/ 720080 w 720080"/>
                <a:gd name="connsiteY3" fmla="*/ 365458 h 1217470"/>
                <a:gd name="connsiteX4" fmla="*/ 719396 w 720080"/>
                <a:gd name="connsiteY4" fmla="*/ 366826 h 1217470"/>
                <a:gd name="connsiteX5" fmla="*/ 604500 w 720080"/>
                <a:gd name="connsiteY5" fmla="*/ 706009 h 1217470"/>
                <a:gd name="connsiteX6" fmla="*/ 243384 w 720080"/>
                <a:gd name="connsiteY6" fmla="*/ 1217470 h 1217470"/>
                <a:gd name="connsiteX7" fmla="*/ 138019 w 720080"/>
                <a:gd name="connsiteY7" fmla="*/ 641496 h 1217470"/>
                <a:gd name="connsiteX8" fmla="*/ 684 w 720080"/>
                <a:gd name="connsiteY8" fmla="*/ 366826 h 1217470"/>
                <a:gd name="connsiteX9" fmla="*/ 0 w 720080"/>
                <a:gd name="connsiteY9" fmla="*/ 365458 h 1217470"/>
                <a:gd name="connsiteX10" fmla="*/ 546 w 720080"/>
                <a:gd name="connsiteY10" fmla="*/ 365458 h 1217470"/>
                <a:gd name="connsiteX11" fmla="*/ 0 w 720080"/>
                <a:gd name="connsiteY11" fmla="*/ 360040 h 1217470"/>
                <a:gd name="connsiteX12" fmla="*/ 360040 w 720080"/>
                <a:gd name="connsiteY12" fmla="*/ 0 h 1217470"/>
                <a:gd name="connsiteX0" fmla="*/ 360040 w 720080"/>
                <a:gd name="connsiteY0" fmla="*/ 0 h 1217470"/>
                <a:gd name="connsiteX1" fmla="*/ 720080 w 720080"/>
                <a:gd name="connsiteY1" fmla="*/ 360040 h 1217470"/>
                <a:gd name="connsiteX2" fmla="*/ 719534 w 720080"/>
                <a:gd name="connsiteY2" fmla="*/ 365458 h 1217470"/>
                <a:gd name="connsiteX3" fmla="*/ 720080 w 720080"/>
                <a:gd name="connsiteY3" fmla="*/ 365458 h 1217470"/>
                <a:gd name="connsiteX4" fmla="*/ 719396 w 720080"/>
                <a:gd name="connsiteY4" fmla="*/ 366826 h 1217470"/>
                <a:gd name="connsiteX5" fmla="*/ 604500 w 720080"/>
                <a:gd name="connsiteY5" fmla="*/ 706009 h 1217470"/>
                <a:gd name="connsiteX6" fmla="*/ 243384 w 720080"/>
                <a:gd name="connsiteY6" fmla="*/ 1217470 h 1217470"/>
                <a:gd name="connsiteX7" fmla="*/ 138019 w 720080"/>
                <a:gd name="connsiteY7" fmla="*/ 641496 h 1217470"/>
                <a:gd name="connsiteX8" fmla="*/ 684 w 720080"/>
                <a:gd name="connsiteY8" fmla="*/ 366826 h 1217470"/>
                <a:gd name="connsiteX9" fmla="*/ 0 w 720080"/>
                <a:gd name="connsiteY9" fmla="*/ 365458 h 1217470"/>
                <a:gd name="connsiteX10" fmla="*/ 546 w 720080"/>
                <a:gd name="connsiteY10" fmla="*/ 365458 h 1217470"/>
                <a:gd name="connsiteX11" fmla="*/ 0 w 720080"/>
                <a:gd name="connsiteY11" fmla="*/ 360040 h 1217470"/>
                <a:gd name="connsiteX12" fmla="*/ 360040 w 720080"/>
                <a:gd name="connsiteY12" fmla="*/ 0 h 1217470"/>
                <a:gd name="connsiteX0" fmla="*/ 360040 w 720080"/>
                <a:gd name="connsiteY0" fmla="*/ 0 h 1223080"/>
                <a:gd name="connsiteX1" fmla="*/ 720080 w 720080"/>
                <a:gd name="connsiteY1" fmla="*/ 360040 h 1223080"/>
                <a:gd name="connsiteX2" fmla="*/ 719534 w 720080"/>
                <a:gd name="connsiteY2" fmla="*/ 365458 h 1223080"/>
                <a:gd name="connsiteX3" fmla="*/ 720080 w 720080"/>
                <a:gd name="connsiteY3" fmla="*/ 365458 h 1223080"/>
                <a:gd name="connsiteX4" fmla="*/ 719396 w 720080"/>
                <a:gd name="connsiteY4" fmla="*/ 366826 h 1223080"/>
                <a:gd name="connsiteX5" fmla="*/ 604500 w 720080"/>
                <a:gd name="connsiteY5" fmla="*/ 706009 h 1223080"/>
                <a:gd name="connsiteX6" fmla="*/ 263019 w 720080"/>
                <a:gd name="connsiteY6" fmla="*/ 1223080 h 1223080"/>
                <a:gd name="connsiteX7" fmla="*/ 138019 w 720080"/>
                <a:gd name="connsiteY7" fmla="*/ 641496 h 1223080"/>
                <a:gd name="connsiteX8" fmla="*/ 684 w 720080"/>
                <a:gd name="connsiteY8" fmla="*/ 366826 h 1223080"/>
                <a:gd name="connsiteX9" fmla="*/ 0 w 720080"/>
                <a:gd name="connsiteY9" fmla="*/ 365458 h 1223080"/>
                <a:gd name="connsiteX10" fmla="*/ 546 w 720080"/>
                <a:gd name="connsiteY10" fmla="*/ 365458 h 1223080"/>
                <a:gd name="connsiteX11" fmla="*/ 0 w 720080"/>
                <a:gd name="connsiteY11" fmla="*/ 360040 h 1223080"/>
                <a:gd name="connsiteX12" fmla="*/ 360040 w 720080"/>
                <a:gd name="connsiteY12" fmla="*/ 0 h 1223080"/>
                <a:gd name="connsiteX0" fmla="*/ 360040 w 720080"/>
                <a:gd name="connsiteY0" fmla="*/ 0 h 1223080"/>
                <a:gd name="connsiteX1" fmla="*/ 720080 w 720080"/>
                <a:gd name="connsiteY1" fmla="*/ 360040 h 1223080"/>
                <a:gd name="connsiteX2" fmla="*/ 719534 w 720080"/>
                <a:gd name="connsiteY2" fmla="*/ 365458 h 1223080"/>
                <a:gd name="connsiteX3" fmla="*/ 720080 w 720080"/>
                <a:gd name="connsiteY3" fmla="*/ 365458 h 1223080"/>
                <a:gd name="connsiteX4" fmla="*/ 719396 w 720080"/>
                <a:gd name="connsiteY4" fmla="*/ 366826 h 1223080"/>
                <a:gd name="connsiteX5" fmla="*/ 604500 w 720080"/>
                <a:gd name="connsiteY5" fmla="*/ 706009 h 1223080"/>
                <a:gd name="connsiteX6" fmla="*/ 263019 w 720080"/>
                <a:gd name="connsiteY6" fmla="*/ 1223080 h 1223080"/>
                <a:gd name="connsiteX7" fmla="*/ 138019 w 720080"/>
                <a:gd name="connsiteY7" fmla="*/ 641496 h 1223080"/>
                <a:gd name="connsiteX8" fmla="*/ 684 w 720080"/>
                <a:gd name="connsiteY8" fmla="*/ 366826 h 1223080"/>
                <a:gd name="connsiteX9" fmla="*/ 0 w 720080"/>
                <a:gd name="connsiteY9" fmla="*/ 365458 h 1223080"/>
                <a:gd name="connsiteX10" fmla="*/ 546 w 720080"/>
                <a:gd name="connsiteY10" fmla="*/ 365458 h 1223080"/>
                <a:gd name="connsiteX11" fmla="*/ 0 w 720080"/>
                <a:gd name="connsiteY11" fmla="*/ 360040 h 1223080"/>
                <a:gd name="connsiteX12" fmla="*/ 360040 w 720080"/>
                <a:gd name="connsiteY12" fmla="*/ 0 h 1223080"/>
                <a:gd name="connsiteX0" fmla="*/ 360040 w 720080"/>
                <a:gd name="connsiteY0" fmla="*/ 0 h 1223080"/>
                <a:gd name="connsiteX1" fmla="*/ 720080 w 720080"/>
                <a:gd name="connsiteY1" fmla="*/ 360040 h 1223080"/>
                <a:gd name="connsiteX2" fmla="*/ 719534 w 720080"/>
                <a:gd name="connsiteY2" fmla="*/ 365458 h 1223080"/>
                <a:gd name="connsiteX3" fmla="*/ 720080 w 720080"/>
                <a:gd name="connsiteY3" fmla="*/ 365458 h 1223080"/>
                <a:gd name="connsiteX4" fmla="*/ 719396 w 720080"/>
                <a:gd name="connsiteY4" fmla="*/ 366826 h 1223080"/>
                <a:gd name="connsiteX5" fmla="*/ 604500 w 720080"/>
                <a:gd name="connsiteY5" fmla="*/ 706009 h 1223080"/>
                <a:gd name="connsiteX6" fmla="*/ 263019 w 720080"/>
                <a:gd name="connsiteY6" fmla="*/ 1223080 h 1223080"/>
                <a:gd name="connsiteX7" fmla="*/ 138019 w 720080"/>
                <a:gd name="connsiteY7" fmla="*/ 641496 h 1223080"/>
                <a:gd name="connsiteX8" fmla="*/ 684 w 720080"/>
                <a:gd name="connsiteY8" fmla="*/ 366826 h 1223080"/>
                <a:gd name="connsiteX9" fmla="*/ 0 w 720080"/>
                <a:gd name="connsiteY9" fmla="*/ 365458 h 1223080"/>
                <a:gd name="connsiteX10" fmla="*/ 546 w 720080"/>
                <a:gd name="connsiteY10" fmla="*/ 365458 h 1223080"/>
                <a:gd name="connsiteX11" fmla="*/ 0 w 720080"/>
                <a:gd name="connsiteY11" fmla="*/ 360040 h 1223080"/>
                <a:gd name="connsiteX12" fmla="*/ 360040 w 720080"/>
                <a:gd name="connsiteY12" fmla="*/ 0 h 1223080"/>
                <a:gd name="connsiteX0" fmla="*/ 360040 w 720080"/>
                <a:gd name="connsiteY0" fmla="*/ 0 h 1223080"/>
                <a:gd name="connsiteX1" fmla="*/ 720080 w 720080"/>
                <a:gd name="connsiteY1" fmla="*/ 360040 h 1223080"/>
                <a:gd name="connsiteX2" fmla="*/ 719534 w 720080"/>
                <a:gd name="connsiteY2" fmla="*/ 365458 h 1223080"/>
                <a:gd name="connsiteX3" fmla="*/ 720080 w 720080"/>
                <a:gd name="connsiteY3" fmla="*/ 365458 h 1223080"/>
                <a:gd name="connsiteX4" fmla="*/ 719396 w 720080"/>
                <a:gd name="connsiteY4" fmla="*/ 366826 h 1223080"/>
                <a:gd name="connsiteX5" fmla="*/ 604500 w 720080"/>
                <a:gd name="connsiteY5" fmla="*/ 706009 h 1223080"/>
                <a:gd name="connsiteX6" fmla="*/ 263019 w 720080"/>
                <a:gd name="connsiteY6" fmla="*/ 1223080 h 1223080"/>
                <a:gd name="connsiteX7" fmla="*/ 138019 w 720080"/>
                <a:gd name="connsiteY7" fmla="*/ 641496 h 1223080"/>
                <a:gd name="connsiteX8" fmla="*/ 684 w 720080"/>
                <a:gd name="connsiteY8" fmla="*/ 366826 h 1223080"/>
                <a:gd name="connsiteX9" fmla="*/ 0 w 720080"/>
                <a:gd name="connsiteY9" fmla="*/ 365458 h 1223080"/>
                <a:gd name="connsiteX10" fmla="*/ 546 w 720080"/>
                <a:gd name="connsiteY10" fmla="*/ 365458 h 1223080"/>
                <a:gd name="connsiteX11" fmla="*/ 0 w 720080"/>
                <a:gd name="connsiteY11" fmla="*/ 360040 h 1223080"/>
                <a:gd name="connsiteX12" fmla="*/ 360040 w 720080"/>
                <a:gd name="connsiteY12" fmla="*/ 0 h 1223080"/>
                <a:gd name="connsiteX0" fmla="*/ 360040 w 720080"/>
                <a:gd name="connsiteY0" fmla="*/ 0 h 1223080"/>
                <a:gd name="connsiteX1" fmla="*/ 720080 w 720080"/>
                <a:gd name="connsiteY1" fmla="*/ 360040 h 1223080"/>
                <a:gd name="connsiteX2" fmla="*/ 719534 w 720080"/>
                <a:gd name="connsiteY2" fmla="*/ 365458 h 1223080"/>
                <a:gd name="connsiteX3" fmla="*/ 720080 w 720080"/>
                <a:gd name="connsiteY3" fmla="*/ 365458 h 1223080"/>
                <a:gd name="connsiteX4" fmla="*/ 719396 w 720080"/>
                <a:gd name="connsiteY4" fmla="*/ 366826 h 1223080"/>
                <a:gd name="connsiteX5" fmla="*/ 604500 w 720080"/>
                <a:gd name="connsiteY5" fmla="*/ 706009 h 1223080"/>
                <a:gd name="connsiteX6" fmla="*/ 263019 w 720080"/>
                <a:gd name="connsiteY6" fmla="*/ 1223080 h 1223080"/>
                <a:gd name="connsiteX7" fmla="*/ 138019 w 720080"/>
                <a:gd name="connsiteY7" fmla="*/ 641496 h 1223080"/>
                <a:gd name="connsiteX8" fmla="*/ 684 w 720080"/>
                <a:gd name="connsiteY8" fmla="*/ 366826 h 1223080"/>
                <a:gd name="connsiteX9" fmla="*/ 0 w 720080"/>
                <a:gd name="connsiteY9" fmla="*/ 365458 h 1223080"/>
                <a:gd name="connsiteX10" fmla="*/ 546 w 720080"/>
                <a:gd name="connsiteY10" fmla="*/ 365458 h 1223080"/>
                <a:gd name="connsiteX11" fmla="*/ 0 w 720080"/>
                <a:gd name="connsiteY11" fmla="*/ 360040 h 1223080"/>
                <a:gd name="connsiteX12" fmla="*/ 360040 w 720080"/>
                <a:gd name="connsiteY12" fmla="*/ 0 h 1223080"/>
                <a:gd name="connsiteX0" fmla="*/ 360040 w 720080"/>
                <a:gd name="connsiteY0" fmla="*/ 0 h 1236370"/>
                <a:gd name="connsiteX1" fmla="*/ 720080 w 720080"/>
                <a:gd name="connsiteY1" fmla="*/ 360040 h 1236370"/>
                <a:gd name="connsiteX2" fmla="*/ 719534 w 720080"/>
                <a:gd name="connsiteY2" fmla="*/ 365458 h 1236370"/>
                <a:gd name="connsiteX3" fmla="*/ 720080 w 720080"/>
                <a:gd name="connsiteY3" fmla="*/ 365458 h 1236370"/>
                <a:gd name="connsiteX4" fmla="*/ 719396 w 720080"/>
                <a:gd name="connsiteY4" fmla="*/ 366826 h 1236370"/>
                <a:gd name="connsiteX5" fmla="*/ 604500 w 720080"/>
                <a:gd name="connsiteY5" fmla="*/ 706009 h 1236370"/>
                <a:gd name="connsiteX6" fmla="*/ 294916 w 720080"/>
                <a:gd name="connsiteY6" fmla="*/ 1236370 h 1236370"/>
                <a:gd name="connsiteX7" fmla="*/ 138019 w 720080"/>
                <a:gd name="connsiteY7" fmla="*/ 641496 h 1236370"/>
                <a:gd name="connsiteX8" fmla="*/ 684 w 720080"/>
                <a:gd name="connsiteY8" fmla="*/ 366826 h 1236370"/>
                <a:gd name="connsiteX9" fmla="*/ 0 w 720080"/>
                <a:gd name="connsiteY9" fmla="*/ 365458 h 1236370"/>
                <a:gd name="connsiteX10" fmla="*/ 546 w 720080"/>
                <a:gd name="connsiteY10" fmla="*/ 365458 h 1236370"/>
                <a:gd name="connsiteX11" fmla="*/ 0 w 720080"/>
                <a:gd name="connsiteY11" fmla="*/ 360040 h 1236370"/>
                <a:gd name="connsiteX12" fmla="*/ 360040 w 720080"/>
                <a:gd name="connsiteY12" fmla="*/ 0 h 1236370"/>
                <a:gd name="connsiteX0" fmla="*/ 360040 w 720080"/>
                <a:gd name="connsiteY0" fmla="*/ 0 h 1236370"/>
                <a:gd name="connsiteX1" fmla="*/ 720080 w 720080"/>
                <a:gd name="connsiteY1" fmla="*/ 360040 h 1236370"/>
                <a:gd name="connsiteX2" fmla="*/ 719534 w 720080"/>
                <a:gd name="connsiteY2" fmla="*/ 365458 h 1236370"/>
                <a:gd name="connsiteX3" fmla="*/ 720080 w 720080"/>
                <a:gd name="connsiteY3" fmla="*/ 365458 h 1236370"/>
                <a:gd name="connsiteX4" fmla="*/ 719396 w 720080"/>
                <a:gd name="connsiteY4" fmla="*/ 366826 h 1236370"/>
                <a:gd name="connsiteX5" fmla="*/ 604500 w 720080"/>
                <a:gd name="connsiteY5" fmla="*/ 706009 h 1236370"/>
                <a:gd name="connsiteX6" fmla="*/ 294916 w 720080"/>
                <a:gd name="connsiteY6" fmla="*/ 1236370 h 1236370"/>
                <a:gd name="connsiteX7" fmla="*/ 138019 w 720080"/>
                <a:gd name="connsiteY7" fmla="*/ 641496 h 1236370"/>
                <a:gd name="connsiteX8" fmla="*/ 684 w 720080"/>
                <a:gd name="connsiteY8" fmla="*/ 366826 h 1236370"/>
                <a:gd name="connsiteX9" fmla="*/ 0 w 720080"/>
                <a:gd name="connsiteY9" fmla="*/ 365458 h 1236370"/>
                <a:gd name="connsiteX10" fmla="*/ 546 w 720080"/>
                <a:gd name="connsiteY10" fmla="*/ 365458 h 1236370"/>
                <a:gd name="connsiteX11" fmla="*/ 0 w 720080"/>
                <a:gd name="connsiteY11" fmla="*/ 360040 h 1236370"/>
                <a:gd name="connsiteX12" fmla="*/ 360040 w 720080"/>
                <a:gd name="connsiteY12" fmla="*/ 0 h 1236370"/>
                <a:gd name="connsiteX0" fmla="*/ 360040 w 720080"/>
                <a:gd name="connsiteY0" fmla="*/ 0 h 1236370"/>
                <a:gd name="connsiteX1" fmla="*/ 720080 w 720080"/>
                <a:gd name="connsiteY1" fmla="*/ 360040 h 1236370"/>
                <a:gd name="connsiteX2" fmla="*/ 719534 w 720080"/>
                <a:gd name="connsiteY2" fmla="*/ 365458 h 1236370"/>
                <a:gd name="connsiteX3" fmla="*/ 720080 w 720080"/>
                <a:gd name="connsiteY3" fmla="*/ 365458 h 1236370"/>
                <a:gd name="connsiteX4" fmla="*/ 719396 w 720080"/>
                <a:gd name="connsiteY4" fmla="*/ 366826 h 1236370"/>
                <a:gd name="connsiteX5" fmla="*/ 604500 w 720080"/>
                <a:gd name="connsiteY5" fmla="*/ 706009 h 1236370"/>
                <a:gd name="connsiteX6" fmla="*/ 294916 w 720080"/>
                <a:gd name="connsiteY6" fmla="*/ 1236370 h 1236370"/>
                <a:gd name="connsiteX7" fmla="*/ 138019 w 720080"/>
                <a:gd name="connsiteY7" fmla="*/ 641496 h 1236370"/>
                <a:gd name="connsiteX8" fmla="*/ 684 w 720080"/>
                <a:gd name="connsiteY8" fmla="*/ 366826 h 1236370"/>
                <a:gd name="connsiteX9" fmla="*/ 0 w 720080"/>
                <a:gd name="connsiteY9" fmla="*/ 365458 h 1236370"/>
                <a:gd name="connsiteX10" fmla="*/ 546 w 720080"/>
                <a:gd name="connsiteY10" fmla="*/ 365458 h 1236370"/>
                <a:gd name="connsiteX11" fmla="*/ 0 w 720080"/>
                <a:gd name="connsiteY11" fmla="*/ 360040 h 1236370"/>
                <a:gd name="connsiteX12" fmla="*/ 360040 w 720080"/>
                <a:gd name="connsiteY12" fmla="*/ 0 h 1236370"/>
                <a:gd name="connsiteX0" fmla="*/ 360040 w 720080"/>
                <a:gd name="connsiteY0" fmla="*/ 0 h 1236370"/>
                <a:gd name="connsiteX1" fmla="*/ 720080 w 720080"/>
                <a:gd name="connsiteY1" fmla="*/ 360040 h 1236370"/>
                <a:gd name="connsiteX2" fmla="*/ 719534 w 720080"/>
                <a:gd name="connsiteY2" fmla="*/ 365458 h 1236370"/>
                <a:gd name="connsiteX3" fmla="*/ 720080 w 720080"/>
                <a:gd name="connsiteY3" fmla="*/ 365458 h 1236370"/>
                <a:gd name="connsiteX4" fmla="*/ 719396 w 720080"/>
                <a:gd name="connsiteY4" fmla="*/ 366826 h 1236370"/>
                <a:gd name="connsiteX5" fmla="*/ 604500 w 720080"/>
                <a:gd name="connsiteY5" fmla="*/ 706009 h 1236370"/>
                <a:gd name="connsiteX6" fmla="*/ 294916 w 720080"/>
                <a:gd name="connsiteY6" fmla="*/ 1236370 h 1236370"/>
                <a:gd name="connsiteX7" fmla="*/ 138019 w 720080"/>
                <a:gd name="connsiteY7" fmla="*/ 641496 h 1236370"/>
                <a:gd name="connsiteX8" fmla="*/ 684 w 720080"/>
                <a:gd name="connsiteY8" fmla="*/ 366826 h 1236370"/>
                <a:gd name="connsiteX9" fmla="*/ 0 w 720080"/>
                <a:gd name="connsiteY9" fmla="*/ 365458 h 1236370"/>
                <a:gd name="connsiteX10" fmla="*/ 546 w 720080"/>
                <a:gd name="connsiteY10" fmla="*/ 365458 h 1236370"/>
                <a:gd name="connsiteX11" fmla="*/ 0 w 720080"/>
                <a:gd name="connsiteY11" fmla="*/ 360040 h 1236370"/>
                <a:gd name="connsiteX12" fmla="*/ 360040 w 720080"/>
                <a:gd name="connsiteY12" fmla="*/ 0 h 1236370"/>
                <a:gd name="connsiteX0" fmla="*/ 360040 w 720080"/>
                <a:gd name="connsiteY0" fmla="*/ 0 h 1236370"/>
                <a:gd name="connsiteX1" fmla="*/ 720080 w 720080"/>
                <a:gd name="connsiteY1" fmla="*/ 360040 h 1236370"/>
                <a:gd name="connsiteX2" fmla="*/ 719534 w 720080"/>
                <a:gd name="connsiteY2" fmla="*/ 365458 h 1236370"/>
                <a:gd name="connsiteX3" fmla="*/ 720080 w 720080"/>
                <a:gd name="connsiteY3" fmla="*/ 365458 h 1236370"/>
                <a:gd name="connsiteX4" fmla="*/ 719396 w 720080"/>
                <a:gd name="connsiteY4" fmla="*/ 366826 h 1236370"/>
                <a:gd name="connsiteX5" fmla="*/ 604500 w 720080"/>
                <a:gd name="connsiteY5" fmla="*/ 706009 h 1236370"/>
                <a:gd name="connsiteX6" fmla="*/ 294916 w 720080"/>
                <a:gd name="connsiteY6" fmla="*/ 1236370 h 1236370"/>
                <a:gd name="connsiteX7" fmla="*/ 138019 w 720080"/>
                <a:gd name="connsiteY7" fmla="*/ 641496 h 1236370"/>
                <a:gd name="connsiteX8" fmla="*/ 684 w 720080"/>
                <a:gd name="connsiteY8" fmla="*/ 366826 h 1236370"/>
                <a:gd name="connsiteX9" fmla="*/ 0 w 720080"/>
                <a:gd name="connsiteY9" fmla="*/ 365458 h 1236370"/>
                <a:gd name="connsiteX10" fmla="*/ 546 w 720080"/>
                <a:gd name="connsiteY10" fmla="*/ 365458 h 1236370"/>
                <a:gd name="connsiteX11" fmla="*/ 0 w 720080"/>
                <a:gd name="connsiteY11" fmla="*/ 360040 h 1236370"/>
                <a:gd name="connsiteX12" fmla="*/ 360040 w 720080"/>
                <a:gd name="connsiteY12" fmla="*/ 0 h 1236370"/>
                <a:gd name="connsiteX0" fmla="*/ 360040 w 720080"/>
                <a:gd name="connsiteY0" fmla="*/ 0 h 1236370"/>
                <a:gd name="connsiteX1" fmla="*/ 720080 w 720080"/>
                <a:gd name="connsiteY1" fmla="*/ 360040 h 1236370"/>
                <a:gd name="connsiteX2" fmla="*/ 719534 w 720080"/>
                <a:gd name="connsiteY2" fmla="*/ 365458 h 1236370"/>
                <a:gd name="connsiteX3" fmla="*/ 720080 w 720080"/>
                <a:gd name="connsiteY3" fmla="*/ 365458 h 1236370"/>
                <a:gd name="connsiteX4" fmla="*/ 719396 w 720080"/>
                <a:gd name="connsiteY4" fmla="*/ 366826 h 1236370"/>
                <a:gd name="connsiteX5" fmla="*/ 604500 w 720080"/>
                <a:gd name="connsiteY5" fmla="*/ 706009 h 1236370"/>
                <a:gd name="connsiteX6" fmla="*/ 294916 w 720080"/>
                <a:gd name="connsiteY6" fmla="*/ 1236370 h 1236370"/>
                <a:gd name="connsiteX7" fmla="*/ 138019 w 720080"/>
                <a:gd name="connsiteY7" fmla="*/ 641496 h 1236370"/>
                <a:gd name="connsiteX8" fmla="*/ 684 w 720080"/>
                <a:gd name="connsiteY8" fmla="*/ 366826 h 1236370"/>
                <a:gd name="connsiteX9" fmla="*/ 0 w 720080"/>
                <a:gd name="connsiteY9" fmla="*/ 365458 h 1236370"/>
                <a:gd name="connsiteX10" fmla="*/ 0 w 720080"/>
                <a:gd name="connsiteY10" fmla="*/ 360040 h 1236370"/>
                <a:gd name="connsiteX11" fmla="*/ 360040 w 720080"/>
                <a:gd name="connsiteY11" fmla="*/ 0 h 1236370"/>
                <a:gd name="connsiteX0" fmla="*/ 360040 w 720910"/>
                <a:gd name="connsiteY0" fmla="*/ 0 h 1236370"/>
                <a:gd name="connsiteX1" fmla="*/ 720080 w 720910"/>
                <a:gd name="connsiteY1" fmla="*/ 360040 h 1236370"/>
                <a:gd name="connsiteX2" fmla="*/ 719534 w 720910"/>
                <a:gd name="connsiteY2" fmla="*/ 365458 h 1236370"/>
                <a:gd name="connsiteX3" fmla="*/ 720080 w 720910"/>
                <a:gd name="connsiteY3" fmla="*/ 365458 h 1236370"/>
                <a:gd name="connsiteX4" fmla="*/ 720910 w 720910"/>
                <a:gd name="connsiteY4" fmla="*/ 369452 h 1236370"/>
                <a:gd name="connsiteX5" fmla="*/ 604500 w 720910"/>
                <a:gd name="connsiteY5" fmla="*/ 706009 h 1236370"/>
                <a:gd name="connsiteX6" fmla="*/ 294916 w 720910"/>
                <a:gd name="connsiteY6" fmla="*/ 1236370 h 1236370"/>
                <a:gd name="connsiteX7" fmla="*/ 138019 w 720910"/>
                <a:gd name="connsiteY7" fmla="*/ 641496 h 1236370"/>
                <a:gd name="connsiteX8" fmla="*/ 684 w 720910"/>
                <a:gd name="connsiteY8" fmla="*/ 366826 h 1236370"/>
                <a:gd name="connsiteX9" fmla="*/ 0 w 720910"/>
                <a:gd name="connsiteY9" fmla="*/ 365458 h 1236370"/>
                <a:gd name="connsiteX10" fmla="*/ 0 w 720910"/>
                <a:gd name="connsiteY10" fmla="*/ 360040 h 1236370"/>
                <a:gd name="connsiteX11" fmla="*/ 360040 w 720910"/>
                <a:gd name="connsiteY11" fmla="*/ 0 h 1236370"/>
                <a:gd name="connsiteX0" fmla="*/ 360040 w 721745"/>
                <a:gd name="connsiteY0" fmla="*/ 5 h 1236375"/>
                <a:gd name="connsiteX1" fmla="*/ 721745 w 721745"/>
                <a:gd name="connsiteY1" fmla="*/ 353834 h 1236375"/>
                <a:gd name="connsiteX2" fmla="*/ 719534 w 721745"/>
                <a:gd name="connsiteY2" fmla="*/ 365463 h 1236375"/>
                <a:gd name="connsiteX3" fmla="*/ 720080 w 721745"/>
                <a:gd name="connsiteY3" fmla="*/ 365463 h 1236375"/>
                <a:gd name="connsiteX4" fmla="*/ 720910 w 721745"/>
                <a:gd name="connsiteY4" fmla="*/ 369457 h 1236375"/>
                <a:gd name="connsiteX5" fmla="*/ 604500 w 721745"/>
                <a:gd name="connsiteY5" fmla="*/ 706014 h 1236375"/>
                <a:gd name="connsiteX6" fmla="*/ 294916 w 721745"/>
                <a:gd name="connsiteY6" fmla="*/ 1236375 h 1236375"/>
                <a:gd name="connsiteX7" fmla="*/ 138019 w 721745"/>
                <a:gd name="connsiteY7" fmla="*/ 641501 h 1236375"/>
                <a:gd name="connsiteX8" fmla="*/ 684 w 721745"/>
                <a:gd name="connsiteY8" fmla="*/ 366831 h 1236375"/>
                <a:gd name="connsiteX9" fmla="*/ 0 w 721745"/>
                <a:gd name="connsiteY9" fmla="*/ 365463 h 1236375"/>
                <a:gd name="connsiteX10" fmla="*/ 0 w 721745"/>
                <a:gd name="connsiteY10" fmla="*/ 360045 h 1236375"/>
                <a:gd name="connsiteX11" fmla="*/ 360040 w 721745"/>
                <a:gd name="connsiteY11" fmla="*/ 5 h 1236375"/>
                <a:gd name="connsiteX0" fmla="*/ 360040 w 722129"/>
                <a:gd name="connsiteY0" fmla="*/ 5 h 1236375"/>
                <a:gd name="connsiteX1" fmla="*/ 721745 w 722129"/>
                <a:gd name="connsiteY1" fmla="*/ 353834 h 1236375"/>
                <a:gd name="connsiteX2" fmla="*/ 719534 w 722129"/>
                <a:gd name="connsiteY2" fmla="*/ 365463 h 1236375"/>
                <a:gd name="connsiteX3" fmla="*/ 720080 w 722129"/>
                <a:gd name="connsiteY3" fmla="*/ 365463 h 1236375"/>
                <a:gd name="connsiteX4" fmla="*/ 722129 w 722129"/>
                <a:gd name="connsiteY4" fmla="*/ 389759 h 1236375"/>
                <a:gd name="connsiteX5" fmla="*/ 604500 w 722129"/>
                <a:gd name="connsiteY5" fmla="*/ 706014 h 1236375"/>
                <a:gd name="connsiteX6" fmla="*/ 294916 w 722129"/>
                <a:gd name="connsiteY6" fmla="*/ 1236375 h 1236375"/>
                <a:gd name="connsiteX7" fmla="*/ 138019 w 722129"/>
                <a:gd name="connsiteY7" fmla="*/ 641501 h 1236375"/>
                <a:gd name="connsiteX8" fmla="*/ 684 w 722129"/>
                <a:gd name="connsiteY8" fmla="*/ 366831 h 1236375"/>
                <a:gd name="connsiteX9" fmla="*/ 0 w 722129"/>
                <a:gd name="connsiteY9" fmla="*/ 365463 h 1236375"/>
                <a:gd name="connsiteX10" fmla="*/ 0 w 722129"/>
                <a:gd name="connsiteY10" fmla="*/ 360045 h 1236375"/>
                <a:gd name="connsiteX11" fmla="*/ 360040 w 722129"/>
                <a:gd name="connsiteY11" fmla="*/ 5 h 1236375"/>
                <a:gd name="connsiteX0" fmla="*/ 360040 w 722129"/>
                <a:gd name="connsiteY0" fmla="*/ 5 h 1236375"/>
                <a:gd name="connsiteX1" fmla="*/ 721745 w 722129"/>
                <a:gd name="connsiteY1" fmla="*/ 353834 h 1236375"/>
                <a:gd name="connsiteX2" fmla="*/ 719534 w 722129"/>
                <a:gd name="connsiteY2" fmla="*/ 365463 h 1236375"/>
                <a:gd name="connsiteX3" fmla="*/ 722129 w 722129"/>
                <a:gd name="connsiteY3" fmla="*/ 389759 h 1236375"/>
                <a:gd name="connsiteX4" fmla="*/ 604500 w 722129"/>
                <a:gd name="connsiteY4" fmla="*/ 706014 h 1236375"/>
                <a:gd name="connsiteX5" fmla="*/ 294916 w 722129"/>
                <a:gd name="connsiteY5" fmla="*/ 1236375 h 1236375"/>
                <a:gd name="connsiteX6" fmla="*/ 138019 w 722129"/>
                <a:gd name="connsiteY6" fmla="*/ 641501 h 1236375"/>
                <a:gd name="connsiteX7" fmla="*/ 684 w 722129"/>
                <a:gd name="connsiteY7" fmla="*/ 366831 h 1236375"/>
                <a:gd name="connsiteX8" fmla="*/ 0 w 722129"/>
                <a:gd name="connsiteY8" fmla="*/ 365463 h 1236375"/>
                <a:gd name="connsiteX9" fmla="*/ 0 w 722129"/>
                <a:gd name="connsiteY9" fmla="*/ 360045 h 1236375"/>
                <a:gd name="connsiteX10" fmla="*/ 360040 w 722129"/>
                <a:gd name="connsiteY10" fmla="*/ 5 h 1236375"/>
                <a:gd name="connsiteX0" fmla="*/ 360040 w 722129"/>
                <a:gd name="connsiteY0" fmla="*/ 5 h 1236375"/>
                <a:gd name="connsiteX1" fmla="*/ 721745 w 722129"/>
                <a:gd name="connsiteY1" fmla="*/ 353834 h 1236375"/>
                <a:gd name="connsiteX2" fmla="*/ 722129 w 722129"/>
                <a:gd name="connsiteY2" fmla="*/ 389759 h 1236375"/>
                <a:gd name="connsiteX3" fmla="*/ 604500 w 722129"/>
                <a:gd name="connsiteY3" fmla="*/ 706014 h 1236375"/>
                <a:gd name="connsiteX4" fmla="*/ 294916 w 722129"/>
                <a:gd name="connsiteY4" fmla="*/ 1236375 h 1236375"/>
                <a:gd name="connsiteX5" fmla="*/ 138019 w 722129"/>
                <a:gd name="connsiteY5" fmla="*/ 641501 h 1236375"/>
                <a:gd name="connsiteX6" fmla="*/ 684 w 722129"/>
                <a:gd name="connsiteY6" fmla="*/ 366831 h 1236375"/>
                <a:gd name="connsiteX7" fmla="*/ 0 w 722129"/>
                <a:gd name="connsiteY7" fmla="*/ 365463 h 1236375"/>
                <a:gd name="connsiteX8" fmla="*/ 0 w 722129"/>
                <a:gd name="connsiteY8" fmla="*/ 360045 h 1236375"/>
                <a:gd name="connsiteX9" fmla="*/ 360040 w 722129"/>
                <a:gd name="connsiteY9" fmla="*/ 5 h 1236375"/>
                <a:gd name="connsiteX0" fmla="*/ 360040 w 722021"/>
                <a:gd name="connsiteY0" fmla="*/ 5 h 1236375"/>
                <a:gd name="connsiteX1" fmla="*/ 721745 w 722021"/>
                <a:gd name="connsiteY1" fmla="*/ 353834 h 1236375"/>
                <a:gd name="connsiteX2" fmla="*/ 722021 w 722021"/>
                <a:gd name="connsiteY2" fmla="*/ 365316 h 1236375"/>
                <a:gd name="connsiteX3" fmla="*/ 604500 w 722021"/>
                <a:gd name="connsiteY3" fmla="*/ 706014 h 1236375"/>
                <a:gd name="connsiteX4" fmla="*/ 294916 w 722021"/>
                <a:gd name="connsiteY4" fmla="*/ 1236375 h 1236375"/>
                <a:gd name="connsiteX5" fmla="*/ 138019 w 722021"/>
                <a:gd name="connsiteY5" fmla="*/ 641501 h 1236375"/>
                <a:gd name="connsiteX6" fmla="*/ 684 w 722021"/>
                <a:gd name="connsiteY6" fmla="*/ 366831 h 1236375"/>
                <a:gd name="connsiteX7" fmla="*/ 0 w 722021"/>
                <a:gd name="connsiteY7" fmla="*/ 365463 h 1236375"/>
                <a:gd name="connsiteX8" fmla="*/ 0 w 722021"/>
                <a:gd name="connsiteY8" fmla="*/ 360045 h 1236375"/>
                <a:gd name="connsiteX9" fmla="*/ 360040 w 722021"/>
                <a:gd name="connsiteY9" fmla="*/ 5 h 1236375"/>
                <a:gd name="connsiteX0" fmla="*/ 360040 w 722021"/>
                <a:gd name="connsiteY0" fmla="*/ 5 h 1236375"/>
                <a:gd name="connsiteX1" fmla="*/ 721745 w 722021"/>
                <a:gd name="connsiteY1" fmla="*/ 353834 h 1236375"/>
                <a:gd name="connsiteX2" fmla="*/ 722021 w 722021"/>
                <a:gd name="connsiteY2" fmla="*/ 365316 h 1236375"/>
                <a:gd name="connsiteX3" fmla="*/ 604500 w 722021"/>
                <a:gd name="connsiteY3" fmla="*/ 706014 h 1236375"/>
                <a:gd name="connsiteX4" fmla="*/ 294916 w 722021"/>
                <a:gd name="connsiteY4" fmla="*/ 1236375 h 1236375"/>
                <a:gd name="connsiteX5" fmla="*/ 138019 w 722021"/>
                <a:gd name="connsiteY5" fmla="*/ 641501 h 1236375"/>
                <a:gd name="connsiteX6" fmla="*/ 684 w 722021"/>
                <a:gd name="connsiteY6" fmla="*/ 366831 h 1236375"/>
                <a:gd name="connsiteX7" fmla="*/ 0 w 722021"/>
                <a:gd name="connsiteY7" fmla="*/ 365463 h 1236375"/>
                <a:gd name="connsiteX8" fmla="*/ 0 w 722021"/>
                <a:gd name="connsiteY8" fmla="*/ 360045 h 1236375"/>
                <a:gd name="connsiteX9" fmla="*/ 360040 w 722021"/>
                <a:gd name="connsiteY9" fmla="*/ 5 h 1236375"/>
                <a:gd name="connsiteX0" fmla="*/ 360040 w 722021"/>
                <a:gd name="connsiteY0" fmla="*/ 8 h 1236378"/>
                <a:gd name="connsiteX1" fmla="*/ 721745 w 722021"/>
                <a:gd name="connsiteY1" fmla="*/ 353837 h 1236378"/>
                <a:gd name="connsiteX2" fmla="*/ 722021 w 722021"/>
                <a:gd name="connsiteY2" fmla="*/ 365319 h 1236378"/>
                <a:gd name="connsiteX3" fmla="*/ 604500 w 722021"/>
                <a:gd name="connsiteY3" fmla="*/ 706017 h 1236378"/>
                <a:gd name="connsiteX4" fmla="*/ 294916 w 722021"/>
                <a:gd name="connsiteY4" fmla="*/ 1236378 h 1236378"/>
                <a:gd name="connsiteX5" fmla="*/ 138019 w 722021"/>
                <a:gd name="connsiteY5" fmla="*/ 641504 h 1236378"/>
                <a:gd name="connsiteX6" fmla="*/ 684 w 722021"/>
                <a:gd name="connsiteY6" fmla="*/ 366834 h 1236378"/>
                <a:gd name="connsiteX7" fmla="*/ 0 w 722021"/>
                <a:gd name="connsiteY7" fmla="*/ 365466 h 1236378"/>
                <a:gd name="connsiteX8" fmla="*/ 0 w 722021"/>
                <a:gd name="connsiteY8" fmla="*/ 360048 h 1236378"/>
                <a:gd name="connsiteX9" fmla="*/ 360040 w 722021"/>
                <a:gd name="connsiteY9" fmla="*/ 8 h 1236378"/>
                <a:gd name="connsiteX0" fmla="*/ 360040 w 722021"/>
                <a:gd name="connsiteY0" fmla="*/ 8 h 1236378"/>
                <a:gd name="connsiteX1" fmla="*/ 721745 w 722021"/>
                <a:gd name="connsiteY1" fmla="*/ 353837 h 1236378"/>
                <a:gd name="connsiteX2" fmla="*/ 722021 w 722021"/>
                <a:gd name="connsiteY2" fmla="*/ 365319 h 1236378"/>
                <a:gd name="connsiteX3" fmla="*/ 604500 w 722021"/>
                <a:gd name="connsiteY3" fmla="*/ 706017 h 1236378"/>
                <a:gd name="connsiteX4" fmla="*/ 294916 w 722021"/>
                <a:gd name="connsiteY4" fmla="*/ 1236378 h 1236378"/>
                <a:gd name="connsiteX5" fmla="*/ 138019 w 722021"/>
                <a:gd name="connsiteY5" fmla="*/ 641504 h 1236378"/>
                <a:gd name="connsiteX6" fmla="*/ 684 w 722021"/>
                <a:gd name="connsiteY6" fmla="*/ 366834 h 1236378"/>
                <a:gd name="connsiteX7" fmla="*/ 0 w 722021"/>
                <a:gd name="connsiteY7" fmla="*/ 365466 h 1236378"/>
                <a:gd name="connsiteX8" fmla="*/ 0 w 722021"/>
                <a:gd name="connsiteY8" fmla="*/ 360048 h 1236378"/>
                <a:gd name="connsiteX9" fmla="*/ 360040 w 722021"/>
                <a:gd name="connsiteY9" fmla="*/ 8 h 1236378"/>
                <a:gd name="connsiteX0" fmla="*/ 362304 w 722021"/>
                <a:gd name="connsiteY0" fmla="*/ 7 h 1247697"/>
                <a:gd name="connsiteX1" fmla="*/ 721745 w 722021"/>
                <a:gd name="connsiteY1" fmla="*/ 365156 h 1247697"/>
                <a:gd name="connsiteX2" fmla="*/ 722021 w 722021"/>
                <a:gd name="connsiteY2" fmla="*/ 376638 h 1247697"/>
                <a:gd name="connsiteX3" fmla="*/ 604500 w 722021"/>
                <a:gd name="connsiteY3" fmla="*/ 717336 h 1247697"/>
                <a:gd name="connsiteX4" fmla="*/ 294916 w 722021"/>
                <a:gd name="connsiteY4" fmla="*/ 1247697 h 1247697"/>
                <a:gd name="connsiteX5" fmla="*/ 138019 w 722021"/>
                <a:gd name="connsiteY5" fmla="*/ 652823 h 1247697"/>
                <a:gd name="connsiteX6" fmla="*/ 684 w 722021"/>
                <a:gd name="connsiteY6" fmla="*/ 378153 h 1247697"/>
                <a:gd name="connsiteX7" fmla="*/ 0 w 722021"/>
                <a:gd name="connsiteY7" fmla="*/ 376785 h 1247697"/>
                <a:gd name="connsiteX8" fmla="*/ 0 w 722021"/>
                <a:gd name="connsiteY8" fmla="*/ 371367 h 1247697"/>
                <a:gd name="connsiteX9" fmla="*/ 362304 w 722021"/>
                <a:gd name="connsiteY9" fmla="*/ 7 h 1247697"/>
                <a:gd name="connsiteX0" fmla="*/ 369097 w 722021"/>
                <a:gd name="connsiteY0" fmla="*/ 8 h 1243170"/>
                <a:gd name="connsiteX1" fmla="*/ 721745 w 722021"/>
                <a:gd name="connsiteY1" fmla="*/ 360629 h 1243170"/>
                <a:gd name="connsiteX2" fmla="*/ 722021 w 722021"/>
                <a:gd name="connsiteY2" fmla="*/ 372111 h 1243170"/>
                <a:gd name="connsiteX3" fmla="*/ 604500 w 722021"/>
                <a:gd name="connsiteY3" fmla="*/ 712809 h 1243170"/>
                <a:gd name="connsiteX4" fmla="*/ 294916 w 722021"/>
                <a:gd name="connsiteY4" fmla="*/ 1243170 h 1243170"/>
                <a:gd name="connsiteX5" fmla="*/ 138019 w 722021"/>
                <a:gd name="connsiteY5" fmla="*/ 648296 h 1243170"/>
                <a:gd name="connsiteX6" fmla="*/ 684 w 722021"/>
                <a:gd name="connsiteY6" fmla="*/ 373626 h 1243170"/>
                <a:gd name="connsiteX7" fmla="*/ 0 w 722021"/>
                <a:gd name="connsiteY7" fmla="*/ 372258 h 1243170"/>
                <a:gd name="connsiteX8" fmla="*/ 0 w 722021"/>
                <a:gd name="connsiteY8" fmla="*/ 366840 h 1243170"/>
                <a:gd name="connsiteX9" fmla="*/ 369097 w 722021"/>
                <a:gd name="connsiteY9" fmla="*/ 8 h 1243170"/>
                <a:gd name="connsiteX0" fmla="*/ 366832 w 722021"/>
                <a:gd name="connsiteY0" fmla="*/ 7 h 1245433"/>
                <a:gd name="connsiteX1" fmla="*/ 721745 w 722021"/>
                <a:gd name="connsiteY1" fmla="*/ 362892 h 1245433"/>
                <a:gd name="connsiteX2" fmla="*/ 722021 w 722021"/>
                <a:gd name="connsiteY2" fmla="*/ 374374 h 1245433"/>
                <a:gd name="connsiteX3" fmla="*/ 604500 w 722021"/>
                <a:gd name="connsiteY3" fmla="*/ 715072 h 1245433"/>
                <a:gd name="connsiteX4" fmla="*/ 294916 w 722021"/>
                <a:gd name="connsiteY4" fmla="*/ 1245433 h 1245433"/>
                <a:gd name="connsiteX5" fmla="*/ 138019 w 722021"/>
                <a:gd name="connsiteY5" fmla="*/ 650559 h 1245433"/>
                <a:gd name="connsiteX6" fmla="*/ 684 w 722021"/>
                <a:gd name="connsiteY6" fmla="*/ 375889 h 1245433"/>
                <a:gd name="connsiteX7" fmla="*/ 0 w 722021"/>
                <a:gd name="connsiteY7" fmla="*/ 374521 h 1245433"/>
                <a:gd name="connsiteX8" fmla="*/ 0 w 722021"/>
                <a:gd name="connsiteY8" fmla="*/ 369103 h 1245433"/>
                <a:gd name="connsiteX9" fmla="*/ 366832 w 722021"/>
                <a:gd name="connsiteY9" fmla="*/ 7 h 1245433"/>
                <a:gd name="connsiteX0" fmla="*/ 366832 w 722021"/>
                <a:gd name="connsiteY0" fmla="*/ 11 h 1245437"/>
                <a:gd name="connsiteX1" fmla="*/ 721745 w 722021"/>
                <a:gd name="connsiteY1" fmla="*/ 362896 h 1245437"/>
                <a:gd name="connsiteX2" fmla="*/ 722021 w 722021"/>
                <a:gd name="connsiteY2" fmla="*/ 374378 h 1245437"/>
                <a:gd name="connsiteX3" fmla="*/ 604500 w 722021"/>
                <a:gd name="connsiteY3" fmla="*/ 715076 h 1245437"/>
                <a:gd name="connsiteX4" fmla="*/ 294916 w 722021"/>
                <a:gd name="connsiteY4" fmla="*/ 1245437 h 1245437"/>
                <a:gd name="connsiteX5" fmla="*/ 138019 w 722021"/>
                <a:gd name="connsiteY5" fmla="*/ 650563 h 1245437"/>
                <a:gd name="connsiteX6" fmla="*/ 684 w 722021"/>
                <a:gd name="connsiteY6" fmla="*/ 375893 h 1245437"/>
                <a:gd name="connsiteX7" fmla="*/ 0 w 722021"/>
                <a:gd name="connsiteY7" fmla="*/ 374525 h 1245437"/>
                <a:gd name="connsiteX8" fmla="*/ 0 w 722021"/>
                <a:gd name="connsiteY8" fmla="*/ 369107 h 1245437"/>
                <a:gd name="connsiteX9" fmla="*/ 366832 w 722021"/>
                <a:gd name="connsiteY9" fmla="*/ 11 h 1245437"/>
                <a:gd name="connsiteX0" fmla="*/ 366832 w 722021"/>
                <a:gd name="connsiteY0" fmla="*/ 11 h 1245437"/>
                <a:gd name="connsiteX1" fmla="*/ 721745 w 722021"/>
                <a:gd name="connsiteY1" fmla="*/ 362896 h 1245437"/>
                <a:gd name="connsiteX2" fmla="*/ 722021 w 722021"/>
                <a:gd name="connsiteY2" fmla="*/ 374378 h 1245437"/>
                <a:gd name="connsiteX3" fmla="*/ 604500 w 722021"/>
                <a:gd name="connsiteY3" fmla="*/ 715076 h 1245437"/>
                <a:gd name="connsiteX4" fmla="*/ 294916 w 722021"/>
                <a:gd name="connsiteY4" fmla="*/ 1245437 h 1245437"/>
                <a:gd name="connsiteX5" fmla="*/ 138019 w 722021"/>
                <a:gd name="connsiteY5" fmla="*/ 650563 h 1245437"/>
                <a:gd name="connsiteX6" fmla="*/ 684 w 722021"/>
                <a:gd name="connsiteY6" fmla="*/ 375893 h 1245437"/>
                <a:gd name="connsiteX7" fmla="*/ 0 w 722021"/>
                <a:gd name="connsiteY7" fmla="*/ 374525 h 1245437"/>
                <a:gd name="connsiteX8" fmla="*/ 0 w 722021"/>
                <a:gd name="connsiteY8" fmla="*/ 369107 h 1245437"/>
                <a:gd name="connsiteX9" fmla="*/ 366832 w 722021"/>
                <a:gd name="connsiteY9" fmla="*/ 11 h 1245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22021" h="1245437">
                  <a:moveTo>
                    <a:pt x="366832" y="11"/>
                  </a:moveTo>
                  <a:cubicBezTo>
                    <a:pt x="512029" y="1240"/>
                    <a:pt x="713393" y="104107"/>
                    <a:pt x="721745" y="362896"/>
                  </a:cubicBezTo>
                  <a:lnTo>
                    <a:pt x="722021" y="374378"/>
                  </a:lnTo>
                  <a:cubicBezTo>
                    <a:pt x="720571" y="486256"/>
                    <a:pt x="670464" y="590705"/>
                    <a:pt x="604500" y="715076"/>
                  </a:cubicBezTo>
                  <a:cubicBezTo>
                    <a:pt x="509279" y="899836"/>
                    <a:pt x="424692" y="1073967"/>
                    <a:pt x="294916" y="1245437"/>
                  </a:cubicBezTo>
                  <a:cubicBezTo>
                    <a:pt x="347130" y="965592"/>
                    <a:pt x="307312" y="836292"/>
                    <a:pt x="138019" y="650563"/>
                  </a:cubicBezTo>
                  <a:cubicBezTo>
                    <a:pt x="63641" y="570336"/>
                    <a:pt x="2135" y="487771"/>
                    <a:pt x="684" y="375893"/>
                  </a:cubicBezTo>
                  <a:lnTo>
                    <a:pt x="0" y="374525"/>
                  </a:lnTo>
                  <a:lnTo>
                    <a:pt x="0" y="369107"/>
                  </a:lnTo>
                  <a:cubicBezTo>
                    <a:pt x="23562" y="98894"/>
                    <a:pt x="221635" y="-1218"/>
                    <a:pt x="366832" y="11"/>
                  </a:cubicBezTo>
                  <a:close/>
                </a:path>
              </a:pathLst>
            </a:custGeom>
            <a:solidFill>
              <a:schemeClr val="bg1"/>
            </a:solidFill>
            <a:ln w="762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6" name="Oval 2">
              <a:extLst>
                <a:ext uri="{FF2B5EF4-FFF2-40B4-BE49-F238E27FC236}">
                  <a16:creationId xmlns:a16="http://schemas.microsoft.com/office/drawing/2014/main" id="{A57BAF61-6846-4541-A882-B8DDE44BE6E0}"/>
                </a:ext>
              </a:extLst>
            </p:cNvPr>
            <p:cNvSpPr/>
            <p:nvPr/>
          </p:nvSpPr>
          <p:spPr>
            <a:xfrm rot="4500000">
              <a:off x="6581149" y="3533234"/>
              <a:ext cx="962376" cy="1660033"/>
            </a:xfrm>
            <a:custGeom>
              <a:avLst/>
              <a:gdLst>
                <a:gd name="connsiteX0" fmla="*/ 360040 w 720080"/>
                <a:gd name="connsiteY0" fmla="*/ 0 h 1085538"/>
                <a:gd name="connsiteX1" fmla="*/ 720080 w 720080"/>
                <a:gd name="connsiteY1" fmla="*/ 360040 h 1085538"/>
                <a:gd name="connsiteX2" fmla="*/ 719534 w 720080"/>
                <a:gd name="connsiteY2" fmla="*/ 365458 h 1085538"/>
                <a:gd name="connsiteX3" fmla="*/ 720080 w 720080"/>
                <a:gd name="connsiteY3" fmla="*/ 365458 h 1085538"/>
                <a:gd name="connsiteX4" fmla="*/ 719396 w 720080"/>
                <a:gd name="connsiteY4" fmla="*/ 366826 h 1085538"/>
                <a:gd name="connsiteX5" fmla="*/ 582061 w 720080"/>
                <a:gd name="connsiteY5" fmla="*/ 641496 h 1085538"/>
                <a:gd name="connsiteX6" fmla="*/ 360040 w 720080"/>
                <a:gd name="connsiteY6" fmla="*/ 1085538 h 1085538"/>
                <a:gd name="connsiteX7" fmla="*/ 138019 w 720080"/>
                <a:gd name="connsiteY7" fmla="*/ 641496 h 1085538"/>
                <a:gd name="connsiteX8" fmla="*/ 684 w 720080"/>
                <a:gd name="connsiteY8" fmla="*/ 366826 h 1085538"/>
                <a:gd name="connsiteX9" fmla="*/ 0 w 720080"/>
                <a:gd name="connsiteY9" fmla="*/ 365458 h 1085538"/>
                <a:gd name="connsiteX10" fmla="*/ 546 w 720080"/>
                <a:gd name="connsiteY10" fmla="*/ 365458 h 1085538"/>
                <a:gd name="connsiteX11" fmla="*/ 0 w 720080"/>
                <a:gd name="connsiteY11" fmla="*/ 360040 h 1085538"/>
                <a:gd name="connsiteX12" fmla="*/ 360040 w 720080"/>
                <a:gd name="connsiteY12" fmla="*/ 0 h 1085538"/>
                <a:gd name="connsiteX0" fmla="*/ 360040 w 720080"/>
                <a:gd name="connsiteY0" fmla="*/ 0 h 1105273"/>
                <a:gd name="connsiteX1" fmla="*/ 720080 w 720080"/>
                <a:gd name="connsiteY1" fmla="*/ 360040 h 1105273"/>
                <a:gd name="connsiteX2" fmla="*/ 719534 w 720080"/>
                <a:gd name="connsiteY2" fmla="*/ 365458 h 1105273"/>
                <a:gd name="connsiteX3" fmla="*/ 720080 w 720080"/>
                <a:gd name="connsiteY3" fmla="*/ 365458 h 1105273"/>
                <a:gd name="connsiteX4" fmla="*/ 719396 w 720080"/>
                <a:gd name="connsiteY4" fmla="*/ 366826 h 1105273"/>
                <a:gd name="connsiteX5" fmla="*/ 582061 w 720080"/>
                <a:gd name="connsiteY5" fmla="*/ 641496 h 1105273"/>
                <a:gd name="connsiteX6" fmla="*/ 310702 w 720080"/>
                <a:gd name="connsiteY6" fmla="*/ 1105273 h 1105273"/>
                <a:gd name="connsiteX7" fmla="*/ 138019 w 720080"/>
                <a:gd name="connsiteY7" fmla="*/ 641496 h 1105273"/>
                <a:gd name="connsiteX8" fmla="*/ 684 w 720080"/>
                <a:gd name="connsiteY8" fmla="*/ 366826 h 1105273"/>
                <a:gd name="connsiteX9" fmla="*/ 0 w 720080"/>
                <a:gd name="connsiteY9" fmla="*/ 365458 h 1105273"/>
                <a:gd name="connsiteX10" fmla="*/ 546 w 720080"/>
                <a:gd name="connsiteY10" fmla="*/ 365458 h 1105273"/>
                <a:gd name="connsiteX11" fmla="*/ 0 w 720080"/>
                <a:gd name="connsiteY11" fmla="*/ 360040 h 1105273"/>
                <a:gd name="connsiteX12" fmla="*/ 360040 w 720080"/>
                <a:gd name="connsiteY12" fmla="*/ 0 h 1105273"/>
                <a:gd name="connsiteX0" fmla="*/ 360040 w 720080"/>
                <a:gd name="connsiteY0" fmla="*/ 0 h 1105273"/>
                <a:gd name="connsiteX1" fmla="*/ 720080 w 720080"/>
                <a:gd name="connsiteY1" fmla="*/ 360040 h 1105273"/>
                <a:gd name="connsiteX2" fmla="*/ 719534 w 720080"/>
                <a:gd name="connsiteY2" fmla="*/ 365458 h 1105273"/>
                <a:gd name="connsiteX3" fmla="*/ 720080 w 720080"/>
                <a:gd name="connsiteY3" fmla="*/ 365458 h 1105273"/>
                <a:gd name="connsiteX4" fmla="*/ 719396 w 720080"/>
                <a:gd name="connsiteY4" fmla="*/ 366826 h 1105273"/>
                <a:gd name="connsiteX5" fmla="*/ 604500 w 720080"/>
                <a:gd name="connsiteY5" fmla="*/ 706009 h 1105273"/>
                <a:gd name="connsiteX6" fmla="*/ 310702 w 720080"/>
                <a:gd name="connsiteY6" fmla="*/ 1105273 h 1105273"/>
                <a:gd name="connsiteX7" fmla="*/ 138019 w 720080"/>
                <a:gd name="connsiteY7" fmla="*/ 641496 h 1105273"/>
                <a:gd name="connsiteX8" fmla="*/ 684 w 720080"/>
                <a:gd name="connsiteY8" fmla="*/ 366826 h 1105273"/>
                <a:gd name="connsiteX9" fmla="*/ 0 w 720080"/>
                <a:gd name="connsiteY9" fmla="*/ 365458 h 1105273"/>
                <a:gd name="connsiteX10" fmla="*/ 546 w 720080"/>
                <a:gd name="connsiteY10" fmla="*/ 365458 h 1105273"/>
                <a:gd name="connsiteX11" fmla="*/ 0 w 720080"/>
                <a:gd name="connsiteY11" fmla="*/ 360040 h 1105273"/>
                <a:gd name="connsiteX12" fmla="*/ 360040 w 720080"/>
                <a:gd name="connsiteY12" fmla="*/ 0 h 1105273"/>
                <a:gd name="connsiteX0" fmla="*/ 360040 w 720080"/>
                <a:gd name="connsiteY0" fmla="*/ 0 h 1105273"/>
                <a:gd name="connsiteX1" fmla="*/ 720080 w 720080"/>
                <a:gd name="connsiteY1" fmla="*/ 360040 h 1105273"/>
                <a:gd name="connsiteX2" fmla="*/ 719534 w 720080"/>
                <a:gd name="connsiteY2" fmla="*/ 365458 h 1105273"/>
                <a:gd name="connsiteX3" fmla="*/ 720080 w 720080"/>
                <a:gd name="connsiteY3" fmla="*/ 365458 h 1105273"/>
                <a:gd name="connsiteX4" fmla="*/ 719396 w 720080"/>
                <a:gd name="connsiteY4" fmla="*/ 366826 h 1105273"/>
                <a:gd name="connsiteX5" fmla="*/ 604500 w 720080"/>
                <a:gd name="connsiteY5" fmla="*/ 706009 h 1105273"/>
                <a:gd name="connsiteX6" fmla="*/ 310702 w 720080"/>
                <a:gd name="connsiteY6" fmla="*/ 1105273 h 1105273"/>
                <a:gd name="connsiteX7" fmla="*/ 138019 w 720080"/>
                <a:gd name="connsiteY7" fmla="*/ 641496 h 1105273"/>
                <a:gd name="connsiteX8" fmla="*/ 684 w 720080"/>
                <a:gd name="connsiteY8" fmla="*/ 366826 h 1105273"/>
                <a:gd name="connsiteX9" fmla="*/ 0 w 720080"/>
                <a:gd name="connsiteY9" fmla="*/ 365458 h 1105273"/>
                <a:gd name="connsiteX10" fmla="*/ 546 w 720080"/>
                <a:gd name="connsiteY10" fmla="*/ 365458 h 1105273"/>
                <a:gd name="connsiteX11" fmla="*/ 0 w 720080"/>
                <a:gd name="connsiteY11" fmla="*/ 360040 h 1105273"/>
                <a:gd name="connsiteX12" fmla="*/ 360040 w 720080"/>
                <a:gd name="connsiteY12" fmla="*/ 0 h 1105273"/>
                <a:gd name="connsiteX0" fmla="*/ 360040 w 720080"/>
                <a:gd name="connsiteY0" fmla="*/ 0 h 1105273"/>
                <a:gd name="connsiteX1" fmla="*/ 720080 w 720080"/>
                <a:gd name="connsiteY1" fmla="*/ 360040 h 1105273"/>
                <a:gd name="connsiteX2" fmla="*/ 719534 w 720080"/>
                <a:gd name="connsiteY2" fmla="*/ 365458 h 1105273"/>
                <a:gd name="connsiteX3" fmla="*/ 720080 w 720080"/>
                <a:gd name="connsiteY3" fmla="*/ 365458 h 1105273"/>
                <a:gd name="connsiteX4" fmla="*/ 719396 w 720080"/>
                <a:gd name="connsiteY4" fmla="*/ 366826 h 1105273"/>
                <a:gd name="connsiteX5" fmla="*/ 604500 w 720080"/>
                <a:gd name="connsiteY5" fmla="*/ 706009 h 1105273"/>
                <a:gd name="connsiteX6" fmla="*/ 310702 w 720080"/>
                <a:gd name="connsiteY6" fmla="*/ 1105273 h 1105273"/>
                <a:gd name="connsiteX7" fmla="*/ 138019 w 720080"/>
                <a:gd name="connsiteY7" fmla="*/ 641496 h 1105273"/>
                <a:gd name="connsiteX8" fmla="*/ 684 w 720080"/>
                <a:gd name="connsiteY8" fmla="*/ 366826 h 1105273"/>
                <a:gd name="connsiteX9" fmla="*/ 0 w 720080"/>
                <a:gd name="connsiteY9" fmla="*/ 365458 h 1105273"/>
                <a:gd name="connsiteX10" fmla="*/ 546 w 720080"/>
                <a:gd name="connsiteY10" fmla="*/ 365458 h 1105273"/>
                <a:gd name="connsiteX11" fmla="*/ 0 w 720080"/>
                <a:gd name="connsiteY11" fmla="*/ 360040 h 1105273"/>
                <a:gd name="connsiteX12" fmla="*/ 360040 w 720080"/>
                <a:gd name="connsiteY12" fmla="*/ 0 h 1105273"/>
                <a:gd name="connsiteX0" fmla="*/ 360040 w 720080"/>
                <a:gd name="connsiteY0" fmla="*/ 0 h 1209055"/>
                <a:gd name="connsiteX1" fmla="*/ 720080 w 720080"/>
                <a:gd name="connsiteY1" fmla="*/ 360040 h 1209055"/>
                <a:gd name="connsiteX2" fmla="*/ 719534 w 720080"/>
                <a:gd name="connsiteY2" fmla="*/ 365458 h 1209055"/>
                <a:gd name="connsiteX3" fmla="*/ 720080 w 720080"/>
                <a:gd name="connsiteY3" fmla="*/ 365458 h 1209055"/>
                <a:gd name="connsiteX4" fmla="*/ 719396 w 720080"/>
                <a:gd name="connsiteY4" fmla="*/ 366826 h 1209055"/>
                <a:gd name="connsiteX5" fmla="*/ 604500 w 720080"/>
                <a:gd name="connsiteY5" fmla="*/ 706009 h 1209055"/>
                <a:gd name="connsiteX6" fmla="*/ 263018 w 720080"/>
                <a:gd name="connsiteY6" fmla="*/ 1209055 h 1209055"/>
                <a:gd name="connsiteX7" fmla="*/ 138019 w 720080"/>
                <a:gd name="connsiteY7" fmla="*/ 641496 h 1209055"/>
                <a:gd name="connsiteX8" fmla="*/ 684 w 720080"/>
                <a:gd name="connsiteY8" fmla="*/ 366826 h 1209055"/>
                <a:gd name="connsiteX9" fmla="*/ 0 w 720080"/>
                <a:gd name="connsiteY9" fmla="*/ 365458 h 1209055"/>
                <a:gd name="connsiteX10" fmla="*/ 546 w 720080"/>
                <a:gd name="connsiteY10" fmla="*/ 365458 h 1209055"/>
                <a:gd name="connsiteX11" fmla="*/ 0 w 720080"/>
                <a:gd name="connsiteY11" fmla="*/ 360040 h 1209055"/>
                <a:gd name="connsiteX12" fmla="*/ 360040 w 720080"/>
                <a:gd name="connsiteY12" fmla="*/ 0 h 1209055"/>
                <a:gd name="connsiteX0" fmla="*/ 360040 w 720080"/>
                <a:gd name="connsiteY0" fmla="*/ 0 h 1209055"/>
                <a:gd name="connsiteX1" fmla="*/ 720080 w 720080"/>
                <a:gd name="connsiteY1" fmla="*/ 360040 h 1209055"/>
                <a:gd name="connsiteX2" fmla="*/ 719534 w 720080"/>
                <a:gd name="connsiteY2" fmla="*/ 365458 h 1209055"/>
                <a:gd name="connsiteX3" fmla="*/ 720080 w 720080"/>
                <a:gd name="connsiteY3" fmla="*/ 365458 h 1209055"/>
                <a:gd name="connsiteX4" fmla="*/ 719396 w 720080"/>
                <a:gd name="connsiteY4" fmla="*/ 366826 h 1209055"/>
                <a:gd name="connsiteX5" fmla="*/ 604500 w 720080"/>
                <a:gd name="connsiteY5" fmla="*/ 706009 h 1209055"/>
                <a:gd name="connsiteX6" fmla="*/ 263018 w 720080"/>
                <a:gd name="connsiteY6" fmla="*/ 1209055 h 1209055"/>
                <a:gd name="connsiteX7" fmla="*/ 138019 w 720080"/>
                <a:gd name="connsiteY7" fmla="*/ 641496 h 1209055"/>
                <a:gd name="connsiteX8" fmla="*/ 684 w 720080"/>
                <a:gd name="connsiteY8" fmla="*/ 366826 h 1209055"/>
                <a:gd name="connsiteX9" fmla="*/ 0 w 720080"/>
                <a:gd name="connsiteY9" fmla="*/ 365458 h 1209055"/>
                <a:gd name="connsiteX10" fmla="*/ 546 w 720080"/>
                <a:gd name="connsiteY10" fmla="*/ 365458 h 1209055"/>
                <a:gd name="connsiteX11" fmla="*/ 0 w 720080"/>
                <a:gd name="connsiteY11" fmla="*/ 360040 h 1209055"/>
                <a:gd name="connsiteX12" fmla="*/ 360040 w 720080"/>
                <a:gd name="connsiteY12" fmla="*/ 0 h 1209055"/>
                <a:gd name="connsiteX0" fmla="*/ 360040 w 720080"/>
                <a:gd name="connsiteY0" fmla="*/ 0 h 1217470"/>
                <a:gd name="connsiteX1" fmla="*/ 720080 w 720080"/>
                <a:gd name="connsiteY1" fmla="*/ 360040 h 1217470"/>
                <a:gd name="connsiteX2" fmla="*/ 719534 w 720080"/>
                <a:gd name="connsiteY2" fmla="*/ 365458 h 1217470"/>
                <a:gd name="connsiteX3" fmla="*/ 720080 w 720080"/>
                <a:gd name="connsiteY3" fmla="*/ 365458 h 1217470"/>
                <a:gd name="connsiteX4" fmla="*/ 719396 w 720080"/>
                <a:gd name="connsiteY4" fmla="*/ 366826 h 1217470"/>
                <a:gd name="connsiteX5" fmla="*/ 604500 w 720080"/>
                <a:gd name="connsiteY5" fmla="*/ 706009 h 1217470"/>
                <a:gd name="connsiteX6" fmla="*/ 243384 w 720080"/>
                <a:gd name="connsiteY6" fmla="*/ 1217470 h 1217470"/>
                <a:gd name="connsiteX7" fmla="*/ 138019 w 720080"/>
                <a:gd name="connsiteY7" fmla="*/ 641496 h 1217470"/>
                <a:gd name="connsiteX8" fmla="*/ 684 w 720080"/>
                <a:gd name="connsiteY8" fmla="*/ 366826 h 1217470"/>
                <a:gd name="connsiteX9" fmla="*/ 0 w 720080"/>
                <a:gd name="connsiteY9" fmla="*/ 365458 h 1217470"/>
                <a:gd name="connsiteX10" fmla="*/ 546 w 720080"/>
                <a:gd name="connsiteY10" fmla="*/ 365458 h 1217470"/>
                <a:gd name="connsiteX11" fmla="*/ 0 w 720080"/>
                <a:gd name="connsiteY11" fmla="*/ 360040 h 1217470"/>
                <a:gd name="connsiteX12" fmla="*/ 360040 w 720080"/>
                <a:gd name="connsiteY12" fmla="*/ 0 h 1217470"/>
                <a:gd name="connsiteX0" fmla="*/ 360040 w 720080"/>
                <a:gd name="connsiteY0" fmla="*/ 0 h 1217470"/>
                <a:gd name="connsiteX1" fmla="*/ 720080 w 720080"/>
                <a:gd name="connsiteY1" fmla="*/ 360040 h 1217470"/>
                <a:gd name="connsiteX2" fmla="*/ 719534 w 720080"/>
                <a:gd name="connsiteY2" fmla="*/ 365458 h 1217470"/>
                <a:gd name="connsiteX3" fmla="*/ 720080 w 720080"/>
                <a:gd name="connsiteY3" fmla="*/ 365458 h 1217470"/>
                <a:gd name="connsiteX4" fmla="*/ 719396 w 720080"/>
                <a:gd name="connsiteY4" fmla="*/ 366826 h 1217470"/>
                <a:gd name="connsiteX5" fmla="*/ 604500 w 720080"/>
                <a:gd name="connsiteY5" fmla="*/ 706009 h 1217470"/>
                <a:gd name="connsiteX6" fmla="*/ 243384 w 720080"/>
                <a:gd name="connsiteY6" fmla="*/ 1217470 h 1217470"/>
                <a:gd name="connsiteX7" fmla="*/ 138019 w 720080"/>
                <a:gd name="connsiteY7" fmla="*/ 641496 h 1217470"/>
                <a:gd name="connsiteX8" fmla="*/ 684 w 720080"/>
                <a:gd name="connsiteY8" fmla="*/ 366826 h 1217470"/>
                <a:gd name="connsiteX9" fmla="*/ 0 w 720080"/>
                <a:gd name="connsiteY9" fmla="*/ 365458 h 1217470"/>
                <a:gd name="connsiteX10" fmla="*/ 546 w 720080"/>
                <a:gd name="connsiteY10" fmla="*/ 365458 h 1217470"/>
                <a:gd name="connsiteX11" fmla="*/ 0 w 720080"/>
                <a:gd name="connsiteY11" fmla="*/ 360040 h 1217470"/>
                <a:gd name="connsiteX12" fmla="*/ 360040 w 720080"/>
                <a:gd name="connsiteY12" fmla="*/ 0 h 1217470"/>
                <a:gd name="connsiteX0" fmla="*/ 360040 w 720080"/>
                <a:gd name="connsiteY0" fmla="*/ 0 h 1217470"/>
                <a:gd name="connsiteX1" fmla="*/ 720080 w 720080"/>
                <a:gd name="connsiteY1" fmla="*/ 360040 h 1217470"/>
                <a:gd name="connsiteX2" fmla="*/ 719534 w 720080"/>
                <a:gd name="connsiteY2" fmla="*/ 365458 h 1217470"/>
                <a:gd name="connsiteX3" fmla="*/ 720080 w 720080"/>
                <a:gd name="connsiteY3" fmla="*/ 365458 h 1217470"/>
                <a:gd name="connsiteX4" fmla="*/ 719396 w 720080"/>
                <a:gd name="connsiteY4" fmla="*/ 366826 h 1217470"/>
                <a:gd name="connsiteX5" fmla="*/ 604500 w 720080"/>
                <a:gd name="connsiteY5" fmla="*/ 706009 h 1217470"/>
                <a:gd name="connsiteX6" fmla="*/ 243384 w 720080"/>
                <a:gd name="connsiteY6" fmla="*/ 1217470 h 1217470"/>
                <a:gd name="connsiteX7" fmla="*/ 138019 w 720080"/>
                <a:gd name="connsiteY7" fmla="*/ 641496 h 1217470"/>
                <a:gd name="connsiteX8" fmla="*/ 684 w 720080"/>
                <a:gd name="connsiteY8" fmla="*/ 366826 h 1217470"/>
                <a:gd name="connsiteX9" fmla="*/ 0 w 720080"/>
                <a:gd name="connsiteY9" fmla="*/ 365458 h 1217470"/>
                <a:gd name="connsiteX10" fmla="*/ 546 w 720080"/>
                <a:gd name="connsiteY10" fmla="*/ 365458 h 1217470"/>
                <a:gd name="connsiteX11" fmla="*/ 0 w 720080"/>
                <a:gd name="connsiteY11" fmla="*/ 360040 h 1217470"/>
                <a:gd name="connsiteX12" fmla="*/ 360040 w 720080"/>
                <a:gd name="connsiteY12" fmla="*/ 0 h 1217470"/>
                <a:gd name="connsiteX0" fmla="*/ 360040 w 720080"/>
                <a:gd name="connsiteY0" fmla="*/ 0 h 1217470"/>
                <a:gd name="connsiteX1" fmla="*/ 720080 w 720080"/>
                <a:gd name="connsiteY1" fmla="*/ 360040 h 1217470"/>
                <a:gd name="connsiteX2" fmla="*/ 719534 w 720080"/>
                <a:gd name="connsiteY2" fmla="*/ 365458 h 1217470"/>
                <a:gd name="connsiteX3" fmla="*/ 720080 w 720080"/>
                <a:gd name="connsiteY3" fmla="*/ 365458 h 1217470"/>
                <a:gd name="connsiteX4" fmla="*/ 719396 w 720080"/>
                <a:gd name="connsiteY4" fmla="*/ 366826 h 1217470"/>
                <a:gd name="connsiteX5" fmla="*/ 604500 w 720080"/>
                <a:gd name="connsiteY5" fmla="*/ 706009 h 1217470"/>
                <a:gd name="connsiteX6" fmla="*/ 243384 w 720080"/>
                <a:gd name="connsiteY6" fmla="*/ 1217470 h 1217470"/>
                <a:gd name="connsiteX7" fmla="*/ 138019 w 720080"/>
                <a:gd name="connsiteY7" fmla="*/ 641496 h 1217470"/>
                <a:gd name="connsiteX8" fmla="*/ 684 w 720080"/>
                <a:gd name="connsiteY8" fmla="*/ 366826 h 1217470"/>
                <a:gd name="connsiteX9" fmla="*/ 0 w 720080"/>
                <a:gd name="connsiteY9" fmla="*/ 365458 h 1217470"/>
                <a:gd name="connsiteX10" fmla="*/ 546 w 720080"/>
                <a:gd name="connsiteY10" fmla="*/ 365458 h 1217470"/>
                <a:gd name="connsiteX11" fmla="*/ 0 w 720080"/>
                <a:gd name="connsiteY11" fmla="*/ 360040 h 1217470"/>
                <a:gd name="connsiteX12" fmla="*/ 360040 w 720080"/>
                <a:gd name="connsiteY12" fmla="*/ 0 h 1217470"/>
                <a:gd name="connsiteX0" fmla="*/ 360040 w 720080"/>
                <a:gd name="connsiteY0" fmla="*/ 0 h 1223080"/>
                <a:gd name="connsiteX1" fmla="*/ 720080 w 720080"/>
                <a:gd name="connsiteY1" fmla="*/ 360040 h 1223080"/>
                <a:gd name="connsiteX2" fmla="*/ 719534 w 720080"/>
                <a:gd name="connsiteY2" fmla="*/ 365458 h 1223080"/>
                <a:gd name="connsiteX3" fmla="*/ 720080 w 720080"/>
                <a:gd name="connsiteY3" fmla="*/ 365458 h 1223080"/>
                <a:gd name="connsiteX4" fmla="*/ 719396 w 720080"/>
                <a:gd name="connsiteY4" fmla="*/ 366826 h 1223080"/>
                <a:gd name="connsiteX5" fmla="*/ 604500 w 720080"/>
                <a:gd name="connsiteY5" fmla="*/ 706009 h 1223080"/>
                <a:gd name="connsiteX6" fmla="*/ 263019 w 720080"/>
                <a:gd name="connsiteY6" fmla="*/ 1223080 h 1223080"/>
                <a:gd name="connsiteX7" fmla="*/ 138019 w 720080"/>
                <a:gd name="connsiteY7" fmla="*/ 641496 h 1223080"/>
                <a:gd name="connsiteX8" fmla="*/ 684 w 720080"/>
                <a:gd name="connsiteY8" fmla="*/ 366826 h 1223080"/>
                <a:gd name="connsiteX9" fmla="*/ 0 w 720080"/>
                <a:gd name="connsiteY9" fmla="*/ 365458 h 1223080"/>
                <a:gd name="connsiteX10" fmla="*/ 546 w 720080"/>
                <a:gd name="connsiteY10" fmla="*/ 365458 h 1223080"/>
                <a:gd name="connsiteX11" fmla="*/ 0 w 720080"/>
                <a:gd name="connsiteY11" fmla="*/ 360040 h 1223080"/>
                <a:gd name="connsiteX12" fmla="*/ 360040 w 720080"/>
                <a:gd name="connsiteY12" fmla="*/ 0 h 1223080"/>
                <a:gd name="connsiteX0" fmla="*/ 360040 w 720080"/>
                <a:gd name="connsiteY0" fmla="*/ 0 h 1223080"/>
                <a:gd name="connsiteX1" fmla="*/ 720080 w 720080"/>
                <a:gd name="connsiteY1" fmla="*/ 360040 h 1223080"/>
                <a:gd name="connsiteX2" fmla="*/ 719534 w 720080"/>
                <a:gd name="connsiteY2" fmla="*/ 365458 h 1223080"/>
                <a:gd name="connsiteX3" fmla="*/ 720080 w 720080"/>
                <a:gd name="connsiteY3" fmla="*/ 365458 h 1223080"/>
                <a:gd name="connsiteX4" fmla="*/ 719396 w 720080"/>
                <a:gd name="connsiteY4" fmla="*/ 366826 h 1223080"/>
                <a:gd name="connsiteX5" fmla="*/ 604500 w 720080"/>
                <a:gd name="connsiteY5" fmla="*/ 706009 h 1223080"/>
                <a:gd name="connsiteX6" fmla="*/ 263019 w 720080"/>
                <a:gd name="connsiteY6" fmla="*/ 1223080 h 1223080"/>
                <a:gd name="connsiteX7" fmla="*/ 138019 w 720080"/>
                <a:gd name="connsiteY7" fmla="*/ 641496 h 1223080"/>
                <a:gd name="connsiteX8" fmla="*/ 684 w 720080"/>
                <a:gd name="connsiteY8" fmla="*/ 366826 h 1223080"/>
                <a:gd name="connsiteX9" fmla="*/ 0 w 720080"/>
                <a:gd name="connsiteY9" fmla="*/ 365458 h 1223080"/>
                <a:gd name="connsiteX10" fmla="*/ 546 w 720080"/>
                <a:gd name="connsiteY10" fmla="*/ 365458 h 1223080"/>
                <a:gd name="connsiteX11" fmla="*/ 0 w 720080"/>
                <a:gd name="connsiteY11" fmla="*/ 360040 h 1223080"/>
                <a:gd name="connsiteX12" fmla="*/ 360040 w 720080"/>
                <a:gd name="connsiteY12" fmla="*/ 0 h 1223080"/>
                <a:gd name="connsiteX0" fmla="*/ 360040 w 720080"/>
                <a:gd name="connsiteY0" fmla="*/ 0 h 1223080"/>
                <a:gd name="connsiteX1" fmla="*/ 720080 w 720080"/>
                <a:gd name="connsiteY1" fmla="*/ 360040 h 1223080"/>
                <a:gd name="connsiteX2" fmla="*/ 719534 w 720080"/>
                <a:gd name="connsiteY2" fmla="*/ 365458 h 1223080"/>
                <a:gd name="connsiteX3" fmla="*/ 720080 w 720080"/>
                <a:gd name="connsiteY3" fmla="*/ 365458 h 1223080"/>
                <a:gd name="connsiteX4" fmla="*/ 719396 w 720080"/>
                <a:gd name="connsiteY4" fmla="*/ 366826 h 1223080"/>
                <a:gd name="connsiteX5" fmla="*/ 604500 w 720080"/>
                <a:gd name="connsiteY5" fmla="*/ 706009 h 1223080"/>
                <a:gd name="connsiteX6" fmla="*/ 263019 w 720080"/>
                <a:gd name="connsiteY6" fmla="*/ 1223080 h 1223080"/>
                <a:gd name="connsiteX7" fmla="*/ 138019 w 720080"/>
                <a:gd name="connsiteY7" fmla="*/ 641496 h 1223080"/>
                <a:gd name="connsiteX8" fmla="*/ 684 w 720080"/>
                <a:gd name="connsiteY8" fmla="*/ 366826 h 1223080"/>
                <a:gd name="connsiteX9" fmla="*/ 0 w 720080"/>
                <a:gd name="connsiteY9" fmla="*/ 365458 h 1223080"/>
                <a:gd name="connsiteX10" fmla="*/ 546 w 720080"/>
                <a:gd name="connsiteY10" fmla="*/ 365458 h 1223080"/>
                <a:gd name="connsiteX11" fmla="*/ 0 w 720080"/>
                <a:gd name="connsiteY11" fmla="*/ 360040 h 1223080"/>
                <a:gd name="connsiteX12" fmla="*/ 360040 w 720080"/>
                <a:gd name="connsiteY12" fmla="*/ 0 h 1223080"/>
                <a:gd name="connsiteX0" fmla="*/ 360040 w 720080"/>
                <a:gd name="connsiteY0" fmla="*/ 0 h 1223080"/>
                <a:gd name="connsiteX1" fmla="*/ 720080 w 720080"/>
                <a:gd name="connsiteY1" fmla="*/ 360040 h 1223080"/>
                <a:gd name="connsiteX2" fmla="*/ 719534 w 720080"/>
                <a:gd name="connsiteY2" fmla="*/ 365458 h 1223080"/>
                <a:gd name="connsiteX3" fmla="*/ 720080 w 720080"/>
                <a:gd name="connsiteY3" fmla="*/ 365458 h 1223080"/>
                <a:gd name="connsiteX4" fmla="*/ 719396 w 720080"/>
                <a:gd name="connsiteY4" fmla="*/ 366826 h 1223080"/>
                <a:gd name="connsiteX5" fmla="*/ 604500 w 720080"/>
                <a:gd name="connsiteY5" fmla="*/ 706009 h 1223080"/>
                <a:gd name="connsiteX6" fmla="*/ 263019 w 720080"/>
                <a:gd name="connsiteY6" fmla="*/ 1223080 h 1223080"/>
                <a:gd name="connsiteX7" fmla="*/ 138019 w 720080"/>
                <a:gd name="connsiteY7" fmla="*/ 641496 h 1223080"/>
                <a:gd name="connsiteX8" fmla="*/ 684 w 720080"/>
                <a:gd name="connsiteY8" fmla="*/ 366826 h 1223080"/>
                <a:gd name="connsiteX9" fmla="*/ 0 w 720080"/>
                <a:gd name="connsiteY9" fmla="*/ 365458 h 1223080"/>
                <a:gd name="connsiteX10" fmla="*/ 546 w 720080"/>
                <a:gd name="connsiteY10" fmla="*/ 365458 h 1223080"/>
                <a:gd name="connsiteX11" fmla="*/ 0 w 720080"/>
                <a:gd name="connsiteY11" fmla="*/ 360040 h 1223080"/>
                <a:gd name="connsiteX12" fmla="*/ 360040 w 720080"/>
                <a:gd name="connsiteY12" fmla="*/ 0 h 1223080"/>
                <a:gd name="connsiteX0" fmla="*/ 360040 w 720080"/>
                <a:gd name="connsiteY0" fmla="*/ 0 h 1223080"/>
                <a:gd name="connsiteX1" fmla="*/ 720080 w 720080"/>
                <a:gd name="connsiteY1" fmla="*/ 360040 h 1223080"/>
                <a:gd name="connsiteX2" fmla="*/ 719534 w 720080"/>
                <a:gd name="connsiteY2" fmla="*/ 365458 h 1223080"/>
                <a:gd name="connsiteX3" fmla="*/ 720080 w 720080"/>
                <a:gd name="connsiteY3" fmla="*/ 365458 h 1223080"/>
                <a:gd name="connsiteX4" fmla="*/ 719396 w 720080"/>
                <a:gd name="connsiteY4" fmla="*/ 366826 h 1223080"/>
                <a:gd name="connsiteX5" fmla="*/ 604500 w 720080"/>
                <a:gd name="connsiteY5" fmla="*/ 706009 h 1223080"/>
                <a:gd name="connsiteX6" fmla="*/ 263019 w 720080"/>
                <a:gd name="connsiteY6" fmla="*/ 1223080 h 1223080"/>
                <a:gd name="connsiteX7" fmla="*/ 138019 w 720080"/>
                <a:gd name="connsiteY7" fmla="*/ 641496 h 1223080"/>
                <a:gd name="connsiteX8" fmla="*/ 684 w 720080"/>
                <a:gd name="connsiteY8" fmla="*/ 366826 h 1223080"/>
                <a:gd name="connsiteX9" fmla="*/ 0 w 720080"/>
                <a:gd name="connsiteY9" fmla="*/ 365458 h 1223080"/>
                <a:gd name="connsiteX10" fmla="*/ 546 w 720080"/>
                <a:gd name="connsiteY10" fmla="*/ 365458 h 1223080"/>
                <a:gd name="connsiteX11" fmla="*/ 0 w 720080"/>
                <a:gd name="connsiteY11" fmla="*/ 360040 h 1223080"/>
                <a:gd name="connsiteX12" fmla="*/ 360040 w 720080"/>
                <a:gd name="connsiteY12" fmla="*/ 0 h 1223080"/>
                <a:gd name="connsiteX0" fmla="*/ 360040 w 720080"/>
                <a:gd name="connsiteY0" fmla="*/ 0 h 1236370"/>
                <a:gd name="connsiteX1" fmla="*/ 720080 w 720080"/>
                <a:gd name="connsiteY1" fmla="*/ 360040 h 1236370"/>
                <a:gd name="connsiteX2" fmla="*/ 719534 w 720080"/>
                <a:gd name="connsiteY2" fmla="*/ 365458 h 1236370"/>
                <a:gd name="connsiteX3" fmla="*/ 720080 w 720080"/>
                <a:gd name="connsiteY3" fmla="*/ 365458 h 1236370"/>
                <a:gd name="connsiteX4" fmla="*/ 719396 w 720080"/>
                <a:gd name="connsiteY4" fmla="*/ 366826 h 1236370"/>
                <a:gd name="connsiteX5" fmla="*/ 604500 w 720080"/>
                <a:gd name="connsiteY5" fmla="*/ 706009 h 1236370"/>
                <a:gd name="connsiteX6" fmla="*/ 294916 w 720080"/>
                <a:gd name="connsiteY6" fmla="*/ 1236370 h 1236370"/>
                <a:gd name="connsiteX7" fmla="*/ 138019 w 720080"/>
                <a:gd name="connsiteY7" fmla="*/ 641496 h 1236370"/>
                <a:gd name="connsiteX8" fmla="*/ 684 w 720080"/>
                <a:gd name="connsiteY8" fmla="*/ 366826 h 1236370"/>
                <a:gd name="connsiteX9" fmla="*/ 0 w 720080"/>
                <a:gd name="connsiteY9" fmla="*/ 365458 h 1236370"/>
                <a:gd name="connsiteX10" fmla="*/ 546 w 720080"/>
                <a:gd name="connsiteY10" fmla="*/ 365458 h 1236370"/>
                <a:gd name="connsiteX11" fmla="*/ 0 w 720080"/>
                <a:gd name="connsiteY11" fmla="*/ 360040 h 1236370"/>
                <a:gd name="connsiteX12" fmla="*/ 360040 w 720080"/>
                <a:gd name="connsiteY12" fmla="*/ 0 h 1236370"/>
                <a:gd name="connsiteX0" fmla="*/ 360040 w 720080"/>
                <a:gd name="connsiteY0" fmla="*/ 0 h 1236370"/>
                <a:gd name="connsiteX1" fmla="*/ 720080 w 720080"/>
                <a:gd name="connsiteY1" fmla="*/ 360040 h 1236370"/>
                <a:gd name="connsiteX2" fmla="*/ 719534 w 720080"/>
                <a:gd name="connsiteY2" fmla="*/ 365458 h 1236370"/>
                <a:gd name="connsiteX3" fmla="*/ 720080 w 720080"/>
                <a:gd name="connsiteY3" fmla="*/ 365458 h 1236370"/>
                <a:gd name="connsiteX4" fmla="*/ 719396 w 720080"/>
                <a:gd name="connsiteY4" fmla="*/ 366826 h 1236370"/>
                <a:gd name="connsiteX5" fmla="*/ 604500 w 720080"/>
                <a:gd name="connsiteY5" fmla="*/ 706009 h 1236370"/>
                <a:gd name="connsiteX6" fmla="*/ 294916 w 720080"/>
                <a:gd name="connsiteY6" fmla="*/ 1236370 h 1236370"/>
                <a:gd name="connsiteX7" fmla="*/ 138019 w 720080"/>
                <a:gd name="connsiteY7" fmla="*/ 641496 h 1236370"/>
                <a:gd name="connsiteX8" fmla="*/ 684 w 720080"/>
                <a:gd name="connsiteY8" fmla="*/ 366826 h 1236370"/>
                <a:gd name="connsiteX9" fmla="*/ 0 w 720080"/>
                <a:gd name="connsiteY9" fmla="*/ 365458 h 1236370"/>
                <a:gd name="connsiteX10" fmla="*/ 546 w 720080"/>
                <a:gd name="connsiteY10" fmla="*/ 365458 h 1236370"/>
                <a:gd name="connsiteX11" fmla="*/ 0 w 720080"/>
                <a:gd name="connsiteY11" fmla="*/ 360040 h 1236370"/>
                <a:gd name="connsiteX12" fmla="*/ 360040 w 720080"/>
                <a:gd name="connsiteY12" fmla="*/ 0 h 1236370"/>
                <a:gd name="connsiteX0" fmla="*/ 360040 w 720080"/>
                <a:gd name="connsiteY0" fmla="*/ 0 h 1236370"/>
                <a:gd name="connsiteX1" fmla="*/ 720080 w 720080"/>
                <a:gd name="connsiteY1" fmla="*/ 360040 h 1236370"/>
                <a:gd name="connsiteX2" fmla="*/ 719534 w 720080"/>
                <a:gd name="connsiteY2" fmla="*/ 365458 h 1236370"/>
                <a:gd name="connsiteX3" fmla="*/ 720080 w 720080"/>
                <a:gd name="connsiteY3" fmla="*/ 365458 h 1236370"/>
                <a:gd name="connsiteX4" fmla="*/ 719396 w 720080"/>
                <a:gd name="connsiteY4" fmla="*/ 366826 h 1236370"/>
                <a:gd name="connsiteX5" fmla="*/ 604500 w 720080"/>
                <a:gd name="connsiteY5" fmla="*/ 706009 h 1236370"/>
                <a:gd name="connsiteX6" fmla="*/ 294916 w 720080"/>
                <a:gd name="connsiteY6" fmla="*/ 1236370 h 1236370"/>
                <a:gd name="connsiteX7" fmla="*/ 138019 w 720080"/>
                <a:gd name="connsiteY7" fmla="*/ 641496 h 1236370"/>
                <a:gd name="connsiteX8" fmla="*/ 684 w 720080"/>
                <a:gd name="connsiteY8" fmla="*/ 366826 h 1236370"/>
                <a:gd name="connsiteX9" fmla="*/ 0 w 720080"/>
                <a:gd name="connsiteY9" fmla="*/ 365458 h 1236370"/>
                <a:gd name="connsiteX10" fmla="*/ 546 w 720080"/>
                <a:gd name="connsiteY10" fmla="*/ 365458 h 1236370"/>
                <a:gd name="connsiteX11" fmla="*/ 0 w 720080"/>
                <a:gd name="connsiteY11" fmla="*/ 360040 h 1236370"/>
                <a:gd name="connsiteX12" fmla="*/ 360040 w 720080"/>
                <a:gd name="connsiteY12" fmla="*/ 0 h 1236370"/>
                <a:gd name="connsiteX0" fmla="*/ 360040 w 720080"/>
                <a:gd name="connsiteY0" fmla="*/ 0 h 1236370"/>
                <a:gd name="connsiteX1" fmla="*/ 720080 w 720080"/>
                <a:gd name="connsiteY1" fmla="*/ 360040 h 1236370"/>
                <a:gd name="connsiteX2" fmla="*/ 719534 w 720080"/>
                <a:gd name="connsiteY2" fmla="*/ 365458 h 1236370"/>
                <a:gd name="connsiteX3" fmla="*/ 720080 w 720080"/>
                <a:gd name="connsiteY3" fmla="*/ 365458 h 1236370"/>
                <a:gd name="connsiteX4" fmla="*/ 719396 w 720080"/>
                <a:gd name="connsiteY4" fmla="*/ 366826 h 1236370"/>
                <a:gd name="connsiteX5" fmla="*/ 604500 w 720080"/>
                <a:gd name="connsiteY5" fmla="*/ 706009 h 1236370"/>
                <a:gd name="connsiteX6" fmla="*/ 294916 w 720080"/>
                <a:gd name="connsiteY6" fmla="*/ 1236370 h 1236370"/>
                <a:gd name="connsiteX7" fmla="*/ 138019 w 720080"/>
                <a:gd name="connsiteY7" fmla="*/ 641496 h 1236370"/>
                <a:gd name="connsiteX8" fmla="*/ 684 w 720080"/>
                <a:gd name="connsiteY8" fmla="*/ 366826 h 1236370"/>
                <a:gd name="connsiteX9" fmla="*/ 0 w 720080"/>
                <a:gd name="connsiteY9" fmla="*/ 365458 h 1236370"/>
                <a:gd name="connsiteX10" fmla="*/ 546 w 720080"/>
                <a:gd name="connsiteY10" fmla="*/ 365458 h 1236370"/>
                <a:gd name="connsiteX11" fmla="*/ 0 w 720080"/>
                <a:gd name="connsiteY11" fmla="*/ 360040 h 1236370"/>
                <a:gd name="connsiteX12" fmla="*/ 360040 w 720080"/>
                <a:gd name="connsiteY12" fmla="*/ 0 h 1236370"/>
                <a:gd name="connsiteX0" fmla="*/ 360040 w 720080"/>
                <a:gd name="connsiteY0" fmla="*/ 0 h 1236370"/>
                <a:gd name="connsiteX1" fmla="*/ 720080 w 720080"/>
                <a:gd name="connsiteY1" fmla="*/ 360040 h 1236370"/>
                <a:gd name="connsiteX2" fmla="*/ 719534 w 720080"/>
                <a:gd name="connsiteY2" fmla="*/ 365458 h 1236370"/>
                <a:gd name="connsiteX3" fmla="*/ 720080 w 720080"/>
                <a:gd name="connsiteY3" fmla="*/ 365458 h 1236370"/>
                <a:gd name="connsiteX4" fmla="*/ 719396 w 720080"/>
                <a:gd name="connsiteY4" fmla="*/ 366826 h 1236370"/>
                <a:gd name="connsiteX5" fmla="*/ 604500 w 720080"/>
                <a:gd name="connsiteY5" fmla="*/ 706009 h 1236370"/>
                <a:gd name="connsiteX6" fmla="*/ 294916 w 720080"/>
                <a:gd name="connsiteY6" fmla="*/ 1236370 h 1236370"/>
                <a:gd name="connsiteX7" fmla="*/ 138019 w 720080"/>
                <a:gd name="connsiteY7" fmla="*/ 641496 h 1236370"/>
                <a:gd name="connsiteX8" fmla="*/ 684 w 720080"/>
                <a:gd name="connsiteY8" fmla="*/ 366826 h 1236370"/>
                <a:gd name="connsiteX9" fmla="*/ 0 w 720080"/>
                <a:gd name="connsiteY9" fmla="*/ 365458 h 1236370"/>
                <a:gd name="connsiteX10" fmla="*/ 546 w 720080"/>
                <a:gd name="connsiteY10" fmla="*/ 365458 h 1236370"/>
                <a:gd name="connsiteX11" fmla="*/ 0 w 720080"/>
                <a:gd name="connsiteY11" fmla="*/ 360040 h 1236370"/>
                <a:gd name="connsiteX12" fmla="*/ 360040 w 720080"/>
                <a:gd name="connsiteY12" fmla="*/ 0 h 1236370"/>
                <a:gd name="connsiteX0" fmla="*/ 360040 w 720080"/>
                <a:gd name="connsiteY0" fmla="*/ 0 h 1236370"/>
                <a:gd name="connsiteX1" fmla="*/ 720080 w 720080"/>
                <a:gd name="connsiteY1" fmla="*/ 360040 h 1236370"/>
                <a:gd name="connsiteX2" fmla="*/ 719534 w 720080"/>
                <a:gd name="connsiteY2" fmla="*/ 365458 h 1236370"/>
                <a:gd name="connsiteX3" fmla="*/ 720080 w 720080"/>
                <a:gd name="connsiteY3" fmla="*/ 365458 h 1236370"/>
                <a:gd name="connsiteX4" fmla="*/ 719396 w 720080"/>
                <a:gd name="connsiteY4" fmla="*/ 366826 h 1236370"/>
                <a:gd name="connsiteX5" fmla="*/ 604500 w 720080"/>
                <a:gd name="connsiteY5" fmla="*/ 706009 h 1236370"/>
                <a:gd name="connsiteX6" fmla="*/ 294916 w 720080"/>
                <a:gd name="connsiteY6" fmla="*/ 1236370 h 1236370"/>
                <a:gd name="connsiteX7" fmla="*/ 138019 w 720080"/>
                <a:gd name="connsiteY7" fmla="*/ 641496 h 1236370"/>
                <a:gd name="connsiteX8" fmla="*/ 684 w 720080"/>
                <a:gd name="connsiteY8" fmla="*/ 366826 h 1236370"/>
                <a:gd name="connsiteX9" fmla="*/ 0 w 720080"/>
                <a:gd name="connsiteY9" fmla="*/ 365458 h 1236370"/>
                <a:gd name="connsiteX10" fmla="*/ 0 w 720080"/>
                <a:gd name="connsiteY10" fmla="*/ 360040 h 1236370"/>
                <a:gd name="connsiteX11" fmla="*/ 360040 w 720080"/>
                <a:gd name="connsiteY11" fmla="*/ 0 h 1236370"/>
                <a:gd name="connsiteX0" fmla="*/ 360040 w 720910"/>
                <a:gd name="connsiteY0" fmla="*/ 0 h 1236370"/>
                <a:gd name="connsiteX1" fmla="*/ 720080 w 720910"/>
                <a:gd name="connsiteY1" fmla="*/ 360040 h 1236370"/>
                <a:gd name="connsiteX2" fmla="*/ 719534 w 720910"/>
                <a:gd name="connsiteY2" fmla="*/ 365458 h 1236370"/>
                <a:gd name="connsiteX3" fmla="*/ 720080 w 720910"/>
                <a:gd name="connsiteY3" fmla="*/ 365458 h 1236370"/>
                <a:gd name="connsiteX4" fmla="*/ 720910 w 720910"/>
                <a:gd name="connsiteY4" fmla="*/ 369452 h 1236370"/>
                <a:gd name="connsiteX5" fmla="*/ 604500 w 720910"/>
                <a:gd name="connsiteY5" fmla="*/ 706009 h 1236370"/>
                <a:gd name="connsiteX6" fmla="*/ 294916 w 720910"/>
                <a:gd name="connsiteY6" fmla="*/ 1236370 h 1236370"/>
                <a:gd name="connsiteX7" fmla="*/ 138019 w 720910"/>
                <a:gd name="connsiteY7" fmla="*/ 641496 h 1236370"/>
                <a:gd name="connsiteX8" fmla="*/ 684 w 720910"/>
                <a:gd name="connsiteY8" fmla="*/ 366826 h 1236370"/>
                <a:gd name="connsiteX9" fmla="*/ 0 w 720910"/>
                <a:gd name="connsiteY9" fmla="*/ 365458 h 1236370"/>
                <a:gd name="connsiteX10" fmla="*/ 0 w 720910"/>
                <a:gd name="connsiteY10" fmla="*/ 360040 h 1236370"/>
                <a:gd name="connsiteX11" fmla="*/ 360040 w 720910"/>
                <a:gd name="connsiteY11" fmla="*/ 0 h 1236370"/>
                <a:gd name="connsiteX0" fmla="*/ 360040 w 721745"/>
                <a:gd name="connsiteY0" fmla="*/ 5 h 1236375"/>
                <a:gd name="connsiteX1" fmla="*/ 721745 w 721745"/>
                <a:gd name="connsiteY1" fmla="*/ 353834 h 1236375"/>
                <a:gd name="connsiteX2" fmla="*/ 719534 w 721745"/>
                <a:gd name="connsiteY2" fmla="*/ 365463 h 1236375"/>
                <a:gd name="connsiteX3" fmla="*/ 720080 w 721745"/>
                <a:gd name="connsiteY3" fmla="*/ 365463 h 1236375"/>
                <a:gd name="connsiteX4" fmla="*/ 720910 w 721745"/>
                <a:gd name="connsiteY4" fmla="*/ 369457 h 1236375"/>
                <a:gd name="connsiteX5" fmla="*/ 604500 w 721745"/>
                <a:gd name="connsiteY5" fmla="*/ 706014 h 1236375"/>
                <a:gd name="connsiteX6" fmla="*/ 294916 w 721745"/>
                <a:gd name="connsiteY6" fmla="*/ 1236375 h 1236375"/>
                <a:gd name="connsiteX7" fmla="*/ 138019 w 721745"/>
                <a:gd name="connsiteY7" fmla="*/ 641501 h 1236375"/>
                <a:gd name="connsiteX8" fmla="*/ 684 w 721745"/>
                <a:gd name="connsiteY8" fmla="*/ 366831 h 1236375"/>
                <a:gd name="connsiteX9" fmla="*/ 0 w 721745"/>
                <a:gd name="connsiteY9" fmla="*/ 365463 h 1236375"/>
                <a:gd name="connsiteX10" fmla="*/ 0 w 721745"/>
                <a:gd name="connsiteY10" fmla="*/ 360045 h 1236375"/>
                <a:gd name="connsiteX11" fmla="*/ 360040 w 721745"/>
                <a:gd name="connsiteY11" fmla="*/ 5 h 1236375"/>
                <a:gd name="connsiteX0" fmla="*/ 360040 w 722129"/>
                <a:gd name="connsiteY0" fmla="*/ 5 h 1236375"/>
                <a:gd name="connsiteX1" fmla="*/ 721745 w 722129"/>
                <a:gd name="connsiteY1" fmla="*/ 353834 h 1236375"/>
                <a:gd name="connsiteX2" fmla="*/ 719534 w 722129"/>
                <a:gd name="connsiteY2" fmla="*/ 365463 h 1236375"/>
                <a:gd name="connsiteX3" fmla="*/ 720080 w 722129"/>
                <a:gd name="connsiteY3" fmla="*/ 365463 h 1236375"/>
                <a:gd name="connsiteX4" fmla="*/ 722129 w 722129"/>
                <a:gd name="connsiteY4" fmla="*/ 389759 h 1236375"/>
                <a:gd name="connsiteX5" fmla="*/ 604500 w 722129"/>
                <a:gd name="connsiteY5" fmla="*/ 706014 h 1236375"/>
                <a:gd name="connsiteX6" fmla="*/ 294916 w 722129"/>
                <a:gd name="connsiteY6" fmla="*/ 1236375 h 1236375"/>
                <a:gd name="connsiteX7" fmla="*/ 138019 w 722129"/>
                <a:gd name="connsiteY7" fmla="*/ 641501 h 1236375"/>
                <a:gd name="connsiteX8" fmla="*/ 684 w 722129"/>
                <a:gd name="connsiteY8" fmla="*/ 366831 h 1236375"/>
                <a:gd name="connsiteX9" fmla="*/ 0 w 722129"/>
                <a:gd name="connsiteY9" fmla="*/ 365463 h 1236375"/>
                <a:gd name="connsiteX10" fmla="*/ 0 w 722129"/>
                <a:gd name="connsiteY10" fmla="*/ 360045 h 1236375"/>
                <a:gd name="connsiteX11" fmla="*/ 360040 w 722129"/>
                <a:gd name="connsiteY11" fmla="*/ 5 h 1236375"/>
                <a:gd name="connsiteX0" fmla="*/ 360040 w 722129"/>
                <a:gd name="connsiteY0" fmla="*/ 5 h 1236375"/>
                <a:gd name="connsiteX1" fmla="*/ 721745 w 722129"/>
                <a:gd name="connsiteY1" fmla="*/ 353834 h 1236375"/>
                <a:gd name="connsiteX2" fmla="*/ 719534 w 722129"/>
                <a:gd name="connsiteY2" fmla="*/ 365463 h 1236375"/>
                <a:gd name="connsiteX3" fmla="*/ 722129 w 722129"/>
                <a:gd name="connsiteY3" fmla="*/ 389759 h 1236375"/>
                <a:gd name="connsiteX4" fmla="*/ 604500 w 722129"/>
                <a:gd name="connsiteY4" fmla="*/ 706014 h 1236375"/>
                <a:gd name="connsiteX5" fmla="*/ 294916 w 722129"/>
                <a:gd name="connsiteY5" fmla="*/ 1236375 h 1236375"/>
                <a:gd name="connsiteX6" fmla="*/ 138019 w 722129"/>
                <a:gd name="connsiteY6" fmla="*/ 641501 h 1236375"/>
                <a:gd name="connsiteX7" fmla="*/ 684 w 722129"/>
                <a:gd name="connsiteY7" fmla="*/ 366831 h 1236375"/>
                <a:gd name="connsiteX8" fmla="*/ 0 w 722129"/>
                <a:gd name="connsiteY8" fmla="*/ 365463 h 1236375"/>
                <a:gd name="connsiteX9" fmla="*/ 0 w 722129"/>
                <a:gd name="connsiteY9" fmla="*/ 360045 h 1236375"/>
                <a:gd name="connsiteX10" fmla="*/ 360040 w 722129"/>
                <a:gd name="connsiteY10" fmla="*/ 5 h 1236375"/>
                <a:gd name="connsiteX0" fmla="*/ 360040 w 722129"/>
                <a:gd name="connsiteY0" fmla="*/ 5 h 1236375"/>
                <a:gd name="connsiteX1" fmla="*/ 721745 w 722129"/>
                <a:gd name="connsiteY1" fmla="*/ 353834 h 1236375"/>
                <a:gd name="connsiteX2" fmla="*/ 722129 w 722129"/>
                <a:gd name="connsiteY2" fmla="*/ 389759 h 1236375"/>
                <a:gd name="connsiteX3" fmla="*/ 604500 w 722129"/>
                <a:gd name="connsiteY3" fmla="*/ 706014 h 1236375"/>
                <a:gd name="connsiteX4" fmla="*/ 294916 w 722129"/>
                <a:gd name="connsiteY4" fmla="*/ 1236375 h 1236375"/>
                <a:gd name="connsiteX5" fmla="*/ 138019 w 722129"/>
                <a:gd name="connsiteY5" fmla="*/ 641501 h 1236375"/>
                <a:gd name="connsiteX6" fmla="*/ 684 w 722129"/>
                <a:gd name="connsiteY6" fmla="*/ 366831 h 1236375"/>
                <a:gd name="connsiteX7" fmla="*/ 0 w 722129"/>
                <a:gd name="connsiteY7" fmla="*/ 365463 h 1236375"/>
                <a:gd name="connsiteX8" fmla="*/ 0 w 722129"/>
                <a:gd name="connsiteY8" fmla="*/ 360045 h 1236375"/>
                <a:gd name="connsiteX9" fmla="*/ 360040 w 722129"/>
                <a:gd name="connsiteY9" fmla="*/ 5 h 1236375"/>
                <a:gd name="connsiteX0" fmla="*/ 360040 w 722021"/>
                <a:gd name="connsiteY0" fmla="*/ 5 h 1236375"/>
                <a:gd name="connsiteX1" fmla="*/ 721745 w 722021"/>
                <a:gd name="connsiteY1" fmla="*/ 353834 h 1236375"/>
                <a:gd name="connsiteX2" fmla="*/ 722021 w 722021"/>
                <a:gd name="connsiteY2" fmla="*/ 365316 h 1236375"/>
                <a:gd name="connsiteX3" fmla="*/ 604500 w 722021"/>
                <a:gd name="connsiteY3" fmla="*/ 706014 h 1236375"/>
                <a:gd name="connsiteX4" fmla="*/ 294916 w 722021"/>
                <a:gd name="connsiteY4" fmla="*/ 1236375 h 1236375"/>
                <a:gd name="connsiteX5" fmla="*/ 138019 w 722021"/>
                <a:gd name="connsiteY5" fmla="*/ 641501 h 1236375"/>
                <a:gd name="connsiteX6" fmla="*/ 684 w 722021"/>
                <a:gd name="connsiteY6" fmla="*/ 366831 h 1236375"/>
                <a:gd name="connsiteX7" fmla="*/ 0 w 722021"/>
                <a:gd name="connsiteY7" fmla="*/ 365463 h 1236375"/>
                <a:gd name="connsiteX8" fmla="*/ 0 w 722021"/>
                <a:gd name="connsiteY8" fmla="*/ 360045 h 1236375"/>
                <a:gd name="connsiteX9" fmla="*/ 360040 w 722021"/>
                <a:gd name="connsiteY9" fmla="*/ 5 h 1236375"/>
                <a:gd name="connsiteX0" fmla="*/ 360040 w 722021"/>
                <a:gd name="connsiteY0" fmla="*/ 5 h 1236375"/>
                <a:gd name="connsiteX1" fmla="*/ 721745 w 722021"/>
                <a:gd name="connsiteY1" fmla="*/ 353834 h 1236375"/>
                <a:gd name="connsiteX2" fmla="*/ 722021 w 722021"/>
                <a:gd name="connsiteY2" fmla="*/ 365316 h 1236375"/>
                <a:gd name="connsiteX3" fmla="*/ 604500 w 722021"/>
                <a:gd name="connsiteY3" fmla="*/ 706014 h 1236375"/>
                <a:gd name="connsiteX4" fmla="*/ 294916 w 722021"/>
                <a:gd name="connsiteY4" fmla="*/ 1236375 h 1236375"/>
                <a:gd name="connsiteX5" fmla="*/ 138019 w 722021"/>
                <a:gd name="connsiteY5" fmla="*/ 641501 h 1236375"/>
                <a:gd name="connsiteX6" fmla="*/ 684 w 722021"/>
                <a:gd name="connsiteY6" fmla="*/ 366831 h 1236375"/>
                <a:gd name="connsiteX7" fmla="*/ 0 w 722021"/>
                <a:gd name="connsiteY7" fmla="*/ 365463 h 1236375"/>
                <a:gd name="connsiteX8" fmla="*/ 0 w 722021"/>
                <a:gd name="connsiteY8" fmla="*/ 360045 h 1236375"/>
                <a:gd name="connsiteX9" fmla="*/ 360040 w 722021"/>
                <a:gd name="connsiteY9" fmla="*/ 5 h 1236375"/>
                <a:gd name="connsiteX0" fmla="*/ 360040 w 722021"/>
                <a:gd name="connsiteY0" fmla="*/ 8 h 1236378"/>
                <a:gd name="connsiteX1" fmla="*/ 721745 w 722021"/>
                <a:gd name="connsiteY1" fmla="*/ 353837 h 1236378"/>
                <a:gd name="connsiteX2" fmla="*/ 722021 w 722021"/>
                <a:gd name="connsiteY2" fmla="*/ 365319 h 1236378"/>
                <a:gd name="connsiteX3" fmla="*/ 604500 w 722021"/>
                <a:gd name="connsiteY3" fmla="*/ 706017 h 1236378"/>
                <a:gd name="connsiteX4" fmla="*/ 294916 w 722021"/>
                <a:gd name="connsiteY4" fmla="*/ 1236378 h 1236378"/>
                <a:gd name="connsiteX5" fmla="*/ 138019 w 722021"/>
                <a:gd name="connsiteY5" fmla="*/ 641504 h 1236378"/>
                <a:gd name="connsiteX6" fmla="*/ 684 w 722021"/>
                <a:gd name="connsiteY6" fmla="*/ 366834 h 1236378"/>
                <a:gd name="connsiteX7" fmla="*/ 0 w 722021"/>
                <a:gd name="connsiteY7" fmla="*/ 365466 h 1236378"/>
                <a:gd name="connsiteX8" fmla="*/ 0 w 722021"/>
                <a:gd name="connsiteY8" fmla="*/ 360048 h 1236378"/>
                <a:gd name="connsiteX9" fmla="*/ 360040 w 722021"/>
                <a:gd name="connsiteY9" fmla="*/ 8 h 1236378"/>
                <a:gd name="connsiteX0" fmla="*/ 360040 w 722021"/>
                <a:gd name="connsiteY0" fmla="*/ 8 h 1236378"/>
                <a:gd name="connsiteX1" fmla="*/ 721745 w 722021"/>
                <a:gd name="connsiteY1" fmla="*/ 353837 h 1236378"/>
                <a:gd name="connsiteX2" fmla="*/ 722021 w 722021"/>
                <a:gd name="connsiteY2" fmla="*/ 365319 h 1236378"/>
                <a:gd name="connsiteX3" fmla="*/ 604500 w 722021"/>
                <a:gd name="connsiteY3" fmla="*/ 706017 h 1236378"/>
                <a:gd name="connsiteX4" fmla="*/ 294916 w 722021"/>
                <a:gd name="connsiteY4" fmla="*/ 1236378 h 1236378"/>
                <a:gd name="connsiteX5" fmla="*/ 138019 w 722021"/>
                <a:gd name="connsiteY5" fmla="*/ 641504 h 1236378"/>
                <a:gd name="connsiteX6" fmla="*/ 684 w 722021"/>
                <a:gd name="connsiteY6" fmla="*/ 366834 h 1236378"/>
                <a:gd name="connsiteX7" fmla="*/ 0 w 722021"/>
                <a:gd name="connsiteY7" fmla="*/ 365466 h 1236378"/>
                <a:gd name="connsiteX8" fmla="*/ 0 w 722021"/>
                <a:gd name="connsiteY8" fmla="*/ 360048 h 1236378"/>
                <a:gd name="connsiteX9" fmla="*/ 360040 w 722021"/>
                <a:gd name="connsiteY9" fmla="*/ 8 h 1236378"/>
                <a:gd name="connsiteX0" fmla="*/ 362304 w 722021"/>
                <a:gd name="connsiteY0" fmla="*/ 7 h 1247697"/>
                <a:gd name="connsiteX1" fmla="*/ 721745 w 722021"/>
                <a:gd name="connsiteY1" fmla="*/ 365156 h 1247697"/>
                <a:gd name="connsiteX2" fmla="*/ 722021 w 722021"/>
                <a:gd name="connsiteY2" fmla="*/ 376638 h 1247697"/>
                <a:gd name="connsiteX3" fmla="*/ 604500 w 722021"/>
                <a:gd name="connsiteY3" fmla="*/ 717336 h 1247697"/>
                <a:gd name="connsiteX4" fmla="*/ 294916 w 722021"/>
                <a:gd name="connsiteY4" fmla="*/ 1247697 h 1247697"/>
                <a:gd name="connsiteX5" fmla="*/ 138019 w 722021"/>
                <a:gd name="connsiteY5" fmla="*/ 652823 h 1247697"/>
                <a:gd name="connsiteX6" fmla="*/ 684 w 722021"/>
                <a:gd name="connsiteY6" fmla="*/ 378153 h 1247697"/>
                <a:gd name="connsiteX7" fmla="*/ 0 w 722021"/>
                <a:gd name="connsiteY7" fmla="*/ 376785 h 1247697"/>
                <a:gd name="connsiteX8" fmla="*/ 0 w 722021"/>
                <a:gd name="connsiteY8" fmla="*/ 371367 h 1247697"/>
                <a:gd name="connsiteX9" fmla="*/ 362304 w 722021"/>
                <a:gd name="connsiteY9" fmla="*/ 7 h 1247697"/>
                <a:gd name="connsiteX0" fmla="*/ 369097 w 722021"/>
                <a:gd name="connsiteY0" fmla="*/ 8 h 1243170"/>
                <a:gd name="connsiteX1" fmla="*/ 721745 w 722021"/>
                <a:gd name="connsiteY1" fmla="*/ 360629 h 1243170"/>
                <a:gd name="connsiteX2" fmla="*/ 722021 w 722021"/>
                <a:gd name="connsiteY2" fmla="*/ 372111 h 1243170"/>
                <a:gd name="connsiteX3" fmla="*/ 604500 w 722021"/>
                <a:gd name="connsiteY3" fmla="*/ 712809 h 1243170"/>
                <a:gd name="connsiteX4" fmla="*/ 294916 w 722021"/>
                <a:gd name="connsiteY4" fmla="*/ 1243170 h 1243170"/>
                <a:gd name="connsiteX5" fmla="*/ 138019 w 722021"/>
                <a:gd name="connsiteY5" fmla="*/ 648296 h 1243170"/>
                <a:gd name="connsiteX6" fmla="*/ 684 w 722021"/>
                <a:gd name="connsiteY6" fmla="*/ 373626 h 1243170"/>
                <a:gd name="connsiteX7" fmla="*/ 0 w 722021"/>
                <a:gd name="connsiteY7" fmla="*/ 372258 h 1243170"/>
                <a:gd name="connsiteX8" fmla="*/ 0 w 722021"/>
                <a:gd name="connsiteY8" fmla="*/ 366840 h 1243170"/>
                <a:gd name="connsiteX9" fmla="*/ 369097 w 722021"/>
                <a:gd name="connsiteY9" fmla="*/ 8 h 1243170"/>
                <a:gd name="connsiteX0" fmla="*/ 366832 w 722021"/>
                <a:gd name="connsiteY0" fmla="*/ 7 h 1245433"/>
                <a:gd name="connsiteX1" fmla="*/ 721745 w 722021"/>
                <a:gd name="connsiteY1" fmla="*/ 362892 h 1245433"/>
                <a:gd name="connsiteX2" fmla="*/ 722021 w 722021"/>
                <a:gd name="connsiteY2" fmla="*/ 374374 h 1245433"/>
                <a:gd name="connsiteX3" fmla="*/ 604500 w 722021"/>
                <a:gd name="connsiteY3" fmla="*/ 715072 h 1245433"/>
                <a:gd name="connsiteX4" fmla="*/ 294916 w 722021"/>
                <a:gd name="connsiteY4" fmla="*/ 1245433 h 1245433"/>
                <a:gd name="connsiteX5" fmla="*/ 138019 w 722021"/>
                <a:gd name="connsiteY5" fmla="*/ 650559 h 1245433"/>
                <a:gd name="connsiteX6" fmla="*/ 684 w 722021"/>
                <a:gd name="connsiteY6" fmla="*/ 375889 h 1245433"/>
                <a:gd name="connsiteX7" fmla="*/ 0 w 722021"/>
                <a:gd name="connsiteY7" fmla="*/ 374521 h 1245433"/>
                <a:gd name="connsiteX8" fmla="*/ 0 w 722021"/>
                <a:gd name="connsiteY8" fmla="*/ 369103 h 1245433"/>
                <a:gd name="connsiteX9" fmla="*/ 366832 w 722021"/>
                <a:gd name="connsiteY9" fmla="*/ 7 h 1245433"/>
                <a:gd name="connsiteX0" fmla="*/ 366832 w 722021"/>
                <a:gd name="connsiteY0" fmla="*/ 11 h 1245437"/>
                <a:gd name="connsiteX1" fmla="*/ 721745 w 722021"/>
                <a:gd name="connsiteY1" fmla="*/ 362896 h 1245437"/>
                <a:gd name="connsiteX2" fmla="*/ 722021 w 722021"/>
                <a:gd name="connsiteY2" fmla="*/ 374378 h 1245437"/>
                <a:gd name="connsiteX3" fmla="*/ 604500 w 722021"/>
                <a:gd name="connsiteY3" fmla="*/ 715076 h 1245437"/>
                <a:gd name="connsiteX4" fmla="*/ 294916 w 722021"/>
                <a:gd name="connsiteY4" fmla="*/ 1245437 h 1245437"/>
                <a:gd name="connsiteX5" fmla="*/ 138019 w 722021"/>
                <a:gd name="connsiteY5" fmla="*/ 650563 h 1245437"/>
                <a:gd name="connsiteX6" fmla="*/ 684 w 722021"/>
                <a:gd name="connsiteY6" fmla="*/ 375893 h 1245437"/>
                <a:gd name="connsiteX7" fmla="*/ 0 w 722021"/>
                <a:gd name="connsiteY7" fmla="*/ 374525 h 1245437"/>
                <a:gd name="connsiteX8" fmla="*/ 0 w 722021"/>
                <a:gd name="connsiteY8" fmla="*/ 369107 h 1245437"/>
                <a:gd name="connsiteX9" fmla="*/ 366832 w 722021"/>
                <a:gd name="connsiteY9" fmla="*/ 11 h 1245437"/>
                <a:gd name="connsiteX0" fmla="*/ 366832 w 722021"/>
                <a:gd name="connsiteY0" fmla="*/ 11 h 1245437"/>
                <a:gd name="connsiteX1" fmla="*/ 721745 w 722021"/>
                <a:gd name="connsiteY1" fmla="*/ 362896 h 1245437"/>
                <a:gd name="connsiteX2" fmla="*/ 722021 w 722021"/>
                <a:gd name="connsiteY2" fmla="*/ 374378 h 1245437"/>
                <a:gd name="connsiteX3" fmla="*/ 604500 w 722021"/>
                <a:gd name="connsiteY3" fmla="*/ 715076 h 1245437"/>
                <a:gd name="connsiteX4" fmla="*/ 294916 w 722021"/>
                <a:gd name="connsiteY4" fmla="*/ 1245437 h 1245437"/>
                <a:gd name="connsiteX5" fmla="*/ 138019 w 722021"/>
                <a:gd name="connsiteY5" fmla="*/ 650563 h 1245437"/>
                <a:gd name="connsiteX6" fmla="*/ 684 w 722021"/>
                <a:gd name="connsiteY6" fmla="*/ 375893 h 1245437"/>
                <a:gd name="connsiteX7" fmla="*/ 0 w 722021"/>
                <a:gd name="connsiteY7" fmla="*/ 374525 h 1245437"/>
                <a:gd name="connsiteX8" fmla="*/ 0 w 722021"/>
                <a:gd name="connsiteY8" fmla="*/ 369107 h 1245437"/>
                <a:gd name="connsiteX9" fmla="*/ 366832 w 722021"/>
                <a:gd name="connsiteY9" fmla="*/ 11 h 1245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22021" h="1245437">
                  <a:moveTo>
                    <a:pt x="366832" y="11"/>
                  </a:moveTo>
                  <a:cubicBezTo>
                    <a:pt x="512029" y="1240"/>
                    <a:pt x="713393" y="104107"/>
                    <a:pt x="721745" y="362896"/>
                  </a:cubicBezTo>
                  <a:lnTo>
                    <a:pt x="722021" y="374378"/>
                  </a:lnTo>
                  <a:cubicBezTo>
                    <a:pt x="720571" y="486256"/>
                    <a:pt x="670464" y="590705"/>
                    <a:pt x="604500" y="715076"/>
                  </a:cubicBezTo>
                  <a:cubicBezTo>
                    <a:pt x="509279" y="899836"/>
                    <a:pt x="424692" y="1073967"/>
                    <a:pt x="294916" y="1245437"/>
                  </a:cubicBezTo>
                  <a:cubicBezTo>
                    <a:pt x="347130" y="965592"/>
                    <a:pt x="307312" y="836292"/>
                    <a:pt x="138019" y="650563"/>
                  </a:cubicBezTo>
                  <a:cubicBezTo>
                    <a:pt x="63641" y="570336"/>
                    <a:pt x="2135" y="487771"/>
                    <a:pt x="684" y="375893"/>
                  </a:cubicBezTo>
                  <a:lnTo>
                    <a:pt x="0" y="374525"/>
                  </a:lnTo>
                  <a:lnTo>
                    <a:pt x="0" y="369107"/>
                  </a:lnTo>
                  <a:cubicBezTo>
                    <a:pt x="23562" y="98894"/>
                    <a:pt x="221635" y="-1218"/>
                    <a:pt x="366832" y="11"/>
                  </a:cubicBezTo>
                  <a:close/>
                </a:path>
              </a:pathLst>
            </a:custGeom>
            <a:solidFill>
              <a:schemeClr val="bg1"/>
            </a:solidFill>
            <a:ln w="762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7" name="Oval 2">
              <a:extLst>
                <a:ext uri="{FF2B5EF4-FFF2-40B4-BE49-F238E27FC236}">
                  <a16:creationId xmlns:a16="http://schemas.microsoft.com/office/drawing/2014/main" id="{940B3FFE-5783-45CE-9B4B-CDFA89B87C11}"/>
                </a:ext>
              </a:extLst>
            </p:cNvPr>
            <p:cNvSpPr/>
            <p:nvPr/>
          </p:nvSpPr>
          <p:spPr>
            <a:xfrm rot="17400000">
              <a:off x="5354226" y="1820275"/>
              <a:ext cx="962376" cy="1660033"/>
            </a:xfrm>
            <a:custGeom>
              <a:avLst/>
              <a:gdLst>
                <a:gd name="connsiteX0" fmla="*/ 360040 w 720080"/>
                <a:gd name="connsiteY0" fmla="*/ 0 h 1085538"/>
                <a:gd name="connsiteX1" fmla="*/ 720080 w 720080"/>
                <a:gd name="connsiteY1" fmla="*/ 360040 h 1085538"/>
                <a:gd name="connsiteX2" fmla="*/ 719534 w 720080"/>
                <a:gd name="connsiteY2" fmla="*/ 365458 h 1085538"/>
                <a:gd name="connsiteX3" fmla="*/ 720080 w 720080"/>
                <a:gd name="connsiteY3" fmla="*/ 365458 h 1085538"/>
                <a:gd name="connsiteX4" fmla="*/ 719396 w 720080"/>
                <a:gd name="connsiteY4" fmla="*/ 366826 h 1085538"/>
                <a:gd name="connsiteX5" fmla="*/ 582061 w 720080"/>
                <a:gd name="connsiteY5" fmla="*/ 641496 h 1085538"/>
                <a:gd name="connsiteX6" fmla="*/ 360040 w 720080"/>
                <a:gd name="connsiteY6" fmla="*/ 1085538 h 1085538"/>
                <a:gd name="connsiteX7" fmla="*/ 138019 w 720080"/>
                <a:gd name="connsiteY7" fmla="*/ 641496 h 1085538"/>
                <a:gd name="connsiteX8" fmla="*/ 684 w 720080"/>
                <a:gd name="connsiteY8" fmla="*/ 366826 h 1085538"/>
                <a:gd name="connsiteX9" fmla="*/ 0 w 720080"/>
                <a:gd name="connsiteY9" fmla="*/ 365458 h 1085538"/>
                <a:gd name="connsiteX10" fmla="*/ 546 w 720080"/>
                <a:gd name="connsiteY10" fmla="*/ 365458 h 1085538"/>
                <a:gd name="connsiteX11" fmla="*/ 0 w 720080"/>
                <a:gd name="connsiteY11" fmla="*/ 360040 h 1085538"/>
                <a:gd name="connsiteX12" fmla="*/ 360040 w 720080"/>
                <a:gd name="connsiteY12" fmla="*/ 0 h 1085538"/>
                <a:gd name="connsiteX0" fmla="*/ 360040 w 720080"/>
                <a:gd name="connsiteY0" fmla="*/ 0 h 1105273"/>
                <a:gd name="connsiteX1" fmla="*/ 720080 w 720080"/>
                <a:gd name="connsiteY1" fmla="*/ 360040 h 1105273"/>
                <a:gd name="connsiteX2" fmla="*/ 719534 w 720080"/>
                <a:gd name="connsiteY2" fmla="*/ 365458 h 1105273"/>
                <a:gd name="connsiteX3" fmla="*/ 720080 w 720080"/>
                <a:gd name="connsiteY3" fmla="*/ 365458 h 1105273"/>
                <a:gd name="connsiteX4" fmla="*/ 719396 w 720080"/>
                <a:gd name="connsiteY4" fmla="*/ 366826 h 1105273"/>
                <a:gd name="connsiteX5" fmla="*/ 582061 w 720080"/>
                <a:gd name="connsiteY5" fmla="*/ 641496 h 1105273"/>
                <a:gd name="connsiteX6" fmla="*/ 310702 w 720080"/>
                <a:gd name="connsiteY6" fmla="*/ 1105273 h 1105273"/>
                <a:gd name="connsiteX7" fmla="*/ 138019 w 720080"/>
                <a:gd name="connsiteY7" fmla="*/ 641496 h 1105273"/>
                <a:gd name="connsiteX8" fmla="*/ 684 w 720080"/>
                <a:gd name="connsiteY8" fmla="*/ 366826 h 1105273"/>
                <a:gd name="connsiteX9" fmla="*/ 0 w 720080"/>
                <a:gd name="connsiteY9" fmla="*/ 365458 h 1105273"/>
                <a:gd name="connsiteX10" fmla="*/ 546 w 720080"/>
                <a:gd name="connsiteY10" fmla="*/ 365458 h 1105273"/>
                <a:gd name="connsiteX11" fmla="*/ 0 w 720080"/>
                <a:gd name="connsiteY11" fmla="*/ 360040 h 1105273"/>
                <a:gd name="connsiteX12" fmla="*/ 360040 w 720080"/>
                <a:gd name="connsiteY12" fmla="*/ 0 h 1105273"/>
                <a:gd name="connsiteX0" fmla="*/ 360040 w 720080"/>
                <a:gd name="connsiteY0" fmla="*/ 0 h 1105273"/>
                <a:gd name="connsiteX1" fmla="*/ 720080 w 720080"/>
                <a:gd name="connsiteY1" fmla="*/ 360040 h 1105273"/>
                <a:gd name="connsiteX2" fmla="*/ 719534 w 720080"/>
                <a:gd name="connsiteY2" fmla="*/ 365458 h 1105273"/>
                <a:gd name="connsiteX3" fmla="*/ 720080 w 720080"/>
                <a:gd name="connsiteY3" fmla="*/ 365458 h 1105273"/>
                <a:gd name="connsiteX4" fmla="*/ 719396 w 720080"/>
                <a:gd name="connsiteY4" fmla="*/ 366826 h 1105273"/>
                <a:gd name="connsiteX5" fmla="*/ 604500 w 720080"/>
                <a:gd name="connsiteY5" fmla="*/ 706009 h 1105273"/>
                <a:gd name="connsiteX6" fmla="*/ 310702 w 720080"/>
                <a:gd name="connsiteY6" fmla="*/ 1105273 h 1105273"/>
                <a:gd name="connsiteX7" fmla="*/ 138019 w 720080"/>
                <a:gd name="connsiteY7" fmla="*/ 641496 h 1105273"/>
                <a:gd name="connsiteX8" fmla="*/ 684 w 720080"/>
                <a:gd name="connsiteY8" fmla="*/ 366826 h 1105273"/>
                <a:gd name="connsiteX9" fmla="*/ 0 w 720080"/>
                <a:gd name="connsiteY9" fmla="*/ 365458 h 1105273"/>
                <a:gd name="connsiteX10" fmla="*/ 546 w 720080"/>
                <a:gd name="connsiteY10" fmla="*/ 365458 h 1105273"/>
                <a:gd name="connsiteX11" fmla="*/ 0 w 720080"/>
                <a:gd name="connsiteY11" fmla="*/ 360040 h 1105273"/>
                <a:gd name="connsiteX12" fmla="*/ 360040 w 720080"/>
                <a:gd name="connsiteY12" fmla="*/ 0 h 1105273"/>
                <a:gd name="connsiteX0" fmla="*/ 360040 w 720080"/>
                <a:gd name="connsiteY0" fmla="*/ 0 h 1105273"/>
                <a:gd name="connsiteX1" fmla="*/ 720080 w 720080"/>
                <a:gd name="connsiteY1" fmla="*/ 360040 h 1105273"/>
                <a:gd name="connsiteX2" fmla="*/ 719534 w 720080"/>
                <a:gd name="connsiteY2" fmla="*/ 365458 h 1105273"/>
                <a:gd name="connsiteX3" fmla="*/ 720080 w 720080"/>
                <a:gd name="connsiteY3" fmla="*/ 365458 h 1105273"/>
                <a:gd name="connsiteX4" fmla="*/ 719396 w 720080"/>
                <a:gd name="connsiteY4" fmla="*/ 366826 h 1105273"/>
                <a:gd name="connsiteX5" fmla="*/ 604500 w 720080"/>
                <a:gd name="connsiteY5" fmla="*/ 706009 h 1105273"/>
                <a:gd name="connsiteX6" fmla="*/ 310702 w 720080"/>
                <a:gd name="connsiteY6" fmla="*/ 1105273 h 1105273"/>
                <a:gd name="connsiteX7" fmla="*/ 138019 w 720080"/>
                <a:gd name="connsiteY7" fmla="*/ 641496 h 1105273"/>
                <a:gd name="connsiteX8" fmla="*/ 684 w 720080"/>
                <a:gd name="connsiteY8" fmla="*/ 366826 h 1105273"/>
                <a:gd name="connsiteX9" fmla="*/ 0 w 720080"/>
                <a:gd name="connsiteY9" fmla="*/ 365458 h 1105273"/>
                <a:gd name="connsiteX10" fmla="*/ 546 w 720080"/>
                <a:gd name="connsiteY10" fmla="*/ 365458 h 1105273"/>
                <a:gd name="connsiteX11" fmla="*/ 0 w 720080"/>
                <a:gd name="connsiteY11" fmla="*/ 360040 h 1105273"/>
                <a:gd name="connsiteX12" fmla="*/ 360040 w 720080"/>
                <a:gd name="connsiteY12" fmla="*/ 0 h 1105273"/>
                <a:gd name="connsiteX0" fmla="*/ 360040 w 720080"/>
                <a:gd name="connsiteY0" fmla="*/ 0 h 1105273"/>
                <a:gd name="connsiteX1" fmla="*/ 720080 w 720080"/>
                <a:gd name="connsiteY1" fmla="*/ 360040 h 1105273"/>
                <a:gd name="connsiteX2" fmla="*/ 719534 w 720080"/>
                <a:gd name="connsiteY2" fmla="*/ 365458 h 1105273"/>
                <a:gd name="connsiteX3" fmla="*/ 720080 w 720080"/>
                <a:gd name="connsiteY3" fmla="*/ 365458 h 1105273"/>
                <a:gd name="connsiteX4" fmla="*/ 719396 w 720080"/>
                <a:gd name="connsiteY4" fmla="*/ 366826 h 1105273"/>
                <a:gd name="connsiteX5" fmla="*/ 604500 w 720080"/>
                <a:gd name="connsiteY5" fmla="*/ 706009 h 1105273"/>
                <a:gd name="connsiteX6" fmla="*/ 310702 w 720080"/>
                <a:gd name="connsiteY6" fmla="*/ 1105273 h 1105273"/>
                <a:gd name="connsiteX7" fmla="*/ 138019 w 720080"/>
                <a:gd name="connsiteY7" fmla="*/ 641496 h 1105273"/>
                <a:gd name="connsiteX8" fmla="*/ 684 w 720080"/>
                <a:gd name="connsiteY8" fmla="*/ 366826 h 1105273"/>
                <a:gd name="connsiteX9" fmla="*/ 0 w 720080"/>
                <a:gd name="connsiteY9" fmla="*/ 365458 h 1105273"/>
                <a:gd name="connsiteX10" fmla="*/ 546 w 720080"/>
                <a:gd name="connsiteY10" fmla="*/ 365458 h 1105273"/>
                <a:gd name="connsiteX11" fmla="*/ 0 w 720080"/>
                <a:gd name="connsiteY11" fmla="*/ 360040 h 1105273"/>
                <a:gd name="connsiteX12" fmla="*/ 360040 w 720080"/>
                <a:gd name="connsiteY12" fmla="*/ 0 h 1105273"/>
                <a:gd name="connsiteX0" fmla="*/ 360040 w 720080"/>
                <a:gd name="connsiteY0" fmla="*/ 0 h 1209055"/>
                <a:gd name="connsiteX1" fmla="*/ 720080 w 720080"/>
                <a:gd name="connsiteY1" fmla="*/ 360040 h 1209055"/>
                <a:gd name="connsiteX2" fmla="*/ 719534 w 720080"/>
                <a:gd name="connsiteY2" fmla="*/ 365458 h 1209055"/>
                <a:gd name="connsiteX3" fmla="*/ 720080 w 720080"/>
                <a:gd name="connsiteY3" fmla="*/ 365458 h 1209055"/>
                <a:gd name="connsiteX4" fmla="*/ 719396 w 720080"/>
                <a:gd name="connsiteY4" fmla="*/ 366826 h 1209055"/>
                <a:gd name="connsiteX5" fmla="*/ 604500 w 720080"/>
                <a:gd name="connsiteY5" fmla="*/ 706009 h 1209055"/>
                <a:gd name="connsiteX6" fmla="*/ 263018 w 720080"/>
                <a:gd name="connsiteY6" fmla="*/ 1209055 h 1209055"/>
                <a:gd name="connsiteX7" fmla="*/ 138019 w 720080"/>
                <a:gd name="connsiteY7" fmla="*/ 641496 h 1209055"/>
                <a:gd name="connsiteX8" fmla="*/ 684 w 720080"/>
                <a:gd name="connsiteY8" fmla="*/ 366826 h 1209055"/>
                <a:gd name="connsiteX9" fmla="*/ 0 w 720080"/>
                <a:gd name="connsiteY9" fmla="*/ 365458 h 1209055"/>
                <a:gd name="connsiteX10" fmla="*/ 546 w 720080"/>
                <a:gd name="connsiteY10" fmla="*/ 365458 h 1209055"/>
                <a:gd name="connsiteX11" fmla="*/ 0 w 720080"/>
                <a:gd name="connsiteY11" fmla="*/ 360040 h 1209055"/>
                <a:gd name="connsiteX12" fmla="*/ 360040 w 720080"/>
                <a:gd name="connsiteY12" fmla="*/ 0 h 1209055"/>
                <a:gd name="connsiteX0" fmla="*/ 360040 w 720080"/>
                <a:gd name="connsiteY0" fmla="*/ 0 h 1209055"/>
                <a:gd name="connsiteX1" fmla="*/ 720080 w 720080"/>
                <a:gd name="connsiteY1" fmla="*/ 360040 h 1209055"/>
                <a:gd name="connsiteX2" fmla="*/ 719534 w 720080"/>
                <a:gd name="connsiteY2" fmla="*/ 365458 h 1209055"/>
                <a:gd name="connsiteX3" fmla="*/ 720080 w 720080"/>
                <a:gd name="connsiteY3" fmla="*/ 365458 h 1209055"/>
                <a:gd name="connsiteX4" fmla="*/ 719396 w 720080"/>
                <a:gd name="connsiteY4" fmla="*/ 366826 h 1209055"/>
                <a:gd name="connsiteX5" fmla="*/ 604500 w 720080"/>
                <a:gd name="connsiteY5" fmla="*/ 706009 h 1209055"/>
                <a:gd name="connsiteX6" fmla="*/ 263018 w 720080"/>
                <a:gd name="connsiteY6" fmla="*/ 1209055 h 1209055"/>
                <a:gd name="connsiteX7" fmla="*/ 138019 w 720080"/>
                <a:gd name="connsiteY7" fmla="*/ 641496 h 1209055"/>
                <a:gd name="connsiteX8" fmla="*/ 684 w 720080"/>
                <a:gd name="connsiteY8" fmla="*/ 366826 h 1209055"/>
                <a:gd name="connsiteX9" fmla="*/ 0 w 720080"/>
                <a:gd name="connsiteY9" fmla="*/ 365458 h 1209055"/>
                <a:gd name="connsiteX10" fmla="*/ 546 w 720080"/>
                <a:gd name="connsiteY10" fmla="*/ 365458 h 1209055"/>
                <a:gd name="connsiteX11" fmla="*/ 0 w 720080"/>
                <a:gd name="connsiteY11" fmla="*/ 360040 h 1209055"/>
                <a:gd name="connsiteX12" fmla="*/ 360040 w 720080"/>
                <a:gd name="connsiteY12" fmla="*/ 0 h 1209055"/>
                <a:gd name="connsiteX0" fmla="*/ 360040 w 720080"/>
                <a:gd name="connsiteY0" fmla="*/ 0 h 1217470"/>
                <a:gd name="connsiteX1" fmla="*/ 720080 w 720080"/>
                <a:gd name="connsiteY1" fmla="*/ 360040 h 1217470"/>
                <a:gd name="connsiteX2" fmla="*/ 719534 w 720080"/>
                <a:gd name="connsiteY2" fmla="*/ 365458 h 1217470"/>
                <a:gd name="connsiteX3" fmla="*/ 720080 w 720080"/>
                <a:gd name="connsiteY3" fmla="*/ 365458 h 1217470"/>
                <a:gd name="connsiteX4" fmla="*/ 719396 w 720080"/>
                <a:gd name="connsiteY4" fmla="*/ 366826 h 1217470"/>
                <a:gd name="connsiteX5" fmla="*/ 604500 w 720080"/>
                <a:gd name="connsiteY5" fmla="*/ 706009 h 1217470"/>
                <a:gd name="connsiteX6" fmla="*/ 243384 w 720080"/>
                <a:gd name="connsiteY6" fmla="*/ 1217470 h 1217470"/>
                <a:gd name="connsiteX7" fmla="*/ 138019 w 720080"/>
                <a:gd name="connsiteY7" fmla="*/ 641496 h 1217470"/>
                <a:gd name="connsiteX8" fmla="*/ 684 w 720080"/>
                <a:gd name="connsiteY8" fmla="*/ 366826 h 1217470"/>
                <a:gd name="connsiteX9" fmla="*/ 0 w 720080"/>
                <a:gd name="connsiteY9" fmla="*/ 365458 h 1217470"/>
                <a:gd name="connsiteX10" fmla="*/ 546 w 720080"/>
                <a:gd name="connsiteY10" fmla="*/ 365458 h 1217470"/>
                <a:gd name="connsiteX11" fmla="*/ 0 w 720080"/>
                <a:gd name="connsiteY11" fmla="*/ 360040 h 1217470"/>
                <a:gd name="connsiteX12" fmla="*/ 360040 w 720080"/>
                <a:gd name="connsiteY12" fmla="*/ 0 h 1217470"/>
                <a:gd name="connsiteX0" fmla="*/ 360040 w 720080"/>
                <a:gd name="connsiteY0" fmla="*/ 0 h 1217470"/>
                <a:gd name="connsiteX1" fmla="*/ 720080 w 720080"/>
                <a:gd name="connsiteY1" fmla="*/ 360040 h 1217470"/>
                <a:gd name="connsiteX2" fmla="*/ 719534 w 720080"/>
                <a:gd name="connsiteY2" fmla="*/ 365458 h 1217470"/>
                <a:gd name="connsiteX3" fmla="*/ 720080 w 720080"/>
                <a:gd name="connsiteY3" fmla="*/ 365458 h 1217470"/>
                <a:gd name="connsiteX4" fmla="*/ 719396 w 720080"/>
                <a:gd name="connsiteY4" fmla="*/ 366826 h 1217470"/>
                <a:gd name="connsiteX5" fmla="*/ 604500 w 720080"/>
                <a:gd name="connsiteY5" fmla="*/ 706009 h 1217470"/>
                <a:gd name="connsiteX6" fmla="*/ 243384 w 720080"/>
                <a:gd name="connsiteY6" fmla="*/ 1217470 h 1217470"/>
                <a:gd name="connsiteX7" fmla="*/ 138019 w 720080"/>
                <a:gd name="connsiteY7" fmla="*/ 641496 h 1217470"/>
                <a:gd name="connsiteX8" fmla="*/ 684 w 720080"/>
                <a:gd name="connsiteY8" fmla="*/ 366826 h 1217470"/>
                <a:gd name="connsiteX9" fmla="*/ 0 w 720080"/>
                <a:gd name="connsiteY9" fmla="*/ 365458 h 1217470"/>
                <a:gd name="connsiteX10" fmla="*/ 546 w 720080"/>
                <a:gd name="connsiteY10" fmla="*/ 365458 h 1217470"/>
                <a:gd name="connsiteX11" fmla="*/ 0 w 720080"/>
                <a:gd name="connsiteY11" fmla="*/ 360040 h 1217470"/>
                <a:gd name="connsiteX12" fmla="*/ 360040 w 720080"/>
                <a:gd name="connsiteY12" fmla="*/ 0 h 1217470"/>
                <a:gd name="connsiteX0" fmla="*/ 360040 w 720080"/>
                <a:gd name="connsiteY0" fmla="*/ 0 h 1217470"/>
                <a:gd name="connsiteX1" fmla="*/ 720080 w 720080"/>
                <a:gd name="connsiteY1" fmla="*/ 360040 h 1217470"/>
                <a:gd name="connsiteX2" fmla="*/ 719534 w 720080"/>
                <a:gd name="connsiteY2" fmla="*/ 365458 h 1217470"/>
                <a:gd name="connsiteX3" fmla="*/ 720080 w 720080"/>
                <a:gd name="connsiteY3" fmla="*/ 365458 h 1217470"/>
                <a:gd name="connsiteX4" fmla="*/ 719396 w 720080"/>
                <a:gd name="connsiteY4" fmla="*/ 366826 h 1217470"/>
                <a:gd name="connsiteX5" fmla="*/ 604500 w 720080"/>
                <a:gd name="connsiteY5" fmla="*/ 706009 h 1217470"/>
                <a:gd name="connsiteX6" fmla="*/ 243384 w 720080"/>
                <a:gd name="connsiteY6" fmla="*/ 1217470 h 1217470"/>
                <a:gd name="connsiteX7" fmla="*/ 138019 w 720080"/>
                <a:gd name="connsiteY7" fmla="*/ 641496 h 1217470"/>
                <a:gd name="connsiteX8" fmla="*/ 684 w 720080"/>
                <a:gd name="connsiteY8" fmla="*/ 366826 h 1217470"/>
                <a:gd name="connsiteX9" fmla="*/ 0 w 720080"/>
                <a:gd name="connsiteY9" fmla="*/ 365458 h 1217470"/>
                <a:gd name="connsiteX10" fmla="*/ 546 w 720080"/>
                <a:gd name="connsiteY10" fmla="*/ 365458 h 1217470"/>
                <a:gd name="connsiteX11" fmla="*/ 0 w 720080"/>
                <a:gd name="connsiteY11" fmla="*/ 360040 h 1217470"/>
                <a:gd name="connsiteX12" fmla="*/ 360040 w 720080"/>
                <a:gd name="connsiteY12" fmla="*/ 0 h 1217470"/>
                <a:gd name="connsiteX0" fmla="*/ 360040 w 720080"/>
                <a:gd name="connsiteY0" fmla="*/ 0 h 1217470"/>
                <a:gd name="connsiteX1" fmla="*/ 720080 w 720080"/>
                <a:gd name="connsiteY1" fmla="*/ 360040 h 1217470"/>
                <a:gd name="connsiteX2" fmla="*/ 719534 w 720080"/>
                <a:gd name="connsiteY2" fmla="*/ 365458 h 1217470"/>
                <a:gd name="connsiteX3" fmla="*/ 720080 w 720080"/>
                <a:gd name="connsiteY3" fmla="*/ 365458 h 1217470"/>
                <a:gd name="connsiteX4" fmla="*/ 719396 w 720080"/>
                <a:gd name="connsiteY4" fmla="*/ 366826 h 1217470"/>
                <a:gd name="connsiteX5" fmla="*/ 604500 w 720080"/>
                <a:gd name="connsiteY5" fmla="*/ 706009 h 1217470"/>
                <a:gd name="connsiteX6" fmla="*/ 243384 w 720080"/>
                <a:gd name="connsiteY6" fmla="*/ 1217470 h 1217470"/>
                <a:gd name="connsiteX7" fmla="*/ 138019 w 720080"/>
                <a:gd name="connsiteY7" fmla="*/ 641496 h 1217470"/>
                <a:gd name="connsiteX8" fmla="*/ 684 w 720080"/>
                <a:gd name="connsiteY8" fmla="*/ 366826 h 1217470"/>
                <a:gd name="connsiteX9" fmla="*/ 0 w 720080"/>
                <a:gd name="connsiteY9" fmla="*/ 365458 h 1217470"/>
                <a:gd name="connsiteX10" fmla="*/ 546 w 720080"/>
                <a:gd name="connsiteY10" fmla="*/ 365458 h 1217470"/>
                <a:gd name="connsiteX11" fmla="*/ 0 w 720080"/>
                <a:gd name="connsiteY11" fmla="*/ 360040 h 1217470"/>
                <a:gd name="connsiteX12" fmla="*/ 360040 w 720080"/>
                <a:gd name="connsiteY12" fmla="*/ 0 h 1217470"/>
                <a:gd name="connsiteX0" fmla="*/ 360040 w 720080"/>
                <a:gd name="connsiteY0" fmla="*/ 0 h 1223080"/>
                <a:gd name="connsiteX1" fmla="*/ 720080 w 720080"/>
                <a:gd name="connsiteY1" fmla="*/ 360040 h 1223080"/>
                <a:gd name="connsiteX2" fmla="*/ 719534 w 720080"/>
                <a:gd name="connsiteY2" fmla="*/ 365458 h 1223080"/>
                <a:gd name="connsiteX3" fmla="*/ 720080 w 720080"/>
                <a:gd name="connsiteY3" fmla="*/ 365458 h 1223080"/>
                <a:gd name="connsiteX4" fmla="*/ 719396 w 720080"/>
                <a:gd name="connsiteY4" fmla="*/ 366826 h 1223080"/>
                <a:gd name="connsiteX5" fmla="*/ 604500 w 720080"/>
                <a:gd name="connsiteY5" fmla="*/ 706009 h 1223080"/>
                <a:gd name="connsiteX6" fmla="*/ 263019 w 720080"/>
                <a:gd name="connsiteY6" fmla="*/ 1223080 h 1223080"/>
                <a:gd name="connsiteX7" fmla="*/ 138019 w 720080"/>
                <a:gd name="connsiteY7" fmla="*/ 641496 h 1223080"/>
                <a:gd name="connsiteX8" fmla="*/ 684 w 720080"/>
                <a:gd name="connsiteY8" fmla="*/ 366826 h 1223080"/>
                <a:gd name="connsiteX9" fmla="*/ 0 w 720080"/>
                <a:gd name="connsiteY9" fmla="*/ 365458 h 1223080"/>
                <a:gd name="connsiteX10" fmla="*/ 546 w 720080"/>
                <a:gd name="connsiteY10" fmla="*/ 365458 h 1223080"/>
                <a:gd name="connsiteX11" fmla="*/ 0 w 720080"/>
                <a:gd name="connsiteY11" fmla="*/ 360040 h 1223080"/>
                <a:gd name="connsiteX12" fmla="*/ 360040 w 720080"/>
                <a:gd name="connsiteY12" fmla="*/ 0 h 1223080"/>
                <a:gd name="connsiteX0" fmla="*/ 360040 w 720080"/>
                <a:gd name="connsiteY0" fmla="*/ 0 h 1223080"/>
                <a:gd name="connsiteX1" fmla="*/ 720080 w 720080"/>
                <a:gd name="connsiteY1" fmla="*/ 360040 h 1223080"/>
                <a:gd name="connsiteX2" fmla="*/ 719534 w 720080"/>
                <a:gd name="connsiteY2" fmla="*/ 365458 h 1223080"/>
                <a:gd name="connsiteX3" fmla="*/ 720080 w 720080"/>
                <a:gd name="connsiteY3" fmla="*/ 365458 h 1223080"/>
                <a:gd name="connsiteX4" fmla="*/ 719396 w 720080"/>
                <a:gd name="connsiteY4" fmla="*/ 366826 h 1223080"/>
                <a:gd name="connsiteX5" fmla="*/ 604500 w 720080"/>
                <a:gd name="connsiteY5" fmla="*/ 706009 h 1223080"/>
                <a:gd name="connsiteX6" fmla="*/ 263019 w 720080"/>
                <a:gd name="connsiteY6" fmla="*/ 1223080 h 1223080"/>
                <a:gd name="connsiteX7" fmla="*/ 138019 w 720080"/>
                <a:gd name="connsiteY7" fmla="*/ 641496 h 1223080"/>
                <a:gd name="connsiteX8" fmla="*/ 684 w 720080"/>
                <a:gd name="connsiteY8" fmla="*/ 366826 h 1223080"/>
                <a:gd name="connsiteX9" fmla="*/ 0 w 720080"/>
                <a:gd name="connsiteY9" fmla="*/ 365458 h 1223080"/>
                <a:gd name="connsiteX10" fmla="*/ 546 w 720080"/>
                <a:gd name="connsiteY10" fmla="*/ 365458 h 1223080"/>
                <a:gd name="connsiteX11" fmla="*/ 0 w 720080"/>
                <a:gd name="connsiteY11" fmla="*/ 360040 h 1223080"/>
                <a:gd name="connsiteX12" fmla="*/ 360040 w 720080"/>
                <a:gd name="connsiteY12" fmla="*/ 0 h 1223080"/>
                <a:gd name="connsiteX0" fmla="*/ 360040 w 720080"/>
                <a:gd name="connsiteY0" fmla="*/ 0 h 1223080"/>
                <a:gd name="connsiteX1" fmla="*/ 720080 w 720080"/>
                <a:gd name="connsiteY1" fmla="*/ 360040 h 1223080"/>
                <a:gd name="connsiteX2" fmla="*/ 719534 w 720080"/>
                <a:gd name="connsiteY2" fmla="*/ 365458 h 1223080"/>
                <a:gd name="connsiteX3" fmla="*/ 720080 w 720080"/>
                <a:gd name="connsiteY3" fmla="*/ 365458 h 1223080"/>
                <a:gd name="connsiteX4" fmla="*/ 719396 w 720080"/>
                <a:gd name="connsiteY4" fmla="*/ 366826 h 1223080"/>
                <a:gd name="connsiteX5" fmla="*/ 604500 w 720080"/>
                <a:gd name="connsiteY5" fmla="*/ 706009 h 1223080"/>
                <a:gd name="connsiteX6" fmla="*/ 263019 w 720080"/>
                <a:gd name="connsiteY6" fmla="*/ 1223080 h 1223080"/>
                <a:gd name="connsiteX7" fmla="*/ 138019 w 720080"/>
                <a:gd name="connsiteY7" fmla="*/ 641496 h 1223080"/>
                <a:gd name="connsiteX8" fmla="*/ 684 w 720080"/>
                <a:gd name="connsiteY8" fmla="*/ 366826 h 1223080"/>
                <a:gd name="connsiteX9" fmla="*/ 0 w 720080"/>
                <a:gd name="connsiteY9" fmla="*/ 365458 h 1223080"/>
                <a:gd name="connsiteX10" fmla="*/ 546 w 720080"/>
                <a:gd name="connsiteY10" fmla="*/ 365458 h 1223080"/>
                <a:gd name="connsiteX11" fmla="*/ 0 w 720080"/>
                <a:gd name="connsiteY11" fmla="*/ 360040 h 1223080"/>
                <a:gd name="connsiteX12" fmla="*/ 360040 w 720080"/>
                <a:gd name="connsiteY12" fmla="*/ 0 h 1223080"/>
                <a:gd name="connsiteX0" fmla="*/ 360040 w 720080"/>
                <a:gd name="connsiteY0" fmla="*/ 0 h 1223080"/>
                <a:gd name="connsiteX1" fmla="*/ 720080 w 720080"/>
                <a:gd name="connsiteY1" fmla="*/ 360040 h 1223080"/>
                <a:gd name="connsiteX2" fmla="*/ 719534 w 720080"/>
                <a:gd name="connsiteY2" fmla="*/ 365458 h 1223080"/>
                <a:gd name="connsiteX3" fmla="*/ 720080 w 720080"/>
                <a:gd name="connsiteY3" fmla="*/ 365458 h 1223080"/>
                <a:gd name="connsiteX4" fmla="*/ 719396 w 720080"/>
                <a:gd name="connsiteY4" fmla="*/ 366826 h 1223080"/>
                <a:gd name="connsiteX5" fmla="*/ 604500 w 720080"/>
                <a:gd name="connsiteY5" fmla="*/ 706009 h 1223080"/>
                <a:gd name="connsiteX6" fmla="*/ 263019 w 720080"/>
                <a:gd name="connsiteY6" fmla="*/ 1223080 h 1223080"/>
                <a:gd name="connsiteX7" fmla="*/ 138019 w 720080"/>
                <a:gd name="connsiteY7" fmla="*/ 641496 h 1223080"/>
                <a:gd name="connsiteX8" fmla="*/ 684 w 720080"/>
                <a:gd name="connsiteY8" fmla="*/ 366826 h 1223080"/>
                <a:gd name="connsiteX9" fmla="*/ 0 w 720080"/>
                <a:gd name="connsiteY9" fmla="*/ 365458 h 1223080"/>
                <a:gd name="connsiteX10" fmla="*/ 546 w 720080"/>
                <a:gd name="connsiteY10" fmla="*/ 365458 h 1223080"/>
                <a:gd name="connsiteX11" fmla="*/ 0 w 720080"/>
                <a:gd name="connsiteY11" fmla="*/ 360040 h 1223080"/>
                <a:gd name="connsiteX12" fmla="*/ 360040 w 720080"/>
                <a:gd name="connsiteY12" fmla="*/ 0 h 1223080"/>
                <a:gd name="connsiteX0" fmla="*/ 360040 w 720080"/>
                <a:gd name="connsiteY0" fmla="*/ 0 h 1223080"/>
                <a:gd name="connsiteX1" fmla="*/ 720080 w 720080"/>
                <a:gd name="connsiteY1" fmla="*/ 360040 h 1223080"/>
                <a:gd name="connsiteX2" fmla="*/ 719534 w 720080"/>
                <a:gd name="connsiteY2" fmla="*/ 365458 h 1223080"/>
                <a:gd name="connsiteX3" fmla="*/ 720080 w 720080"/>
                <a:gd name="connsiteY3" fmla="*/ 365458 h 1223080"/>
                <a:gd name="connsiteX4" fmla="*/ 719396 w 720080"/>
                <a:gd name="connsiteY4" fmla="*/ 366826 h 1223080"/>
                <a:gd name="connsiteX5" fmla="*/ 604500 w 720080"/>
                <a:gd name="connsiteY5" fmla="*/ 706009 h 1223080"/>
                <a:gd name="connsiteX6" fmla="*/ 263019 w 720080"/>
                <a:gd name="connsiteY6" fmla="*/ 1223080 h 1223080"/>
                <a:gd name="connsiteX7" fmla="*/ 138019 w 720080"/>
                <a:gd name="connsiteY7" fmla="*/ 641496 h 1223080"/>
                <a:gd name="connsiteX8" fmla="*/ 684 w 720080"/>
                <a:gd name="connsiteY8" fmla="*/ 366826 h 1223080"/>
                <a:gd name="connsiteX9" fmla="*/ 0 w 720080"/>
                <a:gd name="connsiteY9" fmla="*/ 365458 h 1223080"/>
                <a:gd name="connsiteX10" fmla="*/ 546 w 720080"/>
                <a:gd name="connsiteY10" fmla="*/ 365458 h 1223080"/>
                <a:gd name="connsiteX11" fmla="*/ 0 w 720080"/>
                <a:gd name="connsiteY11" fmla="*/ 360040 h 1223080"/>
                <a:gd name="connsiteX12" fmla="*/ 360040 w 720080"/>
                <a:gd name="connsiteY12" fmla="*/ 0 h 1223080"/>
                <a:gd name="connsiteX0" fmla="*/ 360040 w 720080"/>
                <a:gd name="connsiteY0" fmla="*/ 0 h 1236370"/>
                <a:gd name="connsiteX1" fmla="*/ 720080 w 720080"/>
                <a:gd name="connsiteY1" fmla="*/ 360040 h 1236370"/>
                <a:gd name="connsiteX2" fmla="*/ 719534 w 720080"/>
                <a:gd name="connsiteY2" fmla="*/ 365458 h 1236370"/>
                <a:gd name="connsiteX3" fmla="*/ 720080 w 720080"/>
                <a:gd name="connsiteY3" fmla="*/ 365458 h 1236370"/>
                <a:gd name="connsiteX4" fmla="*/ 719396 w 720080"/>
                <a:gd name="connsiteY4" fmla="*/ 366826 h 1236370"/>
                <a:gd name="connsiteX5" fmla="*/ 604500 w 720080"/>
                <a:gd name="connsiteY5" fmla="*/ 706009 h 1236370"/>
                <a:gd name="connsiteX6" fmla="*/ 294916 w 720080"/>
                <a:gd name="connsiteY6" fmla="*/ 1236370 h 1236370"/>
                <a:gd name="connsiteX7" fmla="*/ 138019 w 720080"/>
                <a:gd name="connsiteY7" fmla="*/ 641496 h 1236370"/>
                <a:gd name="connsiteX8" fmla="*/ 684 w 720080"/>
                <a:gd name="connsiteY8" fmla="*/ 366826 h 1236370"/>
                <a:gd name="connsiteX9" fmla="*/ 0 w 720080"/>
                <a:gd name="connsiteY9" fmla="*/ 365458 h 1236370"/>
                <a:gd name="connsiteX10" fmla="*/ 546 w 720080"/>
                <a:gd name="connsiteY10" fmla="*/ 365458 h 1236370"/>
                <a:gd name="connsiteX11" fmla="*/ 0 w 720080"/>
                <a:gd name="connsiteY11" fmla="*/ 360040 h 1236370"/>
                <a:gd name="connsiteX12" fmla="*/ 360040 w 720080"/>
                <a:gd name="connsiteY12" fmla="*/ 0 h 1236370"/>
                <a:gd name="connsiteX0" fmla="*/ 360040 w 720080"/>
                <a:gd name="connsiteY0" fmla="*/ 0 h 1236370"/>
                <a:gd name="connsiteX1" fmla="*/ 720080 w 720080"/>
                <a:gd name="connsiteY1" fmla="*/ 360040 h 1236370"/>
                <a:gd name="connsiteX2" fmla="*/ 719534 w 720080"/>
                <a:gd name="connsiteY2" fmla="*/ 365458 h 1236370"/>
                <a:gd name="connsiteX3" fmla="*/ 720080 w 720080"/>
                <a:gd name="connsiteY3" fmla="*/ 365458 h 1236370"/>
                <a:gd name="connsiteX4" fmla="*/ 719396 w 720080"/>
                <a:gd name="connsiteY4" fmla="*/ 366826 h 1236370"/>
                <a:gd name="connsiteX5" fmla="*/ 604500 w 720080"/>
                <a:gd name="connsiteY5" fmla="*/ 706009 h 1236370"/>
                <a:gd name="connsiteX6" fmla="*/ 294916 w 720080"/>
                <a:gd name="connsiteY6" fmla="*/ 1236370 h 1236370"/>
                <a:gd name="connsiteX7" fmla="*/ 138019 w 720080"/>
                <a:gd name="connsiteY7" fmla="*/ 641496 h 1236370"/>
                <a:gd name="connsiteX8" fmla="*/ 684 w 720080"/>
                <a:gd name="connsiteY8" fmla="*/ 366826 h 1236370"/>
                <a:gd name="connsiteX9" fmla="*/ 0 w 720080"/>
                <a:gd name="connsiteY9" fmla="*/ 365458 h 1236370"/>
                <a:gd name="connsiteX10" fmla="*/ 546 w 720080"/>
                <a:gd name="connsiteY10" fmla="*/ 365458 h 1236370"/>
                <a:gd name="connsiteX11" fmla="*/ 0 w 720080"/>
                <a:gd name="connsiteY11" fmla="*/ 360040 h 1236370"/>
                <a:gd name="connsiteX12" fmla="*/ 360040 w 720080"/>
                <a:gd name="connsiteY12" fmla="*/ 0 h 1236370"/>
                <a:gd name="connsiteX0" fmla="*/ 360040 w 720080"/>
                <a:gd name="connsiteY0" fmla="*/ 0 h 1236370"/>
                <a:gd name="connsiteX1" fmla="*/ 720080 w 720080"/>
                <a:gd name="connsiteY1" fmla="*/ 360040 h 1236370"/>
                <a:gd name="connsiteX2" fmla="*/ 719534 w 720080"/>
                <a:gd name="connsiteY2" fmla="*/ 365458 h 1236370"/>
                <a:gd name="connsiteX3" fmla="*/ 720080 w 720080"/>
                <a:gd name="connsiteY3" fmla="*/ 365458 h 1236370"/>
                <a:gd name="connsiteX4" fmla="*/ 719396 w 720080"/>
                <a:gd name="connsiteY4" fmla="*/ 366826 h 1236370"/>
                <a:gd name="connsiteX5" fmla="*/ 604500 w 720080"/>
                <a:gd name="connsiteY5" fmla="*/ 706009 h 1236370"/>
                <a:gd name="connsiteX6" fmla="*/ 294916 w 720080"/>
                <a:gd name="connsiteY6" fmla="*/ 1236370 h 1236370"/>
                <a:gd name="connsiteX7" fmla="*/ 138019 w 720080"/>
                <a:gd name="connsiteY7" fmla="*/ 641496 h 1236370"/>
                <a:gd name="connsiteX8" fmla="*/ 684 w 720080"/>
                <a:gd name="connsiteY8" fmla="*/ 366826 h 1236370"/>
                <a:gd name="connsiteX9" fmla="*/ 0 w 720080"/>
                <a:gd name="connsiteY9" fmla="*/ 365458 h 1236370"/>
                <a:gd name="connsiteX10" fmla="*/ 546 w 720080"/>
                <a:gd name="connsiteY10" fmla="*/ 365458 h 1236370"/>
                <a:gd name="connsiteX11" fmla="*/ 0 w 720080"/>
                <a:gd name="connsiteY11" fmla="*/ 360040 h 1236370"/>
                <a:gd name="connsiteX12" fmla="*/ 360040 w 720080"/>
                <a:gd name="connsiteY12" fmla="*/ 0 h 1236370"/>
                <a:gd name="connsiteX0" fmla="*/ 360040 w 720080"/>
                <a:gd name="connsiteY0" fmla="*/ 0 h 1236370"/>
                <a:gd name="connsiteX1" fmla="*/ 720080 w 720080"/>
                <a:gd name="connsiteY1" fmla="*/ 360040 h 1236370"/>
                <a:gd name="connsiteX2" fmla="*/ 719534 w 720080"/>
                <a:gd name="connsiteY2" fmla="*/ 365458 h 1236370"/>
                <a:gd name="connsiteX3" fmla="*/ 720080 w 720080"/>
                <a:gd name="connsiteY3" fmla="*/ 365458 h 1236370"/>
                <a:gd name="connsiteX4" fmla="*/ 719396 w 720080"/>
                <a:gd name="connsiteY4" fmla="*/ 366826 h 1236370"/>
                <a:gd name="connsiteX5" fmla="*/ 604500 w 720080"/>
                <a:gd name="connsiteY5" fmla="*/ 706009 h 1236370"/>
                <a:gd name="connsiteX6" fmla="*/ 294916 w 720080"/>
                <a:gd name="connsiteY6" fmla="*/ 1236370 h 1236370"/>
                <a:gd name="connsiteX7" fmla="*/ 138019 w 720080"/>
                <a:gd name="connsiteY7" fmla="*/ 641496 h 1236370"/>
                <a:gd name="connsiteX8" fmla="*/ 684 w 720080"/>
                <a:gd name="connsiteY8" fmla="*/ 366826 h 1236370"/>
                <a:gd name="connsiteX9" fmla="*/ 0 w 720080"/>
                <a:gd name="connsiteY9" fmla="*/ 365458 h 1236370"/>
                <a:gd name="connsiteX10" fmla="*/ 546 w 720080"/>
                <a:gd name="connsiteY10" fmla="*/ 365458 h 1236370"/>
                <a:gd name="connsiteX11" fmla="*/ 0 w 720080"/>
                <a:gd name="connsiteY11" fmla="*/ 360040 h 1236370"/>
                <a:gd name="connsiteX12" fmla="*/ 360040 w 720080"/>
                <a:gd name="connsiteY12" fmla="*/ 0 h 1236370"/>
                <a:gd name="connsiteX0" fmla="*/ 360040 w 720080"/>
                <a:gd name="connsiteY0" fmla="*/ 0 h 1236370"/>
                <a:gd name="connsiteX1" fmla="*/ 720080 w 720080"/>
                <a:gd name="connsiteY1" fmla="*/ 360040 h 1236370"/>
                <a:gd name="connsiteX2" fmla="*/ 719534 w 720080"/>
                <a:gd name="connsiteY2" fmla="*/ 365458 h 1236370"/>
                <a:gd name="connsiteX3" fmla="*/ 720080 w 720080"/>
                <a:gd name="connsiteY3" fmla="*/ 365458 h 1236370"/>
                <a:gd name="connsiteX4" fmla="*/ 719396 w 720080"/>
                <a:gd name="connsiteY4" fmla="*/ 366826 h 1236370"/>
                <a:gd name="connsiteX5" fmla="*/ 604500 w 720080"/>
                <a:gd name="connsiteY5" fmla="*/ 706009 h 1236370"/>
                <a:gd name="connsiteX6" fmla="*/ 294916 w 720080"/>
                <a:gd name="connsiteY6" fmla="*/ 1236370 h 1236370"/>
                <a:gd name="connsiteX7" fmla="*/ 138019 w 720080"/>
                <a:gd name="connsiteY7" fmla="*/ 641496 h 1236370"/>
                <a:gd name="connsiteX8" fmla="*/ 684 w 720080"/>
                <a:gd name="connsiteY8" fmla="*/ 366826 h 1236370"/>
                <a:gd name="connsiteX9" fmla="*/ 0 w 720080"/>
                <a:gd name="connsiteY9" fmla="*/ 365458 h 1236370"/>
                <a:gd name="connsiteX10" fmla="*/ 546 w 720080"/>
                <a:gd name="connsiteY10" fmla="*/ 365458 h 1236370"/>
                <a:gd name="connsiteX11" fmla="*/ 0 w 720080"/>
                <a:gd name="connsiteY11" fmla="*/ 360040 h 1236370"/>
                <a:gd name="connsiteX12" fmla="*/ 360040 w 720080"/>
                <a:gd name="connsiteY12" fmla="*/ 0 h 1236370"/>
                <a:gd name="connsiteX0" fmla="*/ 360040 w 720080"/>
                <a:gd name="connsiteY0" fmla="*/ 0 h 1236370"/>
                <a:gd name="connsiteX1" fmla="*/ 720080 w 720080"/>
                <a:gd name="connsiteY1" fmla="*/ 360040 h 1236370"/>
                <a:gd name="connsiteX2" fmla="*/ 719534 w 720080"/>
                <a:gd name="connsiteY2" fmla="*/ 365458 h 1236370"/>
                <a:gd name="connsiteX3" fmla="*/ 720080 w 720080"/>
                <a:gd name="connsiteY3" fmla="*/ 365458 h 1236370"/>
                <a:gd name="connsiteX4" fmla="*/ 719396 w 720080"/>
                <a:gd name="connsiteY4" fmla="*/ 366826 h 1236370"/>
                <a:gd name="connsiteX5" fmla="*/ 604500 w 720080"/>
                <a:gd name="connsiteY5" fmla="*/ 706009 h 1236370"/>
                <a:gd name="connsiteX6" fmla="*/ 294916 w 720080"/>
                <a:gd name="connsiteY6" fmla="*/ 1236370 h 1236370"/>
                <a:gd name="connsiteX7" fmla="*/ 138019 w 720080"/>
                <a:gd name="connsiteY7" fmla="*/ 641496 h 1236370"/>
                <a:gd name="connsiteX8" fmla="*/ 684 w 720080"/>
                <a:gd name="connsiteY8" fmla="*/ 366826 h 1236370"/>
                <a:gd name="connsiteX9" fmla="*/ 0 w 720080"/>
                <a:gd name="connsiteY9" fmla="*/ 365458 h 1236370"/>
                <a:gd name="connsiteX10" fmla="*/ 0 w 720080"/>
                <a:gd name="connsiteY10" fmla="*/ 360040 h 1236370"/>
                <a:gd name="connsiteX11" fmla="*/ 360040 w 720080"/>
                <a:gd name="connsiteY11" fmla="*/ 0 h 1236370"/>
                <a:gd name="connsiteX0" fmla="*/ 360040 w 720910"/>
                <a:gd name="connsiteY0" fmla="*/ 0 h 1236370"/>
                <a:gd name="connsiteX1" fmla="*/ 720080 w 720910"/>
                <a:gd name="connsiteY1" fmla="*/ 360040 h 1236370"/>
                <a:gd name="connsiteX2" fmla="*/ 719534 w 720910"/>
                <a:gd name="connsiteY2" fmla="*/ 365458 h 1236370"/>
                <a:gd name="connsiteX3" fmla="*/ 720080 w 720910"/>
                <a:gd name="connsiteY3" fmla="*/ 365458 h 1236370"/>
                <a:gd name="connsiteX4" fmla="*/ 720910 w 720910"/>
                <a:gd name="connsiteY4" fmla="*/ 369452 h 1236370"/>
                <a:gd name="connsiteX5" fmla="*/ 604500 w 720910"/>
                <a:gd name="connsiteY5" fmla="*/ 706009 h 1236370"/>
                <a:gd name="connsiteX6" fmla="*/ 294916 w 720910"/>
                <a:gd name="connsiteY6" fmla="*/ 1236370 h 1236370"/>
                <a:gd name="connsiteX7" fmla="*/ 138019 w 720910"/>
                <a:gd name="connsiteY7" fmla="*/ 641496 h 1236370"/>
                <a:gd name="connsiteX8" fmla="*/ 684 w 720910"/>
                <a:gd name="connsiteY8" fmla="*/ 366826 h 1236370"/>
                <a:gd name="connsiteX9" fmla="*/ 0 w 720910"/>
                <a:gd name="connsiteY9" fmla="*/ 365458 h 1236370"/>
                <a:gd name="connsiteX10" fmla="*/ 0 w 720910"/>
                <a:gd name="connsiteY10" fmla="*/ 360040 h 1236370"/>
                <a:gd name="connsiteX11" fmla="*/ 360040 w 720910"/>
                <a:gd name="connsiteY11" fmla="*/ 0 h 1236370"/>
                <a:gd name="connsiteX0" fmla="*/ 360040 w 721745"/>
                <a:gd name="connsiteY0" fmla="*/ 5 h 1236375"/>
                <a:gd name="connsiteX1" fmla="*/ 721745 w 721745"/>
                <a:gd name="connsiteY1" fmla="*/ 353834 h 1236375"/>
                <a:gd name="connsiteX2" fmla="*/ 719534 w 721745"/>
                <a:gd name="connsiteY2" fmla="*/ 365463 h 1236375"/>
                <a:gd name="connsiteX3" fmla="*/ 720080 w 721745"/>
                <a:gd name="connsiteY3" fmla="*/ 365463 h 1236375"/>
                <a:gd name="connsiteX4" fmla="*/ 720910 w 721745"/>
                <a:gd name="connsiteY4" fmla="*/ 369457 h 1236375"/>
                <a:gd name="connsiteX5" fmla="*/ 604500 w 721745"/>
                <a:gd name="connsiteY5" fmla="*/ 706014 h 1236375"/>
                <a:gd name="connsiteX6" fmla="*/ 294916 w 721745"/>
                <a:gd name="connsiteY6" fmla="*/ 1236375 h 1236375"/>
                <a:gd name="connsiteX7" fmla="*/ 138019 w 721745"/>
                <a:gd name="connsiteY7" fmla="*/ 641501 h 1236375"/>
                <a:gd name="connsiteX8" fmla="*/ 684 w 721745"/>
                <a:gd name="connsiteY8" fmla="*/ 366831 h 1236375"/>
                <a:gd name="connsiteX9" fmla="*/ 0 w 721745"/>
                <a:gd name="connsiteY9" fmla="*/ 365463 h 1236375"/>
                <a:gd name="connsiteX10" fmla="*/ 0 w 721745"/>
                <a:gd name="connsiteY10" fmla="*/ 360045 h 1236375"/>
                <a:gd name="connsiteX11" fmla="*/ 360040 w 721745"/>
                <a:gd name="connsiteY11" fmla="*/ 5 h 1236375"/>
                <a:gd name="connsiteX0" fmla="*/ 360040 w 722129"/>
                <a:gd name="connsiteY0" fmla="*/ 5 h 1236375"/>
                <a:gd name="connsiteX1" fmla="*/ 721745 w 722129"/>
                <a:gd name="connsiteY1" fmla="*/ 353834 h 1236375"/>
                <a:gd name="connsiteX2" fmla="*/ 719534 w 722129"/>
                <a:gd name="connsiteY2" fmla="*/ 365463 h 1236375"/>
                <a:gd name="connsiteX3" fmla="*/ 720080 w 722129"/>
                <a:gd name="connsiteY3" fmla="*/ 365463 h 1236375"/>
                <a:gd name="connsiteX4" fmla="*/ 722129 w 722129"/>
                <a:gd name="connsiteY4" fmla="*/ 389759 h 1236375"/>
                <a:gd name="connsiteX5" fmla="*/ 604500 w 722129"/>
                <a:gd name="connsiteY5" fmla="*/ 706014 h 1236375"/>
                <a:gd name="connsiteX6" fmla="*/ 294916 w 722129"/>
                <a:gd name="connsiteY6" fmla="*/ 1236375 h 1236375"/>
                <a:gd name="connsiteX7" fmla="*/ 138019 w 722129"/>
                <a:gd name="connsiteY7" fmla="*/ 641501 h 1236375"/>
                <a:gd name="connsiteX8" fmla="*/ 684 w 722129"/>
                <a:gd name="connsiteY8" fmla="*/ 366831 h 1236375"/>
                <a:gd name="connsiteX9" fmla="*/ 0 w 722129"/>
                <a:gd name="connsiteY9" fmla="*/ 365463 h 1236375"/>
                <a:gd name="connsiteX10" fmla="*/ 0 w 722129"/>
                <a:gd name="connsiteY10" fmla="*/ 360045 h 1236375"/>
                <a:gd name="connsiteX11" fmla="*/ 360040 w 722129"/>
                <a:gd name="connsiteY11" fmla="*/ 5 h 1236375"/>
                <a:gd name="connsiteX0" fmla="*/ 360040 w 722129"/>
                <a:gd name="connsiteY0" fmla="*/ 5 h 1236375"/>
                <a:gd name="connsiteX1" fmla="*/ 721745 w 722129"/>
                <a:gd name="connsiteY1" fmla="*/ 353834 h 1236375"/>
                <a:gd name="connsiteX2" fmla="*/ 719534 w 722129"/>
                <a:gd name="connsiteY2" fmla="*/ 365463 h 1236375"/>
                <a:gd name="connsiteX3" fmla="*/ 722129 w 722129"/>
                <a:gd name="connsiteY3" fmla="*/ 389759 h 1236375"/>
                <a:gd name="connsiteX4" fmla="*/ 604500 w 722129"/>
                <a:gd name="connsiteY4" fmla="*/ 706014 h 1236375"/>
                <a:gd name="connsiteX5" fmla="*/ 294916 w 722129"/>
                <a:gd name="connsiteY5" fmla="*/ 1236375 h 1236375"/>
                <a:gd name="connsiteX6" fmla="*/ 138019 w 722129"/>
                <a:gd name="connsiteY6" fmla="*/ 641501 h 1236375"/>
                <a:gd name="connsiteX7" fmla="*/ 684 w 722129"/>
                <a:gd name="connsiteY7" fmla="*/ 366831 h 1236375"/>
                <a:gd name="connsiteX8" fmla="*/ 0 w 722129"/>
                <a:gd name="connsiteY8" fmla="*/ 365463 h 1236375"/>
                <a:gd name="connsiteX9" fmla="*/ 0 w 722129"/>
                <a:gd name="connsiteY9" fmla="*/ 360045 h 1236375"/>
                <a:gd name="connsiteX10" fmla="*/ 360040 w 722129"/>
                <a:gd name="connsiteY10" fmla="*/ 5 h 1236375"/>
                <a:gd name="connsiteX0" fmla="*/ 360040 w 722129"/>
                <a:gd name="connsiteY0" fmla="*/ 5 h 1236375"/>
                <a:gd name="connsiteX1" fmla="*/ 721745 w 722129"/>
                <a:gd name="connsiteY1" fmla="*/ 353834 h 1236375"/>
                <a:gd name="connsiteX2" fmla="*/ 722129 w 722129"/>
                <a:gd name="connsiteY2" fmla="*/ 389759 h 1236375"/>
                <a:gd name="connsiteX3" fmla="*/ 604500 w 722129"/>
                <a:gd name="connsiteY3" fmla="*/ 706014 h 1236375"/>
                <a:gd name="connsiteX4" fmla="*/ 294916 w 722129"/>
                <a:gd name="connsiteY4" fmla="*/ 1236375 h 1236375"/>
                <a:gd name="connsiteX5" fmla="*/ 138019 w 722129"/>
                <a:gd name="connsiteY5" fmla="*/ 641501 h 1236375"/>
                <a:gd name="connsiteX6" fmla="*/ 684 w 722129"/>
                <a:gd name="connsiteY6" fmla="*/ 366831 h 1236375"/>
                <a:gd name="connsiteX7" fmla="*/ 0 w 722129"/>
                <a:gd name="connsiteY7" fmla="*/ 365463 h 1236375"/>
                <a:gd name="connsiteX8" fmla="*/ 0 w 722129"/>
                <a:gd name="connsiteY8" fmla="*/ 360045 h 1236375"/>
                <a:gd name="connsiteX9" fmla="*/ 360040 w 722129"/>
                <a:gd name="connsiteY9" fmla="*/ 5 h 1236375"/>
                <a:gd name="connsiteX0" fmla="*/ 360040 w 722021"/>
                <a:gd name="connsiteY0" fmla="*/ 5 h 1236375"/>
                <a:gd name="connsiteX1" fmla="*/ 721745 w 722021"/>
                <a:gd name="connsiteY1" fmla="*/ 353834 h 1236375"/>
                <a:gd name="connsiteX2" fmla="*/ 722021 w 722021"/>
                <a:gd name="connsiteY2" fmla="*/ 365316 h 1236375"/>
                <a:gd name="connsiteX3" fmla="*/ 604500 w 722021"/>
                <a:gd name="connsiteY3" fmla="*/ 706014 h 1236375"/>
                <a:gd name="connsiteX4" fmla="*/ 294916 w 722021"/>
                <a:gd name="connsiteY4" fmla="*/ 1236375 h 1236375"/>
                <a:gd name="connsiteX5" fmla="*/ 138019 w 722021"/>
                <a:gd name="connsiteY5" fmla="*/ 641501 h 1236375"/>
                <a:gd name="connsiteX6" fmla="*/ 684 w 722021"/>
                <a:gd name="connsiteY6" fmla="*/ 366831 h 1236375"/>
                <a:gd name="connsiteX7" fmla="*/ 0 w 722021"/>
                <a:gd name="connsiteY7" fmla="*/ 365463 h 1236375"/>
                <a:gd name="connsiteX8" fmla="*/ 0 w 722021"/>
                <a:gd name="connsiteY8" fmla="*/ 360045 h 1236375"/>
                <a:gd name="connsiteX9" fmla="*/ 360040 w 722021"/>
                <a:gd name="connsiteY9" fmla="*/ 5 h 1236375"/>
                <a:gd name="connsiteX0" fmla="*/ 360040 w 722021"/>
                <a:gd name="connsiteY0" fmla="*/ 5 h 1236375"/>
                <a:gd name="connsiteX1" fmla="*/ 721745 w 722021"/>
                <a:gd name="connsiteY1" fmla="*/ 353834 h 1236375"/>
                <a:gd name="connsiteX2" fmla="*/ 722021 w 722021"/>
                <a:gd name="connsiteY2" fmla="*/ 365316 h 1236375"/>
                <a:gd name="connsiteX3" fmla="*/ 604500 w 722021"/>
                <a:gd name="connsiteY3" fmla="*/ 706014 h 1236375"/>
                <a:gd name="connsiteX4" fmla="*/ 294916 w 722021"/>
                <a:gd name="connsiteY4" fmla="*/ 1236375 h 1236375"/>
                <a:gd name="connsiteX5" fmla="*/ 138019 w 722021"/>
                <a:gd name="connsiteY5" fmla="*/ 641501 h 1236375"/>
                <a:gd name="connsiteX6" fmla="*/ 684 w 722021"/>
                <a:gd name="connsiteY6" fmla="*/ 366831 h 1236375"/>
                <a:gd name="connsiteX7" fmla="*/ 0 w 722021"/>
                <a:gd name="connsiteY7" fmla="*/ 365463 h 1236375"/>
                <a:gd name="connsiteX8" fmla="*/ 0 w 722021"/>
                <a:gd name="connsiteY8" fmla="*/ 360045 h 1236375"/>
                <a:gd name="connsiteX9" fmla="*/ 360040 w 722021"/>
                <a:gd name="connsiteY9" fmla="*/ 5 h 1236375"/>
                <a:gd name="connsiteX0" fmla="*/ 360040 w 722021"/>
                <a:gd name="connsiteY0" fmla="*/ 8 h 1236378"/>
                <a:gd name="connsiteX1" fmla="*/ 721745 w 722021"/>
                <a:gd name="connsiteY1" fmla="*/ 353837 h 1236378"/>
                <a:gd name="connsiteX2" fmla="*/ 722021 w 722021"/>
                <a:gd name="connsiteY2" fmla="*/ 365319 h 1236378"/>
                <a:gd name="connsiteX3" fmla="*/ 604500 w 722021"/>
                <a:gd name="connsiteY3" fmla="*/ 706017 h 1236378"/>
                <a:gd name="connsiteX4" fmla="*/ 294916 w 722021"/>
                <a:gd name="connsiteY4" fmla="*/ 1236378 h 1236378"/>
                <a:gd name="connsiteX5" fmla="*/ 138019 w 722021"/>
                <a:gd name="connsiteY5" fmla="*/ 641504 h 1236378"/>
                <a:gd name="connsiteX6" fmla="*/ 684 w 722021"/>
                <a:gd name="connsiteY6" fmla="*/ 366834 h 1236378"/>
                <a:gd name="connsiteX7" fmla="*/ 0 w 722021"/>
                <a:gd name="connsiteY7" fmla="*/ 365466 h 1236378"/>
                <a:gd name="connsiteX8" fmla="*/ 0 w 722021"/>
                <a:gd name="connsiteY8" fmla="*/ 360048 h 1236378"/>
                <a:gd name="connsiteX9" fmla="*/ 360040 w 722021"/>
                <a:gd name="connsiteY9" fmla="*/ 8 h 1236378"/>
                <a:gd name="connsiteX0" fmla="*/ 360040 w 722021"/>
                <a:gd name="connsiteY0" fmla="*/ 8 h 1236378"/>
                <a:gd name="connsiteX1" fmla="*/ 721745 w 722021"/>
                <a:gd name="connsiteY1" fmla="*/ 353837 h 1236378"/>
                <a:gd name="connsiteX2" fmla="*/ 722021 w 722021"/>
                <a:gd name="connsiteY2" fmla="*/ 365319 h 1236378"/>
                <a:gd name="connsiteX3" fmla="*/ 604500 w 722021"/>
                <a:gd name="connsiteY3" fmla="*/ 706017 h 1236378"/>
                <a:gd name="connsiteX4" fmla="*/ 294916 w 722021"/>
                <a:gd name="connsiteY4" fmla="*/ 1236378 h 1236378"/>
                <a:gd name="connsiteX5" fmla="*/ 138019 w 722021"/>
                <a:gd name="connsiteY5" fmla="*/ 641504 h 1236378"/>
                <a:gd name="connsiteX6" fmla="*/ 684 w 722021"/>
                <a:gd name="connsiteY6" fmla="*/ 366834 h 1236378"/>
                <a:gd name="connsiteX7" fmla="*/ 0 w 722021"/>
                <a:gd name="connsiteY7" fmla="*/ 365466 h 1236378"/>
                <a:gd name="connsiteX8" fmla="*/ 0 w 722021"/>
                <a:gd name="connsiteY8" fmla="*/ 360048 h 1236378"/>
                <a:gd name="connsiteX9" fmla="*/ 360040 w 722021"/>
                <a:gd name="connsiteY9" fmla="*/ 8 h 1236378"/>
                <a:gd name="connsiteX0" fmla="*/ 362304 w 722021"/>
                <a:gd name="connsiteY0" fmla="*/ 7 h 1247697"/>
                <a:gd name="connsiteX1" fmla="*/ 721745 w 722021"/>
                <a:gd name="connsiteY1" fmla="*/ 365156 h 1247697"/>
                <a:gd name="connsiteX2" fmla="*/ 722021 w 722021"/>
                <a:gd name="connsiteY2" fmla="*/ 376638 h 1247697"/>
                <a:gd name="connsiteX3" fmla="*/ 604500 w 722021"/>
                <a:gd name="connsiteY3" fmla="*/ 717336 h 1247697"/>
                <a:gd name="connsiteX4" fmla="*/ 294916 w 722021"/>
                <a:gd name="connsiteY4" fmla="*/ 1247697 h 1247697"/>
                <a:gd name="connsiteX5" fmla="*/ 138019 w 722021"/>
                <a:gd name="connsiteY5" fmla="*/ 652823 h 1247697"/>
                <a:gd name="connsiteX6" fmla="*/ 684 w 722021"/>
                <a:gd name="connsiteY6" fmla="*/ 378153 h 1247697"/>
                <a:gd name="connsiteX7" fmla="*/ 0 w 722021"/>
                <a:gd name="connsiteY7" fmla="*/ 376785 h 1247697"/>
                <a:gd name="connsiteX8" fmla="*/ 0 w 722021"/>
                <a:gd name="connsiteY8" fmla="*/ 371367 h 1247697"/>
                <a:gd name="connsiteX9" fmla="*/ 362304 w 722021"/>
                <a:gd name="connsiteY9" fmla="*/ 7 h 1247697"/>
                <a:gd name="connsiteX0" fmla="*/ 369097 w 722021"/>
                <a:gd name="connsiteY0" fmla="*/ 8 h 1243170"/>
                <a:gd name="connsiteX1" fmla="*/ 721745 w 722021"/>
                <a:gd name="connsiteY1" fmla="*/ 360629 h 1243170"/>
                <a:gd name="connsiteX2" fmla="*/ 722021 w 722021"/>
                <a:gd name="connsiteY2" fmla="*/ 372111 h 1243170"/>
                <a:gd name="connsiteX3" fmla="*/ 604500 w 722021"/>
                <a:gd name="connsiteY3" fmla="*/ 712809 h 1243170"/>
                <a:gd name="connsiteX4" fmla="*/ 294916 w 722021"/>
                <a:gd name="connsiteY4" fmla="*/ 1243170 h 1243170"/>
                <a:gd name="connsiteX5" fmla="*/ 138019 w 722021"/>
                <a:gd name="connsiteY5" fmla="*/ 648296 h 1243170"/>
                <a:gd name="connsiteX6" fmla="*/ 684 w 722021"/>
                <a:gd name="connsiteY6" fmla="*/ 373626 h 1243170"/>
                <a:gd name="connsiteX7" fmla="*/ 0 w 722021"/>
                <a:gd name="connsiteY7" fmla="*/ 372258 h 1243170"/>
                <a:gd name="connsiteX8" fmla="*/ 0 w 722021"/>
                <a:gd name="connsiteY8" fmla="*/ 366840 h 1243170"/>
                <a:gd name="connsiteX9" fmla="*/ 369097 w 722021"/>
                <a:gd name="connsiteY9" fmla="*/ 8 h 1243170"/>
                <a:gd name="connsiteX0" fmla="*/ 366832 w 722021"/>
                <a:gd name="connsiteY0" fmla="*/ 7 h 1245433"/>
                <a:gd name="connsiteX1" fmla="*/ 721745 w 722021"/>
                <a:gd name="connsiteY1" fmla="*/ 362892 h 1245433"/>
                <a:gd name="connsiteX2" fmla="*/ 722021 w 722021"/>
                <a:gd name="connsiteY2" fmla="*/ 374374 h 1245433"/>
                <a:gd name="connsiteX3" fmla="*/ 604500 w 722021"/>
                <a:gd name="connsiteY3" fmla="*/ 715072 h 1245433"/>
                <a:gd name="connsiteX4" fmla="*/ 294916 w 722021"/>
                <a:gd name="connsiteY4" fmla="*/ 1245433 h 1245433"/>
                <a:gd name="connsiteX5" fmla="*/ 138019 w 722021"/>
                <a:gd name="connsiteY5" fmla="*/ 650559 h 1245433"/>
                <a:gd name="connsiteX6" fmla="*/ 684 w 722021"/>
                <a:gd name="connsiteY6" fmla="*/ 375889 h 1245433"/>
                <a:gd name="connsiteX7" fmla="*/ 0 w 722021"/>
                <a:gd name="connsiteY7" fmla="*/ 374521 h 1245433"/>
                <a:gd name="connsiteX8" fmla="*/ 0 w 722021"/>
                <a:gd name="connsiteY8" fmla="*/ 369103 h 1245433"/>
                <a:gd name="connsiteX9" fmla="*/ 366832 w 722021"/>
                <a:gd name="connsiteY9" fmla="*/ 7 h 1245433"/>
                <a:gd name="connsiteX0" fmla="*/ 366832 w 722021"/>
                <a:gd name="connsiteY0" fmla="*/ 11 h 1245437"/>
                <a:gd name="connsiteX1" fmla="*/ 721745 w 722021"/>
                <a:gd name="connsiteY1" fmla="*/ 362896 h 1245437"/>
                <a:gd name="connsiteX2" fmla="*/ 722021 w 722021"/>
                <a:gd name="connsiteY2" fmla="*/ 374378 h 1245437"/>
                <a:gd name="connsiteX3" fmla="*/ 604500 w 722021"/>
                <a:gd name="connsiteY3" fmla="*/ 715076 h 1245437"/>
                <a:gd name="connsiteX4" fmla="*/ 294916 w 722021"/>
                <a:gd name="connsiteY4" fmla="*/ 1245437 h 1245437"/>
                <a:gd name="connsiteX5" fmla="*/ 138019 w 722021"/>
                <a:gd name="connsiteY5" fmla="*/ 650563 h 1245437"/>
                <a:gd name="connsiteX6" fmla="*/ 684 w 722021"/>
                <a:gd name="connsiteY6" fmla="*/ 375893 h 1245437"/>
                <a:gd name="connsiteX7" fmla="*/ 0 w 722021"/>
                <a:gd name="connsiteY7" fmla="*/ 374525 h 1245437"/>
                <a:gd name="connsiteX8" fmla="*/ 0 w 722021"/>
                <a:gd name="connsiteY8" fmla="*/ 369107 h 1245437"/>
                <a:gd name="connsiteX9" fmla="*/ 366832 w 722021"/>
                <a:gd name="connsiteY9" fmla="*/ 11 h 1245437"/>
                <a:gd name="connsiteX0" fmla="*/ 366832 w 722021"/>
                <a:gd name="connsiteY0" fmla="*/ 11 h 1245437"/>
                <a:gd name="connsiteX1" fmla="*/ 721745 w 722021"/>
                <a:gd name="connsiteY1" fmla="*/ 362896 h 1245437"/>
                <a:gd name="connsiteX2" fmla="*/ 722021 w 722021"/>
                <a:gd name="connsiteY2" fmla="*/ 374378 h 1245437"/>
                <a:gd name="connsiteX3" fmla="*/ 604500 w 722021"/>
                <a:gd name="connsiteY3" fmla="*/ 715076 h 1245437"/>
                <a:gd name="connsiteX4" fmla="*/ 294916 w 722021"/>
                <a:gd name="connsiteY4" fmla="*/ 1245437 h 1245437"/>
                <a:gd name="connsiteX5" fmla="*/ 138019 w 722021"/>
                <a:gd name="connsiteY5" fmla="*/ 650563 h 1245437"/>
                <a:gd name="connsiteX6" fmla="*/ 684 w 722021"/>
                <a:gd name="connsiteY6" fmla="*/ 375893 h 1245437"/>
                <a:gd name="connsiteX7" fmla="*/ 0 w 722021"/>
                <a:gd name="connsiteY7" fmla="*/ 374525 h 1245437"/>
                <a:gd name="connsiteX8" fmla="*/ 0 w 722021"/>
                <a:gd name="connsiteY8" fmla="*/ 369107 h 1245437"/>
                <a:gd name="connsiteX9" fmla="*/ 366832 w 722021"/>
                <a:gd name="connsiteY9" fmla="*/ 11 h 1245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22021" h="1245437">
                  <a:moveTo>
                    <a:pt x="366832" y="11"/>
                  </a:moveTo>
                  <a:cubicBezTo>
                    <a:pt x="512029" y="1240"/>
                    <a:pt x="713393" y="104107"/>
                    <a:pt x="721745" y="362896"/>
                  </a:cubicBezTo>
                  <a:lnTo>
                    <a:pt x="722021" y="374378"/>
                  </a:lnTo>
                  <a:cubicBezTo>
                    <a:pt x="720571" y="486256"/>
                    <a:pt x="670464" y="590705"/>
                    <a:pt x="604500" y="715076"/>
                  </a:cubicBezTo>
                  <a:cubicBezTo>
                    <a:pt x="509279" y="899836"/>
                    <a:pt x="424692" y="1073967"/>
                    <a:pt x="294916" y="1245437"/>
                  </a:cubicBezTo>
                  <a:cubicBezTo>
                    <a:pt x="347130" y="965592"/>
                    <a:pt x="307312" y="836292"/>
                    <a:pt x="138019" y="650563"/>
                  </a:cubicBezTo>
                  <a:cubicBezTo>
                    <a:pt x="63641" y="570336"/>
                    <a:pt x="2135" y="487771"/>
                    <a:pt x="684" y="375893"/>
                  </a:cubicBezTo>
                  <a:lnTo>
                    <a:pt x="0" y="374525"/>
                  </a:lnTo>
                  <a:lnTo>
                    <a:pt x="0" y="369107"/>
                  </a:lnTo>
                  <a:cubicBezTo>
                    <a:pt x="23562" y="98894"/>
                    <a:pt x="221635" y="-1218"/>
                    <a:pt x="366832" y="11"/>
                  </a:cubicBezTo>
                  <a:close/>
                </a:path>
              </a:pathLst>
            </a:custGeom>
            <a:solidFill>
              <a:schemeClr val="bg1"/>
            </a:solidFill>
            <a:ln w="762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8" name="Oval 2">
              <a:extLst>
                <a:ext uri="{FF2B5EF4-FFF2-40B4-BE49-F238E27FC236}">
                  <a16:creationId xmlns:a16="http://schemas.microsoft.com/office/drawing/2014/main" id="{A199A3F5-E96B-41EE-84AA-E5F428F3D9DB}"/>
                </a:ext>
              </a:extLst>
            </p:cNvPr>
            <p:cNvSpPr/>
            <p:nvPr/>
          </p:nvSpPr>
          <p:spPr>
            <a:xfrm rot="13500000">
              <a:off x="4627398" y="2781358"/>
              <a:ext cx="962376" cy="1660033"/>
            </a:xfrm>
            <a:custGeom>
              <a:avLst/>
              <a:gdLst>
                <a:gd name="connsiteX0" fmla="*/ 360040 w 720080"/>
                <a:gd name="connsiteY0" fmla="*/ 0 h 1085538"/>
                <a:gd name="connsiteX1" fmla="*/ 720080 w 720080"/>
                <a:gd name="connsiteY1" fmla="*/ 360040 h 1085538"/>
                <a:gd name="connsiteX2" fmla="*/ 719534 w 720080"/>
                <a:gd name="connsiteY2" fmla="*/ 365458 h 1085538"/>
                <a:gd name="connsiteX3" fmla="*/ 720080 w 720080"/>
                <a:gd name="connsiteY3" fmla="*/ 365458 h 1085538"/>
                <a:gd name="connsiteX4" fmla="*/ 719396 w 720080"/>
                <a:gd name="connsiteY4" fmla="*/ 366826 h 1085538"/>
                <a:gd name="connsiteX5" fmla="*/ 582061 w 720080"/>
                <a:gd name="connsiteY5" fmla="*/ 641496 h 1085538"/>
                <a:gd name="connsiteX6" fmla="*/ 360040 w 720080"/>
                <a:gd name="connsiteY6" fmla="*/ 1085538 h 1085538"/>
                <a:gd name="connsiteX7" fmla="*/ 138019 w 720080"/>
                <a:gd name="connsiteY7" fmla="*/ 641496 h 1085538"/>
                <a:gd name="connsiteX8" fmla="*/ 684 w 720080"/>
                <a:gd name="connsiteY8" fmla="*/ 366826 h 1085538"/>
                <a:gd name="connsiteX9" fmla="*/ 0 w 720080"/>
                <a:gd name="connsiteY9" fmla="*/ 365458 h 1085538"/>
                <a:gd name="connsiteX10" fmla="*/ 546 w 720080"/>
                <a:gd name="connsiteY10" fmla="*/ 365458 h 1085538"/>
                <a:gd name="connsiteX11" fmla="*/ 0 w 720080"/>
                <a:gd name="connsiteY11" fmla="*/ 360040 h 1085538"/>
                <a:gd name="connsiteX12" fmla="*/ 360040 w 720080"/>
                <a:gd name="connsiteY12" fmla="*/ 0 h 1085538"/>
                <a:gd name="connsiteX0" fmla="*/ 360040 w 720080"/>
                <a:gd name="connsiteY0" fmla="*/ 0 h 1105273"/>
                <a:gd name="connsiteX1" fmla="*/ 720080 w 720080"/>
                <a:gd name="connsiteY1" fmla="*/ 360040 h 1105273"/>
                <a:gd name="connsiteX2" fmla="*/ 719534 w 720080"/>
                <a:gd name="connsiteY2" fmla="*/ 365458 h 1105273"/>
                <a:gd name="connsiteX3" fmla="*/ 720080 w 720080"/>
                <a:gd name="connsiteY3" fmla="*/ 365458 h 1105273"/>
                <a:gd name="connsiteX4" fmla="*/ 719396 w 720080"/>
                <a:gd name="connsiteY4" fmla="*/ 366826 h 1105273"/>
                <a:gd name="connsiteX5" fmla="*/ 582061 w 720080"/>
                <a:gd name="connsiteY5" fmla="*/ 641496 h 1105273"/>
                <a:gd name="connsiteX6" fmla="*/ 310702 w 720080"/>
                <a:gd name="connsiteY6" fmla="*/ 1105273 h 1105273"/>
                <a:gd name="connsiteX7" fmla="*/ 138019 w 720080"/>
                <a:gd name="connsiteY7" fmla="*/ 641496 h 1105273"/>
                <a:gd name="connsiteX8" fmla="*/ 684 w 720080"/>
                <a:gd name="connsiteY8" fmla="*/ 366826 h 1105273"/>
                <a:gd name="connsiteX9" fmla="*/ 0 w 720080"/>
                <a:gd name="connsiteY9" fmla="*/ 365458 h 1105273"/>
                <a:gd name="connsiteX10" fmla="*/ 546 w 720080"/>
                <a:gd name="connsiteY10" fmla="*/ 365458 h 1105273"/>
                <a:gd name="connsiteX11" fmla="*/ 0 w 720080"/>
                <a:gd name="connsiteY11" fmla="*/ 360040 h 1105273"/>
                <a:gd name="connsiteX12" fmla="*/ 360040 w 720080"/>
                <a:gd name="connsiteY12" fmla="*/ 0 h 1105273"/>
                <a:gd name="connsiteX0" fmla="*/ 360040 w 720080"/>
                <a:gd name="connsiteY0" fmla="*/ 0 h 1105273"/>
                <a:gd name="connsiteX1" fmla="*/ 720080 w 720080"/>
                <a:gd name="connsiteY1" fmla="*/ 360040 h 1105273"/>
                <a:gd name="connsiteX2" fmla="*/ 719534 w 720080"/>
                <a:gd name="connsiteY2" fmla="*/ 365458 h 1105273"/>
                <a:gd name="connsiteX3" fmla="*/ 720080 w 720080"/>
                <a:gd name="connsiteY3" fmla="*/ 365458 h 1105273"/>
                <a:gd name="connsiteX4" fmla="*/ 719396 w 720080"/>
                <a:gd name="connsiteY4" fmla="*/ 366826 h 1105273"/>
                <a:gd name="connsiteX5" fmla="*/ 604500 w 720080"/>
                <a:gd name="connsiteY5" fmla="*/ 706009 h 1105273"/>
                <a:gd name="connsiteX6" fmla="*/ 310702 w 720080"/>
                <a:gd name="connsiteY6" fmla="*/ 1105273 h 1105273"/>
                <a:gd name="connsiteX7" fmla="*/ 138019 w 720080"/>
                <a:gd name="connsiteY7" fmla="*/ 641496 h 1105273"/>
                <a:gd name="connsiteX8" fmla="*/ 684 w 720080"/>
                <a:gd name="connsiteY8" fmla="*/ 366826 h 1105273"/>
                <a:gd name="connsiteX9" fmla="*/ 0 w 720080"/>
                <a:gd name="connsiteY9" fmla="*/ 365458 h 1105273"/>
                <a:gd name="connsiteX10" fmla="*/ 546 w 720080"/>
                <a:gd name="connsiteY10" fmla="*/ 365458 h 1105273"/>
                <a:gd name="connsiteX11" fmla="*/ 0 w 720080"/>
                <a:gd name="connsiteY11" fmla="*/ 360040 h 1105273"/>
                <a:gd name="connsiteX12" fmla="*/ 360040 w 720080"/>
                <a:gd name="connsiteY12" fmla="*/ 0 h 1105273"/>
                <a:gd name="connsiteX0" fmla="*/ 360040 w 720080"/>
                <a:gd name="connsiteY0" fmla="*/ 0 h 1105273"/>
                <a:gd name="connsiteX1" fmla="*/ 720080 w 720080"/>
                <a:gd name="connsiteY1" fmla="*/ 360040 h 1105273"/>
                <a:gd name="connsiteX2" fmla="*/ 719534 w 720080"/>
                <a:gd name="connsiteY2" fmla="*/ 365458 h 1105273"/>
                <a:gd name="connsiteX3" fmla="*/ 720080 w 720080"/>
                <a:gd name="connsiteY3" fmla="*/ 365458 h 1105273"/>
                <a:gd name="connsiteX4" fmla="*/ 719396 w 720080"/>
                <a:gd name="connsiteY4" fmla="*/ 366826 h 1105273"/>
                <a:gd name="connsiteX5" fmla="*/ 604500 w 720080"/>
                <a:gd name="connsiteY5" fmla="*/ 706009 h 1105273"/>
                <a:gd name="connsiteX6" fmla="*/ 310702 w 720080"/>
                <a:gd name="connsiteY6" fmla="*/ 1105273 h 1105273"/>
                <a:gd name="connsiteX7" fmla="*/ 138019 w 720080"/>
                <a:gd name="connsiteY7" fmla="*/ 641496 h 1105273"/>
                <a:gd name="connsiteX8" fmla="*/ 684 w 720080"/>
                <a:gd name="connsiteY8" fmla="*/ 366826 h 1105273"/>
                <a:gd name="connsiteX9" fmla="*/ 0 w 720080"/>
                <a:gd name="connsiteY9" fmla="*/ 365458 h 1105273"/>
                <a:gd name="connsiteX10" fmla="*/ 546 w 720080"/>
                <a:gd name="connsiteY10" fmla="*/ 365458 h 1105273"/>
                <a:gd name="connsiteX11" fmla="*/ 0 w 720080"/>
                <a:gd name="connsiteY11" fmla="*/ 360040 h 1105273"/>
                <a:gd name="connsiteX12" fmla="*/ 360040 w 720080"/>
                <a:gd name="connsiteY12" fmla="*/ 0 h 1105273"/>
                <a:gd name="connsiteX0" fmla="*/ 360040 w 720080"/>
                <a:gd name="connsiteY0" fmla="*/ 0 h 1105273"/>
                <a:gd name="connsiteX1" fmla="*/ 720080 w 720080"/>
                <a:gd name="connsiteY1" fmla="*/ 360040 h 1105273"/>
                <a:gd name="connsiteX2" fmla="*/ 719534 w 720080"/>
                <a:gd name="connsiteY2" fmla="*/ 365458 h 1105273"/>
                <a:gd name="connsiteX3" fmla="*/ 720080 w 720080"/>
                <a:gd name="connsiteY3" fmla="*/ 365458 h 1105273"/>
                <a:gd name="connsiteX4" fmla="*/ 719396 w 720080"/>
                <a:gd name="connsiteY4" fmla="*/ 366826 h 1105273"/>
                <a:gd name="connsiteX5" fmla="*/ 604500 w 720080"/>
                <a:gd name="connsiteY5" fmla="*/ 706009 h 1105273"/>
                <a:gd name="connsiteX6" fmla="*/ 310702 w 720080"/>
                <a:gd name="connsiteY6" fmla="*/ 1105273 h 1105273"/>
                <a:gd name="connsiteX7" fmla="*/ 138019 w 720080"/>
                <a:gd name="connsiteY7" fmla="*/ 641496 h 1105273"/>
                <a:gd name="connsiteX8" fmla="*/ 684 w 720080"/>
                <a:gd name="connsiteY8" fmla="*/ 366826 h 1105273"/>
                <a:gd name="connsiteX9" fmla="*/ 0 w 720080"/>
                <a:gd name="connsiteY9" fmla="*/ 365458 h 1105273"/>
                <a:gd name="connsiteX10" fmla="*/ 546 w 720080"/>
                <a:gd name="connsiteY10" fmla="*/ 365458 h 1105273"/>
                <a:gd name="connsiteX11" fmla="*/ 0 w 720080"/>
                <a:gd name="connsiteY11" fmla="*/ 360040 h 1105273"/>
                <a:gd name="connsiteX12" fmla="*/ 360040 w 720080"/>
                <a:gd name="connsiteY12" fmla="*/ 0 h 1105273"/>
                <a:gd name="connsiteX0" fmla="*/ 360040 w 720080"/>
                <a:gd name="connsiteY0" fmla="*/ 0 h 1209055"/>
                <a:gd name="connsiteX1" fmla="*/ 720080 w 720080"/>
                <a:gd name="connsiteY1" fmla="*/ 360040 h 1209055"/>
                <a:gd name="connsiteX2" fmla="*/ 719534 w 720080"/>
                <a:gd name="connsiteY2" fmla="*/ 365458 h 1209055"/>
                <a:gd name="connsiteX3" fmla="*/ 720080 w 720080"/>
                <a:gd name="connsiteY3" fmla="*/ 365458 h 1209055"/>
                <a:gd name="connsiteX4" fmla="*/ 719396 w 720080"/>
                <a:gd name="connsiteY4" fmla="*/ 366826 h 1209055"/>
                <a:gd name="connsiteX5" fmla="*/ 604500 w 720080"/>
                <a:gd name="connsiteY5" fmla="*/ 706009 h 1209055"/>
                <a:gd name="connsiteX6" fmla="*/ 263018 w 720080"/>
                <a:gd name="connsiteY6" fmla="*/ 1209055 h 1209055"/>
                <a:gd name="connsiteX7" fmla="*/ 138019 w 720080"/>
                <a:gd name="connsiteY7" fmla="*/ 641496 h 1209055"/>
                <a:gd name="connsiteX8" fmla="*/ 684 w 720080"/>
                <a:gd name="connsiteY8" fmla="*/ 366826 h 1209055"/>
                <a:gd name="connsiteX9" fmla="*/ 0 w 720080"/>
                <a:gd name="connsiteY9" fmla="*/ 365458 h 1209055"/>
                <a:gd name="connsiteX10" fmla="*/ 546 w 720080"/>
                <a:gd name="connsiteY10" fmla="*/ 365458 h 1209055"/>
                <a:gd name="connsiteX11" fmla="*/ 0 w 720080"/>
                <a:gd name="connsiteY11" fmla="*/ 360040 h 1209055"/>
                <a:gd name="connsiteX12" fmla="*/ 360040 w 720080"/>
                <a:gd name="connsiteY12" fmla="*/ 0 h 1209055"/>
                <a:gd name="connsiteX0" fmla="*/ 360040 w 720080"/>
                <a:gd name="connsiteY0" fmla="*/ 0 h 1209055"/>
                <a:gd name="connsiteX1" fmla="*/ 720080 w 720080"/>
                <a:gd name="connsiteY1" fmla="*/ 360040 h 1209055"/>
                <a:gd name="connsiteX2" fmla="*/ 719534 w 720080"/>
                <a:gd name="connsiteY2" fmla="*/ 365458 h 1209055"/>
                <a:gd name="connsiteX3" fmla="*/ 720080 w 720080"/>
                <a:gd name="connsiteY3" fmla="*/ 365458 h 1209055"/>
                <a:gd name="connsiteX4" fmla="*/ 719396 w 720080"/>
                <a:gd name="connsiteY4" fmla="*/ 366826 h 1209055"/>
                <a:gd name="connsiteX5" fmla="*/ 604500 w 720080"/>
                <a:gd name="connsiteY5" fmla="*/ 706009 h 1209055"/>
                <a:gd name="connsiteX6" fmla="*/ 263018 w 720080"/>
                <a:gd name="connsiteY6" fmla="*/ 1209055 h 1209055"/>
                <a:gd name="connsiteX7" fmla="*/ 138019 w 720080"/>
                <a:gd name="connsiteY7" fmla="*/ 641496 h 1209055"/>
                <a:gd name="connsiteX8" fmla="*/ 684 w 720080"/>
                <a:gd name="connsiteY8" fmla="*/ 366826 h 1209055"/>
                <a:gd name="connsiteX9" fmla="*/ 0 w 720080"/>
                <a:gd name="connsiteY9" fmla="*/ 365458 h 1209055"/>
                <a:gd name="connsiteX10" fmla="*/ 546 w 720080"/>
                <a:gd name="connsiteY10" fmla="*/ 365458 h 1209055"/>
                <a:gd name="connsiteX11" fmla="*/ 0 w 720080"/>
                <a:gd name="connsiteY11" fmla="*/ 360040 h 1209055"/>
                <a:gd name="connsiteX12" fmla="*/ 360040 w 720080"/>
                <a:gd name="connsiteY12" fmla="*/ 0 h 1209055"/>
                <a:gd name="connsiteX0" fmla="*/ 360040 w 720080"/>
                <a:gd name="connsiteY0" fmla="*/ 0 h 1217470"/>
                <a:gd name="connsiteX1" fmla="*/ 720080 w 720080"/>
                <a:gd name="connsiteY1" fmla="*/ 360040 h 1217470"/>
                <a:gd name="connsiteX2" fmla="*/ 719534 w 720080"/>
                <a:gd name="connsiteY2" fmla="*/ 365458 h 1217470"/>
                <a:gd name="connsiteX3" fmla="*/ 720080 w 720080"/>
                <a:gd name="connsiteY3" fmla="*/ 365458 h 1217470"/>
                <a:gd name="connsiteX4" fmla="*/ 719396 w 720080"/>
                <a:gd name="connsiteY4" fmla="*/ 366826 h 1217470"/>
                <a:gd name="connsiteX5" fmla="*/ 604500 w 720080"/>
                <a:gd name="connsiteY5" fmla="*/ 706009 h 1217470"/>
                <a:gd name="connsiteX6" fmla="*/ 243384 w 720080"/>
                <a:gd name="connsiteY6" fmla="*/ 1217470 h 1217470"/>
                <a:gd name="connsiteX7" fmla="*/ 138019 w 720080"/>
                <a:gd name="connsiteY7" fmla="*/ 641496 h 1217470"/>
                <a:gd name="connsiteX8" fmla="*/ 684 w 720080"/>
                <a:gd name="connsiteY8" fmla="*/ 366826 h 1217470"/>
                <a:gd name="connsiteX9" fmla="*/ 0 w 720080"/>
                <a:gd name="connsiteY9" fmla="*/ 365458 h 1217470"/>
                <a:gd name="connsiteX10" fmla="*/ 546 w 720080"/>
                <a:gd name="connsiteY10" fmla="*/ 365458 h 1217470"/>
                <a:gd name="connsiteX11" fmla="*/ 0 w 720080"/>
                <a:gd name="connsiteY11" fmla="*/ 360040 h 1217470"/>
                <a:gd name="connsiteX12" fmla="*/ 360040 w 720080"/>
                <a:gd name="connsiteY12" fmla="*/ 0 h 1217470"/>
                <a:gd name="connsiteX0" fmla="*/ 360040 w 720080"/>
                <a:gd name="connsiteY0" fmla="*/ 0 h 1217470"/>
                <a:gd name="connsiteX1" fmla="*/ 720080 w 720080"/>
                <a:gd name="connsiteY1" fmla="*/ 360040 h 1217470"/>
                <a:gd name="connsiteX2" fmla="*/ 719534 w 720080"/>
                <a:gd name="connsiteY2" fmla="*/ 365458 h 1217470"/>
                <a:gd name="connsiteX3" fmla="*/ 720080 w 720080"/>
                <a:gd name="connsiteY3" fmla="*/ 365458 h 1217470"/>
                <a:gd name="connsiteX4" fmla="*/ 719396 w 720080"/>
                <a:gd name="connsiteY4" fmla="*/ 366826 h 1217470"/>
                <a:gd name="connsiteX5" fmla="*/ 604500 w 720080"/>
                <a:gd name="connsiteY5" fmla="*/ 706009 h 1217470"/>
                <a:gd name="connsiteX6" fmla="*/ 243384 w 720080"/>
                <a:gd name="connsiteY6" fmla="*/ 1217470 h 1217470"/>
                <a:gd name="connsiteX7" fmla="*/ 138019 w 720080"/>
                <a:gd name="connsiteY7" fmla="*/ 641496 h 1217470"/>
                <a:gd name="connsiteX8" fmla="*/ 684 w 720080"/>
                <a:gd name="connsiteY8" fmla="*/ 366826 h 1217470"/>
                <a:gd name="connsiteX9" fmla="*/ 0 w 720080"/>
                <a:gd name="connsiteY9" fmla="*/ 365458 h 1217470"/>
                <a:gd name="connsiteX10" fmla="*/ 546 w 720080"/>
                <a:gd name="connsiteY10" fmla="*/ 365458 h 1217470"/>
                <a:gd name="connsiteX11" fmla="*/ 0 w 720080"/>
                <a:gd name="connsiteY11" fmla="*/ 360040 h 1217470"/>
                <a:gd name="connsiteX12" fmla="*/ 360040 w 720080"/>
                <a:gd name="connsiteY12" fmla="*/ 0 h 1217470"/>
                <a:gd name="connsiteX0" fmla="*/ 360040 w 720080"/>
                <a:gd name="connsiteY0" fmla="*/ 0 h 1217470"/>
                <a:gd name="connsiteX1" fmla="*/ 720080 w 720080"/>
                <a:gd name="connsiteY1" fmla="*/ 360040 h 1217470"/>
                <a:gd name="connsiteX2" fmla="*/ 719534 w 720080"/>
                <a:gd name="connsiteY2" fmla="*/ 365458 h 1217470"/>
                <a:gd name="connsiteX3" fmla="*/ 720080 w 720080"/>
                <a:gd name="connsiteY3" fmla="*/ 365458 h 1217470"/>
                <a:gd name="connsiteX4" fmla="*/ 719396 w 720080"/>
                <a:gd name="connsiteY4" fmla="*/ 366826 h 1217470"/>
                <a:gd name="connsiteX5" fmla="*/ 604500 w 720080"/>
                <a:gd name="connsiteY5" fmla="*/ 706009 h 1217470"/>
                <a:gd name="connsiteX6" fmla="*/ 243384 w 720080"/>
                <a:gd name="connsiteY6" fmla="*/ 1217470 h 1217470"/>
                <a:gd name="connsiteX7" fmla="*/ 138019 w 720080"/>
                <a:gd name="connsiteY7" fmla="*/ 641496 h 1217470"/>
                <a:gd name="connsiteX8" fmla="*/ 684 w 720080"/>
                <a:gd name="connsiteY8" fmla="*/ 366826 h 1217470"/>
                <a:gd name="connsiteX9" fmla="*/ 0 w 720080"/>
                <a:gd name="connsiteY9" fmla="*/ 365458 h 1217470"/>
                <a:gd name="connsiteX10" fmla="*/ 546 w 720080"/>
                <a:gd name="connsiteY10" fmla="*/ 365458 h 1217470"/>
                <a:gd name="connsiteX11" fmla="*/ 0 w 720080"/>
                <a:gd name="connsiteY11" fmla="*/ 360040 h 1217470"/>
                <a:gd name="connsiteX12" fmla="*/ 360040 w 720080"/>
                <a:gd name="connsiteY12" fmla="*/ 0 h 1217470"/>
                <a:gd name="connsiteX0" fmla="*/ 360040 w 720080"/>
                <a:gd name="connsiteY0" fmla="*/ 0 h 1217470"/>
                <a:gd name="connsiteX1" fmla="*/ 720080 w 720080"/>
                <a:gd name="connsiteY1" fmla="*/ 360040 h 1217470"/>
                <a:gd name="connsiteX2" fmla="*/ 719534 w 720080"/>
                <a:gd name="connsiteY2" fmla="*/ 365458 h 1217470"/>
                <a:gd name="connsiteX3" fmla="*/ 720080 w 720080"/>
                <a:gd name="connsiteY3" fmla="*/ 365458 h 1217470"/>
                <a:gd name="connsiteX4" fmla="*/ 719396 w 720080"/>
                <a:gd name="connsiteY4" fmla="*/ 366826 h 1217470"/>
                <a:gd name="connsiteX5" fmla="*/ 604500 w 720080"/>
                <a:gd name="connsiteY5" fmla="*/ 706009 h 1217470"/>
                <a:gd name="connsiteX6" fmla="*/ 243384 w 720080"/>
                <a:gd name="connsiteY6" fmla="*/ 1217470 h 1217470"/>
                <a:gd name="connsiteX7" fmla="*/ 138019 w 720080"/>
                <a:gd name="connsiteY7" fmla="*/ 641496 h 1217470"/>
                <a:gd name="connsiteX8" fmla="*/ 684 w 720080"/>
                <a:gd name="connsiteY8" fmla="*/ 366826 h 1217470"/>
                <a:gd name="connsiteX9" fmla="*/ 0 w 720080"/>
                <a:gd name="connsiteY9" fmla="*/ 365458 h 1217470"/>
                <a:gd name="connsiteX10" fmla="*/ 546 w 720080"/>
                <a:gd name="connsiteY10" fmla="*/ 365458 h 1217470"/>
                <a:gd name="connsiteX11" fmla="*/ 0 w 720080"/>
                <a:gd name="connsiteY11" fmla="*/ 360040 h 1217470"/>
                <a:gd name="connsiteX12" fmla="*/ 360040 w 720080"/>
                <a:gd name="connsiteY12" fmla="*/ 0 h 1217470"/>
                <a:gd name="connsiteX0" fmla="*/ 360040 w 720080"/>
                <a:gd name="connsiteY0" fmla="*/ 0 h 1223080"/>
                <a:gd name="connsiteX1" fmla="*/ 720080 w 720080"/>
                <a:gd name="connsiteY1" fmla="*/ 360040 h 1223080"/>
                <a:gd name="connsiteX2" fmla="*/ 719534 w 720080"/>
                <a:gd name="connsiteY2" fmla="*/ 365458 h 1223080"/>
                <a:gd name="connsiteX3" fmla="*/ 720080 w 720080"/>
                <a:gd name="connsiteY3" fmla="*/ 365458 h 1223080"/>
                <a:gd name="connsiteX4" fmla="*/ 719396 w 720080"/>
                <a:gd name="connsiteY4" fmla="*/ 366826 h 1223080"/>
                <a:gd name="connsiteX5" fmla="*/ 604500 w 720080"/>
                <a:gd name="connsiteY5" fmla="*/ 706009 h 1223080"/>
                <a:gd name="connsiteX6" fmla="*/ 263019 w 720080"/>
                <a:gd name="connsiteY6" fmla="*/ 1223080 h 1223080"/>
                <a:gd name="connsiteX7" fmla="*/ 138019 w 720080"/>
                <a:gd name="connsiteY7" fmla="*/ 641496 h 1223080"/>
                <a:gd name="connsiteX8" fmla="*/ 684 w 720080"/>
                <a:gd name="connsiteY8" fmla="*/ 366826 h 1223080"/>
                <a:gd name="connsiteX9" fmla="*/ 0 w 720080"/>
                <a:gd name="connsiteY9" fmla="*/ 365458 h 1223080"/>
                <a:gd name="connsiteX10" fmla="*/ 546 w 720080"/>
                <a:gd name="connsiteY10" fmla="*/ 365458 h 1223080"/>
                <a:gd name="connsiteX11" fmla="*/ 0 w 720080"/>
                <a:gd name="connsiteY11" fmla="*/ 360040 h 1223080"/>
                <a:gd name="connsiteX12" fmla="*/ 360040 w 720080"/>
                <a:gd name="connsiteY12" fmla="*/ 0 h 1223080"/>
                <a:gd name="connsiteX0" fmla="*/ 360040 w 720080"/>
                <a:gd name="connsiteY0" fmla="*/ 0 h 1223080"/>
                <a:gd name="connsiteX1" fmla="*/ 720080 w 720080"/>
                <a:gd name="connsiteY1" fmla="*/ 360040 h 1223080"/>
                <a:gd name="connsiteX2" fmla="*/ 719534 w 720080"/>
                <a:gd name="connsiteY2" fmla="*/ 365458 h 1223080"/>
                <a:gd name="connsiteX3" fmla="*/ 720080 w 720080"/>
                <a:gd name="connsiteY3" fmla="*/ 365458 h 1223080"/>
                <a:gd name="connsiteX4" fmla="*/ 719396 w 720080"/>
                <a:gd name="connsiteY4" fmla="*/ 366826 h 1223080"/>
                <a:gd name="connsiteX5" fmla="*/ 604500 w 720080"/>
                <a:gd name="connsiteY5" fmla="*/ 706009 h 1223080"/>
                <a:gd name="connsiteX6" fmla="*/ 263019 w 720080"/>
                <a:gd name="connsiteY6" fmla="*/ 1223080 h 1223080"/>
                <a:gd name="connsiteX7" fmla="*/ 138019 w 720080"/>
                <a:gd name="connsiteY7" fmla="*/ 641496 h 1223080"/>
                <a:gd name="connsiteX8" fmla="*/ 684 w 720080"/>
                <a:gd name="connsiteY8" fmla="*/ 366826 h 1223080"/>
                <a:gd name="connsiteX9" fmla="*/ 0 w 720080"/>
                <a:gd name="connsiteY9" fmla="*/ 365458 h 1223080"/>
                <a:gd name="connsiteX10" fmla="*/ 546 w 720080"/>
                <a:gd name="connsiteY10" fmla="*/ 365458 h 1223080"/>
                <a:gd name="connsiteX11" fmla="*/ 0 w 720080"/>
                <a:gd name="connsiteY11" fmla="*/ 360040 h 1223080"/>
                <a:gd name="connsiteX12" fmla="*/ 360040 w 720080"/>
                <a:gd name="connsiteY12" fmla="*/ 0 h 1223080"/>
                <a:gd name="connsiteX0" fmla="*/ 360040 w 720080"/>
                <a:gd name="connsiteY0" fmla="*/ 0 h 1223080"/>
                <a:gd name="connsiteX1" fmla="*/ 720080 w 720080"/>
                <a:gd name="connsiteY1" fmla="*/ 360040 h 1223080"/>
                <a:gd name="connsiteX2" fmla="*/ 719534 w 720080"/>
                <a:gd name="connsiteY2" fmla="*/ 365458 h 1223080"/>
                <a:gd name="connsiteX3" fmla="*/ 720080 w 720080"/>
                <a:gd name="connsiteY3" fmla="*/ 365458 h 1223080"/>
                <a:gd name="connsiteX4" fmla="*/ 719396 w 720080"/>
                <a:gd name="connsiteY4" fmla="*/ 366826 h 1223080"/>
                <a:gd name="connsiteX5" fmla="*/ 604500 w 720080"/>
                <a:gd name="connsiteY5" fmla="*/ 706009 h 1223080"/>
                <a:gd name="connsiteX6" fmla="*/ 263019 w 720080"/>
                <a:gd name="connsiteY6" fmla="*/ 1223080 h 1223080"/>
                <a:gd name="connsiteX7" fmla="*/ 138019 w 720080"/>
                <a:gd name="connsiteY7" fmla="*/ 641496 h 1223080"/>
                <a:gd name="connsiteX8" fmla="*/ 684 w 720080"/>
                <a:gd name="connsiteY8" fmla="*/ 366826 h 1223080"/>
                <a:gd name="connsiteX9" fmla="*/ 0 w 720080"/>
                <a:gd name="connsiteY9" fmla="*/ 365458 h 1223080"/>
                <a:gd name="connsiteX10" fmla="*/ 546 w 720080"/>
                <a:gd name="connsiteY10" fmla="*/ 365458 h 1223080"/>
                <a:gd name="connsiteX11" fmla="*/ 0 w 720080"/>
                <a:gd name="connsiteY11" fmla="*/ 360040 h 1223080"/>
                <a:gd name="connsiteX12" fmla="*/ 360040 w 720080"/>
                <a:gd name="connsiteY12" fmla="*/ 0 h 1223080"/>
                <a:gd name="connsiteX0" fmla="*/ 360040 w 720080"/>
                <a:gd name="connsiteY0" fmla="*/ 0 h 1223080"/>
                <a:gd name="connsiteX1" fmla="*/ 720080 w 720080"/>
                <a:gd name="connsiteY1" fmla="*/ 360040 h 1223080"/>
                <a:gd name="connsiteX2" fmla="*/ 719534 w 720080"/>
                <a:gd name="connsiteY2" fmla="*/ 365458 h 1223080"/>
                <a:gd name="connsiteX3" fmla="*/ 720080 w 720080"/>
                <a:gd name="connsiteY3" fmla="*/ 365458 h 1223080"/>
                <a:gd name="connsiteX4" fmla="*/ 719396 w 720080"/>
                <a:gd name="connsiteY4" fmla="*/ 366826 h 1223080"/>
                <a:gd name="connsiteX5" fmla="*/ 604500 w 720080"/>
                <a:gd name="connsiteY5" fmla="*/ 706009 h 1223080"/>
                <a:gd name="connsiteX6" fmla="*/ 263019 w 720080"/>
                <a:gd name="connsiteY6" fmla="*/ 1223080 h 1223080"/>
                <a:gd name="connsiteX7" fmla="*/ 138019 w 720080"/>
                <a:gd name="connsiteY7" fmla="*/ 641496 h 1223080"/>
                <a:gd name="connsiteX8" fmla="*/ 684 w 720080"/>
                <a:gd name="connsiteY8" fmla="*/ 366826 h 1223080"/>
                <a:gd name="connsiteX9" fmla="*/ 0 w 720080"/>
                <a:gd name="connsiteY9" fmla="*/ 365458 h 1223080"/>
                <a:gd name="connsiteX10" fmla="*/ 546 w 720080"/>
                <a:gd name="connsiteY10" fmla="*/ 365458 h 1223080"/>
                <a:gd name="connsiteX11" fmla="*/ 0 w 720080"/>
                <a:gd name="connsiteY11" fmla="*/ 360040 h 1223080"/>
                <a:gd name="connsiteX12" fmla="*/ 360040 w 720080"/>
                <a:gd name="connsiteY12" fmla="*/ 0 h 1223080"/>
                <a:gd name="connsiteX0" fmla="*/ 360040 w 720080"/>
                <a:gd name="connsiteY0" fmla="*/ 0 h 1223080"/>
                <a:gd name="connsiteX1" fmla="*/ 720080 w 720080"/>
                <a:gd name="connsiteY1" fmla="*/ 360040 h 1223080"/>
                <a:gd name="connsiteX2" fmla="*/ 719534 w 720080"/>
                <a:gd name="connsiteY2" fmla="*/ 365458 h 1223080"/>
                <a:gd name="connsiteX3" fmla="*/ 720080 w 720080"/>
                <a:gd name="connsiteY3" fmla="*/ 365458 h 1223080"/>
                <a:gd name="connsiteX4" fmla="*/ 719396 w 720080"/>
                <a:gd name="connsiteY4" fmla="*/ 366826 h 1223080"/>
                <a:gd name="connsiteX5" fmla="*/ 604500 w 720080"/>
                <a:gd name="connsiteY5" fmla="*/ 706009 h 1223080"/>
                <a:gd name="connsiteX6" fmla="*/ 263019 w 720080"/>
                <a:gd name="connsiteY6" fmla="*/ 1223080 h 1223080"/>
                <a:gd name="connsiteX7" fmla="*/ 138019 w 720080"/>
                <a:gd name="connsiteY7" fmla="*/ 641496 h 1223080"/>
                <a:gd name="connsiteX8" fmla="*/ 684 w 720080"/>
                <a:gd name="connsiteY8" fmla="*/ 366826 h 1223080"/>
                <a:gd name="connsiteX9" fmla="*/ 0 w 720080"/>
                <a:gd name="connsiteY9" fmla="*/ 365458 h 1223080"/>
                <a:gd name="connsiteX10" fmla="*/ 546 w 720080"/>
                <a:gd name="connsiteY10" fmla="*/ 365458 h 1223080"/>
                <a:gd name="connsiteX11" fmla="*/ 0 w 720080"/>
                <a:gd name="connsiteY11" fmla="*/ 360040 h 1223080"/>
                <a:gd name="connsiteX12" fmla="*/ 360040 w 720080"/>
                <a:gd name="connsiteY12" fmla="*/ 0 h 1223080"/>
                <a:gd name="connsiteX0" fmla="*/ 360040 w 720080"/>
                <a:gd name="connsiteY0" fmla="*/ 0 h 1236370"/>
                <a:gd name="connsiteX1" fmla="*/ 720080 w 720080"/>
                <a:gd name="connsiteY1" fmla="*/ 360040 h 1236370"/>
                <a:gd name="connsiteX2" fmla="*/ 719534 w 720080"/>
                <a:gd name="connsiteY2" fmla="*/ 365458 h 1236370"/>
                <a:gd name="connsiteX3" fmla="*/ 720080 w 720080"/>
                <a:gd name="connsiteY3" fmla="*/ 365458 h 1236370"/>
                <a:gd name="connsiteX4" fmla="*/ 719396 w 720080"/>
                <a:gd name="connsiteY4" fmla="*/ 366826 h 1236370"/>
                <a:gd name="connsiteX5" fmla="*/ 604500 w 720080"/>
                <a:gd name="connsiteY5" fmla="*/ 706009 h 1236370"/>
                <a:gd name="connsiteX6" fmla="*/ 294916 w 720080"/>
                <a:gd name="connsiteY6" fmla="*/ 1236370 h 1236370"/>
                <a:gd name="connsiteX7" fmla="*/ 138019 w 720080"/>
                <a:gd name="connsiteY7" fmla="*/ 641496 h 1236370"/>
                <a:gd name="connsiteX8" fmla="*/ 684 w 720080"/>
                <a:gd name="connsiteY8" fmla="*/ 366826 h 1236370"/>
                <a:gd name="connsiteX9" fmla="*/ 0 w 720080"/>
                <a:gd name="connsiteY9" fmla="*/ 365458 h 1236370"/>
                <a:gd name="connsiteX10" fmla="*/ 546 w 720080"/>
                <a:gd name="connsiteY10" fmla="*/ 365458 h 1236370"/>
                <a:gd name="connsiteX11" fmla="*/ 0 w 720080"/>
                <a:gd name="connsiteY11" fmla="*/ 360040 h 1236370"/>
                <a:gd name="connsiteX12" fmla="*/ 360040 w 720080"/>
                <a:gd name="connsiteY12" fmla="*/ 0 h 1236370"/>
                <a:gd name="connsiteX0" fmla="*/ 360040 w 720080"/>
                <a:gd name="connsiteY0" fmla="*/ 0 h 1236370"/>
                <a:gd name="connsiteX1" fmla="*/ 720080 w 720080"/>
                <a:gd name="connsiteY1" fmla="*/ 360040 h 1236370"/>
                <a:gd name="connsiteX2" fmla="*/ 719534 w 720080"/>
                <a:gd name="connsiteY2" fmla="*/ 365458 h 1236370"/>
                <a:gd name="connsiteX3" fmla="*/ 720080 w 720080"/>
                <a:gd name="connsiteY3" fmla="*/ 365458 h 1236370"/>
                <a:gd name="connsiteX4" fmla="*/ 719396 w 720080"/>
                <a:gd name="connsiteY4" fmla="*/ 366826 h 1236370"/>
                <a:gd name="connsiteX5" fmla="*/ 604500 w 720080"/>
                <a:gd name="connsiteY5" fmla="*/ 706009 h 1236370"/>
                <a:gd name="connsiteX6" fmla="*/ 294916 w 720080"/>
                <a:gd name="connsiteY6" fmla="*/ 1236370 h 1236370"/>
                <a:gd name="connsiteX7" fmla="*/ 138019 w 720080"/>
                <a:gd name="connsiteY7" fmla="*/ 641496 h 1236370"/>
                <a:gd name="connsiteX8" fmla="*/ 684 w 720080"/>
                <a:gd name="connsiteY8" fmla="*/ 366826 h 1236370"/>
                <a:gd name="connsiteX9" fmla="*/ 0 w 720080"/>
                <a:gd name="connsiteY9" fmla="*/ 365458 h 1236370"/>
                <a:gd name="connsiteX10" fmla="*/ 546 w 720080"/>
                <a:gd name="connsiteY10" fmla="*/ 365458 h 1236370"/>
                <a:gd name="connsiteX11" fmla="*/ 0 w 720080"/>
                <a:gd name="connsiteY11" fmla="*/ 360040 h 1236370"/>
                <a:gd name="connsiteX12" fmla="*/ 360040 w 720080"/>
                <a:gd name="connsiteY12" fmla="*/ 0 h 1236370"/>
                <a:gd name="connsiteX0" fmla="*/ 360040 w 720080"/>
                <a:gd name="connsiteY0" fmla="*/ 0 h 1236370"/>
                <a:gd name="connsiteX1" fmla="*/ 720080 w 720080"/>
                <a:gd name="connsiteY1" fmla="*/ 360040 h 1236370"/>
                <a:gd name="connsiteX2" fmla="*/ 719534 w 720080"/>
                <a:gd name="connsiteY2" fmla="*/ 365458 h 1236370"/>
                <a:gd name="connsiteX3" fmla="*/ 720080 w 720080"/>
                <a:gd name="connsiteY3" fmla="*/ 365458 h 1236370"/>
                <a:gd name="connsiteX4" fmla="*/ 719396 w 720080"/>
                <a:gd name="connsiteY4" fmla="*/ 366826 h 1236370"/>
                <a:gd name="connsiteX5" fmla="*/ 604500 w 720080"/>
                <a:gd name="connsiteY5" fmla="*/ 706009 h 1236370"/>
                <a:gd name="connsiteX6" fmla="*/ 294916 w 720080"/>
                <a:gd name="connsiteY6" fmla="*/ 1236370 h 1236370"/>
                <a:gd name="connsiteX7" fmla="*/ 138019 w 720080"/>
                <a:gd name="connsiteY7" fmla="*/ 641496 h 1236370"/>
                <a:gd name="connsiteX8" fmla="*/ 684 w 720080"/>
                <a:gd name="connsiteY8" fmla="*/ 366826 h 1236370"/>
                <a:gd name="connsiteX9" fmla="*/ 0 w 720080"/>
                <a:gd name="connsiteY9" fmla="*/ 365458 h 1236370"/>
                <a:gd name="connsiteX10" fmla="*/ 546 w 720080"/>
                <a:gd name="connsiteY10" fmla="*/ 365458 h 1236370"/>
                <a:gd name="connsiteX11" fmla="*/ 0 w 720080"/>
                <a:gd name="connsiteY11" fmla="*/ 360040 h 1236370"/>
                <a:gd name="connsiteX12" fmla="*/ 360040 w 720080"/>
                <a:gd name="connsiteY12" fmla="*/ 0 h 1236370"/>
                <a:gd name="connsiteX0" fmla="*/ 360040 w 720080"/>
                <a:gd name="connsiteY0" fmla="*/ 0 h 1236370"/>
                <a:gd name="connsiteX1" fmla="*/ 720080 w 720080"/>
                <a:gd name="connsiteY1" fmla="*/ 360040 h 1236370"/>
                <a:gd name="connsiteX2" fmla="*/ 719534 w 720080"/>
                <a:gd name="connsiteY2" fmla="*/ 365458 h 1236370"/>
                <a:gd name="connsiteX3" fmla="*/ 720080 w 720080"/>
                <a:gd name="connsiteY3" fmla="*/ 365458 h 1236370"/>
                <a:gd name="connsiteX4" fmla="*/ 719396 w 720080"/>
                <a:gd name="connsiteY4" fmla="*/ 366826 h 1236370"/>
                <a:gd name="connsiteX5" fmla="*/ 604500 w 720080"/>
                <a:gd name="connsiteY5" fmla="*/ 706009 h 1236370"/>
                <a:gd name="connsiteX6" fmla="*/ 294916 w 720080"/>
                <a:gd name="connsiteY6" fmla="*/ 1236370 h 1236370"/>
                <a:gd name="connsiteX7" fmla="*/ 138019 w 720080"/>
                <a:gd name="connsiteY7" fmla="*/ 641496 h 1236370"/>
                <a:gd name="connsiteX8" fmla="*/ 684 w 720080"/>
                <a:gd name="connsiteY8" fmla="*/ 366826 h 1236370"/>
                <a:gd name="connsiteX9" fmla="*/ 0 w 720080"/>
                <a:gd name="connsiteY9" fmla="*/ 365458 h 1236370"/>
                <a:gd name="connsiteX10" fmla="*/ 546 w 720080"/>
                <a:gd name="connsiteY10" fmla="*/ 365458 h 1236370"/>
                <a:gd name="connsiteX11" fmla="*/ 0 w 720080"/>
                <a:gd name="connsiteY11" fmla="*/ 360040 h 1236370"/>
                <a:gd name="connsiteX12" fmla="*/ 360040 w 720080"/>
                <a:gd name="connsiteY12" fmla="*/ 0 h 1236370"/>
                <a:gd name="connsiteX0" fmla="*/ 360040 w 720080"/>
                <a:gd name="connsiteY0" fmla="*/ 0 h 1236370"/>
                <a:gd name="connsiteX1" fmla="*/ 720080 w 720080"/>
                <a:gd name="connsiteY1" fmla="*/ 360040 h 1236370"/>
                <a:gd name="connsiteX2" fmla="*/ 719534 w 720080"/>
                <a:gd name="connsiteY2" fmla="*/ 365458 h 1236370"/>
                <a:gd name="connsiteX3" fmla="*/ 720080 w 720080"/>
                <a:gd name="connsiteY3" fmla="*/ 365458 h 1236370"/>
                <a:gd name="connsiteX4" fmla="*/ 719396 w 720080"/>
                <a:gd name="connsiteY4" fmla="*/ 366826 h 1236370"/>
                <a:gd name="connsiteX5" fmla="*/ 604500 w 720080"/>
                <a:gd name="connsiteY5" fmla="*/ 706009 h 1236370"/>
                <a:gd name="connsiteX6" fmla="*/ 294916 w 720080"/>
                <a:gd name="connsiteY6" fmla="*/ 1236370 h 1236370"/>
                <a:gd name="connsiteX7" fmla="*/ 138019 w 720080"/>
                <a:gd name="connsiteY7" fmla="*/ 641496 h 1236370"/>
                <a:gd name="connsiteX8" fmla="*/ 684 w 720080"/>
                <a:gd name="connsiteY8" fmla="*/ 366826 h 1236370"/>
                <a:gd name="connsiteX9" fmla="*/ 0 w 720080"/>
                <a:gd name="connsiteY9" fmla="*/ 365458 h 1236370"/>
                <a:gd name="connsiteX10" fmla="*/ 546 w 720080"/>
                <a:gd name="connsiteY10" fmla="*/ 365458 h 1236370"/>
                <a:gd name="connsiteX11" fmla="*/ 0 w 720080"/>
                <a:gd name="connsiteY11" fmla="*/ 360040 h 1236370"/>
                <a:gd name="connsiteX12" fmla="*/ 360040 w 720080"/>
                <a:gd name="connsiteY12" fmla="*/ 0 h 1236370"/>
                <a:gd name="connsiteX0" fmla="*/ 360040 w 720080"/>
                <a:gd name="connsiteY0" fmla="*/ 0 h 1236370"/>
                <a:gd name="connsiteX1" fmla="*/ 720080 w 720080"/>
                <a:gd name="connsiteY1" fmla="*/ 360040 h 1236370"/>
                <a:gd name="connsiteX2" fmla="*/ 719534 w 720080"/>
                <a:gd name="connsiteY2" fmla="*/ 365458 h 1236370"/>
                <a:gd name="connsiteX3" fmla="*/ 720080 w 720080"/>
                <a:gd name="connsiteY3" fmla="*/ 365458 h 1236370"/>
                <a:gd name="connsiteX4" fmla="*/ 719396 w 720080"/>
                <a:gd name="connsiteY4" fmla="*/ 366826 h 1236370"/>
                <a:gd name="connsiteX5" fmla="*/ 604500 w 720080"/>
                <a:gd name="connsiteY5" fmla="*/ 706009 h 1236370"/>
                <a:gd name="connsiteX6" fmla="*/ 294916 w 720080"/>
                <a:gd name="connsiteY6" fmla="*/ 1236370 h 1236370"/>
                <a:gd name="connsiteX7" fmla="*/ 138019 w 720080"/>
                <a:gd name="connsiteY7" fmla="*/ 641496 h 1236370"/>
                <a:gd name="connsiteX8" fmla="*/ 684 w 720080"/>
                <a:gd name="connsiteY8" fmla="*/ 366826 h 1236370"/>
                <a:gd name="connsiteX9" fmla="*/ 0 w 720080"/>
                <a:gd name="connsiteY9" fmla="*/ 365458 h 1236370"/>
                <a:gd name="connsiteX10" fmla="*/ 0 w 720080"/>
                <a:gd name="connsiteY10" fmla="*/ 360040 h 1236370"/>
                <a:gd name="connsiteX11" fmla="*/ 360040 w 720080"/>
                <a:gd name="connsiteY11" fmla="*/ 0 h 1236370"/>
                <a:gd name="connsiteX0" fmla="*/ 360040 w 720910"/>
                <a:gd name="connsiteY0" fmla="*/ 0 h 1236370"/>
                <a:gd name="connsiteX1" fmla="*/ 720080 w 720910"/>
                <a:gd name="connsiteY1" fmla="*/ 360040 h 1236370"/>
                <a:gd name="connsiteX2" fmla="*/ 719534 w 720910"/>
                <a:gd name="connsiteY2" fmla="*/ 365458 h 1236370"/>
                <a:gd name="connsiteX3" fmla="*/ 720080 w 720910"/>
                <a:gd name="connsiteY3" fmla="*/ 365458 h 1236370"/>
                <a:gd name="connsiteX4" fmla="*/ 720910 w 720910"/>
                <a:gd name="connsiteY4" fmla="*/ 369452 h 1236370"/>
                <a:gd name="connsiteX5" fmla="*/ 604500 w 720910"/>
                <a:gd name="connsiteY5" fmla="*/ 706009 h 1236370"/>
                <a:gd name="connsiteX6" fmla="*/ 294916 w 720910"/>
                <a:gd name="connsiteY6" fmla="*/ 1236370 h 1236370"/>
                <a:gd name="connsiteX7" fmla="*/ 138019 w 720910"/>
                <a:gd name="connsiteY7" fmla="*/ 641496 h 1236370"/>
                <a:gd name="connsiteX8" fmla="*/ 684 w 720910"/>
                <a:gd name="connsiteY8" fmla="*/ 366826 h 1236370"/>
                <a:gd name="connsiteX9" fmla="*/ 0 w 720910"/>
                <a:gd name="connsiteY9" fmla="*/ 365458 h 1236370"/>
                <a:gd name="connsiteX10" fmla="*/ 0 w 720910"/>
                <a:gd name="connsiteY10" fmla="*/ 360040 h 1236370"/>
                <a:gd name="connsiteX11" fmla="*/ 360040 w 720910"/>
                <a:gd name="connsiteY11" fmla="*/ 0 h 1236370"/>
                <a:gd name="connsiteX0" fmla="*/ 360040 w 721745"/>
                <a:gd name="connsiteY0" fmla="*/ 5 h 1236375"/>
                <a:gd name="connsiteX1" fmla="*/ 721745 w 721745"/>
                <a:gd name="connsiteY1" fmla="*/ 353834 h 1236375"/>
                <a:gd name="connsiteX2" fmla="*/ 719534 w 721745"/>
                <a:gd name="connsiteY2" fmla="*/ 365463 h 1236375"/>
                <a:gd name="connsiteX3" fmla="*/ 720080 w 721745"/>
                <a:gd name="connsiteY3" fmla="*/ 365463 h 1236375"/>
                <a:gd name="connsiteX4" fmla="*/ 720910 w 721745"/>
                <a:gd name="connsiteY4" fmla="*/ 369457 h 1236375"/>
                <a:gd name="connsiteX5" fmla="*/ 604500 w 721745"/>
                <a:gd name="connsiteY5" fmla="*/ 706014 h 1236375"/>
                <a:gd name="connsiteX6" fmla="*/ 294916 w 721745"/>
                <a:gd name="connsiteY6" fmla="*/ 1236375 h 1236375"/>
                <a:gd name="connsiteX7" fmla="*/ 138019 w 721745"/>
                <a:gd name="connsiteY7" fmla="*/ 641501 h 1236375"/>
                <a:gd name="connsiteX8" fmla="*/ 684 w 721745"/>
                <a:gd name="connsiteY8" fmla="*/ 366831 h 1236375"/>
                <a:gd name="connsiteX9" fmla="*/ 0 w 721745"/>
                <a:gd name="connsiteY9" fmla="*/ 365463 h 1236375"/>
                <a:gd name="connsiteX10" fmla="*/ 0 w 721745"/>
                <a:gd name="connsiteY10" fmla="*/ 360045 h 1236375"/>
                <a:gd name="connsiteX11" fmla="*/ 360040 w 721745"/>
                <a:gd name="connsiteY11" fmla="*/ 5 h 1236375"/>
                <a:gd name="connsiteX0" fmla="*/ 360040 w 722129"/>
                <a:gd name="connsiteY0" fmla="*/ 5 h 1236375"/>
                <a:gd name="connsiteX1" fmla="*/ 721745 w 722129"/>
                <a:gd name="connsiteY1" fmla="*/ 353834 h 1236375"/>
                <a:gd name="connsiteX2" fmla="*/ 719534 w 722129"/>
                <a:gd name="connsiteY2" fmla="*/ 365463 h 1236375"/>
                <a:gd name="connsiteX3" fmla="*/ 720080 w 722129"/>
                <a:gd name="connsiteY3" fmla="*/ 365463 h 1236375"/>
                <a:gd name="connsiteX4" fmla="*/ 722129 w 722129"/>
                <a:gd name="connsiteY4" fmla="*/ 389759 h 1236375"/>
                <a:gd name="connsiteX5" fmla="*/ 604500 w 722129"/>
                <a:gd name="connsiteY5" fmla="*/ 706014 h 1236375"/>
                <a:gd name="connsiteX6" fmla="*/ 294916 w 722129"/>
                <a:gd name="connsiteY6" fmla="*/ 1236375 h 1236375"/>
                <a:gd name="connsiteX7" fmla="*/ 138019 w 722129"/>
                <a:gd name="connsiteY7" fmla="*/ 641501 h 1236375"/>
                <a:gd name="connsiteX8" fmla="*/ 684 w 722129"/>
                <a:gd name="connsiteY8" fmla="*/ 366831 h 1236375"/>
                <a:gd name="connsiteX9" fmla="*/ 0 w 722129"/>
                <a:gd name="connsiteY9" fmla="*/ 365463 h 1236375"/>
                <a:gd name="connsiteX10" fmla="*/ 0 w 722129"/>
                <a:gd name="connsiteY10" fmla="*/ 360045 h 1236375"/>
                <a:gd name="connsiteX11" fmla="*/ 360040 w 722129"/>
                <a:gd name="connsiteY11" fmla="*/ 5 h 1236375"/>
                <a:gd name="connsiteX0" fmla="*/ 360040 w 722129"/>
                <a:gd name="connsiteY0" fmla="*/ 5 h 1236375"/>
                <a:gd name="connsiteX1" fmla="*/ 721745 w 722129"/>
                <a:gd name="connsiteY1" fmla="*/ 353834 h 1236375"/>
                <a:gd name="connsiteX2" fmla="*/ 719534 w 722129"/>
                <a:gd name="connsiteY2" fmla="*/ 365463 h 1236375"/>
                <a:gd name="connsiteX3" fmla="*/ 722129 w 722129"/>
                <a:gd name="connsiteY3" fmla="*/ 389759 h 1236375"/>
                <a:gd name="connsiteX4" fmla="*/ 604500 w 722129"/>
                <a:gd name="connsiteY4" fmla="*/ 706014 h 1236375"/>
                <a:gd name="connsiteX5" fmla="*/ 294916 w 722129"/>
                <a:gd name="connsiteY5" fmla="*/ 1236375 h 1236375"/>
                <a:gd name="connsiteX6" fmla="*/ 138019 w 722129"/>
                <a:gd name="connsiteY6" fmla="*/ 641501 h 1236375"/>
                <a:gd name="connsiteX7" fmla="*/ 684 w 722129"/>
                <a:gd name="connsiteY7" fmla="*/ 366831 h 1236375"/>
                <a:gd name="connsiteX8" fmla="*/ 0 w 722129"/>
                <a:gd name="connsiteY8" fmla="*/ 365463 h 1236375"/>
                <a:gd name="connsiteX9" fmla="*/ 0 w 722129"/>
                <a:gd name="connsiteY9" fmla="*/ 360045 h 1236375"/>
                <a:gd name="connsiteX10" fmla="*/ 360040 w 722129"/>
                <a:gd name="connsiteY10" fmla="*/ 5 h 1236375"/>
                <a:gd name="connsiteX0" fmla="*/ 360040 w 722129"/>
                <a:gd name="connsiteY0" fmla="*/ 5 h 1236375"/>
                <a:gd name="connsiteX1" fmla="*/ 721745 w 722129"/>
                <a:gd name="connsiteY1" fmla="*/ 353834 h 1236375"/>
                <a:gd name="connsiteX2" fmla="*/ 722129 w 722129"/>
                <a:gd name="connsiteY2" fmla="*/ 389759 h 1236375"/>
                <a:gd name="connsiteX3" fmla="*/ 604500 w 722129"/>
                <a:gd name="connsiteY3" fmla="*/ 706014 h 1236375"/>
                <a:gd name="connsiteX4" fmla="*/ 294916 w 722129"/>
                <a:gd name="connsiteY4" fmla="*/ 1236375 h 1236375"/>
                <a:gd name="connsiteX5" fmla="*/ 138019 w 722129"/>
                <a:gd name="connsiteY5" fmla="*/ 641501 h 1236375"/>
                <a:gd name="connsiteX6" fmla="*/ 684 w 722129"/>
                <a:gd name="connsiteY6" fmla="*/ 366831 h 1236375"/>
                <a:gd name="connsiteX7" fmla="*/ 0 w 722129"/>
                <a:gd name="connsiteY7" fmla="*/ 365463 h 1236375"/>
                <a:gd name="connsiteX8" fmla="*/ 0 w 722129"/>
                <a:gd name="connsiteY8" fmla="*/ 360045 h 1236375"/>
                <a:gd name="connsiteX9" fmla="*/ 360040 w 722129"/>
                <a:gd name="connsiteY9" fmla="*/ 5 h 1236375"/>
                <a:gd name="connsiteX0" fmla="*/ 360040 w 722021"/>
                <a:gd name="connsiteY0" fmla="*/ 5 h 1236375"/>
                <a:gd name="connsiteX1" fmla="*/ 721745 w 722021"/>
                <a:gd name="connsiteY1" fmla="*/ 353834 h 1236375"/>
                <a:gd name="connsiteX2" fmla="*/ 722021 w 722021"/>
                <a:gd name="connsiteY2" fmla="*/ 365316 h 1236375"/>
                <a:gd name="connsiteX3" fmla="*/ 604500 w 722021"/>
                <a:gd name="connsiteY3" fmla="*/ 706014 h 1236375"/>
                <a:gd name="connsiteX4" fmla="*/ 294916 w 722021"/>
                <a:gd name="connsiteY4" fmla="*/ 1236375 h 1236375"/>
                <a:gd name="connsiteX5" fmla="*/ 138019 w 722021"/>
                <a:gd name="connsiteY5" fmla="*/ 641501 h 1236375"/>
                <a:gd name="connsiteX6" fmla="*/ 684 w 722021"/>
                <a:gd name="connsiteY6" fmla="*/ 366831 h 1236375"/>
                <a:gd name="connsiteX7" fmla="*/ 0 w 722021"/>
                <a:gd name="connsiteY7" fmla="*/ 365463 h 1236375"/>
                <a:gd name="connsiteX8" fmla="*/ 0 w 722021"/>
                <a:gd name="connsiteY8" fmla="*/ 360045 h 1236375"/>
                <a:gd name="connsiteX9" fmla="*/ 360040 w 722021"/>
                <a:gd name="connsiteY9" fmla="*/ 5 h 1236375"/>
                <a:gd name="connsiteX0" fmla="*/ 360040 w 722021"/>
                <a:gd name="connsiteY0" fmla="*/ 5 h 1236375"/>
                <a:gd name="connsiteX1" fmla="*/ 721745 w 722021"/>
                <a:gd name="connsiteY1" fmla="*/ 353834 h 1236375"/>
                <a:gd name="connsiteX2" fmla="*/ 722021 w 722021"/>
                <a:gd name="connsiteY2" fmla="*/ 365316 h 1236375"/>
                <a:gd name="connsiteX3" fmla="*/ 604500 w 722021"/>
                <a:gd name="connsiteY3" fmla="*/ 706014 h 1236375"/>
                <a:gd name="connsiteX4" fmla="*/ 294916 w 722021"/>
                <a:gd name="connsiteY4" fmla="*/ 1236375 h 1236375"/>
                <a:gd name="connsiteX5" fmla="*/ 138019 w 722021"/>
                <a:gd name="connsiteY5" fmla="*/ 641501 h 1236375"/>
                <a:gd name="connsiteX6" fmla="*/ 684 w 722021"/>
                <a:gd name="connsiteY6" fmla="*/ 366831 h 1236375"/>
                <a:gd name="connsiteX7" fmla="*/ 0 w 722021"/>
                <a:gd name="connsiteY7" fmla="*/ 365463 h 1236375"/>
                <a:gd name="connsiteX8" fmla="*/ 0 w 722021"/>
                <a:gd name="connsiteY8" fmla="*/ 360045 h 1236375"/>
                <a:gd name="connsiteX9" fmla="*/ 360040 w 722021"/>
                <a:gd name="connsiteY9" fmla="*/ 5 h 1236375"/>
                <a:gd name="connsiteX0" fmla="*/ 360040 w 722021"/>
                <a:gd name="connsiteY0" fmla="*/ 8 h 1236378"/>
                <a:gd name="connsiteX1" fmla="*/ 721745 w 722021"/>
                <a:gd name="connsiteY1" fmla="*/ 353837 h 1236378"/>
                <a:gd name="connsiteX2" fmla="*/ 722021 w 722021"/>
                <a:gd name="connsiteY2" fmla="*/ 365319 h 1236378"/>
                <a:gd name="connsiteX3" fmla="*/ 604500 w 722021"/>
                <a:gd name="connsiteY3" fmla="*/ 706017 h 1236378"/>
                <a:gd name="connsiteX4" fmla="*/ 294916 w 722021"/>
                <a:gd name="connsiteY4" fmla="*/ 1236378 h 1236378"/>
                <a:gd name="connsiteX5" fmla="*/ 138019 w 722021"/>
                <a:gd name="connsiteY5" fmla="*/ 641504 h 1236378"/>
                <a:gd name="connsiteX6" fmla="*/ 684 w 722021"/>
                <a:gd name="connsiteY6" fmla="*/ 366834 h 1236378"/>
                <a:gd name="connsiteX7" fmla="*/ 0 w 722021"/>
                <a:gd name="connsiteY7" fmla="*/ 365466 h 1236378"/>
                <a:gd name="connsiteX8" fmla="*/ 0 w 722021"/>
                <a:gd name="connsiteY8" fmla="*/ 360048 h 1236378"/>
                <a:gd name="connsiteX9" fmla="*/ 360040 w 722021"/>
                <a:gd name="connsiteY9" fmla="*/ 8 h 1236378"/>
                <a:gd name="connsiteX0" fmla="*/ 360040 w 722021"/>
                <a:gd name="connsiteY0" fmla="*/ 8 h 1236378"/>
                <a:gd name="connsiteX1" fmla="*/ 721745 w 722021"/>
                <a:gd name="connsiteY1" fmla="*/ 353837 h 1236378"/>
                <a:gd name="connsiteX2" fmla="*/ 722021 w 722021"/>
                <a:gd name="connsiteY2" fmla="*/ 365319 h 1236378"/>
                <a:gd name="connsiteX3" fmla="*/ 604500 w 722021"/>
                <a:gd name="connsiteY3" fmla="*/ 706017 h 1236378"/>
                <a:gd name="connsiteX4" fmla="*/ 294916 w 722021"/>
                <a:gd name="connsiteY4" fmla="*/ 1236378 h 1236378"/>
                <a:gd name="connsiteX5" fmla="*/ 138019 w 722021"/>
                <a:gd name="connsiteY5" fmla="*/ 641504 h 1236378"/>
                <a:gd name="connsiteX6" fmla="*/ 684 w 722021"/>
                <a:gd name="connsiteY6" fmla="*/ 366834 h 1236378"/>
                <a:gd name="connsiteX7" fmla="*/ 0 w 722021"/>
                <a:gd name="connsiteY7" fmla="*/ 365466 h 1236378"/>
                <a:gd name="connsiteX8" fmla="*/ 0 w 722021"/>
                <a:gd name="connsiteY8" fmla="*/ 360048 h 1236378"/>
                <a:gd name="connsiteX9" fmla="*/ 360040 w 722021"/>
                <a:gd name="connsiteY9" fmla="*/ 8 h 1236378"/>
                <a:gd name="connsiteX0" fmla="*/ 362304 w 722021"/>
                <a:gd name="connsiteY0" fmla="*/ 7 h 1247697"/>
                <a:gd name="connsiteX1" fmla="*/ 721745 w 722021"/>
                <a:gd name="connsiteY1" fmla="*/ 365156 h 1247697"/>
                <a:gd name="connsiteX2" fmla="*/ 722021 w 722021"/>
                <a:gd name="connsiteY2" fmla="*/ 376638 h 1247697"/>
                <a:gd name="connsiteX3" fmla="*/ 604500 w 722021"/>
                <a:gd name="connsiteY3" fmla="*/ 717336 h 1247697"/>
                <a:gd name="connsiteX4" fmla="*/ 294916 w 722021"/>
                <a:gd name="connsiteY4" fmla="*/ 1247697 h 1247697"/>
                <a:gd name="connsiteX5" fmla="*/ 138019 w 722021"/>
                <a:gd name="connsiteY5" fmla="*/ 652823 h 1247697"/>
                <a:gd name="connsiteX6" fmla="*/ 684 w 722021"/>
                <a:gd name="connsiteY6" fmla="*/ 378153 h 1247697"/>
                <a:gd name="connsiteX7" fmla="*/ 0 w 722021"/>
                <a:gd name="connsiteY7" fmla="*/ 376785 h 1247697"/>
                <a:gd name="connsiteX8" fmla="*/ 0 w 722021"/>
                <a:gd name="connsiteY8" fmla="*/ 371367 h 1247697"/>
                <a:gd name="connsiteX9" fmla="*/ 362304 w 722021"/>
                <a:gd name="connsiteY9" fmla="*/ 7 h 1247697"/>
                <a:gd name="connsiteX0" fmla="*/ 369097 w 722021"/>
                <a:gd name="connsiteY0" fmla="*/ 8 h 1243170"/>
                <a:gd name="connsiteX1" fmla="*/ 721745 w 722021"/>
                <a:gd name="connsiteY1" fmla="*/ 360629 h 1243170"/>
                <a:gd name="connsiteX2" fmla="*/ 722021 w 722021"/>
                <a:gd name="connsiteY2" fmla="*/ 372111 h 1243170"/>
                <a:gd name="connsiteX3" fmla="*/ 604500 w 722021"/>
                <a:gd name="connsiteY3" fmla="*/ 712809 h 1243170"/>
                <a:gd name="connsiteX4" fmla="*/ 294916 w 722021"/>
                <a:gd name="connsiteY4" fmla="*/ 1243170 h 1243170"/>
                <a:gd name="connsiteX5" fmla="*/ 138019 w 722021"/>
                <a:gd name="connsiteY5" fmla="*/ 648296 h 1243170"/>
                <a:gd name="connsiteX6" fmla="*/ 684 w 722021"/>
                <a:gd name="connsiteY6" fmla="*/ 373626 h 1243170"/>
                <a:gd name="connsiteX7" fmla="*/ 0 w 722021"/>
                <a:gd name="connsiteY7" fmla="*/ 372258 h 1243170"/>
                <a:gd name="connsiteX8" fmla="*/ 0 w 722021"/>
                <a:gd name="connsiteY8" fmla="*/ 366840 h 1243170"/>
                <a:gd name="connsiteX9" fmla="*/ 369097 w 722021"/>
                <a:gd name="connsiteY9" fmla="*/ 8 h 1243170"/>
                <a:gd name="connsiteX0" fmla="*/ 366832 w 722021"/>
                <a:gd name="connsiteY0" fmla="*/ 7 h 1245433"/>
                <a:gd name="connsiteX1" fmla="*/ 721745 w 722021"/>
                <a:gd name="connsiteY1" fmla="*/ 362892 h 1245433"/>
                <a:gd name="connsiteX2" fmla="*/ 722021 w 722021"/>
                <a:gd name="connsiteY2" fmla="*/ 374374 h 1245433"/>
                <a:gd name="connsiteX3" fmla="*/ 604500 w 722021"/>
                <a:gd name="connsiteY3" fmla="*/ 715072 h 1245433"/>
                <a:gd name="connsiteX4" fmla="*/ 294916 w 722021"/>
                <a:gd name="connsiteY4" fmla="*/ 1245433 h 1245433"/>
                <a:gd name="connsiteX5" fmla="*/ 138019 w 722021"/>
                <a:gd name="connsiteY5" fmla="*/ 650559 h 1245433"/>
                <a:gd name="connsiteX6" fmla="*/ 684 w 722021"/>
                <a:gd name="connsiteY6" fmla="*/ 375889 h 1245433"/>
                <a:gd name="connsiteX7" fmla="*/ 0 w 722021"/>
                <a:gd name="connsiteY7" fmla="*/ 374521 h 1245433"/>
                <a:gd name="connsiteX8" fmla="*/ 0 w 722021"/>
                <a:gd name="connsiteY8" fmla="*/ 369103 h 1245433"/>
                <a:gd name="connsiteX9" fmla="*/ 366832 w 722021"/>
                <a:gd name="connsiteY9" fmla="*/ 7 h 1245433"/>
                <a:gd name="connsiteX0" fmla="*/ 366832 w 722021"/>
                <a:gd name="connsiteY0" fmla="*/ 11 h 1245437"/>
                <a:gd name="connsiteX1" fmla="*/ 721745 w 722021"/>
                <a:gd name="connsiteY1" fmla="*/ 362896 h 1245437"/>
                <a:gd name="connsiteX2" fmla="*/ 722021 w 722021"/>
                <a:gd name="connsiteY2" fmla="*/ 374378 h 1245437"/>
                <a:gd name="connsiteX3" fmla="*/ 604500 w 722021"/>
                <a:gd name="connsiteY3" fmla="*/ 715076 h 1245437"/>
                <a:gd name="connsiteX4" fmla="*/ 294916 w 722021"/>
                <a:gd name="connsiteY4" fmla="*/ 1245437 h 1245437"/>
                <a:gd name="connsiteX5" fmla="*/ 138019 w 722021"/>
                <a:gd name="connsiteY5" fmla="*/ 650563 h 1245437"/>
                <a:gd name="connsiteX6" fmla="*/ 684 w 722021"/>
                <a:gd name="connsiteY6" fmla="*/ 375893 h 1245437"/>
                <a:gd name="connsiteX7" fmla="*/ 0 w 722021"/>
                <a:gd name="connsiteY7" fmla="*/ 374525 h 1245437"/>
                <a:gd name="connsiteX8" fmla="*/ 0 w 722021"/>
                <a:gd name="connsiteY8" fmla="*/ 369107 h 1245437"/>
                <a:gd name="connsiteX9" fmla="*/ 366832 w 722021"/>
                <a:gd name="connsiteY9" fmla="*/ 11 h 1245437"/>
                <a:gd name="connsiteX0" fmla="*/ 366832 w 722021"/>
                <a:gd name="connsiteY0" fmla="*/ 11 h 1245437"/>
                <a:gd name="connsiteX1" fmla="*/ 721745 w 722021"/>
                <a:gd name="connsiteY1" fmla="*/ 362896 h 1245437"/>
                <a:gd name="connsiteX2" fmla="*/ 722021 w 722021"/>
                <a:gd name="connsiteY2" fmla="*/ 374378 h 1245437"/>
                <a:gd name="connsiteX3" fmla="*/ 604500 w 722021"/>
                <a:gd name="connsiteY3" fmla="*/ 715076 h 1245437"/>
                <a:gd name="connsiteX4" fmla="*/ 294916 w 722021"/>
                <a:gd name="connsiteY4" fmla="*/ 1245437 h 1245437"/>
                <a:gd name="connsiteX5" fmla="*/ 138019 w 722021"/>
                <a:gd name="connsiteY5" fmla="*/ 650563 h 1245437"/>
                <a:gd name="connsiteX6" fmla="*/ 684 w 722021"/>
                <a:gd name="connsiteY6" fmla="*/ 375893 h 1245437"/>
                <a:gd name="connsiteX7" fmla="*/ 0 w 722021"/>
                <a:gd name="connsiteY7" fmla="*/ 374525 h 1245437"/>
                <a:gd name="connsiteX8" fmla="*/ 0 w 722021"/>
                <a:gd name="connsiteY8" fmla="*/ 369107 h 1245437"/>
                <a:gd name="connsiteX9" fmla="*/ 366832 w 722021"/>
                <a:gd name="connsiteY9" fmla="*/ 11 h 1245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22021" h="1245437">
                  <a:moveTo>
                    <a:pt x="366832" y="11"/>
                  </a:moveTo>
                  <a:cubicBezTo>
                    <a:pt x="512029" y="1240"/>
                    <a:pt x="713393" y="104107"/>
                    <a:pt x="721745" y="362896"/>
                  </a:cubicBezTo>
                  <a:lnTo>
                    <a:pt x="722021" y="374378"/>
                  </a:lnTo>
                  <a:cubicBezTo>
                    <a:pt x="720571" y="486256"/>
                    <a:pt x="670464" y="590705"/>
                    <a:pt x="604500" y="715076"/>
                  </a:cubicBezTo>
                  <a:cubicBezTo>
                    <a:pt x="509279" y="899836"/>
                    <a:pt x="424692" y="1073967"/>
                    <a:pt x="294916" y="1245437"/>
                  </a:cubicBezTo>
                  <a:cubicBezTo>
                    <a:pt x="347130" y="965592"/>
                    <a:pt x="307312" y="836292"/>
                    <a:pt x="138019" y="650563"/>
                  </a:cubicBezTo>
                  <a:cubicBezTo>
                    <a:pt x="63641" y="570336"/>
                    <a:pt x="2135" y="487771"/>
                    <a:pt x="684" y="375893"/>
                  </a:cubicBezTo>
                  <a:lnTo>
                    <a:pt x="0" y="374525"/>
                  </a:lnTo>
                  <a:lnTo>
                    <a:pt x="0" y="369107"/>
                  </a:lnTo>
                  <a:cubicBezTo>
                    <a:pt x="23562" y="98894"/>
                    <a:pt x="221635" y="-1218"/>
                    <a:pt x="366832" y="11"/>
                  </a:cubicBezTo>
                  <a:close/>
                </a:path>
              </a:pathLst>
            </a:custGeom>
            <a:solidFill>
              <a:schemeClr val="bg1"/>
            </a:solidFill>
            <a:ln w="762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9" name="Oval 2">
              <a:extLst>
                <a:ext uri="{FF2B5EF4-FFF2-40B4-BE49-F238E27FC236}">
                  <a16:creationId xmlns:a16="http://schemas.microsoft.com/office/drawing/2014/main" id="{BC324E94-E207-46C3-9457-0077C77E9E0D}"/>
                </a:ext>
              </a:extLst>
            </p:cNvPr>
            <p:cNvSpPr/>
            <p:nvPr/>
          </p:nvSpPr>
          <p:spPr>
            <a:xfrm rot="9000000">
              <a:off x="5302400" y="3886911"/>
              <a:ext cx="962376" cy="1660033"/>
            </a:xfrm>
            <a:custGeom>
              <a:avLst/>
              <a:gdLst>
                <a:gd name="connsiteX0" fmla="*/ 360040 w 720080"/>
                <a:gd name="connsiteY0" fmla="*/ 0 h 1085538"/>
                <a:gd name="connsiteX1" fmla="*/ 720080 w 720080"/>
                <a:gd name="connsiteY1" fmla="*/ 360040 h 1085538"/>
                <a:gd name="connsiteX2" fmla="*/ 719534 w 720080"/>
                <a:gd name="connsiteY2" fmla="*/ 365458 h 1085538"/>
                <a:gd name="connsiteX3" fmla="*/ 720080 w 720080"/>
                <a:gd name="connsiteY3" fmla="*/ 365458 h 1085538"/>
                <a:gd name="connsiteX4" fmla="*/ 719396 w 720080"/>
                <a:gd name="connsiteY4" fmla="*/ 366826 h 1085538"/>
                <a:gd name="connsiteX5" fmla="*/ 582061 w 720080"/>
                <a:gd name="connsiteY5" fmla="*/ 641496 h 1085538"/>
                <a:gd name="connsiteX6" fmla="*/ 360040 w 720080"/>
                <a:gd name="connsiteY6" fmla="*/ 1085538 h 1085538"/>
                <a:gd name="connsiteX7" fmla="*/ 138019 w 720080"/>
                <a:gd name="connsiteY7" fmla="*/ 641496 h 1085538"/>
                <a:gd name="connsiteX8" fmla="*/ 684 w 720080"/>
                <a:gd name="connsiteY8" fmla="*/ 366826 h 1085538"/>
                <a:gd name="connsiteX9" fmla="*/ 0 w 720080"/>
                <a:gd name="connsiteY9" fmla="*/ 365458 h 1085538"/>
                <a:gd name="connsiteX10" fmla="*/ 546 w 720080"/>
                <a:gd name="connsiteY10" fmla="*/ 365458 h 1085538"/>
                <a:gd name="connsiteX11" fmla="*/ 0 w 720080"/>
                <a:gd name="connsiteY11" fmla="*/ 360040 h 1085538"/>
                <a:gd name="connsiteX12" fmla="*/ 360040 w 720080"/>
                <a:gd name="connsiteY12" fmla="*/ 0 h 1085538"/>
                <a:gd name="connsiteX0" fmla="*/ 360040 w 720080"/>
                <a:gd name="connsiteY0" fmla="*/ 0 h 1105273"/>
                <a:gd name="connsiteX1" fmla="*/ 720080 w 720080"/>
                <a:gd name="connsiteY1" fmla="*/ 360040 h 1105273"/>
                <a:gd name="connsiteX2" fmla="*/ 719534 w 720080"/>
                <a:gd name="connsiteY2" fmla="*/ 365458 h 1105273"/>
                <a:gd name="connsiteX3" fmla="*/ 720080 w 720080"/>
                <a:gd name="connsiteY3" fmla="*/ 365458 h 1105273"/>
                <a:gd name="connsiteX4" fmla="*/ 719396 w 720080"/>
                <a:gd name="connsiteY4" fmla="*/ 366826 h 1105273"/>
                <a:gd name="connsiteX5" fmla="*/ 582061 w 720080"/>
                <a:gd name="connsiteY5" fmla="*/ 641496 h 1105273"/>
                <a:gd name="connsiteX6" fmla="*/ 310702 w 720080"/>
                <a:gd name="connsiteY6" fmla="*/ 1105273 h 1105273"/>
                <a:gd name="connsiteX7" fmla="*/ 138019 w 720080"/>
                <a:gd name="connsiteY7" fmla="*/ 641496 h 1105273"/>
                <a:gd name="connsiteX8" fmla="*/ 684 w 720080"/>
                <a:gd name="connsiteY8" fmla="*/ 366826 h 1105273"/>
                <a:gd name="connsiteX9" fmla="*/ 0 w 720080"/>
                <a:gd name="connsiteY9" fmla="*/ 365458 h 1105273"/>
                <a:gd name="connsiteX10" fmla="*/ 546 w 720080"/>
                <a:gd name="connsiteY10" fmla="*/ 365458 h 1105273"/>
                <a:gd name="connsiteX11" fmla="*/ 0 w 720080"/>
                <a:gd name="connsiteY11" fmla="*/ 360040 h 1105273"/>
                <a:gd name="connsiteX12" fmla="*/ 360040 w 720080"/>
                <a:gd name="connsiteY12" fmla="*/ 0 h 1105273"/>
                <a:gd name="connsiteX0" fmla="*/ 360040 w 720080"/>
                <a:gd name="connsiteY0" fmla="*/ 0 h 1105273"/>
                <a:gd name="connsiteX1" fmla="*/ 720080 w 720080"/>
                <a:gd name="connsiteY1" fmla="*/ 360040 h 1105273"/>
                <a:gd name="connsiteX2" fmla="*/ 719534 w 720080"/>
                <a:gd name="connsiteY2" fmla="*/ 365458 h 1105273"/>
                <a:gd name="connsiteX3" fmla="*/ 720080 w 720080"/>
                <a:gd name="connsiteY3" fmla="*/ 365458 h 1105273"/>
                <a:gd name="connsiteX4" fmla="*/ 719396 w 720080"/>
                <a:gd name="connsiteY4" fmla="*/ 366826 h 1105273"/>
                <a:gd name="connsiteX5" fmla="*/ 604500 w 720080"/>
                <a:gd name="connsiteY5" fmla="*/ 706009 h 1105273"/>
                <a:gd name="connsiteX6" fmla="*/ 310702 w 720080"/>
                <a:gd name="connsiteY6" fmla="*/ 1105273 h 1105273"/>
                <a:gd name="connsiteX7" fmla="*/ 138019 w 720080"/>
                <a:gd name="connsiteY7" fmla="*/ 641496 h 1105273"/>
                <a:gd name="connsiteX8" fmla="*/ 684 w 720080"/>
                <a:gd name="connsiteY8" fmla="*/ 366826 h 1105273"/>
                <a:gd name="connsiteX9" fmla="*/ 0 w 720080"/>
                <a:gd name="connsiteY9" fmla="*/ 365458 h 1105273"/>
                <a:gd name="connsiteX10" fmla="*/ 546 w 720080"/>
                <a:gd name="connsiteY10" fmla="*/ 365458 h 1105273"/>
                <a:gd name="connsiteX11" fmla="*/ 0 w 720080"/>
                <a:gd name="connsiteY11" fmla="*/ 360040 h 1105273"/>
                <a:gd name="connsiteX12" fmla="*/ 360040 w 720080"/>
                <a:gd name="connsiteY12" fmla="*/ 0 h 1105273"/>
                <a:gd name="connsiteX0" fmla="*/ 360040 w 720080"/>
                <a:gd name="connsiteY0" fmla="*/ 0 h 1105273"/>
                <a:gd name="connsiteX1" fmla="*/ 720080 w 720080"/>
                <a:gd name="connsiteY1" fmla="*/ 360040 h 1105273"/>
                <a:gd name="connsiteX2" fmla="*/ 719534 w 720080"/>
                <a:gd name="connsiteY2" fmla="*/ 365458 h 1105273"/>
                <a:gd name="connsiteX3" fmla="*/ 720080 w 720080"/>
                <a:gd name="connsiteY3" fmla="*/ 365458 h 1105273"/>
                <a:gd name="connsiteX4" fmla="*/ 719396 w 720080"/>
                <a:gd name="connsiteY4" fmla="*/ 366826 h 1105273"/>
                <a:gd name="connsiteX5" fmla="*/ 604500 w 720080"/>
                <a:gd name="connsiteY5" fmla="*/ 706009 h 1105273"/>
                <a:gd name="connsiteX6" fmla="*/ 310702 w 720080"/>
                <a:gd name="connsiteY6" fmla="*/ 1105273 h 1105273"/>
                <a:gd name="connsiteX7" fmla="*/ 138019 w 720080"/>
                <a:gd name="connsiteY7" fmla="*/ 641496 h 1105273"/>
                <a:gd name="connsiteX8" fmla="*/ 684 w 720080"/>
                <a:gd name="connsiteY8" fmla="*/ 366826 h 1105273"/>
                <a:gd name="connsiteX9" fmla="*/ 0 w 720080"/>
                <a:gd name="connsiteY9" fmla="*/ 365458 h 1105273"/>
                <a:gd name="connsiteX10" fmla="*/ 546 w 720080"/>
                <a:gd name="connsiteY10" fmla="*/ 365458 h 1105273"/>
                <a:gd name="connsiteX11" fmla="*/ 0 w 720080"/>
                <a:gd name="connsiteY11" fmla="*/ 360040 h 1105273"/>
                <a:gd name="connsiteX12" fmla="*/ 360040 w 720080"/>
                <a:gd name="connsiteY12" fmla="*/ 0 h 1105273"/>
                <a:gd name="connsiteX0" fmla="*/ 360040 w 720080"/>
                <a:gd name="connsiteY0" fmla="*/ 0 h 1105273"/>
                <a:gd name="connsiteX1" fmla="*/ 720080 w 720080"/>
                <a:gd name="connsiteY1" fmla="*/ 360040 h 1105273"/>
                <a:gd name="connsiteX2" fmla="*/ 719534 w 720080"/>
                <a:gd name="connsiteY2" fmla="*/ 365458 h 1105273"/>
                <a:gd name="connsiteX3" fmla="*/ 720080 w 720080"/>
                <a:gd name="connsiteY3" fmla="*/ 365458 h 1105273"/>
                <a:gd name="connsiteX4" fmla="*/ 719396 w 720080"/>
                <a:gd name="connsiteY4" fmla="*/ 366826 h 1105273"/>
                <a:gd name="connsiteX5" fmla="*/ 604500 w 720080"/>
                <a:gd name="connsiteY5" fmla="*/ 706009 h 1105273"/>
                <a:gd name="connsiteX6" fmla="*/ 310702 w 720080"/>
                <a:gd name="connsiteY6" fmla="*/ 1105273 h 1105273"/>
                <a:gd name="connsiteX7" fmla="*/ 138019 w 720080"/>
                <a:gd name="connsiteY7" fmla="*/ 641496 h 1105273"/>
                <a:gd name="connsiteX8" fmla="*/ 684 w 720080"/>
                <a:gd name="connsiteY8" fmla="*/ 366826 h 1105273"/>
                <a:gd name="connsiteX9" fmla="*/ 0 w 720080"/>
                <a:gd name="connsiteY9" fmla="*/ 365458 h 1105273"/>
                <a:gd name="connsiteX10" fmla="*/ 546 w 720080"/>
                <a:gd name="connsiteY10" fmla="*/ 365458 h 1105273"/>
                <a:gd name="connsiteX11" fmla="*/ 0 w 720080"/>
                <a:gd name="connsiteY11" fmla="*/ 360040 h 1105273"/>
                <a:gd name="connsiteX12" fmla="*/ 360040 w 720080"/>
                <a:gd name="connsiteY12" fmla="*/ 0 h 1105273"/>
                <a:gd name="connsiteX0" fmla="*/ 360040 w 720080"/>
                <a:gd name="connsiteY0" fmla="*/ 0 h 1209055"/>
                <a:gd name="connsiteX1" fmla="*/ 720080 w 720080"/>
                <a:gd name="connsiteY1" fmla="*/ 360040 h 1209055"/>
                <a:gd name="connsiteX2" fmla="*/ 719534 w 720080"/>
                <a:gd name="connsiteY2" fmla="*/ 365458 h 1209055"/>
                <a:gd name="connsiteX3" fmla="*/ 720080 w 720080"/>
                <a:gd name="connsiteY3" fmla="*/ 365458 h 1209055"/>
                <a:gd name="connsiteX4" fmla="*/ 719396 w 720080"/>
                <a:gd name="connsiteY4" fmla="*/ 366826 h 1209055"/>
                <a:gd name="connsiteX5" fmla="*/ 604500 w 720080"/>
                <a:gd name="connsiteY5" fmla="*/ 706009 h 1209055"/>
                <a:gd name="connsiteX6" fmla="*/ 263018 w 720080"/>
                <a:gd name="connsiteY6" fmla="*/ 1209055 h 1209055"/>
                <a:gd name="connsiteX7" fmla="*/ 138019 w 720080"/>
                <a:gd name="connsiteY7" fmla="*/ 641496 h 1209055"/>
                <a:gd name="connsiteX8" fmla="*/ 684 w 720080"/>
                <a:gd name="connsiteY8" fmla="*/ 366826 h 1209055"/>
                <a:gd name="connsiteX9" fmla="*/ 0 w 720080"/>
                <a:gd name="connsiteY9" fmla="*/ 365458 h 1209055"/>
                <a:gd name="connsiteX10" fmla="*/ 546 w 720080"/>
                <a:gd name="connsiteY10" fmla="*/ 365458 h 1209055"/>
                <a:gd name="connsiteX11" fmla="*/ 0 w 720080"/>
                <a:gd name="connsiteY11" fmla="*/ 360040 h 1209055"/>
                <a:gd name="connsiteX12" fmla="*/ 360040 w 720080"/>
                <a:gd name="connsiteY12" fmla="*/ 0 h 1209055"/>
                <a:gd name="connsiteX0" fmla="*/ 360040 w 720080"/>
                <a:gd name="connsiteY0" fmla="*/ 0 h 1209055"/>
                <a:gd name="connsiteX1" fmla="*/ 720080 w 720080"/>
                <a:gd name="connsiteY1" fmla="*/ 360040 h 1209055"/>
                <a:gd name="connsiteX2" fmla="*/ 719534 w 720080"/>
                <a:gd name="connsiteY2" fmla="*/ 365458 h 1209055"/>
                <a:gd name="connsiteX3" fmla="*/ 720080 w 720080"/>
                <a:gd name="connsiteY3" fmla="*/ 365458 h 1209055"/>
                <a:gd name="connsiteX4" fmla="*/ 719396 w 720080"/>
                <a:gd name="connsiteY4" fmla="*/ 366826 h 1209055"/>
                <a:gd name="connsiteX5" fmla="*/ 604500 w 720080"/>
                <a:gd name="connsiteY5" fmla="*/ 706009 h 1209055"/>
                <a:gd name="connsiteX6" fmla="*/ 263018 w 720080"/>
                <a:gd name="connsiteY6" fmla="*/ 1209055 h 1209055"/>
                <a:gd name="connsiteX7" fmla="*/ 138019 w 720080"/>
                <a:gd name="connsiteY7" fmla="*/ 641496 h 1209055"/>
                <a:gd name="connsiteX8" fmla="*/ 684 w 720080"/>
                <a:gd name="connsiteY8" fmla="*/ 366826 h 1209055"/>
                <a:gd name="connsiteX9" fmla="*/ 0 w 720080"/>
                <a:gd name="connsiteY9" fmla="*/ 365458 h 1209055"/>
                <a:gd name="connsiteX10" fmla="*/ 546 w 720080"/>
                <a:gd name="connsiteY10" fmla="*/ 365458 h 1209055"/>
                <a:gd name="connsiteX11" fmla="*/ 0 w 720080"/>
                <a:gd name="connsiteY11" fmla="*/ 360040 h 1209055"/>
                <a:gd name="connsiteX12" fmla="*/ 360040 w 720080"/>
                <a:gd name="connsiteY12" fmla="*/ 0 h 1209055"/>
                <a:gd name="connsiteX0" fmla="*/ 360040 w 720080"/>
                <a:gd name="connsiteY0" fmla="*/ 0 h 1217470"/>
                <a:gd name="connsiteX1" fmla="*/ 720080 w 720080"/>
                <a:gd name="connsiteY1" fmla="*/ 360040 h 1217470"/>
                <a:gd name="connsiteX2" fmla="*/ 719534 w 720080"/>
                <a:gd name="connsiteY2" fmla="*/ 365458 h 1217470"/>
                <a:gd name="connsiteX3" fmla="*/ 720080 w 720080"/>
                <a:gd name="connsiteY3" fmla="*/ 365458 h 1217470"/>
                <a:gd name="connsiteX4" fmla="*/ 719396 w 720080"/>
                <a:gd name="connsiteY4" fmla="*/ 366826 h 1217470"/>
                <a:gd name="connsiteX5" fmla="*/ 604500 w 720080"/>
                <a:gd name="connsiteY5" fmla="*/ 706009 h 1217470"/>
                <a:gd name="connsiteX6" fmla="*/ 243384 w 720080"/>
                <a:gd name="connsiteY6" fmla="*/ 1217470 h 1217470"/>
                <a:gd name="connsiteX7" fmla="*/ 138019 w 720080"/>
                <a:gd name="connsiteY7" fmla="*/ 641496 h 1217470"/>
                <a:gd name="connsiteX8" fmla="*/ 684 w 720080"/>
                <a:gd name="connsiteY8" fmla="*/ 366826 h 1217470"/>
                <a:gd name="connsiteX9" fmla="*/ 0 w 720080"/>
                <a:gd name="connsiteY9" fmla="*/ 365458 h 1217470"/>
                <a:gd name="connsiteX10" fmla="*/ 546 w 720080"/>
                <a:gd name="connsiteY10" fmla="*/ 365458 h 1217470"/>
                <a:gd name="connsiteX11" fmla="*/ 0 w 720080"/>
                <a:gd name="connsiteY11" fmla="*/ 360040 h 1217470"/>
                <a:gd name="connsiteX12" fmla="*/ 360040 w 720080"/>
                <a:gd name="connsiteY12" fmla="*/ 0 h 1217470"/>
                <a:gd name="connsiteX0" fmla="*/ 360040 w 720080"/>
                <a:gd name="connsiteY0" fmla="*/ 0 h 1217470"/>
                <a:gd name="connsiteX1" fmla="*/ 720080 w 720080"/>
                <a:gd name="connsiteY1" fmla="*/ 360040 h 1217470"/>
                <a:gd name="connsiteX2" fmla="*/ 719534 w 720080"/>
                <a:gd name="connsiteY2" fmla="*/ 365458 h 1217470"/>
                <a:gd name="connsiteX3" fmla="*/ 720080 w 720080"/>
                <a:gd name="connsiteY3" fmla="*/ 365458 h 1217470"/>
                <a:gd name="connsiteX4" fmla="*/ 719396 w 720080"/>
                <a:gd name="connsiteY4" fmla="*/ 366826 h 1217470"/>
                <a:gd name="connsiteX5" fmla="*/ 604500 w 720080"/>
                <a:gd name="connsiteY5" fmla="*/ 706009 h 1217470"/>
                <a:gd name="connsiteX6" fmla="*/ 243384 w 720080"/>
                <a:gd name="connsiteY6" fmla="*/ 1217470 h 1217470"/>
                <a:gd name="connsiteX7" fmla="*/ 138019 w 720080"/>
                <a:gd name="connsiteY7" fmla="*/ 641496 h 1217470"/>
                <a:gd name="connsiteX8" fmla="*/ 684 w 720080"/>
                <a:gd name="connsiteY8" fmla="*/ 366826 h 1217470"/>
                <a:gd name="connsiteX9" fmla="*/ 0 w 720080"/>
                <a:gd name="connsiteY9" fmla="*/ 365458 h 1217470"/>
                <a:gd name="connsiteX10" fmla="*/ 546 w 720080"/>
                <a:gd name="connsiteY10" fmla="*/ 365458 h 1217470"/>
                <a:gd name="connsiteX11" fmla="*/ 0 w 720080"/>
                <a:gd name="connsiteY11" fmla="*/ 360040 h 1217470"/>
                <a:gd name="connsiteX12" fmla="*/ 360040 w 720080"/>
                <a:gd name="connsiteY12" fmla="*/ 0 h 1217470"/>
                <a:gd name="connsiteX0" fmla="*/ 360040 w 720080"/>
                <a:gd name="connsiteY0" fmla="*/ 0 h 1217470"/>
                <a:gd name="connsiteX1" fmla="*/ 720080 w 720080"/>
                <a:gd name="connsiteY1" fmla="*/ 360040 h 1217470"/>
                <a:gd name="connsiteX2" fmla="*/ 719534 w 720080"/>
                <a:gd name="connsiteY2" fmla="*/ 365458 h 1217470"/>
                <a:gd name="connsiteX3" fmla="*/ 720080 w 720080"/>
                <a:gd name="connsiteY3" fmla="*/ 365458 h 1217470"/>
                <a:gd name="connsiteX4" fmla="*/ 719396 w 720080"/>
                <a:gd name="connsiteY4" fmla="*/ 366826 h 1217470"/>
                <a:gd name="connsiteX5" fmla="*/ 604500 w 720080"/>
                <a:gd name="connsiteY5" fmla="*/ 706009 h 1217470"/>
                <a:gd name="connsiteX6" fmla="*/ 243384 w 720080"/>
                <a:gd name="connsiteY6" fmla="*/ 1217470 h 1217470"/>
                <a:gd name="connsiteX7" fmla="*/ 138019 w 720080"/>
                <a:gd name="connsiteY7" fmla="*/ 641496 h 1217470"/>
                <a:gd name="connsiteX8" fmla="*/ 684 w 720080"/>
                <a:gd name="connsiteY8" fmla="*/ 366826 h 1217470"/>
                <a:gd name="connsiteX9" fmla="*/ 0 w 720080"/>
                <a:gd name="connsiteY9" fmla="*/ 365458 h 1217470"/>
                <a:gd name="connsiteX10" fmla="*/ 546 w 720080"/>
                <a:gd name="connsiteY10" fmla="*/ 365458 h 1217470"/>
                <a:gd name="connsiteX11" fmla="*/ 0 w 720080"/>
                <a:gd name="connsiteY11" fmla="*/ 360040 h 1217470"/>
                <a:gd name="connsiteX12" fmla="*/ 360040 w 720080"/>
                <a:gd name="connsiteY12" fmla="*/ 0 h 1217470"/>
                <a:gd name="connsiteX0" fmla="*/ 360040 w 720080"/>
                <a:gd name="connsiteY0" fmla="*/ 0 h 1217470"/>
                <a:gd name="connsiteX1" fmla="*/ 720080 w 720080"/>
                <a:gd name="connsiteY1" fmla="*/ 360040 h 1217470"/>
                <a:gd name="connsiteX2" fmla="*/ 719534 w 720080"/>
                <a:gd name="connsiteY2" fmla="*/ 365458 h 1217470"/>
                <a:gd name="connsiteX3" fmla="*/ 720080 w 720080"/>
                <a:gd name="connsiteY3" fmla="*/ 365458 h 1217470"/>
                <a:gd name="connsiteX4" fmla="*/ 719396 w 720080"/>
                <a:gd name="connsiteY4" fmla="*/ 366826 h 1217470"/>
                <a:gd name="connsiteX5" fmla="*/ 604500 w 720080"/>
                <a:gd name="connsiteY5" fmla="*/ 706009 h 1217470"/>
                <a:gd name="connsiteX6" fmla="*/ 243384 w 720080"/>
                <a:gd name="connsiteY6" fmla="*/ 1217470 h 1217470"/>
                <a:gd name="connsiteX7" fmla="*/ 138019 w 720080"/>
                <a:gd name="connsiteY7" fmla="*/ 641496 h 1217470"/>
                <a:gd name="connsiteX8" fmla="*/ 684 w 720080"/>
                <a:gd name="connsiteY8" fmla="*/ 366826 h 1217470"/>
                <a:gd name="connsiteX9" fmla="*/ 0 w 720080"/>
                <a:gd name="connsiteY9" fmla="*/ 365458 h 1217470"/>
                <a:gd name="connsiteX10" fmla="*/ 546 w 720080"/>
                <a:gd name="connsiteY10" fmla="*/ 365458 h 1217470"/>
                <a:gd name="connsiteX11" fmla="*/ 0 w 720080"/>
                <a:gd name="connsiteY11" fmla="*/ 360040 h 1217470"/>
                <a:gd name="connsiteX12" fmla="*/ 360040 w 720080"/>
                <a:gd name="connsiteY12" fmla="*/ 0 h 1217470"/>
                <a:gd name="connsiteX0" fmla="*/ 360040 w 720080"/>
                <a:gd name="connsiteY0" fmla="*/ 0 h 1223080"/>
                <a:gd name="connsiteX1" fmla="*/ 720080 w 720080"/>
                <a:gd name="connsiteY1" fmla="*/ 360040 h 1223080"/>
                <a:gd name="connsiteX2" fmla="*/ 719534 w 720080"/>
                <a:gd name="connsiteY2" fmla="*/ 365458 h 1223080"/>
                <a:gd name="connsiteX3" fmla="*/ 720080 w 720080"/>
                <a:gd name="connsiteY3" fmla="*/ 365458 h 1223080"/>
                <a:gd name="connsiteX4" fmla="*/ 719396 w 720080"/>
                <a:gd name="connsiteY4" fmla="*/ 366826 h 1223080"/>
                <a:gd name="connsiteX5" fmla="*/ 604500 w 720080"/>
                <a:gd name="connsiteY5" fmla="*/ 706009 h 1223080"/>
                <a:gd name="connsiteX6" fmla="*/ 263019 w 720080"/>
                <a:gd name="connsiteY6" fmla="*/ 1223080 h 1223080"/>
                <a:gd name="connsiteX7" fmla="*/ 138019 w 720080"/>
                <a:gd name="connsiteY7" fmla="*/ 641496 h 1223080"/>
                <a:gd name="connsiteX8" fmla="*/ 684 w 720080"/>
                <a:gd name="connsiteY8" fmla="*/ 366826 h 1223080"/>
                <a:gd name="connsiteX9" fmla="*/ 0 w 720080"/>
                <a:gd name="connsiteY9" fmla="*/ 365458 h 1223080"/>
                <a:gd name="connsiteX10" fmla="*/ 546 w 720080"/>
                <a:gd name="connsiteY10" fmla="*/ 365458 h 1223080"/>
                <a:gd name="connsiteX11" fmla="*/ 0 w 720080"/>
                <a:gd name="connsiteY11" fmla="*/ 360040 h 1223080"/>
                <a:gd name="connsiteX12" fmla="*/ 360040 w 720080"/>
                <a:gd name="connsiteY12" fmla="*/ 0 h 1223080"/>
                <a:gd name="connsiteX0" fmla="*/ 360040 w 720080"/>
                <a:gd name="connsiteY0" fmla="*/ 0 h 1223080"/>
                <a:gd name="connsiteX1" fmla="*/ 720080 w 720080"/>
                <a:gd name="connsiteY1" fmla="*/ 360040 h 1223080"/>
                <a:gd name="connsiteX2" fmla="*/ 719534 w 720080"/>
                <a:gd name="connsiteY2" fmla="*/ 365458 h 1223080"/>
                <a:gd name="connsiteX3" fmla="*/ 720080 w 720080"/>
                <a:gd name="connsiteY3" fmla="*/ 365458 h 1223080"/>
                <a:gd name="connsiteX4" fmla="*/ 719396 w 720080"/>
                <a:gd name="connsiteY4" fmla="*/ 366826 h 1223080"/>
                <a:gd name="connsiteX5" fmla="*/ 604500 w 720080"/>
                <a:gd name="connsiteY5" fmla="*/ 706009 h 1223080"/>
                <a:gd name="connsiteX6" fmla="*/ 263019 w 720080"/>
                <a:gd name="connsiteY6" fmla="*/ 1223080 h 1223080"/>
                <a:gd name="connsiteX7" fmla="*/ 138019 w 720080"/>
                <a:gd name="connsiteY7" fmla="*/ 641496 h 1223080"/>
                <a:gd name="connsiteX8" fmla="*/ 684 w 720080"/>
                <a:gd name="connsiteY8" fmla="*/ 366826 h 1223080"/>
                <a:gd name="connsiteX9" fmla="*/ 0 w 720080"/>
                <a:gd name="connsiteY9" fmla="*/ 365458 h 1223080"/>
                <a:gd name="connsiteX10" fmla="*/ 546 w 720080"/>
                <a:gd name="connsiteY10" fmla="*/ 365458 h 1223080"/>
                <a:gd name="connsiteX11" fmla="*/ 0 w 720080"/>
                <a:gd name="connsiteY11" fmla="*/ 360040 h 1223080"/>
                <a:gd name="connsiteX12" fmla="*/ 360040 w 720080"/>
                <a:gd name="connsiteY12" fmla="*/ 0 h 1223080"/>
                <a:gd name="connsiteX0" fmla="*/ 360040 w 720080"/>
                <a:gd name="connsiteY0" fmla="*/ 0 h 1223080"/>
                <a:gd name="connsiteX1" fmla="*/ 720080 w 720080"/>
                <a:gd name="connsiteY1" fmla="*/ 360040 h 1223080"/>
                <a:gd name="connsiteX2" fmla="*/ 719534 w 720080"/>
                <a:gd name="connsiteY2" fmla="*/ 365458 h 1223080"/>
                <a:gd name="connsiteX3" fmla="*/ 720080 w 720080"/>
                <a:gd name="connsiteY3" fmla="*/ 365458 h 1223080"/>
                <a:gd name="connsiteX4" fmla="*/ 719396 w 720080"/>
                <a:gd name="connsiteY4" fmla="*/ 366826 h 1223080"/>
                <a:gd name="connsiteX5" fmla="*/ 604500 w 720080"/>
                <a:gd name="connsiteY5" fmla="*/ 706009 h 1223080"/>
                <a:gd name="connsiteX6" fmla="*/ 263019 w 720080"/>
                <a:gd name="connsiteY6" fmla="*/ 1223080 h 1223080"/>
                <a:gd name="connsiteX7" fmla="*/ 138019 w 720080"/>
                <a:gd name="connsiteY7" fmla="*/ 641496 h 1223080"/>
                <a:gd name="connsiteX8" fmla="*/ 684 w 720080"/>
                <a:gd name="connsiteY8" fmla="*/ 366826 h 1223080"/>
                <a:gd name="connsiteX9" fmla="*/ 0 w 720080"/>
                <a:gd name="connsiteY9" fmla="*/ 365458 h 1223080"/>
                <a:gd name="connsiteX10" fmla="*/ 546 w 720080"/>
                <a:gd name="connsiteY10" fmla="*/ 365458 h 1223080"/>
                <a:gd name="connsiteX11" fmla="*/ 0 w 720080"/>
                <a:gd name="connsiteY11" fmla="*/ 360040 h 1223080"/>
                <a:gd name="connsiteX12" fmla="*/ 360040 w 720080"/>
                <a:gd name="connsiteY12" fmla="*/ 0 h 1223080"/>
                <a:gd name="connsiteX0" fmla="*/ 360040 w 720080"/>
                <a:gd name="connsiteY0" fmla="*/ 0 h 1223080"/>
                <a:gd name="connsiteX1" fmla="*/ 720080 w 720080"/>
                <a:gd name="connsiteY1" fmla="*/ 360040 h 1223080"/>
                <a:gd name="connsiteX2" fmla="*/ 719534 w 720080"/>
                <a:gd name="connsiteY2" fmla="*/ 365458 h 1223080"/>
                <a:gd name="connsiteX3" fmla="*/ 720080 w 720080"/>
                <a:gd name="connsiteY3" fmla="*/ 365458 h 1223080"/>
                <a:gd name="connsiteX4" fmla="*/ 719396 w 720080"/>
                <a:gd name="connsiteY4" fmla="*/ 366826 h 1223080"/>
                <a:gd name="connsiteX5" fmla="*/ 604500 w 720080"/>
                <a:gd name="connsiteY5" fmla="*/ 706009 h 1223080"/>
                <a:gd name="connsiteX6" fmla="*/ 263019 w 720080"/>
                <a:gd name="connsiteY6" fmla="*/ 1223080 h 1223080"/>
                <a:gd name="connsiteX7" fmla="*/ 138019 w 720080"/>
                <a:gd name="connsiteY7" fmla="*/ 641496 h 1223080"/>
                <a:gd name="connsiteX8" fmla="*/ 684 w 720080"/>
                <a:gd name="connsiteY8" fmla="*/ 366826 h 1223080"/>
                <a:gd name="connsiteX9" fmla="*/ 0 w 720080"/>
                <a:gd name="connsiteY9" fmla="*/ 365458 h 1223080"/>
                <a:gd name="connsiteX10" fmla="*/ 546 w 720080"/>
                <a:gd name="connsiteY10" fmla="*/ 365458 h 1223080"/>
                <a:gd name="connsiteX11" fmla="*/ 0 w 720080"/>
                <a:gd name="connsiteY11" fmla="*/ 360040 h 1223080"/>
                <a:gd name="connsiteX12" fmla="*/ 360040 w 720080"/>
                <a:gd name="connsiteY12" fmla="*/ 0 h 1223080"/>
                <a:gd name="connsiteX0" fmla="*/ 360040 w 720080"/>
                <a:gd name="connsiteY0" fmla="*/ 0 h 1223080"/>
                <a:gd name="connsiteX1" fmla="*/ 720080 w 720080"/>
                <a:gd name="connsiteY1" fmla="*/ 360040 h 1223080"/>
                <a:gd name="connsiteX2" fmla="*/ 719534 w 720080"/>
                <a:gd name="connsiteY2" fmla="*/ 365458 h 1223080"/>
                <a:gd name="connsiteX3" fmla="*/ 720080 w 720080"/>
                <a:gd name="connsiteY3" fmla="*/ 365458 h 1223080"/>
                <a:gd name="connsiteX4" fmla="*/ 719396 w 720080"/>
                <a:gd name="connsiteY4" fmla="*/ 366826 h 1223080"/>
                <a:gd name="connsiteX5" fmla="*/ 604500 w 720080"/>
                <a:gd name="connsiteY5" fmla="*/ 706009 h 1223080"/>
                <a:gd name="connsiteX6" fmla="*/ 263019 w 720080"/>
                <a:gd name="connsiteY6" fmla="*/ 1223080 h 1223080"/>
                <a:gd name="connsiteX7" fmla="*/ 138019 w 720080"/>
                <a:gd name="connsiteY7" fmla="*/ 641496 h 1223080"/>
                <a:gd name="connsiteX8" fmla="*/ 684 w 720080"/>
                <a:gd name="connsiteY8" fmla="*/ 366826 h 1223080"/>
                <a:gd name="connsiteX9" fmla="*/ 0 w 720080"/>
                <a:gd name="connsiteY9" fmla="*/ 365458 h 1223080"/>
                <a:gd name="connsiteX10" fmla="*/ 546 w 720080"/>
                <a:gd name="connsiteY10" fmla="*/ 365458 h 1223080"/>
                <a:gd name="connsiteX11" fmla="*/ 0 w 720080"/>
                <a:gd name="connsiteY11" fmla="*/ 360040 h 1223080"/>
                <a:gd name="connsiteX12" fmla="*/ 360040 w 720080"/>
                <a:gd name="connsiteY12" fmla="*/ 0 h 1223080"/>
                <a:gd name="connsiteX0" fmla="*/ 360040 w 720080"/>
                <a:gd name="connsiteY0" fmla="*/ 0 h 1236370"/>
                <a:gd name="connsiteX1" fmla="*/ 720080 w 720080"/>
                <a:gd name="connsiteY1" fmla="*/ 360040 h 1236370"/>
                <a:gd name="connsiteX2" fmla="*/ 719534 w 720080"/>
                <a:gd name="connsiteY2" fmla="*/ 365458 h 1236370"/>
                <a:gd name="connsiteX3" fmla="*/ 720080 w 720080"/>
                <a:gd name="connsiteY3" fmla="*/ 365458 h 1236370"/>
                <a:gd name="connsiteX4" fmla="*/ 719396 w 720080"/>
                <a:gd name="connsiteY4" fmla="*/ 366826 h 1236370"/>
                <a:gd name="connsiteX5" fmla="*/ 604500 w 720080"/>
                <a:gd name="connsiteY5" fmla="*/ 706009 h 1236370"/>
                <a:gd name="connsiteX6" fmla="*/ 294916 w 720080"/>
                <a:gd name="connsiteY6" fmla="*/ 1236370 h 1236370"/>
                <a:gd name="connsiteX7" fmla="*/ 138019 w 720080"/>
                <a:gd name="connsiteY7" fmla="*/ 641496 h 1236370"/>
                <a:gd name="connsiteX8" fmla="*/ 684 w 720080"/>
                <a:gd name="connsiteY8" fmla="*/ 366826 h 1236370"/>
                <a:gd name="connsiteX9" fmla="*/ 0 w 720080"/>
                <a:gd name="connsiteY9" fmla="*/ 365458 h 1236370"/>
                <a:gd name="connsiteX10" fmla="*/ 546 w 720080"/>
                <a:gd name="connsiteY10" fmla="*/ 365458 h 1236370"/>
                <a:gd name="connsiteX11" fmla="*/ 0 w 720080"/>
                <a:gd name="connsiteY11" fmla="*/ 360040 h 1236370"/>
                <a:gd name="connsiteX12" fmla="*/ 360040 w 720080"/>
                <a:gd name="connsiteY12" fmla="*/ 0 h 1236370"/>
                <a:gd name="connsiteX0" fmla="*/ 360040 w 720080"/>
                <a:gd name="connsiteY0" fmla="*/ 0 h 1236370"/>
                <a:gd name="connsiteX1" fmla="*/ 720080 w 720080"/>
                <a:gd name="connsiteY1" fmla="*/ 360040 h 1236370"/>
                <a:gd name="connsiteX2" fmla="*/ 719534 w 720080"/>
                <a:gd name="connsiteY2" fmla="*/ 365458 h 1236370"/>
                <a:gd name="connsiteX3" fmla="*/ 720080 w 720080"/>
                <a:gd name="connsiteY3" fmla="*/ 365458 h 1236370"/>
                <a:gd name="connsiteX4" fmla="*/ 719396 w 720080"/>
                <a:gd name="connsiteY4" fmla="*/ 366826 h 1236370"/>
                <a:gd name="connsiteX5" fmla="*/ 604500 w 720080"/>
                <a:gd name="connsiteY5" fmla="*/ 706009 h 1236370"/>
                <a:gd name="connsiteX6" fmla="*/ 294916 w 720080"/>
                <a:gd name="connsiteY6" fmla="*/ 1236370 h 1236370"/>
                <a:gd name="connsiteX7" fmla="*/ 138019 w 720080"/>
                <a:gd name="connsiteY7" fmla="*/ 641496 h 1236370"/>
                <a:gd name="connsiteX8" fmla="*/ 684 w 720080"/>
                <a:gd name="connsiteY8" fmla="*/ 366826 h 1236370"/>
                <a:gd name="connsiteX9" fmla="*/ 0 w 720080"/>
                <a:gd name="connsiteY9" fmla="*/ 365458 h 1236370"/>
                <a:gd name="connsiteX10" fmla="*/ 546 w 720080"/>
                <a:gd name="connsiteY10" fmla="*/ 365458 h 1236370"/>
                <a:gd name="connsiteX11" fmla="*/ 0 w 720080"/>
                <a:gd name="connsiteY11" fmla="*/ 360040 h 1236370"/>
                <a:gd name="connsiteX12" fmla="*/ 360040 w 720080"/>
                <a:gd name="connsiteY12" fmla="*/ 0 h 1236370"/>
                <a:gd name="connsiteX0" fmla="*/ 360040 w 720080"/>
                <a:gd name="connsiteY0" fmla="*/ 0 h 1236370"/>
                <a:gd name="connsiteX1" fmla="*/ 720080 w 720080"/>
                <a:gd name="connsiteY1" fmla="*/ 360040 h 1236370"/>
                <a:gd name="connsiteX2" fmla="*/ 719534 w 720080"/>
                <a:gd name="connsiteY2" fmla="*/ 365458 h 1236370"/>
                <a:gd name="connsiteX3" fmla="*/ 720080 w 720080"/>
                <a:gd name="connsiteY3" fmla="*/ 365458 h 1236370"/>
                <a:gd name="connsiteX4" fmla="*/ 719396 w 720080"/>
                <a:gd name="connsiteY4" fmla="*/ 366826 h 1236370"/>
                <a:gd name="connsiteX5" fmla="*/ 604500 w 720080"/>
                <a:gd name="connsiteY5" fmla="*/ 706009 h 1236370"/>
                <a:gd name="connsiteX6" fmla="*/ 294916 w 720080"/>
                <a:gd name="connsiteY6" fmla="*/ 1236370 h 1236370"/>
                <a:gd name="connsiteX7" fmla="*/ 138019 w 720080"/>
                <a:gd name="connsiteY7" fmla="*/ 641496 h 1236370"/>
                <a:gd name="connsiteX8" fmla="*/ 684 w 720080"/>
                <a:gd name="connsiteY8" fmla="*/ 366826 h 1236370"/>
                <a:gd name="connsiteX9" fmla="*/ 0 w 720080"/>
                <a:gd name="connsiteY9" fmla="*/ 365458 h 1236370"/>
                <a:gd name="connsiteX10" fmla="*/ 546 w 720080"/>
                <a:gd name="connsiteY10" fmla="*/ 365458 h 1236370"/>
                <a:gd name="connsiteX11" fmla="*/ 0 w 720080"/>
                <a:gd name="connsiteY11" fmla="*/ 360040 h 1236370"/>
                <a:gd name="connsiteX12" fmla="*/ 360040 w 720080"/>
                <a:gd name="connsiteY12" fmla="*/ 0 h 1236370"/>
                <a:gd name="connsiteX0" fmla="*/ 360040 w 720080"/>
                <a:gd name="connsiteY0" fmla="*/ 0 h 1236370"/>
                <a:gd name="connsiteX1" fmla="*/ 720080 w 720080"/>
                <a:gd name="connsiteY1" fmla="*/ 360040 h 1236370"/>
                <a:gd name="connsiteX2" fmla="*/ 719534 w 720080"/>
                <a:gd name="connsiteY2" fmla="*/ 365458 h 1236370"/>
                <a:gd name="connsiteX3" fmla="*/ 720080 w 720080"/>
                <a:gd name="connsiteY3" fmla="*/ 365458 h 1236370"/>
                <a:gd name="connsiteX4" fmla="*/ 719396 w 720080"/>
                <a:gd name="connsiteY4" fmla="*/ 366826 h 1236370"/>
                <a:gd name="connsiteX5" fmla="*/ 604500 w 720080"/>
                <a:gd name="connsiteY5" fmla="*/ 706009 h 1236370"/>
                <a:gd name="connsiteX6" fmla="*/ 294916 w 720080"/>
                <a:gd name="connsiteY6" fmla="*/ 1236370 h 1236370"/>
                <a:gd name="connsiteX7" fmla="*/ 138019 w 720080"/>
                <a:gd name="connsiteY7" fmla="*/ 641496 h 1236370"/>
                <a:gd name="connsiteX8" fmla="*/ 684 w 720080"/>
                <a:gd name="connsiteY8" fmla="*/ 366826 h 1236370"/>
                <a:gd name="connsiteX9" fmla="*/ 0 w 720080"/>
                <a:gd name="connsiteY9" fmla="*/ 365458 h 1236370"/>
                <a:gd name="connsiteX10" fmla="*/ 546 w 720080"/>
                <a:gd name="connsiteY10" fmla="*/ 365458 h 1236370"/>
                <a:gd name="connsiteX11" fmla="*/ 0 w 720080"/>
                <a:gd name="connsiteY11" fmla="*/ 360040 h 1236370"/>
                <a:gd name="connsiteX12" fmla="*/ 360040 w 720080"/>
                <a:gd name="connsiteY12" fmla="*/ 0 h 1236370"/>
                <a:gd name="connsiteX0" fmla="*/ 360040 w 720080"/>
                <a:gd name="connsiteY0" fmla="*/ 0 h 1236370"/>
                <a:gd name="connsiteX1" fmla="*/ 720080 w 720080"/>
                <a:gd name="connsiteY1" fmla="*/ 360040 h 1236370"/>
                <a:gd name="connsiteX2" fmla="*/ 719534 w 720080"/>
                <a:gd name="connsiteY2" fmla="*/ 365458 h 1236370"/>
                <a:gd name="connsiteX3" fmla="*/ 720080 w 720080"/>
                <a:gd name="connsiteY3" fmla="*/ 365458 h 1236370"/>
                <a:gd name="connsiteX4" fmla="*/ 719396 w 720080"/>
                <a:gd name="connsiteY4" fmla="*/ 366826 h 1236370"/>
                <a:gd name="connsiteX5" fmla="*/ 604500 w 720080"/>
                <a:gd name="connsiteY5" fmla="*/ 706009 h 1236370"/>
                <a:gd name="connsiteX6" fmla="*/ 294916 w 720080"/>
                <a:gd name="connsiteY6" fmla="*/ 1236370 h 1236370"/>
                <a:gd name="connsiteX7" fmla="*/ 138019 w 720080"/>
                <a:gd name="connsiteY7" fmla="*/ 641496 h 1236370"/>
                <a:gd name="connsiteX8" fmla="*/ 684 w 720080"/>
                <a:gd name="connsiteY8" fmla="*/ 366826 h 1236370"/>
                <a:gd name="connsiteX9" fmla="*/ 0 w 720080"/>
                <a:gd name="connsiteY9" fmla="*/ 365458 h 1236370"/>
                <a:gd name="connsiteX10" fmla="*/ 546 w 720080"/>
                <a:gd name="connsiteY10" fmla="*/ 365458 h 1236370"/>
                <a:gd name="connsiteX11" fmla="*/ 0 w 720080"/>
                <a:gd name="connsiteY11" fmla="*/ 360040 h 1236370"/>
                <a:gd name="connsiteX12" fmla="*/ 360040 w 720080"/>
                <a:gd name="connsiteY12" fmla="*/ 0 h 1236370"/>
                <a:gd name="connsiteX0" fmla="*/ 360040 w 720080"/>
                <a:gd name="connsiteY0" fmla="*/ 0 h 1236370"/>
                <a:gd name="connsiteX1" fmla="*/ 720080 w 720080"/>
                <a:gd name="connsiteY1" fmla="*/ 360040 h 1236370"/>
                <a:gd name="connsiteX2" fmla="*/ 719534 w 720080"/>
                <a:gd name="connsiteY2" fmla="*/ 365458 h 1236370"/>
                <a:gd name="connsiteX3" fmla="*/ 720080 w 720080"/>
                <a:gd name="connsiteY3" fmla="*/ 365458 h 1236370"/>
                <a:gd name="connsiteX4" fmla="*/ 719396 w 720080"/>
                <a:gd name="connsiteY4" fmla="*/ 366826 h 1236370"/>
                <a:gd name="connsiteX5" fmla="*/ 604500 w 720080"/>
                <a:gd name="connsiteY5" fmla="*/ 706009 h 1236370"/>
                <a:gd name="connsiteX6" fmla="*/ 294916 w 720080"/>
                <a:gd name="connsiteY6" fmla="*/ 1236370 h 1236370"/>
                <a:gd name="connsiteX7" fmla="*/ 138019 w 720080"/>
                <a:gd name="connsiteY7" fmla="*/ 641496 h 1236370"/>
                <a:gd name="connsiteX8" fmla="*/ 684 w 720080"/>
                <a:gd name="connsiteY8" fmla="*/ 366826 h 1236370"/>
                <a:gd name="connsiteX9" fmla="*/ 0 w 720080"/>
                <a:gd name="connsiteY9" fmla="*/ 365458 h 1236370"/>
                <a:gd name="connsiteX10" fmla="*/ 0 w 720080"/>
                <a:gd name="connsiteY10" fmla="*/ 360040 h 1236370"/>
                <a:gd name="connsiteX11" fmla="*/ 360040 w 720080"/>
                <a:gd name="connsiteY11" fmla="*/ 0 h 1236370"/>
                <a:gd name="connsiteX0" fmla="*/ 360040 w 720910"/>
                <a:gd name="connsiteY0" fmla="*/ 0 h 1236370"/>
                <a:gd name="connsiteX1" fmla="*/ 720080 w 720910"/>
                <a:gd name="connsiteY1" fmla="*/ 360040 h 1236370"/>
                <a:gd name="connsiteX2" fmla="*/ 719534 w 720910"/>
                <a:gd name="connsiteY2" fmla="*/ 365458 h 1236370"/>
                <a:gd name="connsiteX3" fmla="*/ 720080 w 720910"/>
                <a:gd name="connsiteY3" fmla="*/ 365458 h 1236370"/>
                <a:gd name="connsiteX4" fmla="*/ 720910 w 720910"/>
                <a:gd name="connsiteY4" fmla="*/ 369452 h 1236370"/>
                <a:gd name="connsiteX5" fmla="*/ 604500 w 720910"/>
                <a:gd name="connsiteY5" fmla="*/ 706009 h 1236370"/>
                <a:gd name="connsiteX6" fmla="*/ 294916 w 720910"/>
                <a:gd name="connsiteY6" fmla="*/ 1236370 h 1236370"/>
                <a:gd name="connsiteX7" fmla="*/ 138019 w 720910"/>
                <a:gd name="connsiteY7" fmla="*/ 641496 h 1236370"/>
                <a:gd name="connsiteX8" fmla="*/ 684 w 720910"/>
                <a:gd name="connsiteY8" fmla="*/ 366826 h 1236370"/>
                <a:gd name="connsiteX9" fmla="*/ 0 w 720910"/>
                <a:gd name="connsiteY9" fmla="*/ 365458 h 1236370"/>
                <a:gd name="connsiteX10" fmla="*/ 0 w 720910"/>
                <a:gd name="connsiteY10" fmla="*/ 360040 h 1236370"/>
                <a:gd name="connsiteX11" fmla="*/ 360040 w 720910"/>
                <a:gd name="connsiteY11" fmla="*/ 0 h 1236370"/>
                <a:gd name="connsiteX0" fmla="*/ 360040 w 721745"/>
                <a:gd name="connsiteY0" fmla="*/ 5 h 1236375"/>
                <a:gd name="connsiteX1" fmla="*/ 721745 w 721745"/>
                <a:gd name="connsiteY1" fmla="*/ 353834 h 1236375"/>
                <a:gd name="connsiteX2" fmla="*/ 719534 w 721745"/>
                <a:gd name="connsiteY2" fmla="*/ 365463 h 1236375"/>
                <a:gd name="connsiteX3" fmla="*/ 720080 w 721745"/>
                <a:gd name="connsiteY3" fmla="*/ 365463 h 1236375"/>
                <a:gd name="connsiteX4" fmla="*/ 720910 w 721745"/>
                <a:gd name="connsiteY4" fmla="*/ 369457 h 1236375"/>
                <a:gd name="connsiteX5" fmla="*/ 604500 w 721745"/>
                <a:gd name="connsiteY5" fmla="*/ 706014 h 1236375"/>
                <a:gd name="connsiteX6" fmla="*/ 294916 w 721745"/>
                <a:gd name="connsiteY6" fmla="*/ 1236375 h 1236375"/>
                <a:gd name="connsiteX7" fmla="*/ 138019 w 721745"/>
                <a:gd name="connsiteY7" fmla="*/ 641501 h 1236375"/>
                <a:gd name="connsiteX8" fmla="*/ 684 w 721745"/>
                <a:gd name="connsiteY8" fmla="*/ 366831 h 1236375"/>
                <a:gd name="connsiteX9" fmla="*/ 0 w 721745"/>
                <a:gd name="connsiteY9" fmla="*/ 365463 h 1236375"/>
                <a:gd name="connsiteX10" fmla="*/ 0 w 721745"/>
                <a:gd name="connsiteY10" fmla="*/ 360045 h 1236375"/>
                <a:gd name="connsiteX11" fmla="*/ 360040 w 721745"/>
                <a:gd name="connsiteY11" fmla="*/ 5 h 1236375"/>
                <a:gd name="connsiteX0" fmla="*/ 360040 w 722129"/>
                <a:gd name="connsiteY0" fmla="*/ 5 h 1236375"/>
                <a:gd name="connsiteX1" fmla="*/ 721745 w 722129"/>
                <a:gd name="connsiteY1" fmla="*/ 353834 h 1236375"/>
                <a:gd name="connsiteX2" fmla="*/ 719534 w 722129"/>
                <a:gd name="connsiteY2" fmla="*/ 365463 h 1236375"/>
                <a:gd name="connsiteX3" fmla="*/ 720080 w 722129"/>
                <a:gd name="connsiteY3" fmla="*/ 365463 h 1236375"/>
                <a:gd name="connsiteX4" fmla="*/ 722129 w 722129"/>
                <a:gd name="connsiteY4" fmla="*/ 389759 h 1236375"/>
                <a:gd name="connsiteX5" fmla="*/ 604500 w 722129"/>
                <a:gd name="connsiteY5" fmla="*/ 706014 h 1236375"/>
                <a:gd name="connsiteX6" fmla="*/ 294916 w 722129"/>
                <a:gd name="connsiteY6" fmla="*/ 1236375 h 1236375"/>
                <a:gd name="connsiteX7" fmla="*/ 138019 w 722129"/>
                <a:gd name="connsiteY7" fmla="*/ 641501 h 1236375"/>
                <a:gd name="connsiteX8" fmla="*/ 684 w 722129"/>
                <a:gd name="connsiteY8" fmla="*/ 366831 h 1236375"/>
                <a:gd name="connsiteX9" fmla="*/ 0 w 722129"/>
                <a:gd name="connsiteY9" fmla="*/ 365463 h 1236375"/>
                <a:gd name="connsiteX10" fmla="*/ 0 w 722129"/>
                <a:gd name="connsiteY10" fmla="*/ 360045 h 1236375"/>
                <a:gd name="connsiteX11" fmla="*/ 360040 w 722129"/>
                <a:gd name="connsiteY11" fmla="*/ 5 h 1236375"/>
                <a:gd name="connsiteX0" fmla="*/ 360040 w 722129"/>
                <a:gd name="connsiteY0" fmla="*/ 5 h 1236375"/>
                <a:gd name="connsiteX1" fmla="*/ 721745 w 722129"/>
                <a:gd name="connsiteY1" fmla="*/ 353834 h 1236375"/>
                <a:gd name="connsiteX2" fmla="*/ 719534 w 722129"/>
                <a:gd name="connsiteY2" fmla="*/ 365463 h 1236375"/>
                <a:gd name="connsiteX3" fmla="*/ 722129 w 722129"/>
                <a:gd name="connsiteY3" fmla="*/ 389759 h 1236375"/>
                <a:gd name="connsiteX4" fmla="*/ 604500 w 722129"/>
                <a:gd name="connsiteY4" fmla="*/ 706014 h 1236375"/>
                <a:gd name="connsiteX5" fmla="*/ 294916 w 722129"/>
                <a:gd name="connsiteY5" fmla="*/ 1236375 h 1236375"/>
                <a:gd name="connsiteX6" fmla="*/ 138019 w 722129"/>
                <a:gd name="connsiteY6" fmla="*/ 641501 h 1236375"/>
                <a:gd name="connsiteX7" fmla="*/ 684 w 722129"/>
                <a:gd name="connsiteY7" fmla="*/ 366831 h 1236375"/>
                <a:gd name="connsiteX8" fmla="*/ 0 w 722129"/>
                <a:gd name="connsiteY8" fmla="*/ 365463 h 1236375"/>
                <a:gd name="connsiteX9" fmla="*/ 0 w 722129"/>
                <a:gd name="connsiteY9" fmla="*/ 360045 h 1236375"/>
                <a:gd name="connsiteX10" fmla="*/ 360040 w 722129"/>
                <a:gd name="connsiteY10" fmla="*/ 5 h 1236375"/>
                <a:gd name="connsiteX0" fmla="*/ 360040 w 722129"/>
                <a:gd name="connsiteY0" fmla="*/ 5 h 1236375"/>
                <a:gd name="connsiteX1" fmla="*/ 721745 w 722129"/>
                <a:gd name="connsiteY1" fmla="*/ 353834 h 1236375"/>
                <a:gd name="connsiteX2" fmla="*/ 722129 w 722129"/>
                <a:gd name="connsiteY2" fmla="*/ 389759 h 1236375"/>
                <a:gd name="connsiteX3" fmla="*/ 604500 w 722129"/>
                <a:gd name="connsiteY3" fmla="*/ 706014 h 1236375"/>
                <a:gd name="connsiteX4" fmla="*/ 294916 w 722129"/>
                <a:gd name="connsiteY4" fmla="*/ 1236375 h 1236375"/>
                <a:gd name="connsiteX5" fmla="*/ 138019 w 722129"/>
                <a:gd name="connsiteY5" fmla="*/ 641501 h 1236375"/>
                <a:gd name="connsiteX6" fmla="*/ 684 w 722129"/>
                <a:gd name="connsiteY6" fmla="*/ 366831 h 1236375"/>
                <a:gd name="connsiteX7" fmla="*/ 0 w 722129"/>
                <a:gd name="connsiteY7" fmla="*/ 365463 h 1236375"/>
                <a:gd name="connsiteX8" fmla="*/ 0 w 722129"/>
                <a:gd name="connsiteY8" fmla="*/ 360045 h 1236375"/>
                <a:gd name="connsiteX9" fmla="*/ 360040 w 722129"/>
                <a:gd name="connsiteY9" fmla="*/ 5 h 1236375"/>
                <a:gd name="connsiteX0" fmla="*/ 360040 w 722021"/>
                <a:gd name="connsiteY0" fmla="*/ 5 h 1236375"/>
                <a:gd name="connsiteX1" fmla="*/ 721745 w 722021"/>
                <a:gd name="connsiteY1" fmla="*/ 353834 h 1236375"/>
                <a:gd name="connsiteX2" fmla="*/ 722021 w 722021"/>
                <a:gd name="connsiteY2" fmla="*/ 365316 h 1236375"/>
                <a:gd name="connsiteX3" fmla="*/ 604500 w 722021"/>
                <a:gd name="connsiteY3" fmla="*/ 706014 h 1236375"/>
                <a:gd name="connsiteX4" fmla="*/ 294916 w 722021"/>
                <a:gd name="connsiteY4" fmla="*/ 1236375 h 1236375"/>
                <a:gd name="connsiteX5" fmla="*/ 138019 w 722021"/>
                <a:gd name="connsiteY5" fmla="*/ 641501 h 1236375"/>
                <a:gd name="connsiteX6" fmla="*/ 684 w 722021"/>
                <a:gd name="connsiteY6" fmla="*/ 366831 h 1236375"/>
                <a:gd name="connsiteX7" fmla="*/ 0 w 722021"/>
                <a:gd name="connsiteY7" fmla="*/ 365463 h 1236375"/>
                <a:gd name="connsiteX8" fmla="*/ 0 w 722021"/>
                <a:gd name="connsiteY8" fmla="*/ 360045 h 1236375"/>
                <a:gd name="connsiteX9" fmla="*/ 360040 w 722021"/>
                <a:gd name="connsiteY9" fmla="*/ 5 h 1236375"/>
                <a:gd name="connsiteX0" fmla="*/ 360040 w 722021"/>
                <a:gd name="connsiteY0" fmla="*/ 5 h 1236375"/>
                <a:gd name="connsiteX1" fmla="*/ 721745 w 722021"/>
                <a:gd name="connsiteY1" fmla="*/ 353834 h 1236375"/>
                <a:gd name="connsiteX2" fmla="*/ 722021 w 722021"/>
                <a:gd name="connsiteY2" fmla="*/ 365316 h 1236375"/>
                <a:gd name="connsiteX3" fmla="*/ 604500 w 722021"/>
                <a:gd name="connsiteY3" fmla="*/ 706014 h 1236375"/>
                <a:gd name="connsiteX4" fmla="*/ 294916 w 722021"/>
                <a:gd name="connsiteY4" fmla="*/ 1236375 h 1236375"/>
                <a:gd name="connsiteX5" fmla="*/ 138019 w 722021"/>
                <a:gd name="connsiteY5" fmla="*/ 641501 h 1236375"/>
                <a:gd name="connsiteX6" fmla="*/ 684 w 722021"/>
                <a:gd name="connsiteY6" fmla="*/ 366831 h 1236375"/>
                <a:gd name="connsiteX7" fmla="*/ 0 w 722021"/>
                <a:gd name="connsiteY7" fmla="*/ 365463 h 1236375"/>
                <a:gd name="connsiteX8" fmla="*/ 0 w 722021"/>
                <a:gd name="connsiteY8" fmla="*/ 360045 h 1236375"/>
                <a:gd name="connsiteX9" fmla="*/ 360040 w 722021"/>
                <a:gd name="connsiteY9" fmla="*/ 5 h 1236375"/>
                <a:gd name="connsiteX0" fmla="*/ 360040 w 722021"/>
                <a:gd name="connsiteY0" fmla="*/ 8 h 1236378"/>
                <a:gd name="connsiteX1" fmla="*/ 721745 w 722021"/>
                <a:gd name="connsiteY1" fmla="*/ 353837 h 1236378"/>
                <a:gd name="connsiteX2" fmla="*/ 722021 w 722021"/>
                <a:gd name="connsiteY2" fmla="*/ 365319 h 1236378"/>
                <a:gd name="connsiteX3" fmla="*/ 604500 w 722021"/>
                <a:gd name="connsiteY3" fmla="*/ 706017 h 1236378"/>
                <a:gd name="connsiteX4" fmla="*/ 294916 w 722021"/>
                <a:gd name="connsiteY4" fmla="*/ 1236378 h 1236378"/>
                <a:gd name="connsiteX5" fmla="*/ 138019 w 722021"/>
                <a:gd name="connsiteY5" fmla="*/ 641504 h 1236378"/>
                <a:gd name="connsiteX6" fmla="*/ 684 w 722021"/>
                <a:gd name="connsiteY6" fmla="*/ 366834 h 1236378"/>
                <a:gd name="connsiteX7" fmla="*/ 0 w 722021"/>
                <a:gd name="connsiteY7" fmla="*/ 365466 h 1236378"/>
                <a:gd name="connsiteX8" fmla="*/ 0 w 722021"/>
                <a:gd name="connsiteY8" fmla="*/ 360048 h 1236378"/>
                <a:gd name="connsiteX9" fmla="*/ 360040 w 722021"/>
                <a:gd name="connsiteY9" fmla="*/ 8 h 1236378"/>
                <a:gd name="connsiteX0" fmla="*/ 360040 w 722021"/>
                <a:gd name="connsiteY0" fmla="*/ 8 h 1236378"/>
                <a:gd name="connsiteX1" fmla="*/ 721745 w 722021"/>
                <a:gd name="connsiteY1" fmla="*/ 353837 h 1236378"/>
                <a:gd name="connsiteX2" fmla="*/ 722021 w 722021"/>
                <a:gd name="connsiteY2" fmla="*/ 365319 h 1236378"/>
                <a:gd name="connsiteX3" fmla="*/ 604500 w 722021"/>
                <a:gd name="connsiteY3" fmla="*/ 706017 h 1236378"/>
                <a:gd name="connsiteX4" fmla="*/ 294916 w 722021"/>
                <a:gd name="connsiteY4" fmla="*/ 1236378 h 1236378"/>
                <a:gd name="connsiteX5" fmla="*/ 138019 w 722021"/>
                <a:gd name="connsiteY5" fmla="*/ 641504 h 1236378"/>
                <a:gd name="connsiteX6" fmla="*/ 684 w 722021"/>
                <a:gd name="connsiteY6" fmla="*/ 366834 h 1236378"/>
                <a:gd name="connsiteX7" fmla="*/ 0 w 722021"/>
                <a:gd name="connsiteY7" fmla="*/ 365466 h 1236378"/>
                <a:gd name="connsiteX8" fmla="*/ 0 w 722021"/>
                <a:gd name="connsiteY8" fmla="*/ 360048 h 1236378"/>
                <a:gd name="connsiteX9" fmla="*/ 360040 w 722021"/>
                <a:gd name="connsiteY9" fmla="*/ 8 h 1236378"/>
                <a:gd name="connsiteX0" fmla="*/ 362304 w 722021"/>
                <a:gd name="connsiteY0" fmla="*/ 7 h 1247697"/>
                <a:gd name="connsiteX1" fmla="*/ 721745 w 722021"/>
                <a:gd name="connsiteY1" fmla="*/ 365156 h 1247697"/>
                <a:gd name="connsiteX2" fmla="*/ 722021 w 722021"/>
                <a:gd name="connsiteY2" fmla="*/ 376638 h 1247697"/>
                <a:gd name="connsiteX3" fmla="*/ 604500 w 722021"/>
                <a:gd name="connsiteY3" fmla="*/ 717336 h 1247697"/>
                <a:gd name="connsiteX4" fmla="*/ 294916 w 722021"/>
                <a:gd name="connsiteY4" fmla="*/ 1247697 h 1247697"/>
                <a:gd name="connsiteX5" fmla="*/ 138019 w 722021"/>
                <a:gd name="connsiteY5" fmla="*/ 652823 h 1247697"/>
                <a:gd name="connsiteX6" fmla="*/ 684 w 722021"/>
                <a:gd name="connsiteY6" fmla="*/ 378153 h 1247697"/>
                <a:gd name="connsiteX7" fmla="*/ 0 w 722021"/>
                <a:gd name="connsiteY7" fmla="*/ 376785 h 1247697"/>
                <a:gd name="connsiteX8" fmla="*/ 0 w 722021"/>
                <a:gd name="connsiteY8" fmla="*/ 371367 h 1247697"/>
                <a:gd name="connsiteX9" fmla="*/ 362304 w 722021"/>
                <a:gd name="connsiteY9" fmla="*/ 7 h 1247697"/>
                <a:gd name="connsiteX0" fmla="*/ 369097 w 722021"/>
                <a:gd name="connsiteY0" fmla="*/ 8 h 1243170"/>
                <a:gd name="connsiteX1" fmla="*/ 721745 w 722021"/>
                <a:gd name="connsiteY1" fmla="*/ 360629 h 1243170"/>
                <a:gd name="connsiteX2" fmla="*/ 722021 w 722021"/>
                <a:gd name="connsiteY2" fmla="*/ 372111 h 1243170"/>
                <a:gd name="connsiteX3" fmla="*/ 604500 w 722021"/>
                <a:gd name="connsiteY3" fmla="*/ 712809 h 1243170"/>
                <a:gd name="connsiteX4" fmla="*/ 294916 w 722021"/>
                <a:gd name="connsiteY4" fmla="*/ 1243170 h 1243170"/>
                <a:gd name="connsiteX5" fmla="*/ 138019 w 722021"/>
                <a:gd name="connsiteY5" fmla="*/ 648296 h 1243170"/>
                <a:gd name="connsiteX6" fmla="*/ 684 w 722021"/>
                <a:gd name="connsiteY6" fmla="*/ 373626 h 1243170"/>
                <a:gd name="connsiteX7" fmla="*/ 0 w 722021"/>
                <a:gd name="connsiteY7" fmla="*/ 372258 h 1243170"/>
                <a:gd name="connsiteX8" fmla="*/ 0 w 722021"/>
                <a:gd name="connsiteY8" fmla="*/ 366840 h 1243170"/>
                <a:gd name="connsiteX9" fmla="*/ 369097 w 722021"/>
                <a:gd name="connsiteY9" fmla="*/ 8 h 1243170"/>
                <a:gd name="connsiteX0" fmla="*/ 366832 w 722021"/>
                <a:gd name="connsiteY0" fmla="*/ 7 h 1245433"/>
                <a:gd name="connsiteX1" fmla="*/ 721745 w 722021"/>
                <a:gd name="connsiteY1" fmla="*/ 362892 h 1245433"/>
                <a:gd name="connsiteX2" fmla="*/ 722021 w 722021"/>
                <a:gd name="connsiteY2" fmla="*/ 374374 h 1245433"/>
                <a:gd name="connsiteX3" fmla="*/ 604500 w 722021"/>
                <a:gd name="connsiteY3" fmla="*/ 715072 h 1245433"/>
                <a:gd name="connsiteX4" fmla="*/ 294916 w 722021"/>
                <a:gd name="connsiteY4" fmla="*/ 1245433 h 1245433"/>
                <a:gd name="connsiteX5" fmla="*/ 138019 w 722021"/>
                <a:gd name="connsiteY5" fmla="*/ 650559 h 1245433"/>
                <a:gd name="connsiteX6" fmla="*/ 684 w 722021"/>
                <a:gd name="connsiteY6" fmla="*/ 375889 h 1245433"/>
                <a:gd name="connsiteX7" fmla="*/ 0 w 722021"/>
                <a:gd name="connsiteY7" fmla="*/ 374521 h 1245433"/>
                <a:gd name="connsiteX8" fmla="*/ 0 w 722021"/>
                <a:gd name="connsiteY8" fmla="*/ 369103 h 1245433"/>
                <a:gd name="connsiteX9" fmla="*/ 366832 w 722021"/>
                <a:gd name="connsiteY9" fmla="*/ 7 h 1245433"/>
                <a:gd name="connsiteX0" fmla="*/ 366832 w 722021"/>
                <a:gd name="connsiteY0" fmla="*/ 11 h 1245437"/>
                <a:gd name="connsiteX1" fmla="*/ 721745 w 722021"/>
                <a:gd name="connsiteY1" fmla="*/ 362896 h 1245437"/>
                <a:gd name="connsiteX2" fmla="*/ 722021 w 722021"/>
                <a:gd name="connsiteY2" fmla="*/ 374378 h 1245437"/>
                <a:gd name="connsiteX3" fmla="*/ 604500 w 722021"/>
                <a:gd name="connsiteY3" fmla="*/ 715076 h 1245437"/>
                <a:gd name="connsiteX4" fmla="*/ 294916 w 722021"/>
                <a:gd name="connsiteY4" fmla="*/ 1245437 h 1245437"/>
                <a:gd name="connsiteX5" fmla="*/ 138019 w 722021"/>
                <a:gd name="connsiteY5" fmla="*/ 650563 h 1245437"/>
                <a:gd name="connsiteX6" fmla="*/ 684 w 722021"/>
                <a:gd name="connsiteY6" fmla="*/ 375893 h 1245437"/>
                <a:gd name="connsiteX7" fmla="*/ 0 w 722021"/>
                <a:gd name="connsiteY7" fmla="*/ 374525 h 1245437"/>
                <a:gd name="connsiteX8" fmla="*/ 0 w 722021"/>
                <a:gd name="connsiteY8" fmla="*/ 369107 h 1245437"/>
                <a:gd name="connsiteX9" fmla="*/ 366832 w 722021"/>
                <a:gd name="connsiteY9" fmla="*/ 11 h 1245437"/>
                <a:gd name="connsiteX0" fmla="*/ 366832 w 722021"/>
                <a:gd name="connsiteY0" fmla="*/ 11 h 1245437"/>
                <a:gd name="connsiteX1" fmla="*/ 721745 w 722021"/>
                <a:gd name="connsiteY1" fmla="*/ 362896 h 1245437"/>
                <a:gd name="connsiteX2" fmla="*/ 722021 w 722021"/>
                <a:gd name="connsiteY2" fmla="*/ 374378 h 1245437"/>
                <a:gd name="connsiteX3" fmla="*/ 604500 w 722021"/>
                <a:gd name="connsiteY3" fmla="*/ 715076 h 1245437"/>
                <a:gd name="connsiteX4" fmla="*/ 294916 w 722021"/>
                <a:gd name="connsiteY4" fmla="*/ 1245437 h 1245437"/>
                <a:gd name="connsiteX5" fmla="*/ 138019 w 722021"/>
                <a:gd name="connsiteY5" fmla="*/ 650563 h 1245437"/>
                <a:gd name="connsiteX6" fmla="*/ 684 w 722021"/>
                <a:gd name="connsiteY6" fmla="*/ 375893 h 1245437"/>
                <a:gd name="connsiteX7" fmla="*/ 0 w 722021"/>
                <a:gd name="connsiteY7" fmla="*/ 374525 h 1245437"/>
                <a:gd name="connsiteX8" fmla="*/ 0 w 722021"/>
                <a:gd name="connsiteY8" fmla="*/ 369107 h 1245437"/>
                <a:gd name="connsiteX9" fmla="*/ 366832 w 722021"/>
                <a:gd name="connsiteY9" fmla="*/ 11 h 1245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22021" h="1245437">
                  <a:moveTo>
                    <a:pt x="366832" y="11"/>
                  </a:moveTo>
                  <a:cubicBezTo>
                    <a:pt x="512029" y="1240"/>
                    <a:pt x="713393" y="104107"/>
                    <a:pt x="721745" y="362896"/>
                  </a:cubicBezTo>
                  <a:lnTo>
                    <a:pt x="722021" y="374378"/>
                  </a:lnTo>
                  <a:cubicBezTo>
                    <a:pt x="720571" y="486256"/>
                    <a:pt x="670464" y="590705"/>
                    <a:pt x="604500" y="715076"/>
                  </a:cubicBezTo>
                  <a:cubicBezTo>
                    <a:pt x="509279" y="899836"/>
                    <a:pt x="424692" y="1073967"/>
                    <a:pt x="294916" y="1245437"/>
                  </a:cubicBezTo>
                  <a:cubicBezTo>
                    <a:pt x="347130" y="965592"/>
                    <a:pt x="307312" y="836292"/>
                    <a:pt x="138019" y="650563"/>
                  </a:cubicBezTo>
                  <a:cubicBezTo>
                    <a:pt x="63641" y="570336"/>
                    <a:pt x="2135" y="487771"/>
                    <a:pt x="684" y="375893"/>
                  </a:cubicBezTo>
                  <a:lnTo>
                    <a:pt x="0" y="374525"/>
                  </a:lnTo>
                  <a:lnTo>
                    <a:pt x="0" y="369107"/>
                  </a:lnTo>
                  <a:cubicBezTo>
                    <a:pt x="23562" y="98894"/>
                    <a:pt x="221635" y="-1218"/>
                    <a:pt x="366832" y="11"/>
                  </a:cubicBezTo>
                  <a:close/>
                </a:path>
              </a:pathLst>
            </a:custGeom>
            <a:solidFill>
              <a:schemeClr val="bg1"/>
            </a:solidFill>
            <a:ln w="762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D51F6BFD-73ED-4276-821D-C2304E6D028B}"/>
                </a:ext>
              </a:extLst>
            </p:cNvPr>
            <p:cNvSpPr/>
            <p:nvPr/>
          </p:nvSpPr>
          <p:spPr>
            <a:xfrm>
              <a:off x="5599821" y="3071943"/>
              <a:ext cx="1223389" cy="1223389"/>
            </a:xfrm>
            <a:prstGeom prst="ellipse">
              <a:avLst/>
            </a:prstGeom>
            <a:solidFill>
              <a:schemeClr val="accent6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92E1F3A-0DA8-4E6F-8B04-B43673DD3BF3}"/>
              </a:ext>
            </a:extLst>
          </p:cNvPr>
          <p:cNvGrpSpPr/>
          <p:nvPr/>
        </p:nvGrpSpPr>
        <p:grpSpPr>
          <a:xfrm>
            <a:off x="7609840" y="2408694"/>
            <a:ext cx="3412834" cy="738664"/>
            <a:chOff x="3017860" y="4283314"/>
            <a:chExt cx="1624783" cy="738664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185EEF7-7761-4B4F-9CDF-02012BE56F9A}"/>
                </a:ext>
              </a:extLst>
            </p:cNvPr>
            <p:cNvSpPr txBox="1"/>
            <p:nvPr/>
          </p:nvSpPr>
          <p:spPr>
            <a:xfrm>
              <a:off x="3021856" y="4560313"/>
              <a:ext cx="16207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0A5695E-2E8B-4CFB-9DE0-CF18E5A8FA8C}"/>
                </a:ext>
              </a:extLst>
            </p:cNvPr>
            <p:cNvSpPr txBox="1"/>
            <p:nvPr/>
          </p:nvSpPr>
          <p:spPr>
            <a:xfrm>
              <a:off x="3017860" y="4283314"/>
              <a:ext cx="16070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B574575A-23F1-4CE9-B767-387686436FEA}"/>
              </a:ext>
            </a:extLst>
          </p:cNvPr>
          <p:cNvGrpSpPr/>
          <p:nvPr/>
        </p:nvGrpSpPr>
        <p:grpSpPr>
          <a:xfrm>
            <a:off x="7973204" y="4329270"/>
            <a:ext cx="3412834" cy="738664"/>
            <a:chOff x="3017860" y="4283314"/>
            <a:chExt cx="1624783" cy="738664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171F097-43D3-4DF1-9665-73138906F5C5}"/>
                </a:ext>
              </a:extLst>
            </p:cNvPr>
            <p:cNvSpPr txBox="1"/>
            <p:nvPr/>
          </p:nvSpPr>
          <p:spPr>
            <a:xfrm>
              <a:off x="3021856" y="4560313"/>
              <a:ext cx="16207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4B7B8E0-A830-40E4-8FE1-CC39B3A71171}"/>
                </a:ext>
              </a:extLst>
            </p:cNvPr>
            <p:cNvSpPr txBox="1"/>
            <p:nvPr/>
          </p:nvSpPr>
          <p:spPr>
            <a:xfrm>
              <a:off x="3017860" y="4283314"/>
              <a:ext cx="16070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9EFC4C06-1271-4AC4-B1EA-0D605FD7DB27}"/>
              </a:ext>
            </a:extLst>
          </p:cNvPr>
          <p:cNvGrpSpPr/>
          <p:nvPr/>
        </p:nvGrpSpPr>
        <p:grpSpPr>
          <a:xfrm>
            <a:off x="1390671" y="2408694"/>
            <a:ext cx="3415712" cy="738664"/>
            <a:chOff x="3017860" y="4283314"/>
            <a:chExt cx="1624783" cy="738664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120D251-BBEF-4C88-B24D-A5DE4B4EFE69}"/>
                </a:ext>
              </a:extLst>
            </p:cNvPr>
            <p:cNvSpPr txBox="1"/>
            <p:nvPr/>
          </p:nvSpPr>
          <p:spPr>
            <a:xfrm>
              <a:off x="3021856" y="4560313"/>
              <a:ext cx="16207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088E4B8-368E-415C-B029-CF81438981AE}"/>
                </a:ext>
              </a:extLst>
            </p:cNvPr>
            <p:cNvSpPr txBox="1"/>
            <p:nvPr/>
          </p:nvSpPr>
          <p:spPr>
            <a:xfrm>
              <a:off x="3017860" y="4283314"/>
              <a:ext cx="16070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53E78923-BB55-438F-BD4D-1FE8330B25F6}"/>
              </a:ext>
            </a:extLst>
          </p:cNvPr>
          <p:cNvGrpSpPr/>
          <p:nvPr/>
        </p:nvGrpSpPr>
        <p:grpSpPr>
          <a:xfrm>
            <a:off x="738552" y="4329270"/>
            <a:ext cx="3415709" cy="738664"/>
            <a:chOff x="3017861" y="4283314"/>
            <a:chExt cx="1624782" cy="738664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C0A002E-9230-42AB-A471-68D90D346391}"/>
                </a:ext>
              </a:extLst>
            </p:cNvPr>
            <p:cNvSpPr txBox="1"/>
            <p:nvPr/>
          </p:nvSpPr>
          <p:spPr>
            <a:xfrm>
              <a:off x="3021856" y="4560313"/>
              <a:ext cx="16207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51BFEBD-646D-4BE9-9A4D-0287C0910A0E}"/>
                </a:ext>
              </a:extLst>
            </p:cNvPr>
            <p:cNvSpPr txBox="1"/>
            <p:nvPr/>
          </p:nvSpPr>
          <p:spPr>
            <a:xfrm>
              <a:off x="3017861" y="4283314"/>
              <a:ext cx="16070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4F67E9BB-35D6-443B-831D-6C1597C4D2EE}"/>
              </a:ext>
            </a:extLst>
          </p:cNvPr>
          <p:cNvGrpSpPr/>
          <p:nvPr/>
        </p:nvGrpSpPr>
        <p:grpSpPr>
          <a:xfrm>
            <a:off x="7222824" y="5505783"/>
            <a:ext cx="3404440" cy="738664"/>
            <a:chOff x="3017861" y="4283314"/>
            <a:chExt cx="1624782" cy="738664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184C584-4FEE-413A-BD61-7ECB127C83C5}"/>
                </a:ext>
              </a:extLst>
            </p:cNvPr>
            <p:cNvSpPr txBox="1"/>
            <p:nvPr/>
          </p:nvSpPr>
          <p:spPr>
            <a:xfrm>
              <a:off x="3021856" y="4560313"/>
              <a:ext cx="16207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54AC483-4D48-456F-B043-CD4B90622C5C}"/>
                </a:ext>
              </a:extLst>
            </p:cNvPr>
            <p:cNvSpPr txBox="1"/>
            <p:nvPr/>
          </p:nvSpPr>
          <p:spPr>
            <a:xfrm>
              <a:off x="3017861" y="4283314"/>
              <a:ext cx="16070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id="{675CA380-5E54-40D9-8B13-B062D568D1B1}"/>
              </a:ext>
            </a:extLst>
          </p:cNvPr>
          <p:cNvSpPr/>
          <p:nvPr/>
        </p:nvSpPr>
        <p:spPr>
          <a:xfrm>
            <a:off x="3935757" y="1915275"/>
            <a:ext cx="819057" cy="5413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ko-KR" sz="3200" b="1" dirty="0">
                <a:solidFill>
                  <a:schemeClr val="accent4"/>
                </a:solidFill>
              </a:rPr>
              <a:t>05</a:t>
            </a:r>
            <a:endParaRPr lang="ko-KR" altLang="en-US" sz="3200" b="1" dirty="0">
              <a:solidFill>
                <a:schemeClr val="accent4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7CC1E15-68AC-4B39-9EBA-7EE082D4FB38}"/>
              </a:ext>
            </a:extLst>
          </p:cNvPr>
          <p:cNvSpPr/>
          <p:nvPr/>
        </p:nvSpPr>
        <p:spPr>
          <a:xfrm>
            <a:off x="3283635" y="3820069"/>
            <a:ext cx="819057" cy="5413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ko-KR" sz="3200" b="1" dirty="0">
                <a:solidFill>
                  <a:schemeClr val="accent5"/>
                </a:solidFill>
              </a:rPr>
              <a:t>04</a:t>
            </a:r>
            <a:endParaRPr lang="ko-KR" altLang="en-US" sz="3200" b="1" dirty="0">
              <a:solidFill>
                <a:schemeClr val="accent5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0DEF8122-09BA-423B-A132-DA7C460D3D9C}"/>
              </a:ext>
            </a:extLst>
          </p:cNvPr>
          <p:cNvSpPr/>
          <p:nvPr/>
        </p:nvSpPr>
        <p:spPr>
          <a:xfrm>
            <a:off x="6459482" y="5388854"/>
            <a:ext cx="819057" cy="5413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200" b="1" dirty="0">
                <a:solidFill>
                  <a:schemeClr val="accent2"/>
                </a:solidFill>
              </a:rPr>
              <a:t>03</a:t>
            </a:r>
            <a:endParaRPr lang="ko-KR" altLang="en-US" sz="3200" b="1" dirty="0">
              <a:solidFill>
                <a:schemeClr val="accent2"/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6A6D13D7-53C4-4589-85D3-882BA8F8A126}"/>
              </a:ext>
            </a:extLst>
          </p:cNvPr>
          <p:cNvSpPr/>
          <p:nvPr/>
        </p:nvSpPr>
        <p:spPr>
          <a:xfrm>
            <a:off x="7582661" y="1915275"/>
            <a:ext cx="819057" cy="5413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3200" b="1" dirty="0">
                <a:solidFill>
                  <a:schemeClr val="accent1"/>
                </a:solidFill>
              </a:rPr>
              <a:t>01</a:t>
            </a:r>
            <a:endParaRPr lang="ko-KR" altLang="en-US" sz="3200" b="1" dirty="0">
              <a:solidFill>
                <a:schemeClr val="accent1"/>
              </a:solidFill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B426F24F-4DFC-4DBC-B71E-37CAC6EE8CA1}"/>
              </a:ext>
            </a:extLst>
          </p:cNvPr>
          <p:cNvSpPr/>
          <p:nvPr/>
        </p:nvSpPr>
        <p:spPr>
          <a:xfrm>
            <a:off x="7946025" y="3820069"/>
            <a:ext cx="819057" cy="5413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3200" b="1" dirty="0">
                <a:solidFill>
                  <a:schemeClr val="accent3"/>
                </a:solidFill>
              </a:rPr>
              <a:t>02</a:t>
            </a:r>
            <a:endParaRPr lang="ko-KR" altLang="en-US" sz="3200" b="1" dirty="0">
              <a:solidFill>
                <a:schemeClr val="accent3"/>
              </a:solidFill>
            </a:endParaRPr>
          </a:p>
        </p:txBody>
      </p:sp>
      <p:sp>
        <p:nvSpPr>
          <p:cNvPr id="32" name="Rectangle 16">
            <a:extLst>
              <a:ext uri="{FF2B5EF4-FFF2-40B4-BE49-F238E27FC236}">
                <a16:creationId xmlns:a16="http://schemas.microsoft.com/office/drawing/2014/main" id="{CE72EC9A-D2A6-4AE0-BEFA-94B8731C4E83}"/>
              </a:ext>
            </a:extLst>
          </p:cNvPr>
          <p:cNvSpPr/>
          <p:nvPr/>
        </p:nvSpPr>
        <p:spPr>
          <a:xfrm rot="2700000">
            <a:off x="5708100" y="5183281"/>
            <a:ext cx="268580" cy="48151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Rectangle 9">
            <a:extLst>
              <a:ext uri="{FF2B5EF4-FFF2-40B4-BE49-F238E27FC236}">
                <a16:creationId xmlns:a16="http://schemas.microsoft.com/office/drawing/2014/main" id="{ECC6883C-678B-494A-9715-25D1AE7E43D0}"/>
              </a:ext>
            </a:extLst>
          </p:cNvPr>
          <p:cNvSpPr/>
          <p:nvPr/>
        </p:nvSpPr>
        <p:spPr>
          <a:xfrm>
            <a:off x="6817330" y="2875715"/>
            <a:ext cx="332759" cy="31149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Oval 7">
            <a:extLst>
              <a:ext uri="{FF2B5EF4-FFF2-40B4-BE49-F238E27FC236}">
                <a16:creationId xmlns:a16="http://schemas.microsoft.com/office/drawing/2014/main" id="{DC19E194-A9AD-43CA-967F-17641DDBC697}"/>
              </a:ext>
            </a:extLst>
          </p:cNvPr>
          <p:cNvSpPr/>
          <p:nvPr/>
        </p:nvSpPr>
        <p:spPr>
          <a:xfrm>
            <a:off x="7133052" y="4488776"/>
            <a:ext cx="364891" cy="36489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Rounded Rectangle 27">
            <a:extLst>
              <a:ext uri="{FF2B5EF4-FFF2-40B4-BE49-F238E27FC236}">
                <a16:creationId xmlns:a16="http://schemas.microsoft.com/office/drawing/2014/main" id="{E135B804-CA80-43C5-9DF5-CE63071EFB6A}"/>
              </a:ext>
            </a:extLst>
          </p:cNvPr>
          <p:cNvSpPr/>
          <p:nvPr/>
        </p:nvSpPr>
        <p:spPr>
          <a:xfrm>
            <a:off x="5227330" y="2755026"/>
            <a:ext cx="349863" cy="26874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Block Arc 10">
            <a:extLst>
              <a:ext uri="{FF2B5EF4-FFF2-40B4-BE49-F238E27FC236}">
                <a16:creationId xmlns:a16="http://schemas.microsoft.com/office/drawing/2014/main" id="{ED02AA1F-7D92-4D68-8925-179DBB6877CB}"/>
              </a:ext>
            </a:extLst>
          </p:cNvPr>
          <p:cNvSpPr/>
          <p:nvPr/>
        </p:nvSpPr>
        <p:spPr>
          <a:xfrm>
            <a:off x="4494124" y="4084679"/>
            <a:ext cx="435826" cy="295205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05486C94-C4E7-4A39-BEF5-021353B46303}"/>
              </a:ext>
            </a:extLst>
          </p:cNvPr>
          <p:cNvSpPr/>
          <p:nvPr/>
        </p:nvSpPr>
        <p:spPr>
          <a:xfrm>
            <a:off x="5647283" y="3691906"/>
            <a:ext cx="885774" cy="686475"/>
          </a:xfrm>
          <a:custGeom>
            <a:avLst/>
            <a:gdLst>
              <a:gd name="connsiteX0" fmla="*/ 944140 w 1178350"/>
              <a:gd name="connsiteY0" fmla="*/ 641170 h 913221"/>
              <a:gd name="connsiteX1" fmla="*/ 944140 w 1178350"/>
              <a:gd name="connsiteY1" fmla="*/ 856219 h 913221"/>
              <a:gd name="connsiteX2" fmla="*/ 889936 w 1178350"/>
              <a:gd name="connsiteY2" fmla="*/ 912780 h 913221"/>
              <a:gd name="connsiteX3" fmla="*/ 724967 w 1178350"/>
              <a:gd name="connsiteY3" fmla="*/ 913369 h 913221"/>
              <a:gd name="connsiteX4" fmla="*/ 696097 w 1178350"/>
              <a:gd name="connsiteY4" fmla="*/ 883910 h 913221"/>
              <a:gd name="connsiteX5" fmla="*/ 696687 w 1178350"/>
              <a:gd name="connsiteY5" fmla="*/ 736616 h 913221"/>
              <a:gd name="connsiteX6" fmla="*/ 661336 w 1178350"/>
              <a:gd name="connsiteY6" fmla="*/ 699498 h 913221"/>
              <a:gd name="connsiteX7" fmla="*/ 519934 w 1178350"/>
              <a:gd name="connsiteY7" fmla="*/ 699498 h 913221"/>
              <a:gd name="connsiteX8" fmla="*/ 484584 w 1178350"/>
              <a:gd name="connsiteY8" fmla="*/ 736616 h 913221"/>
              <a:gd name="connsiteX9" fmla="*/ 485173 w 1178350"/>
              <a:gd name="connsiteY9" fmla="*/ 883910 h 913221"/>
              <a:gd name="connsiteX10" fmla="*/ 455714 w 1178350"/>
              <a:gd name="connsiteY10" fmla="*/ 912780 h 913221"/>
              <a:gd name="connsiteX11" fmla="*/ 293691 w 1178350"/>
              <a:gd name="connsiteY11" fmla="*/ 912191 h 913221"/>
              <a:gd name="connsiteX12" fmla="*/ 237130 w 1178350"/>
              <a:gd name="connsiteY12" fmla="*/ 855040 h 913221"/>
              <a:gd name="connsiteX13" fmla="*/ 236541 w 1178350"/>
              <a:gd name="connsiteY13" fmla="*/ 421997 h 913221"/>
              <a:gd name="connsiteX14" fmla="*/ 230649 w 1178350"/>
              <a:gd name="connsiteY14" fmla="*/ 395484 h 913221"/>
              <a:gd name="connsiteX15" fmla="*/ 208260 w 1178350"/>
              <a:gd name="connsiteY15" fmla="*/ 407267 h 913221"/>
              <a:gd name="connsiteX16" fmla="*/ 110457 w 1178350"/>
              <a:gd name="connsiteY16" fmla="*/ 477968 h 913221"/>
              <a:gd name="connsiteX17" fmla="*/ 58021 w 1178350"/>
              <a:gd name="connsiteY17" fmla="*/ 493876 h 913221"/>
              <a:gd name="connsiteX18" fmla="*/ 2638 w 1178350"/>
              <a:gd name="connsiteY18" fmla="*/ 452634 h 913221"/>
              <a:gd name="connsiteX19" fmla="*/ 25616 w 1178350"/>
              <a:gd name="connsiteY19" fmla="*/ 390770 h 913221"/>
              <a:gd name="connsiteX20" fmla="*/ 211795 w 1178350"/>
              <a:gd name="connsiteY20" fmla="*/ 256439 h 913221"/>
              <a:gd name="connsiteX21" fmla="*/ 532307 w 1178350"/>
              <a:gd name="connsiteY21" fmla="*/ 26071 h 913221"/>
              <a:gd name="connsiteX22" fmla="*/ 648963 w 1178350"/>
              <a:gd name="connsiteY22" fmla="*/ 26071 h 913221"/>
              <a:gd name="connsiteX23" fmla="*/ 770923 w 1178350"/>
              <a:gd name="connsiteY23" fmla="*/ 113858 h 913221"/>
              <a:gd name="connsiteX24" fmla="*/ 798025 w 1178350"/>
              <a:gd name="connsiteY24" fmla="*/ 102075 h 913221"/>
              <a:gd name="connsiteX25" fmla="*/ 851051 w 1178350"/>
              <a:gd name="connsiteY25" fmla="*/ 50816 h 913221"/>
              <a:gd name="connsiteX26" fmla="*/ 904076 w 1178350"/>
              <a:gd name="connsiteY26" fmla="*/ 50816 h 913221"/>
              <a:gd name="connsiteX27" fmla="*/ 944140 w 1178350"/>
              <a:gd name="connsiteY27" fmla="*/ 90880 h 913221"/>
              <a:gd name="connsiteX28" fmla="*/ 943551 w 1178350"/>
              <a:gd name="connsiteY28" fmla="*/ 199878 h 913221"/>
              <a:gd name="connsiteX29" fmla="*/ 976545 w 1178350"/>
              <a:gd name="connsiteY29" fmla="*/ 262330 h 913221"/>
              <a:gd name="connsiteX30" fmla="*/ 1144460 w 1178350"/>
              <a:gd name="connsiteY30" fmla="*/ 381933 h 913221"/>
              <a:gd name="connsiteX31" fmla="*/ 1179810 w 1178350"/>
              <a:gd name="connsiteY31" fmla="*/ 429656 h 913221"/>
              <a:gd name="connsiteX32" fmla="*/ 1155065 w 1178350"/>
              <a:gd name="connsiteY32" fmla="*/ 482682 h 913221"/>
              <a:gd name="connsiteX33" fmla="*/ 1079651 w 1178350"/>
              <a:gd name="connsiteY33" fmla="*/ 482682 h 913221"/>
              <a:gd name="connsiteX34" fmla="*/ 978902 w 1178350"/>
              <a:gd name="connsiteY34" fmla="*/ 411392 h 913221"/>
              <a:gd name="connsiteX35" fmla="*/ 949443 w 1178350"/>
              <a:gd name="connsiteY35" fmla="*/ 395484 h 913221"/>
              <a:gd name="connsiteX36" fmla="*/ 944140 w 1178350"/>
              <a:gd name="connsiteY36" fmla="*/ 427888 h 913221"/>
              <a:gd name="connsiteX37" fmla="*/ 944140 w 1178350"/>
              <a:gd name="connsiteY37" fmla="*/ 641170 h 913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178350" h="913221">
                <a:moveTo>
                  <a:pt x="944140" y="641170"/>
                </a:moveTo>
                <a:cubicBezTo>
                  <a:pt x="944140" y="713049"/>
                  <a:pt x="944140" y="784339"/>
                  <a:pt x="944140" y="856219"/>
                </a:cubicBezTo>
                <a:cubicBezTo>
                  <a:pt x="944140" y="896872"/>
                  <a:pt x="930000" y="912191"/>
                  <a:pt x="889936" y="912780"/>
                </a:cubicBezTo>
                <a:cubicBezTo>
                  <a:pt x="835143" y="913369"/>
                  <a:pt x="779760" y="912191"/>
                  <a:pt x="724967" y="913369"/>
                </a:cubicBezTo>
                <a:cubicBezTo>
                  <a:pt x="703168" y="913958"/>
                  <a:pt x="695508" y="905710"/>
                  <a:pt x="696097" y="883910"/>
                </a:cubicBezTo>
                <a:cubicBezTo>
                  <a:pt x="697276" y="835009"/>
                  <a:pt x="695508" y="785518"/>
                  <a:pt x="696687" y="736616"/>
                </a:cubicBezTo>
                <a:cubicBezTo>
                  <a:pt x="697276" y="710693"/>
                  <a:pt x="688438" y="698909"/>
                  <a:pt x="661336" y="699498"/>
                </a:cubicBezTo>
                <a:cubicBezTo>
                  <a:pt x="614202" y="700677"/>
                  <a:pt x="567068" y="700677"/>
                  <a:pt x="519934" y="699498"/>
                </a:cubicBezTo>
                <a:cubicBezTo>
                  <a:pt x="492243" y="698909"/>
                  <a:pt x="483994" y="711282"/>
                  <a:pt x="484584" y="736616"/>
                </a:cubicBezTo>
                <a:cubicBezTo>
                  <a:pt x="485762" y="785518"/>
                  <a:pt x="483994" y="835009"/>
                  <a:pt x="485173" y="883910"/>
                </a:cubicBezTo>
                <a:cubicBezTo>
                  <a:pt x="485762" y="905710"/>
                  <a:pt x="477513" y="913369"/>
                  <a:pt x="455714" y="912780"/>
                </a:cubicBezTo>
                <a:cubicBezTo>
                  <a:pt x="401510" y="911601"/>
                  <a:pt x="347895" y="912780"/>
                  <a:pt x="293691" y="912191"/>
                </a:cubicBezTo>
                <a:cubicBezTo>
                  <a:pt x="251270" y="911601"/>
                  <a:pt x="237130" y="897461"/>
                  <a:pt x="237130" y="855040"/>
                </a:cubicBezTo>
                <a:cubicBezTo>
                  <a:pt x="237130" y="710693"/>
                  <a:pt x="237130" y="566345"/>
                  <a:pt x="236541" y="421997"/>
                </a:cubicBezTo>
                <a:cubicBezTo>
                  <a:pt x="236541" y="413159"/>
                  <a:pt x="241843" y="400197"/>
                  <a:pt x="230649" y="395484"/>
                </a:cubicBezTo>
                <a:cubicBezTo>
                  <a:pt x="222401" y="391949"/>
                  <a:pt x="215330" y="401965"/>
                  <a:pt x="208260" y="407267"/>
                </a:cubicBezTo>
                <a:cubicBezTo>
                  <a:pt x="175267" y="430834"/>
                  <a:pt x="142862" y="453812"/>
                  <a:pt x="110457" y="477968"/>
                </a:cubicBezTo>
                <a:cubicBezTo>
                  <a:pt x="94549" y="489752"/>
                  <a:pt x="77463" y="496233"/>
                  <a:pt x="58021" y="493876"/>
                </a:cubicBezTo>
                <a:cubicBezTo>
                  <a:pt x="31508" y="490930"/>
                  <a:pt x="10297" y="479736"/>
                  <a:pt x="2638" y="452634"/>
                </a:cubicBezTo>
                <a:cubicBezTo>
                  <a:pt x="-5021" y="427299"/>
                  <a:pt x="4406" y="406089"/>
                  <a:pt x="25616" y="390770"/>
                </a:cubicBezTo>
                <a:cubicBezTo>
                  <a:pt x="87479" y="345993"/>
                  <a:pt x="149343" y="301216"/>
                  <a:pt x="211795" y="256439"/>
                </a:cubicBezTo>
                <a:cubicBezTo>
                  <a:pt x="318436" y="179257"/>
                  <a:pt x="425077" y="102664"/>
                  <a:pt x="532307" y="26071"/>
                </a:cubicBezTo>
                <a:cubicBezTo>
                  <a:pt x="581208" y="-8690"/>
                  <a:pt x="599473" y="-8690"/>
                  <a:pt x="648963" y="26071"/>
                </a:cubicBezTo>
                <a:cubicBezTo>
                  <a:pt x="689616" y="54941"/>
                  <a:pt x="730270" y="84399"/>
                  <a:pt x="770923" y="113858"/>
                </a:cubicBezTo>
                <a:cubicBezTo>
                  <a:pt x="788009" y="126231"/>
                  <a:pt x="796846" y="129766"/>
                  <a:pt x="798025" y="102075"/>
                </a:cubicBezTo>
                <a:cubicBezTo>
                  <a:pt x="799792" y="57886"/>
                  <a:pt x="808630" y="50816"/>
                  <a:pt x="851051" y="50816"/>
                </a:cubicBezTo>
                <a:cubicBezTo>
                  <a:pt x="868726" y="50816"/>
                  <a:pt x="886401" y="50816"/>
                  <a:pt x="904076" y="50816"/>
                </a:cubicBezTo>
                <a:cubicBezTo>
                  <a:pt x="930589" y="50816"/>
                  <a:pt x="944140" y="64367"/>
                  <a:pt x="944140" y="90880"/>
                </a:cubicBezTo>
                <a:cubicBezTo>
                  <a:pt x="944140" y="127409"/>
                  <a:pt x="946497" y="163938"/>
                  <a:pt x="943551" y="199878"/>
                </a:cubicBezTo>
                <a:cubicBezTo>
                  <a:pt x="941194" y="229336"/>
                  <a:pt x="952978" y="246422"/>
                  <a:pt x="976545" y="262330"/>
                </a:cubicBezTo>
                <a:cubicBezTo>
                  <a:pt x="1033106" y="301216"/>
                  <a:pt x="1088488" y="341869"/>
                  <a:pt x="1144460" y="381933"/>
                </a:cubicBezTo>
                <a:cubicBezTo>
                  <a:pt x="1161546" y="394306"/>
                  <a:pt x="1178043" y="406089"/>
                  <a:pt x="1179810" y="429656"/>
                </a:cubicBezTo>
                <a:cubicBezTo>
                  <a:pt x="1181578" y="452045"/>
                  <a:pt x="1174508" y="470898"/>
                  <a:pt x="1155065" y="482682"/>
                </a:cubicBezTo>
                <a:cubicBezTo>
                  <a:pt x="1130320" y="498000"/>
                  <a:pt x="1103807" y="498589"/>
                  <a:pt x="1079651" y="482682"/>
                </a:cubicBezTo>
                <a:cubicBezTo>
                  <a:pt x="1045479" y="460293"/>
                  <a:pt x="1012485" y="434959"/>
                  <a:pt x="978902" y="411392"/>
                </a:cubicBezTo>
                <a:cubicBezTo>
                  <a:pt x="969475" y="404911"/>
                  <a:pt x="960048" y="390770"/>
                  <a:pt x="949443" y="395484"/>
                </a:cubicBezTo>
                <a:cubicBezTo>
                  <a:pt x="937659" y="400786"/>
                  <a:pt x="944140" y="416694"/>
                  <a:pt x="944140" y="427888"/>
                </a:cubicBezTo>
                <a:cubicBezTo>
                  <a:pt x="943551" y="499768"/>
                  <a:pt x="944140" y="570469"/>
                  <a:pt x="944140" y="641170"/>
                </a:cubicBezTo>
                <a:close/>
              </a:path>
            </a:pathLst>
          </a:custGeom>
          <a:solidFill>
            <a:schemeClr val="bg1"/>
          </a:solidFill>
          <a:ln w="58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32049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1B078BF-BB55-45F1-98EB-D3C28236B939}"/>
              </a:ext>
            </a:extLst>
          </p:cNvPr>
          <p:cNvSpPr txBox="1">
            <a:spLocks/>
          </p:cNvSpPr>
          <p:nvPr/>
        </p:nvSpPr>
        <p:spPr>
          <a:xfrm rot="5400000">
            <a:off x="-2366290" y="2700893"/>
            <a:ext cx="6858753" cy="1455460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 anchor="ctr"/>
          <a:lstStyle>
            <a:lvl1pPr marL="228605" indent="-228605" algn="l" defTabSz="91442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1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2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0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52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63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75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85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9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7200" b="1" spc="600" dirty="0">
                <a:solidFill>
                  <a:schemeClr val="bg1"/>
                </a:solidFill>
                <a:latin typeface="Arial Black" panose="020B0A04020102020204" pitchFamily="34" charset="0"/>
              </a:rPr>
              <a:t>Infographic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AB372E5-B52D-42F1-809A-41D6C7512D8D}"/>
              </a:ext>
            </a:extLst>
          </p:cNvPr>
          <p:cNvSpPr txBox="1"/>
          <p:nvPr/>
        </p:nvSpPr>
        <p:spPr>
          <a:xfrm>
            <a:off x="4368429" y="1430190"/>
            <a:ext cx="4158625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2000" dirty="0">
                <a:cs typeface="Arial" pitchFamily="34" charset="0"/>
              </a:rPr>
              <a:t>L</a:t>
            </a:r>
            <a:r>
              <a:rPr lang="en-US" altLang="ko-KR" sz="2000" dirty="0">
                <a:cs typeface="Arial" pitchFamily="34" charset="0"/>
              </a:rPr>
              <a:t>OREM IPSUM DOLOR SIT AMET </a:t>
            </a:r>
            <a:endParaRPr lang="ko-KR" altLang="en-US" sz="2000" dirty="0"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7BC53EA-B6B5-44D2-AF3A-64482079B88F}"/>
              </a:ext>
            </a:extLst>
          </p:cNvPr>
          <p:cNvSpPr txBox="1"/>
          <p:nvPr/>
        </p:nvSpPr>
        <p:spPr>
          <a:xfrm>
            <a:off x="4368429" y="1027765"/>
            <a:ext cx="4158625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AWESOME </a:t>
            </a:r>
            <a:r>
              <a:rPr lang="en-GB" altLang="ko-KR" sz="2800" b="1" dirty="0">
                <a:solidFill>
                  <a:schemeClr val="accent1"/>
                </a:solidFill>
                <a:cs typeface="Arial" pitchFamily="34" charset="0"/>
              </a:rPr>
              <a:t>S</a:t>
            </a:r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LIDE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9C20206-9B9D-4AE7-B78C-27425C437B32}"/>
              </a:ext>
            </a:extLst>
          </p:cNvPr>
          <p:cNvSpPr txBox="1"/>
          <p:nvPr/>
        </p:nvSpPr>
        <p:spPr>
          <a:xfrm>
            <a:off x="5697906" y="1838633"/>
            <a:ext cx="2829148" cy="64633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6DA3FC2-FB85-4082-B244-2C534AE1D7C8}"/>
              </a:ext>
            </a:extLst>
          </p:cNvPr>
          <p:cNvSpPr txBox="1"/>
          <p:nvPr/>
        </p:nvSpPr>
        <p:spPr>
          <a:xfrm>
            <a:off x="5161084" y="2840456"/>
            <a:ext cx="326925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Presentations. I hope and I believe that this Template will your Time, Money and Reputation. Get a modern PowerPoint  Presentation that is beautifully designed. </a:t>
            </a:r>
          </a:p>
          <a:p>
            <a:pPr algn="r"/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91817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</a:t>
            </a:r>
            <a:r>
              <a:rPr lang="en-US" dirty="0">
                <a:solidFill>
                  <a:schemeClr val="accent1"/>
                </a:solidFill>
              </a:rPr>
              <a:t>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25F035-A5E2-4B36-8528-254E3D5A071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09303" y="985376"/>
            <a:ext cx="11473295" cy="347033"/>
          </a:xfrm>
        </p:spPr>
        <p:txBody>
          <a:bodyPr/>
          <a:lstStyle/>
          <a:p>
            <a:r>
              <a:rPr lang="en-US" altLang="ko-KR" dirty="0">
                <a:solidFill>
                  <a:schemeClr val="tx1"/>
                </a:solidFill>
              </a:rPr>
              <a:t>Insert the Sub Title of Your Presentation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6571744-D744-4EE9-88C7-314DD49B9F1F}"/>
              </a:ext>
            </a:extLst>
          </p:cNvPr>
          <p:cNvSpPr/>
          <p:nvPr/>
        </p:nvSpPr>
        <p:spPr>
          <a:xfrm>
            <a:off x="5455887" y="1943372"/>
            <a:ext cx="504000" cy="50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8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063DFB7-0434-4048-877A-8A50623734FC}"/>
              </a:ext>
            </a:extLst>
          </p:cNvPr>
          <p:cNvSpPr txBox="1"/>
          <p:nvPr/>
        </p:nvSpPr>
        <p:spPr>
          <a:xfrm>
            <a:off x="2322521" y="1872210"/>
            <a:ext cx="30435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CE30A7F-3D76-4FC9-B0D9-8DD8DD8F97D6}"/>
              </a:ext>
            </a:extLst>
          </p:cNvPr>
          <p:cNvSpPr/>
          <p:nvPr/>
        </p:nvSpPr>
        <p:spPr>
          <a:xfrm>
            <a:off x="6219400" y="1943372"/>
            <a:ext cx="504000" cy="504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800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53F16F7-F8C0-45F9-8EBE-ECBFBB92A7ED}"/>
              </a:ext>
            </a:extLst>
          </p:cNvPr>
          <p:cNvSpPr txBox="1"/>
          <p:nvPr/>
        </p:nvSpPr>
        <p:spPr>
          <a:xfrm>
            <a:off x="6833530" y="1872210"/>
            <a:ext cx="30435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8" name="그룹 42">
            <a:extLst>
              <a:ext uri="{FF2B5EF4-FFF2-40B4-BE49-F238E27FC236}">
                <a16:creationId xmlns:a16="http://schemas.microsoft.com/office/drawing/2014/main" id="{58536A0F-817C-4E96-B3AF-96FA3BD07716}"/>
              </a:ext>
            </a:extLst>
          </p:cNvPr>
          <p:cNvGrpSpPr/>
          <p:nvPr/>
        </p:nvGrpSpPr>
        <p:grpSpPr>
          <a:xfrm>
            <a:off x="912508" y="5251675"/>
            <a:ext cx="4230407" cy="944910"/>
            <a:chOff x="2279575" y="5092585"/>
            <a:chExt cx="4230407" cy="944909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65EB740-97C4-452C-8841-8E0F1FE44772}"/>
                </a:ext>
              </a:extLst>
            </p:cNvPr>
            <p:cNvSpPr txBox="1"/>
            <p:nvPr/>
          </p:nvSpPr>
          <p:spPr>
            <a:xfrm>
              <a:off x="2279575" y="5092585"/>
              <a:ext cx="4230407" cy="307776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C7081D1-D733-4EA0-A203-87A0F96C9208}"/>
                </a:ext>
              </a:extLst>
            </p:cNvPr>
            <p:cNvSpPr txBox="1"/>
            <p:nvPr/>
          </p:nvSpPr>
          <p:spPr>
            <a:xfrm>
              <a:off x="2279575" y="5391164"/>
              <a:ext cx="4230407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</a:t>
              </a:r>
            </a:p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1" name="그룹 41">
            <a:extLst>
              <a:ext uri="{FF2B5EF4-FFF2-40B4-BE49-F238E27FC236}">
                <a16:creationId xmlns:a16="http://schemas.microsoft.com/office/drawing/2014/main" id="{43592109-F6F5-49CD-92C6-6669F2E273CC}"/>
              </a:ext>
            </a:extLst>
          </p:cNvPr>
          <p:cNvGrpSpPr/>
          <p:nvPr/>
        </p:nvGrpSpPr>
        <p:grpSpPr>
          <a:xfrm>
            <a:off x="7032105" y="5251675"/>
            <a:ext cx="4230407" cy="944910"/>
            <a:chOff x="7032103" y="5083387"/>
            <a:chExt cx="4230407" cy="944909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DAAC72B-1180-4E30-A9E1-81535202D839}"/>
                </a:ext>
              </a:extLst>
            </p:cNvPr>
            <p:cNvSpPr txBox="1"/>
            <p:nvPr/>
          </p:nvSpPr>
          <p:spPr>
            <a:xfrm>
              <a:off x="7032103" y="5083387"/>
              <a:ext cx="4230407" cy="307776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D105D3C-3DBB-477A-9DFB-6FEF8EA0FAD9}"/>
                </a:ext>
              </a:extLst>
            </p:cNvPr>
            <p:cNvSpPr txBox="1"/>
            <p:nvPr/>
          </p:nvSpPr>
          <p:spPr>
            <a:xfrm>
              <a:off x="7032103" y="5381966"/>
              <a:ext cx="4230407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4" name="Oval 1">
            <a:extLst>
              <a:ext uri="{FF2B5EF4-FFF2-40B4-BE49-F238E27FC236}">
                <a16:creationId xmlns:a16="http://schemas.microsoft.com/office/drawing/2014/main" id="{83887B98-711B-425A-93F3-E7F72E20BB05}"/>
              </a:ext>
            </a:extLst>
          </p:cNvPr>
          <p:cNvSpPr>
            <a:spLocks noChangeAspect="1"/>
          </p:cNvSpPr>
          <p:nvPr/>
        </p:nvSpPr>
        <p:spPr>
          <a:xfrm>
            <a:off x="5545888" y="2033372"/>
            <a:ext cx="324002" cy="324000"/>
          </a:xfrm>
          <a:custGeom>
            <a:avLst/>
            <a:gdLst/>
            <a:ahLst/>
            <a:cxnLst/>
            <a:rect l="l" t="t" r="r" b="b"/>
            <a:pathLst>
              <a:path w="3848188" h="3848188">
                <a:moveTo>
                  <a:pt x="1531053" y="504131"/>
                </a:moveTo>
                <a:lnTo>
                  <a:pt x="1531053" y="1481511"/>
                </a:lnTo>
                <a:lnTo>
                  <a:pt x="553673" y="1481511"/>
                </a:lnTo>
                <a:lnTo>
                  <a:pt x="553673" y="2263055"/>
                </a:lnTo>
                <a:lnTo>
                  <a:pt x="1531053" y="2263055"/>
                </a:lnTo>
                <a:lnTo>
                  <a:pt x="1531053" y="3240435"/>
                </a:lnTo>
                <a:lnTo>
                  <a:pt x="2312597" y="3240435"/>
                </a:lnTo>
                <a:lnTo>
                  <a:pt x="2312597" y="2263055"/>
                </a:lnTo>
                <a:lnTo>
                  <a:pt x="3289977" y="2263055"/>
                </a:lnTo>
                <a:lnTo>
                  <a:pt x="3289977" y="1481511"/>
                </a:lnTo>
                <a:lnTo>
                  <a:pt x="2312597" y="1481511"/>
                </a:lnTo>
                <a:lnTo>
                  <a:pt x="2312597" y="504131"/>
                </a:lnTo>
                <a:close/>
                <a:moveTo>
                  <a:pt x="1924094" y="0"/>
                </a:moveTo>
                <a:cubicBezTo>
                  <a:pt x="2986742" y="0"/>
                  <a:pt x="3848188" y="861446"/>
                  <a:pt x="3848188" y="1924094"/>
                </a:cubicBezTo>
                <a:cubicBezTo>
                  <a:pt x="3848188" y="2986742"/>
                  <a:pt x="2986742" y="3848188"/>
                  <a:pt x="1924094" y="3848188"/>
                </a:cubicBezTo>
                <a:cubicBezTo>
                  <a:pt x="861446" y="3848188"/>
                  <a:pt x="0" y="2986742"/>
                  <a:pt x="0" y="1924094"/>
                </a:cubicBezTo>
                <a:cubicBezTo>
                  <a:pt x="0" y="861446"/>
                  <a:pt x="861446" y="0"/>
                  <a:pt x="192409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5" name="Rectangle 6">
            <a:extLst>
              <a:ext uri="{FF2B5EF4-FFF2-40B4-BE49-F238E27FC236}">
                <a16:creationId xmlns:a16="http://schemas.microsoft.com/office/drawing/2014/main" id="{373543D2-3309-428F-825B-42DC72ED6BC9}"/>
              </a:ext>
            </a:extLst>
          </p:cNvPr>
          <p:cNvSpPr>
            <a:spLocks noChangeAspect="1"/>
          </p:cNvSpPr>
          <p:nvPr/>
        </p:nvSpPr>
        <p:spPr>
          <a:xfrm>
            <a:off x="6322352" y="2033372"/>
            <a:ext cx="298096" cy="324000"/>
          </a:xfrm>
          <a:custGeom>
            <a:avLst/>
            <a:gdLst/>
            <a:ahLst/>
            <a:cxnLst/>
            <a:rect l="l" t="t" r="r" b="b"/>
            <a:pathLst>
              <a:path w="3860876" h="3940019">
                <a:moveTo>
                  <a:pt x="3248876" y="1942264"/>
                </a:moveTo>
                <a:lnTo>
                  <a:pt x="3860876" y="1942264"/>
                </a:lnTo>
                <a:lnTo>
                  <a:pt x="3860876" y="2090815"/>
                </a:lnTo>
                <a:lnTo>
                  <a:pt x="3859023" y="2090815"/>
                </a:lnTo>
                <a:cubicBezTo>
                  <a:pt x="3817225" y="2949620"/>
                  <a:pt x="3215273" y="3679864"/>
                  <a:pt x="2378197" y="3884304"/>
                </a:cubicBezTo>
                <a:cubicBezTo>
                  <a:pt x="2219818" y="3922985"/>
                  <a:pt x="2060231" y="3941082"/>
                  <a:pt x="1902626" y="3939971"/>
                </a:cubicBezTo>
                <a:cubicBezTo>
                  <a:pt x="1286982" y="3935631"/>
                  <a:pt x="701577" y="3638194"/>
                  <a:pt x="337583" y="3128887"/>
                </a:cubicBezTo>
                <a:lnTo>
                  <a:pt x="30667" y="3435803"/>
                </a:lnTo>
                <a:lnTo>
                  <a:pt x="30667" y="2342045"/>
                </a:lnTo>
                <a:lnTo>
                  <a:pt x="1124425" y="2342045"/>
                </a:lnTo>
                <a:lnTo>
                  <a:pt x="781340" y="2685130"/>
                </a:lnTo>
                <a:cubicBezTo>
                  <a:pt x="1079782" y="3180935"/>
                  <a:pt x="1667379" y="3425841"/>
                  <a:pt x="2232517" y="3287817"/>
                </a:cubicBezTo>
                <a:cubicBezTo>
                  <a:pt x="2810639" y="3146622"/>
                  <a:pt x="3224897" y="2638979"/>
                  <a:pt x="3247291" y="2044286"/>
                </a:cubicBezTo>
                <a:lnTo>
                  <a:pt x="3248876" y="2044345"/>
                </a:lnTo>
                <a:close/>
                <a:moveTo>
                  <a:pt x="1958249" y="48"/>
                </a:moveTo>
                <a:cubicBezTo>
                  <a:pt x="2573893" y="4388"/>
                  <a:pt x="3159298" y="301825"/>
                  <a:pt x="3523293" y="811132"/>
                </a:cubicBezTo>
                <a:lnTo>
                  <a:pt x="3830209" y="504216"/>
                </a:lnTo>
                <a:lnTo>
                  <a:pt x="3830209" y="1597974"/>
                </a:lnTo>
                <a:lnTo>
                  <a:pt x="2736450" y="1597974"/>
                </a:lnTo>
                <a:lnTo>
                  <a:pt x="3079535" y="1254889"/>
                </a:lnTo>
                <a:cubicBezTo>
                  <a:pt x="2781093" y="759084"/>
                  <a:pt x="2193496" y="514178"/>
                  <a:pt x="1628358" y="652202"/>
                </a:cubicBezTo>
                <a:cubicBezTo>
                  <a:pt x="1050236" y="793397"/>
                  <a:pt x="635978" y="1301040"/>
                  <a:pt x="613584" y="1895733"/>
                </a:cubicBezTo>
                <a:lnTo>
                  <a:pt x="612000" y="1895674"/>
                </a:lnTo>
                <a:lnTo>
                  <a:pt x="612000" y="1985958"/>
                </a:lnTo>
                <a:lnTo>
                  <a:pt x="0" y="1985958"/>
                </a:lnTo>
                <a:lnTo>
                  <a:pt x="0" y="1837407"/>
                </a:lnTo>
                <a:lnTo>
                  <a:pt x="2787" y="1837407"/>
                </a:lnTo>
                <a:cubicBezTo>
                  <a:pt x="49183" y="983705"/>
                  <a:pt x="649445" y="259216"/>
                  <a:pt x="1482678" y="55715"/>
                </a:cubicBezTo>
                <a:cubicBezTo>
                  <a:pt x="1641057" y="17034"/>
                  <a:pt x="1800644" y="-1063"/>
                  <a:pt x="1958249" y="4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grpSp>
        <p:nvGrpSpPr>
          <p:cNvPr id="54" name="그룹 26">
            <a:extLst>
              <a:ext uri="{FF2B5EF4-FFF2-40B4-BE49-F238E27FC236}">
                <a16:creationId xmlns:a16="http://schemas.microsoft.com/office/drawing/2014/main" id="{383FF107-12F2-4E34-9E3B-E3A6A9E30D84}"/>
              </a:ext>
            </a:extLst>
          </p:cNvPr>
          <p:cNvGrpSpPr/>
          <p:nvPr/>
        </p:nvGrpSpPr>
        <p:grpSpPr>
          <a:xfrm>
            <a:off x="3298943" y="2600328"/>
            <a:ext cx="5594120" cy="2433210"/>
            <a:chOff x="3457575" y="2600325"/>
            <a:chExt cx="5172075" cy="2249637"/>
          </a:xfrm>
        </p:grpSpPr>
        <p:sp>
          <p:nvSpPr>
            <p:cNvPr id="55" name="자유형: 도형 37">
              <a:extLst>
                <a:ext uri="{FF2B5EF4-FFF2-40B4-BE49-F238E27FC236}">
                  <a16:creationId xmlns:a16="http://schemas.microsoft.com/office/drawing/2014/main" id="{E4ADB221-C8C5-489D-9942-5B3052DC85C0}"/>
                </a:ext>
              </a:extLst>
            </p:cNvPr>
            <p:cNvSpPr/>
            <p:nvPr/>
          </p:nvSpPr>
          <p:spPr>
            <a:xfrm>
              <a:off x="4962008" y="4382066"/>
              <a:ext cx="353449" cy="299910"/>
            </a:xfrm>
            <a:custGeom>
              <a:avLst/>
              <a:gdLst>
                <a:gd name="connsiteX0" fmla="*/ 75974 w 331029"/>
                <a:gd name="connsiteY0" fmla="*/ 0 h 265909"/>
                <a:gd name="connsiteX1" fmla="*/ 0 w 331029"/>
                <a:gd name="connsiteY1" fmla="*/ 265909 h 265909"/>
                <a:gd name="connsiteX2" fmla="*/ 279476 w 331029"/>
                <a:gd name="connsiteY2" fmla="*/ 233349 h 265909"/>
                <a:gd name="connsiteX3" fmla="*/ 331029 w 331029"/>
                <a:gd name="connsiteY3" fmla="*/ 97681 h 265909"/>
                <a:gd name="connsiteX4" fmla="*/ 75974 w 331029"/>
                <a:gd name="connsiteY4" fmla="*/ 0 h 265909"/>
                <a:gd name="connsiteX0" fmla="*/ 75974 w 331029"/>
                <a:gd name="connsiteY0" fmla="*/ 0 h 265909"/>
                <a:gd name="connsiteX1" fmla="*/ 0 w 331029"/>
                <a:gd name="connsiteY1" fmla="*/ 265909 h 265909"/>
                <a:gd name="connsiteX2" fmla="*/ 279476 w 331029"/>
                <a:gd name="connsiteY2" fmla="*/ 233349 h 265909"/>
                <a:gd name="connsiteX3" fmla="*/ 331029 w 331029"/>
                <a:gd name="connsiteY3" fmla="*/ 97681 h 265909"/>
                <a:gd name="connsiteX4" fmla="*/ 75974 w 331029"/>
                <a:gd name="connsiteY4" fmla="*/ 0 h 265909"/>
                <a:gd name="connsiteX0" fmla="*/ 75974 w 325602"/>
                <a:gd name="connsiteY0" fmla="*/ 0 h 265909"/>
                <a:gd name="connsiteX1" fmla="*/ 0 w 325602"/>
                <a:gd name="connsiteY1" fmla="*/ 265909 h 265909"/>
                <a:gd name="connsiteX2" fmla="*/ 279476 w 325602"/>
                <a:gd name="connsiteY2" fmla="*/ 233349 h 265909"/>
                <a:gd name="connsiteX3" fmla="*/ 325602 w 325602"/>
                <a:gd name="connsiteY3" fmla="*/ 100394 h 265909"/>
                <a:gd name="connsiteX4" fmla="*/ 75974 w 325602"/>
                <a:gd name="connsiteY4" fmla="*/ 0 h 265909"/>
                <a:gd name="connsiteX0" fmla="*/ 75974 w 325602"/>
                <a:gd name="connsiteY0" fmla="*/ 0 h 265909"/>
                <a:gd name="connsiteX1" fmla="*/ 0 w 325602"/>
                <a:gd name="connsiteY1" fmla="*/ 265909 h 265909"/>
                <a:gd name="connsiteX2" fmla="*/ 279476 w 325602"/>
                <a:gd name="connsiteY2" fmla="*/ 233349 h 265909"/>
                <a:gd name="connsiteX3" fmla="*/ 325602 w 325602"/>
                <a:gd name="connsiteY3" fmla="*/ 100394 h 265909"/>
                <a:gd name="connsiteX4" fmla="*/ 75974 w 325602"/>
                <a:gd name="connsiteY4" fmla="*/ 0 h 265909"/>
                <a:gd name="connsiteX0" fmla="*/ 75974 w 325602"/>
                <a:gd name="connsiteY0" fmla="*/ 0 h 265909"/>
                <a:gd name="connsiteX1" fmla="*/ 0 w 325602"/>
                <a:gd name="connsiteY1" fmla="*/ 265909 h 265909"/>
                <a:gd name="connsiteX2" fmla="*/ 268622 w 325602"/>
                <a:gd name="connsiteY2" fmla="*/ 227923 h 265909"/>
                <a:gd name="connsiteX3" fmla="*/ 325602 w 325602"/>
                <a:gd name="connsiteY3" fmla="*/ 100394 h 265909"/>
                <a:gd name="connsiteX4" fmla="*/ 75974 w 325602"/>
                <a:gd name="connsiteY4" fmla="*/ 0 h 265909"/>
                <a:gd name="connsiteX0" fmla="*/ 75974 w 325602"/>
                <a:gd name="connsiteY0" fmla="*/ 0 h 276099"/>
                <a:gd name="connsiteX1" fmla="*/ 0 w 325602"/>
                <a:gd name="connsiteY1" fmla="*/ 265909 h 276099"/>
                <a:gd name="connsiteX2" fmla="*/ 268622 w 325602"/>
                <a:gd name="connsiteY2" fmla="*/ 227923 h 276099"/>
                <a:gd name="connsiteX3" fmla="*/ 325602 w 325602"/>
                <a:gd name="connsiteY3" fmla="*/ 100394 h 276099"/>
                <a:gd name="connsiteX4" fmla="*/ 75974 w 325602"/>
                <a:gd name="connsiteY4" fmla="*/ 0 h 276099"/>
                <a:gd name="connsiteX0" fmla="*/ 94967 w 344595"/>
                <a:gd name="connsiteY0" fmla="*/ 0 h 274039"/>
                <a:gd name="connsiteX1" fmla="*/ 0 w 344595"/>
                <a:gd name="connsiteY1" fmla="*/ 260483 h 274039"/>
                <a:gd name="connsiteX2" fmla="*/ 287615 w 344595"/>
                <a:gd name="connsiteY2" fmla="*/ 227923 h 274039"/>
                <a:gd name="connsiteX3" fmla="*/ 344595 w 344595"/>
                <a:gd name="connsiteY3" fmla="*/ 100394 h 274039"/>
                <a:gd name="connsiteX4" fmla="*/ 94967 w 344595"/>
                <a:gd name="connsiteY4" fmla="*/ 0 h 274039"/>
                <a:gd name="connsiteX0" fmla="*/ 75973 w 325601"/>
                <a:gd name="connsiteY0" fmla="*/ 0 h 274039"/>
                <a:gd name="connsiteX1" fmla="*/ 0 w 325601"/>
                <a:gd name="connsiteY1" fmla="*/ 260483 h 274039"/>
                <a:gd name="connsiteX2" fmla="*/ 268621 w 325601"/>
                <a:gd name="connsiteY2" fmla="*/ 227923 h 274039"/>
                <a:gd name="connsiteX3" fmla="*/ 325601 w 325601"/>
                <a:gd name="connsiteY3" fmla="*/ 100394 h 274039"/>
                <a:gd name="connsiteX4" fmla="*/ 75973 w 325601"/>
                <a:gd name="connsiteY4" fmla="*/ 0 h 274039"/>
                <a:gd name="connsiteX0" fmla="*/ 103821 w 353449"/>
                <a:gd name="connsiteY0" fmla="*/ 0 h 274039"/>
                <a:gd name="connsiteX1" fmla="*/ 27848 w 353449"/>
                <a:gd name="connsiteY1" fmla="*/ 260483 h 274039"/>
                <a:gd name="connsiteX2" fmla="*/ 296469 w 353449"/>
                <a:gd name="connsiteY2" fmla="*/ 227923 h 274039"/>
                <a:gd name="connsiteX3" fmla="*/ 353449 w 353449"/>
                <a:gd name="connsiteY3" fmla="*/ 100394 h 274039"/>
                <a:gd name="connsiteX4" fmla="*/ 103821 w 353449"/>
                <a:gd name="connsiteY4" fmla="*/ 0 h 274039"/>
                <a:gd name="connsiteX0" fmla="*/ 103821 w 353449"/>
                <a:gd name="connsiteY0" fmla="*/ 0 h 296567"/>
                <a:gd name="connsiteX1" fmla="*/ 27848 w 353449"/>
                <a:gd name="connsiteY1" fmla="*/ 260483 h 296567"/>
                <a:gd name="connsiteX2" fmla="*/ 296469 w 353449"/>
                <a:gd name="connsiteY2" fmla="*/ 227923 h 296567"/>
                <a:gd name="connsiteX3" fmla="*/ 353449 w 353449"/>
                <a:gd name="connsiteY3" fmla="*/ 100394 h 296567"/>
                <a:gd name="connsiteX4" fmla="*/ 103821 w 353449"/>
                <a:gd name="connsiteY4" fmla="*/ 0 h 296567"/>
                <a:gd name="connsiteX0" fmla="*/ 103821 w 353449"/>
                <a:gd name="connsiteY0" fmla="*/ 0 h 296567"/>
                <a:gd name="connsiteX1" fmla="*/ 27848 w 353449"/>
                <a:gd name="connsiteY1" fmla="*/ 260483 h 296567"/>
                <a:gd name="connsiteX2" fmla="*/ 296469 w 353449"/>
                <a:gd name="connsiteY2" fmla="*/ 227923 h 296567"/>
                <a:gd name="connsiteX3" fmla="*/ 353449 w 353449"/>
                <a:gd name="connsiteY3" fmla="*/ 100394 h 296567"/>
                <a:gd name="connsiteX4" fmla="*/ 103821 w 353449"/>
                <a:gd name="connsiteY4" fmla="*/ 0 h 296567"/>
                <a:gd name="connsiteX0" fmla="*/ 103821 w 353449"/>
                <a:gd name="connsiteY0" fmla="*/ 0 h 299910"/>
                <a:gd name="connsiteX1" fmla="*/ 27848 w 353449"/>
                <a:gd name="connsiteY1" fmla="*/ 260483 h 299910"/>
                <a:gd name="connsiteX2" fmla="*/ 296469 w 353449"/>
                <a:gd name="connsiteY2" fmla="*/ 227923 h 299910"/>
                <a:gd name="connsiteX3" fmla="*/ 353449 w 353449"/>
                <a:gd name="connsiteY3" fmla="*/ 100394 h 299910"/>
                <a:gd name="connsiteX4" fmla="*/ 103821 w 353449"/>
                <a:gd name="connsiteY4" fmla="*/ 0 h 299910"/>
                <a:gd name="connsiteX0" fmla="*/ 103821 w 353449"/>
                <a:gd name="connsiteY0" fmla="*/ 0 h 299910"/>
                <a:gd name="connsiteX1" fmla="*/ 27848 w 353449"/>
                <a:gd name="connsiteY1" fmla="*/ 260483 h 299910"/>
                <a:gd name="connsiteX2" fmla="*/ 296469 w 353449"/>
                <a:gd name="connsiteY2" fmla="*/ 227923 h 299910"/>
                <a:gd name="connsiteX3" fmla="*/ 353449 w 353449"/>
                <a:gd name="connsiteY3" fmla="*/ 100394 h 299910"/>
                <a:gd name="connsiteX4" fmla="*/ 103821 w 353449"/>
                <a:gd name="connsiteY4" fmla="*/ 0 h 299910"/>
                <a:gd name="connsiteX0" fmla="*/ 103821 w 353449"/>
                <a:gd name="connsiteY0" fmla="*/ 0 h 299910"/>
                <a:gd name="connsiteX1" fmla="*/ 27848 w 353449"/>
                <a:gd name="connsiteY1" fmla="*/ 260483 h 299910"/>
                <a:gd name="connsiteX2" fmla="*/ 296469 w 353449"/>
                <a:gd name="connsiteY2" fmla="*/ 227923 h 299910"/>
                <a:gd name="connsiteX3" fmla="*/ 353449 w 353449"/>
                <a:gd name="connsiteY3" fmla="*/ 100394 h 299910"/>
                <a:gd name="connsiteX4" fmla="*/ 103821 w 353449"/>
                <a:gd name="connsiteY4" fmla="*/ 0 h 299910"/>
                <a:gd name="connsiteX0" fmla="*/ 103821 w 353449"/>
                <a:gd name="connsiteY0" fmla="*/ 0 h 299910"/>
                <a:gd name="connsiteX1" fmla="*/ 27848 w 353449"/>
                <a:gd name="connsiteY1" fmla="*/ 260483 h 299910"/>
                <a:gd name="connsiteX2" fmla="*/ 296469 w 353449"/>
                <a:gd name="connsiteY2" fmla="*/ 227923 h 299910"/>
                <a:gd name="connsiteX3" fmla="*/ 353449 w 353449"/>
                <a:gd name="connsiteY3" fmla="*/ 100394 h 299910"/>
                <a:gd name="connsiteX4" fmla="*/ 103821 w 353449"/>
                <a:gd name="connsiteY4" fmla="*/ 0 h 299910"/>
                <a:gd name="connsiteX0" fmla="*/ 103821 w 353449"/>
                <a:gd name="connsiteY0" fmla="*/ 0 h 299910"/>
                <a:gd name="connsiteX1" fmla="*/ 27848 w 353449"/>
                <a:gd name="connsiteY1" fmla="*/ 260483 h 299910"/>
                <a:gd name="connsiteX2" fmla="*/ 296469 w 353449"/>
                <a:gd name="connsiteY2" fmla="*/ 227923 h 299910"/>
                <a:gd name="connsiteX3" fmla="*/ 353449 w 353449"/>
                <a:gd name="connsiteY3" fmla="*/ 100394 h 299910"/>
                <a:gd name="connsiteX4" fmla="*/ 103821 w 353449"/>
                <a:gd name="connsiteY4" fmla="*/ 0 h 2999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3449" h="299910">
                  <a:moveTo>
                    <a:pt x="103821" y="0"/>
                  </a:moveTo>
                  <a:cubicBezTo>
                    <a:pt x="13376" y="77782"/>
                    <a:pt x="-33654" y="190841"/>
                    <a:pt x="27848" y="260483"/>
                  </a:cubicBezTo>
                  <a:cubicBezTo>
                    <a:pt x="109249" y="318369"/>
                    <a:pt x="215068" y="316559"/>
                    <a:pt x="296469" y="227923"/>
                  </a:cubicBezTo>
                  <a:cubicBezTo>
                    <a:pt x="348058" y="147391"/>
                    <a:pt x="323621" y="185744"/>
                    <a:pt x="353449" y="100394"/>
                  </a:cubicBezTo>
                  <a:lnTo>
                    <a:pt x="103821" y="0"/>
                  </a:lnTo>
                  <a:close/>
                </a:path>
              </a:pathLst>
            </a:custGeom>
            <a:solidFill>
              <a:srgbClr val="F3AD8F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6" name="자유형: 도형 29">
              <a:extLst>
                <a:ext uri="{FF2B5EF4-FFF2-40B4-BE49-F238E27FC236}">
                  <a16:creationId xmlns:a16="http://schemas.microsoft.com/office/drawing/2014/main" id="{C2DAC738-7991-471D-91A2-314F051AC024}"/>
                </a:ext>
              </a:extLst>
            </p:cNvPr>
            <p:cNvSpPr/>
            <p:nvPr/>
          </p:nvSpPr>
          <p:spPr>
            <a:xfrm>
              <a:off x="6378493" y="3507475"/>
              <a:ext cx="1291549" cy="752856"/>
            </a:xfrm>
            <a:custGeom>
              <a:avLst/>
              <a:gdLst>
                <a:gd name="connsiteX0" fmla="*/ 1132764 w 1303361"/>
                <a:gd name="connsiteY0" fmla="*/ 23884 h 771098"/>
                <a:gd name="connsiteX1" fmla="*/ 1303361 w 1303361"/>
                <a:gd name="connsiteY1" fmla="*/ 409433 h 771098"/>
                <a:gd name="connsiteX2" fmla="*/ 870044 w 1303361"/>
                <a:gd name="connsiteY2" fmla="*/ 771098 h 771098"/>
                <a:gd name="connsiteX3" fmla="*/ 0 w 1303361"/>
                <a:gd name="connsiteY3" fmla="*/ 0 h 771098"/>
                <a:gd name="connsiteX4" fmla="*/ 1132764 w 1303361"/>
                <a:gd name="connsiteY4" fmla="*/ 23884 h 771098"/>
                <a:gd name="connsiteX0" fmla="*/ 1108881 w 1279478"/>
                <a:gd name="connsiteY0" fmla="*/ 3412 h 750626"/>
                <a:gd name="connsiteX1" fmla="*/ 1279478 w 1279478"/>
                <a:gd name="connsiteY1" fmla="*/ 388961 h 750626"/>
                <a:gd name="connsiteX2" fmla="*/ 846161 w 1279478"/>
                <a:gd name="connsiteY2" fmla="*/ 750626 h 750626"/>
                <a:gd name="connsiteX3" fmla="*/ 0 w 1279478"/>
                <a:gd name="connsiteY3" fmla="*/ 0 h 750626"/>
                <a:gd name="connsiteX4" fmla="*/ 1108881 w 1279478"/>
                <a:gd name="connsiteY4" fmla="*/ 3412 h 750626"/>
                <a:gd name="connsiteX0" fmla="*/ 1108881 w 1279478"/>
                <a:gd name="connsiteY0" fmla="*/ 0 h 754038"/>
                <a:gd name="connsiteX1" fmla="*/ 1279478 w 1279478"/>
                <a:gd name="connsiteY1" fmla="*/ 392373 h 754038"/>
                <a:gd name="connsiteX2" fmla="*/ 846161 w 1279478"/>
                <a:gd name="connsiteY2" fmla="*/ 754038 h 754038"/>
                <a:gd name="connsiteX3" fmla="*/ 0 w 1279478"/>
                <a:gd name="connsiteY3" fmla="*/ 3412 h 754038"/>
                <a:gd name="connsiteX4" fmla="*/ 1108881 w 1279478"/>
                <a:gd name="connsiteY4" fmla="*/ 0 h 754038"/>
                <a:gd name="connsiteX0" fmla="*/ 1108881 w 1279478"/>
                <a:gd name="connsiteY0" fmla="*/ 0 h 754038"/>
                <a:gd name="connsiteX1" fmla="*/ 1279478 w 1279478"/>
                <a:gd name="connsiteY1" fmla="*/ 392373 h 754038"/>
                <a:gd name="connsiteX2" fmla="*/ 846161 w 1279478"/>
                <a:gd name="connsiteY2" fmla="*/ 754038 h 754038"/>
                <a:gd name="connsiteX3" fmla="*/ 0 w 1279478"/>
                <a:gd name="connsiteY3" fmla="*/ 3412 h 754038"/>
                <a:gd name="connsiteX4" fmla="*/ 1108881 w 1279478"/>
                <a:gd name="connsiteY4" fmla="*/ 0 h 754038"/>
                <a:gd name="connsiteX0" fmla="*/ 1108881 w 1279478"/>
                <a:gd name="connsiteY0" fmla="*/ 0 h 740390"/>
                <a:gd name="connsiteX1" fmla="*/ 1279478 w 1279478"/>
                <a:gd name="connsiteY1" fmla="*/ 392373 h 740390"/>
                <a:gd name="connsiteX2" fmla="*/ 859809 w 1279478"/>
                <a:gd name="connsiteY2" fmla="*/ 740390 h 740390"/>
                <a:gd name="connsiteX3" fmla="*/ 0 w 1279478"/>
                <a:gd name="connsiteY3" fmla="*/ 3412 h 740390"/>
                <a:gd name="connsiteX4" fmla="*/ 1108881 w 1279478"/>
                <a:gd name="connsiteY4" fmla="*/ 0 h 740390"/>
                <a:gd name="connsiteX0" fmla="*/ 1108881 w 1279478"/>
                <a:gd name="connsiteY0" fmla="*/ 0 h 743802"/>
                <a:gd name="connsiteX1" fmla="*/ 1279478 w 1279478"/>
                <a:gd name="connsiteY1" fmla="*/ 392373 h 743802"/>
                <a:gd name="connsiteX2" fmla="*/ 856397 w 1279478"/>
                <a:gd name="connsiteY2" fmla="*/ 743802 h 743802"/>
                <a:gd name="connsiteX3" fmla="*/ 0 w 1279478"/>
                <a:gd name="connsiteY3" fmla="*/ 3412 h 743802"/>
                <a:gd name="connsiteX4" fmla="*/ 1108881 w 1279478"/>
                <a:gd name="connsiteY4" fmla="*/ 0 h 743802"/>
                <a:gd name="connsiteX0" fmla="*/ 1108881 w 1279478"/>
                <a:gd name="connsiteY0" fmla="*/ 0 h 743802"/>
                <a:gd name="connsiteX1" fmla="*/ 1279478 w 1279478"/>
                <a:gd name="connsiteY1" fmla="*/ 392373 h 743802"/>
                <a:gd name="connsiteX2" fmla="*/ 856397 w 1279478"/>
                <a:gd name="connsiteY2" fmla="*/ 743802 h 743802"/>
                <a:gd name="connsiteX3" fmla="*/ 0 w 1279478"/>
                <a:gd name="connsiteY3" fmla="*/ 3412 h 743802"/>
                <a:gd name="connsiteX4" fmla="*/ 1108881 w 1279478"/>
                <a:gd name="connsiteY4" fmla="*/ 0 h 743802"/>
                <a:gd name="connsiteX0" fmla="*/ 1108881 w 1279478"/>
                <a:gd name="connsiteY0" fmla="*/ 0 h 743802"/>
                <a:gd name="connsiteX1" fmla="*/ 1279478 w 1279478"/>
                <a:gd name="connsiteY1" fmla="*/ 392373 h 743802"/>
                <a:gd name="connsiteX2" fmla="*/ 856397 w 1279478"/>
                <a:gd name="connsiteY2" fmla="*/ 743802 h 743802"/>
                <a:gd name="connsiteX3" fmla="*/ 0 w 1279478"/>
                <a:gd name="connsiteY3" fmla="*/ 3412 h 743802"/>
                <a:gd name="connsiteX4" fmla="*/ 1108881 w 1279478"/>
                <a:gd name="connsiteY4" fmla="*/ 0 h 743802"/>
                <a:gd name="connsiteX0" fmla="*/ 1108881 w 1279478"/>
                <a:gd name="connsiteY0" fmla="*/ 0 h 743802"/>
                <a:gd name="connsiteX1" fmla="*/ 1279478 w 1279478"/>
                <a:gd name="connsiteY1" fmla="*/ 392373 h 743802"/>
                <a:gd name="connsiteX2" fmla="*/ 856397 w 1279478"/>
                <a:gd name="connsiteY2" fmla="*/ 743802 h 743802"/>
                <a:gd name="connsiteX3" fmla="*/ 0 w 1279478"/>
                <a:gd name="connsiteY3" fmla="*/ 3412 h 743802"/>
                <a:gd name="connsiteX4" fmla="*/ 1108881 w 1279478"/>
                <a:gd name="connsiteY4" fmla="*/ 0 h 743802"/>
                <a:gd name="connsiteX0" fmla="*/ 1108881 w 1279478"/>
                <a:gd name="connsiteY0" fmla="*/ 0 h 743802"/>
                <a:gd name="connsiteX1" fmla="*/ 1279478 w 1279478"/>
                <a:gd name="connsiteY1" fmla="*/ 392373 h 743802"/>
                <a:gd name="connsiteX2" fmla="*/ 856397 w 1279478"/>
                <a:gd name="connsiteY2" fmla="*/ 743802 h 743802"/>
                <a:gd name="connsiteX3" fmla="*/ 0 w 1279478"/>
                <a:gd name="connsiteY3" fmla="*/ 3412 h 743802"/>
                <a:gd name="connsiteX4" fmla="*/ 1108881 w 1279478"/>
                <a:gd name="connsiteY4" fmla="*/ 0 h 743802"/>
                <a:gd name="connsiteX0" fmla="*/ 1108881 w 1279478"/>
                <a:gd name="connsiteY0" fmla="*/ 0 h 743802"/>
                <a:gd name="connsiteX1" fmla="*/ 1279478 w 1279478"/>
                <a:gd name="connsiteY1" fmla="*/ 392373 h 743802"/>
                <a:gd name="connsiteX2" fmla="*/ 856397 w 1279478"/>
                <a:gd name="connsiteY2" fmla="*/ 743802 h 743802"/>
                <a:gd name="connsiteX3" fmla="*/ 0 w 1279478"/>
                <a:gd name="connsiteY3" fmla="*/ 3412 h 743802"/>
                <a:gd name="connsiteX4" fmla="*/ 1108881 w 1279478"/>
                <a:gd name="connsiteY4" fmla="*/ 0 h 743802"/>
                <a:gd name="connsiteX0" fmla="*/ 1120952 w 1291549"/>
                <a:gd name="connsiteY0" fmla="*/ 0 h 743802"/>
                <a:gd name="connsiteX1" fmla="*/ 1291549 w 1291549"/>
                <a:gd name="connsiteY1" fmla="*/ 392373 h 743802"/>
                <a:gd name="connsiteX2" fmla="*/ 868468 w 1291549"/>
                <a:gd name="connsiteY2" fmla="*/ 743802 h 743802"/>
                <a:gd name="connsiteX3" fmla="*/ 0 w 1291549"/>
                <a:gd name="connsiteY3" fmla="*/ 6430 h 743802"/>
                <a:gd name="connsiteX4" fmla="*/ 1120952 w 1291549"/>
                <a:gd name="connsiteY4" fmla="*/ 0 h 743802"/>
                <a:gd name="connsiteX0" fmla="*/ 1120952 w 1291549"/>
                <a:gd name="connsiteY0" fmla="*/ 0 h 743802"/>
                <a:gd name="connsiteX1" fmla="*/ 1291549 w 1291549"/>
                <a:gd name="connsiteY1" fmla="*/ 392373 h 743802"/>
                <a:gd name="connsiteX2" fmla="*/ 868468 w 1291549"/>
                <a:gd name="connsiteY2" fmla="*/ 743802 h 743802"/>
                <a:gd name="connsiteX3" fmla="*/ 0 w 1291549"/>
                <a:gd name="connsiteY3" fmla="*/ 6430 h 743802"/>
                <a:gd name="connsiteX4" fmla="*/ 1120952 w 1291549"/>
                <a:gd name="connsiteY4" fmla="*/ 0 h 743802"/>
                <a:gd name="connsiteX0" fmla="*/ 1120952 w 1291549"/>
                <a:gd name="connsiteY0" fmla="*/ 0 h 752856"/>
                <a:gd name="connsiteX1" fmla="*/ 1291549 w 1291549"/>
                <a:gd name="connsiteY1" fmla="*/ 392373 h 752856"/>
                <a:gd name="connsiteX2" fmla="*/ 865450 w 1291549"/>
                <a:gd name="connsiteY2" fmla="*/ 752856 h 752856"/>
                <a:gd name="connsiteX3" fmla="*/ 0 w 1291549"/>
                <a:gd name="connsiteY3" fmla="*/ 6430 h 752856"/>
                <a:gd name="connsiteX4" fmla="*/ 1120952 w 1291549"/>
                <a:gd name="connsiteY4" fmla="*/ 0 h 752856"/>
                <a:gd name="connsiteX0" fmla="*/ 1120952 w 1291549"/>
                <a:gd name="connsiteY0" fmla="*/ 0 h 752856"/>
                <a:gd name="connsiteX1" fmla="*/ 1291549 w 1291549"/>
                <a:gd name="connsiteY1" fmla="*/ 392373 h 752856"/>
                <a:gd name="connsiteX2" fmla="*/ 865450 w 1291549"/>
                <a:gd name="connsiteY2" fmla="*/ 752856 h 752856"/>
                <a:gd name="connsiteX3" fmla="*/ 0 w 1291549"/>
                <a:gd name="connsiteY3" fmla="*/ 6430 h 752856"/>
                <a:gd name="connsiteX4" fmla="*/ 1120952 w 1291549"/>
                <a:gd name="connsiteY4" fmla="*/ 0 h 7528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91549" h="752856">
                  <a:moveTo>
                    <a:pt x="1120952" y="0"/>
                  </a:moveTo>
                  <a:lnTo>
                    <a:pt x="1291549" y="392373"/>
                  </a:lnTo>
                  <a:cubicBezTo>
                    <a:pt x="1112991" y="495868"/>
                    <a:pt x="1095187" y="659596"/>
                    <a:pt x="865450" y="752856"/>
                  </a:cubicBezTo>
                  <a:cubicBezTo>
                    <a:pt x="620927" y="501465"/>
                    <a:pt x="279431" y="259656"/>
                    <a:pt x="0" y="6430"/>
                  </a:cubicBezTo>
                  <a:lnTo>
                    <a:pt x="1120952" y="0"/>
                  </a:lnTo>
                  <a:close/>
                </a:path>
              </a:pathLst>
            </a:custGeom>
            <a:solidFill>
              <a:srgbClr val="F3AD8F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57" name="자유형: 도형 30">
              <a:extLst>
                <a:ext uri="{FF2B5EF4-FFF2-40B4-BE49-F238E27FC236}">
                  <a16:creationId xmlns:a16="http://schemas.microsoft.com/office/drawing/2014/main" id="{DA664A0F-0395-411C-832F-DCBE63107FCB}"/>
                </a:ext>
              </a:extLst>
            </p:cNvPr>
            <p:cNvSpPr/>
            <p:nvPr/>
          </p:nvSpPr>
          <p:spPr>
            <a:xfrm>
              <a:off x="4473055" y="2964975"/>
              <a:ext cx="2816358" cy="1884987"/>
            </a:xfrm>
            <a:custGeom>
              <a:avLst/>
              <a:gdLst>
                <a:gd name="connsiteX0" fmla="*/ 283191 w 2808027"/>
                <a:gd name="connsiteY0" fmla="*/ 180833 h 1859508"/>
                <a:gd name="connsiteX1" fmla="*/ 0 w 2808027"/>
                <a:gd name="connsiteY1" fmla="*/ 945108 h 1859508"/>
                <a:gd name="connsiteX2" fmla="*/ 2019868 w 2808027"/>
                <a:gd name="connsiteY2" fmla="*/ 1859508 h 1859508"/>
                <a:gd name="connsiteX3" fmla="*/ 1941394 w 2808027"/>
                <a:gd name="connsiteY3" fmla="*/ 1620672 h 1859508"/>
                <a:gd name="connsiteX4" fmla="*/ 2265528 w 2808027"/>
                <a:gd name="connsiteY4" fmla="*/ 1719618 h 1859508"/>
                <a:gd name="connsiteX5" fmla="*/ 2187053 w 2808027"/>
                <a:gd name="connsiteY5" fmla="*/ 1528549 h 1859508"/>
                <a:gd name="connsiteX6" fmla="*/ 2518012 w 2808027"/>
                <a:gd name="connsiteY6" fmla="*/ 1624084 h 1859508"/>
                <a:gd name="connsiteX7" fmla="*/ 2429301 w 2808027"/>
                <a:gd name="connsiteY7" fmla="*/ 1371600 h 1859508"/>
                <a:gd name="connsiteX8" fmla="*/ 2808027 w 2808027"/>
                <a:gd name="connsiteY8" fmla="*/ 1501254 h 1859508"/>
                <a:gd name="connsiteX9" fmla="*/ 2770495 w 2808027"/>
                <a:gd name="connsiteY9" fmla="*/ 1276066 h 1859508"/>
                <a:gd name="connsiteX10" fmla="*/ 1897039 w 2808027"/>
                <a:gd name="connsiteY10" fmla="*/ 542499 h 1859508"/>
                <a:gd name="connsiteX11" fmla="*/ 1716206 w 2808027"/>
                <a:gd name="connsiteY11" fmla="*/ 98946 h 1859508"/>
                <a:gd name="connsiteX12" fmla="*/ 1392071 w 2808027"/>
                <a:gd name="connsiteY12" fmla="*/ 0 h 1859508"/>
                <a:gd name="connsiteX13" fmla="*/ 283191 w 2808027"/>
                <a:gd name="connsiteY13" fmla="*/ 180833 h 1859508"/>
                <a:gd name="connsiteX0" fmla="*/ 283191 w 2808027"/>
                <a:gd name="connsiteY0" fmla="*/ 180833 h 1859508"/>
                <a:gd name="connsiteX1" fmla="*/ 0 w 2808027"/>
                <a:gd name="connsiteY1" fmla="*/ 945108 h 1859508"/>
                <a:gd name="connsiteX2" fmla="*/ 2019868 w 2808027"/>
                <a:gd name="connsiteY2" fmla="*/ 1859508 h 1859508"/>
                <a:gd name="connsiteX3" fmla="*/ 1941394 w 2808027"/>
                <a:gd name="connsiteY3" fmla="*/ 1620672 h 1859508"/>
                <a:gd name="connsiteX4" fmla="*/ 2265528 w 2808027"/>
                <a:gd name="connsiteY4" fmla="*/ 1719618 h 1859508"/>
                <a:gd name="connsiteX5" fmla="*/ 2187053 w 2808027"/>
                <a:gd name="connsiteY5" fmla="*/ 1528549 h 1859508"/>
                <a:gd name="connsiteX6" fmla="*/ 2518012 w 2808027"/>
                <a:gd name="connsiteY6" fmla="*/ 1624084 h 1859508"/>
                <a:gd name="connsiteX7" fmla="*/ 2429301 w 2808027"/>
                <a:gd name="connsiteY7" fmla="*/ 1371600 h 1859508"/>
                <a:gd name="connsiteX8" fmla="*/ 2808027 w 2808027"/>
                <a:gd name="connsiteY8" fmla="*/ 1501254 h 1859508"/>
                <a:gd name="connsiteX9" fmla="*/ 2770495 w 2808027"/>
                <a:gd name="connsiteY9" fmla="*/ 1276066 h 1859508"/>
                <a:gd name="connsiteX10" fmla="*/ 1897039 w 2808027"/>
                <a:gd name="connsiteY10" fmla="*/ 542499 h 1859508"/>
                <a:gd name="connsiteX11" fmla="*/ 1716206 w 2808027"/>
                <a:gd name="connsiteY11" fmla="*/ 98946 h 1859508"/>
                <a:gd name="connsiteX12" fmla="*/ 1392071 w 2808027"/>
                <a:gd name="connsiteY12" fmla="*/ 0 h 1859508"/>
                <a:gd name="connsiteX13" fmla="*/ 283191 w 2808027"/>
                <a:gd name="connsiteY13" fmla="*/ 180833 h 1859508"/>
                <a:gd name="connsiteX0" fmla="*/ 283191 w 2808027"/>
                <a:gd name="connsiteY0" fmla="*/ 180833 h 1859508"/>
                <a:gd name="connsiteX1" fmla="*/ 0 w 2808027"/>
                <a:gd name="connsiteY1" fmla="*/ 945108 h 1859508"/>
                <a:gd name="connsiteX2" fmla="*/ 2019868 w 2808027"/>
                <a:gd name="connsiteY2" fmla="*/ 1859508 h 1859508"/>
                <a:gd name="connsiteX3" fmla="*/ 1941394 w 2808027"/>
                <a:gd name="connsiteY3" fmla="*/ 1620672 h 1859508"/>
                <a:gd name="connsiteX4" fmla="*/ 2265528 w 2808027"/>
                <a:gd name="connsiteY4" fmla="*/ 1719618 h 1859508"/>
                <a:gd name="connsiteX5" fmla="*/ 2187053 w 2808027"/>
                <a:gd name="connsiteY5" fmla="*/ 1528549 h 1859508"/>
                <a:gd name="connsiteX6" fmla="*/ 2518012 w 2808027"/>
                <a:gd name="connsiteY6" fmla="*/ 1624084 h 1859508"/>
                <a:gd name="connsiteX7" fmla="*/ 2429301 w 2808027"/>
                <a:gd name="connsiteY7" fmla="*/ 1371600 h 1859508"/>
                <a:gd name="connsiteX8" fmla="*/ 2808027 w 2808027"/>
                <a:gd name="connsiteY8" fmla="*/ 1501254 h 1859508"/>
                <a:gd name="connsiteX9" fmla="*/ 2770495 w 2808027"/>
                <a:gd name="connsiteY9" fmla="*/ 1276066 h 1859508"/>
                <a:gd name="connsiteX10" fmla="*/ 1897039 w 2808027"/>
                <a:gd name="connsiteY10" fmla="*/ 542499 h 1859508"/>
                <a:gd name="connsiteX11" fmla="*/ 1716206 w 2808027"/>
                <a:gd name="connsiteY11" fmla="*/ 98946 h 1859508"/>
                <a:gd name="connsiteX12" fmla="*/ 1392071 w 2808027"/>
                <a:gd name="connsiteY12" fmla="*/ 0 h 1859508"/>
                <a:gd name="connsiteX13" fmla="*/ 283191 w 2808027"/>
                <a:gd name="connsiteY13" fmla="*/ 180833 h 1859508"/>
                <a:gd name="connsiteX0" fmla="*/ 283191 w 2808027"/>
                <a:gd name="connsiteY0" fmla="*/ 180833 h 1859508"/>
                <a:gd name="connsiteX1" fmla="*/ 0 w 2808027"/>
                <a:gd name="connsiteY1" fmla="*/ 945108 h 1859508"/>
                <a:gd name="connsiteX2" fmla="*/ 2019868 w 2808027"/>
                <a:gd name="connsiteY2" fmla="*/ 1859508 h 1859508"/>
                <a:gd name="connsiteX3" fmla="*/ 1941394 w 2808027"/>
                <a:gd name="connsiteY3" fmla="*/ 1620672 h 1859508"/>
                <a:gd name="connsiteX4" fmla="*/ 2265528 w 2808027"/>
                <a:gd name="connsiteY4" fmla="*/ 1719618 h 1859508"/>
                <a:gd name="connsiteX5" fmla="*/ 2187053 w 2808027"/>
                <a:gd name="connsiteY5" fmla="*/ 1528549 h 1859508"/>
                <a:gd name="connsiteX6" fmla="*/ 2518012 w 2808027"/>
                <a:gd name="connsiteY6" fmla="*/ 1624084 h 1859508"/>
                <a:gd name="connsiteX7" fmla="*/ 2429301 w 2808027"/>
                <a:gd name="connsiteY7" fmla="*/ 1371600 h 1859508"/>
                <a:gd name="connsiteX8" fmla="*/ 2808027 w 2808027"/>
                <a:gd name="connsiteY8" fmla="*/ 1501254 h 1859508"/>
                <a:gd name="connsiteX9" fmla="*/ 2770495 w 2808027"/>
                <a:gd name="connsiteY9" fmla="*/ 1276066 h 1859508"/>
                <a:gd name="connsiteX10" fmla="*/ 1897039 w 2808027"/>
                <a:gd name="connsiteY10" fmla="*/ 542499 h 1859508"/>
                <a:gd name="connsiteX11" fmla="*/ 1716206 w 2808027"/>
                <a:gd name="connsiteY11" fmla="*/ 98946 h 1859508"/>
                <a:gd name="connsiteX12" fmla="*/ 1392071 w 2808027"/>
                <a:gd name="connsiteY12" fmla="*/ 0 h 1859508"/>
                <a:gd name="connsiteX13" fmla="*/ 283191 w 2808027"/>
                <a:gd name="connsiteY13" fmla="*/ 180833 h 1859508"/>
                <a:gd name="connsiteX0" fmla="*/ 283191 w 2808027"/>
                <a:gd name="connsiteY0" fmla="*/ 180833 h 1859508"/>
                <a:gd name="connsiteX1" fmla="*/ 0 w 2808027"/>
                <a:gd name="connsiteY1" fmla="*/ 928048 h 1859508"/>
                <a:gd name="connsiteX2" fmla="*/ 2019868 w 2808027"/>
                <a:gd name="connsiteY2" fmla="*/ 1859508 h 1859508"/>
                <a:gd name="connsiteX3" fmla="*/ 1941394 w 2808027"/>
                <a:gd name="connsiteY3" fmla="*/ 1620672 h 1859508"/>
                <a:gd name="connsiteX4" fmla="*/ 2265528 w 2808027"/>
                <a:gd name="connsiteY4" fmla="*/ 1719618 h 1859508"/>
                <a:gd name="connsiteX5" fmla="*/ 2187053 w 2808027"/>
                <a:gd name="connsiteY5" fmla="*/ 1528549 h 1859508"/>
                <a:gd name="connsiteX6" fmla="*/ 2518012 w 2808027"/>
                <a:gd name="connsiteY6" fmla="*/ 1624084 h 1859508"/>
                <a:gd name="connsiteX7" fmla="*/ 2429301 w 2808027"/>
                <a:gd name="connsiteY7" fmla="*/ 1371600 h 1859508"/>
                <a:gd name="connsiteX8" fmla="*/ 2808027 w 2808027"/>
                <a:gd name="connsiteY8" fmla="*/ 1501254 h 1859508"/>
                <a:gd name="connsiteX9" fmla="*/ 2770495 w 2808027"/>
                <a:gd name="connsiteY9" fmla="*/ 1276066 h 1859508"/>
                <a:gd name="connsiteX10" fmla="*/ 1897039 w 2808027"/>
                <a:gd name="connsiteY10" fmla="*/ 542499 h 1859508"/>
                <a:gd name="connsiteX11" fmla="*/ 1716206 w 2808027"/>
                <a:gd name="connsiteY11" fmla="*/ 98946 h 1859508"/>
                <a:gd name="connsiteX12" fmla="*/ 1392071 w 2808027"/>
                <a:gd name="connsiteY12" fmla="*/ 0 h 1859508"/>
                <a:gd name="connsiteX13" fmla="*/ 283191 w 2808027"/>
                <a:gd name="connsiteY13" fmla="*/ 180833 h 1859508"/>
                <a:gd name="connsiteX0" fmla="*/ 283191 w 2808027"/>
                <a:gd name="connsiteY0" fmla="*/ 180833 h 1859508"/>
                <a:gd name="connsiteX1" fmla="*/ 0 w 2808027"/>
                <a:gd name="connsiteY1" fmla="*/ 928048 h 1859508"/>
                <a:gd name="connsiteX2" fmla="*/ 2019868 w 2808027"/>
                <a:gd name="connsiteY2" fmla="*/ 1859508 h 1859508"/>
                <a:gd name="connsiteX3" fmla="*/ 1941394 w 2808027"/>
                <a:gd name="connsiteY3" fmla="*/ 1620672 h 1859508"/>
                <a:gd name="connsiteX4" fmla="*/ 2265528 w 2808027"/>
                <a:gd name="connsiteY4" fmla="*/ 1719618 h 1859508"/>
                <a:gd name="connsiteX5" fmla="*/ 2187053 w 2808027"/>
                <a:gd name="connsiteY5" fmla="*/ 1528549 h 1859508"/>
                <a:gd name="connsiteX6" fmla="*/ 2518012 w 2808027"/>
                <a:gd name="connsiteY6" fmla="*/ 1624084 h 1859508"/>
                <a:gd name="connsiteX7" fmla="*/ 2429301 w 2808027"/>
                <a:gd name="connsiteY7" fmla="*/ 1371600 h 1859508"/>
                <a:gd name="connsiteX8" fmla="*/ 2808027 w 2808027"/>
                <a:gd name="connsiteY8" fmla="*/ 1501254 h 1859508"/>
                <a:gd name="connsiteX9" fmla="*/ 2770495 w 2808027"/>
                <a:gd name="connsiteY9" fmla="*/ 1276066 h 1859508"/>
                <a:gd name="connsiteX10" fmla="*/ 1897039 w 2808027"/>
                <a:gd name="connsiteY10" fmla="*/ 542499 h 1859508"/>
                <a:gd name="connsiteX11" fmla="*/ 1716206 w 2808027"/>
                <a:gd name="connsiteY11" fmla="*/ 98946 h 1859508"/>
                <a:gd name="connsiteX12" fmla="*/ 1392071 w 2808027"/>
                <a:gd name="connsiteY12" fmla="*/ 0 h 1859508"/>
                <a:gd name="connsiteX13" fmla="*/ 283191 w 2808027"/>
                <a:gd name="connsiteY13" fmla="*/ 180833 h 1859508"/>
                <a:gd name="connsiteX0" fmla="*/ 283191 w 2808027"/>
                <a:gd name="connsiteY0" fmla="*/ 180833 h 1859508"/>
                <a:gd name="connsiteX1" fmla="*/ 0 w 2808027"/>
                <a:gd name="connsiteY1" fmla="*/ 928048 h 1859508"/>
                <a:gd name="connsiteX2" fmla="*/ 2019868 w 2808027"/>
                <a:gd name="connsiteY2" fmla="*/ 1859508 h 1859508"/>
                <a:gd name="connsiteX3" fmla="*/ 1941394 w 2808027"/>
                <a:gd name="connsiteY3" fmla="*/ 1620672 h 1859508"/>
                <a:gd name="connsiteX4" fmla="*/ 2265528 w 2808027"/>
                <a:gd name="connsiteY4" fmla="*/ 1719618 h 1859508"/>
                <a:gd name="connsiteX5" fmla="*/ 2187053 w 2808027"/>
                <a:gd name="connsiteY5" fmla="*/ 1528549 h 1859508"/>
                <a:gd name="connsiteX6" fmla="*/ 2518012 w 2808027"/>
                <a:gd name="connsiteY6" fmla="*/ 1624084 h 1859508"/>
                <a:gd name="connsiteX7" fmla="*/ 2429301 w 2808027"/>
                <a:gd name="connsiteY7" fmla="*/ 1371600 h 1859508"/>
                <a:gd name="connsiteX8" fmla="*/ 2808027 w 2808027"/>
                <a:gd name="connsiteY8" fmla="*/ 1501254 h 1859508"/>
                <a:gd name="connsiteX9" fmla="*/ 2770495 w 2808027"/>
                <a:gd name="connsiteY9" fmla="*/ 1276066 h 1859508"/>
                <a:gd name="connsiteX10" fmla="*/ 1897039 w 2808027"/>
                <a:gd name="connsiteY10" fmla="*/ 542499 h 1859508"/>
                <a:gd name="connsiteX11" fmla="*/ 1716206 w 2808027"/>
                <a:gd name="connsiteY11" fmla="*/ 98946 h 1859508"/>
                <a:gd name="connsiteX12" fmla="*/ 1392071 w 2808027"/>
                <a:gd name="connsiteY12" fmla="*/ 0 h 1859508"/>
                <a:gd name="connsiteX13" fmla="*/ 283191 w 2808027"/>
                <a:gd name="connsiteY13" fmla="*/ 180833 h 1859508"/>
                <a:gd name="connsiteX0" fmla="*/ 283191 w 2808027"/>
                <a:gd name="connsiteY0" fmla="*/ 180833 h 1863056"/>
                <a:gd name="connsiteX1" fmla="*/ 0 w 2808027"/>
                <a:gd name="connsiteY1" fmla="*/ 928048 h 1863056"/>
                <a:gd name="connsiteX2" fmla="*/ 2019868 w 2808027"/>
                <a:gd name="connsiteY2" fmla="*/ 1859508 h 1863056"/>
                <a:gd name="connsiteX3" fmla="*/ 1941394 w 2808027"/>
                <a:gd name="connsiteY3" fmla="*/ 1620672 h 1863056"/>
                <a:gd name="connsiteX4" fmla="*/ 2265528 w 2808027"/>
                <a:gd name="connsiteY4" fmla="*/ 1719618 h 1863056"/>
                <a:gd name="connsiteX5" fmla="*/ 2187053 w 2808027"/>
                <a:gd name="connsiteY5" fmla="*/ 1528549 h 1863056"/>
                <a:gd name="connsiteX6" fmla="*/ 2518012 w 2808027"/>
                <a:gd name="connsiteY6" fmla="*/ 1624084 h 1863056"/>
                <a:gd name="connsiteX7" fmla="*/ 2429301 w 2808027"/>
                <a:gd name="connsiteY7" fmla="*/ 1371600 h 1863056"/>
                <a:gd name="connsiteX8" fmla="*/ 2808027 w 2808027"/>
                <a:gd name="connsiteY8" fmla="*/ 1501254 h 1863056"/>
                <a:gd name="connsiteX9" fmla="*/ 2770495 w 2808027"/>
                <a:gd name="connsiteY9" fmla="*/ 1276066 h 1863056"/>
                <a:gd name="connsiteX10" fmla="*/ 1897039 w 2808027"/>
                <a:gd name="connsiteY10" fmla="*/ 542499 h 1863056"/>
                <a:gd name="connsiteX11" fmla="*/ 1716206 w 2808027"/>
                <a:gd name="connsiteY11" fmla="*/ 98946 h 1863056"/>
                <a:gd name="connsiteX12" fmla="*/ 1392071 w 2808027"/>
                <a:gd name="connsiteY12" fmla="*/ 0 h 1863056"/>
                <a:gd name="connsiteX13" fmla="*/ 283191 w 2808027"/>
                <a:gd name="connsiteY13" fmla="*/ 180833 h 1863056"/>
                <a:gd name="connsiteX0" fmla="*/ 283191 w 2808027"/>
                <a:gd name="connsiteY0" fmla="*/ 180833 h 1863056"/>
                <a:gd name="connsiteX1" fmla="*/ 0 w 2808027"/>
                <a:gd name="connsiteY1" fmla="*/ 928048 h 1863056"/>
                <a:gd name="connsiteX2" fmla="*/ 2019868 w 2808027"/>
                <a:gd name="connsiteY2" fmla="*/ 1859508 h 1863056"/>
                <a:gd name="connsiteX3" fmla="*/ 1941394 w 2808027"/>
                <a:gd name="connsiteY3" fmla="*/ 1620672 h 1863056"/>
                <a:gd name="connsiteX4" fmla="*/ 2265528 w 2808027"/>
                <a:gd name="connsiteY4" fmla="*/ 1719618 h 1863056"/>
                <a:gd name="connsiteX5" fmla="*/ 2187053 w 2808027"/>
                <a:gd name="connsiteY5" fmla="*/ 1528549 h 1863056"/>
                <a:gd name="connsiteX6" fmla="*/ 2518012 w 2808027"/>
                <a:gd name="connsiteY6" fmla="*/ 1624084 h 1863056"/>
                <a:gd name="connsiteX7" fmla="*/ 2429301 w 2808027"/>
                <a:gd name="connsiteY7" fmla="*/ 1371600 h 1863056"/>
                <a:gd name="connsiteX8" fmla="*/ 2808027 w 2808027"/>
                <a:gd name="connsiteY8" fmla="*/ 1501254 h 1863056"/>
                <a:gd name="connsiteX9" fmla="*/ 2770495 w 2808027"/>
                <a:gd name="connsiteY9" fmla="*/ 1276066 h 1863056"/>
                <a:gd name="connsiteX10" fmla="*/ 1897039 w 2808027"/>
                <a:gd name="connsiteY10" fmla="*/ 542499 h 1863056"/>
                <a:gd name="connsiteX11" fmla="*/ 1716206 w 2808027"/>
                <a:gd name="connsiteY11" fmla="*/ 98946 h 1863056"/>
                <a:gd name="connsiteX12" fmla="*/ 1392071 w 2808027"/>
                <a:gd name="connsiteY12" fmla="*/ 0 h 1863056"/>
                <a:gd name="connsiteX13" fmla="*/ 283191 w 2808027"/>
                <a:gd name="connsiteY13" fmla="*/ 180833 h 1863056"/>
                <a:gd name="connsiteX0" fmla="*/ 283191 w 2808027"/>
                <a:gd name="connsiteY0" fmla="*/ 180833 h 1876894"/>
                <a:gd name="connsiteX1" fmla="*/ 0 w 2808027"/>
                <a:gd name="connsiteY1" fmla="*/ 928048 h 1876894"/>
                <a:gd name="connsiteX2" fmla="*/ 2019868 w 2808027"/>
                <a:gd name="connsiteY2" fmla="*/ 1859508 h 1876894"/>
                <a:gd name="connsiteX3" fmla="*/ 1941394 w 2808027"/>
                <a:gd name="connsiteY3" fmla="*/ 1620672 h 1876894"/>
                <a:gd name="connsiteX4" fmla="*/ 2265528 w 2808027"/>
                <a:gd name="connsiteY4" fmla="*/ 1719618 h 1876894"/>
                <a:gd name="connsiteX5" fmla="*/ 2187053 w 2808027"/>
                <a:gd name="connsiteY5" fmla="*/ 1528549 h 1876894"/>
                <a:gd name="connsiteX6" fmla="*/ 2518012 w 2808027"/>
                <a:gd name="connsiteY6" fmla="*/ 1624084 h 1876894"/>
                <a:gd name="connsiteX7" fmla="*/ 2429301 w 2808027"/>
                <a:gd name="connsiteY7" fmla="*/ 1371600 h 1876894"/>
                <a:gd name="connsiteX8" fmla="*/ 2808027 w 2808027"/>
                <a:gd name="connsiteY8" fmla="*/ 1501254 h 1876894"/>
                <a:gd name="connsiteX9" fmla="*/ 2770495 w 2808027"/>
                <a:gd name="connsiteY9" fmla="*/ 1276066 h 1876894"/>
                <a:gd name="connsiteX10" fmla="*/ 1897039 w 2808027"/>
                <a:gd name="connsiteY10" fmla="*/ 542499 h 1876894"/>
                <a:gd name="connsiteX11" fmla="*/ 1716206 w 2808027"/>
                <a:gd name="connsiteY11" fmla="*/ 98946 h 1876894"/>
                <a:gd name="connsiteX12" fmla="*/ 1392071 w 2808027"/>
                <a:gd name="connsiteY12" fmla="*/ 0 h 1876894"/>
                <a:gd name="connsiteX13" fmla="*/ 283191 w 2808027"/>
                <a:gd name="connsiteY13" fmla="*/ 180833 h 1876894"/>
                <a:gd name="connsiteX0" fmla="*/ 283191 w 2808027"/>
                <a:gd name="connsiteY0" fmla="*/ 180833 h 1878386"/>
                <a:gd name="connsiteX1" fmla="*/ 0 w 2808027"/>
                <a:gd name="connsiteY1" fmla="*/ 928048 h 1878386"/>
                <a:gd name="connsiteX2" fmla="*/ 2019868 w 2808027"/>
                <a:gd name="connsiteY2" fmla="*/ 1859508 h 1878386"/>
                <a:gd name="connsiteX3" fmla="*/ 1941394 w 2808027"/>
                <a:gd name="connsiteY3" fmla="*/ 1620672 h 1878386"/>
                <a:gd name="connsiteX4" fmla="*/ 2265528 w 2808027"/>
                <a:gd name="connsiteY4" fmla="*/ 1719618 h 1878386"/>
                <a:gd name="connsiteX5" fmla="*/ 2187053 w 2808027"/>
                <a:gd name="connsiteY5" fmla="*/ 1528549 h 1878386"/>
                <a:gd name="connsiteX6" fmla="*/ 2518012 w 2808027"/>
                <a:gd name="connsiteY6" fmla="*/ 1624084 h 1878386"/>
                <a:gd name="connsiteX7" fmla="*/ 2429301 w 2808027"/>
                <a:gd name="connsiteY7" fmla="*/ 1371600 h 1878386"/>
                <a:gd name="connsiteX8" fmla="*/ 2808027 w 2808027"/>
                <a:gd name="connsiteY8" fmla="*/ 1501254 h 1878386"/>
                <a:gd name="connsiteX9" fmla="*/ 2770495 w 2808027"/>
                <a:gd name="connsiteY9" fmla="*/ 1276066 h 1878386"/>
                <a:gd name="connsiteX10" fmla="*/ 1897039 w 2808027"/>
                <a:gd name="connsiteY10" fmla="*/ 542499 h 1878386"/>
                <a:gd name="connsiteX11" fmla="*/ 1716206 w 2808027"/>
                <a:gd name="connsiteY11" fmla="*/ 98946 h 1878386"/>
                <a:gd name="connsiteX12" fmla="*/ 1392071 w 2808027"/>
                <a:gd name="connsiteY12" fmla="*/ 0 h 1878386"/>
                <a:gd name="connsiteX13" fmla="*/ 283191 w 2808027"/>
                <a:gd name="connsiteY13" fmla="*/ 180833 h 1878386"/>
                <a:gd name="connsiteX0" fmla="*/ 283191 w 2808027"/>
                <a:gd name="connsiteY0" fmla="*/ 180833 h 1878386"/>
                <a:gd name="connsiteX1" fmla="*/ 0 w 2808027"/>
                <a:gd name="connsiteY1" fmla="*/ 928048 h 1878386"/>
                <a:gd name="connsiteX2" fmla="*/ 2019868 w 2808027"/>
                <a:gd name="connsiteY2" fmla="*/ 1859508 h 1878386"/>
                <a:gd name="connsiteX3" fmla="*/ 1941394 w 2808027"/>
                <a:gd name="connsiteY3" fmla="*/ 1620672 h 1878386"/>
                <a:gd name="connsiteX4" fmla="*/ 2265528 w 2808027"/>
                <a:gd name="connsiteY4" fmla="*/ 1719618 h 1878386"/>
                <a:gd name="connsiteX5" fmla="*/ 2187053 w 2808027"/>
                <a:gd name="connsiteY5" fmla="*/ 1528549 h 1878386"/>
                <a:gd name="connsiteX6" fmla="*/ 2518012 w 2808027"/>
                <a:gd name="connsiteY6" fmla="*/ 1624084 h 1878386"/>
                <a:gd name="connsiteX7" fmla="*/ 2429301 w 2808027"/>
                <a:gd name="connsiteY7" fmla="*/ 1371600 h 1878386"/>
                <a:gd name="connsiteX8" fmla="*/ 2808027 w 2808027"/>
                <a:gd name="connsiteY8" fmla="*/ 1501254 h 1878386"/>
                <a:gd name="connsiteX9" fmla="*/ 2770495 w 2808027"/>
                <a:gd name="connsiteY9" fmla="*/ 1276066 h 1878386"/>
                <a:gd name="connsiteX10" fmla="*/ 1897039 w 2808027"/>
                <a:gd name="connsiteY10" fmla="*/ 542499 h 1878386"/>
                <a:gd name="connsiteX11" fmla="*/ 1716206 w 2808027"/>
                <a:gd name="connsiteY11" fmla="*/ 98946 h 1878386"/>
                <a:gd name="connsiteX12" fmla="*/ 1392071 w 2808027"/>
                <a:gd name="connsiteY12" fmla="*/ 0 h 1878386"/>
                <a:gd name="connsiteX13" fmla="*/ 283191 w 2808027"/>
                <a:gd name="connsiteY13" fmla="*/ 180833 h 1878386"/>
                <a:gd name="connsiteX0" fmla="*/ 283191 w 2808027"/>
                <a:gd name="connsiteY0" fmla="*/ 180833 h 1859509"/>
                <a:gd name="connsiteX1" fmla="*/ 0 w 2808027"/>
                <a:gd name="connsiteY1" fmla="*/ 928048 h 1859509"/>
                <a:gd name="connsiteX2" fmla="*/ 1122528 w 2808027"/>
                <a:gd name="connsiteY2" fmla="*/ 1579728 h 1859509"/>
                <a:gd name="connsiteX3" fmla="*/ 2019868 w 2808027"/>
                <a:gd name="connsiteY3" fmla="*/ 1859508 h 1859509"/>
                <a:gd name="connsiteX4" fmla="*/ 1941394 w 2808027"/>
                <a:gd name="connsiteY4" fmla="*/ 1620672 h 1859509"/>
                <a:gd name="connsiteX5" fmla="*/ 2265528 w 2808027"/>
                <a:gd name="connsiteY5" fmla="*/ 1719618 h 1859509"/>
                <a:gd name="connsiteX6" fmla="*/ 2187053 w 2808027"/>
                <a:gd name="connsiteY6" fmla="*/ 1528549 h 1859509"/>
                <a:gd name="connsiteX7" fmla="*/ 2518012 w 2808027"/>
                <a:gd name="connsiteY7" fmla="*/ 1624084 h 1859509"/>
                <a:gd name="connsiteX8" fmla="*/ 2429301 w 2808027"/>
                <a:gd name="connsiteY8" fmla="*/ 1371600 h 1859509"/>
                <a:gd name="connsiteX9" fmla="*/ 2808027 w 2808027"/>
                <a:gd name="connsiteY9" fmla="*/ 1501254 h 1859509"/>
                <a:gd name="connsiteX10" fmla="*/ 2770495 w 2808027"/>
                <a:gd name="connsiteY10" fmla="*/ 1276066 h 1859509"/>
                <a:gd name="connsiteX11" fmla="*/ 1897039 w 2808027"/>
                <a:gd name="connsiteY11" fmla="*/ 542499 h 1859509"/>
                <a:gd name="connsiteX12" fmla="*/ 1716206 w 2808027"/>
                <a:gd name="connsiteY12" fmla="*/ 98946 h 1859509"/>
                <a:gd name="connsiteX13" fmla="*/ 1392071 w 2808027"/>
                <a:gd name="connsiteY13" fmla="*/ 0 h 1859509"/>
                <a:gd name="connsiteX14" fmla="*/ 283191 w 2808027"/>
                <a:gd name="connsiteY14" fmla="*/ 180833 h 1859509"/>
                <a:gd name="connsiteX0" fmla="*/ 283191 w 2808027"/>
                <a:gd name="connsiteY0" fmla="*/ 180833 h 1859510"/>
                <a:gd name="connsiteX1" fmla="*/ 0 w 2808027"/>
                <a:gd name="connsiteY1" fmla="*/ 928048 h 1859510"/>
                <a:gd name="connsiteX2" fmla="*/ 1098644 w 2808027"/>
                <a:gd name="connsiteY2" fmla="*/ 1607024 h 1859510"/>
                <a:gd name="connsiteX3" fmla="*/ 2019868 w 2808027"/>
                <a:gd name="connsiteY3" fmla="*/ 1859508 h 1859510"/>
                <a:gd name="connsiteX4" fmla="*/ 1941394 w 2808027"/>
                <a:gd name="connsiteY4" fmla="*/ 1620672 h 1859510"/>
                <a:gd name="connsiteX5" fmla="*/ 2265528 w 2808027"/>
                <a:gd name="connsiteY5" fmla="*/ 1719618 h 1859510"/>
                <a:gd name="connsiteX6" fmla="*/ 2187053 w 2808027"/>
                <a:gd name="connsiteY6" fmla="*/ 1528549 h 1859510"/>
                <a:gd name="connsiteX7" fmla="*/ 2518012 w 2808027"/>
                <a:gd name="connsiteY7" fmla="*/ 1624084 h 1859510"/>
                <a:gd name="connsiteX8" fmla="*/ 2429301 w 2808027"/>
                <a:gd name="connsiteY8" fmla="*/ 1371600 h 1859510"/>
                <a:gd name="connsiteX9" fmla="*/ 2808027 w 2808027"/>
                <a:gd name="connsiteY9" fmla="*/ 1501254 h 1859510"/>
                <a:gd name="connsiteX10" fmla="*/ 2770495 w 2808027"/>
                <a:gd name="connsiteY10" fmla="*/ 1276066 h 1859510"/>
                <a:gd name="connsiteX11" fmla="*/ 1897039 w 2808027"/>
                <a:gd name="connsiteY11" fmla="*/ 542499 h 1859510"/>
                <a:gd name="connsiteX12" fmla="*/ 1716206 w 2808027"/>
                <a:gd name="connsiteY12" fmla="*/ 98946 h 1859510"/>
                <a:gd name="connsiteX13" fmla="*/ 1392071 w 2808027"/>
                <a:gd name="connsiteY13" fmla="*/ 0 h 1859510"/>
                <a:gd name="connsiteX14" fmla="*/ 283191 w 2808027"/>
                <a:gd name="connsiteY14" fmla="*/ 180833 h 1859510"/>
                <a:gd name="connsiteX0" fmla="*/ 283191 w 2808027"/>
                <a:gd name="connsiteY0" fmla="*/ 180833 h 1859510"/>
                <a:gd name="connsiteX1" fmla="*/ 0 w 2808027"/>
                <a:gd name="connsiteY1" fmla="*/ 928048 h 1859510"/>
                <a:gd name="connsiteX2" fmla="*/ 1098644 w 2808027"/>
                <a:gd name="connsiteY2" fmla="*/ 1607024 h 1859510"/>
                <a:gd name="connsiteX3" fmla="*/ 2019868 w 2808027"/>
                <a:gd name="connsiteY3" fmla="*/ 1859508 h 1859510"/>
                <a:gd name="connsiteX4" fmla="*/ 1941394 w 2808027"/>
                <a:gd name="connsiteY4" fmla="*/ 1620672 h 1859510"/>
                <a:gd name="connsiteX5" fmla="*/ 2265528 w 2808027"/>
                <a:gd name="connsiteY5" fmla="*/ 1719618 h 1859510"/>
                <a:gd name="connsiteX6" fmla="*/ 2187053 w 2808027"/>
                <a:gd name="connsiteY6" fmla="*/ 1528549 h 1859510"/>
                <a:gd name="connsiteX7" fmla="*/ 2518012 w 2808027"/>
                <a:gd name="connsiteY7" fmla="*/ 1624084 h 1859510"/>
                <a:gd name="connsiteX8" fmla="*/ 2429301 w 2808027"/>
                <a:gd name="connsiteY8" fmla="*/ 1371600 h 1859510"/>
                <a:gd name="connsiteX9" fmla="*/ 2808027 w 2808027"/>
                <a:gd name="connsiteY9" fmla="*/ 1501254 h 1859510"/>
                <a:gd name="connsiteX10" fmla="*/ 2770495 w 2808027"/>
                <a:gd name="connsiteY10" fmla="*/ 1276066 h 1859510"/>
                <a:gd name="connsiteX11" fmla="*/ 1897039 w 2808027"/>
                <a:gd name="connsiteY11" fmla="*/ 542499 h 1859510"/>
                <a:gd name="connsiteX12" fmla="*/ 1716206 w 2808027"/>
                <a:gd name="connsiteY12" fmla="*/ 98946 h 1859510"/>
                <a:gd name="connsiteX13" fmla="*/ 1392071 w 2808027"/>
                <a:gd name="connsiteY13" fmla="*/ 0 h 1859510"/>
                <a:gd name="connsiteX14" fmla="*/ 283191 w 2808027"/>
                <a:gd name="connsiteY14" fmla="*/ 180833 h 1859510"/>
                <a:gd name="connsiteX0" fmla="*/ 283191 w 2808027"/>
                <a:gd name="connsiteY0" fmla="*/ 180833 h 1859510"/>
                <a:gd name="connsiteX1" fmla="*/ 0 w 2808027"/>
                <a:gd name="connsiteY1" fmla="*/ 928048 h 1859510"/>
                <a:gd name="connsiteX2" fmla="*/ 1098644 w 2808027"/>
                <a:gd name="connsiteY2" fmla="*/ 1607024 h 1859510"/>
                <a:gd name="connsiteX3" fmla="*/ 2019868 w 2808027"/>
                <a:gd name="connsiteY3" fmla="*/ 1859508 h 1859510"/>
                <a:gd name="connsiteX4" fmla="*/ 1941394 w 2808027"/>
                <a:gd name="connsiteY4" fmla="*/ 1620672 h 1859510"/>
                <a:gd name="connsiteX5" fmla="*/ 2265528 w 2808027"/>
                <a:gd name="connsiteY5" fmla="*/ 1719618 h 1859510"/>
                <a:gd name="connsiteX6" fmla="*/ 2187053 w 2808027"/>
                <a:gd name="connsiteY6" fmla="*/ 1528549 h 1859510"/>
                <a:gd name="connsiteX7" fmla="*/ 2518012 w 2808027"/>
                <a:gd name="connsiteY7" fmla="*/ 1624084 h 1859510"/>
                <a:gd name="connsiteX8" fmla="*/ 2429301 w 2808027"/>
                <a:gd name="connsiteY8" fmla="*/ 1371600 h 1859510"/>
                <a:gd name="connsiteX9" fmla="*/ 2808027 w 2808027"/>
                <a:gd name="connsiteY9" fmla="*/ 1501254 h 1859510"/>
                <a:gd name="connsiteX10" fmla="*/ 2770495 w 2808027"/>
                <a:gd name="connsiteY10" fmla="*/ 1276066 h 1859510"/>
                <a:gd name="connsiteX11" fmla="*/ 1897039 w 2808027"/>
                <a:gd name="connsiteY11" fmla="*/ 542499 h 1859510"/>
                <a:gd name="connsiteX12" fmla="*/ 1716206 w 2808027"/>
                <a:gd name="connsiteY12" fmla="*/ 98946 h 1859510"/>
                <a:gd name="connsiteX13" fmla="*/ 1392071 w 2808027"/>
                <a:gd name="connsiteY13" fmla="*/ 0 h 1859510"/>
                <a:gd name="connsiteX14" fmla="*/ 283191 w 2808027"/>
                <a:gd name="connsiteY14" fmla="*/ 180833 h 1859510"/>
                <a:gd name="connsiteX0" fmla="*/ 283191 w 2808027"/>
                <a:gd name="connsiteY0" fmla="*/ 180833 h 1859510"/>
                <a:gd name="connsiteX1" fmla="*/ 0 w 2808027"/>
                <a:gd name="connsiteY1" fmla="*/ 928048 h 1859510"/>
                <a:gd name="connsiteX2" fmla="*/ 1119115 w 2808027"/>
                <a:gd name="connsiteY2" fmla="*/ 1624084 h 1859510"/>
                <a:gd name="connsiteX3" fmla="*/ 2019868 w 2808027"/>
                <a:gd name="connsiteY3" fmla="*/ 1859508 h 1859510"/>
                <a:gd name="connsiteX4" fmla="*/ 1941394 w 2808027"/>
                <a:gd name="connsiteY4" fmla="*/ 1620672 h 1859510"/>
                <a:gd name="connsiteX5" fmla="*/ 2265528 w 2808027"/>
                <a:gd name="connsiteY5" fmla="*/ 1719618 h 1859510"/>
                <a:gd name="connsiteX6" fmla="*/ 2187053 w 2808027"/>
                <a:gd name="connsiteY6" fmla="*/ 1528549 h 1859510"/>
                <a:gd name="connsiteX7" fmla="*/ 2518012 w 2808027"/>
                <a:gd name="connsiteY7" fmla="*/ 1624084 h 1859510"/>
                <a:gd name="connsiteX8" fmla="*/ 2429301 w 2808027"/>
                <a:gd name="connsiteY8" fmla="*/ 1371600 h 1859510"/>
                <a:gd name="connsiteX9" fmla="*/ 2808027 w 2808027"/>
                <a:gd name="connsiteY9" fmla="*/ 1501254 h 1859510"/>
                <a:gd name="connsiteX10" fmla="*/ 2770495 w 2808027"/>
                <a:gd name="connsiteY10" fmla="*/ 1276066 h 1859510"/>
                <a:gd name="connsiteX11" fmla="*/ 1897039 w 2808027"/>
                <a:gd name="connsiteY11" fmla="*/ 542499 h 1859510"/>
                <a:gd name="connsiteX12" fmla="*/ 1716206 w 2808027"/>
                <a:gd name="connsiteY12" fmla="*/ 98946 h 1859510"/>
                <a:gd name="connsiteX13" fmla="*/ 1392071 w 2808027"/>
                <a:gd name="connsiteY13" fmla="*/ 0 h 1859510"/>
                <a:gd name="connsiteX14" fmla="*/ 283191 w 2808027"/>
                <a:gd name="connsiteY14" fmla="*/ 180833 h 1859510"/>
                <a:gd name="connsiteX0" fmla="*/ 283191 w 2808027"/>
                <a:gd name="connsiteY0" fmla="*/ 180833 h 1859510"/>
                <a:gd name="connsiteX1" fmla="*/ 0 w 2808027"/>
                <a:gd name="connsiteY1" fmla="*/ 928048 h 1859510"/>
                <a:gd name="connsiteX2" fmla="*/ 1119115 w 2808027"/>
                <a:gd name="connsiteY2" fmla="*/ 1624084 h 1859510"/>
                <a:gd name="connsiteX3" fmla="*/ 2019868 w 2808027"/>
                <a:gd name="connsiteY3" fmla="*/ 1859508 h 1859510"/>
                <a:gd name="connsiteX4" fmla="*/ 1941394 w 2808027"/>
                <a:gd name="connsiteY4" fmla="*/ 1620672 h 1859510"/>
                <a:gd name="connsiteX5" fmla="*/ 2265528 w 2808027"/>
                <a:gd name="connsiteY5" fmla="*/ 1719618 h 1859510"/>
                <a:gd name="connsiteX6" fmla="*/ 2187053 w 2808027"/>
                <a:gd name="connsiteY6" fmla="*/ 1528549 h 1859510"/>
                <a:gd name="connsiteX7" fmla="*/ 2518012 w 2808027"/>
                <a:gd name="connsiteY7" fmla="*/ 1624084 h 1859510"/>
                <a:gd name="connsiteX8" fmla="*/ 2429301 w 2808027"/>
                <a:gd name="connsiteY8" fmla="*/ 1371600 h 1859510"/>
                <a:gd name="connsiteX9" fmla="*/ 2808027 w 2808027"/>
                <a:gd name="connsiteY9" fmla="*/ 1501254 h 1859510"/>
                <a:gd name="connsiteX10" fmla="*/ 2770495 w 2808027"/>
                <a:gd name="connsiteY10" fmla="*/ 1276066 h 1859510"/>
                <a:gd name="connsiteX11" fmla="*/ 1897039 w 2808027"/>
                <a:gd name="connsiteY11" fmla="*/ 542499 h 1859510"/>
                <a:gd name="connsiteX12" fmla="*/ 1716206 w 2808027"/>
                <a:gd name="connsiteY12" fmla="*/ 98946 h 1859510"/>
                <a:gd name="connsiteX13" fmla="*/ 1392071 w 2808027"/>
                <a:gd name="connsiteY13" fmla="*/ 0 h 1859510"/>
                <a:gd name="connsiteX14" fmla="*/ 283191 w 2808027"/>
                <a:gd name="connsiteY14" fmla="*/ 180833 h 1859510"/>
                <a:gd name="connsiteX0" fmla="*/ 283191 w 2808027"/>
                <a:gd name="connsiteY0" fmla="*/ 180833 h 1859510"/>
                <a:gd name="connsiteX1" fmla="*/ 0 w 2808027"/>
                <a:gd name="connsiteY1" fmla="*/ 928048 h 1859510"/>
                <a:gd name="connsiteX2" fmla="*/ 1119115 w 2808027"/>
                <a:gd name="connsiteY2" fmla="*/ 1624084 h 1859510"/>
                <a:gd name="connsiteX3" fmla="*/ 2019868 w 2808027"/>
                <a:gd name="connsiteY3" fmla="*/ 1859508 h 1859510"/>
                <a:gd name="connsiteX4" fmla="*/ 1941394 w 2808027"/>
                <a:gd name="connsiteY4" fmla="*/ 1620672 h 1859510"/>
                <a:gd name="connsiteX5" fmla="*/ 2265528 w 2808027"/>
                <a:gd name="connsiteY5" fmla="*/ 1719618 h 1859510"/>
                <a:gd name="connsiteX6" fmla="*/ 2187053 w 2808027"/>
                <a:gd name="connsiteY6" fmla="*/ 1528549 h 1859510"/>
                <a:gd name="connsiteX7" fmla="*/ 2518012 w 2808027"/>
                <a:gd name="connsiteY7" fmla="*/ 1624084 h 1859510"/>
                <a:gd name="connsiteX8" fmla="*/ 2429301 w 2808027"/>
                <a:gd name="connsiteY8" fmla="*/ 1371600 h 1859510"/>
                <a:gd name="connsiteX9" fmla="*/ 2808027 w 2808027"/>
                <a:gd name="connsiteY9" fmla="*/ 1501254 h 1859510"/>
                <a:gd name="connsiteX10" fmla="*/ 2770495 w 2808027"/>
                <a:gd name="connsiteY10" fmla="*/ 1276066 h 1859510"/>
                <a:gd name="connsiteX11" fmla="*/ 1897039 w 2808027"/>
                <a:gd name="connsiteY11" fmla="*/ 542499 h 1859510"/>
                <a:gd name="connsiteX12" fmla="*/ 1716206 w 2808027"/>
                <a:gd name="connsiteY12" fmla="*/ 98946 h 1859510"/>
                <a:gd name="connsiteX13" fmla="*/ 1392071 w 2808027"/>
                <a:gd name="connsiteY13" fmla="*/ 0 h 1859510"/>
                <a:gd name="connsiteX14" fmla="*/ 283191 w 2808027"/>
                <a:gd name="connsiteY14" fmla="*/ 180833 h 1859510"/>
                <a:gd name="connsiteX0" fmla="*/ 283191 w 2808027"/>
                <a:gd name="connsiteY0" fmla="*/ 180833 h 1859510"/>
                <a:gd name="connsiteX1" fmla="*/ 0 w 2808027"/>
                <a:gd name="connsiteY1" fmla="*/ 928048 h 1859510"/>
                <a:gd name="connsiteX2" fmla="*/ 1119115 w 2808027"/>
                <a:gd name="connsiteY2" fmla="*/ 1624084 h 1859510"/>
                <a:gd name="connsiteX3" fmla="*/ 2019868 w 2808027"/>
                <a:gd name="connsiteY3" fmla="*/ 1859508 h 1859510"/>
                <a:gd name="connsiteX4" fmla="*/ 1941394 w 2808027"/>
                <a:gd name="connsiteY4" fmla="*/ 1620672 h 1859510"/>
                <a:gd name="connsiteX5" fmla="*/ 2265528 w 2808027"/>
                <a:gd name="connsiteY5" fmla="*/ 1719618 h 1859510"/>
                <a:gd name="connsiteX6" fmla="*/ 2187053 w 2808027"/>
                <a:gd name="connsiteY6" fmla="*/ 1528549 h 1859510"/>
                <a:gd name="connsiteX7" fmla="*/ 2518012 w 2808027"/>
                <a:gd name="connsiteY7" fmla="*/ 1624084 h 1859510"/>
                <a:gd name="connsiteX8" fmla="*/ 2429301 w 2808027"/>
                <a:gd name="connsiteY8" fmla="*/ 1371600 h 1859510"/>
                <a:gd name="connsiteX9" fmla="*/ 2808027 w 2808027"/>
                <a:gd name="connsiteY9" fmla="*/ 1501254 h 1859510"/>
                <a:gd name="connsiteX10" fmla="*/ 2770495 w 2808027"/>
                <a:gd name="connsiteY10" fmla="*/ 1276066 h 1859510"/>
                <a:gd name="connsiteX11" fmla="*/ 1897039 w 2808027"/>
                <a:gd name="connsiteY11" fmla="*/ 542499 h 1859510"/>
                <a:gd name="connsiteX12" fmla="*/ 1716206 w 2808027"/>
                <a:gd name="connsiteY12" fmla="*/ 98946 h 1859510"/>
                <a:gd name="connsiteX13" fmla="*/ 1392071 w 2808027"/>
                <a:gd name="connsiteY13" fmla="*/ 0 h 1859510"/>
                <a:gd name="connsiteX14" fmla="*/ 283191 w 2808027"/>
                <a:gd name="connsiteY14" fmla="*/ 180833 h 1859510"/>
                <a:gd name="connsiteX0" fmla="*/ 283191 w 2808027"/>
                <a:gd name="connsiteY0" fmla="*/ 180833 h 1877464"/>
                <a:gd name="connsiteX1" fmla="*/ 0 w 2808027"/>
                <a:gd name="connsiteY1" fmla="*/ 928048 h 1877464"/>
                <a:gd name="connsiteX2" fmla="*/ 1119115 w 2808027"/>
                <a:gd name="connsiteY2" fmla="*/ 1624084 h 1877464"/>
                <a:gd name="connsiteX3" fmla="*/ 2019868 w 2808027"/>
                <a:gd name="connsiteY3" fmla="*/ 1859508 h 1877464"/>
                <a:gd name="connsiteX4" fmla="*/ 1941394 w 2808027"/>
                <a:gd name="connsiteY4" fmla="*/ 1620672 h 1877464"/>
                <a:gd name="connsiteX5" fmla="*/ 2265528 w 2808027"/>
                <a:gd name="connsiteY5" fmla="*/ 1719618 h 1877464"/>
                <a:gd name="connsiteX6" fmla="*/ 2187053 w 2808027"/>
                <a:gd name="connsiteY6" fmla="*/ 1528549 h 1877464"/>
                <a:gd name="connsiteX7" fmla="*/ 2518012 w 2808027"/>
                <a:gd name="connsiteY7" fmla="*/ 1624084 h 1877464"/>
                <a:gd name="connsiteX8" fmla="*/ 2429301 w 2808027"/>
                <a:gd name="connsiteY8" fmla="*/ 1371600 h 1877464"/>
                <a:gd name="connsiteX9" fmla="*/ 2808027 w 2808027"/>
                <a:gd name="connsiteY9" fmla="*/ 1501254 h 1877464"/>
                <a:gd name="connsiteX10" fmla="*/ 2770495 w 2808027"/>
                <a:gd name="connsiteY10" fmla="*/ 1276066 h 1877464"/>
                <a:gd name="connsiteX11" fmla="*/ 1897039 w 2808027"/>
                <a:gd name="connsiteY11" fmla="*/ 542499 h 1877464"/>
                <a:gd name="connsiteX12" fmla="*/ 1716206 w 2808027"/>
                <a:gd name="connsiteY12" fmla="*/ 98946 h 1877464"/>
                <a:gd name="connsiteX13" fmla="*/ 1392071 w 2808027"/>
                <a:gd name="connsiteY13" fmla="*/ 0 h 1877464"/>
                <a:gd name="connsiteX14" fmla="*/ 283191 w 2808027"/>
                <a:gd name="connsiteY14" fmla="*/ 180833 h 1877464"/>
                <a:gd name="connsiteX0" fmla="*/ 283191 w 2808027"/>
                <a:gd name="connsiteY0" fmla="*/ 180833 h 1877464"/>
                <a:gd name="connsiteX1" fmla="*/ 0 w 2808027"/>
                <a:gd name="connsiteY1" fmla="*/ 928048 h 1877464"/>
                <a:gd name="connsiteX2" fmla="*/ 1119115 w 2808027"/>
                <a:gd name="connsiteY2" fmla="*/ 1624084 h 1877464"/>
                <a:gd name="connsiteX3" fmla="*/ 2019868 w 2808027"/>
                <a:gd name="connsiteY3" fmla="*/ 1859508 h 1877464"/>
                <a:gd name="connsiteX4" fmla="*/ 1941394 w 2808027"/>
                <a:gd name="connsiteY4" fmla="*/ 1620672 h 1877464"/>
                <a:gd name="connsiteX5" fmla="*/ 2265528 w 2808027"/>
                <a:gd name="connsiteY5" fmla="*/ 1719618 h 1877464"/>
                <a:gd name="connsiteX6" fmla="*/ 2187053 w 2808027"/>
                <a:gd name="connsiteY6" fmla="*/ 1528549 h 1877464"/>
                <a:gd name="connsiteX7" fmla="*/ 2518012 w 2808027"/>
                <a:gd name="connsiteY7" fmla="*/ 1624084 h 1877464"/>
                <a:gd name="connsiteX8" fmla="*/ 2429301 w 2808027"/>
                <a:gd name="connsiteY8" fmla="*/ 1371600 h 1877464"/>
                <a:gd name="connsiteX9" fmla="*/ 2808027 w 2808027"/>
                <a:gd name="connsiteY9" fmla="*/ 1501254 h 1877464"/>
                <a:gd name="connsiteX10" fmla="*/ 2770495 w 2808027"/>
                <a:gd name="connsiteY10" fmla="*/ 1276066 h 1877464"/>
                <a:gd name="connsiteX11" fmla="*/ 1897039 w 2808027"/>
                <a:gd name="connsiteY11" fmla="*/ 542499 h 1877464"/>
                <a:gd name="connsiteX12" fmla="*/ 1716206 w 2808027"/>
                <a:gd name="connsiteY12" fmla="*/ 98946 h 1877464"/>
                <a:gd name="connsiteX13" fmla="*/ 1392071 w 2808027"/>
                <a:gd name="connsiteY13" fmla="*/ 0 h 1877464"/>
                <a:gd name="connsiteX14" fmla="*/ 283191 w 2808027"/>
                <a:gd name="connsiteY14" fmla="*/ 180833 h 1877464"/>
                <a:gd name="connsiteX0" fmla="*/ 283191 w 2808027"/>
                <a:gd name="connsiteY0" fmla="*/ 180833 h 1879902"/>
                <a:gd name="connsiteX1" fmla="*/ 0 w 2808027"/>
                <a:gd name="connsiteY1" fmla="*/ 928048 h 1879902"/>
                <a:gd name="connsiteX2" fmla="*/ 1119115 w 2808027"/>
                <a:gd name="connsiteY2" fmla="*/ 1624084 h 1879902"/>
                <a:gd name="connsiteX3" fmla="*/ 2019868 w 2808027"/>
                <a:gd name="connsiteY3" fmla="*/ 1859508 h 1879902"/>
                <a:gd name="connsiteX4" fmla="*/ 1941394 w 2808027"/>
                <a:gd name="connsiteY4" fmla="*/ 1620672 h 1879902"/>
                <a:gd name="connsiteX5" fmla="*/ 2265528 w 2808027"/>
                <a:gd name="connsiteY5" fmla="*/ 1719618 h 1879902"/>
                <a:gd name="connsiteX6" fmla="*/ 2187053 w 2808027"/>
                <a:gd name="connsiteY6" fmla="*/ 1528549 h 1879902"/>
                <a:gd name="connsiteX7" fmla="*/ 2518012 w 2808027"/>
                <a:gd name="connsiteY7" fmla="*/ 1624084 h 1879902"/>
                <a:gd name="connsiteX8" fmla="*/ 2429301 w 2808027"/>
                <a:gd name="connsiteY8" fmla="*/ 1371600 h 1879902"/>
                <a:gd name="connsiteX9" fmla="*/ 2808027 w 2808027"/>
                <a:gd name="connsiteY9" fmla="*/ 1501254 h 1879902"/>
                <a:gd name="connsiteX10" fmla="*/ 2770495 w 2808027"/>
                <a:gd name="connsiteY10" fmla="*/ 1276066 h 1879902"/>
                <a:gd name="connsiteX11" fmla="*/ 1897039 w 2808027"/>
                <a:gd name="connsiteY11" fmla="*/ 542499 h 1879902"/>
                <a:gd name="connsiteX12" fmla="*/ 1716206 w 2808027"/>
                <a:gd name="connsiteY12" fmla="*/ 98946 h 1879902"/>
                <a:gd name="connsiteX13" fmla="*/ 1392071 w 2808027"/>
                <a:gd name="connsiteY13" fmla="*/ 0 h 1879902"/>
                <a:gd name="connsiteX14" fmla="*/ 283191 w 2808027"/>
                <a:gd name="connsiteY14" fmla="*/ 180833 h 1879902"/>
                <a:gd name="connsiteX0" fmla="*/ 283191 w 2808027"/>
                <a:gd name="connsiteY0" fmla="*/ 180833 h 1876879"/>
                <a:gd name="connsiteX1" fmla="*/ 0 w 2808027"/>
                <a:gd name="connsiteY1" fmla="*/ 928048 h 1876879"/>
                <a:gd name="connsiteX2" fmla="*/ 1119115 w 2808027"/>
                <a:gd name="connsiteY2" fmla="*/ 1624084 h 1876879"/>
                <a:gd name="connsiteX3" fmla="*/ 2019868 w 2808027"/>
                <a:gd name="connsiteY3" fmla="*/ 1859508 h 1876879"/>
                <a:gd name="connsiteX4" fmla="*/ 1941394 w 2808027"/>
                <a:gd name="connsiteY4" fmla="*/ 1620672 h 1876879"/>
                <a:gd name="connsiteX5" fmla="*/ 2265528 w 2808027"/>
                <a:gd name="connsiteY5" fmla="*/ 1719618 h 1876879"/>
                <a:gd name="connsiteX6" fmla="*/ 2187053 w 2808027"/>
                <a:gd name="connsiteY6" fmla="*/ 1528549 h 1876879"/>
                <a:gd name="connsiteX7" fmla="*/ 2518012 w 2808027"/>
                <a:gd name="connsiteY7" fmla="*/ 1624084 h 1876879"/>
                <a:gd name="connsiteX8" fmla="*/ 2429301 w 2808027"/>
                <a:gd name="connsiteY8" fmla="*/ 1371600 h 1876879"/>
                <a:gd name="connsiteX9" fmla="*/ 2808027 w 2808027"/>
                <a:gd name="connsiteY9" fmla="*/ 1501254 h 1876879"/>
                <a:gd name="connsiteX10" fmla="*/ 2770495 w 2808027"/>
                <a:gd name="connsiteY10" fmla="*/ 1276066 h 1876879"/>
                <a:gd name="connsiteX11" fmla="*/ 1897039 w 2808027"/>
                <a:gd name="connsiteY11" fmla="*/ 542499 h 1876879"/>
                <a:gd name="connsiteX12" fmla="*/ 1716206 w 2808027"/>
                <a:gd name="connsiteY12" fmla="*/ 98946 h 1876879"/>
                <a:gd name="connsiteX13" fmla="*/ 1392071 w 2808027"/>
                <a:gd name="connsiteY13" fmla="*/ 0 h 1876879"/>
                <a:gd name="connsiteX14" fmla="*/ 283191 w 2808027"/>
                <a:gd name="connsiteY14" fmla="*/ 180833 h 1876879"/>
                <a:gd name="connsiteX0" fmla="*/ 283191 w 2808027"/>
                <a:gd name="connsiteY0" fmla="*/ 180833 h 1876879"/>
                <a:gd name="connsiteX1" fmla="*/ 0 w 2808027"/>
                <a:gd name="connsiteY1" fmla="*/ 928048 h 1876879"/>
                <a:gd name="connsiteX2" fmla="*/ 1119115 w 2808027"/>
                <a:gd name="connsiteY2" fmla="*/ 1624084 h 1876879"/>
                <a:gd name="connsiteX3" fmla="*/ 2019868 w 2808027"/>
                <a:gd name="connsiteY3" fmla="*/ 1859508 h 1876879"/>
                <a:gd name="connsiteX4" fmla="*/ 1941394 w 2808027"/>
                <a:gd name="connsiteY4" fmla="*/ 1620672 h 1876879"/>
                <a:gd name="connsiteX5" fmla="*/ 2265528 w 2808027"/>
                <a:gd name="connsiteY5" fmla="*/ 1719618 h 1876879"/>
                <a:gd name="connsiteX6" fmla="*/ 2187053 w 2808027"/>
                <a:gd name="connsiteY6" fmla="*/ 1528549 h 1876879"/>
                <a:gd name="connsiteX7" fmla="*/ 2518012 w 2808027"/>
                <a:gd name="connsiteY7" fmla="*/ 1624084 h 1876879"/>
                <a:gd name="connsiteX8" fmla="*/ 2429301 w 2808027"/>
                <a:gd name="connsiteY8" fmla="*/ 1371600 h 1876879"/>
                <a:gd name="connsiteX9" fmla="*/ 2808027 w 2808027"/>
                <a:gd name="connsiteY9" fmla="*/ 1501254 h 1876879"/>
                <a:gd name="connsiteX10" fmla="*/ 2770495 w 2808027"/>
                <a:gd name="connsiteY10" fmla="*/ 1276066 h 1876879"/>
                <a:gd name="connsiteX11" fmla="*/ 1897039 w 2808027"/>
                <a:gd name="connsiteY11" fmla="*/ 542499 h 1876879"/>
                <a:gd name="connsiteX12" fmla="*/ 1716206 w 2808027"/>
                <a:gd name="connsiteY12" fmla="*/ 98946 h 1876879"/>
                <a:gd name="connsiteX13" fmla="*/ 1392071 w 2808027"/>
                <a:gd name="connsiteY13" fmla="*/ 0 h 1876879"/>
                <a:gd name="connsiteX14" fmla="*/ 283191 w 2808027"/>
                <a:gd name="connsiteY14" fmla="*/ 180833 h 1876879"/>
                <a:gd name="connsiteX0" fmla="*/ 283191 w 2808027"/>
                <a:gd name="connsiteY0" fmla="*/ 180833 h 1876680"/>
                <a:gd name="connsiteX1" fmla="*/ 0 w 2808027"/>
                <a:gd name="connsiteY1" fmla="*/ 928048 h 1876680"/>
                <a:gd name="connsiteX2" fmla="*/ 1119115 w 2808027"/>
                <a:gd name="connsiteY2" fmla="*/ 1624084 h 1876680"/>
                <a:gd name="connsiteX3" fmla="*/ 2019868 w 2808027"/>
                <a:gd name="connsiteY3" fmla="*/ 1859508 h 1876680"/>
                <a:gd name="connsiteX4" fmla="*/ 1941394 w 2808027"/>
                <a:gd name="connsiteY4" fmla="*/ 1620672 h 1876680"/>
                <a:gd name="connsiteX5" fmla="*/ 2265528 w 2808027"/>
                <a:gd name="connsiteY5" fmla="*/ 1719618 h 1876680"/>
                <a:gd name="connsiteX6" fmla="*/ 2187053 w 2808027"/>
                <a:gd name="connsiteY6" fmla="*/ 1528549 h 1876680"/>
                <a:gd name="connsiteX7" fmla="*/ 2518012 w 2808027"/>
                <a:gd name="connsiteY7" fmla="*/ 1624084 h 1876680"/>
                <a:gd name="connsiteX8" fmla="*/ 2429301 w 2808027"/>
                <a:gd name="connsiteY8" fmla="*/ 1371600 h 1876680"/>
                <a:gd name="connsiteX9" fmla="*/ 2808027 w 2808027"/>
                <a:gd name="connsiteY9" fmla="*/ 1501254 h 1876680"/>
                <a:gd name="connsiteX10" fmla="*/ 2770495 w 2808027"/>
                <a:gd name="connsiteY10" fmla="*/ 1276066 h 1876680"/>
                <a:gd name="connsiteX11" fmla="*/ 1897039 w 2808027"/>
                <a:gd name="connsiteY11" fmla="*/ 542499 h 1876680"/>
                <a:gd name="connsiteX12" fmla="*/ 1716206 w 2808027"/>
                <a:gd name="connsiteY12" fmla="*/ 98946 h 1876680"/>
                <a:gd name="connsiteX13" fmla="*/ 1392071 w 2808027"/>
                <a:gd name="connsiteY13" fmla="*/ 0 h 1876680"/>
                <a:gd name="connsiteX14" fmla="*/ 283191 w 2808027"/>
                <a:gd name="connsiteY14" fmla="*/ 180833 h 1876680"/>
                <a:gd name="connsiteX0" fmla="*/ 283191 w 2808027"/>
                <a:gd name="connsiteY0" fmla="*/ 180833 h 1880087"/>
                <a:gd name="connsiteX1" fmla="*/ 0 w 2808027"/>
                <a:gd name="connsiteY1" fmla="*/ 928048 h 1880087"/>
                <a:gd name="connsiteX2" fmla="*/ 1119115 w 2808027"/>
                <a:gd name="connsiteY2" fmla="*/ 1624084 h 1880087"/>
                <a:gd name="connsiteX3" fmla="*/ 2019868 w 2808027"/>
                <a:gd name="connsiteY3" fmla="*/ 1859508 h 1880087"/>
                <a:gd name="connsiteX4" fmla="*/ 1941394 w 2808027"/>
                <a:gd name="connsiteY4" fmla="*/ 1620672 h 1880087"/>
                <a:gd name="connsiteX5" fmla="*/ 2265528 w 2808027"/>
                <a:gd name="connsiteY5" fmla="*/ 1719618 h 1880087"/>
                <a:gd name="connsiteX6" fmla="*/ 2187053 w 2808027"/>
                <a:gd name="connsiteY6" fmla="*/ 1528549 h 1880087"/>
                <a:gd name="connsiteX7" fmla="*/ 2518012 w 2808027"/>
                <a:gd name="connsiteY7" fmla="*/ 1624084 h 1880087"/>
                <a:gd name="connsiteX8" fmla="*/ 2429301 w 2808027"/>
                <a:gd name="connsiteY8" fmla="*/ 1371600 h 1880087"/>
                <a:gd name="connsiteX9" fmla="*/ 2808027 w 2808027"/>
                <a:gd name="connsiteY9" fmla="*/ 1501254 h 1880087"/>
                <a:gd name="connsiteX10" fmla="*/ 2770495 w 2808027"/>
                <a:gd name="connsiteY10" fmla="*/ 1276066 h 1880087"/>
                <a:gd name="connsiteX11" fmla="*/ 1897039 w 2808027"/>
                <a:gd name="connsiteY11" fmla="*/ 542499 h 1880087"/>
                <a:gd name="connsiteX12" fmla="*/ 1716206 w 2808027"/>
                <a:gd name="connsiteY12" fmla="*/ 98946 h 1880087"/>
                <a:gd name="connsiteX13" fmla="*/ 1392071 w 2808027"/>
                <a:gd name="connsiteY13" fmla="*/ 0 h 1880087"/>
                <a:gd name="connsiteX14" fmla="*/ 283191 w 2808027"/>
                <a:gd name="connsiteY14" fmla="*/ 180833 h 1880087"/>
                <a:gd name="connsiteX0" fmla="*/ 283191 w 2808027"/>
                <a:gd name="connsiteY0" fmla="*/ 180833 h 1879404"/>
                <a:gd name="connsiteX1" fmla="*/ 0 w 2808027"/>
                <a:gd name="connsiteY1" fmla="*/ 928048 h 1879404"/>
                <a:gd name="connsiteX2" fmla="*/ 1125939 w 2808027"/>
                <a:gd name="connsiteY2" fmla="*/ 1613848 h 1879404"/>
                <a:gd name="connsiteX3" fmla="*/ 2019868 w 2808027"/>
                <a:gd name="connsiteY3" fmla="*/ 1859508 h 1879404"/>
                <a:gd name="connsiteX4" fmla="*/ 1941394 w 2808027"/>
                <a:gd name="connsiteY4" fmla="*/ 1620672 h 1879404"/>
                <a:gd name="connsiteX5" fmla="*/ 2265528 w 2808027"/>
                <a:gd name="connsiteY5" fmla="*/ 1719618 h 1879404"/>
                <a:gd name="connsiteX6" fmla="*/ 2187053 w 2808027"/>
                <a:gd name="connsiteY6" fmla="*/ 1528549 h 1879404"/>
                <a:gd name="connsiteX7" fmla="*/ 2518012 w 2808027"/>
                <a:gd name="connsiteY7" fmla="*/ 1624084 h 1879404"/>
                <a:gd name="connsiteX8" fmla="*/ 2429301 w 2808027"/>
                <a:gd name="connsiteY8" fmla="*/ 1371600 h 1879404"/>
                <a:gd name="connsiteX9" fmla="*/ 2808027 w 2808027"/>
                <a:gd name="connsiteY9" fmla="*/ 1501254 h 1879404"/>
                <a:gd name="connsiteX10" fmla="*/ 2770495 w 2808027"/>
                <a:gd name="connsiteY10" fmla="*/ 1276066 h 1879404"/>
                <a:gd name="connsiteX11" fmla="*/ 1897039 w 2808027"/>
                <a:gd name="connsiteY11" fmla="*/ 542499 h 1879404"/>
                <a:gd name="connsiteX12" fmla="*/ 1716206 w 2808027"/>
                <a:gd name="connsiteY12" fmla="*/ 98946 h 1879404"/>
                <a:gd name="connsiteX13" fmla="*/ 1392071 w 2808027"/>
                <a:gd name="connsiteY13" fmla="*/ 0 h 1879404"/>
                <a:gd name="connsiteX14" fmla="*/ 283191 w 2808027"/>
                <a:gd name="connsiteY14" fmla="*/ 180833 h 1879404"/>
                <a:gd name="connsiteX0" fmla="*/ 283191 w 2808027"/>
                <a:gd name="connsiteY0" fmla="*/ 180833 h 1879404"/>
                <a:gd name="connsiteX1" fmla="*/ 0 w 2808027"/>
                <a:gd name="connsiteY1" fmla="*/ 928048 h 1879404"/>
                <a:gd name="connsiteX2" fmla="*/ 1125939 w 2808027"/>
                <a:gd name="connsiteY2" fmla="*/ 1613848 h 1879404"/>
                <a:gd name="connsiteX3" fmla="*/ 2019868 w 2808027"/>
                <a:gd name="connsiteY3" fmla="*/ 1859508 h 1879404"/>
                <a:gd name="connsiteX4" fmla="*/ 1941394 w 2808027"/>
                <a:gd name="connsiteY4" fmla="*/ 1620672 h 1879404"/>
                <a:gd name="connsiteX5" fmla="*/ 2265528 w 2808027"/>
                <a:gd name="connsiteY5" fmla="*/ 1719618 h 1879404"/>
                <a:gd name="connsiteX6" fmla="*/ 2187053 w 2808027"/>
                <a:gd name="connsiteY6" fmla="*/ 1528549 h 1879404"/>
                <a:gd name="connsiteX7" fmla="*/ 2518012 w 2808027"/>
                <a:gd name="connsiteY7" fmla="*/ 1624084 h 1879404"/>
                <a:gd name="connsiteX8" fmla="*/ 2429301 w 2808027"/>
                <a:gd name="connsiteY8" fmla="*/ 1371600 h 1879404"/>
                <a:gd name="connsiteX9" fmla="*/ 2808027 w 2808027"/>
                <a:gd name="connsiteY9" fmla="*/ 1501254 h 1879404"/>
                <a:gd name="connsiteX10" fmla="*/ 2770495 w 2808027"/>
                <a:gd name="connsiteY10" fmla="*/ 1276066 h 1879404"/>
                <a:gd name="connsiteX11" fmla="*/ 1897039 w 2808027"/>
                <a:gd name="connsiteY11" fmla="*/ 542499 h 1879404"/>
                <a:gd name="connsiteX12" fmla="*/ 1716206 w 2808027"/>
                <a:gd name="connsiteY12" fmla="*/ 98946 h 1879404"/>
                <a:gd name="connsiteX13" fmla="*/ 1392071 w 2808027"/>
                <a:gd name="connsiteY13" fmla="*/ 0 h 1879404"/>
                <a:gd name="connsiteX14" fmla="*/ 283191 w 2808027"/>
                <a:gd name="connsiteY14" fmla="*/ 180833 h 1879404"/>
                <a:gd name="connsiteX0" fmla="*/ 283191 w 2808027"/>
                <a:gd name="connsiteY0" fmla="*/ 180833 h 1879198"/>
                <a:gd name="connsiteX1" fmla="*/ 0 w 2808027"/>
                <a:gd name="connsiteY1" fmla="*/ 928048 h 1879198"/>
                <a:gd name="connsiteX2" fmla="*/ 1125939 w 2808027"/>
                <a:gd name="connsiteY2" fmla="*/ 1613848 h 1879198"/>
                <a:gd name="connsiteX3" fmla="*/ 2019868 w 2808027"/>
                <a:gd name="connsiteY3" fmla="*/ 1859508 h 1879198"/>
                <a:gd name="connsiteX4" fmla="*/ 1941394 w 2808027"/>
                <a:gd name="connsiteY4" fmla="*/ 1620672 h 1879198"/>
                <a:gd name="connsiteX5" fmla="*/ 2265528 w 2808027"/>
                <a:gd name="connsiteY5" fmla="*/ 1719618 h 1879198"/>
                <a:gd name="connsiteX6" fmla="*/ 2187053 w 2808027"/>
                <a:gd name="connsiteY6" fmla="*/ 1528549 h 1879198"/>
                <a:gd name="connsiteX7" fmla="*/ 2518012 w 2808027"/>
                <a:gd name="connsiteY7" fmla="*/ 1624084 h 1879198"/>
                <a:gd name="connsiteX8" fmla="*/ 2429301 w 2808027"/>
                <a:gd name="connsiteY8" fmla="*/ 1371600 h 1879198"/>
                <a:gd name="connsiteX9" fmla="*/ 2808027 w 2808027"/>
                <a:gd name="connsiteY9" fmla="*/ 1501254 h 1879198"/>
                <a:gd name="connsiteX10" fmla="*/ 2770495 w 2808027"/>
                <a:gd name="connsiteY10" fmla="*/ 1276066 h 1879198"/>
                <a:gd name="connsiteX11" fmla="*/ 1897039 w 2808027"/>
                <a:gd name="connsiteY11" fmla="*/ 542499 h 1879198"/>
                <a:gd name="connsiteX12" fmla="*/ 1716206 w 2808027"/>
                <a:gd name="connsiteY12" fmla="*/ 98946 h 1879198"/>
                <a:gd name="connsiteX13" fmla="*/ 1392071 w 2808027"/>
                <a:gd name="connsiteY13" fmla="*/ 0 h 1879198"/>
                <a:gd name="connsiteX14" fmla="*/ 283191 w 2808027"/>
                <a:gd name="connsiteY14" fmla="*/ 180833 h 1879198"/>
                <a:gd name="connsiteX0" fmla="*/ 283191 w 2808027"/>
                <a:gd name="connsiteY0" fmla="*/ 180833 h 1879198"/>
                <a:gd name="connsiteX1" fmla="*/ 0 w 2808027"/>
                <a:gd name="connsiteY1" fmla="*/ 928048 h 1879198"/>
                <a:gd name="connsiteX2" fmla="*/ 1125939 w 2808027"/>
                <a:gd name="connsiteY2" fmla="*/ 1613848 h 1879198"/>
                <a:gd name="connsiteX3" fmla="*/ 2019868 w 2808027"/>
                <a:gd name="connsiteY3" fmla="*/ 1859508 h 1879198"/>
                <a:gd name="connsiteX4" fmla="*/ 1941394 w 2808027"/>
                <a:gd name="connsiteY4" fmla="*/ 1620672 h 1879198"/>
                <a:gd name="connsiteX5" fmla="*/ 2265528 w 2808027"/>
                <a:gd name="connsiteY5" fmla="*/ 1719618 h 1879198"/>
                <a:gd name="connsiteX6" fmla="*/ 2187053 w 2808027"/>
                <a:gd name="connsiteY6" fmla="*/ 1528549 h 1879198"/>
                <a:gd name="connsiteX7" fmla="*/ 2518012 w 2808027"/>
                <a:gd name="connsiteY7" fmla="*/ 1624084 h 1879198"/>
                <a:gd name="connsiteX8" fmla="*/ 2429301 w 2808027"/>
                <a:gd name="connsiteY8" fmla="*/ 1371600 h 1879198"/>
                <a:gd name="connsiteX9" fmla="*/ 2808027 w 2808027"/>
                <a:gd name="connsiteY9" fmla="*/ 1501254 h 1879198"/>
                <a:gd name="connsiteX10" fmla="*/ 2770495 w 2808027"/>
                <a:gd name="connsiteY10" fmla="*/ 1276066 h 1879198"/>
                <a:gd name="connsiteX11" fmla="*/ 1897039 w 2808027"/>
                <a:gd name="connsiteY11" fmla="*/ 542499 h 1879198"/>
                <a:gd name="connsiteX12" fmla="*/ 1716206 w 2808027"/>
                <a:gd name="connsiteY12" fmla="*/ 98946 h 1879198"/>
                <a:gd name="connsiteX13" fmla="*/ 1392071 w 2808027"/>
                <a:gd name="connsiteY13" fmla="*/ 0 h 1879198"/>
                <a:gd name="connsiteX14" fmla="*/ 283191 w 2808027"/>
                <a:gd name="connsiteY14" fmla="*/ 180833 h 1879198"/>
                <a:gd name="connsiteX0" fmla="*/ 283191 w 2808027"/>
                <a:gd name="connsiteY0" fmla="*/ 180833 h 1879198"/>
                <a:gd name="connsiteX1" fmla="*/ 0 w 2808027"/>
                <a:gd name="connsiteY1" fmla="*/ 928048 h 1879198"/>
                <a:gd name="connsiteX2" fmla="*/ 1125939 w 2808027"/>
                <a:gd name="connsiteY2" fmla="*/ 1613848 h 1879198"/>
                <a:gd name="connsiteX3" fmla="*/ 2019868 w 2808027"/>
                <a:gd name="connsiteY3" fmla="*/ 1859508 h 1879198"/>
                <a:gd name="connsiteX4" fmla="*/ 1941394 w 2808027"/>
                <a:gd name="connsiteY4" fmla="*/ 1620672 h 1879198"/>
                <a:gd name="connsiteX5" fmla="*/ 2265528 w 2808027"/>
                <a:gd name="connsiteY5" fmla="*/ 1719618 h 1879198"/>
                <a:gd name="connsiteX6" fmla="*/ 2187053 w 2808027"/>
                <a:gd name="connsiteY6" fmla="*/ 1528549 h 1879198"/>
                <a:gd name="connsiteX7" fmla="*/ 2518012 w 2808027"/>
                <a:gd name="connsiteY7" fmla="*/ 1624084 h 1879198"/>
                <a:gd name="connsiteX8" fmla="*/ 2429301 w 2808027"/>
                <a:gd name="connsiteY8" fmla="*/ 1371600 h 1879198"/>
                <a:gd name="connsiteX9" fmla="*/ 2808027 w 2808027"/>
                <a:gd name="connsiteY9" fmla="*/ 1501254 h 1879198"/>
                <a:gd name="connsiteX10" fmla="*/ 2770495 w 2808027"/>
                <a:gd name="connsiteY10" fmla="*/ 1276066 h 1879198"/>
                <a:gd name="connsiteX11" fmla="*/ 1897039 w 2808027"/>
                <a:gd name="connsiteY11" fmla="*/ 542499 h 1879198"/>
                <a:gd name="connsiteX12" fmla="*/ 1716206 w 2808027"/>
                <a:gd name="connsiteY12" fmla="*/ 98946 h 1879198"/>
                <a:gd name="connsiteX13" fmla="*/ 1392071 w 2808027"/>
                <a:gd name="connsiteY13" fmla="*/ 0 h 1879198"/>
                <a:gd name="connsiteX14" fmla="*/ 283191 w 2808027"/>
                <a:gd name="connsiteY14" fmla="*/ 180833 h 1879198"/>
                <a:gd name="connsiteX0" fmla="*/ 283191 w 2808027"/>
                <a:gd name="connsiteY0" fmla="*/ 180833 h 1879198"/>
                <a:gd name="connsiteX1" fmla="*/ 0 w 2808027"/>
                <a:gd name="connsiteY1" fmla="*/ 928048 h 1879198"/>
                <a:gd name="connsiteX2" fmla="*/ 1125939 w 2808027"/>
                <a:gd name="connsiteY2" fmla="*/ 1613848 h 1879198"/>
                <a:gd name="connsiteX3" fmla="*/ 2019868 w 2808027"/>
                <a:gd name="connsiteY3" fmla="*/ 1859508 h 1879198"/>
                <a:gd name="connsiteX4" fmla="*/ 1941394 w 2808027"/>
                <a:gd name="connsiteY4" fmla="*/ 1620672 h 1879198"/>
                <a:gd name="connsiteX5" fmla="*/ 2265528 w 2808027"/>
                <a:gd name="connsiteY5" fmla="*/ 1719618 h 1879198"/>
                <a:gd name="connsiteX6" fmla="*/ 2187053 w 2808027"/>
                <a:gd name="connsiteY6" fmla="*/ 1528549 h 1879198"/>
                <a:gd name="connsiteX7" fmla="*/ 2518012 w 2808027"/>
                <a:gd name="connsiteY7" fmla="*/ 1624084 h 1879198"/>
                <a:gd name="connsiteX8" fmla="*/ 2429301 w 2808027"/>
                <a:gd name="connsiteY8" fmla="*/ 1371600 h 1879198"/>
                <a:gd name="connsiteX9" fmla="*/ 2808027 w 2808027"/>
                <a:gd name="connsiteY9" fmla="*/ 1501254 h 1879198"/>
                <a:gd name="connsiteX10" fmla="*/ 2770495 w 2808027"/>
                <a:gd name="connsiteY10" fmla="*/ 1276066 h 1879198"/>
                <a:gd name="connsiteX11" fmla="*/ 1897039 w 2808027"/>
                <a:gd name="connsiteY11" fmla="*/ 542499 h 1879198"/>
                <a:gd name="connsiteX12" fmla="*/ 1716206 w 2808027"/>
                <a:gd name="connsiteY12" fmla="*/ 98946 h 1879198"/>
                <a:gd name="connsiteX13" fmla="*/ 1392071 w 2808027"/>
                <a:gd name="connsiteY13" fmla="*/ 0 h 1879198"/>
                <a:gd name="connsiteX14" fmla="*/ 283191 w 2808027"/>
                <a:gd name="connsiteY14" fmla="*/ 180833 h 1879198"/>
                <a:gd name="connsiteX0" fmla="*/ 283191 w 2808027"/>
                <a:gd name="connsiteY0" fmla="*/ 180833 h 1884987"/>
                <a:gd name="connsiteX1" fmla="*/ 0 w 2808027"/>
                <a:gd name="connsiteY1" fmla="*/ 928048 h 1884987"/>
                <a:gd name="connsiteX2" fmla="*/ 1125939 w 2808027"/>
                <a:gd name="connsiteY2" fmla="*/ 1613848 h 1884987"/>
                <a:gd name="connsiteX3" fmla="*/ 2019868 w 2808027"/>
                <a:gd name="connsiteY3" fmla="*/ 1859508 h 1884987"/>
                <a:gd name="connsiteX4" fmla="*/ 1941394 w 2808027"/>
                <a:gd name="connsiteY4" fmla="*/ 1620672 h 1884987"/>
                <a:gd name="connsiteX5" fmla="*/ 2265528 w 2808027"/>
                <a:gd name="connsiteY5" fmla="*/ 1719618 h 1884987"/>
                <a:gd name="connsiteX6" fmla="*/ 2187053 w 2808027"/>
                <a:gd name="connsiteY6" fmla="*/ 1528549 h 1884987"/>
                <a:gd name="connsiteX7" fmla="*/ 2518012 w 2808027"/>
                <a:gd name="connsiteY7" fmla="*/ 1624084 h 1884987"/>
                <a:gd name="connsiteX8" fmla="*/ 2429301 w 2808027"/>
                <a:gd name="connsiteY8" fmla="*/ 1371600 h 1884987"/>
                <a:gd name="connsiteX9" fmla="*/ 2808027 w 2808027"/>
                <a:gd name="connsiteY9" fmla="*/ 1501254 h 1884987"/>
                <a:gd name="connsiteX10" fmla="*/ 2770495 w 2808027"/>
                <a:gd name="connsiteY10" fmla="*/ 1276066 h 1884987"/>
                <a:gd name="connsiteX11" fmla="*/ 1897039 w 2808027"/>
                <a:gd name="connsiteY11" fmla="*/ 542499 h 1884987"/>
                <a:gd name="connsiteX12" fmla="*/ 1716206 w 2808027"/>
                <a:gd name="connsiteY12" fmla="*/ 98946 h 1884987"/>
                <a:gd name="connsiteX13" fmla="*/ 1392071 w 2808027"/>
                <a:gd name="connsiteY13" fmla="*/ 0 h 1884987"/>
                <a:gd name="connsiteX14" fmla="*/ 283191 w 2808027"/>
                <a:gd name="connsiteY14" fmla="*/ 180833 h 1884987"/>
                <a:gd name="connsiteX0" fmla="*/ 283191 w 2808027"/>
                <a:gd name="connsiteY0" fmla="*/ 180833 h 1884987"/>
                <a:gd name="connsiteX1" fmla="*/ 0 w 2808027"/>
                <a:gd name="connsiteY1" fmla="*/ 928048 h 1884987"/>
                <a:gd name="connsiteX2" fmla="*/ 1125939 w 2808027"/>
                <a:gd name="connsiteY2" fmla="*/ 1613848 h 1884987"/>
                <a:gd name="connsiteX3" fmla="*/ 2019868 w 2808027"/>
                <a:gd name="connsiteY3" fmla="*/ 1859508 h 1884987"/>
                <a:gd name="connsiteX4" fmla="*/ 1941394 w 2808027"/>
                <a:gd name="connsiteY4" fmla="*/ 1620672 h 1884987"/>
                <a:gd name="connsiteX5" fmla="*/ 2265528 w 2808027"/>
                <a:gd name="connsiteY5" fmla="*/ 1719618 h 1884987"/>
                <a:gd name="connsiteX6" fmla="*/ 2187053 w 2808027"/>
                <a:gd name="connsiteY6" fmla="*/ 1528549 h 1884987"/>
                <a:gd name="connsiteX7" fmla="*/ 2518012 w 2808027"/>
                <a:gd name="connsiteY7" fmla="*/ 1624084 h 1884987"/>
                <a:gd name="connsiteX8" fmla="*/ 2429301 w 2808027"/>
                <a:gd name="connsiteY8" fmla="*/ 1371600 h 1884987"/>
                <a:gd name="connsiteX9" fmla="*/ 2808027 w 2808027"/>
                <a:gd name="connsiteY9" fmla="*/ 1501254 h 1884987"/>
                <a:gd name="connsiteX10" fmla="*/ 2770495 w 2808027"/>
                <a:gd name="connsiteY10" fmla="*/ 1276066 h 1884987"/>
                <a:gd name="connsiteX11" fmla="*/ 1897039 w 2808027"/>
                <a:gd name="connsiteY11" fmla="*/ 542499 h 1884987"/>
                <a:gd name="connsiteX12" fmla="*/ 1716206 w 2808027"/>
                <a:gd name="connsiteY12" fmla="*/ 98946 h 1884987"/>
                <a:gd name="connsiteX13" fmla="*/ 1392071 w 2808027"/>
                <a:gd name="connsiteY13" fmla="*/ 0 h 1884987"/>
                <a:gd name="connsiteX14" fmla="*/ 283191 w 2808027"/>
                <a:gd name="connsiteY14" fmla="*/ 180833 h 1884987"/>
                <a:gd name="connsiteX0" fmla="*/ 283191 w 2808027"/>
                <a:gd name="connsiteY0" fmla="*/ 180833 h 1884987"/>
                <a:gd name="connsiteX1" fmla="*/ 0 w 2808027"/>
                <a:gd name="connsiteY1" fmla="*/ 928048 h 1884987"/>
                <a:gd name="connsiteX2" fmla="*/ 1125939 w 2808027"/>
                <a:gd name="connsiteY2" fmla="*/ 1613848 h 1884987"/>
                <a:gd name="connsiteX3" fmla="*/ 2019868 w 2808027"/>
                <a:gd name="connsiteY3" fmla="*/ 1859508 h 1884987"/>
                <a:gd name="connsiteX4" fmla="*/ 1941394 w 2808027"/>
                <a:gd name="connsiteY4" fmla="*/ 1620672 h 1884987"/>
                <a:gd name="connsiteX5" fmla="*/ 2265528 w 2808027"/>
                <a:gd name="connsiteY5" fmla="*/ 1719618 h 1884987"/>
                <a:gd name="connsiteX6" fmla="*/ 2187053 w 2808027"/>
                <a:gd name="connsiteY6" fmla="*/ 1528549 h 1884987"/>
                <a:gd name="connsiteX7" fmla="*/ 2518012 w 2808027"/>
                <a:gd name="connsiteY7" fmla="*/ 1624084 h 1884987"/>
                <a:gd name="connsiteX8" fmla="*/ 2429301 w 2808027"/>
                <a:gd name="connsiteY8" fmla="*/ 1371600 h 1884987"/>
                <a:gd name="connsiteX9" fmla="*/ 2808027 w 2808027"/>
                <a:gd name="connsiteY9" fmla="*/ 1501254 h 1884987"/>
                <a:gd name="connsiteX10" fmla="*/ 2770495 w 2808027"/>
                <a:gd name="connsiteY10" fmla="*/ 1276066 h 1884987"/>
                <a:gd name="connsiteX11" fmla="*/ 1897039 w 2808027"/>
                <a:gd name="connsiteY11" fmla="*/ 542499 h 1884987"/>
                <a:gd name="connsiteX12" fmla="*/ 1716206 w 2808027"/>
                <a:gd name="connsiteY12" fmla="*/ 98946 h 1884987"/>
                <a:gd name="connsiteX13" fmla="*/ 1392071 w 2808027"/>
                <a:gd name="connsiteY13" fmla="*/ 0 h 1884987"/>
                <a:gd name="connsiteX14" fmla="*/ 283191 w 2808027"/>
                <a:gd name="connsiteY14" fmla="*/ 180833 h 1884987"/>
                <a:gd name="connsiteX0" fmla="*/ 283191 w 2808027"/>
                <a:gd name="connsiteY0" fmla="*/ 180833 h 1884987"/>
                <a:gd name="connsiteX1" fmla="*/ 0 w 2808027"/>
                <a:gd name="connsiteY1" fmla="*/ 928048 h 1884987"/>
                <a:gd name="connsiteX2" fmla="*/ 1125939 w 2808027"/>
                <a:gd name="connsiteY2" fmla="*/ 1613848 h 1884987"/>
                <a:gd name="connsiteX3" fmla="*/ 2019868 w 2808027"/>
                <a:gd name="connsiteY3" fmla="*/ 1859508 h 1884987"/>
                <a:gd name="connsiteX4" fmla="*/ 1941394 w 2808027"/>
                <a:gd name="connsiteY4" fmla="*/ 1620672 h 1884987"/>
                <a:gd name="connsiteX5" fmla="*/ 2265528 w 2808027"/>
                <a:gd name="connsiteY5" fmla="*/ 1719618 h 1884987"/>
                <a:gd name="connsiteX6" fmla="*/ 2187053 w 2808027"/>
                <a:gd name="connsiteY6" fmla="*/ 1528549 h 1884987"/>
                <a:gd name="connsiteX7" fmla="*/ 2518012 w 2808027"/>
                <a:gd name="connsiteY7" fmla="*/ 1624084 h 1884987"/>
                <a:gd name="connsiteX8" fmla="*/ 2429301 w 2808027"/>
                <a:gd name="connsiteY8" fmla="*/ 1371600 h 1884987"/>
                <a:gd name="connsiteX9" fmla="*/ 2808027 w 2808027"/>
                <a:gd name="connsiteY9" fmla="*/ 1501254 h 1884987"/>
                <a:gd name="connsiteX10" fmla="*/ 2770495 w 2808027"/>
                <a:gd name="connsiteY10" fmla="*/ 1276066 h 1884987"/>
                <a:gd name="connsiteX11" fmla="*/ 1897039 w 2808027"/>
                <a:gd name="connsiteY11" fmla="*/ 542499 h 1884987"/>
                <a:gd name="connsiteX12" fmla="*/ 1716206 w 2808027"/>
                <a:gd name="connsiteY12" fmla="*/ 98946 h 1884987"/>
                <a:gd name="connsiteX13" fmla="*/ 1392071 w 2808027"/>
                <a:gd name="connsiteY13" fmla="*/ 0 h 1884987"/>
                <a:gd name="connsiteX14" fmla="*/ 283191 w 2808027"/>
                <a:gd name="connsiteY14" fmla="*/ 180833 h 1884987"/>
                <a:gd name="connsiteX0" fmla="*/ 283191 w 2808027"/>
                <a:gd name="connsiteY0" fmla="*/ 180833 h 1884987"/>
                <a:gd name="connsiteX1" fmla="*/ 0 w 2808027"/>
                <a:gd name="connsiteY1" fmla="*/ 928048 h 1884987"/>
                <a:gd name="connsiteX2" fmla="*/ 1125939 w 2808027"/>
                <a:gd name="connsiteY2" fmla="*/ 1613848 h 1884987"/>
                <a:gd name="connsiteX3" fmla="*/ 2019868 w 2808027"/>
                <a:gd name="connsiteY3" fmla="*/ 1859508 h 1884987"/>
                <a:gd name="connsiteX4" fmla="*/ 1941394 w 2808027"/>
                <a:gd name="connsiteY4" fmla="*/ 1620672 h 1884987"/>
                <a:gd name="connsiteX5" fmla="*/ 2265528 w 2808027"/>
                <a:gd name="connsiteY5" fmla="*/ 1719618 h 1884987"/>
                <a:gd name="connsiteX6" fmla="*/ 2187053 w 2808027"/>
                <a:gd name="connsiteY6" fmla="*/ 1528549 h 1884987"/>
                <a:gd name="connsiteX7" fmla="*/ 2518012 w 2808027"/>
                <a:gd name="connsiteY7" fmla="*/ 1624084 h 1884987"/>
                <a:gd name="connsiteX8" fmla="*/ 2429301 w 2808027"/>
                <a:gd name="connsiteY8" fmla="*/ 1371600 h 1884987"/>
                <a:gd name="connsiteX9" fmla="*/ 2808027 w 2808027"/>
                <a:gd name="connsiteY9" fmla="*/ 1501254 h 1884987"/>
                <a:gd name="connsiteX10" fmla="*/ 2770495 w 2808027"/>
                <a:gd name="connsiteY10" fmla="*/ 1276066 h 1884987"/>
                <a:gd name="connsiteX11" fmla="*/ 1897039 w 2808027"/>
                <a:gd name="connsiteY11" fmla="*/ 542499 h 1884987"/>
                <a:gd name="connsiteX12" fmla="*/ 1716206 w 2808027"/>
                <a:gd name="connsiteY12" fmla="*/ 98946 h 1884987"/>
                <a:gd name="connsiteX13" fmla="*/ 1392071 w 2808027"/>
                <a:gd name="connsiteY13" fmla="*/ 0 h 1884987"/>
                <a:gd name="connsiteX14" fmla="*/ 283191 w 2808027"/>
                <a:gd name="connsiteY14" fmla="*/ 180833 h 1884987"/>
                <a:gd name="connsiteX0" fmla="*/ 283191 w 2808027"/>
                <a:gd name="connsiteY0" fmla="*/ 180833 h 1884987"/>
                <a:gd name="connsiteX1" fmla="*/ 0 w 2808027"/>
                <a:gd name="connsiteY1" fmla="*/ 928048 h 1884987"/>
                <a:gd name="connsiteX2" fmla="*/ 1125939 w 2808027"/>
                <a:gd name="connsiteY2" fmla="*/ 1613848 h 1884987"/>
                <a:gd name="connsiteX3" fmla="*/ 2019868 w 2808027"/>
                <a:gd name="connsiteY3" fmla="*/ 1859508 h 1884987"/>
                <a:gd name="connsiteX4" fmla="*/ 1941394 w 2808027"/>
                <a:gd name="connsiteY4" fmla="*/ 1620672 h 1884987"/>
                <a:gd name="connsiteX5" fmla="*/ 2265528 w 2808027"/>
                <a:gd name="connsiteY5" fmla="*/ 1719618 h 1884987"/>
                <a:gd name="connsiteX6" fmla="*/ 2187053 w 2808027"/>
                <a:gd name="connsiteY6" fmla="*/ 1528549 h 1884987"/>
                <a:gd name="connsiteX7" fmla="*/ 2518012 w 2808027"/>
                <a:gd name="connsiteY7" fmla="*/ 1624084 h 1884987"/>
                <a:gd name="connsiteX8" fmla="*/ 2429301 w 2808027"/>
                <a:gd name="connsiteY8" fmla="*/ 1371600 h 1884987"/>
                <a:gd name="connsiteX9" fmla="*/ 2808027 w 2808027"/>
                <a:gd name="connsiteY9" fmla="*/ 1501254 h 1884987"/>
                <a:gd name="connsiteX10" fmla="*/ 2770495 w 2808027"/>
                <a:gd name="connsiteY10" fmla="*/ 1276066 h 1884987"/>
                <a:gd name="connsiteX11" fmla="*/ 1897039 w 2808027"/>
                <a:gd name="connsiteY11" fmla="*/ 542499 h 1884987"/>
                <a:gd name="connsiteX12" fmla="*/ 1716206 w 2808027"/>
                <a:gd name="connsiteY12" fmla="*/ 98946 h 1884987"/>
                <a:gd name="connsiteX13" fmla="*/ 1392071 w 2808027"/>
                <a:gd name="connsiteY13" fmla="*/ 0 h 1884987"/>
                <a:gd name="connsiteX14" fmla="*/ 283191 w 2808027"/>
                <a:gd name="connsiteY14" fmla="*/ 180833 h 1884987"/>
                <a:gd name="connsiteX0" fmla="*/ 283191 w 2808027"/>
                <a:gd name="connsiteY0" fmla="*/ 180833 h 1884987"/>
                <a:gd name="connsiteX1" fmla="*/ 0 w 2808027"/>
                <a:gd name="connsiteY1" fmla="*/ 928048 h 1884987"/>
                <a:gd name="connsiteX2" fmla="*/ 1125939 w 2808027"/>
                <a:gd name="connsiteY2" fmla="*/ 1613848 h 1884987"/>
                <a:gd name="connsiteX3" fmla="*/ 2019868 w 2808027"/>
                <a:gd name="connsiteY3" fmla="*/ 1859508 h 1884987"/>
                <a:gd name="connsiteX4" fmla="*/ 1941394 w 2808027"/>
                <a:gd name="connsiteY4" fmla="*/ 1620672 h 1884987"/>
                <a:gd name="connsiteX5" fmla="*/ 2265528 w 2808027"/>
                <a:gd name="connsiteY5" fmla="*/ 1719618 h 1884987"/>
                <a:gd name="connsiteX6" fmla="*/ 2187053 w 2808027"/>
                <a:gd name="connsiteY6" fmla="*/ 1528549 h 1884987"/>
                <a:gd name="connsiteX7" fmla="*/ 2518012 w 2808027"/>
                <a:gd name="connsiteY7" fmla="*/ 1624084 h 1884987"/>
                <a:gd name="connsiteX8" fmla="*/ 2429301 w 2808027"/>
                <a:gd name="connsiteY8" fmla="*/ 1371600 h 1884987"/>
                <a:gd name="connsiteX9" fmla="*/ 2808027 w 2808027"/>
                <a:gd name="connsiteY9" fmla="*/ 1501254 h 1884987"/>
                <a:gd name="connsiteX10" fmla="*/ 2770495 w 2808027"/>
                <a:gd name="connsiteY10" fmla="*/ 1276066 h 1884987"/>
                <a:gd name="connsiteX11" fmla="*/ 1897039 w 2808027"/>
                <a:gd name="connsiteY11" fmla="*/ 542499 h 1884987"/>
                <a:gd name="connsiteX12" fmla="*/ 1716206 w 2808027"/>
                <a:gd name="connsiteY12" fmla="*/ 98946 h 1884987"/>
                <a:gd name="connsiteX13" fmla="*/ 1392071 w 2808027"/>
                <a:gd name="connsiteY13" fmla="*/ 0 h 1884987"/>
                <a:gd name="connsiteX14" fmla="*/ 283191 w 2808027"/>
                <a:gd name="connsiteY14" fmla="*/ 180833 h 1884987"/>
                <a:gd name="connsiteX0" fmla="*/ 283191 w 2808027"/>
                <a:gd name="connsiteY0" fmla="*/ 180833 h 1884987"/>
                <a:gd name="connsiteX1" fmla="*/ 0 w 2808027"/>
                <a:gd name="connsiteY1" fmla="*/ 928048 h 1884987"/>
                <a:gd name="connsiteX2" fmla="*/ 1125939 w 2808027"/>
                <a:gd name="connsiteY2" fmla="*/ 1613848 h 1884987"/>
                <a:gd name="connsiteX3" fmla="*/ 2019868 w 2808027"/>
                <a:gd name="connsiteY3" fmla="*/ 1859508 h 1884987"/>
                <a:gd name="connsiteX4" fmla="*/ 1941394 w 2808027"/>
                <a:gd name="connsiteY4" fmla="*/ 1620672 h 1884987"/>
                <a:gd name="connsiteX5" fmla="*/ 2265528 w 2808027"/>
                <a:gd name="connsiteY5" fmla="*/ 1719618 h 1884987"/>
                <a:gd name="connsiteX6" fmla="*/ 2187053 w 2808027"/>
                <a:gd name="connsiteY6" fmla="*/ 1528549 h 1884987"/>
                <a:gd name="connsiteX7" fmla="*/ 2518012 w 2808027"/>
                <a:gd name="connsiteY7" fmla="*/ 1624084 h 1884987"/>
                <a:gd name="connsiteX8" fmla="*/ 2429301 w 2808027"/>
                <a:gd name="connsiteY8" fmla="*/ 1371600 h 1884987"/>
                <a:gd name="connsiteX9" fmla="*/ 2808027 w 2808027"/>
                <a:gd name="connsiteY9" fmla="*/ 1501254 h 1884987"/>
                <a:gd name="connsiteX10" fmla="*/ 2770495 w 2808027"/>
                <a:gd name="connsiteY10" fmla="*/ 1276066 h 1884987"/>
                <a:gd name="connsiteX11" fmla="*/ 1897039 w 2808027"/>
                <a:gd name="connsiteY11" fmla="*/ 542499 h 1884987"/>
                <a:gd name="connsiteX12" fmla="*/ 1716206 w 2808027"/>
                <a:gd name="connsiteY12" fmla="*/ 98946 h 1884987"/>
                <a:gd name="connsiteX13" fmla="*/ 1392071 w 2808027"/>
                <a:gd name="connsiteY13" fmla="*/ 0 h 1884987"/>
                <a:gd name="connsiteX14" fmla="*/ 283191 w 2808027"/>
                <a:gd name="connsiteY14" fmla="*/ 180833 h 1884987"/>
                <a:gd name="connsiteX0" fmla="*/ 283191 w 2808027"/>
                <a:gd name="connsiteY0" fmla="*/ 180833 h 1884987"/>
                <a:gd name="connsiteX1" fmla="*/ 0 w 2808027"/>
                <a:gd name="connsiteY1" fmla="*/ 928048 h 1884987"/>
                <a:gd name="connsiteX2" fmla="*/ 1125939 w 2808027"/>
                <a:gd name="connsiteY2" fmla="*/ 1613848 h 1884987"/>
                <a:gd name="connsiteX3" fmla="*/ 2019868 w 2808027"/>
                <a:gd name="connsiteY3" fmla="*/ 1859508 h 1884987"/>
                <a:gd name="connsiteX4" fmla="*/ 1941394 w 2808027"/>
                <a:gd name="connsiteY4" fmla="*/ 1620672 h 1884987"/>
                <a:gd name="connsiteX5" fmla="*/ 2265528 w 2808027"/>
                <a:gd name="connsiteY5" fmla="*/ 1719618 h 1884987"/>
                <a:gd name="connsiteX6" fmla="*/ 2187053 w 2808027"/>
                <a:gd name="connsiteY6" fmla="*/ 1528549 h 1884987"/>
                <a:gd name="connsiteX7" fmla="*/ 2518012 w 2808027"/>
                <a:gd name="connsiteY7" fmla="*/ 1624084 h 1884987"/>
                <a:gd name="connsiteX8" fmla="*/ 2429301 w 2808027"/>
                <a:gd name="connsiteY8" fmla="*/ 1371600 h 1884987"/>
                <a:gd name="connsiteX9" fmla="*/ 2808027 w 2808027"/>
                <a:gd name="connsiteY9" fmla="*/ 1501254 h 1884987"/>
                <a:gd name="connsiteX10" fmla="*/ 2770495 w 2808027"/>
                <a:gd name="connsiteY10" fmla="*/ 1276066 h 1884987"/>
                <a:gd name="connsiteX11" fmla="*/ 1897039 w 2808027"/>
                <a:gd name="connsiteY11" fmla="*/ 542499 h 1884987"/>
                <a:gd name="connsiteX12" fmla="*/ 1716206 w 2808027"/>
                <a:gd name="connsiteY12" fmla="*/ 98946 h 1884987"/>
                <a:gd name="connsiteX13" fmla="*/ 1392071 w 2808027"/>
                <a:gd name="connsiteY13" fmla="*/ 0 h 1884987"/>
                <a:gd name="connsiteX14" fmla="*/ 283191 w 2808027"/>
                <a:gd name="connsiteY14" fmla="*/ 180833 h 1884987"/>
                <a:gd name="connsiteX0" fmla="*/ 283191 w 2808027"/>
                <a:gd name="connsiteY0" fmla="*/ 180833 h 1884987"/>
                <a:gd name="connsiteX1" fmla="*/ 0 w 2808027"/>
                <a:gd name="connsiteY1" fmla="*/ 928048 h 1884987"/>
                <a:gd name="connsiteX2" fmla="*/ 1125939 w 2808027"/>
                <a:gd name="connsiteY2" fmla="*/ 1613848 h 1884987"/>
                <a:gd name="connsiteX3" fmla="*/ 2019868 w 2808027"/>
                <a:gd name="connsiteY3" fmla="*/ 1859508 h 1884987"/>
                <a:gd name="connsiteX4" fmla="*/ 1941394 w 2808027"/>
                <a:gd name="connsiteY4" fmla="*/ 1620672 h 1884987"/>
                <a:gd name="connsiteX5" fmla="*/ 2265528 w 2808027"/>
                <a:gd name="connsiteY5" fmla="*/ 1719618 h 1884987"/>
                <a:gd name="connsiteX6" fmla="*/ 2187053 w 2808027"/>
                <a:gd name="connsiteY6" fmla="*/ 1528549 h 1884987"/>
                <a:gd name="connsiteX7" fmla="*/ 2518012 w 2808027"/>
                <a:gd name="connsiteY7" fmla="*/ 1624084 h 1884987"/>
                <a:gd name="connsiteX8" fmla="*/ 2429301 w 2808027"/>
                <a:gd name="connsiteY8" fmla="*/ 1371600 h 1884987"/>
                <a:gd name="connsiteX9" fmla="*/ 2808027 w 2808027"/>
                <a:gd name="connsiteY9" fmla="*/ 1501254 h 1884987"/>
                <a:gd name="connsiteX10" fmla="*/ 2770495 w 2808027"/>
                <a:gd name="connsiteY10" fmla="*/ 1276066 h 1884987"/>
                <a:gd name="connsiteX11" fmla="*/ 1897039 w 2808027"/>
                <a:gd name="connsiteY11" fmla="*/ 542499 h 1884987"/>
                <a:gd name="connsiteX12" fmla="*/ 1716206 w 2808027"/>
                <a:gd name="connsiteY12" fmla="*/ 98946 h 1884987"/>
                <a:gd name="connsiteX13" fmla="*/ 1392071 w 2808027"/>
                <a:gd name="connsiteY13" fmla="*/ 0 h 1884987"/>
                <a:gd name="connsiteX14" fmla="*/ 283191 w 2808027"/>
                <a:gd name="connsiteY14" fmla="*/ 180833 h 1884987"/>
                <a:gd name="connsiteX0" fmla="*/ 283191 w 2808027"/>
                <a:gd name="connsiteY0" fmla="*/ 180833 h 1884987"/>
                <a:gd name="connsiteX1" fmla="*/ 0 w 2808027"/>
                <a:gd name="connsiteY1" fmla="*/ 928048 h 1884987"/>
                <a:gd name="connsiteX2" fmla="*/ 1125939 w 2808027"/>
                <a:gd name="connsiteY2" fmla="*/ 1613848 h 1884987"/>
                <a:gd name="connsiteX3" fmla="*/ 2019868 w 2808027"/>
                <a:gd name="connsiteY3" fmla="*/ 1859508 h 1884987"/>
                <a:gd name="connsiteX4" fmla="*/ 1941394 w 2808027"/>
                <a:gd name="connsiteY4" fmla="*/ 1620672 h 1884987"/>
                <a:gd name="connsiteX5" fmla="*/ 2265528 w 2808027"/>
                <a:gd name="connsiteY5" fmla="*/ 1719618 h 1884987"/>
                <a:gd name="connsiteX6" fmla="*/ 2187053 w 2808027"/>
                <a:gd name="connsiteY6" fmla="*/ 1528549 h 1884987"/>
                <a:gd name="connsiteX7" fmla="*/ 2518012 w 2808027"/>
                <a:gd name="connsiteY7" fmla="*/ 1624084 h 1884987"/>
                <a:gd name="connsiteX8" fmla="*/ 2429301 w 2808027"/>
                <a:gd name="connsiteY8" fmla="*/ 1371600 h 1884987"/>
                <a:gd name="connsiteX9" fmla="*/ 2808027 w 2808027"/>
                <a:gd name="connsiteY9" fmla="*/ 1501254 h 1884987"/>
                <a:gd name="connsiteX10" fmla="*/ 2770495 w 2808027"/>
                <a:gd name="connsiteY10" fmla="*/ 1276066 h 1884987"/>
                <a:gd name="connsiteX11" fmla="*/ 1897039 w 2808027"/>
                <a:gd name="connsiteY11" fmla="*/ 542499 h 1884987"/>
                <a:gd name="connsiteX12" fmla="*/ 1716206 w 2808027"/>
                <a:gd name="connsiteY12" fmla="*/ 98946 h 1884987"/>
                <a:gd name="connsiteX13" fmla="*/ 1392071 w 2808027"/>
                <a:gd name="connsiteY13" fmla="*/ 0 h 1884987"/>
                <a:gd name="connsiteX14" fmla="*/ 283191 w 2808027"/>
                <a:gd name="connsiteY14" fmla="*/ 180833 h 1884987"/>
                <a:gd name="connsiteX0" fmla="*/ 283191 w 2808027"/>
                <a:gd name="connsiteY0" fmla="*/ 180833 h 1884987"/>
                <a:gd name="connsiteX1" fmla="*/ 0 w 2808027"/>
                <a:gd name="connsiteY1" fmla="*/ 928048 h 1884987"/>
                <a:gd name="connsiteX2" fmla="*/ 1125939 w 2808027"/>
                <a:gd name="connsiteY2" fmla="*/ 1613848 h 1884987"/>
                <a:gd name="connsiteX3" fmla="*/ 2019868 w 2808027"/>
                <a:gd name="connsiteY3" fmla="*/ 1859508 h 1884987"/>
                <a:gd name="connsiteX4" fmla="*/ 1941394 w 2808027"/>
                <a:gd name="connsiteY4" fmla="*/ 1620672 h 1884987"/>
                <a:gd name="connsiteX5" fmla="*/ 2265528 w 2808027"/>
                <a:gd name="connsiteY5" fmla="*/ 1719618 h 1884987"/>
                <a:gd name="connsiteX6" fmla="*/ 2187053 w 2808027"/>
                <a:gd name="connsiteY6" fmla="*/ 1528549 h 1884987"/>
                <a:gd name="connsiteX7" fmla="*/ 2518012 w 2808027"/>
                <a:gd name="connsiteY7" fmla="*/ 1624084 h 1884987"/>
                <a:gd name="connsiteX8" fmla="*/ 2429301 w 2808027"/>
                <a:gd name="connsiteY8" fmla="*/ 1371600 h 1884987"/>
                <a:gd name="connsiteX9" fmla="*/ 2808027 w 2808027"/>
                <a:gd name="connsiteY9" fmla="*/ 1501254 h 1884987"/>
                <a:gd name="connsiteX10" fmla="*/ 2770495 w 2808027"/>
                <a:gd name="connsiteY10" fmla="*/ 1276066 h 1884987"/>
                <a:gd name="connsiteX11" fmla="*/ 1897039 w 2808027"/>
                <a:gd name="connsiteY11" fmla="*/ 542499 h 1884987"/>
                <a:gd name="connsiteX12" fmla="*/ 1716206 w 2808027"/>
                <a:gd name="connsiteY12" fmla="*/ 98946 h 1884987"/>
                <a:gd name="connsiteX13" fmla="*/ 1392071 w 2808027"/>
                <a:gd name="connsiteY13" fmla="*/ 0 h 1884987"/>
                <a:gd name="connsiteX14" fmla="*/ 283191 w 2808027"/>
                <a:gd name="connsiteY14" fmla="*/ 180833 h 1884987"/>
                <a:gd name="connsiteX0" fmla="*/ 283191 w 2808027"/>
                <a:gd name="connsiteY0" fmla="*/ 180833 h 1884987"/>
                <a:gd name="connsiteX1" fmla="*/ 0 w 2808027"/>
                <a:gd name="connsiteY1" fmla="*/ 928048 h 1884987"/>
                <a:gd name="connsiteX2" fmla="*/ 1125939 w 2808027"/>
                <a:gd name="connsiteY2" fmla="*/ 1613848 h 1884987"/>
                <a:gd name="connsiteX3" fmla="*/ 2019868 w 2808027"/>
                <a:gd name="connsiteY3" fmla="*/ 1859508 h 1884987"/>
                <a:gd name="connsiteX4" fmla="*/ 1941394 w 2808027"/>
                <a:gd name="connsiteY4" fmla="*/ 1620672 h 1884987"/>
                <a:gd name="connsiteX5" fmla="*/ 2265528 w 2808027"/>
                <a:gd name="connsiteY5" fmla="*/ 1719618 h 1884987"/>
                <a:gd name="connsiteX6" fmla="*/ 2187053 w 2808027"/>
                <a:gd name="connsiteY6" fmla="*/ 1528549 h 1884987"/>
                <a:gd name="connsiteX7" fmla="*/ 2518012 w 2808027"/>
                <a:gd name="connsiteY7" fmla="*/ 1624084 h 1884987"/>
                <a:gd name="connsiteX8" fmla="*/ 2429301 w 2808027"/>
                <a:gd name="connsiteY8" fmla="*/ 1371600 h 1884987"/>
                <a:gd name="connsiteX9" fmla="*/ 2808027 w 2808027"/>
                <a:gd name="connsiteY9" fmla="*/ 1501254 h 1884987"/>
                <a:gd name="connsiteX10" fmla="*/ 2770495 w 2808027"/>
                <a:gd name="connsiteY10" fmla="*/ 1276066 h 1884987"/>
                <a:gd name="connsiteX11" fmla="*/ 1897039 w 2808027"/>
                <a:gd name="connsiteY11" fmla="*/ 542499 h 1884987"/>
                <a:gd name="connsiteX12" fmla="*/ 1716206 w 2808027"/>
                <a:gd name="connsiteY12" fmla="*/ 98946 h 1884987"/>
                <a:gd name="connsiteX13" fmla="*/ 1392071 w 2808027"/>
                <a:gd name="connsiteY13" fmla="*/ 0 h 1884987"/>
                <a:gd name="connsiteX14" fmla="*/ 283191 w 2808027"/>
                <a:gd name="connsiteY14" fmla="*/ 180833 h 1884987"/>
                <a:gd name="connsiteX0" fmla="*/ 283191 w 2808027"/>
                <a:gd name="connsiteY0" fmla="*/ 180833 h 1884987"/>
                <a:gd name="connsiteX1" fmla="*/ 0 w 2808027"/>
                <a:gd name="connsiteY1" fmla="*/ 928048 h 1884987"/>
                <a:gd name="connsiteX2" fmla="*/ 1125939 w 2808027"/>
                <a:gd name="connsiteY2" fmla="*/ 1613848 h 1884987"/>
                <a:gd name="connsiteX3" fmla="*/ 2019868 w 2808027"/>
                <a:gd name="connsiteY3" fmla="*/ 1859508 h 1884987"/>
                <a:gd name="connsiteX4" fmla="*/ 1941394 w 2808027"/>
                <a:gd name="connsiteY4" fmla="*/ 1620672 h 1884987"/>
                <a:gd name="connsiteX5" fmla="*/ 2265528 w 2808027"/>
                <a:gd name="connsiteY5" fmla="*/ 1719618 h 1884987"/>
                <a:gd name="connsiteX6" fmla="*/ 2187053 w 2808027"/>
                <a:gd name="connsiteY6" fmla="*/ 1528549 h 1884987"/>
                <a:gd name="connsiteX7" fmla="*/ 2518012 w 2808027"/>
                <a:gd name="connsiteY7" fmla="*/ 1624084 h 1884987"/>
                <a:gd name="connsiteX8" fmla="*/ 2429301 w 2808027"/>
                <a:gd name="connsiteY8" fmla="*/ 1371600 h 1884987"/>
                <a:gd name="connsiteX9" fmla="*/ 2808027 w 2808027"/>
                <a:gd name="connsiteY9" fmla="*/ 1501254 h 1884987"/>
                <a:gd name="connsiteX10" fmla="*/ 2770495 w 2808027"/>
                <a:gd name="connsiteY10" fmla="*/ 1276066 h 1884987"/>
                <a:gd name="connsiteX11" fmla="*/ 1897039 w 2808027"/>
                <a:gd name="connsiteY11" fmla="*/ 542499 h 1884987"/>
                <a:gd name="connsiteX12" fmla="*/ 1716206 w 2808027"/>
                <a:gd name="connsiteY12" fmla="*/ 98946 h 1884987"/>
                <a:gd name="connsiteX13" fmla="*/ 1392071 w 2808027"/>
                <a:gd name="connsiteY13" fmla="*/ 0 h 1884987"/>
                <a:gd name="connsiteX14" fmla="*/ 283191 w 2808027"/>
                <a:gd name="connsiteY14" fmla="*/ 180833 h 1884987"/>
                <a:gd name="connsiteX0" fmla="*/ 283191 w 2808027"/>
                <a:gd name="connsiteY0" fmla="*/ 180833 h 1884987"/>
                <a:gd name="connsiteX1" fmla="*/ 0 w 2808027"/>
                <a:gd name="connsiteY1" fmla="*/ 928048 h 1884987"/>
                <a:gd name="connsiteX2" fmla="*/ 1125939 w 2808027"/>
                <a:gd name="connsiteY2" fmla="*/ 1613848 h 1884987"/>
                <a:gd name="connsiteX3" fmla="*/ 2019868 w 2808027"/>
                <a:gd name="connsiteY3" fmla="*/ 1859508 h 1884987"/>
                <a:gd name="connsiteX4" fmla="*/ 1941394 w 2808027"/>
                <a:gd name="connsiteY4" fmla="*/ 1620672 h 1884987"/>
                <a:gd name="connsiteX5" fmla="*/ 2265528 w 2808027"/>
                <a:gd name="connsiteY5" fmla="*/ 1719618 h 1884987"/>
                <a:gd name="connsiteX6" fmla="*/ 2187053 w 2808027"/>
                <a:gd name="connsiteY6" fmla="*/ 1528549 h 1884987"/>
                <a:gd name="connsiteX7" fmla="*/ 2518012 w 2808027"/>
                <a:gd name="connsiteY7" fmla="*/ 1624084 h 1884987"/>
                <a:gd name="connsiteX8" fmla="*/ 2429301 w 2808027"/>
                <a:gd name="connsiteY8" fmla="*/ 1371600 h 1884987"/>
                <a:gd name="connsiteX9" fmla="*/ 2808027 w 2808027"/>
                <a:gd name="connsiteY9" fmla="*/ 1501254 h 1884987"/>
                <a:gd name="connsiteX10" fmla="*/ 2770495 w 2808027"/>
                <a:gd name="connsiteY10" fmla="*/ 1276066 h 1884987"/>
                <a:gd name="connsiteX11" fmla="*/ 1897039 w 2808027"/>
                <a:gd name="connsiteY11" fmla="*/ 542499 h 1884987"/>
                <a:gd name="connsiteX12" fmla="*/ 1716206 w 2808027"/>
                <a:gd name="connsiteY12" fmla="*/ 98946 h 1884987"/>
                <a:gd name="connsiteX13" fmla="*/ 1392071 w 2808027"/>
                <a:gd name="connsiteY13" fmla="*/ 0 h 1884987"/>
                <a:gd name="connsiteX14" fmla="*/ 283191 w 2808027"/>
                <a:gd name="connsiteY14" fmla="*/ 180833 h 1884987"/>
                <a:gd name="connsiteX0" fmla="*/ 283191 w 2808027"/>
                <a:gd name="connsiteY0" fmla="*/ 180833 h 1884987"/>
                <a:gd name="connsiteX1" fmla="*/ 0 w 2808027"/>
                <a:gd name="connsiteY1" fmla="*/ 928048 h 1884987"/>
                <a:gd name="connsiteX2" fmla="*/ 1125939 w 2808027"/>
                <a:gd name="connsiteY2" fmla="*/ 1613848 h 1884987"/>
                <a:gd name="connsiteX3" fmla="*/ 2019868 w 2808027"/>
                <a:gd name="connsiteY3" fmla="*/ 1859508 h 1884987"/>
                <a:gd name="connsiteX4" fmla="*/ 1941394 w 2808027"/>
                <a:gd name="connsiteY4" fmla="*/ 1620672 h 1884987"/>
                <a:gd name="connsiteX5" fmla="*/ 2265528 w 2808027"/>
                <a:gd name="connsiteY5" fmla="*/ 1719618 h 1884987"/>
                <a:gd name="connsiteX6" fmla="*/ 2187053 w 2808027"/>
                <a:gd name="connsiteY6" fmla="*/ 1528549 h 1884987"/>
                <a:gd name="connsiteX7" fmla="*/ 2518012 w 2808027"/>
                <a:gd name="connsiteY7" fmla="*/ 1624084 h 1884987"/>
                <a:gd name="connsiteX8" fmla="*/ 2429301 w 2808027"/>
                <a:gd name="connsiteY8" fmla="*/ 1371600 h 1884987"/>
                <a:gd name="connsiteX9" fmla="*/ 2808027 w 2808027"/>
                <a:gd name="connsiteY9" fmla="*/ 1501254 h 1884987"/>
                <a:gd name="connsiteX10" fmla="*/ 2770495 w 2808027"/>
                <a:gd name="connsiteY10" fmla="*/ 1276066 h 1884987"/>
                <a:gd name="connsiteX11" fmla="*/ 1897039 w 2808027"/>
                <a:gd name="connsiteY11" fmla="*/ 542499 h 1884987"/>
                <a:gd name="connsiteX12" fmla="*/ 1716206 w 2808027"/>
                <a:gd name="connsiteY12" fmla="*/ 98946 h 1884987"/>
                <a:gd name="connsiteX13" fmla="*/ 1392071 w 2808027"/>
                <a:gd name="connsiteY13" fmla="*/ 0 h 1884987"/>
                <a:gd name="connsiteX14" fmla="*/ 283191 w 2808027"/>
                <a:gd name="connsiteY14" fmla="*/ 180833 h 1884987"/>
                <a:gd name="connsiteX0" fmla="*/ 283191 w 2808027"/>
                <a:gd name="connsiteY0" fmla="*/ 180833 h 1884987"/>
                <a:gd name="connsiteX1" fmla="*/ 0 w 2808027"/>
                <a:gd name="connsiteY1" fmla="*/ 928048 h 1884987"/>
                <a:gd name="connsiteX2" fmla="*/ 1125939 w 2808027"/>
                <a:gd name="connsiteY2" fmla="*/ 1613848 h 1884987"/>
                <a:gd name="connsiteX3" fmla="*/ 2019868 w 2808027"/>
                <a:gd name="connsiteY3" fmla="*/ 1859508 h 1884987"/>
                <a:gd name="connsiteX4" fmla="*/ 1941394 w 2808027"/>
                <a:gd name="connsiteY4" fmla="*/ 1620672 h 1884987"/>
                <a:gd name="connsiteX5" fmla="*/ 2265528 w 2808027"/>
                <a:gd name="connsiteY5" fmla="*/ 1719618 h 1884987"/>
                <a:gd name="connsiteX6" fmla="*/ 2187053 w 2808027"/>
                <a:gd name="connsiteY6" fmla="*/ 1528549 h 1884987"/>
                <a:gd name="connsiteX7" fmla="*/ 2518012 w 2808027"/>
                <a:gd name="connsiteY7" fmla="*/ 1624084 h 1884987"/>
                <a:gd name="connsiteX8" fmla="*/ 2429301 w 2808027"/>
                <a:gd name="connsiteY8" fmla="*/ 1371600 h 1884987"/>
                <a:gd name="connsiteX9" fmla="*/ 2808027 w 2808027"/>
                <a:gd name="connsiteY9" fmla="*/ 1501254 h 1884987"/>
                <a:gd name="connsiteX10" fmla="*/ 2770495 w 2808027"/>
                <a:gd name="connsiteY10" fmla="*/ 1276066 h 1884987"/>
                <a:gd name="connsiteX11" fmla="*/ 1897039 w 2808027"/>
                <a:gd name="connsiteY11" fmla="*/ 542499 h 1884987"/>
                <a:gd name="connsiteX12" fmla="*/ 1716206 w 2808027"/>
                <a:gd name="connsiteY12" fmla="*/ 98946 h 1884987"/>
                <a:gd name="connsiteX13" fmla="*/ 1392071 w 2808027"/>
                <a:gd name="connsiteY13" fmla="*/ 0 h 1884987"/>
                <a:gd name="connsiteX14" fmla="*/ 283191 w 2808027"/>
                <a:gd name="connsiteY14" fmla="*/ 180833 h 1884987"/>
                <a:gd name="connsiteX0" fmla="*/ 283191 w 2808027"/>
                <a:gd name="connsiteY0" fmla="*/ 180833 h 1884987"/>
                <a:gd name="connsiteX1" fmla="*/ 0 w 2808027"/>
                <a:gd name="connsiteY1" fmla="*/ 928048 h 1884987"/>
                <a:gd name="connsiteX2" fmla="*/ 1125939 w 2808027"/>
                <a:gd name="connsiteY2" fmla="*/ 1613848 h 1884987"/>
                <a:gd name="connsiteX3" fmla="*/ 2019868 w 2808027"/>
                <a:gd name="connsiteY3" fmla="*/ 1859508 h 1884987"/>
                <a:gd name="connsiteX4" fmla="*/ 1941394 w 2808027"/>
                <a:gd name="connsiteY4" fmla="*/ 1620672 h 1884987"/>
                <a:gd name="connsiteX5" fmla="*/ 2265528 w 2808027"/>
                <a:gd name="connsiteY5" fmla="*/ 1719618 h 1884987"/>
                <a:gd name="connsiteX6" fmla="*/ 2187053 w 2808027"/>
                <a:gd name="connsiteY6" fmla="*/ 1528549 h 1884987"/>
                <a:gd name="connsiteX7" fmla="*/ 2518012 w 2808027"/>
                <a:gd name="connsiteY7" fmla="*/ 1624084 h 1884987"/>
                <a:gd name="connsiteX8" fmla="*/ 2429301 w 2808027"/>
                <a:gd name="connsiteY8" fmla="*/ 1371600 h 1884987"/>
                <a:gd name="connsiteX9" fmla="*/ 2808027 w 2808027"/>
                <a:gd name="connsiteY9" fmla="*/ 1501254 h 1884987"/>
                <a:gd name="connsiteX10" fmla="*/ 2770495 w 2808027"/>
                <a:gd name="connsiteY10" fmla="*/ 1276066 h 1884987"/>
                <a:gd name="connsiteX11" fmla="*/ 1897039 w 2808027"/>
                <a:gd name="connsiteY11" fmla="*/ 542499 h 1884987"/>
                <a:gd name="connsiteX12" fmla="*/ 1716206 w 2808027"/>
                <a:gd name="connsiteY12" fmla="*/ 98946 h 1884987"/>
                <a:gd name="connsiteX13" fmla="*/ 1392071 w 2808027"/>
                <a:gd name="connsiteY13" fmla="*/ 0 h 1884987"/>
                <a:gd name="connsiteX14" fmla="*/ 283191 w 2808027"/>
                <a:gd name="connsiteY14" fmla="*/ 180833 h 1884987"/>
                <a:gd name="connsiteX0" fmla="*/ 283191 w 2808027"/>
                <a:gd name="connsiteY0" fmla="*/ 180833 h 1884987"/>
                <a:gd name="connsiteX1" fmla="*/ 0 w 2808027"/>
                <a:gd name="connsiteY1" fmla="*/ 928048 h 1884987"/>
                <a:gd name="connsiteX2" fmla="*/ 1125939 w 2808027"/>
                <a:gd name="connsiteY2" fmla="*/ 1613848 h 1884987"/>
                <a:gd name="connsiteX3" fmla="*/ 2019868 w 2808027"/>
                <a:gd name="connsiteY3" fmla="*/ 1859508 h 1884987"/>
                <a:gd name="connsiteX4" fmla="*/ 1941394 w 2808027"/>
                <a:gd name="connsiteY4" fmla="*/ 1620672 h 1884987"/>
                <a:gd name="connsiteX5" fmla="*/ 2265528 w 2808027"/>
                <a:gd name="connsiteY5" fmla="*/ 1719618 h 1884987"/>
                <a:gd name="connsiteX6" fmla="*/ 2187053 w 2808027"/>
                <a:gd name="connsiteY6" fmla="*/ 1528549 h 1884987"/>
                <a:gd name="connsiteX7" fmla="*/ 2518012 w 2808027"/>
                <a:gd name="connsiteY7" fmla="*/ 1624084 h 1884987"/>
                <a:gd name="connsiteX8" fmla="*/ 2429301 w 2808027"/>
                <a:gd name="connsiteY8" fmla="*/ 1371600 h 1884987"/>
                <a:gd name="connsiteX9" fmla="*/ 2808027 w 2808027"/>
                <a:gd name="connsiteY9" fmla="*/ 1501254 h 1884987"/>
                <a:gd name="connsiteX10" fmla="*/ 2770495 w 2808027"/>
                <a:gd name="connsiteY10" fmla="*/ 1276066 h 1884987"/>
                <a:gd name="connsiteX11" fmla="*/ 1897039 w 2808027"/>
                <a:gd name="connsiteY11" fmla="*/ 542499 h 1884987"/>
                <a:gd name="connsiteX12" fmla="*/ 1716206 w 2808027"/>
                <a:gd name="connsiteY12" fmla="*/ 98946 h 1884987"/>
                <a:gd name="connsiteX13" fmla="*/ 1392071 w 2808027"/>
                <a:gd name="connsiteY13" fmla="*/ 0 h 1884987"/>
                <a:gd name="connsiteX14" fmla="*/ 283191 w 2808027"/>
                <a:gd name="connsiteY14" fmla="*/ 180833 h 1884987"/>
                <a:gd name="connsiteX0" fmla="*/ 283191 w 2808027"/>
                <a:gd name="connsiteY0" fmla="*/ 180833 h 1884987"/>
                <a:gd name="connsiteX1" fmla="*/ 0 w 2808027"/>
                <a:gd name="connsiteY1" fmla="*/ 928048 h 1884987"/>
                <a:gd name="connsiteX2" fmla="*/ 1125939 w 2808027"/>
                <a:gd name="connsiteY2" fmla="*/ 1613848 h 1884987"/>
                <a:gd name="connsiteX3" fmla="*/ 2019868 w 2808027"/>
                <a:gd name="connsiteY3" fmla="*/ 1859508 h 1884987"/>
                <a:gd name="connsiteX4" fmla="*/ 1941394 w 2808027"/>
                <a:gd name="connsiteY4" fmla="*/ 1620672 h 1884987"/>
                <a:gd name="connsiteX5" fmla="*/ 2265528 w 2808027"/>
                <a:gd name="connsiteY5" fmla="*/ 1719618 h 1884987"/>
                <a:gd name="connsiteX6" fmla="*/ 2187053 w 2808027"/>
                <a:gd name="connsiteY6" fmla="*/ 1528549 h 1884987"/>
                <a:gd name="connsiteX7" fmla="*/ 2518012 w 2808027"/>
                <a:gd name="connsiteY7" fmla="*/ 1624084 h 1884987"/>
                <a:gd name="connsiteX8" fmla="*/ 2429301 w 2808027"/>
                <a:gd name="connsiteY8" fmla="*/ 1371600 h 1884987"/>
                <a:gd name="connsiteX9" fmla="*/ 2808027 w 2808027"/>
                <a:gd name="connsiteY9" fmla="*/ 1501254 h 1884987"/>
                <a:gd name="connsiteX10" fmla="*/ 2770495 w 2808027"/>
                <a:gd name="connsiteY10" fmla="*/ 1276066 h 1884987"/>
                <a:gd name="connsiteX11" fmla="*/ 1897039 w 2808027"/>
                <a:gd name="connsiteY11" fmla="*/ 542499 h 1884987"/>
                <a:gd name="connsiteX12" fmla="*/ 1716206 w 2808027"/>
                <a:gd name="connsiteY12" fmla="*/ 98946 h 1884987"/>
                <a:gd name="connsiteX13" fmla="*/ 1392071 w 2808027"/>
                <a:gd name="connsiteY13" fmla="*/ 0 h 1884987"/>
                <a:gd name="connsiteX14" fmla="*/ 283191 w 2808027"/>
                <a:gd name="connsiteY14" fmla="*/ 180833 h 1884987"/>
                <a:gd name="connsiteX0" fmla="*/ 283191 w 2797791"/>
                <a:gd name="connsiteY0" fmla="*/ 180833 h 1884987"/>
                <a:gd name="connsiteX1" fmla="*/ 0 w 2797791"/>
                <a:gd name="connsiteY1" fmla="*/ 928048 h 1884987"/>
                <a:gd name="connsiteX2" fmla="*/ 1125939 w 2797791"/>
                <a:gd name="connsiteY2" fmla="*/ 1613848 h 1884987"/>
                <a:gd name="connsiteX3" fmla="*/ 2019868 w 2797791"/>
                <a:gd name="connsiteY3" fmla="*/ 1859508 h 1884987"/>
                <a:gd name="connsiteX4" fmla="*/ 1941394 w 2797791"/>
                <a:gd name="connsiteY4" fmla="*/ 1620672 h 1884987"/>
                <a:gd name="connsiteX5" fmla="*/ 2265528 w 2797791"/>
                <a:gd name="connsiteY5" fmla="*/ 1719618 h 1884987"/>
                <a:gd name="connsiteX6" fmla="*/ 2187053 w 2797791"/>
                <a:gd name="connsiteY6" fmla="*/ 1528549 h 1884987"/>
                <a:gd name="connsiteX7" fmla="*/ 2518012 w 2797791"/>
                <a:gd name="connsiteY7" fmla="*/ 1624084 h 1884987"/>
                <a:gd name="connsiteX8" fmla="*/ 2429301 w 2797791"/>
                <a:gd name="connsiteY8" fmla="*/ 1371600 h 1884987"/>
                <a:gd name="connsiteX9" fmla="*/ 2797791 w 2797791"/>
                <a:gd name="connsiteY9" fmla="*/ 1491018 h 1884987"/>
                <a:gd name="connsiteX10" fmla="*/ 2770495 w 2797791"/>
                <a:gd name="connsiteY10" fmla="*/ 1276066 h 1884987"/>
                <a:gd name="connsiteX11" fmla="*/ 1897039 w 2797791"/>
                <a:gd name="connsiteY11" fmla="*/ 542499 h 1884987"/>
                <a:gd name="connsiteX12" fmla="*/ 1716206 w 2797791"/>
                <a:gd name="connsiteY12" fmla="*/ 98946 h 1884987"/>
                <a:gd name="connsiteX13" fmla="*/ 1392071 w 2797791"/>
                <a:gd name="connsiteY13" fmla="*/ 0 h 1884987"/>
                <a:gd name="connsiteX14" fmla="*/ 283191 w 2797791"/>
                <a:gd name="connsiteY14" fmla="*/ 180833 h 1884987"/>
                <a:gd name="connsiteX0" fmla="*/ 283191 w 2819877"/>
                <a:gd name="connsiteY0" fmla="*/ 180833 h 1884987"/>
                <a:gd name="connsiteX1" fmla="*/ 0 w 2819877"/>
                <a:gd name="connsiteY1" fmla="*/ 928048 h 1884987"/>
                <a:gd name="connsiteX2" fmla="*/ 1125939 w 2819877"/>
                <a:gd name="connsiteY2" fmla="*/ 1613848 h 1884987"/>
                <a:gd name="connsiteX3" fmla="*/ 2019868 w 2819877"/>
                <a:gd name="connsiteY3" fmla="*/ 1859508 h 1884987"/>
                <a:gd name="connsiteX4" fmla="*/ 1941394 w 2819877"/>
                <a:gd name="connsiteY4" fmla="*/ 1620672 h 1884987"/>
                <a:gd name="connsiteX5" fmla="*/ 2265528 w 2819877"/>
                <a:gd name="connsiteY5" fmla="*/ 1719618 h 1884987"/>
                <a:gd name="connsiteX6" fmla="*/ 2187053 w 2819877"/>
                <a:gd name="connsiteY6" fmla="*/ 1528549 h 1884987"/>
                <a:gd name="connsiteX7" fmla="*/ 2518012 w 2819877"/>
                <a:gd name="connsiteY7" fmla="*/ 1624084 h 1884987"/>
                <a:gd name="connsiteX8" fmla="*/ 2429301 w 2819877"/>
                <a:gd name="connsiteY8" fmla="*/ 1371600 h 1884987"/>
                <a:gd name="connsiteX9" fmla="*/ 2797791 w 2819877"/>
                <a:gd name="connsiteY9" fmla="*/ 1491018 h 1884987"/>
                <a:gd name="connsiteX10" fmla="*/ 2770495 w 2819877"/>
                <a:gd name="connsiteY10" fmla="*/ 1276066 h 1884987"/>
                <a:gd name="connsiteX11" fmla="*/ 1897039 w 2819877"/>
                <a:gd name="connsiteY11" fmla="*/ 542499 h 1884987"/>
                <a:gd name="connsiteX12" fmla="*/ 1716206 w 2819877"/>
                <a:gd name="connsiteY12" fmla="*/ 98946 h 1884987"/>
                <a:gd name="connsiteX13" fmla="*/ 1392071 w 2819877"/>
                <a:gd name="connsiteY13" fmla="*/ 0 h 1884987"/>
                <a:gd name="connsiteX14" fmla="*/ 283191 w 2819877"/>
                <a:gd name="connsiteY14" fmla="*/ 180833 h 1884987"/>
                <a:gd name="connsiteX0" fmla="*/ 283191 w 2803856"/>
                <a:gd name="connsiteY0" fmla="*/ 180833 h 1884987"/>
                <a:gd name="connsiteX1" fmla="*/ 0 w 2803856"/>
                <a:gd name="connsiteY1" fmla="*/ 928048 h 1884987"/>
                <a:gd name="connsiteX2" fmla="*/ 1125939 w 2803856"/>
                <a:gd name="connsiteY2" fmla="*/ 1613848 h 1884987"/>
                <a:gd name="connsiteX3" fmla="*/ 2019868 w 2803856"/>
                <a:gd name="connsiteY3" fmla="*/ 1859508 h 1884987"/>
                <a:gd name="connsiteX4" fmla="*/ 1941394 w 2803856"/>
                <a:gd name="connsiteY4" fmla="*/ 1620672 h 1884987"/>
                <a:gd name="connsiteX5" fmla="*/ 2265528 w 2803856"/>
                <a:gd name="connsiteY5" fmla="*/ 1719618 h 1884987"/>
                <a:gd name="connsiteX6" fmla="*/ 2187053 w 2803856"/>
                <a:gd name="connsiteY6" fmla="*/ 1528549 h 1884987"/>
                <a:gd name="connsiteX7" fmla="*/ 2518012 w 2803856"/>
                <a:gd name="connsiteY7" fmla="*/ 1624084 h 1884987"/>
                <a:gd name="connsiteX8" fmla="*/ 2429301 w 2803856"/>
                <a:gd name="connsiteY8" fmla="*/ 1371600 h 1884987"/>
                <a:gd name="connsiteX9" fmla="*/ 2777319 w 2803856"/>
                <a:gd name="connsiteY9" fmla="*/ 1501254 h 1884987"/>
                <a:gd name="connsiteX10" fmla="*/ 2770495 w 2803856"/>
                <a:gd name="connsiteY10" fmla="*/ 1276066 h 1884987"/>
                <a:gd name="connsiteX11" fmla="*/ 1897039 w 2803856"/>
                <a:gd name="connsiteY11" fmla="*/ 542499 h 1884987"/>
                <a:gd name="connsiteX12" fmla="*/ 1716206 w 2803856"/>
                <a:gd name="connsiteY12" fmla="*/ 98946 h 1884987"/>
                <a:gd name="connsiteX13" fmla="*/ 1392071 w 2803856"/>
                <a:gd name="connsiteY13" fmla="*/ 0 h 1884987"/>
                <a:gd name="connsiteX14" fmla="*/ 283191 w 2803856"/>
                <a:gd name="connsiteY14" fmla="*/ 180833 h 1884987"/>
                <a:gd name="connsiteX0" fmla="*/ 283191 w 2803856"/>
                <a:gd name="connsiteY0" fmla="*/ 180833 h 1884987"/>
                <a:gd name="connsiteX1" fmla="*/ 0 w 2803856"/>
                <a:gd name="connsiteY1" fmla="*/ 928048 h 1884987"/>
                <a:gd name="connsiteX2" fmla="*/ 1125939 w 2803856"/>
                <a:gd name="connsiteY2" fmla="*/ 1613848 h 1884987"/>
                <a:gd name="connsiteX3" fmla="*/ 2019868 w 2803856"/>
                <a:gd name="connsiteY3" fmla="*/ 1859508 h 1884987"/>
                <a:gd name="connsiteX4" fmla="*/ 1941394 w 2803856"/>
                <a:gd name="connsiteY4" fmla="*/ 1620672 h 1884987"/>
                <a:gd name="connsiteX5" fmla="*/ 2265528 w 2803856"/>
                <a:gd name="connsiteY5" fmla="*/ 1719618 h 1884987"/>
                <a:gd name="connsiteX6" fmla="*/ 2187053 w 2803856"/>
                <a:gd name="connsiteY6" fmla="*/ 1528549 h 1884987"/>
                <a:gd name="connsiteX7" fmla="*/ 2518012 w 2803856"/>
                <a:gd name="connsiteY7" fmla="*/ 1624084 h 1884987"/>
                <a:gd name="connsiteX8" fmla="*/ 2429301 w 2803856"/>
                <a:gd name="connsiteY8" fmla="*/ 1371600 h 1884987"/>
                <a:gd name="connsiteX9" fmla="*/ 2777319 w 2803856"/>
                <a:gd name="connsiteY9" fmla="*/ 1501254 h 1884987"/>
                <a:gd name="connsiteX10" fmla="*/ 2770495 w 2803856"/>
                <a:gd name="connsiteY10" fmla="*/ 1276066 h 1884987"/>
                <a:gd name="connsiteX11" fmla="*/ 1897039 w 2803856"/>
                <a:gd name="connsiteY11" fmla="*/ 542499 h 1884987"/>
                <a:gd name="connsiteX12" fmla="*/ 1716206 w 2803856"/>
                <a:gd name="connsiteY12" fmla="*/ 98946 h 1884987"/>
                <a:gd name="connsiteX13" fmla="*/ 1392071 w 2803856"/>
                <a:gd name="connsiteY13" fmla="*/ 0 h 1884987"/>
                <a:gd name="connsiteX14" fmla="*/ 283191 w 2803856"/>
                <a:gd name="connsiteY14" fmla="*/ 180833 h 1884987"/>
                <a:gd name="connsiteX0" fmla="*/ 283191 w 2803856"/>
                <a:gd name="connsiteY0" fmla="*/ 180833 h 1884987"/>
                <a:gd name="connsiteX1" fmla="*/ 0 w 2803856"/>
                <a:gd name="connsiteY1" fmla="*/ 928048 h 1884987"/>
                <a:gd name="connsiteX2" fmla="*/ 1125939 w 2803856"/>
                <a:gd name="connsiteY2" fmla="*/ 1613848 h 1884987"/>
                <a:gd name="connsiteX3" fmla="*/ 2019868 w 2803856"/>
                <a:gd name="connsiteY3" fmla="*/ 1859508 h 1884987"/>
                <a:gd name="connsiteX4" fmla="*/ 1941394 w 2803856"/>
                <a:gd name="connsiteY4" fmla="*/ 1620672 h 1884987"/>
                <a:gd name="connsiteX5" fmla="*/ 2265528 w 2803856"/>
                <a:gd name="connsiteY5" fmla="*/ 1719618 h 1884987"/>
                <a:gd name="connsiteX6" fmla="*/ 2187053 w 2803856"/>
                <a:gd name="connsiteY6" fmla="*/ 1528549 h 1884987"/>
                <a:gd name="connsiteX7" fmla="*/ 2518012 w 2803856"/>
                <a:gd name="connsiteY7" fmla="*/ 1624084 h 1884987"/>
                <a:gd name="connsiteX8" fmla="*/ 2429301 w 2803856"/>
                <a:gd name="connsiteY8" fmla="*/ 1371600 h 1884987"/>
                <a:gd name="connsiteX9" fmla="*/ 2777319 w 2803856"/>
                <a:gd name="connsiteY9" fmla="*/ 1501254 h 1884987"/>
                <a:gd name="connsiteX10" fmla="*/ 2770495 w 2803856"/>
                <a:gd name="connsiteY10" fmla="*/ 1276066 h 1884987"/>
                <a:gd name="connsiteX11" fmla="*/ 1897039 w 2803856"/>
                <a:gd name="connsiteY11" fmla="*/ 542499 h 1884987"/>
                <a:gd name="connsiteX12" fmla="*/ 1716206 w 2803856"/>
                <a:gd name="connsiteY12" fmla="*/ 98946 h 1884987"/>
                <a:gd name="connsiteX13" fmla="*/ 1392071 w 2803856"/>
                <a:gd name="connsiteY13" fmla="*/ 0 h 1884987"/>
                <a:gd name="connsiteX14" fmla="*/ 283191 w 2803856"/>
                <a:gd name="connsiteY14" fmla="*/ 180833 h 1884987"/>
                <a:gd name="connsiteX0" fmla="*/ 283191 w 2812954"/>
                <a:gd name="connsiteY0" fmla="*/ 180833 h 1884987"/>
                <a:gd name="connsiteX1" fmla="*/ 0 w 2812954"/>
                <a:gd name="connsiteY1" fmla="*/ 928048 h 1884987"/>
                <a:gd name="connsiteX2" fmla="*/ 1125939 w 2812954"/>
                <a:gd name="connsiteY2" fmla="*/ 1613848 h 1884987"/>
                <a:gd name="connsiteX3" fmla="*/ 2019868 w 2812954"/>
                <a:gd name="connsiteY3" fmla="*/ 1859508 h 1884987"/>
                <a:gd name="connsiteX4" fmla="*/ 1941394 w 2812954"/>
                <a:gd name="connsiteY4" fmla="*/ 1620672 h 1884987"/>
                <a:gd name="connsiteX5" fmla="*/ 2265528 w 2812954"/>
                <a:gd name="connsiteY5" fmla="*/ 1719618 h 1884987"/>
                <a:gd name="connsiteX6" fmla="*/ 2187053 w 2812954"/>
                <a:gd name="connsiteY6" fmla="*/ 1528549 h 1884987"/>
                <a:gd name="connsiteX7" fmla="*/ 2518012 w 2812954"/>
                <a:gd name="connsiteY7" fmla="*/ 1624084 h 1884987"/>
                <a:gd name="connsiteX8" fmla="*/ 2429301 w 2812954"/>
                <a:gd name="connsiteY8" fmla="*/ 1371600 h 1884987"/>
                <a:gd name="connsiteX9" fmla="*/ 2777319 w 2812954"/>
                <a:gd name="connsiteY9" fmla="*/ 1501254 h 1884987"/>
                <a:gd name="connsiteX10" fmla="*/ 2770495 w 2812954"/>
                <a:gd name="connsiteY10" fmla="*/ 1276066 h 1884987"/>
                <a:gd name="connsiteX11" fmla="*/ 1897039 w 2812954"/>
                <a:gd name="connsiteY11" fmla="*/ 542499 h 1884987"/>
                <a:gd name="connsiteX12" fmla="*/ 1716206 w 2812954"/>
                <a:gd name="connsiteY12" fmla="*/ 98946 h 1884987"/>
                <a:gd name="connsiteX13" fmla="*/ 1392071 w 2812954"/>
                <a:gd name="connsiteY13" fmla="*/ 0 h 1884987"/>
                <a:gd name="connsiteX14" fmla="*/ 283191 w 2812954"/>
                <a:gd name="connsiteY14" fmla="*/ 180833 h 1884987"/>
                <a:gd name="connsiteX0" fmla="*/ 283191 w 2817049"/>
                <a:gd name="connsiteY0" fmla="*/ 180833 h 1884987"/>
                <a:gd name="connsiteX1" fmla="*/ 0 w 2817049"/>
                <a:gd name="connsiteY1" fmla="*/ 928048 h 1884987"/>
                <a:gd name="connsiteX2" fmla="*/ 1125939 w 2817049"/>
                <a:gd name="connsiteY2" fmla="*/ 1613848 h 1884987"/>
                <a:gd name="connsiteX3" fmla="*/ 2019868 w 2817049"/>
                <a:gd name="connsiteY3" fmla="*/ 1859508 h 1884987"/>
                <a:gd name="connsiteX4" fmla="*/ 1941394 w 2817049"/>
                <a:gd name="connsiteY4" fmla="*/ 1620672 h 1884987"/>
                <a:gd name="connsiteX5" fmla="*/ 2265528 w 2817049"/>
                <a:gd name="connsiteY5" fmla="*/ 1719618 h 1884987"/>
                <a:gd name="connsiteX6" fmla="*/ 2187053 w 2817049"/>
                <a:gd name="connsiteY6" fmla="*/ 1528549 h 1884987"/>
                <a:gd name="connsiteX7" fmla="*/ 2518012 w 2817049"/>
                <a:gd name="connsiteY7" fmla="*/ 1624084 h 1884987"/>
                <a:gd name="connsiteX8" fmla="*/ 2429301 w 2817049"/>
                <a:gd name="connsiteY8" fmla="*/ 1371600 h 1884987"/>
                <a:gd name="connsiteX9" fmla="*/ 2777319 w 2817049"/>
                <a:gd name="connsiteY9" fmla="*/ 1501254 h 1884987"/>
                <a:gd name="connsiteX10" fmla="*/ 2770495 w 2817049"/>
                <a:gd name="connsiteY10" fmla="*/ 1276066 h 1884987"/>
                <a:gd name="connsiteX11" fmla="*/ 1897039 w 2817049"/>
                <a:gd name="connsiteY11" fmla="*/ 542499 h 1884987"/>
                <a:gd name="connsiteX12" fmla="*/ 1716206 w 2817049"/>
                <a:gd name="connsiteY12" fmla="*/ 98946 h 1884987"/>
                <a:gd name="connsiteX13" fmla="*/ 1392071 w 2817049"/>
                <a:gd name="connsiteY13" fmla="*/ 0 h 1884987"/>
                <a:gd name="connsiteX14" fmla="*/ 283191 w 2817049"/>
                <a:gd name="connsiteY14" fmla="*/ 180833 h 1884987"/>
                <a:gd name="connsiteX0" fmla="*/ 283191 w 2803957"/>
                <a:gd name="connsiteY0" fmla="*/ 180833 h 1884987"/>
                <a:gd name="connsiteX1" fmla="*/ 0 w 2803957"/>
                <a:gd name="connsiteY1" fmla="*/ 928048 h 1884987"/>
                <a:gd name="connsiteX2" fmla="*/ 1125939 w 2803957"/>
                <a:gd name="connsiteY2" fmla="*/ 1613848 h 1884987"/>
                <a:gd name="connsiteX3" fmla="*/ 2019868 w 2803957"/>
                <a:gd name="connsiteY3" fmla="*/ 1859508 h 1884987"/>
                <a:gd name="connsiteX4" fmla="*/ 1941394 w 2803957"/>
                <a:gd name="connsiteY4" fmla="*/ 1620672 h 1884987"/>
                <a:gd name="connsiteX5" fmla="*/ 2265528 w 2803957"/>
                <a:gd name="connsiteY5" fmla="*/ 1719618 h 1884987"/>
                <a:gd name="connsiteX6" fmla="*/ 2187053 w 2803957"/>
                <a:gd name="connsiteY6" fmla="*/ 1528549 h 1884987"/>
                <a:gd name="connsiteX7" fmla="*/ 2518012 w 2803957"/>
                <a:gd name="connsiteY7" fmla="*/ 1624084 h 1884987"/>
                <a:gd name="connsiteX8" fmla="*/ 2429301 w 2803957"/>
                <a:gd name="connsiteY8" fmla="*/ 1371600 h 1884987"/>
                <a:gd name="connsiteX9" fmla="*/ 2777319 w 2803957"/>
                <a:gd name="connsiteY9" fmla="*/ 1501254 h 1884987"/>
                <a:gd name="connsiteX10" fmla="*/ 2709080 w 2803957"/>
                <a:gd name="connsiteY10" fmla="*/ 1224887 h 1884987"/>
                <a:gd name="connsiteX11" fmla="*/ 1897039 w 2803957"/>
                <a:gd name="connsiteY11" fmla="*/ 542499 h 1884987"/>
                <a:gd name="connsiteX12" fmla="*/ 1716206 w 2803957"/>
                <a:gd name="connsiteY12" fmla="*/ 98946 h 1884987"/>
                <a:gd name="connsiteX13" fmla="*/ 1392071 w 2803957"/>
                <a:gd name="connsiteY13" fmla="*/ 0 h 1884987"/>
                <a:gd name="connsiteX14" fmla="*/ 283191 w 2803957"/>
                <a:gd name="connsiteY14" fmla="*/ 180833 h 1884987"/>
                <a:gd name="connsiteX0" fmla="*/ 283191 w 2812346"/>
                <a:gd name="connsiteY0" fmla="*/ 180833 h 1884987"/>
                <a:gd name="connsiteX1" fmla="*/ 0 w 2812346"/>
                <a:gd name="connsiteY1" fmla="*/ 928048 h 1884987"/>
                <a:gd name="connsiteX2" fmla="*/ 1125939 w 2812346"/>
                <a:gd name="connsiteY2" fmla="*/ 1613848 h 1884987"/>
                <a:gd name="connsiteX3" fmla="*/ 2019868 w 2812346"/>
                <a:gd name="connsiteY3" fmla="*/ 1859508 h 1884987"/>
                <a:gd name="connsiteX4" fmla="*/ 1941394 w 2812346"/>
                <a:gd name="connsiteY4" fmla="*/ 1620672 h 1884987"/>
                <a:gd name="connsiteX5" fmla="*/ 2265528 w 2812346"/>
                <a:gd name="connsiteY5" fmla="*/ 1719618 h 1884987"/>
                <a:gd name="connsiteX6" fmla="*/ 2187053 w 2812346"/>
                <a:gd name="connsiteY6" fmla="*/ 1528549 h 1884987"/>
                <a:gd name="connsiteX7" fmla="*/ 2518012 w 2812346"/>
                <a:gd name="connsiteY7" fmla="*/ 1624084 h 1884987"/>
                <a:gd name="connsiteX8" fmla="*/ 2429301 w 2812346"/>
                <a:gd name="connsiteY8" fmla="*/ 1371600 h 1884987"/>
                <a:gd name="connsiteX9" fmla="*/ 2777319 w 2812346"/>
                <a:gd name="connsiteY9" fmla="*/ 1501254 h 1884987"/>
                <a:gd name="connsiteX10" fmla="*/ 2709080 w 2812346"/>
                <a:gd name="connsiteY10" fmla="*/ 1224887 h 1884987"/>
                <a:gd name="connsiteX11" fmla="*/ 1897039 w 2812346"/>
                <a:gd name="connsiteY11" fmla="*/ 542499 h 1884987"/>
                <a:gd name="connsiteX12" fmla="*/ 1716206 w 2812346"/>
                <a:gd name="connsiteY12" fmla="*/ 98946 h 1884987"/>
                <a:gd name="connsiteX13" fmla="*/ 1392071 w 2812346"/>
                <a:gd name="connsiteY13" fmla="*/ 0 h 1884987"/>
                <a:gd name="connsiteX14" fmla="*/ 283191 w 2812346"/>
                <a:gd name="connsiteY14" fmla="*/ 180833 h 1884987"/>
                <a:gd name="connsiteX0" fmla="*/ 283191 w 2812346"/>
                <a:gd name="connsiteY0" fmla="*/ 180833 h 1884987"/>
                <a:gd name="connsiteX1" fmla="*/ 0 w 2812346"/>
                <a:gd name="connsiteY1" fmla="*/ 928048 h 1884987"/>
                <a:gd name="connsiteX2" fmla="*/ 1125939 w 2812346"/>
                <a:gd name="connsiteY2" fmla="*/ 1613848 h 1884987"/>
                <a:gd name="connsiteX3" fmla="*/ 2019868 w 2812346"/>
                <a:gd name="connsiteY3" fmla="*/ 1859508 h 1884987"/>
                <a:gd name="connsiteX4" fmla="*/ 1941394 w 2812346"/>
                <a:gd name="connsiteY4" fmla="*/ 1620672 h 1884987"/>
                <a:gd name="connsiteX5" fmla="*/ 2265528 w 2812346"/>
                <a:gd name="connsiteY5" fmla="*/ 1719618 h 1884987"/>
                <a:gd name="connsiteX6" fmla="*/ 2187053 w 2812346"/>
                <a:gd name="connsiteY6" fmla="*/ 1528549 h 1884987"/>
                <a:gd name="connsiteX7" fmla="*/ 2518012 w 2812346"/>
                <a:gd name="connsiteY7" fmla="*/ 1624084 h 1884987"/>
                <a:gd name="connsiteX8" fmla="*/ 2429301 w 2812346"/>
                <a:gd name="connsiteY8" fmla="*/ 1371600 h 1884987"/>
                <a:gd name="connsiteX9" fmla="*/ 2777319 w 2812346"/>
                <a:gd name="connsiteY9" fmla="*/ 1501254 h 1884987"/>
                <a:gd name="connsiteX10" fmla="*/ 2709080 w 2812346"/>
                <a:gd name="connsiteY10" fmla="*/ 1224887 h 1884987"/>
                <a:gd name="connsiteX11" fmla="*/ 1897039 w 2812346"/>
                <a:gd name="connsiteY11" fmla="*/ 542499 h 1884987"/>
                <a:gd name="connsiteX12" fmla="*/ 1716206 w 2812346"/>
                <a:gd name="connsiteY12" fmla="*/ 98946 h 1884987"/>
                <a:gd name="connsiteX13" fmla="*/ 1392071 w 2812346"/>
                <a:gd name="connsiteY13" fmla="*/ 0 h 1884987"/>
                <a:gd name="connsiteX14" fmla="*/ 283191 w 2812346"/>
                <a:gd name="connsiteY14" fmla="*/ 180833 h 1884987"/>
                <a:gd name="connsiteX0" fmla="*/ 283191 w 2812346"/>
                <a:gd name="connsiteY0" fmla="*/ 180833 h 1884987"/>
                <a:gd name="connsiteX1" fmla="*/ 0 w 2812346"/>
                <a:gd name="connsiteY1" fmla="*/ 928048 h 1884987"/>
                <a:gd name="connsiteX2" fmla="*/ 1125939 w 2812346"/>
                <a:gd name="connsiteY2" fmla="*/ 1613848 h 1884987"/>
                <a:gd name="connsiteX3" fmla="*/ 2019868 w 2812346"/>
                <a:gd name="connsiteY3" fmla="*/ 1859508 h 1884987"/>
                <a:gd name="connsiteX4" fmla="*/ 1941394 w 2812346"/>
                <a:gd name="connsiteY4" fmla="*/ 1620672 h 1884987"/>
                <a:gd name="connsiteX5" fmla="*/ 2265528 w 2812346"/>
                <a:gd name="connsiteY5" fmla="*/ 1719618 h 1884987"/>
                <a:gd name="connsiteX6" fmla="*/ 2187053 w 2812346"/>
                <a:gd name="connsiteY6" fmla="*/ 1528549 h 1884987"/>
                <a:gd name="connsiteX7" fmla="*/ 2518012 w 2812346"/>
                <a:gd name="connsiteY7" fmla="*/ 1624084 h 1884987"/>
                <a:gd name="connsiteX8" fmla="*/ 2429301 w 2812346"/>
                <a:gd name="connsiteY8" fmla="*/ 1371600 h 1884987"/>
                <a:gd name="connsiteX9" fmla="*/ 2777319 w 2812346"/>
                <a:gd name="connsiteY9" fmla="*/ 1501254 h 1884987"/>
                <a:gd name="connsiteX10" fmla="*/ 2709080 w 2812346"/>
                <a:gd name="connsiteY10" fmla="*/ 1224887 h 1884987"/>
                <a:gd name="connsiteX11" fmla="*/ 1897039 w 2812346"/>
                <a:gd name="connsiteY11" fmla="*/ 542499 h 1884987"/>
                <a:gd name="connsiteX12" fmla="*/ 1716206 w 2812346"/>
                <a:gd name="connsiteY12" fmla="*/ 98946 h 1884987"/>
                <a:gd name="connsiteX13" fmla="*/ 1392071 w 2812346"/>
                <a:gd name="connsiteY13" fmla="*/ 0 h 1884987"/>
                <a:gd name="connsiteX14" fmla="*/ 283191 w 2812346"/>
                <a:gd name="connsiteY14" fmla="*/ 180833 h 1884987"/>
                <a:gd name="connsiteX0" fmla="*/ 283191 w 2812346"/>
                <a:gd name="connsiteY0" fmla="*/ 180847 h 1885001"/>
                <a:gd name="connsiteX1" fmla="*/ 0 w 2812346"/>
                <a:gd name="connsiteY1" fmla="*/ 928062 h 1885001"/>
                <a:gd name="connsiteX2" fmla="*/ 1125939 w 2812346"/>
                <a:gd name="connsiteY2" fmla="*/ 1613862 h 1885001"/>
                <a:gd name="connsiteX3" fmla="*/ 2019868 w 2812346"/>
                <a:gd name="connsiteY3" fmla="*/ 1859522 h 1885001"/>
                <a:gd name="connsiteX4" fmla="*/ 1941394 w 2812346"/>
                <a:gd name="connsiteY4" fmla="*/ 1620686 h 1885001"/>
                <a:gd name="connsiteX5" fmla="*/ 2265528 w 2812346"/>
                <a:gd name="connsiteY5" fmla="*/ 1719632 h 1885001"/>
                <a:gd name="connsiteX6" fmla="*/ 2187053 w 2812346"/>
                <a:gd name="connsiteY6" fmla="*/ 1528563 h 1885001"/>
                <a:gd name="connsiteX7" fmla="*/ 2518012 w 2812346"/>
                <a:gd name="connsiteY7" fmla="*/ 1624098 h 1885001"/>
                <a:gd name="connsiteX8" fmla="*/ 2429301 w 2812346"/>
                <a:gd name="connsiteY8" fmla="*/ 1371614 h 1885001"/>
                <a:gd name="connsiteX9" fmla="*/ 2777319 w 2812346"/>
                <a:gd name="connsiteY9" fmla="*/ 1501268 h 1885001"/>
                <a:gd name="connsiteX10" fmla="*/ 2709080 w 2812346"/>
                <a:gd name="connsiteY10" fmla="*/ 1224901 h 1885001"/>
                <a:gd name="connsiteX11" fmla="*/ 1897039 w 2812346"/>
                <a:gd name="connsiteY11" fmla="*/ 542513 h 1885001"/>
                <a:gd name="connsiteX12" fmla="*/ 1716206 w 2812346"/>
                <a:gd name="connsiteY12" fmla="*/ 98960 h 1885001"/>
                <a:gd name="connsiteX13" fmla="*/ 1392071 w 2812346"/>
                <a:gd name="connsiteY13" fmla="*/ 14 h 1885001"/>
                <a:gd name="connsiteX14" fmla="*/ 283191 w 2812346"/>
                <a:gd name="connsiteY14" fmla="*/ 180847 h 1885001"/>
                <a:gd name="connsiteX0" fmla="*/ 283191 w 2812346"/>
                <a:gd name="connsiteY0" fmla="*/ 180848 h 1885002"/>
                <a:gd name="connsiteX1" fmla="*/ 0 w 2812346"/>
                <a:gd name="connsiteY1" fmla="*/ 928063 h 1885002"/>
                <a:gd name="connsiteX2" fmla="*/ 1125939 w 2812346"/>
                <a:gd name="connsiteY2" fmla="*/ 1613863 h 1885002"/>
                <a:gd name="connsiteX3" fmla="*/ 2019868 w 2812346"/>
                <a:gd name="connsiteY3" fmla="*/ 1859523 h 1885002"/>
                <a:gd name="connsiteX4" fmla="*/ 1941394 w 2812346"/>
                <a:gd name="connsiteY4" fmla="*/ 1620687 h 1885002"/>
                <a:gd name="connsiteX5" fmla="*/ 2265528 w 2812346"/>
                <a:gd name="connsiteY5" fmla="*/ 1719633 h 1885002"/>
                <a:gd name="connsiteX6" fmla="*/ 2187053 w 2812346"/>
                <a:gd name="connsiteY6" fmla="*/ 1528564 h 1885002"/>
                <a:gd name="connsiteX7" fmla="*/ 2518012 w 2812346"/>
                <a:gd name="connsiteY7" fmla="*/ 1624099 h 1885002"/>
                <a:gd name="connsiteX8" fmla="*/ 2429301 w 2812346"/>
                <a:gd name="connsiteY8" fmla="*/ 1371615 h 1885002"/>
                <a:gd name="connsiteX9" fmla="*/ 2777319 w 2812346"/>
                <a:gd name="connsiteY9" fmla="*/ 1501269 h 1885002"/>
                <a:gd name="connsiteX10" fmla="*/ 2709080 w 2812346"/>
                <a:gd name="connsiteY10" fmla="*/ 1224902 h 1885002"/>
                <a:gd name="connsiteX11" fmla="*/ 1897039 w 2812346"/>
                <a:gd name="connsiteY11" fmla="*/ 542514 h 1885002"/>
                <a:gd name="connsiteX12" fmla="*/ 1716206 w 2812346"/>
                <a:gd name="connsiteY12" fmla="*/ 98961 h 1885002"/>
                <a:gd name="connsiteX13" fmla="*/ 1392071 w 2812346"/>
                <a:gd name="connsiteY13" fmla="*/ 15 h 1885002"/>
                <a:gd name="connsiteX14" fmla="*/ 283191 w 2812346"/>
                <a:gd name="connsiteY14" fmla="*/ 180848 h 1885002"/>
                <a:gd name="connsiteX0" fmla="*/ 283191 w 2812346"/>
                <a:gd name="connsiteY0" fmla="*/ 180848 h 1885002"/>
                <a:gd name="connsiteX1" fmla="*/ 0 w 2812346"/>
                <a:gd name="connsiteY1" fmla="*/ 928063 h 1885002"/>
                <a:gd name="connsiteX2" fmla="*/ 1125939 w 2812346"/>
                <a:gd name="connsiteY2" fmla="*/ 1613863 h 1885002"/>
                <a:gd name="connsiteX3" fmla="*/ 2019868 w 2812346"/>
                <a:gd name="connsiteY3" fmla="*/ 1859523 h 1885002"/>
                <a:gd name="connsiteX4" fmla="*/ 1941394 w 2812346"/>
                <a:gd name="connsiteY4" fmla="*/ 1620687 h 1885002"/>
                <a:gd name="connsiteX5" fmla="*/ 2265528 w 2812346"/>
                <a:gd name="connsiteY5" fmla="*/ 1719633 h 1885002"/>
                <a:gd name="connsiteX6" fmla="*/ 2187053 w 2812346"/>
                <a:gd name="connsiteY6" fmla="*/ 1528564 h 1885002"/>
                <a:gd name="connsiteX7" fmla="*/ 2518012 w 2812346"/>
                <a:gd name="connsiteY7" fmla="*/ 1624099 h 1885002"/>
                <a:gd name="connsiteX8" fmla="*/ 2429301 w 2812346"/>
                <a:gd name="connsiteY8" fmla="*/ 1371615 h 1885002"/>
                <a:gd name="connsiteX9" fmla="*/ 2777319 w 2812346"/>
                <a:gd name="connsiteY9" fmla="*/ 1501269 h 1885002"/>
                <a:gd name="connsiteX10" fmla="*/ 2709080 w 2812346"/>
                <a:gd name="connsiteY10" fmla="*/ 1224902 h 1885002"/>
                <a:gd name="connsiteX11" fmla="*/ 1897039 w 2812346"/>
                <a:gd name="connsiteY11" fmla="*/ 542514 h 1885002"/>
                <a:gd name="connsiteX12" fmla="*/ 1716206 w 2812346"/>
                <a:gd name="connsiteY12" fmla="*/ 98961 h 1885002"/>
                <a:gd name="connsiteX13" fmla="*/ 1392071 w 2812346"/>
                <a:gd name="connsiteY13" fmla="*/ 15 h 1885002"/>
                <a:gd name="connsiteX14" fmla="*/ 283191 w 2812346"/>
                <a:gd name="connsiteY14" fmla="*/ 180848 h 1885002"/>
                <a:gd name="connsiteX0" fmla="*/ 283191 w 2812346"/>
                <a:gd name="connsiteY0" fmla="*/ 180848 h 1885002"/>
                <a:gd name="connsiteX1" fmla="*/ 0 w 2812346"/>
                <a:gd name="connsiteY1" fmla="*/ 928063 h 1885002"/>
                <a:gd name="connsiteX2" fmla="*/ 1125939 w 2812346"/>
                <a:gd name="connsiteY2" fmla="*/ 1613863 h 1885002"/>
                <a:gd name="connsiteX3" fmla="*/ 2019868 w 2812346"/>
                <a:gd name="connsiteY3" fmla="*/ 1859523 h 1885002"/>
                <a:gd name="connsiteX4" fmla="*/ 1941394 w 2812346"/>
                <a:gd name="connsiteY4" fmla="*/ 1620687 h 1885002"/>
                <a:gd name="connsiteX5" fmla="*/ 2265528 w 2812346"/>
                <a:gd name="connsiteY5" fmla="*/ 1719633 h 1885002"/>
                <a:gd name="connsiteX6" fmla="*/ 2187053 w 2812346"/>
                <a:gd name="connsiteY6" fmla="*/ 1528564 h 1885002"/>
                <a:gd name="connsiteX7" fmla="*/ 2518012 w 2812346"/>
                <a:gd name="connsiteY7" fmla="*/ 1624099 h 1885002"/>
                <a:gd name="connsiteX8" fmla="*/ 2429301 w 2812346"/>
                <a:gd name="connsiteY8" fmla="*/ 1371615 h 1885002"/>
                <a:gd name="connsiteX9" fmla="*/ 2777319 w 2812346"/>
                <a:gd name="connsiteY9" fmla="*/ 1501269 h 1885002"/>
                <a:gd name="connsiteX10" fmla="*/ 2709080 w 2812346"/>
                <a:gd name="connsiteY10" fmla="*/ 1224902 h 1885002"/>
                <a:gd name="connsiteX11" fmla="*/ 1897039 w 2812346"/>
                <a:gd name="connsiteY11" fmla="*/ 542514 h 1885002"/>
                <a:gd name="connsiteX12" fmla="*/ 1716206 w 2812346"/>
                <a:gd name="connsiteY12" fmla="*/ 98961 h 1885002"/>
                <a:gd name="connsiteX13" fmla="*/ 1392071 w 2812346"/>
                <a:gd name="connsiteY13" fmla="*/ 15 h 1885002"/>
                <a:gd name="connsiteX14" fmla="*/ 283191 w 2812346"/>
                <a:gd name="connsiteY14" fmla="*/ 180848 h 1885002"/>
                <a:gd name="connsiteX0" fmla="*/ 283191 w 2812346"/>
                <a:gd name="connsiteY0" fmla="*/ 180848 h 1885002"/>
                <a:gd name="connsiteX1" fmla="*/ 0 w 2812346"/>
                <a:gd name="connsiteY1" fmla="*/ 928063 h 1885002"/>
                <a:gd name="connsiteX2" fmla="*/ 1125939 w 2812346"/>
                <a:gd name="connsiteY2" fmla="*/ 1613863 h 1885002"/>
                <a:gd name="connsiteX3" fmla="*/ 2019868 w 2812346"/>
                <a:gd name="connsiteY3" fmla="*/ 1859523 h 1885002"/>
                <a:gd name="connsiteX4" fmla="*/ 1941394 w 2812346"/>
                <a:gd name="connsiteY4" fmla="*/ 1620687 h 1885002"/>
                <a:gd name="connsiteX5" fmla="*/ 2265528 w 2812346"/>
                <a:gd name="connsiteY5" fmla="*/ 1719633 h 1885002"/>
                <a:gd name="connsiteX6" fmla="*/ 2187053 w 2812346"/>
                <a:gd name="connsiteY6" fmla="*/ 1528564 h 1885002"/>
                <a:gd name="connsiteX7" fmla="*/ 2518012 w 2812346"/>
                <a:gd name="connsiteY7" fmla="*/ 1624099 h 1885002"/>
                <a:gd name="connsiteX8" fmla="*/ 2429301 w 2812346"/>
                <a:gd name="connsiteY8" fmla="*/ 1371615 h 1885002"/>
                <a:gd name="connsiteX9" fmla="*/ 2777319 w 2812346"/>
                <a:gd name="connsiteY9" fmla="*/ 1501269 h 1885002"/>
                <a:gd name="connsiteX10" fmla="*/ 2709080 w 2812346"/>
                <a:gd name="connsiteY10" fmla="*/ 1224902 h 1885002"/>
                <a:gd name="connsiteX11" fmla="*/ 1897039 w 2812346"/>
                <a:gd name="connsiteY11" fmla="*/ 542514 h 1885002"/>
                <a:gd name="connsiteX12" fmla="*/ 1716206 w 2812346"/>
                <a:gd name="connsiteY12" fmla="*/ 98961 h 1885002"/>
                <a:gd name="connsiteX13" fmla="*/ 1392071 w 2812346"/>
                <a:gd name="connsiteY13" fmla="*/ 15 h 1885002"/>
                <a:gd name="connsiteX14" fmla="*/ 283191 w 2812346"/>
                <a:gd name="connsiteY14" fmla="*/ 180848 h 1885002"/>
                <a:gd name="connsiteX0" fmla="*/ 283191 w 2812346"/>
                <a:gd name="connsiteY0" fmla="*/ 180848 h 1885002"/>
                <a:gd name="connsiteX1" fmla="*/ 0 w 2812346"/>
                <a:gd name="connsiteY1" fmla="*/ 928063 h 1885002"/>
                <a:gd name="connsiteX2" fmla="*/ 1125939 w 2812346"/>
                <a:gd name="connsiteY2" fmla="*/ 1613863 h 1885002"/>
                <a:gd name="connsiteX3" fmla="*/ 2019868 w 2812346"/>
                <a:gd name="connsiteY3" fmla="*/ 1859523 h 1885002"/>
                <a:gd name="connsiteX4" fmla="*/ 1941394 w 2812346"/>
                <a:gd name="connsiteY4" fmla="*/ 1620687 h 1885002"/>
                <a:gd name="connsiteX5" fmla="*/ 2265528 w 2812346"/>
                <a:gd name="connsiteY5" fmla="*/ 1719633 h 1885002"/>
                <a:gd name="connsiteX6" fmla="*/ 2187053 w 2812346"/>
                <a:gd name="connsiteY6" fmla="*/ 1528564 h 1885002"/>
                <a:gd name="connsiteX7" fmla="*/ 2518012 w 2812346"/>
                <a:gd name="connsiteY7" fmla="*/ 1624099 h 1885002"/>
                <a:gd name="connsiteX8" fmla="*/ 2429301 w 2812346"/>
                <a:gd name="connsiteY8" fmla="*/ 1371615 h 1885002"/>
                <a:gd name="connsiteX9" fmla="*/ 2777319 w 2812346"/>
                <a:gd name="connsiteY9" fmla="*/ 1501269 h 1885002"/>
                <a:gd name="connsiteX10" fmla="*/ 2709080 w 2812346"/>
                <a:gd name="connsiteY10" fmla="*/ 1224902 h 1885002"/>
                <a:gd name="connsiteX11" fmla="*/ 1897039 w 2812346"/>
                <a:gd name="connsiteY11" fmla="*/ 542514 h 1885002"/>
                <a:gd name="connsiteX12" fmla="*/ 1716206 w 2812346"/>
                <a:gd name="connsiteY12" fmla="*/ 98961 h 1885002"/>
                <a:gd name="connsiteX13" fmla="*/ 1392071 w 2812346"/>
                <a:gd name="connsiteY13" fmla="*/ 15 h 1885002"/>
                <a:gd name="connsiteX14" fmla="*/ 283191 w 2812346"/>
                <a:gd name="connsiteY14" fmla="*/ 180848 h 1885002"/>
                <a:gd name="connsiteX0" fmla="*/ 283191 w 2812346"/>
                <a:gd name="connsiteY0" fmla="*/ 180848 h 1885002"/>
                <a:gd name="connsiteX1" fmla="*/ 0 w 2812346"/>
                <a:gd name="connsiteY1" fmla="*/ 928063 h 1885002"/>
                <a:gd name="connsiteX2" fmla="*/ 1125939 w 2812346"/>
                <a:gd name="connsiteY2" fmla="*/ 1613863 h 1885002"/>
                <a:gd name="connsiteX3" fmla="*/ 2019868 w 2812346"/>
                <a:gd name="connsiteY3" fmla="*/ 1859523 h 1885002"/>
                <a:gd name="connsiteX4" fmla="*/ 1941394 w 2812346"/>
                <a:gd name="connsiteY4" fmla="*/ 1620687 h 1885002"/>
                <a:gd name="connsiteX5" fmla="*/ 2265528 w 2812346"/>
                <a:gd name="connsiteY5" fmla="*/ 1719633 h 1885002"/>
                <a:gd name="connsiteX6" fmla="*/ 2187053 w 2812346"/>
                <a:gd name="connsiteY6" fmla="*/ 1528564 h 1885002"/>
                <a:gd name="connsiteX7" fmla="*/ 2518012 w 2812346"/>
                <a:gd name="connsiteY7" fmla="*/ 1624099 h 1885002"/>
                <a:gd name="connsiteX8" fmla="*/ 2429301 w 2812346"/>
                <a:gd name="connsiteY8" fmla="*/ 1371615 h 1885002"/>
                <a:gd name="connsiteX9" fmla="*/ 2777319 w 2812346"/>
                <a:gd name="connsiteY9" fmla="*/ 1501269 h 1885002"/>
                <a:gd name="connsiteX10" fmla="*/ 2709080 w 2812346"/>
                <a:gd name="connsiteY10" fmla="*/ 1224902 h 1885002"/>
                <a:gd name="connsiteX11" fmla="*/ 1897039 w 2812346"/>
                <a:gd name="connsiteY11" fmla="*/ 542514 h 1885002"/>
                <a:gd name="connsiteX12" fmla="*/ 1716206 w 2812346"/>
                <a:gd name="connsiteY12" fmla="*/ 98961 h 1885002"/>
                <a:gd name="connsiteX13" fmla="*/ 1392071 w 2812346"/>
                <a:gd name="connsiteY13" fmla="*/ 15 h 1885002"/>
                <a:gd name="connsiteX14" fmla="*/ 283191 w 2812346"/>
                <a:gd name="connsiteY14" fmla="*/ 180848 h 1885002"/>
                <a:gd name="connsiteX0" fmla="*/ 283191 w 2812346"/>
                <a:gd name="connsiteY0" fmla="*/ 180833 h 1884987"/>
                <a:gd name="connsiteX1" fmla="*/ 0 w 2812346"/>
                <a:gd name="connsiteY1" fmla="*/ 928048 h 1884987"/>
                <a:gd name="connsiteX2" fmla="*/ 1125939 w 2812346"/>
                <a:gd name="connsiteY2" fmla="*/ 1613848 h 1884987"/>
                <a:gd name="connsiteX3" fmla="*/ 2019868 w 2812346"/>
                <a:gd name="connsiteY3" fmla="*/ 1859508 h 1884987"/>
                <a:gd name="connsiteX4" fmla="*/ 1941394 w 2812346"/>
                <a:gd name="connsiteY4" fmla="*/ 1620672 h 1884987"/>
                <a:gd name="connsiteX5" fmla="*/ 2265528 w 2812346"/>
                <a:gd name="connsiteY5" fmla="*/ 1719618 h 1884987"/>
                <a:gd name="connsiteX6" fmla="*/ 2187053 w 2812346"/>
                <a:gd name="connsiteY6" fmla="*/ 1528549 h 1884987"/>
                <a:gd name="connsiteX7" fmla="*/ 2518012 w 2812346"/>
                <a:gd name="connsiteY7" fmla="*/ 1624084 h 1884987"/>
                <a:gd name="connsiteX8" fmla="*/ 2429301 w 2812346"/>
                <a:gd name="connsiteY8" fmla="*/ 1371600 h 1884987"/>
                <a:gd name="connsiteX9" fmla="*/ 2777319 w 2812346"/>
                <a:gd name="connsiteY9" fmla="*/ 1501254 h 1884987"/>
                <a:gd name="connsiteX10" fmla="*/ 2709080 w 2812346"/>
                <a:gd name="connsiteY10" fmla="*/ 1224887 h 1884987"/>
                <a:gd name="connsiteX11" fmla="*/ 1897039 w 2812346"/>
                <a:gd name="connsiteY11" fmla="*/ 542499 h 1884987"/>
                <a:gd name="connsiteX12" fmla="*/ 1716206 w 2812346"/>
                <a:gd name="connsiteY12" fmla="*/ 98946 h 1884987"/>
                <a:gd name="connsiteX13" fmla="*/ 1392071 w 2812346"/>
                <a:gd name="connsiteY13" fmla="*/ 0 h 1884987"/>
                <a:gd name="connsiteX14" fmla="*/ 283191 w 2812346"/>
                <a:gd name="connsiteY14" fmla="*/ 180833 h 1884987"/>
                <a:gd name="connsiteX0" fmla="*/ 283191 w 2812346"/>
                <a:gd name="connsiteY0" fmla="*/ 180833 h 1884987"/>
                <a:gd name="connsiteX1" fmla="*/ 0 w 2812346"/>
                <a:gd name="connsiteY1" fmla="*/ 928048 h 1884987"/>
                <a:gd name="connsiteX2" fmla="*/ 1125939 w 2812346"/>
                <a:gd name="connsiteY2" fmla="*/ 1613848 h 1884987"/>
                <a:gd name="connsiteX3" fmla="*/ 2019868 w 2812346"/>
                <a:gd name="connsiteY3" fmla="*/ 1859508 h 1884987"/>
                <a:gd name="connsiteX4" fmla="*/ 1941394 w 2812346"/>
                <a:gd name="connsiteY4" fmla="*/ 1620672 h 1884987"/>
                <a:gd name="connsiteX5" fmla="*/ 2265528 w 2812346"/>
                <a:gd name="connsiteY5" fmla="*/ 1719618 h 1884987"/>
                <a:gd name="connsiteX6" fmla="*/ 2187053 w 2812346"/>
                <a:gd name="connsiteY6" fmla="*/ 1528549 h 1884987"/>
                <a:gd name="connsiteX7" fmla="*/ 2518012 w 2812346"/>
                <a:gd name="connsiteY7" fmla="*/ 1624084 h 1884987"/>
                <a:gd name="connsiteX8" fmla="*/ 2429301 w 2812346"/>
                <a:gd name="connsiteY8" fmla="*/ 1371600 h 1884987"/>
                <a:gd name="connsiteX9" fmla="*/ 2777319 w 2812346"/>
                <a:gd name="connsiteY9" fmla="*/ 1501254 h 1884987"/>
                <a:gd name="connsiteX10" fmla="*/ 2709080 w 2812346"/>
                <a:gd name="connsiteY10" fmla="*/ 1224887 h 1884987"/>
                <a:gd name="connsiteX11" fmla="*/ 1897039 w 2812346"/>
                <a:gd name="connsiteY11" fmla="*/ 542499 h 1884987"/>
                <a:gd name="connsiteX12" fmla="*/ 1716206 w 2812346"/>
                <a:gd name="connsiteY12" fmla="*/ 98946 h 1884987"/>
                <a:gd name="connsiteX13" fmla="*/ 1392071 w 2812346"/>
                <a:gd name="connsiteY13" fmla="*/ 0 h 1884987"/>
                <a:gd name="connsiteX14" fmla="*/ 283191 w 2812346"/>
                <a:gd name="connsiteY14" fmla="*/ 180833 h 1884987"/>
                <a:gd name="connsiteX0" fmla="*/ 283191 w 2812346"/>
                <a:gd name="connsiteY0" fmla="*/ 180833 h 1884987"/>
                <a:gd name="connsiteX1" fmla="*/ 0 w 2812346"/>
                <a:gd name="connsiteY1" fmla="*/ 928048 h 1884987"/>
                <a:gd name="connsiteX2" fmla="*/ 1125939 w 2812346"/>
                <a:gd name="connsiteY2" fmla="*/ 1613848 h 1884987"/>
                <a:gd name="connsiteX3" fmla="*/ 2019868 w 2812346"/>
                <a:gd name="connsiteY3" fmla="*/ 1859508 h 1884987"/>
                <a:gd name="connsiteX4" fmla="*/ 1941394 w 2812346"/>
                <a:gd name="connsiteY4" fmla="*/ 1620672 h 1884987"/>
                <a:gd name="connsiteX5" fmla="*/ 2265528 w 2812346"/>
                <a:gd name="connsiteY5" fmla="*/ 1719618 h 1884987"/>
                <a:gd name="connsiteX6" fmla="*/ 2187053 w 2812346"/>
                <a:gd name="connsiteY6" fmla="*/ 1528549 h 1884987"/>
                <a:gd name="connsiteX7" fmla="*/ 2518012 w 2812346"/>
                <a:gd name="connsiteY7" fmla="*/ 1624084 h 1884987"/>
                <a:gd name="connsiteX8" fmla="*/ 2429301 w 2812346"/>
                <a:gd name="connsiteY8" fmla="*/ 1371600 h 1884987"/>
                <a:gd name="connsiteX9" fmla="*/ 2777319 w 2812346"/>
                <a:gd name="connsiteY9" fmla="*/ 1501254 h 1884987"/>
                <a:gd name="connsiteX10" fmla="*/ 2709080 w 2812346"/>
                <a:gd name="connsiteY10" fmla="*/ 1224887 h 1884987"/>
                <a:gd name="connsiteX11" fmla="*/ 1897039 w 2812346"/>
                <a:gd name="connsiteY11" fmla="*/ 542499 h 1884987"/>
                <a:gd name="connsiteX12" fmla="*/ 1716206 w 2812346"/>
                <a:gd name="connsiteY12" fmla="*/ 98946 h 1884987"/>
                <a:gd name="connsiteX13" fmla="*/ 1392071 w 2812346"/>
                <a:gd name="connsiteY13" fmla="*/ 0 h 1884987"/>
                <a:gd name="connsiteX14" fmla="*/ 283191 w 2812346"/>
                <a:gd name="connsiteY14" fmla="*/ 180833 h 1884987"/>
                <a:gd name="connsiteX0" fmla="*/ 283191 w 2812346"/>
                <a:gd name="connsiteY0" fmla="*/ 180833 h 1884987"/>
                <a:gd name="connsiteX1" fmla="*/ 0 w 2812346"/>
                <a:gd name="connsiteY1" fmla="*/ 928048 h 1884987"/>
                <a:gd name="connsiteX2" fmla="*/ 1125939 w 2812346"/>
                <a:gd name="connsiteY2" fmla="*/ 1613848 h 1884987"/>
                <a:gd name="connsiteX3" fmla="*/ 2019868 w 2812346"/>
                <a:gd name="connsiteY3" fmla="*/ 1859508 h 1884987"/>
                <a:gd name="connsiteX4" fmla="*/ 1941394 w 2812346"/>
                <a:gd name="connsiteY4" fmla="*/ 1620672 h 1884987"/>
                <a:gd name="connsiteX5" fmla="*/ 2265528 w 2812346"/>
                <a:gd name="connsiteY5" fmla="*/ 1719618 h 1884987"/>
                <a:gd name="connsiteX6" fmla="*/ 2187053 w 2812346"/>
                <a:gd name="connsiteY6" fmla="*/ 1528549 h 1884987"/>
                <a:gd name="connsiteX7" fmla="*/ 2518012 w 2812346"/>
                <a:gd name="connsiteY7" fmla="*/ 1624084 h 1884987"/>
                <a:gd name="connsiteX8" fmla="*/ 2429301 w 2812346"/>
                <a:gd name="connsiteY8" fmla="*/ 1371600 h 1884987"/>
                <a:gd name="connsiteX9" fmla="*/ 2777319 w 2812346"/>
                <a:gd name="connsiteY9" fmla="*/ 1501254 h 1884987"/>
                <a:gd name="connsiteX10" fmla="*/ 2709080 w 2812346"/>
                <a:gd name="connsiteY10" fmla="*/ 1224887 h 1884987"/>
                <a:gd name="connsiteX11" fmla="*/ 1897039 w 2812346"/>
                <a:gd name="connsiteY11" fmla="*/ 542499 h 1884987"/>
                <a:gd name="connsiteX12" fmla="*/ 1716206 w 2812346"/>
                <a:gd name="connsiteY12" fmla="*/ 98946 h 1884987"/>
                <a:gd name="connsiteX13" fmla="*/ 1392071 w 2812346"/>
                <a:gd name="connsiteY13" fmla="*/ 0 h 1884987"/>
                <a:gd name="connsiteX14" fmla="*/ 283191 w 2812346"/>
                <a:gd name="connsiteY14" fmla="*/ 180833 h 1884987"/>
                <a:gd name="connsiteX0" fmla="*/ 283191 w 2812346"/>
                <a:gd name="connsiteY0" fmla="*/ 180833 h 1884987"/>
                <a:gd name="connsiteX1" fmla="*/ 0 w 2812346"/>
                <a:gd name="connsiteY1" fmla="*/ 928048 h 1884987"/>
                <a:gd name="connsiteX2" fmla="*/ 1125939 w 2812346"/>
                <a:gd name="connsiteY2" fmla="*/ 1613848 h 1884987"/>
                <a:gd name="connsiteX3" fmla="*/ 2019868 w 2812346"/>
                <a:gd name="connsiteY3" fmla="*/ 1859508 h 1884987"/>
                <a:gd name="connsiteX4" fmla="*/ 1941394 w 2812346"/>
                <a:gd name="connsiteY4" fmla="*/ 1620672 h 1884987"/>
                <a:gd name="connsiteX5" fmla="*/ 2265528 w 2812346"/>
                <a:gd name="connsiteY5" fmla="*/ 1719618 h 1884987"/>
                <a:gd name="connsiteX6" fmla="*/ 2187053 w 2812346"/>
                <a:gd name="connsiteY6" fmla="*/ 1528549 h 1884987"/>
                <a:gd name="connsiteX7" fmla="*/ 2518012 w 2812346"/>
                <a:gd name="connsiteY7" fmla="*/ 1624084 h 1884987"/>
                <a:gd name="connsiteX8" fmla="*/ 2429301 w 2812346"/>
                <a:gd name="connsiteY8" fmla="*/ 1371600 h 1884987"/>
                <a:gd name="connsiteX9" fmla="*/ 2777319 w 2812346"/>
                <a:gd name="connsiteY9" fmla="*/ 1501254 h 1884987"/>
                <a:gd name="connsiteX10" fmla="*/ 2709080 w 2812346"/>
                <a:gd name="connsiteY10" fmla="*/ 1224887 h 1884987"/>
                <a:gd name="connsiteX11" fmla="*/ 1897039 w 2812346"/>
                <a:gd name="connsiteY11" fmla="*/ 542499 h 1884987"/>
                <a:gd name="connsiteX12" fmla="*/ 1716206 w 2812346"/>
                <a:gd name="connsiteY12" fmla="*/ 98946 h 1884987"/>
                <a:gd name="connsiteX13" fmla="*/ 1392071 w 2812346"/>
                <a:gd name="connsiteY13" fmla="*/ 0 h 1884987"/>
                <a:gd name="connsiteX14" fmla="*/ 283191 w 2812346"/>
                <a:gd name="connsiteY14" fmla="*/ 180833 h 1884987"/>
                <a:gd name="connsiteX0" fmla="*/ 283191 w 2812346"/>
                <a:gd name="connsiteY0" fmla="*/ 180833 h 1884987"/>
                <a:gd name="connsiteX1" fmla="*/ 0 w 2812346"/>
                <a:gd name="connsiteY1" fmla="*/ 928048 h 1884987"/>
                <a:gd name="connsiteX2" fmla="*/ 1125939 w 2812346"/>
                <a:gd name="connsiteY2" fmla="*/ 1613848 h 1884987"/>
                <a:gd name="connsiteX3" fmla="*/ 2019868 w 2812346"/>
                <a:gd name="connsiteY3" fmla="*/ 1859508 h 1884987"/>
                <a:gd name="connsiteX4" fmla="*/ 1941394 w 2812346"/>
                <a:gd name="connsiteY4" fmla="*/ 1620672 h 1884987"/>
                <a:gd name="connsiteX5" fmla="*/ 2244403 w 2812346"/>
                <a:gd name="connsiteY5" fmla="*/ 1728671 h 1884987"/>
                <a:gd name="connsiteX6" fmla="*/ 2187053 w 2812346"/>
                <a:gd name="connsiteY6" fmla="*/ 1528549 h 1884987"/>
                <a:gd name="connsiteX7" fmla="*/ 2518012 w 2812346"/>
                <a:gd name="connsiteY7" fmla="*/ 1624084 h 1884987"/>
                <a:gd name="connsiteX8" fmla="*/ 2429301 w 2812346"/>
                <a:gd name="connsiteY8" fmla="*/ 1371600 h 1884987"/>
                <a:gd name="connsiteX9" fmla="*/ 2777319 w 2812346"/>
                <a:gd name="connsiteY9" fmla="*/ 1501254 h 1884987"/>
                <a:gd name="connsiteX10" fmla="*/ 2709080 w 2812346"/>
                <a:gd name="connsiteY10" fmla="*/ 1224887 h 1884987"/>
                <a:gd name="connsiteX11" fmla="*/ 1897039 w 2812346"/>
                <a:gd name="connsiteY11" fmla="*/ 542499 h 1884987"/>
                <a:gd name="connsiteX12" fmla="*/ 1716206 w 2812346"/>
                <a:gd name="connsiteY12" fmla="*/ 98946 h 1884987"/>
                <a:gd name="connsiteX13" fmla="*/ 1392071 w 2812346"/>
                <a:gd name="connsiteY13" fmla="*/ 0 h 1884987"/>
                <a:gd name="connsiteX14" fmla="*/ 283191 w 2812346"/>
                <a:gd name="connsiteY14" fmla="*/ 180833 h 1884987"/>
                <a:gd name="connsiteX0" fmla="*/ 283191 w 2812346"/>
                <a:gd name="connsiteY0" fmla="*/ 180833 h 1884987"/>
                <a:gd name="connsiteX1" fmla="*/ 0 w 2812346"/>
                <a:gd name="connsiteY1" fmla="*/ 928048 h 1884987"/>
                <a:gd name="connsiteX2" fmla="*/ 1125939 w 2812346"/>
                <a:gd name="connsiteY2" fmla="*/ 1613848 h 1884987"/>
                <a:gd name="connsiteX3" fmla="*/ 2019868 w 2812346"/>
                <a:gd name="connsiteY3" fmla="*/ 1859508 h 1884987"/>
                <a:gd name="connsiteX4" fmla="*/ 1941394 w 2812346"/>
                <a:gd name="connsiteY4" fmla="*/ 1620672 h 1884987"/>
                <a:gd name="connsiteX5" fmla="*/ 2244403 w 2812346"/>
                <a:gd name="connsiteY5" fmla="*/ 1728671 h 1884987"/>
                <a:gd name="connsiteX6" fmla="*/ 2187053 w 2812346"/>
                <a:gd name="connsiteY6" fmla="*/ 1528549 h 1884987"/>
                <a:gd name="connsiteX7" fmla="*/ 2518012 w 2812346"/>
                <a:gd name="connsiteY7" fmla="*/ 1624084 h 1884987"/>
                <a:gd name="connsiteX8" fmla="*/ 2429301 w 2812346"/>
                <a:gd name="connsiteY8" fmla="*/ 1371600 h 1884987"/>
                <a:gd name="connsiteX9" fmla="*/ 2777319 w 2812346"/>
                <a:gd name="connsiteY9" fmla="*/ 1501254 h 1884987"/>
                <a:gd name="connsiteX10" fmla="*/ 2709080 w 2812346"/>
                <a:gd name="connsiteY10" fmla="*/ 1224887 h 1884987"/>
                <a:gd name="connsiteX11" fmla="*/ 1897039 w 2812346"/>
                <a:gd name="connsiteY11" fmla="*/ 542499 h 1884987"/>
                <a:gd name="connsiteX12" fmla="*/ 1716206 w 2812346"/>
                <a:gd name="connsiteY12" fmla="*/ 98946 h 1884987"/>
                <a:gd name="connsiteX13" fmla="*/ 1392071 w 2812346"/>
                <a:gd name="connsiteY13" fmla="*/ 0 h 1884987"/>
                <a:gd name="connsiteX14" fmla="*/ 283191 w 2812346"/>
                <a:gd name="connsiteY14" fmla="*/ 180833 h 1884987"/>
                <a:gd name="connsiteX0" fmla="*/ 283191 w 2812346"/>
                <a:gd name="connsiteY0" fmla="*/ 180833 h 1884987"/>
                <a:gd name="connsiteX1" fmla="*/ 0 w 2812346"/>
                <a:gd name="connsiteY1" fmla="*/ 928048 h 1884987"/>
                <a:gd name="connsiteX2" fmla="*/ 1125939 w 2812346"/>
                <a:gd name="connsiteY2" fmla="*/ 1613848 h 1884987"/>
                <a:gd name="connsiteX3" fmla="*/ 2019868 w 2812346"/>
                <a:gd name="connsiteY3" fmla="*/ 1859508 h 1884987"/>
                <a:gd name="connsiteX4" fmla="*/ 1941394 w 2812346"/>
                <a:gd name="connsiteY4" fmla="*/ 1620672 h 1884987"/>
                <a:gd name="connsiteX5" fmla="*/ 2244403 w 2812346"/>
                <a:gd name="connsiteY5" fmla="*/ 1728671 h 1884987"/>
                <a:gd name="connsiteX6" fmla="*/ 2187053 w 2812346"/>
                <a:gd name="connsiteY6" fmla="*/ 1528549 h 1884987"/>
                <a:gd name="connsiteX7" fmla="*/ 2518012 w 2812346"/>
                <a:gd name="connsiteY7" fmla="*/ 1624084 h 1884987"/>
                <a:gd name="connsiteX8" fmla="*/ 2429301 w 2812346"/>
                <a:gd name="connsiteY8" fmla="*/ 1371600 h 1884987"/>
                <a:gd name="connsiteX9" fmla="*/ 2777319 w 2812346"/>
                <a:gd name="connsiteY9" fmla="*/ 1501254 h 1884987"/>
                <a:gd name="connsiteX10" fmla="*/ 2709080 w 2812346"/>
                <a:gd name="connsiteY10" fmla="*/ 1224887 h 1884987"/>
                <a:gd name="connsiteX11" fmla="*/ 1897039 w 2812346"/>
                <a:gd name="connsiteY11" fmla="*/ 542499 h 1884987"/>
                <a:gd name="connsiteX12" fmla="*/ 1716206 w 2812346"/>
                <a:gd name="connsiteY12" fmla="*/ 98946 h 1884987"/>
                <a:gd name="connsiteX13" fmla="*/ 1392071 w 2812346"/>
                <a:gd name="connsiteY13" fmla="*/ 0 h 1884987"/>
                <a:gd name="connsiteX14" fmla="*/ 283191 w 2812346"/>
                <a:gd name="connsiteY14" fmla="*/ 180833 h 1884987"/>
                <a:gd name="connsiteX0" fmla="*/ 283191 w 2812346"/>
                <a:gd name="connsiteY0" fmla="*/ 180833 h 1884987"/>
                <a:gd name="connsiteX1" fmla="*/ 0 w 2812346"/>
                <a:gd name="connsiteY1" fmla="*/ 928048 h 1884987"/>
                <a:gd name="connsiteX2" fmla="*/ 1125939 w 2812346"/>
                <a:gd name="connsiteY2" fmla="*/ 1613848 h 1884987"/>
                <a:gd name="connsiteX3" fmla="*/ 2019868 w 2812346"/>
                <a:gd name="connsiteY3" fmla="*/ 1859508 h 1884987"/>
                <a:gd name="connsiteX4" fmla="*/ 1941394 w 2812346"/>
                <a:gd name="connsiteY4" fmla="*/ 1620672 h 1884987"/>
                <a:gd name="connsiteX5" fmla="*/ 2244403 w 2812346"/>
                <a:gd name="connsiteY5" fmla="*/ 1728671 h 1884987"/>
                <a:gd name="connsiteX6" fmla="*/ 2187053 w 2812346"/>
                <a:gd name="connsiteY6" fmla="*/ 1528549 h 1884987"/>
                <a:gd name="connsiteX7" fmla="*/ 2518012 w 2812346"/>
                <a:gd name="connsiteY7" fmla="*/ 1624084 h 1884987"/>
                <a:gd name="connsiteX8" fmla="*/ 2429301 w 2812346"/>
                <a:gd name="connsiteY8" fmla="*/ 1371600 h 1884987"/>
                <a:gd name="connsiteX9" fmla="*/ 2777319 w 2812346"/>
                <a:gd name="connsiteY9" fmla="*/ 1501254 h 1884987"/>
                <a:gd name="connsiteX10" fmla="*/ 2709080 w 2812346"/>
                <a:gd name="connsiteY10" fmla="*/ 1224887 h 1884987"/>
                <a:gd name="connsiteX11" fmla="*/ 1897039 w 2812346"/>
                <a:gd name="connsiteY11" fmla="*/ 542499 h 1884987"/>
                <a:gd name="connsiteX12" fmla="*/ 1716206 w 2812346"/>
                <a:gd name="connsiteY12" fmla="*/ 98946 h 1884987"/>
                <a:gd name="connsiteX13" fmla="*/ 1392071 w 2812346"/>
                <a:gd name="connsiteY13" fmla="*/ 0 h 1884987"/>
                <a:gd name="connsiteX14" fmla="*/ 283191 w 2812346"/>
                <a:gd name="connsiteY14" fmla="*/ 180833 h 1884987"/>
                <a:gd name="connsiteX0" fmla="*/ 283191 w 2812346"/>
                <a:gd name="connsiteY0" fmla="*/ 180833 h 1884987"/>
                <a:gd name="connsiteX1" fmla="*/ 0 w 2812346"/>
                <a:gd name="connsiteY1" fmla="*/ 928048 h 1884987"/>
                <a:gd name="connsiteX2" fmla="*/ 1125939 w 2812346"/>
                <a:gd name="connsiteY2" fmla="*/ 1613848 h 1884987"/>
                <a:gd name="connsiteX3" fmla="*/ 2019868 w 2812346"/>
                <a:gd name="connsiteY3" fmla="*/ 1859508 h 1884987"/>
                <a:gd name="connsiteX4" fmla="*/ 1941394 w 2812346"/>
                <a:gd name="connsiteY4" fmla="*/ 1620672 h 1884987"/>
                <a:gd name="connsiteX5" fmla="*/ 2244403 w 2812346"/>
                <a:gd name="connsiteY5" fmla="*/ 1728671 h 1884987"/>
                <a:gd name="connsiteX6" fmla="*/ 2187053 w 2812346"/>
                <a:gd name="connsiteY6" fmla="*/ 1528549 h 1884987"/>
                <a:gd name="connsiteX7" fmla="*/ 2518012 w 2812346"/>
                <a:gd name="connsiteY7" fmla="*/ 1624084 h 1884987"/>
                <a:gd name="connsiteX8" fmla="*/ 2429301 w 2812346"/>
                <a:gd name="connsiteY8" fmla="*/ 1371600 h 1884987"/>
                <a:gd name="connsiteX9" fmla="*/ 2777319 w 2812346"/>
                <a:gd name="connsiteY9" fmla="*/ 1501254 h 1884987"/>
                <a:gd name="connsiteX10" fmla="*/ 2709080 w 2812346"/>
                <a:gd name="connsiteY10" fmla="*/ 1224887 h 1884987"/>
                <a:gd name="connsiteX11" fmla="*/ 1897039 w 2812346"/>
                <a:gd name="connsiteY11" fmla="*/ 542499 h 1884987"/>
                <a:gd name="connsiteX12" fmla="*/ 1716206 w 2812346"/>
                <a:gd name="connsiteY12" fmla="*/ 98946 h 1884987"/>
                <a:gd name="connsiteX13" fmla="*/ 1392071 w 2812346"/>
                <a:gd name="connsiteY13" fmla="*/ 0 h 1884987"/>
                <a:gd name="connsiteX14" fmla="*/ 283191 w 2812346"/>
                <a:gd name="connsiteY14" fmla="*/ 180833 h 1884987"/>
                <a:gd name="connsiteX0" fmla="*/ 283191 w 2812346"/>
                <a:gd name="connsiteY0" fmla="*/ 180833 h 1884987"/>
                <a:gd name="connsiteX1" fmla="*/ 0 w 2812346"/>
                <a:gd name="connsiteY1" fmla="*/ 928048 h 1884987"/>
                <a:gd name="connsiteX2" fmla="*/ 1125939 w 2812346"/>
                <a:gd name="connsiteY2" fmla="*/ 1613848 h 1884987"/>
                <a:gd name="connsiteX3" fmla="*/ 2019868 w 2812346"/>
                <a:gd name="connsiteY3" fmla="*/ 1859508 h 1884987"/>
                <a:gd name="connsiteX4" fmla="*/ 1941394 w 2812346"/>
                <a:gd name="connsiteY4" fmla="*/ 1620672 h 1884987"/>
                <a:gd name="connsiteX5" fmla="*/ 2244403 w 2812346"/>
                <a:gd name="connsiteY5" fmla="*/ 1728671 h 1884987"/>
                <a:gd name="connsiteX6" fmla="*/ 2187053 w 2812346"/>
                <a:gd name="connsiteY6" fmla="*/ 1528549 h 1884987"/>
                <a:gd name="connsiteX7" fmla="*/ 2518012 w 2812346"/>
                <a:gd name="connsiteY7" fmla="*/ 1624084 h 1884987"/>
                <a:gd name="connsiteX8" fmla="*/ 2429301 w 2812346"/>
                <a:gd name="connsiteY8" fmla="*/ 1371600 h 1884987"/>
                <a:gd name="connsiteX9" fmla="*/ 2777319 w 2812346"/>
                <a:gd name="connsiteY9" fmla="*/ 1501254 h 1884987"/>
                <a:gd name="connsiteX10" fmla="*/ 2709080 w 2812346"/>
                <a:gd name="connsiteY10" fmla="*/ 1224887 h 1884987"/>
                <a:gd name="connsiteX11" fmla="*/ 1897039 w 2812346"/>
                <a:gd name="connsiteY11" fmla="*/ 542499 h 1884987"/>
                <a:gd name="connsiteX12" fmla="*/ 1716206 w 2812346"/>
                <a:gd name="connsiteY12" fmla="*/ 98946 h 1884987"/>
                <a:gd name="connsiteX13" fmla="*/ 1392071 w 2812346"/>
                <a:gd name="connsiteY13" fmla="*/ 0 h 1884987"/>
                <a:gd name="connsiteX14" fmla="*/ 283191 w 2812346"/>
                <a:gd name="connsiteY14" fmla="*/ 180833 h 1884987"/>
                <a:gd name="connsiteX0" fmla="*/ 283191 w 2812346"/>
                <a:gd name="connsiteY0" fmla="*/ 180833 h 1884987"/>
                <a:gd name="connsiteX1" fmla="*/ 0 w 2812346"/>
                <a:gd name="connsiteY1" fmla="*/ 928048 h 1884987"/>
                <a:gd name="connsiteX2" fmla="*/ 1125939 w 2812346"/>
                <a:gd name="connsiteY2" fmla="*/ 1613848 h 1884987"/>
                <a:gd name="connsiteX3" fmla="*/ 2019868 w 2812346"/>
                <a:gd name="connsiteY3" fmla="*/ 1859508 h 1884987"/>
                <a:gd name="connsiteX4" fmla="*/ 1941394 w 2812346"/>
                <a:gd name="connsiteY4" fmla="*/ 1620672 h 1884987"/>
                <a:gd name="connsiteX5" fmla="*/ 2244403 w 2812346"/>
                <a:gd name="connsiteY5" fmla="*/ 1728671 h 1884987"/>
                <a:gd name="connsiteX6" fmla="*/ 2187053 w 2812346"/>
                <a:gd name="connsiteY6" fmla="*/ 1528549 h 1884987"/>
                <a:gd name="connsiteX7" fmla="*/ 2518012 w 2812346"/>
                <a:gd name="connsiteY7" fmla="*/ 1624084 h 1884987"/>
                <a:gd name="connsiteX8" fmla="*/ 2429301 w 2812346"/>
                <a:gd name="connsiteY8" fmla="*/ 1371600 h 1884987"/>
                <a:gd name="connsiteX9" fmla="*/ 2777319 w 2812346"/>
                <a:gd name="connsiteY9" fmla="*/ 1501254 h 1884987"/>
                <a:gd name="connsiteX10" fmla="*/ 2709080 w 2812346"/>
                <a:gd name="connsiteY10" fmla="*/ 1224887 h 1884987"/>
                <a:gd name="connsiteX11" fmla="*/ 1897039 w 2812346"/>
                <a:gd name="connsiteY11" fmla="*/ 542499 h 1884987"/>
                <a:gd name="connsiteX12" fmla="*/ 1716206 w 2812346"/>
                <a:gd name="connsiteY12" fmla="*/ 98946 h 1884987"/>
                <a:gd name="connsiteX13" fmla="*/ 1392071 w 2812346"/>
                <a:gd name="connsiteY13" fmla="*/ 0 h 1884987"/>
                <a:gd name="connsiteX14" fmla="*/ 283191 w 2812346"/>
                <a:gd name="connsiteY14" fmla="*/ 180833 h 1884987"/>
                <a:gd name="connsiteX0" fmla="*/ 283191 w 2812346"/>
                <a:gd name="connsiteY0" fmla="*/ 180833 h 1884987"/>
                <a:gd name="connsiteX1" fmla="*/ 0 w 2812346"/>
                <a:gd name="connsiteY1" fmla="*/ 928048 h 1884987"/>
                <a:gd name="connsiteX2" fmla="*/ 1125939 w 2812346"/>
                <a:gd name="connsiteY2" fmla="*/ 1613848 h 1884987"/>
                <a:gd name="connsiteX3" fmla="*/ 2019868 w 2812346"/>
                <a:gd name="connsiteY3" fmla="*/ 1859508 h 1884987"/>
                <a:gd name="connsiteX4" fmla="*/ 1941394 w 2812346"/>
                <a:gd name="connsiteY4" fmla="*/ 1620672 h 1884987"/>
                <a:gd name="connsiteX5" fmla="*/ 2244403 w 2812346"/>
                <a:gd name="connsiteY5" fmla="*/ 1728671 h 1884987"/>
                <a:gd name="connsiteX6" fmla="*/ 2187053 w 2812346"/>
                <a:gd name="connsiteY6" fmla="*/ 1528549 h 1884987"/>
                <a:gd name="connsiteX7" fmla="*/ 2518012 w 2812346"/>
                <a:gd name="connsiteY7" fmla="*/ 1624084 h 1884987"/>
                <a:gd name="connsiteX8" fmla="*/ 2429301 w 2812346"/>
                <a:gd name="connsiteY8" fmla="*/ 1371600 h 1884987"/>
                <a:gd name="connsiteX9" fmla="*/ 2777319 w 2812346"/>
                <a:gd name="connsiteY9" fmla="*/ 1501254 h 1884987"/>
                <a:gd name="connsiteX10" fmla="*/ 2709080 w 2812346"/>
                <a:gd name="connsiteY10" fmla="*/ 1224887 h 1884987"/>
                <a:gd name="connsiteX11" fmla="*/ 1897039 w 2812346"/>
                <a:gd name="connsiteY11" fmla="*/ 542499 h 1884987"/>
                <a:gd name="connsiteX12" fmla="*/ 1716206 w 2812346"/>
                <a:gd name="connsiteY12" fmla="*/ 98946 h 1884987"/>
                <a:gd name="connsiteX13" fmla="*/ 1392071 w 2812346"/>
                <a:gd name="connsiteY13" fmla="*/ 0 h 1884987"/>
                <a:gd name="connsiteX14" fmla="*/ 283191 w 2812346"/>
                <a:gd name="connsiteY14" fmla="*/ 180833 h 1884987"/>
                <a:gd name="connsiteX0" fmla="*/ 283191 w 2812346"/>
                <a:gd name="connsiteY0" fmla="*/ 180833 h 1884987"/>
                <a:gd name="connsiteX1" fmla="*/ 0 w 2812346"/>
                <a:gd name="connsiteY1" fmla="*/ 928048 h 1884987"/>
                <a:gd name="connsiteX2" fmla="*/ 1125939 w 2812346"/>
                <a:gd name="connsiteY2" fmla="*/ 1613848 h 1884987"/>
                <a:gd name="connsiteX3" fmla="*/ 2019868 w 2812346"/>
                <a:gd name="connsiteY3" fmla="*/ 1859508 h 1884987"/>
                <a:gd name="connsiteX4" fmla="*/ 1941394 w 2812346"/>
                <a:gd name="connsiteY4" fmla="*/ 1620672 h 1884987"/>
                <a:gd name="connsiteX5" fmla="*/ 2244403 w 2812346"/>
                <a:gd name="connsiteY5" fmla="*/ 1728671 h 1884987"/>
                <a:gd name="connsiteX6" fmla="*/ 2187053 w 2812346"/>
                <a:gd name="connsiteY6" fmla="*/ 1528549 h 1884987"/>
                <a:gd name="connsiteX7" fmla="*/ 2518012 w 2812346"/>
                <a:gd name="connsiteY7" fmla="*/ 1624084 h 1884987"/>
                <a:gd name="connsiteX8" fmla="*/ 2429301 w 2812346"/>
                <a:gd name="connsiteY8" fmla="*/ 1371600 h 1884987"/>
                <a:gd name="connsiteX9" fmla="*/ 2777319 w 2812346"/>
                <a:gd name="connsiteY9" fmla="*/ 1501254 h 1884987"/>
                <a:gd name="connsiteX10" fmla="*/ 2709080 w 2812346"/>
                <a:gd name="connsiteY10" fmla="*/ 1224887 h 1884987"/>
                <a:gd name="connsiteX11" fmla="*/ 1897039 w 2812346"/>
                <a:gd name="connsiteY11" fmla="*/ 542499 h 1884987"/>
                <a:gd name="connsiteX12" fmla="*/ 1716206 w 2812346"/>
                <a:gd name="connsiteY12" fmla="*/ 98946 h 1884987"/>
                <a:gd name="connsiteX13" fmla="*/ 1392071 w 2812346"/>
                <a:gd name="connsiteY13" fmla="*/ 0 h 1884987"/>
                <a:gd name="connsiteX14" fmla="*/ 283191 w 2812346"/>
                <a:gd name="connsiteY14" fmla="*/ 180833 h 1884987"/>
                <a:gd name="connsiteX0" fmla="*/ 283191 w 2812346"/>
                <a:gd name="connsiteY0" fmla="*/ 180833 h 1884987"/>
                <a:gd name="connsiteX1" fmla="*/ 0 w 2812346"/>
                <a:gd name="connsiteY1" fmla="*/ 928048 h 1884987"/>
                <a:gd name="connsiteX2" fmla="*/ 1125939 w 2812346"/>
                <a:gd name="connsiteY2" fmla="*/ 1613848 h 1884987"/>
                <a:gd name="connsiteX3" fmla="*/ 2019868 w 2812346"/>
                <a:gd name="connsiteY3" fmla="*/ 1859508 h 1884987"/>
                <a:gd name="connsiteX4" fmla="*/ 1941394 w 2812346"/>
                <a:gd name="connsiteY4" fmla="*/ 1620672 h 1884987"/>
                <a:gd name="connsiteX5" fmla="*/ 2244403 w 2812346"/>
                <a:gd name="connsiteY5" fmla="*/ 1728671 h 1884987"/>
                <a:gd name="connsiteX6" fmla="*/ 2187053 w 2812346"/>
                <a:gd name="connsiteY6" fmla="*/ 1528549 h 1884987"/>
                <a:gd name="connsiteX7" fmla="*/ 2518012 w 2812346"/>
                <a:gd name="connsiteY7" fmla="*/ 1624084 h 1884987"/>
                <a:gd name="connsiteX8" fmla="*/ 2429301 w 2812346"/>
                <a:gd name="connsiteY8" fmla="*/ 1371600 h 1884987"/>
                <a:gd name="connsiteX9" fmla="*/ 2777319 w 2812346"/>
                <a:gd name="connsiteY9" fmla="*/ 1501254 h 1884987"/>
                <a:gd name="connsiteX10" fmla="*/ 2709080 w 2812346"/>
                <a:gd name="connsiteY10" fmla="*/ 1224887 h 1884987"/>
                <a:gd name="connsiteX11" fmla="*/ 1897039 w 2812346"/>
                <a:gd name="connsiteY11" fmla="*/ 542499 h 1884987"/>
                <a:gd name="connsiteX12" fmla="*/ 1716206 w 2812346"/>
                <a:gd name="connsiteY12" fmla="*/ 98946 h 1884987"/>
                <a:gd name="connsiteX13" fmla="*/ 1392071 w 2812346"/>
                <a:gd name="connsiteY13" fmla="*/ 0 h 1884987"/>
                <a:gd name="connsiteX14" fmla="*/ 283191 w 2812346"/>
                <a:gd name="connsiteY14" fmla="*/ 180833 h 1884987"/>
                <a:gd name="connsiteX0" fmla="*/ 283191 w 2812346"/>
                <a:gd name="connsiteY0" fmla="*/ 180833 h 1884987"/>
                <a:gd name="connsiteX1" fmla="*/ 0 w 2812346"/>
                <a:gd name="connsiteY1" fmla="*/ 928048 h 1884987"/>
                <a:gd name="connsiteX2" fmla="*/ 1125939 w 2812346"/>
                <a:gd name="connsiteY2" fmla="*/ 1613848 h 1884987"/>
                <a:gd name="connsiteX3" fmla="*/ 2019868 w 2812346"/>
                <a:gd name="connsiteY3" fmla="*/ 1859508 h 1884987"/>
                <a:gd name="connsiteX4" fmla="*/ 1941394 w 2812346"/>
                <a:gd name="connsiteY4" fmla="*/ 1620672 h 1884987"/>
                <a:gd name="connsiteX5" fmla="*/ 2244403 w 2812346"/>
                <a:gd name="connsiteY5" fmla="*/ 1728671 h 1884987"/>
                <a:gd name="connsiteX6" fmla="*/ 2187053 w 2812346"/>
                <a:gd name="connsiteY6" fmla="*/ 1528549 h 1884987"/>
                <a:gd name="connsiteX7" fmla="*/ 2518012 w 2812346"/>
                <a:gd name="connsiteY7" fmla="*/ 1624084 h 1884987"/>
                <a:gd name="connsiteX8" fmla="*/ 2429301 w 2812346"/>
                <a:gd name="connsiteY8" fmla="*/ 1371600 h 1884987"/>
                <a:gd name="connsiteX9" fmla="*/ 2777319 w 2812346"/>
                <a:gd name="connsiteY9" fmla="*/ 1501254 h 1884987"/>
                <a:gd name="connsiteX10" fmla="*/ 2709080 w 2812346"/>
                <a:gd name="connsiteY10" fmla="*/ 1224887 h 1884987"/>
                <a:gd name="connsiteX11" fmla="*/ 1897039 w 2812346"/>
                <a:gd name="connsiteY11" fmla="*/ 542499 h 1884987"/>
                <a:gd name="connsiteX12" fmla="*/ 1716206 w 2812346"/>
                <a:gd name="connsiteY12" fmla="*/ 98946 h 1884987"/>
                <a:gd name="connsiteX13" fmla="*/ 1392071 w 2812346"/>
                <a:gd name="connsiteY13" fmla="*/ 0 h 1884987"/>
                <a:gd name="connsiteX14" fmla="*/ 283191 w 2812346"/>
                <a:gd name="connsiteY14" fmla="*/ 180833 h 1884987"/>
                <a:gd name="connsiteX0" fmla="*/ 283191 w 2816358"/>
                <a:gd name="connsiteY0" fmla="*/ 180833 h 1884987"/>
                <a:gd name="connsiteX1" fmla="*/ 0 w 2816358"/>
                <a:gd name="connsiteY1" fmla="*/ 928048 h 1884987"/>
                <a:gd name="connsiteX2" fmla="*/ 1125939 w 2816358"/>
                <a:gd name="connsiteY2" fmla="*/ 1613848 h 1884987"/>
                <a:gd name="connsiteX3" fmla="*/ 2019868 w 2816358"/>
                <a:gd name="connsiteY3" fmla="*/ 1859508 h 1884987"/>
                <a:gd name="connsiteX4" fmla="*/ 1941394 w 2816358"/>
                <a:gd name="connsiteY4" fmla="*/ 1620672 h 1884987"/>
                <a:gd name="connsiteX5" fmla="*/ 2244403 w 2816358"/>
                <a:gd name="connsiteY5" fmla="*/ 1728671 h 1884987"/>
                <a:gd name="connsiteX6" fmla="*/ 2187053 w 2816358"/>
                <a:gd name="connsiteY6" fmla="*/ 1528549 h 1884987"/>
                <a:gd name="connsiteX7" fmla="*/ 2518012 w 2816358"/>
                <a:gd name="connsiteY7" fmla="*/ 1624084 h 1884987"/>
                <a:gd name="connsiteX8" fmla="*/ 2429301 w 2816358"/>
                <a:gd name="connsiteY8" fmla="*/ 1371600 h 1884987"/>
                <a:gd name="connsiteX9" fmla="*/ 2777319 w 2816358"/>
                <a:gd name="connsiteY9" fmla="*/ 1501254 h 1884987"/>
                <a:gd name="connsiteX10" fmla="*/ 2709080 w 2816358"/>
                <a:gd name="connsiteY10" fmla="*/ 1224887 h 1884987"/>
                <a:gd name="connsiteX11" fmla="*/ 1897039 w 2816358"/>
                <a:gd name="connsiteY11" fmla="*/ 542499 h 1884987"/>
                <a:gd name="connsiteX12" fmla="*/ 1716206 w 2816358"/>
                <a:gd name="connsiteY12" fmla="*/ 98946 h 1884987"/>
                <a:gd name="connsiteX13" fmla="*/ 1392071 w 2816358"/>
                <a:gd name="connsiteY13" fmla="*/ 0 h 1884987"/>
                <a:gd name="connsiteX14" fmla="*/ 283191 w 2816358"/>
                <a:gd name="connsiteY14" fmla="*/ 180833 h 1884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816358" h="1884987">
                  <a:moveTo>
                    <a:pt x="283191" y="180833"/>
                  </a:moveTo>
                  <a:cubicBezTo>
                    <a:pt x="243385" y="360528"/>
                    <a:pt x="162635" y="587993"/>
                    <a:pt x="0" y="928048"/>
                  </a:cubicBezTo>
                  <a:cubicBezTo>
                    <a:pt x="243385" y="1274360"/>
                    <a:pt x="618697" y="1472251"/>
                    <a:pt x="1125939" y="1613848"/>
                  </a:cubicBezTo>
                  <a:cubicBezTo>
                    <a:pt x="1513763" y="1711088"/>
                    <a:pt x="1877704" y="1965847"/>
                    <a:pt x="2019868" y="1859508"/>
                  </a:cubicBezTo>
                  <a:cubicBezTo>
                    <a:pt x="2119163" y="1766642"/>
                    <a:pt x="2013089" y="1705926"/>
                    <a:pt x="1941394" y="1620672"/>
                  </a:cubicBezTo>
                  <a:cubicBezTo>
                    <a:pt x="2018732" y="1704833"/>
                    <a:pt x="2114311" y="1837413"/>
                    <a:pt x="2244403" y="1728671"/>
                  </a:cubicBezTo>
                  <a:cubicBezTo>
                    <a:pt x="2334251" y="1654351"/>
                    <a:pt x="2284861" y="1615729"/>
                    <a:pt x="2187053" y="1528549"/>
                  </a:cubicBezTo>
                  <a:cubicBezTo>
                    <a:pt x="2235170" y="1570235"/>
                    <a:pt x="2371873" y="1725169"/>
                    <a:pt x="2518012" y="1624084"/>
                  </a:cubicBezTo>
                  <a:cubicBezTo>
                    <a:pt x="2620066" y="1536511"/>
                    <a:pt x="2530128" y="1464421"/>
                    <a:pt x="2429301" y="1371600"/>
                  </a:cubicBezTo>
                  <a:cubicBezTo>
                    <a:pt x="2565779" y="1497887"/>
                    <a:pt x="2653441" y="1584278"/>
                    <a:pt x="2777319" y="1501254"/>
                  </a:cubicBezTo>
                  <a:cubicBezTo>
                    <a:pt x="2865985" y="1417137"/>
                    <a:pt x="2786418" y="1289715"/>
                    <a:pt x="2709080" y="1224887"/>
                  </a:cubicBezTo>
                  <a:cubicBezTo>
                    <a:pt x="2458872" y="997424"/>
                    <a:pt x="2235958" y="783610"/>
                    <a:pt x="1897039" y="542499"/>
                  </a:cubicBezTo>
                  <a:lnTo>
                    <a:pt x="1716206" y="98946"/>
                  </a:lnTo>
                  <a:cubicBezTo>
                    <a:pt x="1608161" y="59140"/>
                    <a:pt x="1520587" y="5686"/>
                    <a:pt x="1392071" y="0"/>
                  </a:cubicBezTo>
                  <a:cubicBezTo>
                    <a:pt x="1097507" y="12511"/>
                    <a:pt x="693762" y="229738"/>
                    <a:pt x="283191" y="180833"/>
                  </a:cubicBezTo>
                  <a:close/>
                </a:path>
              </a:pathLst>
            </a:custGeom>
            <a:solidFill>
              <a:srgbClr val="F9D4C3">
                <a:alpha val="87059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58" name="자유형: 도형 31">
              <a:extLst>
                <a:ext uri="{FF2B5EF4-FFF2-40B4-BE49-F238E27FC236}">
                  <a16:creationId xmlns:a16="http://schemas.microsoft.com/office/drawing/2014/main" id="{86F2C636-2DBC-4797-9FBE-73BF0C5D9B77}"/>
                </a:ext>
              </a:extLst>
            </p:cNvPr>
            <p:cNvSpPr/>
            <p:nvPr/>
          </p:nvSpPr>
          <p:spPr>
            <a:xfrm>
              <a:off x="3457575" y="2609850"/>
              <a:ext cx="1276350" cy="1381125"/>
            </a:xfrm>
            <a:custGeom>
              <a:avLst/>
              <a:gdLst>
                <a:gd name="connsiteX0" fmla="*/ 419100 w 1362075"/>
                <a:gd name="connsiteY0" fmla="*/ 0 h 1381125"/>
                <a:gd name="connsiteX1" fmla="*/ 1362075 w 1362075"/>
                <a:gd name="connsiteY1" fmla="*/ 361950 h 1381125"/>
                <a:gd name="connsiteX2" fmla="*/ 914400 w 1362075"/>
                <a:gd name="connsiteY2" fmla="*/ 1381125 h 1381125"/>
                <a:gd name="connsiteX3" fmla="*/ 0 w 1362075"/>
                <a:gd name="connsiteY3" fmla="*/ 1047750 h 1381125"/>
                <a:gd name="connsiteX4" fmla="*/ 419100 w 1362075"/>
                <a:gd name="connsiteY4" fmla="*/ 0 h 1381125"/>
                <a:gd name="connsiteX0" fmla="*/ 419100 w 1314450"/>
                <a:gd name="connsiteY0" fmla="*/ 0 h 1381125"/>
                <a:gd name="connsiteX1" fmla="*/ 1314450 w 1314450"/>
                <a:gd name="connsiteY1" fmla="*/ 352425 h 1381125"/>
                <a:gd name="connsiteX2" fmla="*/ 914400 w 1314450"/>
                <a:gd name="connsiteY2" fmla="*/ 1381125 h 1381125"/>
                <a:gd name="connsiteX3" fmla="*/ 0 w 1314450"/>
                <a:gd name="connsiteY3" fmla="*/ 1047750 h 1381125"/>
                <a:gd name="connsiteX4" fmla="*/ 419100 w 1314450"/>
                <a:gd name="connsiteY4" fmla="*/ 0 h 1381125"/>
                <a:gd name="connsiteX0" fmla="*/ 419100 w 1314450"/>
                <a:gd name="connsiteY0" fmla="*/ 0 h 1381125"/>
                <a:gd name="connsiteX1" fmla="*/ 1314450 w 1314450"/>
                <a:gd name="connsiteY1" fmla="*/ 352425 h 1381125"/>
                <a:gd name="connsiteX2" fmla="*/ 914400 w 1314450"/>
                <a:gd name="connsiteY2" fmla="*/ 1381125 h 1381125"/>
                <a:gd name="connsiteX3" fmla="*/ 0 w 1314450"/>
                <a:gd name="connsiteY3" fmla="*/ 1047750 h 1381125"/>
                <a:gd name="connsiteX4" fmla="*/ 419100 w 1314450"/>
                <a:gd name="connsiteY4" fmla="*/ 0 h 1381125"/>
                <a:gd name="connsiteX0" fmla="*/ 419100 w 1314450"/>
                <a:gd name="connsiteY0" fmla="*/ 0 h 1381125"/>
                <a:gd name="connsiteX1" fmla="*/ 1314450 w 1314450"/>
                <a:gd name="connsiteY1" fmla="*/ 352425 h 1381125"/>
                <a:gd name="connsiteX2" fmla="*/ 914400 w 1314450"/>
                <a:gd name="connsiteY2" fmla="*/ 1381125 h 1381125"/>
                <a:gd name="connsiteX3" fmla="*/ 0 w 1314450"/>
                <a:gd name="connsiteY3" fmla="*/ 1047750 h 1381125"/>
                <a:gd name="connsiteX4" fmla="*/ 419100 w 1314450"/>
                <a:gd name="connsiteY4" fmla="*/ 0 h 1381125"/>
                <a:gd name="connsiteX0" fmla="*/ 381000 w 1276350"/>
                <a:gd name="connsiteY0" fmla="*/ 0 h 1381125"/>
                <a:gd name="connsiteX1" fmla="*/ 1276350 w 1276350"/>
                <a:gd name="connsiteY1" fmla="*/ 352425 h 1381125"/>
                <a:gd name="connsiteX2" fmla="*/ 876300 w 1276350"/>
                <a:gd name="connsiteY2" fmla="*/ 1381125 h 1381125"/>
                <a:gd name="connsiteX3" fmla="*/ 0 w 1276350"/>
                <a:gd name="connsiteY3" fmla="*/ 1066800 h 1381125"/>
                <a:gd name="connsiteX4" fmla="*/ 381000 w 1276350"/>
                <a:gd name="connsiteY4" fmla="*/ 0 h 1381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6350" h="1381125">
                  <a:moveTo>
                    <a:pt x="381000" y="0"/>
                  </a:moveTo>
                  <a:lnTo>
                    <a:pt x="1276350" y="352425"/>
                  </a:lnTo>
                  <a:cubicBezTo>
                    <a:pt x="1209675" y="733425"/>
                    <a:pt x="1047750" y="1066800"/>
                    <a:pt x="876300" y="1381125"/>
                  </a:cubicBezTo>
                  <a:lnTo>
                    <a:pt x="0" y="1066800"/>
                  </a:lnTo>
                  <a:lnTo>
                    <a:pt x="381000" y="0"/>
                  </a:lnTo>
                  <a:close/>
                </a:path>
              </a:pathLst>
            </a:custGeom>
            <a:solidFill>
              <a:schemeClr val="tx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59" name="자유형: 도형 32">
              <a:extLst>
                <a:ext uri="{FF2B5EF4-FFF2-40B4-BE49-F238E27FC236}">
                  <a16:creationId xmlns:a16="http://schemas.microsoft.com/office/drawing/2014/main" id="{C3F7C20E-6BE2-4E26-87BD-F770FE1034B2}"/>
                </a:ext>
              </a:extLst>
            </p:cNvPr>
            <p:cNvSpPr/>
            <p:nvPr/>
          </p:nvSpPr>
          <p:spPr>
            <a:xfrm>
              <a:off x="7362825" y="2600325"/>
              <a:ext cx="1266825" cy="1362075"/>
            </a:xfrm>
            <a:custGeom>
              <a:avLst/>
              <a:gdLst>
                <a:gd name="connsiteX0" fmla="*/ 923925 w 1295400"/>
                <a:gd name="connsiteY0" fmla="*/ 0 h 1390650"/>
                <a:gd name="connsiteX1" fmla="*/ 1295400 w 1295400"/>
                <a:gd name="connsiteY1" fmla="*/ 1095375 h 1390650"/>
                <a:gd name="connsiteX2" fmla="*/ 447675 w 1295400"/>
                <a:gd name="connsiteY2" fmla="*/ 1390650 h 1390650"/>
                <a:gd name="connsiteX3" fmla="*/ 0 w 1295400"/>
                <a:gd name="connsiteY3" fmla="*/ 323850 h 1390650"/>
                <a:gd name="connsiteX4" fmla="*/ 923925 w 1295400"/>
                <a:gd name="connsiteY4" fmla="*/ 0 h 1390650"/>
                <a:gd name="connsiteX0" fmla="*/ 923925 w 1276350"/>
                <a:gd name="connsiteY0" fmla="*/ 0 h 1390650"/>
                <a:gd name="connsiteX1" fmla="*/ 1276350 w 1276350"/>
                <a:gd name="connsiteY1" fmla="*/ 1057275 h 1390650"/>
                <a:gd name="connsiteX2" fmla="*/ 447675 w 1276350"/>
                <a:gd name="connsiteY2" fmla="*/ 1390650 h 1390650"/>
                <a:gd name="connsiteX3" fmla="*/ 0 w 1276350"/>
                <a:gd name="connsiteY3" fmla="*/ 323850 h 1390650"/>
                <a:gd name="connsiteX4" fmla="*/ 923925 w 1276350"/>
                <a:gd name="connsiteY4" fmla="*/ 0 h 1390650"/>
                <a:gd name="connsiteX0" fmla="*/ 923925 w 1276350"/>
                <a:gd name="connsiteY0" fmla="*/ 0 h 1362075"/>
                <a:gd name="connsiteX1" fmla="*/ 1276350 w 1276350"/>
                <a:gd name="connsiteY1" fmla="*/ 1028700 h 1362075"/>
                <a:gd name="connsiteX2" fmla="*/ 447675 w 1276350"/>
                <a:gd name="connsiteY2" fmla="*/ 1362075 h 1362075"/>
                <a:gd name="connsiteX3" fmla="*/ 0 w 1276350"/>
                <a:gd name="connsiteY3" fmla="*/ 295275 h 1362075"/>
                <a:gd name="connsiteX4" fmla="*/ 923925 w 1276350"/>
                <a:gd name="connsiteY4" fmla="*/ 0 h 1362075"/>
                <a:gd name="connsiteX0" fmla="*/ 895350 w 1247775"/>
                <a:gd name="connsiteY0" fmla="*/ 0 h 1362075"/>
                <a:gd name="connsiteX1" fmla="*/ 1247775 w 1247775"/>
                <a:gd name="connsiteY1" fmla="*/ 1028700 h 1362075"/>
                <a:gd name="connsiteX2" fmla="*/ 419100 w 1247775"/>
                <a:gd name="connsiteY2" fmla="*/ 1362075 h 1362075"/>
                <a:gd name="connsiteX3" fmla="*/ 0 w 1247775"/>
                <a:gd name="connsiteY3" fmla="*/ 371475 h 1362075"/>
                <a:gd name="connsiteX4" fmla="*/ 895350 w 1247775"/>
                <a:gd name="connsiteY4" fmla="*/ 0 h 1362075"/>
                <a:gd name="connsiteX0" fmla="*/ 914400 w 1266825"/>
                <a:gd name="connsiteY0" fmla="*/ 0 h 1362075"/>
                <a:gd name="connsiteX1" fmla="*/ 1266825 w 1266825"/>
                <a:gd name="connsiteY1" fmla="*/ 1028700 h 1362075"/>
                <a:gd name="connsiteX2" fmla="*/ 438150 w 1266825"/>
                <a:gd name="connsiteY2" fmla="*/ 1362075 h 1362075"/>
                <a:gd name="connsiteX3" fmla="*/ 0 w 1266825"/>
                <a:gd name="connsiteY3" fmla="*/ 323850 h 1362075"/>
                <a:gd name="connsiteX4" fmla="*/ 914400 w 1266825"/>
                <a:gd name="connsiteY4" fmla="*/ 0 h 1362075"/>
                <a:gd name="connsiteX0" fmla="*/ 914400 w 1266825"/>
                <a:gd name="connsiteY0" fmla="*/ 0 h 1362075"/>
                <a:gd name="connsiteX1" fmla="*/ 1266825 w 1266825"/>
                <a:gd name="connsiteY1" fmla="*/ 1028700 h 1362075"/>
                <a:gd name="connsiteX2" fmla="*/ 438150 w 1266825"/>
                <a:gd name="connsiteY2" fmla="*/ 1362075 h 1362075"/>
                <a:gd name="connsiteX3" fmla="*/ 0 w 1266825"/>
                <a:gd name="connsiteY3" fmla="*/ 323850 h 1362075"/>
                <a:gd name="connsiteX4" fmla="*/ 914400 w 1266825"/>
                <a:gd name="connsiteY4" fmla="*/ 0 h 1362075"/>
                <a:gd name="connsiteX0" fmla="*/ 914400 w 1266825"/>
                <a:gd name="connsiteY0" fmla="*/ 0 h 1362075"/>
                <a:gd name="connsiteX1" fmla="*/ 1266825 w 1266825"/>
                <a:gd name="connsiteY1" fmla="*/ 1028700 h 1362075"/>
                <a:gd name="connsiteX2" fmla="*/ 438150 w 1266825"/>
                <a:gd name="connsiteY2" fmla="*/ 1362075 h 1362075"/>
                <a:gd name="connsiteX3" fmla="*/ 0 w 1266825"/>
                <a:gd name="connsiteY3" fmla="*/ 323850 h 1362075"/>
                <a:gd name="connsiteX4" fmla="*/ 914400 w 1266825"/>
                <a:gd name="connsiteY4" fmla="*/ 0 h 1362075"/>
                <a:gd name="connsiteX0" fmla="*/ 914400 w 1266825"/>
                <a:gd name="connsiteY0" fmla="*/ 0 h 1362075"/>
                <a:gd name="connsiteX1" fmla="*/ 1266825 w 1266825"/>
                <a:gd name="connsiteY1" fmla="*/ 1028700 h 1362075"/>
                <a:gd name="connsiteX2" fmla="*/ 438150 w 1266825"/>
                <a:gd name="connsiteY2" fmla="*/ 1362075 h 1362075"/>
                <a:gd name="connsiteX3" fmla="*/ 0 w 1266825"/>
                <a:gd name="connsiteY3" fmla="*/ 323850 h 1362075"/>
                <a:gd name="connsiteX4" fmla="*/ 914400 w 1266825"/>
                <a:gd name="connsiteY4" fmla="*/ 0 h 1362075"/>
                <a:gd name="connsiteX0" fmla="*/ 914400 w 1266825"/>
                <a:gd name="connsiteY0" fmla="*/ 0 h 1362075"/>
                <a:gd name="connsiteX1" fmla="*/ 1266825 w 1266825"/>
                <a:gd name="connsiteY1" fmla="*/ 1028700 h 1362075"/>
                <a:gd name="connsiteX2" fmla="*/ 438150 w 1266825"/>
                <a:gd name="connsiteY2" fmla="*/ 1362075 h 1362075"/>
                <a:gd name="connsiteX3" fmla="*/ 0 w 1266825"/>
                <a:gd name="connsiteY3" fmla="*/ 323850 h 1362075"/>
                <a:gd name="connsiteX4" fmla="*/ 914400 w 1266825"/>
                <a:gd name="connsiteY4" fmla="*/ 0 h 1362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6825" h="1362075">
                  <a:moveTo>
                    <a:pt x="914400" y="0"/>
                  </a:moveTo>
                  <a:lnTo>
                    <a:pt x="1266825" y="1028700"/>
                  </a:lnTo>
                  <a:lnTo>
                    <a:pt x="438150" y="1362075"/>
                  </a:lnTo>
                  <a:cubicBezTo>
                    <a:pt x="234950" y="1063625"/>
                    <a:pt x="98425" y="727075"/>
                    <a:pt x="0" y="323850"/>
                  </a:cubicBezTo>
                  <a:lnTo>
                    <a:pt x="914400" y="0"/>
                  </a:lnTo>
                  <a:close/>
                </a:path>
              </a:pathLst>
            </a:custGeom>
            <a:solidFill>
              <a:schemeClr val="tx1">
                <a:alpha val="9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60" name="자유형: 도형 33">
              <a:extLst>
                <a:ext uri="{FF2B5EF4-FFF2-40B4-BE49-F238E27FC236}">
                  <a16:creationId xmlns:a16="http://schemas.microsoft.com/office/drawing/2014/main" id="{0EAED594-57BD-47CC-9DF6-B3A34DFAAF1C}"/>
                </a:ext>
              </a:extLst>
            </p:cNvPr>
            <p:cNvSpPr/>
            <p:nvPr/>
          </p:nvSpPr>
          <p:spPr>
            <a:xfrm>
              <a:off x="5529692" y="2971495"/>
              <a:ext cx="1968965" cy="906434"/>
            </a:xfrm>
            <a:custGeom>
              <a:avLst/>
              <a:gdLst>
                <a:gd name="connsiteX0" fmla="*/ 1811741 w 1972102"/>
                <a:gd name="connsiteY0" fmla="*/ 54591 h 866633"/>
                <a:gd name="connsiteX1" fmla="*/ 1009935 w 1972102"/>
                <a:gd name="connsiteY1" fmla="*/ 0 h 866633"/>
                <a:gd name="connsiteX2" fmla="*/ 382138 w 1972102"/>
                <a:gd name="connsiteY2" fmla="*/ 201304 h 866633"/>
                <a:gd name="connsiteX3" fmla="*/ 0 w 1972102"/>
                <a:gd name="connsiteY3" fmla="*/ 743803 h 866633"/>
                <a:gd name="connsiteX4" fmla="*/ 402609 w 1972102"/>
                <a:gd name="connsiteY4" fmla="*/ 866633 h 866633"/>
                <a:gd name="connsiteX5" fmla="*/ 736980 w 1972102"/>
                <a:gd name="connsiteY5" fmla="*/ 522027 h 866633"/>
                <a:gd name="connsiteX6" fmla="*/ 1972102 w 1972102"/>
                <a:gd name="connsiteY6" fmla="*/ 539087 h 866633"/>
                <a:gd name="connsiteX7" fmla="*/ 1811741 w 1972102"/>
                <a:gd name="connsiteY7" fmla="*/ 54591 h 866633"/>
                <a:gd name="connsiteX0" fmla="*/ 1811741 w 1972102"/>
                <a:gd name="connsiteY0" fmla="*/ 54591 h 866633"/>
                <a:gd name="connsiteX1" fmla="*/ 1009935 w 1972102"/>
                <a:gd name="connsiteY1" fmla="*/ 0 h 866633"/>
                <a:gd name="connsiteX2" fmla="*/ 382138 w 1972102"/>
                <a:gd name="connsiteY2" fmla="*/ 201304 h 866633"/>
                <a:gd name="connsiteX3" fmla="*/ 0 w 1972102"/>
                <a:gd name="connsiteY3" fmla="*/ 743803 h 866633"/>
                <a:gd name="connsiteX4" fmla="*/ 402609 w 1972102"/>
                <a:gd name="connsiteY4" fmla="*/ 866633 h 866633"/>
                <a:gd name="connsiteX5" fmla="*/ 736980 w 1972102"/>
                <a:gd name="connsiteY5" fmla="*/ 522027 h 866633"/>
                <a:gd name="connsiteX6" fmla="*/ 1972102 w 1972102"/>
                <a:gd name="connsiteY6" fmla="*/ 539087 h 866633"/>
                <a:gd name="connsiteX7" fmla="*/ 1811741 w 1972102"/>
                <a:gd name="connsiteY7" fmla="*/ 54591 h 866633"/>
                <a:gd name="connsiteX0" fmla="*/ 1811741 w 1972102"/>
                <a:gd name="connsiteY0" fmla="*/ 55115 h 867157"/>
                <a:gd name="connsiteX1" fmla="*/ 1009935 w 1972102"/>
                <a:gd name="connsiteY1" fmla="*/ 524 h 867157"/>
                <a:gd name="connsiteX2" fmla="*/ 382138 w 1972102"/>
                <a:gd name="connsiteY2" fmla="*/ 201828 h 867157"/>
                <a:gd name="connsiteX3" fmla="*/ 0 w 1972102"/>
                <a:gd name="connsiteY3" fmla="*/ 744327 h 867157"/>
                <a:gd name="connsiteX4" fmla="*/ 402609 w 1972102"/>
                <a:gd name="connsiteY4" fmla="*/ 867157 h 867157"/>
                <a:gd name="connsiteX5" fmla="*/ 736980 w 1972102"/>
                <a:gd name="connsiteY5" fmla="*/ 522551 h 867157"/>
                <a:gd name="connsiteX6" fmla="*/ 1972102 w 1972102"/>
                <a:gd name="connsiteY6" fmla="*/ 539611 h 867157"/>
                <a:gd name="connsiteX7" fmla="*/ 1811741 w 1972102"/>
                <a:gd name="connsiteY7" fmla="*/ 55115 h 867157"/>
                <a:gd name="connsiteX0" fmla="*/ 1811741 w 1972102"/>
                <a:gd name="connsiteY0" fmla="*/ 55115 h 867157"/>
                <a:gd name="connsiteX1" fmla="*/ 1009935 w 1972102"/>
                <a:gd name="connsiteY1" fmla="*/ 524 h 867157"/>
                <a:gd name="connsiteX2" fmla="*/ 382138 w 1972102"/>
                <a:gd name="connsiteY2" fmla="*/ 201828 h 867157"/>
                <a:gd name="connsiteX3" fmla="*/ 0 w 1972102"/>
                <a:gd name="connsiteY3" fmla="*/ 744327 h 867157"/>
                <a:gd name="connsiteX4" fmla="*/ 402609 w 1972102"/>
                <a:gd name="connsiteY4" fmla="*/ 867157 h 867157"/>
                <a:gd name="connsiteX5" fmla="*/ 736980 w 1972102"/>
                <a:gd name="connsiteY5" fmla="*/ 522551 h 867157"/>
                <a:gd name="connsiteX6" fmla="*/ 1972102 w 1972102"/>
                <a:gd name="connsiteY6" fmla="*/ 539611 h 867157"/>
                <a:gd name="connsiteX7" fmla="*/ 1811741 w 1972102"/>
                <a:gd name="connsiteY7" fmla="*/ 55115 h 867157"/>
                <a:gd name="connsiteX0" fmla="*/ 1811741 w 1972102"/>
                <a:gd name="connsiteY0" fmla="*/ 55115 h 867157"/>
                <a:gd name="connsiteX1" fmla="*/ 1009935 w 1972102"/>
                <a:gd name="connsiteY1" fmla="*/ 524 h 867157"/>
                <a:gd name="connsiteX2" fmla="*/ 382138 w 1972102"/>
                <a:gd name="connsiteY2" fmla="*/ 201828 h 867157"/>
                <a:gd name="connsiteX3" fmla="*/ 0 w 1972102"/>
                <a:gd name="connsiteY3" fmla="*/ 744327 h 867157"/>
                <a:gd name="connsiteX4" fmla="*/ 402609 w 1972102"/>
                <a:gd name="connsiteY4" fmla="*/ 867157 h 867157"/>
                <a:gd name="connsiteX5" fmla="*/ 736980 w 1972102"/>
                <a:gd name="connsiteY5" fmla="*/ 522551 h 867157"/>
                <a:gd name="connsiteX6" fmla="*/ 1972102 w 1972102"/>
                <a:gd name="connsiteY6" fmla="*/ 539611 h 867157"/>
                <a:gd name="connsiteX7" fmla="*/ 1811741 w 1972102"/>
                <a:gd name="connsiteY7" fmla="*/ 55115 h 867157"/>
                <a:gd name="connsiteX0" fmla="*/ 1811741 w 1972102"/>
                <a:gd name="connsiteY0" fmla="*/ 55115 h 867157"/>
                <a:gd name="connsiteX1" fmla="*/ 1009935 w 1972102"/>
                <a:gd name="connsiteY1" fmla="*/ 524 h 867157"/>
                <a:gd name="connsiteX2" fmla="*/ 382138 w 1972102"/>
                <a:gd name="connsiteY2" fmla="*/ 201828 h 867157"/>
                <a:gd name="connsiteX3" fmla="*/ 0 w 1972102"/>
                <a:gd name="connsiteY3" fmla="*/ 744327 h 867157"/>
                <a:gd name="connsiteX4" fmla="*/ 402609 w 1972102"/>
                <a:gd name="connsiteY4" fmla="*/ 867157 h 867157"/>
                <a:gd name="connsiteX5" fmla="*/ 736980 w 1972102"/>
                <a:gd name="connsiteY5" fmla="*/ 522551 h 867157"/>
                <a:gd name="connsiteX6" fmla="*/ 1972102 w 1972102"/>
                <a:gd name="connsiteY6" fmla="*/ 539611 h 867157"/>
                <a:gd name="connsiteX7" fmla="*/ 1811741 w 1972102"/>
                <a:gd name="connsiteY7" fmla="*/ 55115 h 867157"/>
                <a:gd name="connsiteX0" fmla="*/ 1811741 w 1972102"/>
                <a:gd name="connsiteY0" fmla="*/ 55115 h 867157"/>
                <a:gd name="connsiteX1" fmla="*/ 1009935 w 1972102"/>
                <a:gd name="connsiteY1" fmla="*/ 524 h 867157"/>
                <a:gd name="connsiteX2" fmla="*/ 382138 w 1972102"/>
                <a:gd name="connsiteY2" fmla="*/ 201828 h 867157"/>
                <a:gd name="connsiteX3" fmla="*/ 0 w 1972102"/>
                <a:gd name="connsiteY3" fmla="*/ 744327 h 867157"/>
                <a:gd name="connsiteX4" fmla="*/ 402609 w 1972102"/>
                <a:gd name="connsiteY4" fmla="*/ 867157 h 867157"/>
                <a:gd name="connsiteX5" fmla="*/ 736980 w 1972102"/>
                <a:gd name="connsiteY5" fmla="*/ 522551 h 867157"/>
                <a:gd name="connsiteX6" fmla="*/ 1972102 w 1972102"/>
                <a:gd name="connsiteY6" fmla="*/ 539611 h 867157"/>
                <a:gd name="connsiteX7" fmla="*/ 1811741 w 1972102"/>
                <a:gd name="connsiteY7" fmla="*/ 55115 h 867157"/>
                <a:gd name="connsiteX0" fmla="*/ 1811741 w 1972102"/>
                <a:gd name="connsiteY0" fmla="*/ 54599 h 866641"/>
                <a:gd name="connsiteX1" fmla="*/ 1009935 w 1972102"/>
                <a:gd name="connsiteY1" fmla="*/ 8 h 866641"/>
                <a:gd name="connsiteX2" fmla="*/ 382138 w 1972102"/>
                <a:gd name="connsiteY2" fmla="*/ 201312 h 866641"/>
                <a:gd name="connsiteX3" fmla="*/ 0 w 1972102"/>
                <a:gd name="connsiteY3" fmla="*/ 743811 h 866641"/>
                <a:gd name="connsiteX4" fmla="*/ 402609 w 1972102"/>
                <a:gd name="connsiteY4" fmla="*/ 866641 h 866641"/>
                <a:gd name="connsiteX5" fmla="*/ 736980 w 1972102"/>
                <a:gd name="connsiteY5" fmla="*/ 522035 h 866641"/>
                <a:gd name="connsiteX6" fmla="*/ 1972102 w 1972102"/>
                <a:gd name="connsiteY6" fmla="*/ 539095 h 866641"/>
                <a:gd name="connsiteX7" fmla="*/ 1811741 w 1972102"/>
                <a:gd name="connsiteY7" fmla="*/ 54599 h 866641"/>
                <a:gd name="connsiteX0" fmla="*/ 1811741 w 1972102"/>
                <a:gd name="connsiteY0" fmla="*/ 54599 h 866641"/>
                <a:gd name="connsiteX1" fmla="*/ 1009935 w 1972102"/>
                <a:gd name="connsiteY1" fmla="*/ 8 h 866641"/>
                <a:gd name="connsiteX2" fmla="*/ 375314 w 1972102"/>
                <a:gd name="connsiteY2" fmla="*/ 201312 h 866641"/>
                <a:gd name="connsiteX3" fmla="*/ 0 w 1972102"/>
                <a:gd name="connsiteY3" fmla="*/ 743811 h 866641"/>
                <a:gd name="connsiteX4" fmla="*/ 402609 w 1972102"/>
                <a:gd name="connsiteY4" fmla="*/ 866641 h 866641"/>
                <a:gd name="connsiteX5" fmla="*/ 736980 w 1972102"/>
                <a:gd name="connsiteY5" fmla="*/ 522035 h 866641"/>
                <a:gd name="connsiteX6" fmla="*/ 1972102 w 1972102"/>
                <a:gd name="connsiteY6" fmla="*/ 539095 h 866641"/>
                <a:gd name="connsiteX7" fmla="*/ 1811741 w 1972102"/>
                <a:gd name="connsiteY7" fmla="*/ 54599 h 866641"/>
                <a:gd name="connsiteX0" fmla="*/ 1811741 w 1972102"/>
                <a:gd name="connsiteY0" fmla="*/ 54600 h 866642"/>
                <a:gd name="connsiteX1" fmla="*/ 1009935 w 1972102"/>
                <a:gd name="connsiteY1" fmla="*/ 9 h 866642"/>
                <a:gd name="connsiteX2" fmla="*/ 375314 w 1972102"/>
                <a:gd name="connsiteY2" fmla="*/ 201313 h 866642"/>
                <a:gd name="connsiteX3" fmla="*/ 0 w 1972102"/>
                <a:gd name="connsiteY3" fmla="*/ 743812 h 866642"/>
                <a:gd name="connsiteX4" fmla="*/ 402609 w 1972102"/>
                <a:gd name="connsiteY4" fmla="*/ 866642 h 866642"/>
                <a:gd name="connsiteX5" fmla="*/ 736980 w 1972102"/>
                <a:gd name="connsiteY5" fmla="*/ 522036 h 866642"/>
                <a:gd name="connsiteX6" fmla="*/ 1972102 w 1972102"/>
                <a:gd name="connsiteY6" fmla="*/ 539096 h 866642"/>
                <a:gd name="connsiteX7" fmla="*/ 1811741 w 1972102"/>
                <a:gd name="connsiteY7" fmla="*/ 54600 h 866642"/>
                <a:gd name="connsiteX0" fmla="*/ 1811741 w 1972102"/>
                <a:gd name="connsiteY0" fmla="*/ 54600 h 866642"/>
                <a:gd name="connsiteX1" fmla="*/ 1009935 w 1972102"/>
                <a:gd name="connsiteY1" fmla="*/ 9 h 866642"/>
                <a:gd name="connsiteX2" fmla="*/ 375314 w 1972102"/>
                <a:gd name="connsiteY2" fmla="*/ 201313 h 866642"/>
                <a:gd name="connsiteX3" fmla="*/ 0 w 1972102"/>
                <a:gd name="connsiteY3" fmla="*/ 743812 h 866642"/>
                <a:gd name="connsiteX4" fmla="*/ 402609 w 1972102"/>
                <a:gd name="connsiteY4" fmla="*/ 866642 h 866642"/>
                <a:gd name="connsiteX5" fmla="*/ 736980 w 1972102"/>
                <a:gd name="connsiteY5" fmla="*/ 522036 h 866642"/>
                <a:gd name="connsiteX6" fmla="*/ 1972102 w 1972102"/>
                <a:gd name="connsiteY6" fmla="*/ 539096 h 866642"/>
                <a:gd name="connsiteX7" fmla="*/ 1811741 w 1972102"/>
                <a:gd name="connsiteY7" fmla="*/ 54600 h 866642"/>
                <a:gd name="connsiteX0" fmla="*/ 1811741 w 1972102"/>
                <a:gd name="connsiteY0" fmla="*/ 54600 h 866642"/>
                <a:gd name="connsiteX1" fmla="*/ 1009935 w 1972102"/>
                <a:gd name="connsiteY1" fmla="*/ 9 h 866642"/>
                <a:gd name="connsiteX2" fmla="*/ 378725 w 1972102"/>
                <a:gd name="connsiteY2" fmla="*/ 204725 h 866642"/>
                <a:gd name="connsiteX3" fmla="*/ 0 w 1972102"/>
                <a:gd name="connsiteY3" fmla="*/ 743812 h 866642"/>
                <a:gd name="connsiteX4" fmla="*/ 402609 w 1972102"/>
                <a:gd name="connsiteY4" fmla="*/ 866642 h 866642"/>
                <a:gd name="connsiteX5" fmla="*/ 736980 w 1972102"/>
                <a:gd name="connsiteY5" fmla="*/ 522036 h 866642"/>
                <a:gd name="connsiteX6" fmla="*/ 1972102 w 1972102"/>
                <a:gd name="connsiteY6" fmla="*/ 539096 h 866642"/>
                <a:gd name="connsiteX7" fmla="*/ 1811741 w 1972102"/>
                <a:gd name="connsiteY7" fmla="*/ 54600 h 866642"/>
                <a:gd name="connsiteX0" fmla="*/ 1811741 w 1972102"/>
                <a:gd name="connsiteY0" fmla="*/ 54600 h 866642"/>
                <a:gd name="connsiteX1" fmla="*/ 1009935 w 1972102"/>
                <a:gd name="connsiteY1" fmla="*/ 9 h 866642"/>
                <a:gd name="connsiteX2" fmla="*/ 378725 w 1972102"/>
                <a:gd name="connsiteY2" fmla="*/ 204725 h 866642"/>
                <a:gd name="connsiteX3" fmla="*/ 0 w 1972102"/>
                <a:gd name="connsiteY3" fmla="*/ 743812 h 866642"/>
                <a:gd name="connsiteX4" fmla="*/ 402609 w 1972102"/>
                <a:gd name="connsiteY4" fmla="*/ 866642 h 866642"/>
                <a:gd name="connsiteX5" fmla="*/ 736980 w 1972102"/>
                <a:gd name="connsiteY5" fmla="*/ 522036 h 866642"/>
                <a:gd name="connsiteX6" fmla="*/ 1972102 w 1972102"/>
                <a:gd name="connsiteY6" fmla="*/ 539096 h 866642"/>
                <a:gd name="connsiteX7" fmla="*/ 1811741 w 1972102"/>
                <a:gd name="connsiteY7" fmla="*/ 54600 h 866642"/>
                <a:gd name="connsiteX0" fmla="*/ 1811741 w 1972102"/>
                <a:gd name="connsiteY0" fmla="*/ 54600 h 866642"/>
                <a:gd name="connsiteX1" fmla="*/ 1009935 w 1972102"/>
                <a:gd name="connsiteY1" fmla="*/ 9 h 866642"/>
                <a:gd name="connsiteX2" fmla="*/ 378725 w 1972102"/>
                <a:gd name="connsiteY2" fmla="*/ 204725 h 866642"/>
                <a:gd name="connsiteX3" fmla="*/ 0 w 1972102"/>
                <a:gd name="connsiteY3" fmla="*/ 743812 h 866642"/>
                <a:gd name="connsiteX4" fmla="*/ 402609 w 1972102"/>
                <a:gd name="connsiteY4" fmla="*/ 866642 h 866642"/>
                <a:gd name="connsiteX5" fmla="*/ 736980 w 1972102"/>
                <a:gd name="connsiteY5" fmla="*/ 522036 h 866642"/>
                <a:gd name="connsiteX6" fmla="*/ 1972102 w 1972102"/>
                <a:gd name="connsiteY6" fmla="*/ 539096 h 866642"/>
                <a:gd name="connsiteX7" fmla="*/ 1811741 w 1972102"/>
                <a:gd name="connsiteY7" fmla="*/ 54600 h 866642"/>
                <a:gd name="connsiteX0" fmla="*/ 1811741 w 1972102"/>
                <a:gd name="connsiteY0" fmla="*/ 54600 h 866642"/>
                <a:gd name="connsiteX1" fmla="*/ 1009935 w 1972102"/>
                <a:gd name="connsiteY1" fmla="*/ 9 h 866642"/>
                <a:gd name="connsiteX2" fmla="*/ 378725 w 1972102"/>
                <a:gd name="connsiteY2" fmla="*/ 204725 h 866642"/>
                <a:gd name="connsiteX3" fmla="*/ 0 w 1972102"/>
                <a:gd name="connsiteY3" fmla="*/ 743812 h 866642"/>
                <a:gd name="connsiteX4" fmla="*/ 402609 w 1972102"/>
                <a:gd name="connsiteY4" fmla="*/ 866642 h 866642"/>
                <a:gd name="connsiteX5" fmla="*/ 736980 w 1972102"/>
                <a:gd name="connsiteY5" fmla="*/ 522036 h 866642"/>
                <a:gd name="connsiteX6" fmla="*/ 1972102 w 1972102"/>
                <a:gd name="connsiteY6" fmla="*/ 539096 h 866642"/>
                <a:gd name="connsiteX7" fmla="*/ 1811741 w 1972102"/>
                <a:gd name="connsiteY7" fmla="*/ 54600 h 866642"/>
                <a:gd name="connsiteX0" fmla="*/ 1811741 w 1972102"/>
                <a:gd name="connsiteY0" fmla="*/ 54600 h 866642"/>
                <a:gd name="connsiteX1" fmla="*/ 1009935 w 1972102"/>
                <a:gd name="connsiteY1" fmla="*/ 9 h 866642"/>
                <a:gd name="connsiteX2" fmla="*/ 378725 w 1972102"/>
                <a:gd name="connsiteY2" fmla="*/ 204725 h 866642"/>
                <a:gd name="connsiteX3" fmla="*/ 0 w 1972102"/>
                <a:gd name="connsiteY3" fmla="*/ 743812 h 866642"/>
                <a:gd name="connsiteX4" fmla="*/ 402609 w 1972102"/>
                <a:gd name="connsiteY4" fmla="*/ 866642 h 866642"/>
                <a:gd name="connsiteX5" fmla="*/ 736980 w 1972102"/>
                <a:gd name="connsiteY5" fmla="*/ 522036 h 866642"/>
                <a:gd name="connsiteX6" fmla="*/ 1972102 w 1972102"/>
                <a:gd name="connsiteY6" fmla="*/ 539096 h 866642"/>
                <a:gd name="connsiteX7" fmla="*/ 1811741 w 1972102"/>
                <a:gd name="connsiteY7" fmla="*/ 54600 h 866642"/>
                <a:gd name="connsiteX0" fmla="*/ 1818036 w 1978397"/>
                <a:gd name="connsiteY0" fmla="*/ 54600 h 866642"/>
                <a:gd name="connsiteX1" fmla="*/ 1016230 w 1978397"/>
                <a:gd name="connsiteY1" fmla="*/ 9 h 866642"/>
                <a:gd name="connsiteX2" fmla="*/ 385020 w 1978397"/>
                <a:gd name="connsiteY2" fmla="*/ 204725 h 866642"/>
                <a:gd name="connsiteX3" fmla="*/ 180304 w 1978397"/>
                <a:gd name="connsiteY3" fmla="*/ 562979 h 866642"/>
                <a:gd name="connsiteX4" fmla="*/ 6295 w 1978397"/>
                <a:gd name="connsiteY4" fmla="*/ 743812 h 866642"/>
                <a:gd name="connsiteX5" fmla="*/ 408904 w 1978397"/>
                <a:gd name="connsiteY5" fmla="*/ 866642 h 866642"/>
                <a:gd name="connsiteX6" fmla="*/ 743275 w 1978397"/>
                <a:gd name="connsiteY6" fmla="*/ 522036 h 866642"/>
                <a:gd name="connsiteX7" fmla="*/ 1978397 w 1978397"/>
                <a:gd name="connsiteY7" fmla="*/ 539096 h 866642"/>
                <a:gd name="connsiteX8" fmla="*/ 1818036 w 1978397"/>
                <a:gd name="connsiteY8" fmla="*/ 54600 h 866642"/>
                <a:gd name="connsiteX0" fmla="*/ 1818036 w 1978397"/>
                <a:gd name="connsiteY0" fmla="*/ 54600 h 866642"/>
                <a:gd name="connsiteX1" fmla="*/ 1016230 w 1978397"/>
                <a:gd name="connsiteY1" fmla="*/ 9 h 866642"/>
                <a:gd name="connsiteX2" fmla="*/ 385020 w 1978397"/>
                <a:gd name="connsiteY2" fmla="*/ 204725 h 866642"/>
                <a:gd name="connsiteX3" fmla="*/ 180304 w 1978397"/>
                <a:gd name="connsiteY3" fmla="*/ 562979 h 866642"/>
                <a:gd name="connsiteX4" fmla="*/ 6295 w 1978397"/>
                <a:gd name="connsiteY4" fmla="*/ 743812 h 866642"/>
                <a:gd name="connsiteX5" fmla="*/ 408904 w 1978397"/>
                <a:gd name="connsiteY5" fmla="*/ 866642 h 866642"/>
                <a:gd name="connsiteX6" fmla="*/ 743275 w 1978397"/>
                <a:gd name="connsiteY6" fmla="*/ 522036 h 866642"/>
                <a:gd name="connsiteX7" fmla="*/ 1978397 w 1978397"/>
                <a:gd name="connsiteY7" fmla="*/ 539096 h 866642"/>
                <a:gd name="connsiteX8" fmla="*/ 1818036 w 1978397"/>
                <a:gd name="connsiteY8" fmla="*/ 54600 h 866642"/>
                <a:gd name="connsiteX0" fmla="*/ 1818036 w 1978397"/>
                <a:gd name="connsiteY0" fmla="*/ 54600 h 866642"/>
                <a:gd name="connsiteX1" fmla="*/ 1016230 w 1978397"/>
                <a:gd name="connsiteY1" fmla="*/ 9 h 866642"/>
                <a:gd name="connsiteX2" fmla="*/ 385020 w 1978397"/>
                <a:gd name="connsiteY2" fmla="*/ 204725 h 866642"/>
                <a:gd name="connsiteX3" fmla="*/ 180304 w 1978397"/>
                <a:gd name="connsiteY3" fmla="*/ 562979 h 866642"/>
                <a:gd name="connsiteX4" fmla="*/ 6295 w 1978397"/>
                <a:gd name="connsiteY4" fmla="*/ 743812 h 866642"/>
                <a:gd name="connsiteX5" fmla="*/ 408904 w 1978397"/>
                <a:gd name="connsiteY5" fmla="*/ 866642 h 866642"/>
                <a:gd name="connsiteX6" fmla="*/ 743275 w 1978397"/>
                <a:gd name="connsiteY6" fmla="*/ 522036 h 866642"/>
                <a:gd name="connsiteX7" fmla="*/ 1978397 w 1978397"/>
                <a:gd name="connsiteY7" fmla="*/ 539096 h 866642"/>
                <a:gd name="connsiteX8" fmla="*/ 1818036 w 1978397"/>
                <a:gd name="connsiteY8" fmla="*/ 54600 h 866642"/>
                <a:gd name="connsiteX0" fmla="*/ 1817611 w 1977972"/>
                <a:gd name="connsiteY0" fmla="*/ 54600 h 866642"/>
                <a:gd name="connsiteX1" fmla="*/ 1015805 w 1977972"/>
                <a:gd name="connsiteY1" fmla="*/ 9 h 866642"/>
                <a:gd name="connsiteX2" fmla="*/ 384595 w 1977972"/>
                <a:gd name="connsiteY2" fmla="*/ 204725 h 866642"/>
                <a:gd name="connsiteX3" fmla="*/ 179879 w 1977972"/>
                <a:gd name="connsiteY3" fmla="*/ 562979 h 866642"/>
                <a:gd name="connsiteX4" fmla="*/ 5870 w 1977972"/>
                <a:gd name="connsiteY4" fmla="*/ 743812 h 866642"/>
                <a:gd name="connsiteX5" fmla="*/ 408479 w 1977972"/>
                <a:gd name="connsiteY5" fmla="*/ 866642 h 866642"/>
                <a:gd name="connsiteX6" fmla="*/ 742850 w 1977972"/>
                <a:gd name="connsiteY6" fmla="*/ 522036 h 866642"/>
                <a:gd name="connsiteX7" fmla="*/ 1977972 w 1977972"/>
                <a:gd name="connsiteY7" fmla="*/ 539096 h 866642"/>
                <a:gd name="connsiteX8" fmla="*/ 1817611 w 1977972"/>
                <a:gd name="connsiteY8" fmla="*/ 54600 h 866642"/>
                <a:gd name="connsiteX0" fmla="*/ 1801119 w 1961480"/>
                <a:gd name="connsiteY0" fmla="*/ 54600 h 866642"/>
                <a:gd name="connsiteX1" fmla="*/ 999313 w 1961480"/>
                <a:gd name="connsiteY1" fmla="*/ 9 h 866642"/>
                <a:gd name="connsiteX2" fmla="*/ 368103 w 1961480"/>
                <a:gd name="connsiteY2" fmla="*/ 204725 h 866642"/>
                <a:gd name="connsiteX3" fmla="*/ 163387 w 1961480"/>
                <a:gd name="connsiteY3" fmla="*/ 562979 h 866642"/>
                <a:gd name="connsiteX4" fmla="*/ 6437 w 1961480"/>
                <a:gd name="connsiteY4" fmla="*/ 767696 h 866642"/>
                <a:gd name="connsiteX5" fmla="*/ 391987 w 1961480"/>
                <a:gd name="connsiteY5" fmla="*/ 866642 h 866642"/>
                <a:gd name="connsiteX6" fmla="*/ 726358 w 1961480"/>
                <a:gd name="connsiteY6" fmla="*/ 522036 h 866642"/>
                <a:gd name="connsiteX7" fmla="*/ 1961480 w 1961480"/>
                <a:gd name="connsiteY7" fmla="*/ 539096 h 866642"/>
                <a:gd name="connsiteX8" fmla="*/ 1801119 w 1961480"/>
                <a:gd name="connsiteY8" fmla="*/ 54600 h 866642"/>
                <a:gd name="connsiteX0" fmla="*/ 1797796 w 1958157"/>
                <a:gd name="connsiteY0" fmla="*/ 54600 h 866642"/>
                <a:gd name="connsiteX1" fmla="*/ 995990 w 1958157"/>
                <a:gd name="connsiteY1" fmla="*/ 9 h 866642"/>
                <a:gd name="connsiteX2" fmla="*/ 364780 w 1958157"/>
                <a:gd name="connsiteY2" fmla="*/ 204725 h 866642"/>
                <a:gd name="connsiteX3" fmla="*/ 160064 w 1958157"/>
                <a:gd name="connsiteY3" fmla="*/ 562979 h 866642"/>
                <a:gd name="connsiteX4" fmla="*/ 3114 w 1958157"/>
                <a:gd name="connsiteY4" fmla="*/ 767696 h 866642"/>
                <a:gd name="connsiteX5" fmla="*/ 388664 w 1958157"/>
                <a:gd name="connsiteY5" fmla="*/ 866642 h 866642"/>
                <a:gd name="connsiteX6" fmla="*/ 723035 w 1958157"/>
                <a:gd name="connsiteY6" fmla="*/ 522036 h 866642"/>
                <a:gd name="connsiteX7" fmla="*/ 1958157 w 1958157"/>
                <a:gd name="connsiteY7" fmla="*/ 539096 h 866642"/>
                <a:gd name="connsiteX8" fmla="*/ 1797796 w 1958157"/>
                <a:gd name="connsiteY8" fmla="*/ 54600 h 866642"/>
                <a:gd name="connsiteX0" fmla="*/ 1804485 w 1964846"/>
                <a:gd name="connsiteY0" fmla="*/ 54600 h 866642"/>
                <a:gd name="connsiteX1" fmla="*/ 1002679 w 1964846"/>
                <a:gd name="connsiteY1" fmla="*/ 9 h 866642"/>
                <a:gd name="connsiteX2" fmla="*/ 371469 w 1964846"/>
                <a:gd name="connsiteY2" fmla="*/ 204725 h 866642"/>
                <a:gd name="connsiteX3" fmla="*/ 166753 w 1964846"/>
                <a:gd name="connsiteY3" fmla="*/ 562979 h 866642"/>
                <a:gd name="connsiteX4" fmla="*/ 2980 w 1964846"/>
                <a:gd name="connsiteY4" fmla="*/ 767696 h 866642"/>
                <a:gd name="connsiteX5" fmla="*/ 395353 w 1964846"/>
                <a:gd name="connsiteY5" fmla="*/ 866642 h 866642"/>
                <a:gd name="connsiteX6" fmla="*/ 729724 w 1964846"/>
                <a:gd name="connsiteY6" fmla="*/ 522036 h 866642"/>
                <a:gd name="connsiteX7" fmla="*/ 1964846 w 1964846"/>
                <a:gd name="connsiteY7" fmla="*/ 539096 h 866642"/>
                <a:gd name="connsiteX8" fmla="*/ 1804485 w 1964846"/>
                <a:gd name="connsiteY8" fmla="*/ 54600 h 866642"/>
                <a:gd name="connsiteX0" fmla="*/ 1804485 w 1964846"/>
                <a:gd name="connsiteY0" fmla="*/ 54600 h 866642"/>
                <a:gd name="connsiteX1" fmla="*/ 1002679 w 1964846"/>
                <a:gd name="connsiteY1" fmla="*/ 9 h 866642"/>
                <a:gd name="connsiteX2" fmla="*/ 371469 w 1964846"/>
                <a:gd name="connsiteY2" fmla="*/ 204725 h 866642"/>
                <a:gd name="connsiteX3" fmla="*/ 166753 w 1964846"/>
                <a:gd name="connsiteY3" fmla="*/ 562979 h 866642"/>
                <a:gd name="connsiteX4" fmla="*/ 2980 w 1964846"/>
                <a:gd name="connsiteY4" fmla="*/ 767696 h 866642"/>
                <a:gd name="connsiteX5" fmla="*/ 395353 w 1964846"/>
                <a:gd name="connsiteY5" fmla="*/ 866642 h 866642"/>
                <a:gd name="connsiteX6" fmla="*/ 729724 w 1964846"/>
                <a:gd name="connsiteY6" fmla="*/ 522036 h 866642"/>
                <a:gd name="connsiteX7" fmla="*/ 1964846 w 1964846"/>
                <a:gd name="connsiteY7" fmla="*/ 539096 h 866642"/>
                <a:gd name="connsiteX8" fmla="*/ 1804485 w 1964846"/>
                <a:gd name="connsiteY8" fmla="*/ 54600 h 866642"/>
                <a:gd name="connsiteX0" fmla="*/ 1802229 w 1962590"/>
                <a:gd name="connsiteY0" fmla="*/ 54600 h 866642"/>
                <a:gd name="connsiteX1" fmla="*/ 1000423 w 1962590"/>
                <a:gd name="connsiteY1" fmla="*/ 9 h 866642"/>
                <a:gd name="connsiteX2" fmla="*/ 369213 w 1962590"/>
                <a:gd name="connsiteY2" fmla="*/ 204725 h 866642"/>
                <a:gd name="connsiteX3" fmla="*/ 164497 w 1962590"/>
                <a:gd name="connsiteY3" fmla="*/ 562979 h 866642"/>
                <a:gd name="connsiteX4" fmla="*/ 724 w 1962590"/>
                <a:gd name="connsiteY4" fmla="*/ 767696 h 866642"/>
                <a:gd name="connsiteX5" fmla="*/ 393097 w 1962590"/>
                <a:gd name="connsiteY5" fmla="*/ 866642 h 866642"/>
                <a:gd name="connsiteX6" fmla="*/ 727468 w 1962590"/>
                <a:gd name="connsiteY6" fmla="*/ 522036 h 866642"/>
                <a:gd name="connsiteX7" fmla="*/ 1962590 w 1962590"/>
                <a:gd name="connsiteY7" fmla="*/ 539096 h 866642"/>
                <a:gd name="connsiteX8" fmla="*/ 1802229 w 1962590"/>
                <a:gd name="connsiteY8" fmla="*/ 54600 h 866642"/>
                <a:gd name="connsiteX0" fmla="*/ 1802229 w 1962590"/>
                <a:gd name="connsiteY0" fmla="*/ 54600 h 900013"/>
                <a:gd name="connsiteX1" fmla="*/ 1000423 w 1962590"/>
                <a:gd name="connsiteY1" fmla="*/ 9 h 900013"/>
                <a:gd name="connsiteX2" fmla="*/ 369213 w 1962590"/>
                <a:gd name="connsiteY2" fmla="*/ 204725 h 900013"/>
                <a:gd name="connsiteX3" fmla="*/ 164497 w 1962590"/>
                <a:gd name="connsiteY3" fmla="*/ 562979 h 900013"/>
                <a:gd name="connsiteX4" fmla="*/ 724 w 1962590"/>
                <a:gd name="connsiteY4" fmla="*/ 767696 h 900013"/>
                <a:gd name="connsiteX5" fmla="*/ 393097 w 1962590"/>
                <a:gd name="connsiteY5" fmla="*/ 866642 h 900013"/>
                <a:gd name="connsiteX6" fmla="*/ 727468 w 1962590"/>
                <a:gd name="connsiteY6" fmla="*/ 522036 h 900013"/>
                <a:gd name="connsiteX7" fmla="*/ 1962590 w 1962590"/>
                <a:gd name="connsiteY7" fmla="*/ 539096 h 900013"/>
                <a:gd name="connsiteX8" fmla="*/ 1802229 w 1962590"/>
                <a:gd name="connsiteY8" fmla="*/ 54600 h 900013"/>
                <a:gd name="connsiteX0" fmla="*/ 1802229 w 1962590"/>
                <a:gd name="connsiteY0" fmla="*/ 54600 h 900013"/>
                <a:gd name="connsiteX1" fmla="*/ 1000423 w 1962590"/>
                <a:gd name="connsiteY1" fmla="*/ 9 h 900013"/>
                <a:gd name="connsiteX2" fmla="*/ 369213 w 1962590"/>
                <a:gd name="connsiteY2" fmla="*/ 204725 h 900013"/>
                <a:gd name="connsiteX3" fmla="*/ 164497 w 1962590"/>
                <a:gd name="connsiteY3" fmla="*/ 562979 h 900013"/>
                <a:gd name="connsiteX4" fmla="*/ 724 w 1962590"/>
                <a:gd name="connsiteY4" fmla="*/ 767696 h 900013"/>
                <a:gd name="connsiteX5" fmla="*/ 393097 w 1962590"/>
                <a:gd name="connsiteY5" fmla="*/ 866642 h 900013"/>
                <a:gd name="connsiteX6" fmla="*/ 727468 w 1962590"/>
                <a:gd name="connsiteY6" fmla="*/ 522036 h 900013"/>
                <a:gd name="connsiteX7" fmla="*/ 1962590 w 1962590"/>
                <a:gd name="connsiteY7" fmla="*/ 539096 h 900013"/>
                <a:gd name="connsiteX8" fmla="*/ 1802229 w 1962590"/>
                <a:gd name="connsiteY8" fmla="*/ 54600 h 900013"/>
                <a:gd name="connsiteX0" fmla="*/ 1802229 w 1962590"/>
                <a:gd name="connsiteY0" fmla="*/ 54600 h 900013"/>
                <a:gd name="connsiteX1" fmla="*/ 1000423 w 1962590"/>
                <a:gd name="connsiteY1" fmla="*/ 9 h 900013"/>
                <a:gd name="connsiteX2" fmla="*/ 369213 w 1962590"/>
                <a:gd name="connsiteY2" fmla="*/ 204725 h 900013"/>
                <a:gd name="connsiteX3" fmla="*/ 164497 w 1962590"/>
                <a:gd name="connsiteY3" fmla="*/ 562979 h 900013"/>
                <a:gd name="connsiteX4" fmla="*/ 724 w 1962590"/>
                <a:gd name="connsiteY4" fmla="*/ 767696 h 900013"/>
                <a:gd name="connsiteX5" fmla="*/ 393097 w 1962590"/>
                <a:gd name="connsiteY5" fmla="*/ 866642 h 900013"/>
                <a:gd name="connsiteX6" fmla="*/ 669465 w 1962590"/>
                <a:gd name="connsiteY6" fmla="*/ 580039 h 900013"/>
                <a:gd name="connsiteX7" fmla="*/ 1962590 w 1962590"/>
                <a:gd name="connsiteY7" fmla="*/ 539096 h 900013"/>
                <a:gd name="connsiteX8" fmla="*/ 1802229 w 1962590"/>
                <a:gd name="connsiteY8" fmla="*/ 54600 h 900013"/>
                <a:gd name="connsiteX0" fmla="*/ 1802229 w 1962590"/>
                <a:gd name="connsiteY0" fmla="*/ 54600 h 900013"/>
                <a:gd name="connsiteX1" fmla="*/ 1000423 w 1962590"/>
                <a:gd name="connsiteY1" fmla="*/ 9 h 900013"/>
                <a:gd name="connsiteX2" fmla="*/ 369213 w 1962590"/>
                <a:gd name="connsiteY2" fmla="*/ 204725 h 900013"/>
                <a:gd name="connsiteX3" fmla="*/ 164497 w 1962590"/>
                <a:gd name="connsiteY3" fmla="*/ 562979 h 900013"/>
                <a:gd name="connsiteX4" fmla="*/ 724 w 1962590"/>
                <a:gd name="connsiteY4" fmla="*/ 767696 h 900013"/>
                <a:gd name="connsiteX5" fmla="*/ 393097 w 1962590"/>
                <a:gd name="connsiteY5" fmla="*/ 866642 h 900013"/>
                <a:gd name="connsiteX6" fmla="*/ 730880 w 1962590"/>
                <a:gd name="connsiteY6" fmla="*/ 545920 h 900013"/>
                <a:gd name="connsiteX7" fmla="*/ 1962590 w 1962590"/>
                <a:gd name="connsiteY7" fmla="*/ 539096 h 900013"/>
                <a:gd name="connsiteX8" fmla="*/ 1802229 w 1962590"/>
                <a:gd name="connsiteY8" fmla="*/ 54600 h 900013"/>
                <a:gd name="connsiteX0" fmla="*/ 1802229 w 1962590"/>
                <a:gd name="connsiteY0" fmla="*/ 54600 h 900013"/>
                <a:gd name="connsiteX1" fmla="*/ 1000423 w 1962590"/>
                <a:gd name="connsiteY1" fmla="*/ 9 h 900013"/>
                <a:gd name="connsiteX2" fmla="*/ 369213 w 1962590"/>
                <a:gd name="connsiteY2" fmla="*/ 204725 h 900013"/>
                <a:gd name="connsiteX3" fmla="*/ 164497 w 1962590"/>
                <a:gd name="connsiteY3" fmla="*/ 562979 h 900013"/>
                <a:gd name="connsiteX4" fmla="*/ 724 w 1962590"/>
                <a:gd name="connsiteY4" fmla="*/ 767696 h 900013"/>
                <a:gd name="connsiteX5" fmla="*/ 393097 w 1962590"/>
                <a:gd name="connsiteY5" fmla="*/ 866642 h 900013"/>
                <a:gd name="connsiteX6" fmla="*/ 730880 w 1962590"/>
                <a:gd name="connsiteY6" fmla="*/ 545920 h 900013"/>
                <a:gd name="connsiteX7" fmla="*/ 1962590 w 1962590"/>
                <a:gd name="connsiteY7" fmla="*/ 539096 h 900013"/>
                <a:gd name="connsiteX8" fmla="*/ 1802229 w 1962590"/>
                <a:gd name="connsiteY8" fmla="*/ 54600 h 900013"/>
                <a:gd name="connsiteX0" fmla="*/ 1802229 w 1962590"/>
                <a:gd name="connsiteY0" fmla="*/ 54600 h 900013"/>
                <a:gd name="connsiteX1" fmla="*/ 1000423 w 1962590"/>
                <a:gd name="connsiteY1" fmla="*/ 9 h 900013"/>
                <a:gd name="connsiteX2" fmla="*/ 369213 w 1962590"/>
                <a:gd name="connsiteY2" fmla="*/ 204725 h 900013"/>
                <a:gd name="connsiteX3" fmla="*/ 164497 w 1962590"/>
                <a:gd name="connsiteY3" fmla="*/ 562979 h 900013"/>
                <a:gd name="connsiteX4" fmla="*/ 724 w 1962590"/>
                <a:gd name="connsiteY4" fmla="*/ 767696 h 900013"/>
                <a:gd name="connsiteX5" fmla="*/ 393097 w 1962590"/>
                <a:gd name="connsiteY5" fmla="*/ 866642 h 900013"/>
                <a:gd name="connsiteX6" fmla="*/ 730880 w 1962590"/>
                <a:gd name="connsiteY6" fmla="*/ 545920 h 900013"/>
                <a:gd name="connsiteX7" fmla="*/ 1962590 w 1962590"/>
                <a:gd name="connsiteY7" fmla="*/ 539096 h 900013"/>
                <a:gd name="connsiteX8" fmla="*/ 1802229 w 1962590"/>
                <a:gd name="connsiteY8" fmla="*/ 54600 h 900013"/>
                <a:gd name="connsiteX0" fmla="*/ 1802229 w 1962590"/>
                <a:gd name="connsiteY0" fmla="*/ 54600 h 900013"/>
                <a:gd name="connsiteX1" fmla="*/ 1000423 w 1962590"/>
                <a:gd name="connsiteY1" fmla="*/ 9 h 900013"/>
                <a:gd name="connsiteX2" fmla="*/ 369213 w 1962590"/>
                <a:gd name="connsiteY2" fmla="*/ 204725 h 900013"/>
                <a:gd name="connsiteX3" fmla="*/ 164497 w 1962590"/>
                <a:gd name="connsiteY3" fmla="*/ 562979 h 900013"/>
                <a:gd name="connsiteX4" fmla="*/ 724 w 1962590"/>
                <a:gd name="connsiteY4" fmla="*/ 767696 h 900013"/>
                <a:gd name="connsiteX5" fmla="*/ 393097 w 1962590"/>
                <a:gd name="connsiteY5" fmla="*/ 866642 h 900013"/>
                <a:gd name="connsiteX6" fmla="*/ 730880 w 1962590"/>
                <a:gd name="connsiteY6" fmla="*/ 545920 h 900013"/>
                <a:gd name="connsiteX7" fmla="*/ 1962590 w 1962590"/>
                <a:gd name="connsiteY7" fmla="*/ 539096 h 900013"/>
                <a:gd name="connsiteX8" fmla="*/ 1802229 w 1962590"/>
                <a:gd name="connsiteY8" fmla="*/ 54600 h 900013"/>
                <a:gd name="connsiteX0" fmla="*/ 1802229 w 1962590"/>
                <a:gd name="connsiteY0" fmla="*/ 54600 h 900013"/>
                <a:gd name="connsiteX1" fmla="*/ 1000423 w 1962590"/>
                <a:gd name="connsiteY1" fmla="*/ 9 h 900013"/>
                <a:gd name="connsiteX2" fmla="*/ 369213 w 1962590"/>
                <a:gd name="connsiteY2" fmla="*/ 204725 h 900013"/>
                <a:gd name="connsiteX3" fmla="*/ 164497 w 1962590"/>
                <a:gd name="connsiteY3" fmla="*/ 562979 h 900013"/>
                <a:gd name="connsiteX4" fmla="*/ 724 w 1962590"/>
                <a:gd name="connsiteY4" fmla="*/ 767696 h 900013"/>
                <a:gd name="connsiteX5" fmla="*/ 393097 w 1962590"/>
                <a:gd name="connsiteY5" fmla="*/ 866642 h 900013"/>
                <a:gd name="connsiteX6" fmla="*/ 730880 w 1962590"/>
                <a:gd name="connsiteY6" fmla="*/ 545920 h 900013"/>
                <a:gd name="connsiteX7" fmla="*/ 1962590 w 1962590"/>
                <a:gd name="connsiteY7" fmla="*/ 539096 h 900013"/>
                <a:gd name="connsiteX8" fmla="*/ 1802229 w 1962590"/>
                <a:gd name="connsiteY8" fmla="*/ 54600 h 900013"/>
                <a:gd name="connsiteX0" fmla="*/ 1802229 w 1962590"/>
                <a:gd name="connsiteY0" fmla="*/ 54600 h 900013"/>
                <a:gd name="connsiteX1" fmla="*/ 1000423 w 1962590"/>
                <a:gd name="connsiteY1" fmla="*/ 9 h 900013"/>
                <a:gd name="connsiteX2" fmla="*/ 369213 w 1962590"/>
                <a:gd name="connsiteY2" fmla="*/ 204725 h 900013"/>
                <a:gd name="connsiteX3" fmla="*/ 164497 w 1962590"/>
                <a:gd name="connsiteY3" fmla="*/ 562979 h 900013"/>
                <a:gd name="connsiteX4" fmla="*/ 724 w 1962590"/>
                <a:gd name="connsiteY4" fmla="*/ 767696 h 900013"/>
                <a:gd name="connsiteX5" fmla="*/ 393097 w 1962590"/>
                <a:gd name="connsiteY5" fmla="*/ 866642 h 900013"/>
                <a:gd name="connsiteX6" fmla="*/ 730880 w 1962590"/>
                <a:gd name="connsiteY6" fmla="*/ 545920 h 900013"/>
                <a:gd name="connsiteX7" fmla="*/ 1962590 w 1962590"/>
                <a:gd name="connsiteY7" fmla="*/ 539096 h 900013"/>
                <a:gd name="connsiteX8" fmla="*/ 1802229 w 1962590"/>
                <a:gd name="connsiteY8" fmla="*/ 54600 h 900013"/>
                <a:gd name="connsiteX0" fmla="*/ 1802229 w 1962590"/>
                <a:gd name="connsiteY0" fmla="*/ 54600 h 900013"/>
                <a:gd name="connsiteX1" fmla="*/ 1000423 w 1962590"/>
                <a:gd name="connsiteY1" fmla="*/ 9 h 900013"/>
                <a:gd name="connsiteX2" fmla="*/ 369213 w 1962590"/>
                <a:gd name="connsiteY2" fmla="*/ 204725 h 900013"/>
                <a:gd name="connsiteX3" fmla="*/ 164497 w 1962590"/>
                <a:gd name="connsiteY3" fmla="*/ 562979 h 900013"/>
                <a:gd name="connsiteX4" fmla="*/ 724 w 1962590"/>
                <a:gd name="connsiteY4" fmla="*/ 767696 h 900013"/>
                <a:gd name="connsiteX5" fmla="*/ 393097 w 1962590"/>
                <a:gd name="connsiteY5" fmla="*/ 866642 h 900013"/>
                <a:gd name="connsiteX6" fmla="*/ 730880 w 1962590"/>
                <a:gd name="connsiteY6" fmla="*/ 545920 h 900013"/>
                <a:gd name="connsiteX7" fmla="*/ 1962590 w 1962590"/>
                <a:gd name="connsiteY7" fmla="*/ 539096 h 900013"/>
                <a:gd name="connsiteX8" fmla="*/ 1802229 w 1962590"/>
                <a:gd name="connsiteY8" fmla="*/ 54600 h 900013"/>
                <a:gd name="connsiteX0" fmla="*/ 1802229 w 1962590"/>
                <a:gd name="connsiteY0" fmla="*/ 54600 h 900013"/>
                <a:gd name="connsiteX1" fmla="*/ 1000423 w 1962590"/>
                <a:gd name="connsiteY1" fmla="*/ 9 h 900013"/>
                <a:gd name="connsiteX2" fmla="*/ 369213 w 1962590"/>
                <a:gd name="connsiteY2" fmla="*/ 204725 h 900013"/>
                <a:gd name="connsiteX3" fmla="*/ 164497 w 1962590"/>
                <a:gd name="connsiteY3" fmla="*/ 562979 h 900013"/>
                <a:gd name="connsiteX4" fmla="*/ 724 w 1962590"/>
                <a:gd name="connsiteY4" fmla="*/ 767696 h 900013"/>
                <a:gd name="connsiteX5" fmla="*/ 393097 w 1962590"/>
                <a:gd name="connsiteY5" fmla="*/ 866642 h 900013"/>
                <a:gd name="connsiteX6" fmla="*/ 730880 w 1962590"/>
                <a:gd name="connsiteY6" fmla="*/ 545920 h 900013"/>
                <a:gd name="connsiteX7" fmla="*/ 1962590 w 1962590"/>
                <a:gd name="connsiteY7" fmla="*/ 539096 h 900013"/>
                <a:gd name="connsiteX8" fmla="*/ 1802229 w 1962590"/>
                <a:gd name="connsiteY8" fmla="*/ 54600 h 900013"/>
                <a:gd name="connsiteX0" fmla="*/ 1802229 w 1962590"/>
                <a:gd name="connsiteY0" fmla="*/ 54600 h 900013"/>
                <a:gd name="connsiteX1" fmla="*/ 1000423 w 1962590"/>
                <a:gd name="connsiteY1" fmla="*/ 9 h 900013"/>
                <a:gd name="connsiteX2" fmla="*/ 369213 w 1962590"/>
                <a:gd name="connsiteY2" fmla="*/ 204725 h 900013"/>
                <a:gd name="connsiteX3" fmla="*/ 164497 w 1962590"/>
                <a:gd name="connsiteY3" fmla="*/ 562979 h 900013"/>
                <a:gd name="connsiteX4" fmla="*/ 724 w 1962590"/>
                <a:gd name="connsiteY4" fmla="*/ 767696 h 900013"/>
                <a:gd name="connsiteX5" fmla="*/ 393097 w 1962590"/>
                <a:gd name="connsiteY5" fmla="*/ 866642 h 900013"/>
                <a:gd name="connsiteX6" fmla="*/ 730880 w 1962590"/>
                <a:gd name="connsiteY6" fmla="*/ 545920 h 900013"/>
                <a:gd name="connsiteX7" fmla="*/ 1962590 w 1962590"/>
                <a:gd name="connsiteY7" fmla="*/ 539096 h 900013"/>
                <a:gd name="connsiteX8" fmla="*/ 1802229 w 1962590"/>
                <a:gd name="connsiteY8" fmla="*/ 54600 h 900013"/>
                <a:gd name="connsiteX0" fmla="*/ 1802229 w 1962590"/>
                <a:gd name="connsiteY0" fmla="*/ 54600 h 900013"/>
                <a:gd name="connsiteX1" fmla="*/ 1000423 w 1962590"/>
                <a:gd name="connsiteY1" fmla="*/ 9 h 900013"/>
                <a:gd name="connsiteX2" fmla="*/ 369213 w 1962590"/>
                <a:gd name="connsiteY2" fmla="*/ 204725 h 900013"/>
                <a:gd name="connsiteX3" fmla="*/ 164497 w 1962590"/>
                <a:gd name="connsiteY3" fmla="*/ 562979 h 900013"/>
                <a:gd name="connsiteX4" fmla="*/ 724 w 1962590"/>
                <a:gd name="connsiteY4" fmla="*/ 767696 h 900013"/>
                <a:gd name="connsiteX5" fmla="*/ 393097 w 1962590"/>
                <a:gd name="connsiteY5" fmla="*/ 866642 h 900013"/>
                <a:gd name="connsiteX6" fmla="*/ 730880 w 1962590"/>
                <a:gd name="connsiteY6" fmla="*/ 545920 h 900013"/>
                <a:gd name="connsiteX7" fmla="*/ 1962590 w 1962590"/>
                <a:gd name="connsiteY7" fmla="*/ 539096 h 900013"/>
                <a:gd name="connsiteX8" fmla="*/ 1802229 w 1962590"/>
                <a:gd name="connsiteY8" fmla="*/ 54600 h 900013"/>
                <a:gd name="connsiteX0" fmla="*/ 1802229 w 1962590"/>
                <a:gd name="connsiteY0" fmla="*/ 54600 h 900013"/>
                <a:gd name="connsiteX1" fmla="*/ 1000423 w 1962590"/>
                <a:gd name="connsiteY1" fmla="*/ 9 h 900013"/>
                <a:gd name="connsiteX2" fmla="*/ 369213 w 1962590"/>
                <a:gd name="connsiteY2" fmla="*/ 204725 h 900013"/>
                <a:gd name="connsiteX3" fmla="*/ 164497 w 1962590"/>
                <a:gd name="connsiteY3" fmla="*/ 562979 h 900013"/>
                <a:gd name="connsiteX4" fmla="*/ 724 w 1962590"/>
                <a:gd name="connsiteY4" fmla="*/ 767696 h 900013"/>
                <a:gd name="connsiteX5" fmla="*/ 393097 w 1962590"/>
                <a:gd name="connsiteY5" fmla="*/ 866642 h 900013"/>
                <a:gd name="connsiteX6" fmla="*/ 730880 w 1962590"/>
                <a:gd name="connsiteY6" fmla="*/ 545920 h 900013"/>
                <a:gd name="connsiteX7" fmla="*/ 1962590 w 1962590"/>
                <a:gd name="connsiteY7" fmla="*/ 539096 h 900013"/>
                <a:gd name="connsiteX8" fmla="*/ 1802229 w 1962590"/>
                <a:gd name="connsiteY8" fmla="*/ 54600 h 900013"/>
                <a:gd name="connsiteX0" fmla="*/ 1802229 w 1962590"/>
                <a:gd name="connsiteY0" fmla="*/ 54601 h 900014"/>
                <a:gd name="connsiteX1" fmla="*/ 1000423 w 1962590"/>
                <a:gd name="connsiteY1" fmla="*/ 10 h 900014"/>
                <a:gd name="connsiteX2" fmla="*/ 369213 w 1962590"/>
                <a:gd name="connsiteY2" fmla="*/ 204726 h 900014"/>
                <a:gd name="connsiteX3" fmla="*/ 164497 w 1962590"/>
                <a:gd name="connsiteY3" fmla="*/ 562980 h 900014"/>
                <a:gd name="connsiteX4" fmla="*/ 724 w 1962590"/>
                <a:gd name="connsiteY4" fmla="*/ 767697 h 900014"/>
                <a:gd name="connsiteX5" fmla="*/ 393097 w 1962590"/>
                <a:gd name="connsiteY5" fmla="*/ 866643 h 900014"/>
                <a:gd name="connsiteX6" fmla="*/ 730880 w 1962590"/>
                <a:gd name="connsiteY6" fmla="*/ 545921 h 900014"/>
                <a:gd name="connsiteX7" fmla="*/ 1962590 w 1962590"/>
                <a:gd name="connsiteY7" fmla="*/ 539097 h 900014"/>
                <a:gd name="connsiteX8" fmla="*/ 1802229 w 1962590"/>
                <a:gd name="connsiteY8" fmla="*/ 54601 h 900014"/>
                <a:gd name="connsiteX0" fmla="*/ 1802229 w 1962590"/>
                <a:gd name="connsiteY0" fmla="*/ 54601 h 900014"/>
                <a:gd name="connsiteX1" fmla="*/ 1000423 w 1962590"/>
                <a:gd name="connsiteY1" fmla="*/ 10 h 900014"/>
                <a:gd name="connsiteX2" fmla="*/ 369213 w 1962590"/>
                <a:gd name="connsiteY2" fmla="*/ 204726 h 900014"/>
                <a:gd name="connsiteX3" fmla="*/ 164497 w 1962590"/>
                <a:gd name="connsiteY3" fmla="*/ 562980 h 900014"/>
                <a:gd name="connsiteX4" fmla="*/ 724 w 1962590"/>
                <a:gd name="connsiteY4" fmla="*/ 767697 h 900014"/>
                <a:gd name="connsiteX5" fmla="*/ 393097 w 1962590"/>
                <a:gd name="connsiteY5" fmla="*/ 866643 h 900014"/>
                <a:gd name="connsiteX6" fmla="*/ 730880 w 1962590"/>
                <a:gd name="connsiteY6" fmla="*/ 545921 h 900014"/>
                <a:gd name="connsiteX7" fmla="*/ 1962590 w 1962590"/>
                <a:gd name="connsiteY7" fmla="*/ 539097 h 900014"/>
                <a:gd name="connsiteX8" fmla="*/ 1802229 w 1962590"/>
                <a:gd name="connsiteY8" fmla="*/ 54601 h 900014"/>
                <a:gd name="connsiteX0" fmla="*/ 1802194 w 1962555"/>
                <a:gd name="connsiteY0" fmla="*/ 54601 h 900014"/>
                <a:gd name="connsiteX1" fmla="*/ 1000388 w 1962555"/>
                <a:gd name="connsiteY1" fmla="*/ 10 h 900014"/>
                <a:gd name="connsiteX2" fmla="*/ 369178 w 1962555"/>
                <a:gd name="connsiteY2" fmla="*/ 204726 h 900014"/>
                <a:gd name="connsiteX3" fmla="*/ 171286 w 1962555"/>
                <a:gd name="connsiteY3" fmla="*/ 559568 h 900014"/>
                <a:gd name="connsiteX4" fmla="*/ 689 w 1962555"/>
                <a:gd name="connsiteY4" fmla="*/ 767697 h 900014"/>
                <a:gd name="connsiteX5" fmla="*/ 393062 w 1962555"/>
                <a:gd name="connsiteY5" fmla="*/ 866643 h 900014"/>
                <a:gd name="connsiteX6" fmla="*/ 730845 w 1962555"/>
                <a:gd name="connsiteY6" fmla="*/ 545921 h 900014"/>
                <a:gd name="connsiteX7" fmla="*/ 1962555 w 1962555"/>
                <a:gd name="connsiteY7" fmla="*/ 539097 h 900014"/>
                <a:gd name="connsiteX8" fmla="*/ 1802194 w 1962555"/>
                <a:gd name="connsiteY8" fmla="*/ 54601 h 900014"/>
                <a:gd name="connsiteX0" fmla="*/ 1802194 w 1962555"/>
                <a:gd name="connsiteY0" fmla="*/ 54601 h 900014"/>
                <a:gd name="connsiteX1" fmla="*/ 1000388 w 1962555"/>
                <a:gd name="connsiteY1" fmla="*/ 10 h 900014"/>
                <a:gd name="connsiteX2" fmla="*/ 369178 w 1962555"/>
                <a:gd name="connsiteY2" fmla="*/ 204726 h 900014"/>
                <a:gd name="connsiteX3" fmla="*/ 171286 w 1962555"/>
                <a:gd name="connsiteY3" fmla="*/ 559568 h 900014"/>
                <a:gd name="connsiteX4" fmla="*/ 689 w 1962555"/>
                <a:gd name="connsiteY4" fmla="*/ 767697 h 900014"/>
                <a:gd name="connsiteX5" fmla="*/ 393062 w 1962555"/>
                <a:gd name="connsiteY5" fmla="*/ 866643 h 900014"/>
                <a:gd name="connsiteX6" fmla="*/ 730845 w 1962555"/>
                <a:gd name="connsiteY6" fmla="*/ 545921 h 900014"/>
                <a:gd name="connsiteX7" fmla="*/ 1962555 w 1962555"/>
                <a:gd name="connsiteY7" fmla="*/ 539097 h 900014"/>
                <a:gd name="connsiteX8" fmla="*/ 1802194 w 1962555"/>
                <a:gd name="connsiteY8" fmla="*/ 54601 h 900014"/>
                <a:gd name="connsiteX0" fmla="*/ 1802194 w 1962555"/>
                <a:gd name="connsiteY0" fmla="*/ 54601 h 895845"/>
                <a:gd name="connsiteX1" fmla="*/ 1000388 w 1962555"/>
                <a:gd name="connsiteY1" fmla="*/ 10 h 895845"/>
                <a:gd name="connsiteX2" fmla="*/ 369178 w 1962555"/>
                <a:gd name="connsiteY2" fmla="*/ 204726 h 895845"/>
                <a:gd name="connsiteX3" fmla="*/ 171286 w 1962555"/>
                <a:gd name="connsiteY3" fmla="*/ 559568 h 895845"/>
                <a:gd name="connsiteX4" fmla="*/ 689 w 1962555"/>
                <a:gd name="connsiteY4" fmla="*/ 767697 h 895845"/>
                <a:gd name="connsiteX5" fmla="*/ 393062 w 1962555"/>
                <a:gd name="connsiteY5" fmla="*/ 866643 h 895845"/>
                <a:gd name="connsiteX6" fmla="*/ 730845 w 1962555"/>
                <a:gd name="connsiteY6" fmla="*/ 545921 h 895845"/>
                <a:gd name="connsiteX7" fmla="*/ 1962555 w 1962555"/>
                <a:gd name="connsiteY7" fmla="*/ 539097 h 895845"/>
                <a:gd name="connsiteX8" fmla="*/ 1802194 w 1962555"/>
                <a:gd name="connsiteY8" fmla="*/ 54601 h 895845"/>
                <a:gd name="connsiteX0" fmla="*/ 1802194 w 1962555"/>
                <a:gd name="connsiteY0" fmla="*/ 54601 h 893367"/>
                <a:gd name="connsiteX1" fmla="*/ 1000388 w 1962555"/>
                <a:gd name="connsiteY1" fmla="*/ 10 h 893367"/>
                <a:gd name="connsiteX2" fmla="*/ 369178 w 1962555"/>
                <a:gd name="connsiteY2" fmla="*/ 204726 h 893367"/>
                <a:gd name="connsiteX3" fmla="*/ 171286 w 1962555"/>
                <a:gd name="connsiteY3" fmla="*/ 559568 h 893367"/>
                <a:gd name="connsiteX4" fmla="*/ 689 w 1962555"/>
                <a:gd name="connsiteY4" fmla="*/ 767697 h 893367"/>
                <a:gd name="connsiteX5" fmla="*/ 372591 w 1962555"/>
                <a:gd name="connsiteY5" fmla="*/ 863231 h 893367"/>
                <a:gd name="connsiteX6" fmla="*/ 730845 w 1962555"/>
                <a:gd name="connsiteY6" fmla="*/ 545921 h 893367"/>
                <a:gd name="connsiteX7" fmla="*/ 1962555 w 1962555"/>
                <a:gd name="connsiteY7" fmla="*/ 539097 h 893367"/>
                <a:gd name="connsiteX8" fmla="*/ 1802194 w 1962555"/>
                <a:gd name="connsiteY8" fmla="*/ 54601 h 893367"/>
                <a:gd name="connsiteX0" fmla="*/ 1802194 w 1962555"/>
                <a:gd name="connsiteY0" fmla="*/ 54601 h 906139"/>
                <a:gd name="connsiteX1" fmla="*/ 1000388 w 1962555"/>
                <a:gd name="connsiteY1" fmla="*/ 10 h 906139"/>
                <a:gd name="connsiteX2" fmla="*/ 369178 w 1962555"/>
                <a:gd name="connsiteY2" fmla="*/ 204726 h 906139"/>
                <a:gd name="connsiteX3" fmla="*/ 171286 w 1962555"/>
                <a:gd name="connsiteY3" fmla="*/ 559568 h 906139"/>
                <a:gd name="connsiteX4" fmla="*/ 689 w 1962555"/>
                <a:gd name="connsiteY4" fmla="*/ 767697 h 906139"/>
                <a:gd name="connsiteX5" fmla="*/ 372591 w 1962555"/>
                <a:gd name="connsiteY5" fmla="*/ 880291 h 906139"/>
                <a:gd name="connsiteX6" fmla="*/ 730845 w 1962555"/>
                <a:gd name="connsiteY6" fmla="*/ 545921 h 906139"/>
                <a:gd name="connsiteX7" fmla="*/ 1962555 w 1962555"/>
                <a:gd name="connsiteY7" fmla="*/ 539097 h 906139"/>
                <a:gd name="connsiteX8" fmla="*/ 1802194 w 1962555"/>
                <a:gd name="connsiteY8" fmla="*/ 54601 h 906139"/>
                <a:gd name="connsiteX0" fmla="*/ 1802194 w 1962555"/>
                <a:gd name="connsiteY0" fmla="*/ 54601 h 906139"/>
                <a:gd name="connsiteX1" fmla="*/ 1000388 w 1962555"/>
                <a:gd name="connsiteY1" fmla="*/ 10 h 906139"/>
                <a:gd name="connsiteX2" fmla="*/ 369178 w 1962555"/>
                <a:gd name="connsiteY2" fmla="*/ 204726 h 906139"/>
                <a:gd name="connsiteX3" fmla="*/ 171286 w 1962555"/>
                <a:gd name="connsiteY3" fmla="*/ 559568 h 906139"/>
                <a:gd name="connsiteX4" fmla="*/ 689 w 1962555"/>
                <a:gd name="connsiteY4" fmla="*/ 767697 h 906139"/>
                <a:gd name="connsiteX5" fmla="*/ 372591 w 1962555"/>
                <a:gd name="connsiteY5" fmla="*/ 880291 h 906139"/>
                <a:gd name="connsiteX6" fmla="*/ 730845 w 1962555"/>
                <a:gd name="connsiteY6" fmla="*/ 545921 h 906139"/>
                <a:gd name="connsiteX7" fmla="*/ 1962555 w 1962555"/>
                <a:gd name="connsiteY7" fmla="*/ 539097 h 906139"/>
                <a:gd name="connsiteX8" fmla="*/ 1802194 w 1962555"/>
                <a:gd name="connsiteY8" fmla="*/ 54601 h 906139"/>
                <a:gd name="connsiteX0" fmla="*/ 1802194 w 1962555"/>
                <a:gd name="connsiteY0" fmla="*/ 54600 h 906138"/>
                <a:gd name="connsiteX1" fmla="*/ 1000388 w 1962555"/>
                <a:gd name="connsiteY1" fmla="*/ 9 h 906138"/>
                <a:gd name="connsiteX2" fmla="*/ 369178 w 1962555"/>
                <a:gd name="connsiteY2" fmla="*/ 204725 h 906138"/>
                <a:gd name="connsiteX3" fmla="*/ 171286 w 1962555"/>
                <a:gd name="connsiteY3" fmla="*/ 559567 h 906138"/>
                <a:gd name="connsiteX4" fmla="*/ 689 w 1962555"/>
                <a:gd name="connsiteY4" fmla="*/ 767696 h 906138"/>
                <a:gd name="connsiteX5" fmla="*/ 372591 w 1962555"/>
                <a:gd name="connsiteY5" fmla="*/ 880290 h 906138"/>
                <a:gd name="connsiteX6" fmla="*/ 730845 w 1962555"/>
                <a:gd name="connsiteY6" fmla="*/ 545920 h 906138"/>
                <a:gd name="connsiteX7" fmla="*/ 1962555 w 1962555"/>
                <a:gd name="connsiteY7" fmla="*/ 539096 h 906138"/>
                <a:gd name="connsiteX8" fmla="*/ 1802194 w 1962555"/>
                <a:gd name="connsiteY8" fmla="*/ 54600 h 906138"/>
                <a:gd name="connsiteX0" fmla="*/ 1802194 w 1962555"/>
                <a:gd name="connsiteY0" fmla="*/ 54896 h 906434"/>
                <a:gd name="connsiteX1" fmla="*/ 1000388 w 1962555"/>
                <a:gd name="connsiteY1" fmla="*/ 305 h 906434"/>
                <a:gd name="connsiteX2" fmla="*/ 369178 w 1962555"/>
                <a:gd name="connsiteY2" fmla="*/ 205021 h 906434"/>
                <a:gd name="connsiteX3" fmla="*/ 171286 w 1962555"/>
                <a:gd name="connsiteY3" fmla="*/ 559863 h 906434"/>
                <a:gd name="connsiteX4" fmla="*/ 689 w 1962555"/>
                <a:gd name="connsiteY4" fmla="*/ 767992 h 906434"/>
                <a:gd name="connsiteX5" fmla="*/ 372591 w 1962555"/>
                <a:gd name="connsiteY5" fmla="*/ 880586 h 906434"/>
                <a:gd name="connsiteX6" fmla="*/ 730845 w 1962555"/>
                <a:gd name="connsiteY6" fmla="*/ 546216 h 906434"/>
                <a:gd name="connsiteX7" fmla="*/ 1962555 w 1962555"/>
                <a:gd name="connsiteY7" fmla="*/ 539392 h 906434"/>
                <a:gd name="connsiteX8" fmla="*/ 1802194 w 1962555"/>
                <a:gd name="connsiteY8" fmla="*/ 54896 h 906434"/>
                <a:gd name="connsiteX0" fmla="*/ 1802194 w 1962555"/>
                <a:gd name="connsiteY0" fmla="*/ 54896 h 906434"/>
                <a:gd name="connsiteX1" fmla="*/ 1000388 w 1962555"/>
                <a:gd name="connsiteY1" fmla="*/ 305 h 906434"/>
                <a:gd name="connsiteX2" fmla="*/ 369178 w 1962555"/>
                <a:gd name="connsiteY2" fmla="*/ 205021 h 906434"/>
                <a:gd name="connsiteX3" fmla="*/ 171286 w 1962555"/>
                <a:gd name="connsiteY3" fmla="*/ 559863 h 906434"/>
                <a:gd name="connsiteX4" fmla="*/ 689 w 1962555"/>
                <a:gd name="connsiteY4" fmla="*/ 767992 h 906434"/>
                <a:gd name="connsiteX5" fmla="*/ 372591 w 1962555"/>
                <a:gd name="connsiteY5" fmla="*/ 880586 h 906434"/>
                <a:gd name="connsiteX6" fmla="*/ 730845 w 1962555"/>
                <a:gd name="connsiteY6" fmla="*/ 546216 h 906434"/>
                <a:gd name="connsiteX7" fmla="*/ 1962555 w 1962555"/>
                <a:gd name="connsiteY7" fmla="*/ 539392 h 906434"/>
                <a:gd name="connsiteX8" fmla="*/ 1802194 w 1962555"/>
                <a:gd name="connsiteY8" fmla="*/ 54896 h 906434"/>
                <a:gd name="connsiteX0" fmla="*/ 1802568 w 1962929"/>
                <a:gd name="connsiteY0" fmla="*/ 54896 h 906434"/>
                <a:gd name="connsiteX1" fmla="*/ 1000762 w 1962929"/>
                <a:gd name="connsiteY1" fmla="*/ 305 h 906434"/>
                <a:gd name="connsiteX2" fmla="*/ 369552 w 1962929"/>
                <a:gd name="connsiteY2" fmla="*/ 205021 h 906434"/>
                <a:gd name="connsiteX3" fmla="*/ 171660 w 1962929"/>
                <a:gd name="connsiteY3" fmla="*/ 559863 h 906434"/>
                <a:gd name="connsiteX4" fmla="*/ 1063 w 1962929"/>
                <a:gd name="connsiteY4" fmla="*/ 767992 h 906434"/>
                <a:gd name="connsiteX5" fmla="*/ 372965 w 1962929"/>
                <a:gd name="connsiteY5" fmla="*/ 880586 h 906434"/>
                <a:gd name="connsiteX6" fmla="*/ 731219 w 1962929"/>
                <a:gd name="connsiteY6" fmla="*/ 546216 h 906434"/>
                <a:gd name="connsiteX7" fmla="*/ 1962929 w 1962929"/>
                <a:gd name="connsiteY7" fmla="*/ 539392 h 906434"/>
                <a:gd name="connsiteX8" fmla="*/ 1802568 w 1962929"/>
                <a:gd name="connsiteY8" fmla="*/ 54896 h 906434"/>
                <a:gd name="connsiteX0" fmla="*/ 1802568 w 1962929"/>
                <a:gd name="connsiteY0" fmla="*/ 54896 h 906434"/>
                <a:gd name="connsiteX1" fmla="*/ 1000762 w 1962929"/>
                <a:gd name="connsiteY1" fmla="*/ 305 h 906434"/>
                <a:gd name="connsiteX2" fmla="*/ 369552 w 1962929"/>
                <a:gd name="connsiteY2" fmla="*/ 205021 h 906434"/>
                <a:gd name="connsiteX3" fmla="*/ 171660 w 1962929"/>
                <a:gd name="connsiteY3" fmla="*/ 559863 h 906434"/>
                <a:gd name="connsiteX4" fmla="*/ 1063 w 1962929"/>
                <a:gd name="connsiteY4" fmla="*/ 767992 h 906434"/>
                <a:gd name="connsiteX5" fmla="*/ 372965 w 1962929"/>
                <a:gd name="connsiteY5" fmla="*/ 880586 h 906434"/>
                <a:gd name="connsiteX6" fmla="*/ 731219 w 1962929"/>
                <a:gd name="connsiteY6" fmla="*/ 546216 h 906434"/>
                <a:gd name="connsiteX7" fmla="*/ 1962929 w 1962929"/>
                <a:gd name="connsiteY7" fmla="*/ 539392 h 906434"/>
                <a:gd name="connsiteX8" fmla="*/ 1802568 w 1962929"/>
                <a:gd name="connsiteY8" fmla="*/ 54896 h 906434"/>
                <a:gd name="connsiteX0" fmla="*/ 1802568 w 1962929"/>
                <a:gd name="connsiteY0" fmla="*/ 54896 h 906434"/>
                <a:gd name="connsiteX1" fmla="*/ 1000762 w 1962929"/>
                <a:gd name="connsiteY1" fmla="*/ 305 h 906434"/>
                <a:gd name="connsiteX2" fmla="*/ 369552 w 1962929"/>
                <a:gd name="connsiteY2" fmla="*/ 205021 h 906434"/>
                <a:gd name="connsiteX3" fmla="*/ 171660 w 1962929"/>
                <a:gd name="connsiteY3" fmla="*/ 559863 h 906434"/>
                <a:gd name="connsiteX4" fmla="*/ 1063 w 1962929"/>
                <a:gd name="connsiteY4" fmla="*/ 767992 h 906434"/>
                <a:gd name="connsiteX5" fmla="*/ 372965 w 1962929"/>
                <a:gd name="connsiteY5" fmla="*/ 880586 h 906434"/>
                <a:gd name="connsiteX6" fmla="*/ 731219 w 1962929"/>
                <a:gd name="connsiteY6" fmla="*/ 546216 h 906434"/>
                <a:gd name="connsiteX7" fmla="*/ 1962929 w 1962929"/>
                <a:gd name="connsiteY7" fmla="*/ 539392 h 906434"/>
                <a:gd name="connsiteX8" fmla="*/ 1802568 w 1962929"/>
                <a:gd name="connsiteY8" fmla="*/ 54896 h 906434"/>
                <a:gd name="connsiteX0" fmla="*/ 1802568 w 1962929"/>
                <a:gd name="connsiteY0" fmla="*/ 54896 h 906434"/>
                <a:gd name="connsiteX1" fmla="*/ 1000762 w 1962929"/>
                <a:gd name="connsiteY1" fmla="*/ 305 h 906434"/>
                <a:gd name="connsiteX2" fmla="*/ 369552 w 1962929"/>
                <a:gd name="connsiteY2" fmla="*/ 205021 h 906434"/>
                <a:gd name="connsiteX3" fmla="*/ 171660 w 1962929"/>
                <a:gd name="connsiteY3" fmla="*/ 559863 h 906434"/>
                <a:gd name="connsiteX4" fmla="*/ 1063 w 1962929"/>
                <a:gd name="connsiteY4" fmla="*/ 767992 h 906434"/>
                <a:gd name="connsiteX5" fmla="*/ 372965 w 1962929"/>
                <a:gd name="connsiteY5" fmla="*/ 880586 h 906434"/>
                <a:gd name="connsiteX6" fmla="*/ 731219 w 1962929"/>
                <a:gd name="connsiteY6" fmla="*/ 546216 h 906434"/>
                <a:gd name="connsiteX7" fmla="*/ 1962929 w 1962929"/>
                <a:gd name="connsiteY7" fmla="*/ 539392 h 906434"/>
                <a:gd name="connsiteX8" fmla="*/ 1802568 w 1962929"/>
                <a:gd name="connsiteY8" fmla="*/ 54896 h 906434"/>
                <a:gd name="connsiteX0" fmla="*/ 1802568 w 1968965"/>
                <a:gd name="connsiteY0" fmla="*/ 54896 h 906434"/>
                <a:gd name="connsiteX1" fmla="*/ 1000762 w 1968965"/>
                <a:gd name="connsiteY1" fmla="*/ 305 h 906434"/>
                <a:gd name="connsiteX2" fmla="*/ 369552 w 1968965"/>
                <a:gd name="connsiteY2" fmla="*/ 205021 h 906434"/>
                <a:gd name="connsiteX3" fmla="*/ 171660 w 1968965"/>
                <a:gd name="connsiteY3" fmla="*/ 559863 h 906434"/>
                <a:gd name="connsiteX4" fmla="*/ 1063 w 1968965"/>
                <a:gd name="connsiteY4" fmla="*/ 767992 h 906434"/>
                <a:gd name="connsiteX5" fmla="*/ 372965 w 1968965"/>
                <a:gd name="connsiteY5" fmla="*/ 880586 h 906434"/>
                <a:gd name="connsiteX6" fmla="*/ 731219 w 1968965"/>
                <a:gd name="connsiteY6" fmla="*/ 546216 h 906434"/>
                <a:gd name="connsiteX7" fmla="*/ 1968965 w 1968965"/>
                <a:gd name="connsiteY7" fmla="*/ 539392 h 906434"/>
                <a:gd name="connsiteX8" fmla="*/ 1802568 w 1968965"/>
                <a:gd name="connsiteY8" fmla="*/ 54896 h 906434"/>
                <a:gd name="connsiteX0" fmla="*/ 1802568 w 1968965"/>
                <a:gd name="connsiteY0" fmla="*/ 54896 h 906434"/>
                <a:gd name="connsiteX1" fmla="*/ 1000762 w 1968965"/>
                <a:gd name="connsiteY1" fmla="*/ 305 h 906434"/>
                <a:gd name="connsiteX2" fmla="*/ 369552 w 1968965"/>
                <a:gd name="connsiteY2" fmla="*/ 205021 h 906434"/>
                <a:gd name="connsiteX3" fmla="*/ 171660 w 1968965"/>
                <a:gd name="connsiteY3" fmla="*/ 559863 h 906434"/>
                <a:gd name="connsiteX4" fmla="*/ 1063 w 1968965"/>
                <a:gd name="connsiteY4" fmla="*/ 767992 h 906434"/>
                <a:gd name="connsiteX5" fmla="*/ 372965 w 1968965"/>
                <a:gd name="connsiteY5" fmla="*/ 880586 h 906434"/>
                <a:gd name="connsiteX6" fmla="*/ 731219 w 1968965"/>
                <a:gd name="connsiteY6" fmla="*/ 546216 h 906434"/>
                <a:gd name="connsiteX7" fmla="*/ 1968965 w 1968965"/>
                <a:gd name="connsiteY7" fmla="*/ 539392 h 906434"/>
                <a:gd name="connsiteX8" fmla="*/ 1802568 w 1968965"/>
                <a:gd name="connsiteY8" fmla="*/ 54896 h 906434"/>
                <a:gd name="connsiteX0" fmla="*/ 1802568 w 1968965"/>
                <a:gd name="connsiteY0" fmla="*/ 54896 h 906434"/>
                <a:gd name="connsiteX1" fmla="*/ 1000762 w 1968965"/>
                <a:gd name="connsiteY1" fmla="*/ 305 h 906434"/>
                <a:gd name="connsiteX2" fmla="*/ 369552 w 1968965"/>
                <a:gd name="connsiteY2" fmla="*/ 205021 h 906434"/>
                <a:gd name="connsiteX3" fmla="*/ 171660 w 1968965"/>
                <a:gd name="connsiteY3" fmla="*/ 559863 h 906434"/>
                <a:gd name="connsiteX4" fmla="*/ 1063 w 1968965"/>
                <a:gd name="connsiteY4" fmla="*/ 767992 h 906434"/>
                <a:gd name="connsiteX5" fmla="*/ 372965 w 1968965"/>
                <a:gd name="connsiteY5" fmla="*/ 880586 h 906434"/>
                <a:gd name="connsiteX6" fmla="*/ 731219 w 1968965"/>
                <a:gd name="connsiteY6" fmla="*/ 546216 h 906434"/>
                <a:gd name="connsiteX7" fmla="*/ 1968965 w 1968965"/>
                <a:gd name="connsiteY7" fmla="*/ 539392 h 906434"/>
                <a:gd name="connsiteX8" fmla="*/ 1802568 w 1968965"/>
                <a:gd name="connsiteY8" fmla="*/ 54896 h 906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68965" h="906434">
                  <a:moveTo>
                    <a:pt x="1802568" y="54896"/>
                  </a:moveTo>
                  <a:lnTo>
                    <a:pt x="1000762" y="305"/>
                  </a:lnTo>
                  <a:cubicBezTo>
                    <a:pt x="858034" y="-6868"/>
                    <a:pt x="533809" y="113900"/>
                    <a:pt x="369552" y="205021"/>
                  </a:cubicBezTo>
                  <a:cubicBezTo>
                    <a:pt x="267193" y="331831"/>
                    <a:pt x="229140" y="491139"/>
                    <a:pt x="171660" y="559863"/>
                  </a:cubicBezTo>
                  <a:cubicBezTo>
                    <a:pt x="122186" y="629239"/>
                    <a:pt x="-13328" y="717291"/>
                    <a:pt x="1063" y="767992"/>
                  </a:cubicBezTo>
                  <a:cubicBezTo>
                    <a:pt x="19260" y="903332"/>
                    <a:pt x="300177" y="936315"/>
                    <a:pt x="372965" y="880586"/>
                  </a:cubicBezTo>
                  <a:cubicBezTo>
                    <a:pt x="511717" y="793406"/>
                    <a:pt x="574101" y="572769"/>
                    <a:pt x="731219" y="546216"/>
                  </a:cubicBezTo>
                  <a:cubicBezTo>
                    <a:pt x="978016" y="492762"/>
                    <a:pt x="1316283" y="804646"/>
                    <a:pt x="1968965" y="539392"/>
                  </a:cubicBezTo>
                  <a:lnTo>
                    <a:pt x="1802568" y="54896"/>
                  </a:lnTo>
                  <a:close/>
                </a:path>
              </a:pathLst>
            </a:custGeom>
            <a:solidFill>
              <a:srgbClr val="FFCFB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61" name="타원 20">
              <a:extLst>
                <a:ext uri="{FF2B5EF4-FFF2-40B4-BE49-F238E27FC236}">
                  <a16:creationId xmlns:a16="http://schemas.microsoft.com/office/drawing/2014/main" id="{7066FD4C-3FE8-4983-8BF4-1E84EE259EB3}"/>
                </a:ext>
              </a:extLst>
            </p:cNvPr>
            <p:cNvSpPr/>
            <p:nvPr/>
          </p:nvSpPr>
          <p:spPr>
            <a:xfrm>
              <a:off x="5263171" y="4392550"/>
              <a:ext cx="343294" cy="318562"/>
            </a:xfrm>
            <a:custGeom>
              <a:avLst/>
              <a:gdLst>
                <a:gd name="connsiteX0" fmla="*/ 0 w 372843"/>
                <a:gd name="connsiteY0" fmla="*/ 168562 h 337123"/>
                <a:gd name="connsiteX1" fmla="*/ 186422 w 372843"/>
                <a:gd name="connsiteY1" fmla="*/ 0 h 337123"/>
                <a:gd name="connsiteX2" fmla="*/ 372844 w 372843"/>
                <a:gd name="connsiteY2" fmla="*/ 168562 h 337123"/>
                <a:gd name="connsiteX3" fmla="*/ 186422 w 372843"/>
                <a:gd name="connsiteY3" fmla="*/ 337124 h 337123"/>
                <a:gd name="connsiteX4" fmla="*/ 0 w 372843"/>
                <a:gd name="connsiteY4" fmla="*/ 168562 h 337123"/>
                <a:gd name="connsiteX0" fmla="*/ 612 w 373456"/>
                <a:gd name="connsiteY0" fmla="*/ 136001 h 304563"/>
                <a:gd name="connsiteX1" fmla="*/ 241301 w 373456"/>
                <a:gd name="connsiteY1" fmla="*/ 0 h 304563"/>
                <a:gd name="connsiteX2" fmla="*/ 373456 w 373456"/>
                <a:gd name="connsiteY2" fmla="*/ 136001 h 304563"/>
                <a:gd name="connsiteX3" fmla="*/ 187034 w 373456"/>
                <a:gd name="connsiteY3" fmla="*/ 304563 h 304563"/>
                <a:gd name="connsiteX4" fmla="*/ 612 w 373456"/>
                <a:gd name="connsiteY4" fmla="*/ 136001 h 304563"/>
                <a:gd name="connsiteX0" fmla="*/ 603 w 327320"/>
                <a:gd name="connsiteY0" fmla="*/ 168973 h 305208"/>
                <a:gd name="connsiteX1" fmla="*/ 195165 w 327320"/>
                <a:gd name="connsiteY1" fmla="*/ 412 h 305208"/>
                <a:gd name="connsiteX2" fmla="*/ 327320 w 327320"/>
                <a:gd name="connsiteY2" fmla="*/ 136413 h 305208"/>
                <a:gd name="connsiteX3" fmla="*/ 140898 w 327320"/>
                <a:gd name="connsiteY3" fmla="*/ 304975 h 305208"/>
                <a:gd name="connsiteX4" fmla="*/ 603 w 327320"/>
                <a:gd name="connsiteY4" fmla="*/ 168973 h 305208"/>
                <a:gd name="connsiteX0" fmla="*/ 502 w 351639"/>
                <a:gd name="connsiteY0" fmla="*/ 163431 h 305014"/>
                <a:gd name="connsiteX1" fmla="*/ 219484 w 351639"/>
                <a:gd name="connsiteY1" fmla="*/ 296 h 305014"/>
                <a:gd name="connsiteX2" fmla="*/ 351639 w 351639"/>
                <a:gd name="connsiteY2" fmla="*/ 136297 h 305014"/>
                <a:gd name="connsiteX3" fmla="*/ 165217 w 351639"/>
                <a:gd name="connsiteY3" fmla="*/ 304859 h 305014"/>
                <a:gd name="connsiteX4" fmla="*/ 502 w 351639"/>
                <a:gd name="connsiteY4" fmla="*/ 163431 h 305014"/>
                <a:gd name="connsiteX0" fmla="*/ 502 w 351639"/>
                <a:gd name="connsiteY0" fmla="*/ 163431 h 305050"/>
                <a:gd name="connsiteX1" fmla="*/ 219484 w 351639"/>
                <a:gd name="connsiteY1" fmla="*/ 296 h 305050"/>
                <a:gd name="connsiteX2" fmla="*/ 351639 w 351639"/>
                <a:gd name="connsiteY2" fmla="*/ 136297 h 305050"/>
                <a:gd name="connsiteX3" fmla="*/ 165217 w 351639"/>
                <a:gd name="connsiteY3" fmla="*/ 304859 h 305050"/>
                <a:gd name="connsiteX4" fmla="*/ 502 w 351639"/>
                <a:gd name="connsiteY4" fmla="*/ 163431 h 305050"/>
                <a:gd name="connsiteX0" fmla="*/ 563 w 351700"/>
                <a:gd name="connsiteY0" fmla="*/ 163431 h 315854"/>
                <a:gd name="connsiteX1" fmla="*/ 219545 w 351700"/>
                <a:gd name="connsiteY1" fmla="*/ 296 h 315854"/>
                <a:gd name="connsiteX2" fmla="*/ 351700 w 351700"/>
                <a:gd name="connsiteY2" fmla="*/ 136297 h 315854"/>
                <a:gd name="connsiteX3" fmla="*/ 162565 w 351700"/>
                <a:gd name="connsiteY3" fmla="*/ 315712 h 315854"/>
                <a:gd name="connsiteX4" fmla="*/ 563 w 351700"/>
                <a:gd name="connsiteY4" fmla="*/ 163431 h 315854"/>
                <a:gd name="connsiteX0" fmla="*/ 563 w 351700"/>
                <a:gd name="connsiteY0" fmla="*/ 163431 h 315889"/>
                <a:gd name="connsiteX1" fmla="*/ 219545 w 351700"/>
                <a:gd name="connsiteY1" fmla="*/ 296 h 315889"/>
                <a:gd name="connsiteX2" fmla="*/ 351700 w 351700"/>
                <a:gd name="connsiteY2" fmla="*/ 136297 h 315889"/>
                <a:gd name="connsiteX3" fmla="*/ 162565 w 351700"/>
                <a:gd name="connsiteY3" fmla="*/ 315712 h 315889"/>
                <a:gd name="connsiteX4" fmla="*/ 563 w 351700"/>
                <a:gd name="connsiteY4" fmla="*/ 163431 h 315889"/>
                <a:gd name="connsiteX0" fmla="*/ 113 w 351250"/>
                <a:gd name="connsiteY0" fmla="*/ 163431 h 315895"/>
                <a:gd name="connsiteX1" fmla="*/ 219095 w 351250"/>
                <a:gd name="connsiteY1" fmla="*/ 296 h 315895"/>
                <a:gd name="connsiteX2" fmla="*/ 351250 w 351250"/>
                <a:gd name="connsiteY2" fmla="*/ 136297 h 315895"/>
                <a:gd name="connsiteX3" fmla="*/ 162115 w 351250"/>
                <a:gd name="connsiteY3" fmla="*/ 315712 h 315895"/>
                <a:gd name="connsiteX4" fmla="*/ 113 w 351250"/>
                <a:gd name="connsiteY4" fmla="*/ 163431 h 315895"/>
                <a:gd name="connsiteX0" fmla="*/ 121 w 351258"/>
                <a:gd name="connsiteY0" fmla="*/ 163431 h 315743"/>
                <a:gd name="connsiteX1" fmla="*/ 219103 w 351258"/>
                <a:gd name="connsiteY1" fmla="*/ 296 h 315743"/>
                <a:gd name="connsiteX2" fmla="*/ 351258 w 351258"/>
                <a:gd name="connsiteY2" fmla="*/ 136297 h 315743"/>
                <a:gd name="connsiteX3" fmla="*/ 162123 w 351258"/>
                <a:gd name="connsiteY3" fmla="*/ 315712 h 315743"/>
                <a:gd name="connsiteX4" fmla="*/ 121 w 351258"/>
                <a:gd name="connsiteY4" fmla="*/ 163431 h 315743"/>
                <a:gd name="connsiteX0" fmla="*/ 113 w 351250"/>
                <a:gd name="connsiteY0" fmla="*/ 163267 h 315640"/>
                <a:gd name="connsiteX1" fmla="*/ 219095 w 351250"/>
                <a:gd name="connsiteY1" fmla="*/ 132 h 315640"/>
                <a:gd name="connsiteX2" fmla="*/ 351250 w 351250"/>
                <a:gd name="connsiteY2" fmla="*/ 144273 h 315640"/>
                <a:gd name="connsiteX3" fmla="*/ 162115 w 351250"/>
                <a:gd name="connsiteY3" fmla="*/ 315548 h 315640"/>
                <a:gd name="connsiteX4" fmla="*/ 113 w 351250"/>
                <a:gd name="connsiteY4" fmla="*/ 163267 h 315640"/>
                <a:gd name="connsiteX0" fmla="*/ 123 w 340407"/>
                <a:gd name="connsiteY0" fmla="*/ 166017 h 315708"/>
                <a:gd name="connsiteX1" fmla="*/ 208252 w 340407"/>
                <a:gd name="connsiteY1" fmla="*/ 169 h 315708"/>
                <a:gd name="connsiteX2" fmla="*/ 340407 w 340407"/>
                <a:gd name="connsiteY2" fmla="*/ 144310 h 315708"/>
                <a:gd name="connsiteX3" fmla="*/ 151272 w 340407"/>
                <a:gd name="connsiteY3" fmla="*/ 315585 h 315708"/>
                <a:gd name="connsiteX4" fmla="*/ 123 w 340407"/>
                <a:gd name="connsiteY4" fmla="*/ 166017 h 315708"/>
                <a:gd name="connsiteX0" fmla="*/ 123 w 340407"/>
                <a:gd name="connsiteY0" fmla="*/ 166017 h 315740"/>
                <a:gd name="connsiteX1" fmla="*/ 208252 w 340407"/>
                <a:gd name="connsiteY1" fmla="*/ 169 h 315740"/>
                <a:gd name="connsiteX2" fmla="*/ 340407 w 340407"/>
                <a:gd name="connsiteY2" fmla="*/ 144310 h 315740"/>
                <a:gd name="connsiteX3" fmla="*/ 151272 w 340407"/>
                <a:gd name="connsiteY3" fmla="*/ 315585 h 315740"/>
                <a:gd name="connsiteX4" fmla="*/ 123 w 340407"/>
                <a:gd name="connsiteY4" fmla="*/ 166017 h 315740"/>
                <a:gd name="connsiteX0" fmla="*/ 128 w 334985"/>
                <a:gd name="connsiteY0" fmla="*/ 182603 h 316462"/>
                <a:gd name="connsiteX1" fmla="*/ 202830 w 334985"/>
                <a:gd name="connsiteY1" fmla="*/ 475 h 316462"/>
                <a:gd name="connsiteX2" fmla="*/ 334985 w 334985"/>
                <a:gd name="connsiteY2" fmla="*/ 144616 h 316462"/>
                <a:gd name="connsiteX3" fmla="*/ 145850 w 334985"/>
                <a:gd name="connsiteY3" fmla="*/ 315891 h 316462"/>
                <a:gd name="connsiteX4" fmla="*/ 128 w 334985"/>
                <a:gd name="connsiteY4" fmla="*/ 182603 h 316462"/>
                <a:gd name="connsiteX0" fmla="*/ 129 w 343126"/>
                <a:gd name="connsiteY0" fmla="*/ 182785 h 316796"/>
                <a:gd name="connsiteX1" fmla="*/ 202831 w 343126"/>
                <a:gd name="connsiteY1" fmla="*/ 657 h 316796"/>
                <a:gd name="connsiteX2" fmla="*/ 343126 w 343126"/>
                <a:gd name="connsiteY2" fmla="*/ 139371 h 316796"/>
                <a:gd name="connsiteX3" fmla="*/ 145851 w 343126"/>
                <a:gd name="connsiteY3" fmla="*/ 316073 h 316796"/>
                <a:gd name="connsiteX4" fmla="*/ 129 w 343126"/>
                <a:gd name="connsiteY4" fmla="*/ 182785 h 316796"/>
                <a:gd name="connsiteX0" fmla="*/ 129 w 343273"/>
                <a:gd name="connsiteY0" fmla="*/ 182785 h 316796"/>
                <a:gd name="connsiteX1" fmla="*/ 202831 w 343273"/>
                <a:gd name="connsiteY1" fmla="*/ 657 h 316796"/>
                <a:gd name="connsiteX2" fmla="*/ 343126 w 343273"/>
                <a:gd name="connsiteY2" fmla="*/ 139371 h 316796"/>
                <a:gd name="connsiteX3" fmla="*/ 145851 w 343273"/>
                <a:gd name="connsiteY3" fmla="*/ 316073 h 316796"/>
                <a:gd name="connsiteX4" fmla="*/ 129 w 343273"/>
                <a:gd name="connsiteY4" fmla="*/ 182785 h 316796"/>
                <a:gd name="connsiteX0" fmla="*/ 167 w 343336"/>
                <a:gd name="connsiteY0" fmla="*/ 182785 h 316796"/>
                <a:gd name="connsiteX1" fmla="*/ 202869 w 343336"/>
                <a:gd name="connsiteY1" fmla="*/ 657 h 316796"/>
                <a:gd name="connsiteX2" fmla="*/ 343164 w 343336"/>
                <a:gd name="connsiteY2" fmla="*/ 139371 h 316796"/>
                <a:gd name="connsiteX3" fmla="*/ 145889 w 343336"/>
                <a:gd name="connsiteY3" fmla="*/ 316073 h 316796"/>
                <a:gd name="connsiteX4" fmla="*/ 167 w 343336"/>
                <a:gd name="connsiteY4" fmla="*/ 182785 h 316796"/>
                <a:gd name="connsiteX0" fmla="*/ 130 w 343274"/>
                <a:gd name="connsiteY0" fmla="*/ 191157 h 317430"/>
                <a:gd name="connsiteX1" fmla="*/ 202832 w 343274"/>
                <a:gd name="connsiteY1" fmla="*/ 889 h 317430"/>
                <a:gd name="connsiteX2" fmla="*/ 343127 w 343274"/>
                <a:gd name="connsiteY2" fmla="*/ 139603 h 317430"/>
                <a:gd name="connsiteX3" fmla="*/ 145852 w 343274"/>
                <a:gd name="connsiteY3" fmla="*/ 316305 h 317430"/>
                <a:gd name="connsiteX4" fmla="*/ 130 w 343274"/>
                <a:gd name="connsiteY4" fmla="*/ 191157 h 317430"/>
                <a:gd name="connsiteX0" fmla="*/ 130 w 343274"/>
                <a:gd name="connsiteY0" fmla="*/ 191419 h 317895"/>
                <a:gd name="connsiteX1" fmla="*/ 202832 w 343274"/>
                <a:gd name="connsiteY1" fmla="*/ 1151 h 317895"/>
                <a:gd name="connsiteX2" fmla="*/ 343127 w 343274"/>
                <a:gd name="connsiteY2" fmla="*/ 134438 h 317895"/>
                <a:gd name="connsiteX3" fmla="*/ 145852 w 343274"/>
                <a:gd name="connsiteY3" fmla="*/ 316567 h 317895"/>
                <a:gd name="connsiteX4" fmla="*/ 130 w 343274"/>
                <a:gd name="connsiteY4" fmla="*/ 191419 h 317895"/>
                <a:gd name="connsiteX0" fmla="*/ 141 w 343294"/>
                <a:gd name="connsiteY0" fmla="*/ 191419 h 318562"/>
                <a:gd name="connsiteX1" fmla="*/ 202843 w 343294"/>
                <a:gd name="connsiteY1" fmla="*/ 1151 h 318562"/>
                <a:gd name="connsiteX2" fmla="*/ 343138 w 343294"/>
                <a:gd name="connsiteY2" fmla="*/ 134438 h 318562"/>
                <a:gd name="connsiteX3" fmla="*/ 145863 w 343294"/>
                <a:gd name="connsiteY3" fmla="*/ 316567 h 318562"/>
                <a:gd name="connsiteX4" fmla="*/ 141 w 343294"/>
                <a:gd name="connsiteY4" fmla="*/ 191419 h 318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3294" h="318562">
                  <a:moveTo>
                    <a:pt x="141" y="191419"/>
                  </a:moveTo>
                  <a:cubicBezTo>
                    <a:pt x="4211" y="98150"/>
                    <a:pt x="145677" y="10648"/>
                    <a:pt x="202843" y="1151"/>
                  </a:cubicBezTo>
                  <a:cubicBezTo>
                    <a:pt x="260009" y="-8346"/>
                    <a:pt x="343138" y="41344"/>
                    <a:pt x="343138" y="134438"/>
                  </a:cubicBezTo>
                  <a:cubicBezTo>
                    <a:pt x="348564" y="205825"/>
                    <a:pt x="211169" y="304356"/>
                    <a:pt x="145863" y="316567"/>
                  </a:cubicBezTo>
                  <a:cubicBezTo>
                    <a:pt x="80557" y="328778"/>
                    <a:pt x="-3929" y="284688"/>
                    <a:pt x="141" y="191419"/>
                  </a:cubicBezTo>
                  <a:close/>
                </a:path>
              </a:pathLst>
            </a:custGeom>
            <a:solidFill>
              <a:srgbClr val="FFCFB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2" name="타원 22">
              <a:extLst>
                <a:ext uri="{FF2B5EF4-FFF2-40B4-BE49-F238E27FC236}">
                  <a16:creationId xmlns:a16="http://schemas.microsoft.com/office/drawing/2014/main" id="{2C5F7896-A722-4200-BDFE-01396C6B2D5F}"/>
                </a:ext>
              </a:extLst>
            </p:cNvPr>
            <p:cNvSpPr/>
            <p:nvPr/>
          </p:nvSpPr>
          <p:spPr>
            <a:xfrm>
              <a:off x="5538339" y="4498271"/>
              <a:ext cx="289969" cy="269402"/>
            </a:xfrm>
            <a:custGeom>
              <a:avLst/>
              <a:gdLst>
                <a:gd name="connsiteX0" fmla="*/ 0 w 245691"/>
                <a:gd name="connsiteY0" fmla="*/ 168562 h 337123"/>
                <a:gd name="connsiteX1" fmla="*/ 122846 w 245691"/>
                <a:gd name="connsiteY1" fmla="*/ 0 h 337123"/>
                <a:gd name="connsiteX2" fmla="*/ 245692 w 245691"/>
                <a:gd name="connsiteY2" fmla="*/ 168562 h 337123"/>
                <a:gd name="connsiteX3" fmla="*/ 122846 w 245691"/>
                <a:gd name="connsiteY3" fmla="*/ 337124 h 337123"/>
                <a:gd name="connsiteX4" fmla="*/ 0 w 245691"/>
                <a:gd name="connsiteY4" fmla="*/ 168562 h 337123"/>
                <a:gd name="connsiteX0" fmla="*/ 241 w 245933"/>
                <a:gd name="connsiteY0" fmla="*/ 130575 h 299137"/>
                <a:gd name="connsiteX1" fmla="*/ 150221 w 245933"/>
                <a:gd name="connsiteY1" fmla="*/ 0 h 299137"/>
                <a:gd name="connsiteX2" fmla="*/ 245933 w 245933"/>
                <a:gd name="connsiteY2" fmla="*/ 130575 h 299137"/>
                <a:gd name="connsiteX3" fmla="*/ 123087 w 245933"/>
                <a:gd name="connsiteY3" fmla="*/ 299137 h 299137"/>
                <a:gd name="connsiteX4" fmla="*/ 241 w 245933"/>
                <a:gd name="connsiteY4" fmla="*/ 130575 h 299137"/>
                <a:gd name="connsiteX0" fmla="*/ 177 w 264862"/>
                <a:gd name="connsiteY0" fmla="*/ 130593 h 299160"/>
                <a:gd name="connsiteX1" fmla="*/ 150157 w 264862"/>
                <a:gd name="connsiteY1" fmla="*/ 18 h 299160"/>
                <a:gd name="connsiteX2" fmla="*/ 264862 w 264862"/>
                <a:gd name="connsiteY2" fmla="*/ 125166 h 299160"/>
                <a:gd name="connsiteX3" fmla="*/ 123023 w 264862"/>
                <a:gd name="connsiteY3" fmla="*/ 299155 h 299160"/>
                <a:gd name="connsiteX4" fmla="*/ 177 w 264862"/>
                <a:gd name="connsiteY4" fmla="*/ 130593 h 299160"/>
                <a:gd name="connsiteX0" fmla="*/ 2516 w 267201"/>
                <a:gd name="connsiteY0" fmla="*/ 130593 h 274741"/>
                <a:gd name="connsiteX1" fmla="*/ 152496 w 267201"/>
                <a:gd name="connsiteY1" fmla="*/ 18 h 274741"/>
                <a:gd name="connsiteX2" fmla="*/ 267201 w 267201"/>
                <a:gd name="connsiteY2" fmla="*/ 125166 h 274741"/>
                <a:gd name="connsiteX3" fmla="*/ 73808 w 267201"/>
                <a:gd name="connsiteY3" fmla="*/ 274735 h 274741"/>
                <a:gd name="connsiteX4" fmla="*/ 2516 w 267201"/>
                <a:gd name="connsiteY4" fmla="*/ 130593 h 274741"/>
                <a:gd name="connsiteX0" fmla="*/ 2072 w 280324"/>
                <a:gd name="connsiteY0" fmla="*/ 130593 h 274741"/>
                <a:gd name="connsiteX1" fmla="*/ 165619 w 280324"/>
                <a:gd name="connsiteY1" fmla="*/ 18 h 274741"/>
                <a:gd name="connsiteX2" fmla="*/ 280324 w 280324"/>
                <a:gd name="connsiteY2" fmla="*/ 125166 h 274741"/>
                <a:gd name="connsiteX3" fmla="*/ 86931 w 280324"/>
                <a:gd name="connsiteY3" fmla="*/ 274735 h 274741"/>
                <a:gd name="connsiteX4" fmla="*/ 2072 w 280324"/>
                <a:gd name="connsiteY4" fmla="*/ 130593 h 274741"/>
                <a:gd name="connsiteX0" fmla="*/ 2072 w 280324"/>
                <a:gd name="connsiteY0" fmla="*/ 130593 h 274741"/>
                <a:gd name="connsiteX1" fmla="*/ 165619 w 280324"/>
                <a:gd name="connsiteY1" fmla="*/ 18 h 274741"/>
                <a:gd name="connsiteX2" fmla="*/ 280324 w 280324"/>
                <a:gd name="connsiteY2" fmla="*/ 125166 h 274741"/>
                <a:gd name="connsiteX3" fmla="*/ 86931 w 280324"/>
                <a:gd name="connsiteY3" fmla="*/ 274735 h 274741"/>
                <a:gd name="connsiteX4" fmla="*/ 2072 w 280324"/>
                <a:gd name="connsiteY4" fmla="*/ 130593 h 274741"/>
                <a:gd name="connsiteX0" fmla="*/ 4425 w 282677"/>
                <a:gd name="connsiteY0" fmla="*/ 130593 h 274743"/>
                <a:gd name="connsiteX1" fmla="*/ 167972 w 282677"/>
                <a:gd name="connsiteY1" fmla="*/ 18 h 274743"/>
                <a:gd name="connsiteX2" fmla="*/ 282677 w 282677"/>
                <a:gd name="connsiteY2" fmla="*/ 125166 h 274743"/>
                <a:gd name="connsiteX3" fmla="*/ 89284 w 282677"/>
                <a:gd name="connsiteY3" fmla="*/ 274735 h 274743"/>
                <a:gd name="connsiteX4" fmla="*/ 4425 w 282677"/>
                <a:gd name="connsiteY4" fmla="*/ 130593 h 274743"/>
                <a:gd name="connsiteX0" fmla="*/ 1531 w 279783"/>
                <a:gd name="connsiteY0" fmla="*/ 130593 h 272027"/>
                <a:gd name="connsiteX1" fmla="*/ 165078 w 279783"/>
                <a:gd name="connsiteY1" fmla="*/ 18 h 272027"/>
                <a:gd name="connsiteX2" fmla="*/ 279783 w 279783"/>
                <a:gd name="connsiteY2" fmla="*/ 125166 h 272027"/>
                <a:gd name="connsiteX3" fmla="*/ 94530 w 279783"/>
                <a:gd name="connsiteY3" fmla="*/ 272021 h 272027"/>
                <a:gd name="connsiteX4" fmla="*/ 1531 w 279783"/>
                <a:gd name="connsiteY4" fmla="*/ 130593 h 272027"/>
                <a:gd name="connsiteX0" fmla="*/ 2172 w 280424"/>
                <a:gd name="connsiteY0" fmla="*/ 130593 h 272266"/>
                <a:gd name="connsiteX1" fmla="*/ 165719 w 280424"/>
                <a:gd name="connsiteY1" fmla="*/ 18 h 272266"/>
                <a:gd name="connsiteX2" fmla="*/ 280424 w 280424"/>
                <a:gd name="connsiteY2" fmla="*/ 125166 h 272266"/>
                <a:gd name="connsiteX3" fmla="*/ 95171 w 280424"/>
                <a:gd name="connsiteY3" fmla="*/ 272021 h 272266"/>
                <a:gd name="connsiteX4" fmla="*/ 2172 w 280424"/>
                <a:gd name="connsiteY4" fmla="*/ 130593 h 272266"/>
                <a:gd name="connsiteX0" fmla="*/ 6666 w 284918"/>
                <a:gd name="connsiteY0" fmla="*/ 130593 h 272266"/>
                <a:gd name="connsiteX1" fmla="*/ 170213 w 284918"/>
                <a:gd name="connsiteY1" fmla="*/ 18 h 272266"/>
                <a:gd name="connsiteX2" fmla="*/ 284918 w 284918"/>
                <a:gd name="connsiteY2" fmla="*/ 125166 h 272266"/>
                <a:gd name="connsiteX3" fmla="*/ 99665 w 284918"/>
                <a:gd name="connsiteY3" fmla="*/ 272021 h 272266"/>
                <a:gd name="connsiteX4" fmla="*/ 6666 w 284918"/>
                <a:gd name="connsiteY4" fmla="*/ 130593 h 272266"/>
                <a:gd name="connsiteX0" fmla="*/ 2569 w 280821"/>
                <a:gd name="connsiteY0" fmla="*/ 127882 h 269555"/>
                <a:gd name="connsiteX1" fmla="*/ 174256 w 280821"/>
                <a:gd name="connsiteY1" fmla="*/ 20 h 269555"/>
                <a:gd name="connsiteX2" fmla="*/ 280821 w 280821"/>
                <a:gd name="connsiteY2" fmla="*/ 122455 h 269555"/>
                <a:gd name="connsiteX3" fmla="*/ 95568 w 280821"/>
                <a:gd name="connsiteY3" fmla="*/ 269310 h 269555"/>
                <a:gd name="connsiteX4" fmla="*/ 2569 w 280821"/>
                <a:gd name="connsiteY4" fmla="*/ 127882 h 269555"/>
                <a:gd name="connsiteX0" fmla="*/ 2569 w 280821"/>
                <a:gd name="connsiteY0" fmla="*/ 127890 h 269563"/>
                <a:gd name="connsiteX1" fmla="*/ 174256 w 280821"/>
                <a:gd name="connsiteY1" fmla="*/ 28 h 269563"/>
                <a:gd name="connsiteX2" fmla="*/ 280821 w 280821"/>
                <a:gd name="connsiteY2" fmla="*/ 122463 h 269563"/>
                <a:gd name="connsiteX3" fmla="*/ 95568 w 280821"/>
                <a:gd name="connsiteY3" fmla="*/ 269318 h 269563"/>
                <a:gd name="connsiteX4" fmla="*/ 2569 w 280821"/>
                <a:gd name="connsiteY4" fmla="*/ 127890 h 269563"/>
                <a:gd name="connsiteX0" fmla="*/ 2569 w 280821"/>
                <a:gd name="connsiteY0" fmla="*/ 127882 h 269555"/>
                <a:gd name="connsiteX1" fmla="*/ 174256 w 280821"/>
                <a:gd name="connsiteY1" fmla="*/ 20 h 269555"/>
                <a:gd name="connsiteX2" fmla="*/ 280821 w 280821"/>
                <a:gd name="connsiteY2" fmla="*/ 122455 h 269555"/>
                <a:gd name="connsiteX3" fmla="*/ 95568 w 280821"/>
                <a:gd name="connsiteY3" fmla="*/ 269310 h 269555"/>
                <a:gd name="connsiteX4" fmla="*/ 2569 w 280821"/>
                <a:gd name="connsiteY4" fmla="*/ 127882 h 269555"/>
                <a:gd name="connsiteX0" fmla="*/ 1729 w 285407"/>
                <a:gd name="connsiteY0" fmla="*/ 133361 h 269389"/>
                <a:gd name="connsiteX1" fmla="*/ 178842 w 285407"/>
                <a:gd name="connsiteY1" fmla="*/ 73 h 269389"/>
                <a:gd name="connsiteX2" fmla="*/ 285407 w 285407"/>
                <a:gd name="connsiteY2" fmla="*/ 122508 h 269389"/>
                <a:gd name="connsiteX3" fmla="*/ 100154 w 285407"/>
                <a:gd name="connsiteY3" fmla="*/ 269363 h 269389"/>
                <a:gd name="connsiteX4" fmla="*/ 1729 w 285407"/>
                <a:gd name="connsiteY4" fmla="*/ 133361 h 269389"/>
                <a:gd name="connsiteX0" fmla="*/ 1163 w 284841"/>
                <a:gd name="connsiteY0" fmla="*/ 133361 h 269396"/>
                <a:gd name="connsiteX1" fmla="*/ 178276 w 284841"/>
                <a:gd name="connsiteY1" fmla="*/ 73 h 269396"/>
                <a:gd name="connsiteX2" fmla="*/ 284841 w 284841"/>
                <a:gd name="connsiteY2" fmla="*/ 122508 h 269396"/>
                <a:gd name="connsiteX3" fmla="*/ 99588 w 284841"/>
                <a:gd name="connsiteY3" fmla="*/ 269363 h 269396"/>
                <a:gd name="connsiteX4" fmla="*/ 1163 w 284841"/>
                <a:gd name="connsiteY4" fmla="*/ 133361 h 269396"/>
                <a:gd name="connsiteX0" fmla="*/ 6291 w 289969"/>
                <a:gd name="connsiteY0" fmla="*/ 133361 h 269402"/>
                <a:gd name="connsiteX1" fmla="*/ 183404 w 289969"/>
                <a:gd name="connsiteY1" fmla="*/ 73 h 269402"/>
                <a:gd name="connsiteX2" fmla="*/ 289969 w 289969"/>
                <a:gd name="connsiteY2" fmla="*/ 122508 h 269402"/>
                <a:gd name="connsiteX3" fmla="*/ 104716 w 289969"/>
                <a:gd name="connsiteY3" fmla="*/ 269363 h 269402"/>
                <a:gd name="connsiteX4" fmla="*/ 6291 w 289969"/>
                <a:gd name="connsiteY4" fmla="*/ 133361 h 269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9969" h="269402">
                  <a:moveTo>
                    <a:pt x="6291" y="133361"/>
                  </a:moveTo>
                  <a:cubicBezTo>
                    <a:pt x="35686" y="55918"/>
                    <a:pt x="136124" y="1882"/>
                    <a:pt x="183404" y="73"/>
                  </a:cubicBezTo>
                  <a:cubicBezTo>
                    <a:pt x="230684" y="-1736"/>
                    <a:pt x="289969" y="29414"/>
                    <a:pt x="289969" y="122508"/>
                  </a:cubicBezTo>
                  <a:cubicBezTo>
                    <a:pt x="289969" y="215602"/>
                    <a:pt x="151996" y="267554"/>
                    <a:pt x="104716" y="269363"/>
                  </a:cubicBezTo>
                  <a:cubicBezTo>
                    <a:pt x="57436" y="271172"/>
                    <a:pt x="-23104" y="210804"/>
                    <a:pt x="6291" y="133361"/>
                  </a:cubicBezTo>
                  <a:close/>
                </a:path>
              </a:pathLst>
            </a:custGeom>
            <a:solidFill>
              <a:srgbClr val="FFD4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3" name="타원 23">
              <a:extLst>
                <a:ext uri="{FF2B5EF4-FFF2-40B4-BE49-F238E27FC236}">
                  <a16:creationId xmlns:a16="http://schemas.microsoft.com/office/drawing/2014/main" id="{8F738391-F42B-499A-8F6D-18850F855A33}"/>
                </a:ext>
              </a:extLst>
            </p:cNvPr>
            <p:cNvSpPr/>
            <p:nvPr/>
          </p:nvSpPr>
          <p:spPr>
            <a:xfrm>
              <a:off x="5784036" y="4585233"/>
              <a:ext cx="248519" cy="244644"/>
            </a:xfrm>
            <a:custGeom>
              <a:avLst/>
              <a:gdLst>
                <a:gd name="connsiteX0" fmla="*/ 0 w 245691"/>
                <a:gd name="connsiteY0" fmla="*/ 122006 h 244012"/>
                <a:gd name="connsiteX1" fmla="*/ 122846 w 245691"/>
                <a:gd name="connsiteY1" fmla="*/ 0 h 244012"/>
                <a:gd name="connsiteX2" fmla="*/ 245692 w 245691"/>
                <a:gd name="connsiteY2" fmla="*/ 122006 h 244012"/>
                <a:gd name="connsiteX3" fmla="*/ 122846 w 245691"/>
                <a:gd name="connsiteY3" fmla="*/ 244012 h 244012"/>
                <a:gd name="connsiteX4" fmla="*/ 0 w 245691"/>
                <a:gd name="connsiteY4" fmla="*/ 122006 h 244012"/>
                <a:gd name="connsiteX0" fmla="*/ 339 w 246031"/>
                <a:gd name="connsiteY0" fmla="*/ 122006 h 244012"/>
                <a:gd name="connsiteX1" fmla="*/ 155745 w 246031"/>
                <a:gd name="connsiteY1" fmla="*/ 0 h 244012"/>
                <a:gd name="connsiteX2" fmla="*/ 246031 w 246031"/>
                <a:gd name="connsiteY2" fmla="*/ 122006 h 244012"/>
                <a:gd name="connsiteX3" fmla="*/ 123185 w 246031"/>
                <a:gd name="connsiteY3" fmla="*/ 244012 h 244012"/>
                <a:gd name="connsiteX4" fmla="*/ 339 w 246031"/>
                <a:gd name="connsiteY4" fmla="*/ 122006 h 244012"/>
                <a:gd name="connsiteX0" fmla="*/ 65 w 245757"/>
                <a:gd name="connsiteY0" fmla="*/ 122006 h 244012"/>
                <a:gd name="connsiteX1" fmla="*/ 136477 w 245757"/>
                <a:gd name="connsiteY1" fmla="*/ 0 h 244012"/>
                <a:gd name="connsiteX2" fmla="*/ 245757 w 245757"/>
                <a:gd name="connsiteY2" fmla="*/ 122006 h 244012"/>
                <a:gd name="connsiteX3" fmla="*/ 122911 w 245757"/>
                <a:gd name="connsiteY3" fmla="*/ 244012 h 244012"/>
                <a:gd name="connsiteX4" fmla="*/ 65 w 245757"/>
                <a:gd name="connsiteY4" fmla="*/ 122006 h 244012"/>
                <a:gd name="connsiteX0" fmla="*/ 45 w 240310"/>
                <a:gd name="connsiteY0" fmla="*/ 122057 h 244092"/>
                <a:gd name="connsiteX1" fmla="*/ 136457 w 240310"/>
                <a:gd name="connsiteY1" fmla="*/ 51 h 244092"/>
                <a:gd name="connsiteX2" fmla="*/ 240310 w 240310"/>
                <a:gd name="connsiteY2" fmla="*/ 111204 h 244092"/>
                <a:gd name="connsiteX3" fmla="*/ 122891 w 240310"/>
                <a:gd name="connsiteY3" fmla="*/ 244063 h 244092"/>
                <a:gd name="connsiteX4" fmla="*/ 45 w 240310"/>
                <a:gd name="connsiteY4" fmla="*/ 122057 h 244092"/>
                <a:gd name="connsiteX0" fmla="*/ 45 w 248450"/>
                <a:gd name="connsiteY0" fmla="*/ 122330 h 244476"/>
                <a:gd name="connsiteX1" fmla="*/ 136457 w 248450"/>
                <a:gd name="connsiteY1" fmla="*/ 324 h 244476"/>
                <a:gd name="connsiteX2" fmla="*/ 248450 w 248450"/>
                <a:gd name="connsiteY2" fmla="*/ 97911 h 244476"/>
                <a:gd name="connsiteX3" fmla="*/ 122891 w 248450"/>
                <a:gd name="connsiteY3" fmla="*/ 244336 h 244476"/>
                <a:gd name="connsiteX4" fmla="*/ 45 w 248450"/>
                <a:gd name="connsiteY4" fmla="*/ 122330 h 244476"/>
                <a:gd name="connsiteX0" fmla="*/ 17 w 248422"/>
                <a:gd name="connsiteY0" fmla="*/ 125022 h 247169"/>
                <a:gd name="connsiteX1" fmla="*/ 131002 w 248422"/>
                <a:gd name="connsiteY1" fmla="*/ 303 h 247169"/>
                <a:gd name="connsiteX2" fmla="*/ 248422 w 248422"/>
                <a:gd name="connsiteY2" fmla="*/ 100603 h 247169"/>
                <a:gd name="connsiteX3" fmla="*/ 122863 w 248422"/>
                <a:gd name="connsiteY3" fmla="*/ 247028 h 247169"/>
                <a:gd name="connsiteX4" fmla="*/ 17 w 248422"/>
                <a:gd name="connsiteY4" fmla="*/ 125022 h 247169"/>
                <a:gd name="connsiteX0" fmla="*/ 17 w 248422"/>
                <a:gd name="connsiteY0" fmla="*/ 116724 h 246928"/>
                <a:gd name="connsiteX1" fmla="*/ 131002 w 248422"/>
                <a:gd name="connsiteY1" fmla="*/ 145 h 246928"/>
                <a:gd name="connsiteX2" fmla="*/ 248422 w 248422"/>
                <a:gd name="connsiteY2" fmla="*/ 100445 h 246928"/>
                <a:gd name="connsiteX3" fmla="*/ 122863 w 248422"/>
                <a:gd name="connsiteY3" fmla="*/ 246870 h 246928"/>
                <a:gd name="connsiteX4" fmla="*/ 17 w 248422"/>
                <a:gd name="connsiteY4" fmla="*/ 116724 h 246928"/>
                <a:gd name="connsiteX0" fmla="*/ 17 w 248422"/>
                <a:gd name="connsiteY0" fmla="*/ 125022 h 247169"/>
                <a:gd name="connsiteX1" fmla="*/ 131002 w 248422"/>
                <a:gd name="connsiteY1" fmla="*/ 303 h 247169"/>
                <a:gd name="connsiteX2" fmla="*/ 248422 w 248422"/>
                <a:gd name="connsiteY2" fmla="*/ 100603 h 247169"/>
                <a:gd name="connsiteX3" fmla="*/ 122863 w 248422"/>
                <a:gd name="connsiteY3" fmla="*/ 247028 h 247169"/>
                <a:gd name="connsiteX4" fmla="*/ 17 w 248422"/>
                <a:gd name="connsiteY4" fmla="*/ 125022 h 247169"/>
                <a:gd name="connsiteX0" fmla="*/ 140 w 248545"/>
                <a:gd name="connsiteY0" fmla="*/ 125022 h 247230"/>
                <a:gd name="connsiteX1" fmla="*/ 131125 w 248545"/>
                <a:gd name="connsiteY1" fmla="*/ 303 h 247230"/>
                <a:gd name="connsiteX2" fmla="*/ 248545 w 248545"/>
                <a:gd name="connsiteY2" fmla="*/ 100603 h 247230"/>
                <a:gd name="connsiteX3" fmla="*/ 122986 w 248545"/>
                <a:gd name="connsiteY3" fmla="*/ 247028 h 247230"/>
                <a:gd name="connsiteX4" fmla="*/ 140 w 248545"/>
                <a:gd name="connsiteY4" fmla="*/ 125022 h 247230"/>
                <a:gd name="connsiteX0" fmla="*/ 17 w 248422"/>
                <a:gd name="connsiteY0" fmla="*/ 125022 h 247169"/>
                <a:gd name="connsiteX1" fmla="*/ 131002 w 248422"/>
                <a:gd name="connsiteY1" fmla="*/ 303 h 247169"/>
                <a:gd name="connsiteX2" fmla="*/ 248422 w 248422"/>
                <a:gd name="connsiteY2" fmla="*/ 100603 h 247169"/>
                <a:gd name="connsiteX3" fmla="*/ 122863 w 248422"/>
                <a:gd name="connsiteY3" fmla="*/ 247028 h 247169"/>
                <a:gd name="connsiteX4" fmla="*/ 17 w 248422"/>
                <a:gd name="connsiteY4" fmla="*/ 125022 h 247169"/>
                <a:gd name="connsiteX0" fmla="*/ 17 w 248422"/>
                <a:gd name="connsiteY0" fmla="*/ 125022 h 247207"/>
                <a:gd name="connsiteX1" fmla="*/ 131002 w 248422"/>
                <a:gd name="connsiteY1" fmla="*/ 303 h 247207"/>
                <a:gd name="connsiteX2" fmla="*/ 248422 w 248422"/>
                <a:gd name="connsiteY2" fmla="*/ 100603 h 247207"/>
                <a:gd name="connsiteX3" fmla="*/ 122863 w 248422"/>
                <a:gd name="connsiteY3" fmla="*/ 247028 h 247207"/>
                <a:gd name="connsiteX4" fmla="*/ 17 w 248422"/>
                <a:gd name="connsiteY4" fmla="*/ 125022 h 247207"/>
                <a:gd name="connsiteX0" fmla="*/ 20 w 248425"/>
                <a:gd name="connsiteY0" fmla="*/ 125022 h 247207"/>
                <a:gd name="connsiteX1" fmla="*/ 131005 w 248425"/>
                <a:gd name="connsiteY1" fmla="*/ 303 h 247207"/>
                <a:gd name="connsiteX2" fmla="*/ 248425 w 248425"/>
                <a:gd name="connsiteY2" fmla="*/ 100603 h 247207"/>
                <a:gd name="connsiteX3" fmla="*/ 122866 w 248425"/>
                <a:gd name="connsiteY3" fmla="*/ 247028 h 247207"/>
                <a:gd name="connsiteX4" fmla="*/ 20 w 248425"/>
                <a:gd name="connsiteY4" fmla="*/ 125022 h 247207"/>
                <a:gd name="connsiteX0" fmla="*/ 136 w 248541"/>
                <a:gd name="connsiteY0" fmla="*/ 125022 h 247169"/>
                <a:gd name="connsiteX1" fmla="*/ 144688 w 248541"/>
                <a:gd name="connsiteY1" fmla="*/ 303 h 247169"/>
                <a:gd name="connsiteX2" fmla="*/ 248541 w 248541"/>
                <a:gd name="connsiteY2" fmla="*/ 100603 h 247169"/>
                <a:gd name="connsiteX3" fmla="*/ 122982 w 248541"/>
                <a:gd name="connsiteY3" fmla="*/ 247028 h 247169"/>
                <a:gd name="connsiteX4" fmla="*/ 136 w 248541"/>
                <a:gd name="connsiteY4" fmla="*/ 125022 h 247169"/>
                <a:gd name="connsiteX0" fmla="*/ 21 w 248426"/>
                <a:gd name="connsiteY0" fmla="*/ 125022 h 247169"/>
                <a:gd name="connsiteX1" fmla="*/ 131006 w 248426"/>
                <a:gd name="connsiteY1" fmla="*/ 303 h 247169"/>
                <a:gd name="connsiteX2" fmla="*/ 248426 w 248426"/>
                <a:gd name="connsiteY2" fmla="*/ 100603 h 247169"/>
                <a:gd name="connsiteX3" fmla="*/ 122867 w 248426"/>
                <a:gd name="connsiteY3" fmla="*/ 247028 h 247169"/>
                <a:gd name="connsiteX4" fmla="*/ 21 w 248426"/>
                <a:gd name="connsiteY4" fmla="*/ 125022 h 247169"/>
                <a:gd name="connsiteX0" fmla="*/ 168 w 248573"/>
                <a:gd name="connsiteY0" fmla="*/ 125022 h 236332"/>
                <a:gd name="connsiteX1" fmla="*/ 131153 w 248573"/>
                <a:gd name="connsiteY1" fmla="*/ 303 h 236332"/>
                <a:gd name="connsiteX2" fmla="*/ 248573 w 248573"/>
                <a:gd name="connsiteY2" fmla="*/ 100603 h 236332"/>
                <a:gd name="connsiteX3" fmla="*/ 109447 w 248573"/>
                <a:gd name="connsiteY3" fmla="*/ 236175 h 236332"/>
                <a:gd name="connsiteX4" fmla="*/ 168 w 248573"/>
                <a:gd name="connsiteY4" fmla="*/ 125022 h 236332"/>
                <a:gd name="connsiteX0" fmla="*/ 133 w 248538"/>
                <a:gd name="connsiteY0" fmla="*/ 136156 h 236819"/>
                <a:gd name="connsiteX1" fmla="*/ 131118 w 248538"/>
                <a:gd name="connsiteY1" fmla="*/ 584 h 236819"/>
                <a:gd name="connsiteX2" fmla="*/ 248538 w 248538"/>
                <a:gd name="connsiteY2" fmla="*/ 100884 h 236819"/>
                <a:gd name="connsiteX3" fmla="*/ 109412 w 248538"/>
                <a:gd name="connsiteY3" fmla="*/ 236456 h 236819"/>
                <a:gd name="connsiteX4" fmla="*/ 133 w 248538"/>
                <a:gd name="connsiteY4" fmla="*/ 136156 h 236819"/>
                <a:gd name="connsiteX0" fmla="*/ 133 w 248538"/>
                <a:gd name="connsiteY0" fmla="*/ 136156 h 236882"/>
                <a:gd name="connsiteX1" fmla="*/ 131118 w 248538"/>
                <a:gd name="connsiteY1" fmla="*/ 584 h 236882"/>
                <a:gd name="connsiteX2" fmla="*/ 248538 w 248538"/>
                <a:gd name="connsiteY2" fmla="*/ 100884 h 236882"/>
                <a:gd name="connsiteX3" fmla="*/ 109412 w 248538"/>
                <a:gd name="connsiteY3" fmla="*/ 236456 h 236882"/>
                <a:gd name="connsiteX4" fmla="*/ 133 w 248538"/>
                <a:gd name="connsiteY4" fmla="*/ 136156 h 236882"/>
                <a:gd name="connsiteX0" fmla="*/ 103 w 248508"/>
                <a:gd name="connsiteY0" fmla="*/ 141521 h 242188"/>
                <a:gd name="connsiteX1" fmla="*/ 128374 w 248508"/>
                <a:gd name="connsiteY1" fmla="*/ 522 h 242188"/>
                <a:gd name="connsiteX2" fmla="*/ 248508 w 248508"/>
                <a:gd name="connsiteY2" fmla="*/ 106249 h 242188"/>
                <a:gd name="connsiteX3" fmla="*/ 109382 w 248508"/>
                <a:gd name="connsiteY3" fmla="*/ 241821 h 242188"/>
                <a:gd name="connsiteX4" fmla="*/ 103 w 248508"/>
                <a:gd name="connsiteY4" fmla="*/ 141521 h 242188"/>
                <a:gd name="connsiteX0" fmla="*/ 103 w 248508"/>
                <a:gd name="connsiteY0" fmla="*/ 141521 h 242188"/>
                <a:gd name="connsiteX1" fmla="*/ 128374 w 248508"/>
                <a:gd name="connsiteY1" fmla="*/ 522 h 242188"/>
                <a:gd name="connsiteX2" fmla="*/ 248508 w 248508"/>
                <a:gd name="connsiteY2" fmla="*/ 106249 h 242188"/>
                <a:gd name="connsiteX3" fmla="*/ 109382 w 248508"/>
                <a:gd name="connsiteY3" fmla="*/ 241821 h 242188"/>
                <a:gd name="connsiteX4" fmla="*/ 103 w 248508"/>
                <a:gd name="connsiteY4" fmla="*/ 141521 h 242188"/>
                <a:gd name="connsiteX0" fmla="*/ 18 w 248423"/>
                <a:gd name="connsiteY0" fmla="*/ 141521 h 244890"/>
                <a:gd name="connsiteX1" fmla="*/ 128289 w 248423"/>
                <a:gd name="connsiteY1" fmla="*/ 522 h 244890"/>
                <a:gd name="connsiteX2" fmla="*/ 248423 w 248423"/>
                <a:gd name="connsiteY2" fmla="*/ 106249 h 244890"/>
                <a:gd name="connsiteX3" fmla="*/ 120150 w 248423"/>
                <a:gd name="connsiteY3" fmla="*/ 244534 h 244890"/>
                <a:gd name="connsiteX4" fmla="*/ 18 w 248423"/>
                <a:gd name="connsiteY4" fmla="*/ 141521 h 244890"/>
                <a:gd name="connsiteX0" fmla="*/ 18 w 248423"/>
                <a:gd name="connsiteY0" fmla="*/ 141521 h 244644"/>
                <a:gd name="connsiteX1" fmla="*/ 128289 w 248423"/>
                <a:gd name="connsiteY1" fmla="*/ 522 h 244644"/>
                <a:gd name="connsiteX2" fmla="*/ 248423 w 248423"/>
                <a:gd name="connsiteY2" fmla="*/ 106249 h 244644"/>
                <a:gd name="connsiteX3" fmla="*/ 120150 w 248423"/>
                <a:gd name="connsiteY3" fmla="*/ 244534 h 244644"/>
                <a:gd name="connsiteX4" fmla="*/ 18 w 248423"/>
                <a:gd name="connsiteY4" fmla="*/ 141521 h 244644"/>
                <a:gd name="connsiteX0" fmla="*/ 18 w 248423"/>
                <a:gd name="connsiteY0" fmla="*/ 141521 h 244678"/>
                <a:gd name="connsiteX1" fmla="*/ 128289 w 248423"/>
                <a:gd name="connsiteY1" fmla="*/ 522 h 244678"/>
                <a:gd name="connsiteX2" fmla="*/ 248423 w 248423"/>
                <a:gd name="connsiteY2" fmla="*/ 106249 h 244678"/>
                <a:gd name="connsiteX3" fmla="*/ 120150 w 248423"/>
                <a:gd name="connsiteY3" fmla="*/ 244534 h 244678"/>
                <a:gd name="connsiteX4" fmla="*/ 18 w 248423"/>
                <a:gd name="connsiteY4" fmla="*/ 141521 h 244678"/>
                <a:gd name="connsiteX0" fmla="*/ 114 w 248519"/>
                <a:gd name="connsiteY0" fmla="*/ 141521 h 244644"/>
                <a:gd name="connsiteX1" fmla="*/ 128385 w 248519"/>
                <a:gd name="connsiteY1" fmla="*/ 522 h 244644"/>
                <a:gd name="connsiteX2" fmla="*/ 248519 w 248519"/>
                <a:gd name="connsiteY2" fmla="*/ 106249 h 244644"/>
                <a:gd name="connsiteX3" fmla="*/ 109392 w 248519"/>
                <a:gd name="connsiteY3" fmla="*/ 244534 h 244644"/>
                <a:gd name="connsiteX4" fmla="*/ 114 w 248519"/>
                <a:gd name="connsiteY4" fmla="*/ 141521 h 244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8519" h="244644">
                  <a:moveTo>
                    <a:pt x="114" y="141521"/>
                  </a:moveTo>
                  <a:cubicBezTo>
                    <a:pt x="3279" y="100852"/>
                    <a:pt x="78844" y="6401"/>
                    <a:pt x="128385" y="522"/>
                  </a:cubicBezTo>
                  <a:cubicBezTo>
                    <a:pt x="177926" y="-5357"/>
                    <a:pt x="248519" y="38867"/>
                    <a:pt x="248519" y="106249"/>
                  </a:cubicBezTo>
                  <a:cubicBezTo>
                    <a:pt x="248519" y="173631"/>
                    <a:pt x="158933" y="241368"/>
                    <a:pt x="109392" y="244534"/>
                  </a:cubicBezTo>
                  <a:cubicBezTo>
                    <a:pt x="59851" y="247700"/>
                    <a:pt x="-3051" y="182190"/>
                    <a:pt x="114" y="141521"/>
                  </a:cubicBezTo>
                  <a:close/>
                </a:path>
              </a:pathLst>
            </a:custGeom>
            <a:solidFill>
              <a:srgbClr val="FFCFB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4" name="자유형: 도형 38">
              <a:extLst>
                <a:ext uri="{FF2B5EF4-FFF2-40B4-BE49-F238E27FC236}">
                  <a16:creationId xmlns:a16="http://schemas.microsoft.com/office/drawing/2014/main" id="{FC22F0C6-6502-44A1-A0CE-6D4070040B84}"/>
                </a:ext>
              </a:extLst>
            </p:cNvPr>
            <p:cNvSpPr/>
            <p:nvPr/>
          </p:nvSpPr>
          <p:spPr>
            <a:xfrm>
              <a:off x="5363768" y="4433618"/>
              <a:ext cx="201619" cy="189555"/>
            </a:xfrm>
            <a:custGeom>
              <a:avLst/>
              <a:gdLst>
                <a:gd name="connsiteX0" fmla="*/ 59694 w 160088"/>
                <a:gd name="connsiteY0" fmla="*/ 0 h 176368"/>
                <a:gd name="connsiteX1" fmla="*/ 160088 w 160088"/>
                <a:gd name="connsiteY1" fmla="*/ 100394 h 176368"/>
                <a:gd name="connsiteX2" fmla="*/ 0 w 160088"/>
                <a:gd name="connsiteY2" fmla="*/ 176368 h 176368"/>
                <a:gd name="connsiteX3" fmla="*/ 59694 w 160088"/>
                <a:gd name="connsiteY3" fmla="*/ 0 h 176368"/>
                <a:gd name="connsiteX0" fmla="*/ 59694 w 160088"/>
                <a:gd name="connsiteY0" fmla="*/ 0 h 176368"/>
                <a:gd name="connsiteX1" fmla="*/ 160088 w 160088"/>
                <a:gd name="connsiteY1" fmla="*/ 100394 h 176368"/>
                <a:gd name="connsiteX2" fmla="*/ 0 w 160088"/>
                <a:gd name="connsiteY2" fmla="*/ 176368 h 176368"/>
                <a:gd name="connsiteX3" fmla="*/ 59694 w 160088"/>
                <a:gd name="connsiteY3" fmla="*/ 0 h 176368"/>
                <a:gd name="connsiteX0" fmla="*/ 59694 w 160389"/>
                <a:gd name="connsiteY0" fmla="*/ 0 h 176368"/>
                <a:gd name="connsiteX1" fmla="*/ 160088 w 160389"/>
                <a:gd name="connsiteY1" fmla="*/ 100394 h 176368"/>
                <a:gd name="connsiteX2" fmla="*/ 0 w 160389"/>
                <a:gd name="connsiteY2" fmla="*/ 176368 h 176368"/>
                <a:gd name="connsiteX3" fmla="*/ 59694 w 160389"/>
                <a:gd name="connsiteY3" fmla="*/ 0 h 176368"/>
                <a:gd name="connsiteX0" fmla="*/ 88271 w 188966"/>
                <a:gd name="connsiteY0" fmla="*/ 0 h 176368"/>
                <a:gd name="connsiteX1" fmla="*/ 188665 w 188966"/>
                <a:gd name="connsiteY1" fmla="*/ 100394 h 176368"/>
                <a:gd name="connsiteX2" fmla="*/ 28577 w 188966"/>
                <a:gd name="connsiteY2" fmla="*/ 176368 h 176368"/>
                <a:gd name="connsiteX3" fmla="*/ 88271 w 188966"/>
                <a:gd name="connsiteY3" fmla="*/ 0 h 176368"/>
                <a:gd name="connsiteX0" fmla="*/ 88271 w 188966"/>
                <a:gd name="connsiteY0" fmla="*/ 0 h 215755"/>
                <a:gd name="connsiteX1" fmla="*/ 188665 w 188966"/>
                <a:gd name="connsiteY1" fmla="*/ 100394 h 215755"/>
                <a:gd name="connsiteX2" fmla="*/ 28577 w 188966"/>
                <a:gd name="connsiteY2" fmla="*/ 176368 h 215755"/>
                <a:gd name="connsiteX3" fmla="*/ 88271 w 188966"/>
                <a:gd name="connsiteY3" fmla="*/ 0 h 215755"/>
                <a:gd name="connsiteX0" fmla="*/ 102244 w 202939"/>
                <a:gd name="connsiteY0" fmla="*/ 0 h 195606"/>
                <a:gd name="connsiteX1" fmla="*/ 202638 w 202939"/>
                <a:gd name="connsiteY1" fmla="*/ 100394 h 195606"/>
                <a:gd name="connsiteX2" fmla="*/ 26270 w 202939"/>
                <a:gd name="connsiteY2" fmla="*/ 151948 h 195606"/>
                <a:gd name="connsiteX3" fmla="*/ 102244 w 202939"/>
                <a:gd name="connsiteY3" fmla="*/ 0 h 195606"/>
                <a:gd name="connsiteX0" fmla="*/ 102244 w 202939"/>
                <a:gd name="connsiteY0" fmla="*/ 0 h 185005"/>
                <a:gd name="connsiteX1" fmla="*/ 202638 w 202939"/>
                <a:gd name="connsiteY1" fmla="*/ 100394 h 185005"/>
                <a:gd name="connsiteX2" fmla="*/ 26270 w 202939"/>
                <a:gd name="connsiteY2" fmla="*/ 151948 h 185005"/>
                <a:gd name="connsiteX3" fmla="*/ 102244 w 202939"/>
                <a:gd name="connsiteY3" fmla="*/ 0 h 185005"/>
                <a:gd name="connsiteX0" fmla="*/ 97875 w 198570"/>
                <a:gd name="connsiteY0" fmla="*/ 0 h 185005"/>
                <a:gd name="connsiteX1" fmla="*/ 198269 w 198570"/>
                <a:gd name="connsiteY1" fmla="*/ 100394 h 185005"/>
                <a:gd name="connsiteX2" fmla="*/ 21901 w 198570"/>
                <a:gd name="connsiteY2" fmla="*/ 151948 h 185005"/>
                <a:gd name="connsiteX3" fmla="*/ 97875 w 198570"/>
                <a:gd name="connsiteY3" fmla="*/ 0 h 185005"/>
                <a:gd name="connsiteX0" fmla="*/ 102019 w 202714"/>
                <a:gd name="connsiteY0" fmla="*/ 0 h 185005"/>
                <a:gd name="connsiteX1" fmla="*/ 202413 w 202714"/>
                <a:gd name="connsiteY1" fmla="*/ 100394 h 185005"/>
                <a:gd name="connsiteX2" fmla="*/ 26045 w 202714"/>
                <a:gd name="connsiteY2" fmla="*/ 151948 h 185005"/>
                <a:gd name="connsiteX3" fmla="*/ 102019 w 202714"/>
                <a:gd name="connsiteY3" fmla="*/ 0 h 185005"/>
                <a:gd name="connsiteX0" fmla="*/ 102019 w 202714"/>
                <a:gd name="connsiteY0" fmla="*/ 0 h 190379"/>
                <a:gd name="connsiteX1" fmla="*/ 202413 w 202714"/>
                <a:gd name="connsiteY1" fmla="*/ 100394 h 190379"/>
                <a:gd name="connsiteX2" fmla="*/ 26045 w 202714"/>
                <a:gd name="connsiteY2" fmla="*/ 151948 h 190379"/>
                <a:gd name="connsiteX3" fmla="*/ 102019 w 202714"/>
                <a:gd name="connsiteY3" fmla="*/ 0 h 190379"/>
                <a:gd name="connsiteX0" fmla="*/ 102019 w 202714"/>
                <a:gd name="connsiteY0" fmla="*/ 0 h 183169"/>
                <a:gd name="connsiteX1" fmla="*/ 202413 w 202714"/>
                <a:gd name="connsiteY1" fmla="*/ 100394 h 183169"/>
                <a:gd name="connsiteX2" fmla="*/ 26045 w 202714"/>
                <a:gd name="connsiteY2" fmla="*/ 151948 h 183169"/>
                <a:gd name="connsiteX3" fmla="*/ 102019 w 202714"/>
                <a:gd name="connsiteY3" fmla="*/ 0 h 183169"/>
                <a:gd name="connsiteX0" fmla="*/ 98572 w 199267"/>
                <a:gd name="connsiteY0" fmla="*/ 0 h 183169"/>
                <a:gd name="connsiteX1" fmla="*/ 198966 w 199267"/>
                <a:gd name="connsiteY1" fmla="*/ 100394 h 183169"/>
                <a:gd name="connsiteX2" fmla="*/ 22598 w 199267"/>
                <a:gd name="connsiteY2" fmla="*/ 151948 h 183169"/>
                <a:gd name="connsiteX3" fmla="*/ 98572 w 199267"/>
                <a:gd name="connsiteY3" fmla="*/ 0 h 183169"/>
                <a:gd name="connsiteX0" fmla="*/ 98572 w 199267"/>
                <a:gd name="connsiteY0" fmla="*/ 0 h 189555"/>
                <a:gd name="connsiteX1" fmla="*/ 198966 w 199267"/>
                <a:gd name="connsiteY1" fmla="*/ 100394 h 189555"/>
                <a:gd name="connsiteX2" fmla="*/ 22598 w 199267"/>
                <a:gd name="connsiteY2" fmla="*/ 160089 h 189555"/>
                <a:gd name="connsiteX3" fmla="*/ 98572 w 199267"/>
                <a:gd name="connsiteY3" fmla="*/ 0 h 189555"/>
                <a:gd name="connsiteX0" fmla="*/ 99761 w 200456"/>
                <a:gd name="connsiteY0" fmla="*/ 0 h 189555"/>
                <a:gd name="connsiteX1" fmla="*/ 200155 w 200456"/>
                <a:gd name="connsiteY1" fmla="*/ 100394 h 189555"/>
                <a:gd name="connsiteX2" fmla="*/ 23787 w 200456"/>
                <a:gd name="connsiteY2" fmla="*/ 160089 h 189555"/>
                <a:gd name="connsiteX3" fmla="*/ 99761 w 200456"/>
                <a:gd name="connsiteY3" fmla="*/ 0 h 189555"/>
                <a:gd name="connsiteX0" fmla="*/ 100924 w 201619"/>
                <a:gd name="connsiteY0" fmla="*/ 0 h 189555"/>
                <a:gd name="connsiteX1" fmla="*/ 201318 w 201619"/>
                <a:gd name="connsiteY1" fmla="*/ 100394 h 189555"/>
                <a:gd name="connsiteX2" fmla="*/ 24950 w 201619"/>
                <a:gd name="connsiteY2" fmla="*/ 160089 h 189555"/>
                <a:gd name="connsiteX3" fmla="*/ 100924 w 201619"/>
                <a:gd name="connsiteY3" fmla="*/ 0 h 1895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1619" h="189555">
                  <a:moveTo>
                    <a:pt x="100924" y="0"/>
                  </a:moveTo>
                  <a:cubicBezTo>
                    <a:pt x="158810" y="19898"/>
                    <a:pt x="205840" y="61502"/>
                    <a:pt x="201318" y="100394"/>
                  </a:cubicBezTo>
                  <a:cubicBezTo>
                    <a:pt x="164235" y="155565"/>
                    <a:pt x="97307" y="232445"/>
                    <a:pt x="24950" y="160089"/>
                  </a:cubicBezTo>
                  <a:cubicBezTo>
                    <a:pt x="-41980" y="104013"/>
                    <a:pt x="40326" y="31655"/>
                    <a:pt x="100924" y="0"/>
                  </a:cubicBezTo>
                  <a:close/>
                </a:path>
              </a:pathLst>
            </a:custGeom>
            <a:solidFill>
              <a:srgbClr val="FFE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5" name="자유형: 도형 39">
              <a:extLst>
                <a:ext uri="{FF2B5EF4-FFF2-40B4-BE49-F238E27FC236}">
                  <a16:creationId xmlns:a16="http://schemas.microsoft.com/office/drawing/2014/main" id="{73793982-90FF-4DE0-9290-1F769CD5C5AC}"/>
                </a:ext>
              </a:extLst>
            </p:cNvPr>
            <p:cNvSpPr/>
            <p:nvPr/>
          </p:nvSpPr>
          <p:spPr>
            <a:xfrm>
              <a:off x="5613698" y="4540092"/>
              <a:ext cx="176737" cy="166162"/>
            </a:xfrm>
            <a:custGeom>
              <a:avLst/>
              <a:gdLst>
                <a:gd name="connsiteX0" fmla="*/ 59694 w 160088"/>
                <a:gd name="connsiteY0" fmla="*/ 0 h 176368"/>
                <a:gd name="connsiteX1" fmla="*/ 160088 w 160088"/>
                <a:gd name="connsiteY1" fmla="*/ 100394 h 176368"/>
                <a:gd name="connsiteX2" fmla="*/ 0 w 160088"/>
                <a:gd name="connsiteY2" fmla="*/ 176368 h 176368"/>
                <a:gd name="connsiteX3" fmla="*/ 59694 w 160088"/>
                <a:gd name="connsiteY3" fmla="*/ 0 h 176368"/>
                <a:gd name="connsiteX0" fmla="*/ 59694 w 160088"/>
                <a:gd name="connsiteY0" fmla="*/ 0 h 176368"/>
                <a:gd name="connsiteX1" fmla="*/ 160088 w 160088"/>
                <a:gd name="connsiteY1" fmla="*/ 100394 h 176368"/>
                <a:gd name="connsiteX2" fmla="*/ 0 w 160088"/>
                <a:gd name="connsiteY2" fmla="*/ 176368 h 176368"/>
                <a:gd name="connsiteX3" fmla="*/ 59694 w 160088"/>
                <a:gd name="connsiteY3" fmla="*/ 0 h 176368"/>
                <a:gd name="connsiteX0" fmla="*/ 59694 w 160389"/>
                <a:gd name="connsiteY0" fmla="*/ 0 h 176368"/>
                <a:gd name="connsiteX1" fmla="*/ 160088 w 160389"/>
                <a:gd name="connsiteY1" fmla="*/ 100394 h 176368"/>
                <a:gd name="connsiteX2" fmla="*/ 0 w 160389"/>
                <a:gd name="connsiteY2" fmla="*/ 176368 h 176368"/>
                <a:gd name="connsiteX3" fmla="*/ 59694 w 160389"/>
                <a:gd name="connsiteY3" fmla="*/ 0 h 176368"/>
                <a:gd name="connsiteX0" fmla="*/ 88271 w 188966"/>
                <a:gd name="connsiteY0" fmla="*/ 0 h 176368"/>
                <a:gd name="connsiteX1" fmla="*/ 188665 w 188966"/>
                <a:gd name="connsiteY1" fmla="*/ 100394 h 176368"/>
                <a:gd name="connsiteX2" fmla="*/ 28577 w 188966"/>
                <a:gd name="connsiteY2" fmla="*/ 176368 h 176368"/>
                <a:gd name="connsiteX3" fmla="*/ 88271 w 188966"/>
                <a:gd name="connsiteY3" fmla="*/ 0 h 176368"/>
                <a:gd name="connsiteX0" fmla="*/ 88271 w 188966"/>
                <a:gd name="connsiteY0" fmla="*/ 0 h 215755"/>
                <a:gd name="connsiteX1" fmla="*/ 188665 w 188966"/>
                <a:gd name="connsiteY1" fmla="*/ 100394 h 215755"/>
                <a:gd name="connsiteX2" fmla="*/ 28577 w 188966"/>
                <a:gd name="connsiteY2" fmla="*/ 176368 h 215755"/>
                <a:gd name="connsiteX3" fmla="*/ 88271 w 188966"/>
                <a:gd name="connsiteY3" fmla="*/ 0 h 215755"/>
                <a:gd name="connsiteX0" fmla="*/ 102244 w 202939"/>
                <a:gd name="connsiteY0" fmla="*/ 0 h 195606"/>
                <a:gd name="connsiteX1" fmla="*/ 202638 w 202939"/>
                <a:gd name="connsiteY1" fmla="*/ 100394 h 195606"/>
                <a:gd name="connsiteX2" fmla="*/ 26270 w 202939"/>
                <a:gd name="connsiteY2" fmla="*/ 151948 h 195606"/>
                <a:gd name="connsiteX3" fmla="*/ 102244 w 202939"/>
                <a:gd name="connsiteY3" fmla="*/ 0 h 195606"/>
                <a:gd name="connsiteX0" fmla="*/ 102244 w 202939"/>
                <a:gd name="connsiteY0" fmla="*/ 0 h 185005"/>
                <a:gd name="connsiteX1" fmla="*/ 202638 w 202939"/>
                <a:gd name="connsiteY1" fmla="*/ 100394 h 185005"/>
                <a:gd name="connsiteX2" fmla="*/ 26270 w 202939"/>
                <a:gd name="connsiteY2" fmla="*/ 151948 h 185005"/>
                <a:gd name="connsiteX3" fmla="*/ 102244 w 202939"/>
                <a:gd name="connsiteY3" fmla="*/ 0 h 185005"/>
                <a:gd name="connsiteX0" fmla="*/ 97875 w 198570"/>
                <a:gd name="connsiteY0" fmla="*/ 0 h 185005"/>
                <a:gd name="connsiteX1" fmla="*/ 198269 w 198570"/>
                <a:gd name="connsiteY1" fmla="*/ 100394 h 185005"/>
                <a:gd name="connsiteX2" fmla="*/ 21901 w 198570"/>
                <a:gd name="connsiteY2" fmla="*/ 151948 h 185005"/>
                <a:gd name="connsiteX3" fmla="*/ 97875 w 198570"/>
                <a:gd name="connsiteY3" fmla="*/ 0 h 185005"/>
                <a:gd name="connsiteX0" fmla="*/ 102019 w 202714"/>
                <a:gd name="connsiteY0" fmla="*/ 0 h 185005"/>
                <a:gd name="connsiteX1" fmla="*/ 202413 w 202714"/>
                <a:gd name="connsiteY1" fmla="*/ 100394 h 185005"/>
                <a:gd name="connsiteX2" fmla="*/ 26045 w 202714"/>
                <a:gd name="connsiteY2" fmla="*/ 151948 h 185005"/>
                <a:gd name="connsiteX3" fmla="*/ 102019 w 202714"/>
                <a:gd name="connsiteY3" fmla="*/ 0 h 185005"/>
                <a:gd name="connsiteX0" fmla="*/ 102019 w 202714"/>
                <a:gd name="connsiteY0" fmla="*/ 0 h 190379"/>
                <a:gd name="connsiteX1" fmla="*/ 202413 w 202714"/>
                <a:gd name="connsiteY1" fmla="*/ 100394 h 190379"/>
                <a:gd name="connsiteX2" fmla="*/ 26045 w 202714"/>
                <a:gd name="connsiteY2" fmla="*/ 151948 h 190379"/>
                <a:gd name="connsiteX3" fmla="*/ 102019 w 202714"/>
                <a:gd name="connsiteY3" fmla="*/ 0 h 190379"/>
                <a:gd name="connsiteX0" fmla="*/ 102019 w 202714"/>
                <a:gd name="connsiteY0" fmla="*/ 0 h 183169"/>
                <a:gd name="connsiteX1" fmla="*/ 202413 w 202714"/>
                <a:gd name="connsiteY1" fmla="*/ 100394 h 183169"/>
                <a:gd name="connsiteX2" fmla="*/ 26045 w 202714"/>
                <a:gd name="connsiteY2" fmla="*/ 151948 h 183169"/>
                <a:gd name="connsiteX3" fmla="*/ 102019 w 202714"/>
                <a:gd name="connsiteY3" fmla="*/ 0 h 183169"/>
                <a:gd name="connsiteX0" fmla="*/ 98572 w 199267"/>
                <a:gd name="connsiteY0" fmla="*/ 0 h 183169"/>
                <a:gd name="connsiteX1" fmla="*/ 198966 w 199267"/>
                <a:gd name="connsiteY1" fmla="*/ 100394 h 183169"/>
                <a:gd name="connsiteX2" fmla="*/ 22598 w 199267"/>
                <a:gd name="connsiteY2" fmla="*/ 151948 h 183169"/>
                <a:gd name="connsiteX3" fmla="*/ 98572 w 199267"/>
                <a:gd name="connsiteY3" fmla="*/ 0 h 183169"/>
                <a:gd name="connsiteX0" fmla="*/ 98572 w 199267"/>
                <a:gd name="connsiteY0" fmla="*/ 0 h 189555"/>
                <a:gd name="connsiteX1" fmla="*/ 198966 w 199267"/>
                <a:gd name="connsiteY1" fmla="*/ 100394 h 189555"/>
                <a:gd name="connsiteX2" fmla="*/ 22598 w 199267"/>
                <a:gd name="connsiteY2" fmla="*/ 160089 h 189555"/>
                <a:gd name="connsiteX3" fmla="*/ 98572 w 199267"/>
                <a:gd name="connsiteY3" fmla="*/ 0 h 189555"/>
                <a:gd name="connsiteX0" fmla="*/ 99761 w 200456"/>
                <a:gd name="connsiteY0" fmla="*/ 0 h 189555"/>
                <a:gd name="connsiteX1" fmla="*/ 200155 w 200456"/>
                <a:gd name="connsiteY1" fmla="*/ 100394 h 189555"/>
                <a:gd name="connsiteX2" fmla="*/ 23787 w 200456"/>
                <a:gd name="connsiteY2" fmla="*/ 160089 h 189555"/>
                <a:gd name="connsiteX3" fmla="*/ 99761 w 200456"/>
                <a:gd name="connsiteY3" fmla="*/ 0 h 189555"/>
                <a:gd name="connsiteX0" fmla="*/ 100924 w 201619"/>
                <a:gd name="connsiteY0" fmla="*/ 0 h 189555"/>
                <a:gd name="connsiteX1" fmla="*/ 201318 w 201619"/>
                <a:gd name="connsiteY1" fmla="*/ 100394 h 189555"/>
                <a:gd name="connsiteX2" fmla="*/ 24950 w 201619"/>
                <a:gd name="connsiteY2" fmla="*/ 160089 h 189555"/>
                <a:gd name="connsiteX3" fmla="*/ 100924 w 201619"/>
                <a:gd name="connsiteY3" fmla="*/ 0 h 1895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1619" h="189555">
                  <a:moveTo>
                    <a:pt x="100924" y="0"/>
                  </a:moveTo>
                  <a:cubicBezTo>
                    <a:pt x="158810" y="19898"/>
                    <a:pt x="205840" y="61502"/>
                    <a:pt x="201318" y="100394"/>
                  </a:cubicBezTo>
                  <a:cubicBezTo>
                    <a:pt x="164235" y="155565"/>
                    <a:pt x="97307" y="232445"/>
                    <a:pt x="24950" y="160089"/>
                  </a:cubicBezTo>
                  <a:cubicBezTo>
                    <a:pt x="-41980" y="104013"/>
                    <a:pt x="40326" y="31655"/>
                    <a:pt x="100924" y="0"/>
                  </a:cubicBezTo>
                  <a:close/>
                </a:path>
              </a:pathLst>
            </a:custGeom>
            <a:solidFill>
              <a:srgbClr val="FFE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6" name="자유형: 도형 40">
              <a:extLst>
                <a:ext uri="{FF2B5EF4-FFF2-40B4-BE49-F238E27FC236}">
                  <a16:creationId xmlns:a16="http://schemas.microsoft.com/office/drawing/2014/main" id="{DD4B4454-E722-46FF-918E-841A47468368}"/>
                </a:ext>
              </a:extLst>
            </p:cNvPr>
            <p:cNvSpPr/>
            <p:nvPr/>
          </p:nvSpPr>
          <p:spPr>
            <a:xfrm>
              <a:off x="5855115" y="4627148"/>
              <a:ext cx="146129" cy="137385"/>
            </a:xfrm>
            <a:custGeom>
              <a:avLst/>
              <a:gdLst>
                <a:gd name="connsiteX0" fmla="*/ 59694 w 160088"/>
                <a:gd name="connsiteY0" fmla="*/ 0 h 176368"/>
                <a:gd name="connsiteX1" fmla="*/ 160088 w 160088"/>
                <a:gd name="connsiteY1" fmla="*/ 100394 h 176368"/>
                <a:gd name="connsiteX2" fmla="*/ 0 w 160088"/>
                <a:gd name="connsiteY2" fmla="*/ 176368 h 176368"/>
                <a:gd name="connsiteX3" fmla="*/ 59694 w 160088"/>
                <a:gd name="connsiteY3" fmla="*/ 0 h 176368"/>
                <a:gd name="connsiteX0" fmla="*/ 59694 w 160088"/>
                <a:gd name="connsiteY0" fmla="*/ 0 h 176368"/>
                <a:gd name="connsiteX1" fmla="*/ 160088 w 160088"/>
                <a:gd name="connsiteY1" fmla="*/ 100394 h 176368"/>
                <a:gd name="connsiteX2" fmla="*/ 0 w 160088"/>
                <a:gd name="connsiteY2" fmla="*/ 176368 h 176368"/>
                <a:gd name="connsiteX3" fmla="*/ 59694 w 160088"/>
                <a:gd name="connsiteY3" fmla="*/ 0 h 176368"/>
                <a:gd name="connsiteX0" fmla="*/ 59694 w 160389"/>
                <a:gd name="connsiteY0" fmla="*/ 0 h 176368"/>
                <a:gd name="connsiteX1" fmla="*/ 160088 w 160389"/>
                <a:gd name="connsiteY1" fmla="*/ 100394 h 176368"/>
                <a:gd name="connsiteX2" fmla="*/ 0 w 160389"/>
                <a:gd name="connsiteY2" fmla="*/ 176368 h 176368"/>
                <a:gd name="connsiteX3" fmla="*/ 59694 w 160389"/>
                <a:gd name="connsiteY3" fmla="*/ 0 h 176368"/>
                <a:gd name="connsiteX0" fmla="*/ 88271 w 188966"/>
                <a:gd name="connsiteY0" fmla="*/ 0 h 176368"/>
                <a:gd name="connsiteX1" fmla="*/ 188665 w 188966"/>
                <a:gd name="connsiteY1" fmla="*/ 100394 h 176368"/>
                <a:gd name="connsiteX2" fmla="*/ 28577 w 188966"/>
                <a:gd name="connsiteY2" fmla="*/ 176368 h 176368"/>
                <a:gd name="connsiteX3" fmla="*/ 88271 w 188966"/>
                <a:gd name="connsiteY3" fmla="*/ 0 h 176368"/>
                <a:gd name="connsiteX0" fmla="*/ 88271 w 188966"/>
                <a:gd name="connsiteY0" fmla="*/ 0 h 215755"/>
                <a:gd name="connsiteX1" fmla="*/ 188665 w 188966"/>
                <a:gd name="connsiteY1" fmla="*/ 100394 h 215755"/>
                <a:gd name="connsiteX2" fmla="*/ 28577 w 188966"/>
                <a:gd name="connsiteY2" fmla="*/ 176368 h 215755"/>
                <a:gd name="connsiteX3" fmla="*/ 88271 w 188966"/>
                <a:gd name="connsiteY3" fmla="*/ 0 h 215755"/>
                <a:gd name="connsiteX0" fmla="*/ 102244 w 202939"/>
                <a:gd name="connsiteY0" fmla="*/ 0 h 195606"/>
                <a:gd name="connsiteX1" fmla="*/ 202638 w 202939"/>
                <a:gd name="connsiteY1" fmla="*/ 100394 h 195606"/>
                <a:gd name="connsiteX2" fmla="*/ 26270 w 202939"/>
                <a:gd name="connsiteY2" fmla="*/ 151948 h 195606"/>
                <a:gd name="connsiteX3" fmla="*/ 102244 w 202939"/>
                <a:gd name="connsiteY3" fmla="*/ 0 h 195606"/>
                <a:gd name="connsiteX0" fmla="*/ 102244 w 202939"/>
                <a:gd name="connsiteY0" fmla="*/ 0 h 185005"/>
                <a:gd name="connsiteX1" fmla="*/ 202638 w 202939"/>
                <a:gd name="connsiteY1" fmla="*/ 100394 h 185005"/>
                <a:gd name="connsiteX2" fmla="*/ 26270 w 202939"/>
                <a:gd name="connsiteY2" fmla="*/ 151948 h 185005"/>
                <a:gd name="connsiteX3" fmla="*/ 102244 w 202939"/>
                <a:gd name="connsiteY3" fmla="*/ 0 h 185005"/>
                <a:gd name="connsiteX0" fmla="*/ 97875 w 198570"/>
                <a:gd name="connsiteY0" fmla="*/ 0 h 185005"/>
                <a:gd name="connsiteX1" fmla="*/ 198269 w 198570"/>
                <a:gd name="connsiteY1" fmla="*/ 100394 h 185005"/>
                <a:gd name="connsiteX2" fmla="*/ 21901 w 198570"/>
                <a:gd name="connsiteY2" fmla="*/ 151948 h 185005"/>
                <a:gd name="connsiteX3" fmla="*/ 97875 w 198570"/>
                <a:gd name="connsiteY3" fmla="*/ 0 h 185005"/>
                <a:gd name="connsiteX0" fmla="*/ 102019 w 202714"/>
                <a:gd name="connsiteY0" fmla="*/ 0 h 185005"/>
                <a:gd name="connsiteX1" fmla="*/ 202413 w 202714"/>
                <a:gd name="connsiteY1" fmla="*/ 100394 h 185005"/>
                <a:gd name="connsiteX2" fmla="*/ 26045 w 202714"/>
                <a:gd name="connsiteY2" fmla="*/ 151948 h 185005"/>
                <a:gd name="connsiteX3" fmla="*/ 102019 w 202714"/>
                <a:gd name="connsiteY3" fmla="*/ 0 h 185005"/>
                <a:gd name="connsiteX0" fmla="*/ 102019 w 202714"/>
                <a:gd name="connsiteY0" fmla="*/ 0 h 190379"/>
                <a:gd name="connsiteX1" fmla="*/ 202413 w 202714"/>
                <a:gd name="connsiteY1" fmla="*/ 100394 h 190379"/>
                <a:gd name="connsiteX2" fmla="*/ 26045 w 202714"/>
                <a:gd name="connsiteY2" fmla="*/ 151948 h 190379"/>
                <a:gd name="connsiteX3" fmla="*/ 102019 w 202714"/>
                <a:gd name="connsiteY3" fmla="*/ 0 h 190379"/>
                <a:gd name="connsiteX0" fmla="*/ 102019 w 202714"/>
                <a:gd name="connsiteY0" fmla="*/ 0 h 183169"/>
                <a:gd name="connsiteX1" fmla="*/ 202413 w 202714"/>
                <a:gd name="connsiteY1" fmla="*/ 100394 h 183169"/>
                <a:gd name="connsiteX2" fmla="*/ 26045 w 202714"/>
                <a:gd name="connsiteY2" fmla="*/ 151948 h 183169"/>
                <a:gd name="connsiteX3" fmla="*/ 102019 w 202714"/>
                <a:gd name="connsiteY3" fmla="*/ 0 h 183169"/>
                <a:gd name="connsiteX0" fmla="*/ 98572 w 199267"/>
                <a:gd name="connsiteY0" fmla="*/ 0 h 183169"/>
                <a:gd name="connsiteX1" fmla="*/ 198966 w 199267"/>
                <a:gd name="connsiteY1" fmla="*/ 100394 h 183169"/>
                <a:gd name="connsiteX2" fmla="*/ 22598 w 199267"/>
                <a:gd name="connsiteY2" fmla="*/ 151948 h 183169"/>
                <a:gd name="connsiteX3" fmla="*/ 98572 w 199267"/>
                <a:gd name="connsiteY3" fmla="*/ 0 h 183169"/>
                <a:gd name="connsiteX0" fmla="*/ 98572 w 199267"/>
                <a:gd name="connsiteY0" fmla="*/ 0 h 189555"/>
                <a:gd name="connsiteX1" fmla="*/ 198966 w 199267"/>
                <a:gd name="connsiteY1" fmla="*/ 100394 h 189555"/>
                <a:gd name="connsiteX2" fmla="*/ 22598 w 199267"/>
                <a:gd name="connsiteY2" fmla="*/ 160089 h 189555"/>
                <a:gd name="connsiteX3" fmla="*/ 98572 w 199267"/>
                <a:gd name="connsiteY3" fmla="*/ 0 h 189555"/>
                <a:gd name="connsiteX0" fmla="*/ 99761 w 200456"/>
                <a:gd name="connsiteY0" fmla="*/ 0 h 189555"/>
                <a:gd name="connsiteX1" fmla="*/ 200155 w 200456"/>
                <a:gd name="connsiteY1" fmla="*/ 100394 h 189555"/>
                <a:gd name="connsiteX2" fmla="*/ 23787 w 200456"/>
                <a:gd name="connsiteY2" fmla="*/ 160089 h 189555"/>
                <a:gd name="connsiteX3" fmla="*/ 99761 w 200456"/>
                <a:gd name="connsiteY3" fmla="*/ 0 h 189555"/>
                <a:gd name="connsiteX0" fmla="*/ 100924 w 201619"/>
                <a:gd name="connsiteY0" fmla="*/ 0 h 189555"/>
                <a:gd name="connsiteX1" fmla="*/ 201318 w 201619"/>
                <a:gd name="connsiteY1" fmla="*/ 100394 h 189555"/>
                <a:gd name="connsiteX2" fmla="*/ 24950 w 201619"/>
                <a:gd name="connsiteY2" fmla="*/ 160089 h 189555"/>
                <a:gd name="connsiteX3" fmla="*/ 100924 w 201619"/>
                <a:gd name="connsiteY3" fmla="*/ 0 h 1895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1619" h="189555">
                  <a:moveTo>
                    <a:pt x="100924" y="0"/>
                  </a:moveTo>
                  <a:cubicBezTo>
                    <a:pt x="158810" y="19898"/>
                    <a:pt x="205840" y="61502"/>
                    <a:pt x="201318" y="100394"/>
                  </a:cubicBezTo>
                  <a:cubicBezTo>
                    <a:pt x="164235" y="155565"/>
                    <a:pt x="97307" y="232445"/>
                    <a:pt x="24950" y="160089"/>
                  </a:cubicBezTo>
                  <a:cubicBezTo>
                    <a:pt x="-41980" y="104013"/>
                    <a:pt x="40326" y="31655"/>
                    <a:pt x="100924" y="0"/>
                  </a:cubicBezTo>
                  <a:close/>
                </a:path>
              </a:pathLst>
            </a:custGeom>
            <a:solidFill>
              <a:srgbClr val="FFE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</p:spTree>
    <p:extLst>
      <p:ext uri="{BB962C8B-B14F-4D97-AF65-F5344CB8AC3E}">
        <p14:creationId xmlns:p14="http://schemas.microsoft.com/office/powerpoint/2010/main" val="3499013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</a:t>
            </a:r>
            <a:r>
              <a:rPr lang="en-US" dirty="0">
                <a:solidFill>
                  <a:schemeClr val="accent1"/>
                </a:solidFill>
              </a:rPr>
              <a:t>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25F035-A5E2-4B36-8528-254E3D5A071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tx1"/>
                </a:solidFill>
              </a:rPr>
              <a:t>Insert the Sub Title of Your Presentation</a:t>
            </a:r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7880144A-AA98-4BA0-AC17-F5DBF034D4C7}"/>
              </a:ext>
            </a:extLst>
          </p:cNvPr>
          <p:cNvGrpSpPr/>
          <p:nvPr/>
        </p:nvGrpSpPr>
        <p:grpSpPr>
          <a:xfrm>
            <a:off x="3684323" y="2080903"/>
            <a:ext cx="4823755" cy="3519120"/>
            <a:chOff x="2121824" y="1889656"/>
            <a:chExt cx="4823755" cy="3519120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4F93FE47-1EB1-4683-8375-D05CC02D8F7E}"/>
                </a:ext>
              </a:extLst>
            </p:cNvPr>
            <p:cNvSpPr/>
            <p:nvPr/>
          </p:nvSpPr>
          <p:spPr>
            <a:xfrm>
              <a:off x="3881438" y="2996952"/>
              <a:ext cx="1304528" cy="1304528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chemeClr val="bg1"/>
                  </a:solidFill>
                </a:rPr>
                <a:t>Text</a:t>
              </a: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647D1A0A-A002-428F-BC84-776F499F1A51}"/>
                </a:ext>
              </a:extLst>
            </p:cNvPr>
            <p:cNvGrpSpPr/>
            <p:nvPr/>
          </p:nvGrpSpPr>
          <p:grpSpPr>
            <a:xfrm>
              <a:off x="5641051" y="1889656"/>
              <a:ext cx="1304528" cy="3519120"/>
              <a:chOff x="5641051" y="1889656"/>
              <a:chExt cx="1304528" cy="3519120"/>
            </a:xfrm>
          </p:grpSpPr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C2ABACE7-6E04-4DFF-8ECA-2D7BE98D67AC}"/>
                  </a:ext>
                </a:extLst>
              </p:cNvPr>
              <p:cNvSpPr/>
              <p:nvPr/>
            </p:nvSpPr>
            <p:spPr>
              <a:xfrm>
                <a:off x="5641051" y="1889656"/>
                <a:ext cx="1304528" cy="1304528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b="1" dirty="0"/>
                  <a:t>Text</a:t>
                </a:r>
              </a:p>
            </p:txBody>
          </p:sp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7C377E5D-B6E4-4C23-9936-615D1C88C5B5}"/>
                  </a:ext>
                </a:extLst>
              </p:cNvPr>
              <p:cNvSpPr/>
              <p:nvPr/>
            </p:nvSpPr>
            <p:spPr>
              <a:xfrm>
                <a:off x="5641051" y="4104248"/>
                <a:ext cx="1304528" cy="1304528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b="1" dirty="0"/>
                  <a:t>Text</a:t>
                </a:r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292F983B-2ECE-4D64-87FE-FDC1E21A4615}"/>
                </a:ext>
              </a:extLst>
            </p:cNvPr>
            <p:cNvGrpSpPr/>
            <p:nvPr/>
          </p:nvGrpSpPr>
          <p:grpSpPr>
            <a:xfrm>
              <a:off x="2121824" y="1889656"/>
              <a:ext cx="1304528" cy="3519120"/>
              <a:chOff x="5349211" y="1889656"/>
              <a:chExt cx="1304528" cy="3519120"/>
            </a:xfrm>
          </p:grpSpPr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A9F539C3-B71B-4FB5-807E-89CC22AC93E8}"/>
                  </a:ext>
                </a:extLst>
              </p:cNvPr>
              <p:cNvSpPr/>
              <p:nvPr/>
            </p:nvSpPr>
            <p:spPr>
              <a:xfrm>
                <a:off x="5349211" y="1889656"/>
                <a:ext cx="1304528" cy="1304528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b="1" dirty="0"/>
                  <a:t>Text</a:t>
                </a:r>
              </a:p>
            </p:txBody>
          </p:sp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924235FD-F801-4AF1-9A73-E26CE3D0A300}"/>
                  </a:ext>
                </a:extLst>
              </p:cNvPr>
              <p:cNvSpPr/>
              <p:nvPr/>
            </p:nvSpPr>
            <p:spPr>
              <a:xfrm>
                <a:off x="5349211" y="4104248"/>
                <a:ext cx="1304528" cy="1304528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b="1" dirty="0"/>
                  <a:t>Text</a:t>
                </a:r>
              </a:p>
            </p:txBody>
          </p:sp>
        </p:grpSp>
        <p:sp>
          <p:nvSpPr>
            <p:cNvPr id="8" name="Up Arrow 10">
              <a:extLst>
                <a:ext uri="{FF2B5EF4-FFF2-40B4-BE49-F238E27FC236}">
                  <a16:creationId xmlns:a16="http://schemas.microsoft.com/office/drawing/2014/main" id="{AA92EDA5-4E81-4751-953D-8DE3E2539270}"/>
                </a:ext>
              </a:extLst>
            </p:cNvPr>
            <p:cNvSpPr/>
            <p:nvPr/>
          </p:nvSpPr>
          <p:spPr>
            <a:xfrm rot="18000000">
              <a:off x="3416124" y="2857797"/>
              <a:ext cx="475542" cy="475542"/>
            </a:xfrm>
            <a:prstGeom prst="upArrow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9" name="Up Arrow 11">
              <a:extLst>
                <a:ext uri="{FF2B5EF4-FFF2-40B4-BE49-F238E27FC236}">
                  <a16:creationId xmlns:a16="http://schemas.microsoft.com/office/drawing/2014/main" id="{A9B1E1B1-5AA3-4231-A9D2-22EC369548E2}"/>
                </a:ext>
              </a:extLst>
            </p:cNvPr>
            <p:cNvSpPr/>
            <p:nvPr/>
          </p:nvSpPr>
          <p:spPr>
            <a:xfrm rot="14400000">
              <a:off x="3416124" y="3965093"/>
              <a:ext cx="475542" cy="475542"/>
            </a:xfrm>
            <a:prstGeom prst="upArrow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0" name="Up Arrow 12">
              <a:extLst>
                <a:ext uri="{FF2B5EF4-FFF2-40B4-BE49-F238E27FC236}">
                  <a16:creationId xmlns:a16="http://schemas.microsoft.com/office/drawing/2014/main" id="{5F3263EC-6A56-4EFE-9964-096D002F0C0E}"/>
                </a:ext>
              </a:extLst>
            </p:cNvPr>
            <p:cNvSpPr/>
            <p:nvPr/>
          </p:nvSpPr>
          <p:spPr>
            <a:xfrm rot="7200000">
              <a:off x="5175737" y="3965093"/>
              <a:ext cx="475542" cy="475542"/>
            </a:xfrm>
            <a:prstGeom prst="upArrow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1" name="Up Arrow 13">
              <a:extLst>
                <a:ext uri="{FF2B5EF4-FFF2-40B4-BE49-F238E27FC236}">
                  <a16:creationId xmlns:a16="http://schemas.microsoft.com/office/drawing/2014/main" id="{EF3E8042-EE86-4206-9843-04AB4AFDB111}"/>
                </a:ext>
              </a:extLst>
            </p:cNvPr>
            <p:cNvSpPr/>
            <p:nvPr/>
          </p:nvSpPr>
          <p:spPr>
            <a:xfrm rot="3600000">
              <a:off x="5175737" y="2857797"/>
              <a:ext cx="475542" cy="475542"/>
            </a:xfrm>
            <a:prstGeom prst="upArrow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grpSp>
        <p:nvGrpSpPr>
          <p:cNvPr id="16" name="그룹 33">
            <a:extLst>
              <a:ext uri="{FF2B5EF4-FFF2-40B4-BE49-F238E27FC236}">
                <a16:creationId xmlns:a16="http://schemas.microsoft.com/office/drawing/2014/main" id="{D8C0DFEF-8100-4EBC-8531-F10BB7C8176E}"/>
              </a:ext>
            </a:extLst>
          </p:cNvPr>
          <p:cNvGrpSpPr/>
          <p:nvPr/>
        </p:nvGrpSpPr>
        <p:grpSpPr>
          <a:xfrm>
            <a:off x="8789864" y="2186282"/>
            <a:ext cx="2542858" cy="918819"/>
            <a:chOff x="8850568" y="1973614"/>
            <a:chExt cx="1872208" cy="918819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ACDAD8F5-871F-435E-9686-2CD1816315B8}"/>
                </a:ext>
              </a:extLst>
            </p:cNvPr>
            <p:cNvSpPr/>
            <p:nvPr/>
          </p:nvSpPr>
          <p:spPr>
            <a:xfrm>
              <a:off x="8850568" y="1973614"/>
              <a:ext cx="1872208" cy="276999"/>
            </a:xfrm>
            <a:prstGeom prst="rect">
              <a:avLst/>
            </a:prstGeom>
          </p:spPr>
          <p:txBody>
            <a:bodyPr wrap="square" lIns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</a:t>
              </a:r>
              <a:r>
                <a: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0B689050-9F61-496E-8456-BB77CEB7DA9C}"/>
                </a:ext>
              </a:extLst>
            </p:cNvPr>
            <p:cNvSpPr/>
            <p:nvPr/>
          </p:nvSpPr>
          <p:spPr>
            <a:xfrm>
              <a:off x="8850568" y="2246102"/>
              <a:ext cx="1872208" cy="646331"/>
            </a:xfrm>
            <a:prstGeom prst="rect">
              <a:avLst/>
            </a:prstGeom>
          </p:spPr>
          <p:txBody>
            <a:bodyPr wrap="square" lIns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9" name="그룹 34">
            <a:extLst>
              <a:ext uri="{FF2B5EF4-FFF2-40B4-BE49-F238E27FC236}">
                <a16:creationId xmlns:a16="http://schemas.microsoft.com/office/drawing/2014/main" id="{755E92B5-198E-49D9-8261-2CAE424285BF}"/>
              </a:ext>
            </a:extLst>
          </p:cNvPr>
          <p:cNvGrpSpPr/>
          <p:nvPr/>
        </p:nvGrpSpPr>
        <p:grpSpPr>
          <a:xfrm>
            <a:off x="8789864" y="4393359"/>
            <a:ext cx="2542858" cy="918819"/>
            <a:chOff x="8490495" y="3951775"/>
            <a:chExt cx="1872208" cy="918819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5E580DE-FBF3-49C7-AA2D-E7E1F993476A}"/>
                </a:ext>
              </a:extLst>
            </p:cNvPr>
            <p:cNvSpPr/>
            <p:nvPr/>
          </p:nvSpPr>
          <p:spPr>
            <a:xfrm>
              <a:off x="8490495" y="3951775"/>
              <a:ext cx="1872208" cy="276999"/>
            </a:xfrm>
            <a:prstGeom prst="rect">
              <a:avLst/>
            </a:prstGeom>
          </p:spPr>
          <p:txBody>
            <a:bodyPr wrap="square" lIns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E50708ED-B5BF-4FCE-9814-130D502E94C2}"/>
                </a:ext>
              </a:extLst>
            </p:cNvPr>
            <p:cNvSpPr/>
            <p:nvPr/>
          </p:nvSpPr>
          <p:spPr>
            <a:xfrm>
              <a:off x="8490495" y="4224263"/>
              <a:ext cx="1872208" cy="646331"/>
            </a:xfrm>
            <a:prstGeom prst="rect">
              <a:avLst/>
            </a:prstGeom>
          </p:spPr>
          <p:txBody>
            <a:bodyPr wrap="square" lIns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2" name="그룹 31">
            <a:extLst>
              <a:ext uri="{FF2B5EF4-FFF2-40B4-BE49-F238E27FC236}">
                <a16:creationId xmlns:a16="http://schemas.microsoft.com/office/drawing/2014/main" id="{A7590EE5-CAA6-4FA3-AD50-3A7141EECF94}"/>
              </a:ext>
            </a:extLst>
          </p:cNvPr>
          <p:cNvGrpSpPr/>
          <p:nvPr/>
        </p:nvGrpSpPr>
        <p:grpSpPr>
          <a:xfrm>
            <a:off x="888462" y="2186282"/>
            <a:ext cx="2542858" cy="918819"/>
            <a:chOff x="1872730" y="2132444"/>
            <a:chExt cx="1872208" cy="918819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516B02F0-F5B2-438B-A740-6E889E0746F1}"/>
                </a:ext>
              </a:extLst>
            </p:cNvPr>
            <p:cNvSpPr/>
            <p:nvPr/>
          </p:nvSpPr>
          <p:spPr>
            <a:xfrm>
              <a:off x="1872730" y="2132444"/>
              <a:ext cx="1872208" cy="276999"/>
            </a:xfrm>
            <a:prstGeom prst="rect">
              <a:avLst/>
            </a:prstGeom>
          </p:spPr>
          <p:txBody>
            <a:bodyPr wrap="square" lIns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349EB2E6-DE5E-4BAD-8363-94635FEE7314}"/>
                </a:ext>
              </a:extLst>
            </p:cNvPr>
            <p:cNvSpPr/>
            <p:nvPr/>
          </p:nvSpPr>
          <p:spPr>
            <a:xfrm>
              <a:off x="1872730" y="2404932"/>
              <a:ext cx="1872208" cy="646331"/>
            </a:xfrm>
            <a:prstGeom prst="rect">
              <a:avLst/>
            </a:prstGeom>
          </p:spPr>
          <p:txBody>
            <a:bodyPr wrap="square" lIns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5" name="그룹 32">
            <a:extLst>
              <a:ext uri="{FF2B5EF4-FFF2-40B4-BE49-F238E27FC236}">
                <a16:creationId xmlns:a16="http://schemas.microsoft.com/office/drawing/2014/main" id="{9B67DD06-F498-4282-8FA6-676B8531A6D6}"/>
              </a:ext>
            </a:extLst>
          </p:cNvPr>
          <p:cNvGrpSpPr/>
          <p:nvPr/>
        </p:nvGrpSpPr>
        <p:grpSpPr>
          <a:xfrm>
            <a:off x="888462" y="4393359"/>
            <a:ext cx="2542858" cy="918819"/>
            <a:chOff x="1890961" y="3951775"/>
            <a:chExt cx="1872208" cy="918819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A563F38F-11B1-4A81-97AC-6A02A2B4DC9E}"/>
                </a:ext>
              </a:extLst>
            </p:cNvPr>
            <p:cNvSpPr/>
            <p:nvPr/>
          </p:nvSpPr>
          <p:spPr>
            <a:xfrm>
              <a:off x="1890961" y="3951775"/>
              <a:ext cx="1872208" cy="276999"/>
            </a:xfrm>
            <a:prstGeom prst="rect">
              <a:avLst/>
            </a:prstGeom>
          </p:spPr>
          <p:txBody>
            <a:bodyPr wrap="square" lIns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2B08C77B-ABA0-4052-8D8A-712A0D782386}"/>
                </a:ext>
              </a:extLst>
            </p:cNvPr>
            <p:cNvSpPr/>
            <p:nvPr/>
          </p:nvSpPr>
          <p:spPr>
            <a:xfrm>
              <a:off x="1890961" y="4224263"/>
              <a:ext cx="1872208" cy="646331"/>
            </a:xfrm>
            <a:prstGeom prst="rect">
              <a:avLst/>
            </a:prstGeom>
          </p:spPr>
          <p:txBody>
            <a:bodyPr wrap="square" lIns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8" name="그룹 35">
            <a:extLst>
              <a:ext uri="{FF2B5EF4-FFF2-40B4-BE49-F238E27FC236}">
                <a16:creationId xmlns:a16="http://schemas.microsoft.com/office/drawing/2014/main" id="{FCE85589-E7B2-43E4-ABC4-68D9924950C8}"/>
              </a:ext>
            </a:extLst>
          </p:cNvPr>
          <p:cNvGrpSpPr/>
          <p:nvPr/>
        </p:nvGrpSpPr>
        <p:grpSpPr>
          <a:xfrm>
            <a:off x="4891591" y="5391098"/>
            <a:ext cx="2409216" cy="918819"/>
            <a:chOff x="5160095" y="4812083"/>
            <a:chExt cx="1872208" cy="918819"/>
          </a:xfrm>
        </p:grpSpPr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000B99AA-DC65-4826-B224-0F88D46AF46C}"/>
                </a:ext>
              </a:extLst>
            </p:cNvPr>
            <p:cNvSpPr/>
            <p:nvPr/>
          </p:nvSpPr>
          <p:spPr>
            <a:xfrm>
              <a:off x="5160095" y="4812083"/>
              <a:ext cx="1872208" cy="276999"/>
            </a:xfrm>
            <a:prstGeom prst="rect">
              <a:avLst/>
            </a:prstGeom>
          </p:spPr>
          <p:txBody>
            <a:bodyPr wrap="square" lIns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A4FC579F-7518-4ED7-A10F-3FCB5093EABC}"/>
                </a:ext>
              </a:extLst>
            </p:cNvPr>
            <p:cNvSpPr/>
            <p:nvPr/>
          </p:nvSpPr>
          <p:spPr>
            <a:xfrm>
              <a:off x="5160095" y="5084571"/>
              <a:ext cx="1872208" cy="646331"/>
            </a:xfrm>
            <a:prstGeom prst="rect">
              <a:avLst/>
            </a:prstGeom>
          </p:spPr>
          <p:txBody>
            <a:bodyPr wrap="square" lIns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058256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95683E77-4DC7-460A-9B24-726298576C1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F378574-C82F-4300-A087-B1D71E2FBD8E}"/>
              </a:ext>
            </a:extLst>
          </p:cNvPr>
          <p:cNvSpPr txBox="1"/>
          <p:nvPr/>
        </p:nvSpPr>
        <p:spPr>
          <a:xfrm>
            <a:off x="7948247" y="1554729"/>
            <a:ext cx="370156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400" dirty="0">
                <a:cs typeface="Arial" pitchFamily="34" charset="0"/>
              </a:rPr>
              <a:t>L</a:t>
            </a:r>
            <a:r>
              <a:rPr lang="en-US" altLang="ko-KR" sz="1400" dirty="0">
                <a:cs typeface="Arial" pitchFamily="34" charset="0"/>
              </a:rPr>
              <a:t>OREM IPSUM DOLOR SIT AMET,</a:t>
            </a:r>
          </a:p>
          <a:p>
            <a:r>
              <a:rPr lang="en-US" altLang="ko-KR" sz="1400" dirty="0">
                <a:cs typeface="Arial" pitchFamily="34" charset="0"/>
              </a:rPr>
              <a:t>CU USU AGAM INTEGRE IMPEDIT.</a:t>
            </a:r>
            <a:endParaRPr lang="ko-KR" altLang="en-US" sz="1400" dirty="0"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55EE76F-C6AE-4F3A-9C17-57A12AE8D53D}"/>
              </a:ext>
            </a:extLst>
          </p:cNvPr>
          <p:cNvSpPr txBox="1"/>
          <p:nvPr/>
        </p:nvSpPr>
        <p:spPr>
          <a:xfrm>
            <a:off x="7948247" y="505897"/>
            <a:ext cx="370156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3200" dirty="0">
                <a:solidFill>
                  <a:schemeClr val="accent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3200" dirty="0">
                <a:solidFill>
                  <a:schemeClr val="accent1"/>
                </a:solidFill>
                <a:cs typeface="Arial" pitchFamily="34" charset="0"/>
              </a:rPr>
              <a:t>DOLOR SIT AMET, </a:t>
            </a:r>
            <a:endParaRPr lang="ko-KR" altLang="en-US" sz="32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C3AC786-E4F2-4986-90DC-974485C91ED0}"/>
              </a:ext>
            </a:extLst>
          </p:cNvPr>
          <p:cNvSpPr txBox="1"/>
          <p:nvPr/>
        </p:nvSpPr>
        <p:spPr>
          <a:xfrm>
            <a:off x="9454673" y="3352152"/>
            <a:ext cx="1080671" cy="923330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5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58CE401-3E4D-4EF4-9C98-CFF549DF5BA8}"/>
              </a:ext>
            </a:extLst>
          </p:cNvPr>
          <p:cNvSpPr txBox="1"/>
          <p:nvPr/>
        </p:nvSpPr>
        <p:spPr>
          <a:xfrm>
            <a:off x="9454673" y="4413921"/>
            <a:ext cx="1080671" cy="923330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1"/>
                </a:solidFill>
                <a:cs typeface="Arial" pitchFamily="34" charset="0"/>
              </a:rPr>
              <a:t>02</a:t>
            </a:r>
            <a:endParaRPr lang="ko-KR" altLang="en-US" sz="5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CA2236A-E9D0-4D0F-A9B4-0A0A2FC5FD46}"/>
              </a:ext>
            </a:extLst>
          </p:cNvPr>
          <p:cNvSpPr txBox="1"/>
          <p:nvPr/>
        </p:nvSpPr>
        <p:spPr>
          <a:xfrm>
            <a:off x="9454673" y="5475690"/>
            <a:ext cx="1080671" cy="923330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1"/>
                </a:solidFill>
                <a:cs typeface="Arial" pitchFamily="34" charset="0"/>
              </a:rPr>
              <a:t>03</a:t>
            </a:r>
            <a:endParaRPr lang="ko-KR" altLang="en-US" sz="5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9" name="Group 33">
            <a:extLst>
              <a:ext uri="{FF2B5EF4-FFF2-40B4-BE49-F238E27FC236}">
                <a16:creationId xmlns:a16="http://schemas.microsoft.com/office/drawing/2014/main" id="{0331E72B-CE29-4317-8B7D-EE901902B0B4}"/>
              </a:ext>
            </a:extLst>
          </p:cNvPr>
          <p:cNvGrpSpPr/>
          <p:nvPr/>
        </p:nvGrpSpPr>
        <p:grpSpPr>
          <a:xfrm>
            <a:off x="6110651" y="3377877"/>
            <a:ext cx="3191622" cy="871880"/>
            <a:chOff x="-475010" y="1114177"/>
            <a:chExt cx="4928532" cy="871880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91A69F9-1E48-40EF-98A3-D1DA6BE34685}"/>
                </a:ext>
              </a:extLst>
            </p:cNvPr>
            <p:cNvSpPr txBox="1"/>
            <p:nvPr/>
          </p:nvSpPr>
          <p:spPr>
            <a:xfrm>
              <a:off x="-475010" y="1114177"/>
              <a:ext cx="492853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1E0D57B-53C7-460D-B440-466DE55E0BB5}"/>
                </a:ext>
              </a:extLst>
            </p:cNvPr>
            <p:cNvSpPr txBox="1"/>
            <p:nvPr/>
          </p:nvSpPr>
          <p:spPr>
            <a:xfrm>
              <a:off x="-460976" y="1339726"/>
              <a:ext cx="49106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12" name="Group 33">
            <a:extLst>
              <a:ext uri="{FF2B5EF4-FFF2-40B4-BE49-F238E27FC236}">
                <a16:creationId xmlns:a16="http://schemas.microsoft.com/office/drawing/2014/main" id="{4ECD8D8D-5E0E-49C7-844C-345561363A9F}"/>
              </a:ext>
            </a:extLst>
          </p:cNvPr>
          <p:cNvGrpSpPr/>
          <p:nvPr/>
        </p:nvGrpSpPr>
        <p:grpSpPr>
          <a:xfrm>
            <a:off x="6110651" y="4442159"/>
            <a:ext cx="3191622" cy="871880"/>
            <a:chOff x="-475010" y="1114177"/>
            <a:chExt cx="4928532" cy="871880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4C500AA-B30E-445E-8D6F-429B4CB99F76}"/>
                </a:ext>
              </a:extLst>
            </p:cNvPr>
            <p:cNvSpPr txBox="1"/>
            <p:nvPr/>
          </p:nvSpPr>
          <p:spPr>
            <a:xfrm>
              <a:off x="-475010" y="1114177"/>
              <a:ext cx="492853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85D394C-A363-4F4D-831D-4B30B47CA8E6}"/>
                </a:ext>
              </a:extLst>
            </p:cNvPr>
            <p:cNvSpPr txBox="1"/>
            <p:nvPr/>
          </p:nvSpPr>
          <p:spPr>
            <a:xfrm>
              <a:off x="-460976" y="1339726"/>
              <a:ext cx="49106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15" name="Group 33">
            <a:extLst>
              <a:ext uri="{FF2B5EF4-FFF2-40B4-BE49-F238E27FC236}">
                <a16:creationId xmlns:a16="http://schemas.microsoft.com/office/drawing/2014/main" id="{142ED704-B429-4F96-A78C-CE7DC09AFF66}"/>
              </a:ext>
            </a:extLst>
          </p:cNvPr>
          <p:cNvGrpSpPr/>
          <p:nvPr/>
        </p:nvGrpSpPr>
        <p:grpSpPr>
          <a:xfrm>
            <a:off x="6110651" y="5501415"/>
            <a:ext cx="3191622" cy="871880"/>
            <a:chOff x="-475010" y="1114177"/>
            <a:chExt cx="4928532" cy="871880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DB8D09B-83DE-4A23-A289-C5FC65EB9ED3}"/>
                </a:ext>
              </a:extLst>
            </p:cNvPr>
            <p:cNvSpPr txBox="1"/>
            <p:nvPr/>
          </p:nvSpPr>
          <p:spPr>
            <a:xfrm>
              <a:off x="-475010" y="1114177"/>
              <a:ext cx="492853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616A109-679F-4472-83D9-DEB5F657A511}"/>
                </a:ext>
              </a:extLst>
            </p:cNvPr>
            <p:cNvSpPr txBox="1"/>
            <p:nvPr/>
          </p:nvSpPr>
          <p:spPr>
            <a:xfrm>
              <a:off x="-460976" y="1339726"/>
              <a:ext cx="49106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92187E71-F354-4022-A1A8-34A7FE507D25}"/>
              </a:ext>
            </a:extLst>
          </p:cNvPr>
          <p:cNvGrpSpPr/>
          <p:nvPr/>
        </p:nvGrpSpPr>
        <p:grpSpPr>
          <a:xfrm>
            <a:off x="0" y="545888"/>
            <a:ext cx="7601830" cy="1005840"/>
            <a:chOff x="0" y="545888"/>
            <a:chExt cx="7601830" cy="1005840"/>
          </a:xfrm>
        </p:grpSpPr>
        <p:sp>
          <p:nvSpPr>
            <p:cNvPr id="18" name="Arrow: Chevron 17">
              <a:extLst>
                <a:ext uri="{FF2B5EF4-FFF2-40B4-BE49-F238E27FC236}">
                  <a16:creationId xmlns:a16="http://schemas.microsoft.com/office/drawing/2014/main" id="{5B558A55-DC5D-49F0-A4D0-F49F33EB583B}"/>
                </a:ext>
              </a:extLst>
            </p:cNvPr>
            <p:cNvSpPr/>
            <p:nvPr/>
          </p:nvSpPr>
          <p:spPr>
            <a:xfrm>
              <a:off x="6663477" y="545888"/>
              <a:ext cx="731520" cy="1005840"/>
            </a:xfrm>
            <a:prstGeom prst="chevron">
              <a:avLst>
                <a:gd name="adj" fmla="val 56731"/>
              </a:avLst>
            </a:prstGeom>
            <a:solidFill>
              <a:schemeClr val="accent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" name="Arrow: Pentagon 1">
              <a:extLst>
                <a:ext uri="{FF2B5EF4-FFF2-40B4-BE49-F238E27FC236}">
                  <a16:creationId xmlns:a16="http://schemas.microsoft.com/office/drawing/2014/main" id="{2B393331-5D4A-4961-AB58-3DE7220FAF94}"/>
                </a:ext>
              </a:extLst>
            </p:cNvPr>
            <p:cNvSpPr/>
            <p:nvPr/>
          </p:nvSpPr>
          <p:spPr>
            <a:xfrm>
              <a:off x="0" y="545888"/>
              <a:ext cx="6427177" cy="1005840"/>
            </a:xfrm>
            <a:prstGeom prst="homePlate">
              <a:avLst>
                <a:gd name="adj" fmla="val 40909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Arrow: Chevron 18">
              <a:extLst>
                <a:ext uri="{FF2B5EF4-FFF2-40B4-BE49-F238E27FC236}">
                  <a16:creationId xmlns:a16="http://schemas.microsoft.com/office/drawing/2014/main" id="{B251CA05-7D56-47E6-9756-C119C1558F2E}"/>
                </a:ext>
              </a:extLst>
            </p:cNvPr>
            <p:cNvSpPr/>
            <p:nvPr/>
          </p:nvSpPr>
          <p:spPr>
            <a:xfrm>
              <a:off x="7053190" y="545888"/>
              <a:ext cx="548640" cy="1005840"/>
            </a:xfrm>
            <a:prstGeom prst="chevron">
              <a:avLst>
                <a:gd name="adj" fmla="val 74706"/>
              </a:avLst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0" name="Arrow: Chevron 19">
              <a:extLst>
                <a:ext uri="{FF2B5EF4-FFF2-40B4-BE49-F238E27FC236}">
                  <a16:creationId xmlns:a16="http://schemas.microsoft.com/office/drawing/2014/main" id="{7D930977-3753-49D3-962C-D68A88D8CA65}"/>
                </a:ext>
              </a:extLst>
            </p:cNvPr>
            <p:cNvSpPr/>
            <p:nvPr/>
          </p:nvSpPr>
          <p:spPr>
            <a:xfrm>
              <a:off x="6083373" y="545888"/>
              <a:ext cx="914400" cy="1005840"/>
            </a:xfrm>
            <a:prstGeom prst="chevron">
              <a:avLst>
                <a:gd name="adj" fmla="val 45057"/>
              </a:avLst>
            </a:prstGeom>
            <a:solidFill>
              <a:schemeClr val="accent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22" name="Text Placeholder 13">
            <a:extLst>
              <a:ext uri="{FF2B5EF4-FFF2-40B4-BE49-F238E27FC236}">
                <a16:creationId xmlns:a16="http://schemas.microsoft.com/office/drawing/2014/main" id="{2EBEB7C2-D7C3-497B-80DB-D6B9144C801F}"/>
              </a:ext>
            </a:extLst>
          </p:cNvPr>
          <p:cNvSpPr txBox="1">
            <a:spLocks/>
          </p:cNvSpPr>
          <p:nvPr/>
        </p:nvSpPr>
        <p:spPr>
          <a:xfrm>
            <a:off x="478971" y="381845"/>
            <a:ext cx="5129348" cy="1325322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buNone/>
            </a:pPr>
            <a:r>
              <a:rPr lang="en-US" altLang="ko-KR" sz="3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Portfolio Presentation</a:t>
            </a:r>
          </a:p>
        </p:txBody>
      </p:sp>
    </p:spTree>
    <p:extLst>
      <p:ext uri="{BB962C8B-B14F-4D97-AF65-F5344CB8AC3E}">
        <p14:creationId xmlns:p14="http://schemas.microsoft.com/office/powerpoint/2010/main" val="32654162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</a:t>
            </a:r>
            <a:r>
              <a:rPr lang="en-US" dirty="0">
                <a:solidFill>
                  <a:schemeClr val="accent1"/>
                </a:solidFill>
              </a:rPr>
              <a:t>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25F035-A5E2-4B36-8528-254E3D5A071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tx1"/>
                </a:solidFill>
              </a:rPr>
              <a:t>Insert the Sub Title of Your Presentation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" name="L 도형 3">
            <a:extLst>
              <a:ext uri="{FF2B5EF4-FFF2-40B4-BE49-F238E27FC236}">
                <a16:creationId xmlns:a16="http://schemas.microsoft.com/office/drawing/2014/main" id="{0FA117F0-807E-407B-A795-211FBF94EBCA}"/>
              </a:ext>
            </a:extLst>
          </p:cNvPr>
          <p:cNvSpPr/>
          <p:nvPr/>
        </p:nvSpPr>
        <p:spPr>
          <a:xfrm rot="5400000">
            <a:off x="6830726" y="2212197"/>
            <a:ext cx="1121870" cy="2463531"/>
          </a:xfrm>
          <a:prstGeom prst="corner">
            <a:avLst>
              <a:gd name="adj1" fmla="val 22091"/>
              <a:gd name="adj2" fmla="val 20975"/>
            </a:avLst>
          </a:prstGeom>
          <a:solidFill>
            <a:schemeClr val="accent3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0070C0"/>
              </a:solidFill>
            </a:endParaRPr>
          </a:p>
        </p:txBody>
      </p:sp>
      <p:sp>
        <p:nvSpPr>
          <p:cNvPr id="5" name="L 도형 4">
            <a:extLst>
              <a:ext uri="{FF2B5EF4-FFF2-40B4-BE49-F238E27FC236}">
                <a16:creationId xmlns:a16="http://schemas.microsoft.com/office/drawing/2014/main" id="{B3716AA7-CF73-4393-9DE1-378F42A55BF3}"/>
              </a:ext>
            </a:extLst>
          </p:cNvPr>
          <p:cNvSpPr/>
          <p:nvPr/>
        </p:nvSpPr>
        <p:spPr>
          <a:xfrm rot="5400000">
            <a:off x="9383069" y="1694474"/>
            <a:ext cx="1121871" cy="2463531"/>
          </a:xfrm>
          <a:prstGeom prst="corner">
            <a:avLst>
              <a:gd name="adj1" fmla="val 22091"/>
              <a:gd name="adj2" fmla="val 20975"/>
            </a:avLst>
          </a:prstGeom>
          <a:solidFill>
            <a:schemeClr val="accent4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0070C0"/>
              </a:solidFill>
            </a:endParaRPr>
          </a:p>
        </p:txBody>
      </p:sp>
      <p:sp>
        <p:nvSpPr>
          <p:cNvPr id="6" name="L 도형 5">
            <a:extLst>
              <a:ext uri="{FF2B5EF4-FFF2-40B4-BE49-F238E27FC236}">
                <a16:creationId xmlns:a16="http://schemas.microsoft.com/office/drawing/2014/main" id="{84200C7B-5EFE-449B-A281-E912CBE098D4}"/>
              </a:ext>
            </a:extLst>
          </p:cNvPr>
          <p:cNvSpPr/>
          <p:nvPr/>
        </p:nvSpPr>
        <p:spPr>
          <a:xfrm rot="5400000">
            <a:off x="4278384" y="2729921"/>
            <a:ext cx="1121871" cy="2463531"/>
          </a:xfrm>
          <a:prstGeom prst="corner">
            <a:avLst>
              <a:gd name="adj1" fmla="val 22091"/>
              <a:gd name="adj2" fmla="val 20975"/>
            </a:avLst>
          </a:prstGeom>
          <a:solidFill>
            <a:schemeClr val="accent2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0070C0"/>
              </a:solidFill>
            </a:endParaRPr>
          </a:p>
        </p:txBody>
      </p:sp>
      <p:grpSp>
        <p:nvGrpSpPr>
          <p:cNvPr id="7" name="그룹 19">
            <a:extLst>
              <a:ext uri="{FF2B5EF4-FFF2-40B4-BE49-F238E27FC236}">
                <a16:creationId xmlns:a16="http://schemas.microsoft.com/office/drawing/2014/main" id="{5D64AB98-A63A-4DF6-A2E2-4B4C4917D593}"/>
              </a:ext>
            </a:extLst>
          </p:cNvPr>
          <p:cNvGrpSpPr/>
          <p:nvPr/>
        </p:nvGrpSpPr>
        <p:grpSpPr>
          <a:xfrm>
            <a:off x="3954196" y="3735497"/>
            <a:ext cx="1955627" cy="760699"/>
            <a:chOff x="1464245" y="3861050"/>
            <a:chExt cx="1955627" cy="760699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49BF05E-547D-4A71-B1A7-C292FDCA1858}"/>
                </a:ext>
              </a:extLst>
            </p:cNvPr>
            <p:cNvSpPr txBox="1"/>
            <p:nvPr/>
          </p:nvSpPr>
          <p:spPr>
            <a:xfrm>
              <a:off x="1464245" y="4160084"/>
              <a:ext cx="19556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This text can be replaced with your own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2F8CC66-0A46-445A-B137-A0F95D26612D}"/>
                </a:ext>
              </a:extLst>
            </p:cNvPr>
            <p:cNvSpPr txBox="1"/>
            <p:nvPr/>
          </p:nvSpPr>
          <p:spPr>
            <a:xfrm>
              <a:off x="1467692" y="3861050"/>
              <a:ext cx="1952180" cy="338554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r>
                <a:rPr lang="en-US" altLang="ko-KR" sz="1600" dirty="0">
                  <a:solidFill>
                    <a:schemeClr val="accent2"/>
                  </a:solidFill>
                </a:rPr>
                <a:t>02 CONTENTS</a:t>
              </a:r>
            </a:p>
          </p:txBody>
        </p:sp>
      </p:grpSp>
      <p:grpSp>
        <p:nvGrpSpPr>
          <p:cNvPr id="10" name="그룹 18">
            <a:extLst>
              <a:ext uri="{FF2B5EF4-FFF2-40B4-BE49-F238E27FC236}">
                <a16:creationId xmlns:a16="http://schemas.microsoft.com/office/drawing/2014/main" id="{A1426478-6574-4617-87EB-98B812B86095}"/>
              </a:ext>
            </a:extLst>
          </p:cNvPr>
          <p:cNvGrpSpPr/>
          <p:nvPr/>
        </p:nvGrpSpPr>
        <p:grpSpPr>
          <a:xfrm>
            <a:off x="6512883" y="3218274"/>
            <a:ext cx="1944216" cy="760699"/>
            <a:chOff x="3737115" y="3284986"/>
            <a:chExt cx="1944216" cy="760699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372A49A-0C8A-4D94-A15B-EE1F8E24EF24}"/>
                </a:ext>
              </a:extLst>
            </p:cNvPr>
            <p:cNvSpPr txBox="1"/>
            <p:nvPr/>
          </p:nvSpPr>
          <p:spPr>
            <a:xfrm>
              <a:off x="3737115" y="3584020"/>
              <a:ext cx="194421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This text can be replaced with your own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DF0B80B-5C9E-4437-925F-14ADFF1DB5F9}"/>
                </a:ext>
              </a:extLst>
            </p:cNvPr>
            <p:cNvSpPr txBox="1"/>
            <p:nvPr/>
          </p:nvSpPr>
          <p:spPr>
            <a:xfrm>
              <a:off x="3740562" y="3284986"/>
              <a:ext cx="1940769" cy="338554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r>
                <a:rPr lang="en-US" altLang="ko-KR" sz="1600" dirty="0">
                  <a:solidFill>
                    <a:schemeClr val="accent3"/>
                  </a:solidFill>
                </a:rPr>
                <a:t>03 CONTENTS</a:t>
              </a:r>
            </a:p>
          </p:txBody>
        </p:sp>
      </p:grpSp>
      <p:grpSp>
        <p:nvGrpSpPr>
          <p:cNvPr id="13" name="그룹 7">
            <a:extLst>
              <a:ext uri="{FF2B5EF4-FFF2-40B4-BE49-F238E27FC236}">
                <a16:creationId xmlns:a16="http://schemas.microsoft.com/office/drawing/2014/main" id="{CC5C41B7-12E9-4C04-8854-9CC6DD7A9950}"/>
              </a:ext>
            </a:extLst>
          </p:cNvPr>
          <p:cNvGrpSpPr/>
          <p:nvPr/>
        </p:nvGrpSpPr>
        <p:grpSpPr>
          <a:xfrm>
            <a:off x="9060160" y="2701053"/>
            <a:ext cx="1944216" cy="760699"/>
            <a:chOff x="6012160" y="2708922"/>
            <a:chExt cx="1944216" cy="760699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2747D7A-4C1D-44F1-982C-666A45C5C838}"/>
                </a:ext>
              </a:extLst>
            </p:cNvPr>
            <p:cNvSpPr txBox="1"/>
            <p:nvPr/>
          </p:nvSpPr>
          <p:spPr>
            <a:xfrm>
              <a:off x="6012160" y="3007956"/>
              <a:ext cx="194421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This text can be replaced with your own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DBE8A96-EAD8-4DE1-A480-B7BF94FFBDED}"/>
                </a:ext>
              </a:extLst>
            </p:cNvPr>
            <p:cNvSpPr txBox="1"/>
            <p:nvPr/>
          </p:nvSpPr>
          <p:spPr>
            <a:xfrm>
              <a:off x="6015607" y="2708922"/>
              <a:ext cx="1940769" cy="338554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r>
                <a:rPr lang="en-US" altLang="ko-KR" sz="1600" dirty="0">
                  <a:solidFill>
                    <a:schemeClr val="accent4"/>
                  </a:solidFill>
                </a:rPr>
                <a:t>04 CONTENTS</a:t>
              </a:r>
            </a:p>
          </p:txBody>
        </p:sp>
      </p:grpSp>
      <p:sp>
        <p:nvSpPr>
          <p:cNvPr id="16" name="Oval 10">
            <a:extLst>
              <a:ext uri="{FF2B5EF4-FFF2-40B4-BE49-F238E27FC236}">
                <a16:creationId xmlns:a16="http://schemas.microsoft.com/office/drawing/2014/main" id="{5C3B814D-1617-46A4-B2A5-EC572699FEFD}"/>
              </a:ext>
            </a:extLst>
          </p:cNvPr>
          <p:cNvSpPr/>
          <p:nvPr/>
        </p:nvSpPr>
        <p:spPr>
          <a:xfrm>
            <a:off x="3540668" y="5408039"/>
            <a:ext cx="640080" cy="640080"/>
          </a:xfrm>
          <a:prstGeom prst="ellipse">
            <a:avLst/>
          </a:prstGeom>
          <a:solidFill>
            <a:schemeClr val="accent2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M" sz="2700">
              <a:solidFill>
                <a:srgbClr val="0070C0"/>
              </a:solidFill>
            </a:endParaRPr>
          </a:p>
        </p:txBody>
      </p:sp>
      <p:grpSp>
        <p:nvGrpSpPr>
          <p:cNvPr id="17" name="그룹 20">
            <a:extLst>
              <a:ext uri="{FF2B5EF4-FFF2-40B4-BE49-F238E27FC236}">
                <a16:creationId xmlns:a16="http://schemas.microsoft.com/office/drawing/2014/main" id="{50531083-C4CF-4F37-BF25-CB49FC41FC46}"/>
              </a:ext>
            </a:extLst>
          </p:cNvPr>
          <p:cNvGrpSpPr/>
          <p:nvPr/>
        </p:nvGrpSpPr>
        <p:grpSpPr>
          <a:xfrm>
            <a:off x="4277948" y="5356458"/>
            <a:ext cx="1780233" cy="740405"/>
            <a:chOff x="1204823" y="4992851"/>
            <a:chExt cx="1911560" cy="740405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060CD3B-CD11-4524-9D25-6A18360AC72C}"/>
                </a:ext>
              </a:extLst>
            </p:cNvPr>
            <p:cNvSpPr txBox="1"/>
            <p:nvPr/>
          </p:nvSpPr>
          <p:spPr>
            <a:xfrm>
              <a:off x="1204823" y="4992851"/>
              <a:ext cx="19115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FA1F36F-4E71-4163-8C07-97DAE13CA8E9}"/>
                </a:ext>
              </a:extLst>
            </p:cNvPr>
            <p:cNvSpPr txBox="1"/>
            <p:nvPr/>
          </p:nvSpPr>
          <p:spPr>
            <a:xfrm>
              <a:off x="1204824" y="5271591"/>
              <a:ext cx="19115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0" name="Oval 10">
            <a:extLst>
              <a:ext uri="{FF2B5EF4-FFF2-40B4-BE49-F238E27FC236}">
                <a16:creationId xmlns:a16="http://schemas.microsoft.com/office/drawing/2014/main" id="{ECBDF273-203B-41A4-8F6B-879ED8CD560E}"/>
              </a:ext>
            </a:extLst>
          </p:cNvPr>
          <p:cNvSpPr/>
          <p:nvPr/>
        </p:nvSpPr>
        <p:spPr>
          <a:xfrm>
            <a:off x="6194713" y="5408039"/>
            <a:ext cx="640080" cy="640080"/>
          </a:xfrm>
          <a:prstGeom prst="ellipse">
            <a:avLst/>
          </a:prstGeom>
          <a:solidFill>
            <a:schemeClr val="accent3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M" sz="2700">
              <a:solidFill>
                <a:srgbClr val="0070C0"/>
              </a:solidFill>
            </a:endParaRPr>
          </a:p>
        </p:txBody>
      </p:sp>
      <p:grpSp>
        <p:nvGrpSpPr>
          <p:cNvPr id="21" name="그룹 21">
            <a:extLst>
              <a:ext uri="{FF2B5EF4-FFF2-40B4-BE49-F238E27FC236}">
                <a16:creationId xmlns:a16="http://schemas.microsoft.com/office/drawing/2014/main" id="{A0E53189-E16C-4714-85F7-1B078EE27B3B}"/>
              </a:ext>
            </a:extLst>
          </p:cNvPr>
          <p:cNvGrpSpPr/>
          <p:nvPr/>
        </p:nvGrpSpPr>
        <p:grpSpPr>
          <a:xfrm>
            <a:off x="6931993" y="5356458"/>
            <a:ext cx="1780233" cy="740405"/>
            <a:chOff x="4028592" y="4992851"/>
            <a:chExt cx="1911560" cy="740405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89BA428-81F9-4FC8-8B53-14B9E960D3A6}"/>
                </a:ext>
              </a:extLst>
            </p:cNvPr>
            <p:cNvSpPr txBox="1"/>
            <p:nvPr/>
          </p:nvSpPr>
          <p:spPr>
            <a:xfrm>
              <a:off x="4028592" y="4992851"/>
              <a:ext cx="19115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BEDB0FE-D6AD-480B-B47F-B53903631415}"/>
                </a:ext>
              </a:extLst>
            </p:cNvPr>
            <p:cNvSpPr txBox="1"/>
            <p:nvPr/>
          </p:nvSpPr>
          <p:spPr>
            <a:xfrm>
              <a:off x="4028593" y="5271591"/>
              <a:ext cx="19115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4" name="Oval 10">
            <a:extLst>
              <a:ext uri="{FF2B5EF4-FFF2-40B4-BE49-F238E27FC236}">
                <a16:creationId xmlns:a16="http://schemas.microsoft.com/office/drawing/2014/main" id="{E922524A-B2DE-4B6D-AC16-96988AAB3C5F}"/>
              </a:ext>
            </a:extLst>
          </p:cNvPr>
          <p:cNvSpPr/>
          <p:nvPr/>
        </p:nvSpPr>
        <p:spPr>
          <a:xfrm>
            <a:off x="8848757" y="5408039"/>
            <a:ext cx="640080" cy="640080"/>
          </a:xfrm>
          <a:prstGeom prst="ellipse">
            <a:avLst/>
          </a:prstGeom>
          <a:solidFill>
            <a:schemeClr val="accent4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M" sz="2700">
              <a:solidFill>
                <a:srgbClr val="0070C0"/>
              </a:solidFill>
            </a:endParaRPr>
          </a:p>
        </p:txBody>
      </p:sp>
      <p:grpSp>
        <p:nvGrpSpPr>
          <p:cNvPr id="25" name="그룹 22">
            <a:extLst>
              <a:ext uri="{FF2B5EF4-FFF2-40B4-BE49-F238E27FC236}">
                <a16:creationId xmlns:a16="http://schemas.microsoft.com/office/drawing/2014/main" id="{B0B802C5-F425-4803-B4BA-7BF6E21117D6}"/>
              </a:ext>
            </a:extLst>
          </p:cNvPr>
          <p:cNvGrpSpPr/>
          <p:nvPr/>
        </p:nvGrpSpPr>
        <p:grpSpPr>
          <a:xfrm>
            <a:off x="9586037" y="5356458"/>
            <a:ext cx="1780233" cy="740405"/>
            <a:chOff x="6852361" y="4992851"/>
            <a:chExt cx="1911560" cy="740405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B88832C-77FB-4EAA-80A0-55ECEFBEB78B}"/>
                </a:ext>
              </a:extLst>
            </p:cNvPr>
            <p:cNvSpPr txBox="1"/>
            <p:nvPr/>
          </p:nvSpPr>
          <p:spPr>
            <a:xfrm>
              <a:off x="6852361" y="4992851"/>
              <a:ext cx="19115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7CD9A5F-09DC-41EF-96EA-03A482DDDE2D}"/>
                </a:ext>
              </a:extLst>
            </p:cNvPr>
            <p:cNvSpPr txBox="1"/>
            <p:nvPr/>
          </p:nvSpPr>
          <p:spPr>
            <a:xfrm>
              <a:off x="6852362" y="5271591"/>
              <a:ext cx="19115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8" name="L 도형 36">
            <a:extLst>
              <a:ext uri="{FF2B5EF4-FFF2-40B4-BE49-F238E27FC236}">
                <a16:creationId xmlns:a16="http://schemas.microsoft.com/office/drawing/2014/main" id="{2AB7679C-4DE7-4EBF-BEDD-F29AD8B5C451}"/>
              </a:ext>
            </a:extLst>
          </p:cNvPr>
          <p:cNvSpPr/>
          <p:nvPr/>
        </p:nvSpPr>
        <p:spPr>
          <a:xfrm rot="5400000">
            <a:off x="1726042" y="3247645"/>
            <a:ext cx="1121871" cy="2463531"/>
          </a:xfrm>
          <a:prstGeom prst="corner">
            <a:avLst>
              <a:gd name="adj1" fmla="val 22091"/>
              <a:gd name="adj2" fmla="val 20975"/>
            </a:avLst>
          </a:prstGeom>
          <a:solidFill>
            <a:schemeClr val="accent1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0070C0"/>
              </a:solidFill>
            </a:endParaRPr>
          </a:p>
        </p:txBody>
      </p:sp>
      <p:grpSp>
        <p:nvGrpSpPr>
          <p:cNvPr id="29" name="그룹 38">
            <a:extLst>
              <a:ext uri="{FF2B5EF4-FFF2-40B4-BE49-F238E27FC236}">
                <a16:creationId xmlns:a16="http://schemas.microsoft.com/office/drawing/2014/main" id="{6E60DB64-7D4D-4027-91B8-8A058D13F0CF}"/>
              </a:ext>
            </a:extLst>
          </p:cNvPr>
          <p:cNvGrpSpPr/>
          <p:nvPr/>
        </p:nvGrpSpPr>
        <p:grpSpPr>
          <a:xfrm>
            <a:off x="1395508" y="4252719"/>
            <a:ext cx="1955627" cy="760699"/>
            <a:chOff x="1464245" y="3861050"/>
            <a:chExt cx="1955627" cy="760699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DB9ADCA6-7435-43A6-902E-17E9BCF7BEEA}"/>
                </a:ext>
              </a:extLst>
            </p:cNvPr>
            <p:cNvSpPr txBox="1"/>
            <p:nvPr/>
          </p:nvSpPr>
          <p:spPr>
            <a:xfrm>
              <a:off x="1464245" y="4160084"/>
              <a:ext cx="19556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This text can be replaced with your own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AB3374E7-B88D-4F0A-82DA-9A1C58D34C92}"/>
                </a:ext>
              </a:extLst>
            </p:cNvPr>
            <p:cNvSpPr txBox="1"/>
            <p:nvPr/>
          </p:nvSpPr>
          <p:spPr>
            <a:xfrm>
              <a:off x="1467692" y="3861050"/>
              <a:ext cx="1952180" cy="338554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r>
                <a:rPr lang="en-US" altLang="ko-KR" sz="1600" dirty="0">
                  <a:solidFill>
                    <a:schemeClr val="accent1"/>
                  </a:solidFill>
                </a:rPr>
                <a:t>01 CONTENTS</a:t>
              </a:r>
            </a:p>
          </p:txBody>
        </p:sp>
      </p:grpSp>
      <p:sp>
        <p:nvSpPr>
          <p:cNvPr id="32" name="Oval 10">
            <a:extLst>
              <a:ext uri="{FF2B5EF4-FFF2-40B4-BE49-F238E27FC236}">
                <a16:creationId xmlns:a16="http://schemas.microsoft.com/office/drawing/2014/main" id="{D0D28644-DC60-4017-AC0F-41E3AA7F0CA9}"/>
              </a:ext>
            </a:extLst>
          </p:cNvPr>
          <p:cNvSpPr/>
          <p:nvPr/>
        </p:nvSpPr>
        <p:spPr>
          <a:xfrm>
            <a:off x="886623" y="5415752"/>
            <a:ext cx="640080" cy="64008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M" sz="2700">
              <a:solidFill>
                <a:srgbClr val="0070C0"/>
              </a:solidFill>
            </a:endParaRPr>
          </a:p>
        </p:txBody>
      </p:sp>
      <p:grpSp>
        <p:nvGrpSpPr>
          <p:cNvPr id="33" name="그룹 47">
            <a:extLst>
              <a:ext uri="{FF2B5EF4-FFF2-40B4-BE49-F238E27FC236}">
                <a16:creationId xmlns:a16="http://schemas.microsoft.com/office/drawing/2014/main" id="{26C43EA0-FB75-4524-BAF9-4C09282611D8}"/>
              </a:ext>
            </a:extLst>
          </p:cNvPr>
          <p:cNvGrpSpPr/>
          <p:nvPr/>
        </p:nvGrpSpPr>
        <p:grpSpPr>
          <a:xfrm>
            <a:off x="1623903" y="5364172"/>
            <a:ext cx="1780233" cy="740405"/>
            <a:chOff x="1204823" y="4992851"/>
            <a:chExt cx="1911560" cy="740405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980B805E-B248-4E52-98E2-7C8B5F4DF842}"/>
                </a:ext>
              </a:extLst>
            </p:cNvPr>
            <p:cNvSpPr txBox="1"/>
            <p:nvPr/>
          </p:nvSpPr>
          <p:spPr>
            <a:xfrm>
              <a:off x="1204823" y="4992851"/>
              <a:ext cx="19115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758328AA-861F-48DC-8A94-D428CE6C73AB}"/>
                </a:ext>
              </a:extLst>
            </p:cNvPr>
            <p:cNvSpPr txBox="1"/>
            <p:nvPr/>
          </p:nvSpPr>
          <p:spPr>
            <a:xfrm>
              <a:off x="1204824" y="5271591"/>
              <a:ext cx="19115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6" name="화살표: 원형 14">
            <a:extLst>
              <a:ext uri="{FF2B5EF4-FFF2-40B4-BE49-F238E27FC236}">
                <a16:creationId xmlns:a16="http://schemas.microsoft.com/office/drawing/2014/main" id="{1D0037B7-3010-467E-B911-ADE81C4FA21C}"/>
              </a:ext>
            </a:extLst>
          </p:cNvPr>
          <p:cNvSpPr/>
          <p:nvPr/>
        </p:nvSpPr>
        <p:spPr>
          <a:xfrm>
            <a:off x="2794753" y="2607817"/>
            <a:ext cx="1345489" cy="1345489"/>
          </a:xfrm>
          <a:prstGeom prst="circularArrow">
            <a:avLst>
              <a:gd name="adj1" fmla="val 16448"/>
              <a:gd name="adj2" fmla="val 1821358"/>
              <a:gd name="adj3" fmla="val 19790321"/>
              <a:gd name="adj4" fmla="val 7527901"/>
              <a:gd name="adj5" fmla="val 15624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7" name="화살표: 원형 44">
            <a:extLst>
              <a:ext uri="{FF2B5EF4-FFF2-40B4-BE49-F238E27FC236}">
                <a16:creationId xmlns:a16="http://schemas.microsoft.com/office/drawing/2014/main" id="{042C15BC-59EE-4C03-85E2-EB381E32CA43}"/>
              </a:ext>
            </a:extLst>
          </p:cNvPr>
          <p:cNvSpPr/>
          <p:nvPr/>
        </p:nvSpPr>
        <p:spPr>
          <a:xfrm>
            <a:off x="5405561" y="2070412"/>
            <a:ext cx="1345489" cy="1345489"/>
          </a:xfrm>
          <a:prstGeom prst="circularArrow">
            <a:avLst>
              <a:gd name="adj1" fmla="val 16448"/>
              <a:gd name="adj2" fmla="val 1821358"/>
              <a:gd name="adj3" fmla="val 19790321"/>
              <a:gd name="adj4" fmla="val 7527901"/>
              <a:gd name="adj5" fmla="val 15624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8" name="화살표: 원형 45">
            <a:extLst>
              <a:ext uri="{FF2B5EF4-FFF2-40B4-BE49-F238E27FC236}">
                <a16:creationId xmlns:a16="http://schemas.microsoft.com/office/drawing/2014/main" id="{0D5A7C9D-DC47-4AB0-89C9-3A70DD1F9403}"/>
              </a:ext>
            </a:extLst>
          </p:cNvPr>
          <p:cNvSpPr/>
          <p:nvPr/>
        </p:nvSpPr>
        <p:spPr>
          <a:xfrm>
            <a:off x="8016369" y="1533006"/>
            <a:ext cx="1345489" cy="1345489"/>
          </a:xfrm>
          <a:prstGeom prst="circularArrow">
            <a:avLst>
              <a:gd name="adj1" fmla="val 16448"/>
              <a:gd name="adj2" fmla="val 1821358"/>
              <a:gd name="adj3" fmla="val 19790321"/>
              <a:gd name="adj4" fmla="val 7527901"/>
              <a:gd name="adj5" fmla="val 15624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9" name="Isosceles Triangle 51">
            <a:extLst>
              <a:ext uri="{FF2B5EF4-FFF2-40B4-BE49-F238E27FC236}">
                <a16:creationId xmlns:a16="http://schemas.microsoft.com/office/drawing/2014/main" id="{F81BAAB3-0FBD-4610-BBAC-CAD0DE3605DD}"/>
              </a:ext>
            </a:extLst>
          </p:cNvPr>
          <p:cNvSpPr/>
          <p:nvPr/>
        </p:nvSpPr>
        <p:spPr>
          <a:xfrm>
            <a:off x="1055212" y="5635198"/>
            <a:ext cx="302963" cy="222164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Rounded Rectangle 6">
            <a:extLst>
              <a:ext uri="{FF2B5EF4-FFF2-40B4-BE49-F238E27FC236}">
                <a16:creationId xmlns:a16="http://schemas.microsoft.com/office/drawing/2014/main" id="{2B48136E-282E-48D7-94D8-D0C9D9C59B58}"/>
              </a:ext>
            </a:extLst>
          </p:cNvPr>
          <p:cNvSpPr/>
          <p:nvPr/>
        </p:nvSpPr>
        <p:spPr>
          <a:xfrm>
            <a:off x="3718669" y="5591106"/>
            <a:ext cx="314748" cy="320001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Teardrop 1">
            <a:extLst>
              <a:ext uri="{FF2B5EF4-FFF2-40B4-BE49-F238E27FC236}">
                <a16:creationId xmlns:a16="http://schemas.microsoft.com/office/drawing/2014/main" id="{61D68A58-B5AC-44F5-8231-8954A8FF49B0}"/>
              </a:ext>
            </a:extLst>
          </p:cNvPr>
          <p:cNvSpPr/>
          <p:nvPr/>
        </p:nvSpPr>
        <p:spPr>
          <a:xfrm rot="18805991">
            <a:off x="6359054" y="5567642"/>
            <a:ext cx="342825" cy="339248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2" name="Rounded Rectangle 27">
            <a:extLst>
              <a:ext uri="{FF2B5EF4-FFF2-40B4-BE49-F238E27FC236}">
                <a16:creationId xmlns:a16="http://schemas.microsoft.com/office/drawing/2014/main" id="{6641381F-83BD-43E4-B190-1A9288799D57}"/>
              </a:ext>
            </a:extLst>
          </p:cNvPr>
          <p:cNvSpPr/>
          <p:nvPr/>
        </p:nvSpPr>
        <p:spPr>
          <a:xfrm>
            <a:off x="9016172" y="5604666"/>
            <a:ext cx="315111" cy="242048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780278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1" name="Group 130">
            <a:extLst>
              <a:ext uri="{FF2B5EF4-FFF2-40B4-BE49-F238E27FC236}">
                <a16:creationId xmlns:a16="http://schemas.microsoft.com/office/drawing/2014/main" id="{71F85F11-BC75-4F0D-B18A-9789D81ED211}"/>
              </a:ext>
            </a:extLst>
          </p:cNvPr>
          <p:cNvGrpSpPr/>
          <p:nvPr/>
        </p:nvGrpSpPr>
        <p:grpSpPr>
          <a:xfrm>
            <a:off x="1642795" y="1718415"/>
            <a:ext cx="6482105" cy="3804146"/>
            <a:chOff x="299536" y="2056656"/>
            <a:chExt cx="7387139" cy="4335282"/>
          </a:xfrm>
        </p:grpSpPr>
        <p:grpSp>
          <p:nvGrpSpPr>
            <p:cNvPr id="4" name="Graphic 17">
              <a:extLst>
                <a:ext uri="{FF2B5EF4-FFF2-40B4-BE49-F238E27FC236}">
                  <a16:creationId xmlns:a16="http://schemas.microsoft.com/office/drawing/2014/main" id="{AE8921A0-299D-4293-AB06-F6C159809399}"/>
                </a:ext>
              </a:extLst>
            </p:cNvPr>
            <p:cNvGrpSpPr/>
            <p:nvPr/>
          </p:nvGrpSpPr>
          <p:grpSpPr>
            <a:xfrm>
              <a:off x="299536" y="2056656"/>
              <a:ext cx="7387139" cy="4335282"/>
              <a:chOff x="2687161" y="3731096"/>
              <a:chExt cx="5158677" cy="3027467"/>
            </a:xfrm>
          </p:grpSpPr>
          <p:sp>
            <p:nvSpPr>
              <p:cNvPr id="5" name="Freeform: Shape 4">
                <a:extLst>
                  <a:ext uri="{FF2B5EF4-FFF2-40B4-BE49-F238E27FC236}">
                    <a16:creationId xmlns:a16="http://schemas.microsoft.com/office/drawing/2014/main" id="{ACAC240D-B666-466C-9117-6B8825BE1258}"/>
                  </a:ext>
                </a:extLst>
              </p:cNvPr>
              <p:cNvSpPr/>
              <p:nvPr/>
            </p:nvSpPr>
            <p:spPr>
              <a:xfrm>
                <a:off x="2725967" y="4290519"/>
                <a:ext cx="1906137" cy="2468044"/>
              </a:xfrm>
              <a:custGeom>
                <a:avLst/>
                <a:gdLst>
                  <a:gd name="connsiteX0" fmla="*/ 1901480 w 1906136"/>
                  <a:gd name="connsiteY0" fmla="*/ 1594450 h 2468044"/>
                  <a:gd name="connsiteX1" fmla="*/ 1898376 w 1906136"/>
                  <a:gd name="connsiteY1" fmla="*/ 1588241 h 2468044"/>
                  <a:gd name="connsiteX2" fmla="*/ 1892167 w 1906136"/>
                  <a:gd name="connsiteY2" fmla="*/ 1582963 h 2468044"/>
                  <a:gd name="connsiteX3" fmla="*/ 1886889 w 1906136"/>
                  <a:gd name="connsiteY3" fmla="*/ 1575513 h 2468044"/>
                  <a:gd name="connsiteX4" fmla="*/ 1879749 w 1906136"/>
                  <a:gd name="connsiteY4" fmla="*/ 1577686 h 2468044"/>
                  <a:gd name="connsiteX5" fmla="*/ 1870436 w 1906136"/>
                  <a:gd name="connsiteY5" fmla="*/ 1577686 h 2468044"/>
                  <a:gd name="connsiteX6" fmla="*/ 1862054 w 1906136"/>
                  <a:gd name="connsiteY6" fmla="*/ 1575513 h 2468044"/>
                  <a:gd name="connsiteX7" fmla="*/ 1855845 w 1906136"/>
                  <a:gd name="connsiteY7" fmla="*/ 1568062 h 2468044"/>
                  <a:gd name="connsiteX8" fmla="*/ 1854913 w 1906136"/>
                  <a:gd name="connsiteY8" fmla="*/ 1558748 h 2468044"/>
                  <a:gd name="connsiteX9" fmla="*/ 1850878 w 1906136"/>
                  <a:gd name="connsiteY9" fmla="*/ 1548193 h 2468044"/>
                  <a:gd name="connsiteX10" fmla="*/ 1845600 w 1906136"/>
                  <a:gd name="connsiteY10" fmla="*/ 1542916 h 2468044"/>
                  <a:gd name="connsiteX11" fmla="*/ 1789410 w 1906136"/>
                  <a:gd name="connsiteY11" fmla="*/ 1538569 h 2468044"/>
                  <a:gd name="connsiteX12" fmla="*/ 1785374 w 1906136"/>
                  <a:gd name="connsiteY12" fmla="*/ 1537638 h 2468044"/>
                  <a:gd name="connsiteX13" fmla="*/ 1782269 w 1906136"/>
                  <a:gd name="connsiteY13" fmla="*/ 1535465 h 2468044"/>
                  <a:gd name="connsiteX14" fmla="*/ 1778233 w 1906136"/>
                  <a:gd name="connsiteY14" fmla="*/ 1533292 h 2468044"/>
                  <a:gd name="connsiteX15" fmla="*/ 1777302 w 1906136"/>
                  <a:gd name="connsiteY15" fmla="*/ 1533292 h 2468044"/>
                  <a:gd name="connsiteX16" fmla="*/ 1771093 w 1906136"/>
                  <a:gd name="connsiteY16" fmla="*/ 1531119 h 2468044"/>
                  <a:gd name="connsiteX17" fmla="*/ 1767989 w 1906136"/>
                  <a:gd name="connsiteY17" fmla="*/ 1533292 h 2468044"/>
                  <a:gd name="connsiteX18" fmla="*/ 1762711 w 1906136"/>
                  <a:gd name="connsiteY18" fmla="*/ 1535465 h 2468044"/>
                  <a:gd name="connsiteX19" fmla="*/ 1758675 w 1906136"/>
                  <a:gd name="connsiteY19" fmla="*/ 1522737 h 2468044"/>
                  <a:gd name="connsiteX20" fmla="*/ 1736944 w 1906136"/>
                  <a:gd name="connsiteY20" fmla="*/ 1515286 h 2468044"/>
                  <a:gd name="connsiteX21" fmla="*/ 1713971 w 1906136"/>
                  <a:gd name="connsiteY21" fmla="*/ 1515286 h 2468044"/>
                  <a:gd name="connsiteX22" fmla="*/ 1717075 w 1906136"/>
                  <a:gd name="connsiteY22" fmla="*/ 1509077 h 2468044"/>
                  <a:gd name="connsiteX23" fmla="*/ 1721111 w 1906136"/>
                  <a:gd name="connsiteY23" fmla="*/ 1505973 h 2468044"/>
                  <a:gd name="connsiteX24" fmla="*/ 1724216 w 1906136"/>
                  <a:gd name="connsiteY24" fmla="*/ 1500695 h 2468044"/>
                  <a:gd name="connsiteX25" fmla="*/ 1728252 w 1906136"/>
                  <a:gd name="connsiteY25" fmla="*/ 1496349 h 2468044"/>
                  <a:gd name="connsiteX26" fmla="*/ 1729183 w 1906136"/>
                  <a:gd name="connsiteY26" fmla="*/ 1488898 h 2468044"/>
                  <a:gd name="connsiteX27" fmla="*/ 1704037 w 1906136"/>
                  <a:gd name="connsiteY27" fmla="*/ 1476170 h 2468044"/>
                  <a:gd name="connsiteX28" fmla="*/ 1682306 w 1906136"/>
                  <a:gd name="connsiteY28" fmla="*/ 1459406 h 2468044"/>
                  <a:gd name="connsiteX29" fmla="*/ 1662437 w 1906136"/>
                  <a:gd name="connsiteY29" fmla="*/ 1439537 h 2468044"/>
                  <a:gd name="connsiteX30" fmla="*/ 1645673 w 1906136"/>
                  <a:gd name="connsiteY30" fmla="*/ 1417496 h 2468044"/>
                  <a:gd name="connsiteX31" fmla="*/ 1621769 w 1906136"/>
                  <a:gd name="connsiteY31" fmla="*/ 1415322 h 2468044"/>
                  <a:gd name="connsiteX32" fmla="*/ 1604073 w 1906136"/>
                  <a:gd name="connsiteY32" fmla="*/ 1414391 h 2468044"/>
                  <a:gd name="connsiteX33" fmla="*/ 1582342 w 1906136"/>
                  <a:gd name="connsiteY33" fmla="*/ 1412218 h 2468044"/>
                  <a:gd name="connsiteX34" fmla="*/ 1578306 w 1906136"/>
                  <a:gd name="connsiteY34" fmla="*/ 1400732 h 2468044"/>
                  <a:gd name="connsiteX35" fmla="*/ 1571166 w 1906136"/>
                  <a:gd name="connsiteY35" fmla="*/ 1393281 h 2468044"/>
                  <a:gd name="connsiteX36" fmla="*/ 1562784 w 1906136"/>
                  <a:gd name="connsiteY36" fmla="*/ 1392350 h 2468044"/>
                  <a:gd name="connsiteX37" fmla="*/ 1549124 w 1906136"/>
                  <a:gd name="connsiteY37" fmla="*/ 1388003 h 2468044"/>
                  <a:gd name="connsiteX38" fmla="*/ 1549124 w 1906136"/>
                  <a:gd name="connsiteY38" fmla="*/ 1377448 h 2468044"/>
                  <a:gd name="connsiteX39" fmla="*/ 1536707 w 1906136"/>
                  <a:gd name="connsiteY39" fmla="*/ 1371239 h 2468044"/>
                  <a:gd name="connsiteX40" fmla="*/ 1529566 w 1906136"/>
                  <a:gd name="connsiteY40" fmla="*/ 1365962 h 2468044"/>
                  <a:gd name="connsiteX41" fmla="*/ 1522426 w 1906136"/>
                  <a:gd name="connsiteY41" fmla="*/ 1360684 h 2468044"/>
                  <a:gd name="connsiteX42" fmla="*/ 1510008 w 1906136"/>
                  <a:gd name="connsiteY42" fmla="*/ 1356338 h 2468044"/>
                  <a:gd name="connsiteX43" fmla="*/ 1512181 w 1906136"/>
                  <a:gd name="connsiteY43" fmla="*/ 1353233 h 2468044"/>
                  <a:gd name="connsiteX44" fmla="*/ 1512181 w 1906136"/>
                  <a:gd name="connsiteY44" fmla="*/ 1351060 h 2468044"/>
                  <a:gd name="connsiteX45" fmla="*/ 1514354 w 1906136"/>
                  <a:gd name="connsiteY45" fmla="*/ 1350129 h 2468044"/>
                  <a:gd name="connsiteX46" fmla="*/ 1514354 w 1906136"/>
                  <a:gd name="connsiteY46" fmla="*/ 1347956 h 2468044"/>
                  <a:gd name="connsiteX47" fmla="*/ 1514354 w 1906136"/>
                  <a:gd name="connsiteY47" fmla="*/ 1343609 h 2468044"/>
                  <a:gd name="connsiteX48" fmla="*/ 1488277 w 1906136"/>
                  <a:gd name="connsiteY48" fmla="*/ 1345783 h 2468044"/>
                  <a:gd name="connsiteX49" fmla="*/ 1463131 w 1906136"/>
                  <a:gd name="connsiteY49" fmla="*/ 1347956 h 2468044"/>
                  <a:gd name="connsiteX50" fmla="*/ 1441400 w 1906136"/>
                  <a:gd name="connsiteY50" fmla="*/ 1345783 h 2468044"/>
                  <a:gd name="connsiteX51" fmla="*/ 1419668 w 1906136"/>
                  <a:gd name="connsiteY51" fmla="*/ 1338332 h 2468044"/>
                  <a:gd name="connsiteX52" fmla="*/ 1402904 w 1906136"/>
                  <a:gd name="connsiteY52" fmla="*/ 1323741 h 2468044"/>
                  <a:gd name="connsiteX53" fmla="*/ 1399800 w 1906136"/>
                  <a:gd name="connsiteY53" fmla="*/ 1325914 h 2468044"/>
                  <a:gd name="connsiteX54" fmla="*/ 1395764 w 1906136"/>
                  <a:gd name="connsiteY54" fmla="*/ 1328087 h 2468044"/>
                  <a:gd name="connsiteX55" fmla="*/ 1393591 w 1906136"/>
                  <a:gd name="connsiteY55" fmla="*/ 1329019 h 2468044"/>
                  <a:gd name="connsiteX56" fmla="*/ 1392660 w 1906136"/>
                  <a:gd name="connsiteY56" fmla="*/ 1331192 h 2468044"/>
                  <a:gd name="connsiteX57" fmla="*/ 1390487 w 1906136"/>
                  <a:gd name="connsiteY57" fmla="*/ 1333365 h 2468044"/>
                  <a:gd name="connsiteX58" fmla="*/ 1386451 w 1906136"/>
                  <a:gd name="connsiteY58" fmla="*/ 1336469 h 2468044"/>
                  <a:gd name="connsiteX59" fmla="*/ 1386451 w 1906136"/>
                  <a:gd name="connsiteY59" fmla="*/ 1340815 h 2468044"/>
                  <a:gd name="connsiteX60" fmla="*/ 1383346 w 1906136"/>
                  <a:gd name="connsiteY60" fmla="*/ 1338642 h 2468044"/>
                  <a:gd name="connsiteX61" fmla="*/ 1381173 w 1906136"/>
                  <a:gd name="connsiteY61" fmla="*/ 1336469 h 2468044"/>
                  <a:gd name="connsiteX62" fmla="*/ 1379000 w 1906136"/>
                  <a:gd name="connsiteY62" fmla="*/ 1336469 h 2468044"/>
                  <a:gd name="connsiteX63" fmla="*/ 1379000 w 1906136"/>
                  <a:gd name="connsiteY63" fmla="*/ 1335538 h 2468044"/>
                  <a:gd name="connsiteX64" fmla="*/ 1381173 w 1906136"/>
                  <a:gd name="connsiteY64" fmla="*/ 1335538 h 2468044"/>
                  <a:gd name="connsiteX65" fmla="*/ 1381173 w 1906136"/>
                  <a:gd name="connsiteY65" fmla="*/ 1331192 h 2468044"/>
                  <a:gd name="connsiteX66" fmla="*/ 1383346 w 1906136"/>
                  <a:gd name="connsiteY66" fmla="*/ 1328087 h 2468044"/>
                  <a:gd name="connsiteX67" fmla="*/ 1378069 w 1906136"/>
                  <a:gd name="connsiteY67" fmla="*/ 1328087 h 2468044"/>
                  <a:gd name="connsiteX68" fmla="*/ 1374033 w 1906136"/>
                  <a:gd name="connsiteY68" fmla="*/ 1325914 h 2468044"/>
                  <a:gd name="connsiteX69" fmla="*/ 1371860 w 1906136"/>
                  <a:gd name="connsiteY69" fmla="*/ 1325914 h 2468044"/>
                  <a:gd name="connsiteX70" fmla="*/ 1368755 w 1906136"/>
                  <a:gd name="connsiteY70" fmla="*/ 1325914 h 2468044"/>
                  <a:gd name="connsiteX71" fmla="*/ 1366582 w 1906136"/>
                  <a:gd name="connsiteY71" fmla="*/ 1325914 h 2468044"/>
                  <a:gd name="connsiteX72" fmla="*/ 1363478 w 1906136"/>
                  <a:gd name="connsiteY72" fmla="*/ 1328087 h 2468044"/>
                  <a:gd name="connsiteX73" fmla="*/ 1343609 w 1906136"/>
                  <a:gd name="connsiteY73" fmla="*/ 1331192 h 2468044"/>
                  <a:gd name="connsiteX74" fmla="*/ 1329950 w 1906136"/>
                  <a:gd name="connsiteY74" fmla="*/ 1338642 h 2468044"/>
                  <a:gd name="connsiteX75" fmla="*/ 1319395 w 1906136"/>
                  <a:gd name="connsiteY75" fmla="*/ 1347956 h 2468044"/>
                  <a:gd name="connsiteX76" fmla="*/ 1310081 w 1906136"/>
                  <a:gd name="connsiteY76" fmla="*/ 1358511 h 2468044"/>
                  <a:gd name="connsiteX77" fmla="*/ 1302941 w 1906136"/>
                  <a:gd name="connsiteY77" fmla="*/ 1373102 h 2468044"/>
                  <a:gd name="connsiteX78" fmla="*/ 1296111 w 1906136"/>
                  <a:gd name="connsiteY78" fmla="*/ 1371550 h 2468044"/>
                  <a:gd name="connsiteX79" fmla="*/ 1290833 w 1906136"/>
                  <a:gd name="connsiteY79" fmla="*/ 1370618 h 2468044"/>
                  <a:gd name="connsiteX80" fmla="*/ 1288660 w 1906136"/>
                  <a:gd name="connsiteY80" fmla="*/ 1370618 h 2468044"/>
                  <a:gd name="connsiteX81" fmla="*/ 1286798 w 1906136"/>
                  <a:gd name="connsiteY81" fmla="*/ 1368445 h 2468044"/>
                  <a:gd name="connsiteX82" fmla="*/ 1283693 w 1906136"/>
                  <a:gd name="connsiteY82" fmla="*/ 1364099 h 2468044"/>
                  <a:gd name="connsiteX83" fmla="*/ 1281520 w 1906136"/>
                  <a:gd name="connsiteY83" fmla="*/ 1360994 h 2468044"/>
                  <a:gd name="connsiteX84" fmla="*/ 1264756 w 1906136"/>
                  <a:gd name="connsiteY84" fmla="*/ 1360994 h 2468044"/>
                  <a:gd name="connsiteX85" fmla="*/ 1255443 w 1906136"/>
                  <a:gd name="connsiteY85" fmla="*/ 1364099 h 2468044"/>
                  <a:gd name="connsiteX86" fmla="*/ 1248302 w 1906136"/>
                  <a:gd name="connsiteY86" fmla="*/ 1373412 h 2468044"/>
                  <a:gd name="connsiteX87" fmla="*/ 1234643 w 1906136"/>
                  <a:gd name="connsiteY87" fmla="*/ 1370308 h 2468044"/>
                  <a:gd name="connsiteX88" fmla="*/ 1223156 w 1906136"/>
                  <a:gd name="connsiteY88" fmla="*/ 1364099 h 2468044"/>
                  <a:gd name="connsiteX89" fmla="*/ 1216016 w 1906136"/>
                  <a:gd name="connsiteY89" fmla="*/ 1356648 h 2468044"/>
                  <a:gd name="connsiteX90" fmla="*/ 1210739 w 1906136"/>
                  <a:gd name="connsiteY90" fmla="*/ 1350439 h 2468044"/>
                  <a:gd name="connsiteX91" fmla="*/ 1201425 w 1906136"/>
                  <a:gd name="connsiteY91" fmla="*/ 1341126 h 2468044"/>
                  <a:gd name="connsiteX92" fmla="*/ 1201425 w 1906136"/>
                  <a:gd name="connsiteY92" fmla="*/ 1326535 h 2468044"/>
                  <a:gd name="connsiteX93" fmla="*/ 1205461 w 1906136"/>
                  <a:gd name="connsiteY93" fmla="*/ 1311944 h 2468044"/>
                  <a:gd name="connsiteX94" fmla="*/ 1208565 w 1906136"/>
                  <a:gd name="connsiteY94" fmla="*/ 1300457 h 2468044"/>
                  <a:gd name="connsiteX95" fmla="*/ 1206392 w 1906136"/>
                  <a:gd name="connsiteY95" fmla="*/ 1284625 h 2468044"/>
                  <a:gd name="connsiteX96" fmla="*/ 1199252 w 1906136"/>
                  <a:gd name="connsiteY96" fmla="*/ 1273138 h 2468044"/>
                  <a:gd name="connsiteX97" fmla="*/ 1190870 w 1906136"/>
                  <a:gd name="connsiteY97" fmla="*/ 1267861 h 2468044"/>
                  <a:gd name="connsiteX98" fmla="*/ 1177210 w 1906136"/>
                  <a:gd name="connsiteY98" fmla="*/ 1265688 h 2468044"/>
                  <a:gd name="connsiteX99" fmla="*/ 1162619 w 1906136"/>
                  <a:gd name="connsiteY99" fmla="*/ 1265688 h 2468044"/>
                  <a:gd name="connsiteX100" fmla="*/ 1147097 w 1906136"/>
                  <a:gd name="connsiteY100" fmla="*/ 1267861 h 2468044"/>
                  <a:gd name="connsiteX101" fmla="*/ 1128470 w 1906136"/>
                  <a:gd name="connsiteY101" fmla="*/ 1267861 h 2468044"/>
                  <a:gd name="connsiteX102" fmla="*/ 1134679 w 1906136"/>
                  <a:gd name="connsiteY102" fmla="*/ 1255132 h 2468044"/>
                  <a:gd name="connsiteX103" fmla="*/ 1139957 w 1906136"/>
                  <a:gd name="connsiteY103" fmla="*/ 1238368 h 2468044"/>
                  <a:gd name="connsiteX104" fmla="*/ 1145234 w 1906136"/>
                  <a:gd name="connsiteY104" fmla="*/ 1220362 h 2468044"/>
                  <a:gd name="connsiteX105" fmla="*/ 1150512 w 1906136"/>
                  <a:gd name="connsiteY105" fmla="*/ 1206703 h 2468044"/>
                  <a:gd name="connsiteX106" fmla="*/ 1157652 w 1906136"/>
                  <a:gd name="connsiteY106" fmla="*/ 1199252 h 2468044"/>
                  <a:gd name="connsiteX107" fmla="*/ 1157652 w 1906136"/>
                  <a:gd name="connsiteY107" fmla="*/ 1183420 h 2468044"/>
                  <a:gd name="connsiteX108" fmla="*/ 1152375 w 1906136"/>
                  <a:gd name="connsiteY108" fmla="*/ 1184351 h 2468044"/>
                  <a:gd name="connsiteX109" fmla="*/ 1148339 w 1906136"/>
                  <a:gd name="connsiteY109" fmla="*/ 1184351 h 2468044"/>
                  <a:gd name="connsiteX110" fmla="*/ 1147097 w 1906136"/>
                  <a:gd name="connsiteY110" fmla="*/ 1184351 h 2468044"/>
                  <a:gd name="connsiteX111" fmla="*/ 1147097 w 1906136"/>
                  <a:gd name="connsiteY111" fmla="*/ 1186524 h 2468044"/>
                  <a:gd name="connsiteX112" fmla="*/ 1144924 w 1906136"/>
                  <a:gd name="connsiteY112" fmla="*/ 1186524 h 2468044"/>
                  <a:gd name="connsiteX113" fmla="*/ 1144924 w 1906136"/>
                  <a:gd name="connsiteY113" fmla="*/ 1184351 h 2468044"/>
                  <a:gd name="connsiteX114" fmla="*/ 1142751 w 1906136"/>
                  <a:gd name="connsiteY114" fmla="*/ 1183420 h 2468044"/>
                  <a:gd name="connsiteX115" fmla="*/ 1141820 w 1906136"/>
                  <a:gd name="connsiteY115" fmla="*/ 1179073 h 2468044"/>
                  <a:gd name="connsiteX116" fmla="*/ 1125055 w 1906136"/>
                  <a:gd name="connsiteY116" fmla="*/ 1181246 h 2468044"/>
                  <a:gd name="connsiteX117" fmla="*/ 1113569 w 1906136"/>
                  <a:gd name="connsiteY117" fmla="*/ 1186524 h 2468044"/>
                  <a:gd name="connsiteX118" fmla="*/ 1105187 w 1906136"/>
                  <a:gd name="connsiteY118" fmla="*/ 1195837 h 2468044"/>
                  <a:gd name="connsiteX119" fmla="*/ 1103014 w 1906136"/>
                  <a:gd name="connsiteY119" fmla="*/ 1198942 h 2468044"/>
                  <a:gd name="connsiteX120" fmla="*/ 1100841 w 1906136"/>
                  <a:gd name="connsiteY120" fmla="*/ 1205151 h 2468044"/>
                  <a:gd name="connsiteX121" fmla="*/ 1098668 w 1906136"/>
                  <a:gd name="connsiteY121" fmla="*/ 1210428 h 2468044"/>
                  <a:gd name="connsiteX122" fmla="*/ 1097736 w 1906136"/>
                  <a:gd name="connsiteY122" fmla="*/ 1215706 h 2468044"/>
                  <a:gd name="connsiteX123" fmla="*/ 1093700 w 1906136"/>
                  <a:gd name="connsiteY123" fmla="*/ 1220052 h 2468044"/>
                  <a:gd name="connsiteX124" fmla="*/ 1093700 w 1906136"/>
                  <a:gd name="connsiteY124" fmla="*/ 1220983 h 2468044"/>
                  <a:gd name="connsiteX125" fmla="*/ 1091527 w 1906136"/>
                  <a:gd name="connsiteY125" fmla="*/ 1220983 h 2468044"/>
                  <a:gd name="connsiteX126" fmla="*/ 1090596 w 1906136"/>
                  <a:gd name="connsiteY126" fmla="*/ 1220983 h 2468044"/>
                  <a:gd name="connsiteX127" fmla="*/ 1086560 w 1906136"/>
                  <a:gd name="connsiteY127" fmla="*/ 1220983 h 2468044"/>
                  <a:gd name="connsiteX128" fmla="*/ 1084387 w 1906136"/>
                  <a:gd name="connsiteY128" fmla="*/ 1220983 h 2468044"/>
                  <a:gd name="connsiteX129" fmla="*/ 1081283 w 1906136"/>
                  <a:gd name="connsiteY129" fmla="*/ 1223157 h 2468044"/>
                  <a:gd name="connsiteX130" fmla="*/ 1066692 w 1906136"/>
                  <a:gd name="connsiteY130" fmla="*/ 1230607 h 2468044"/>
                  <a:gd name="connsiteX131" fmla="*/ 1057378 w 1906136"/>
                  <a:gd name="connsiteY131" fmla="*/ 1234953 h 2468044"/>
                  <a:gd name="connsiteX132" fmla="*/ 1052101 w 1906136"/>
                  <a:gd name="connsiteY132" fmla="*/ 1232780 h 2468044"/>
                  <a:gd name="connsiteX133" fmla="*/ 1048065 w 1906136"/>
                  <a:gd name="connsiteY133" fmla="*/ 1230607 h 2468044"/>
                  <a:gd name="connsiteX134" fmla="*/ 1044960 w 1906136"/>
                  <a:gd name="connsiteY134" fmla="*/ 1227503 h 2468044"/>
                  <a:gd name="connsiteX135" fmla="*/ 1037820 w 1906136"/>
                  <a:gd name="connsiteY135" fmla="*/ 1225330 h 2468044"/>
                  <a:gd name="connsiteX136" fmla="*/ 1025402 w 1906136"/>
                  <a:gd name="connsiteY136" fmla="*/ 1223157 h 2468044"/>
                  <a:gd name="connsiteX137" fmla="*/ 1013916 w 1906136"/>
                  <a:gd name="connsiteY137" fmla="*/ 1201115 h 2468044"/>
                  <a:gd name="connsiteX138" fmla="*/ 1006776 w 1906136"/>
                  <a:gd name="connsiteY138" fmla="*/ 1183109 h 2468044"/>
                  <a:gd name="connsiteX139" fmla="*/ 1005844 w 1906136"/>
                  <a:gd name="connsiteY139" fmla="*/ 1164172 h 2468044"/>
                  <a:gd name="connsiteX140" fmla="*/ 1005844 w 1906136"/>
                  <a:gd name="connsiteY140" fmla="*/ 1146166 h 2468044"/>
                  <a:gd name="connsiteX141" fmla="*/ 1012985 w 1906136"/>
                  <a:gd name="connsiteY141" fmla="*/ 1121951 h 2468044"/>
                  <a:gd name="connsiteX142" fmla="*/ 1016089 w 1906136"/>
                  <a:gd name="connsiteY142" fmla="*/ 1111396 h 2468044"/>
                  <a:gd name="connsiteX143" fmla="*/ 1016089 w 1906136"/>
                  <a:gd name="connsiteY143" fmla="*/ 1102083 h 2468044"/>
                  <a:gd name="connsiteX144" fmla="*/ 1013916 w 1906136"/>
                  <a:gd name="connsiteY144" fmla="*/ 1094632 h 2468044"/>
                  <a:gd name="connsiteX145" fmla="*/ 1017952 w 1906136"/>
                  <a:gd name="connsiteY145" fmla="*/ 1085319 h 2468044"/>
                  <a:gd name="connsiteX146" fmla="*/ 1025092 w 1906136"/>
                  <a:gd name="connsiteY146" fmla="*/ 1074764 h 2468044"/>
                  <a:gd name="connsiteX147" fmla="*/ 1035647 w 1906136"/>
                  <a:gd name="connsiteY147" fmla="*/ 1067313 h 2468044"/>
                  <a:gd name="connsiteX148" fmla="*/ 1048065 w 1906136"/>
                  <a:gd name="connsiteY148" fmla="*/ 1061104 h 2468044"/>
                  <a:gd name="connsiteX149" fmla="*/ 1059551 w 1906136"/>
                  <a:gd name="connsiteY149" fmla="*/ 1057999 h 2468044"/>
                  <a:gd name="connsiteX150" fmla="*/ 1076316 w 1906136"/>
                  <a:gd name="connsiteY150" fmla="*/ 1055826 h 2468044"/>
                  <a:gd name="connsiteX151" fmla="*/ 1091838 w 1906136"/>
                  <a:gd name="connsiteY151" fmla="*/ 1055826 h 2468044"/>
                  <a:gd name="connsiteX152" fmla="*/ 1108602 w 1906136"/>
                  <a:gd name="connsiteY152" fmla="*/ 1060173 h 2468044"/>
                  <a:gd name="connsiteX153" fmla="*/ 1121020 w 1906136"/>
                  <a:gd name="connsiteY153" fmla="*/ 1065450 h 2468044"/>
                  <a:gd name="connsiteX154" fmla="*/ 1137784 w 1906136"/>
                  <a:gd name="connsiteY154" fmla="*/ 1065450 h 2468044"/>
                  <a:gd name="connsiteX155" fmla="*/ 1134679 w 1906136"/>
                  <a:gd name="connsiteY155" fmla="*/ 1060173 h 2468044"/>
                  <a:gd name="connsiteX156" fmla="*/ 1132506 w 1906136"/>
                  <a:gd name="connsiteY156" fmla="*/ 1055826 h 2468044"/>
                  <a:gd name="connsiteX157" fmla="*/ 1130333 w 1906136"/>
                  <a:gd name="connsiteY157" fmla="*/ 1052722 h 2468044"/>
                  <a:gd name="connsiteX158" fmla="*/ 1127229 w 1906136"/>
                  <a:gd name="connsiteY158" fmla="*/ 1047444 h 2468044"/>
                  <a:gd name="connsiteX159" fmla="*/ 1125055 w 1906136"/>
                  <a:gd name="connsiteY159" fmla="*/ 1041235 h 2468044"/>
                  <a:gd name="connsiteX160" fmla="*/ 1128160 w 1906136"/>
                  <a:gd name="connsiteY160" fmla="*/ 1041235 h 2468044"/>
                  <a:gd name="connsiteX161" fmla="*/ 1128160 w 1906136"/>
                  <a:gd name="connsiteY161" fmla="*/ 1038131 h 2468044"/>
                  <a:gd name="connsiteX162" fmla="*/ 1149891 w 1906136"/>
                  <a:gd name="connsiteY162" fmla="*/ 1041235 h 2468044"/>
                  <a:gd name="connsiteX163" fmla="*/ 1168518 w 1906136"/>
                  <a:gd name="connsiteY163" fmla="*/ 1048686 h 2468044"/>
                  <a:gd name="connsiteX164" fmla="*/ 1184040 w 1906136"/>
                  <a:gd name="connsiteY164" fmla="*/ 1056137 h 2468044"/>
                  <a:gd name="connsiteX165" fmla="*/ 1197700 w 1906136"/>
                  <a:gd name="connsiteY165" fmla="*/ 1058310 h 2468044"/>
                  <a:gd name="connsiteX166" fmla="*/ 1208255 w 1906136"/>
                  <a:gd name="connsiteY166" fmla="*/ 1067623 h 2468044"/>
                  <a:gd name="connsiteX167" fmla="*/ 1219741 w 1906136"/>
                  <a:gd name="connsiteY167" fmla="*/ 1083456 h 2468044"/>
                  <a:gd name="connsiteX168" fmla="*/ 1230297 w 1906136"/>
                  <a:gd name="connsiteY168" fmla="*/ 1105498 h 2468044"/>
                  <a:gd name="connsiteX169" fmla="*/ 1239610 w 1906136"/>
                  <a:gd name="connsiteY169" fmla="*/ 1126608 h 2468044"/>
                  <a:gd name="connsiteX170" fmla="*/ 1244888 w 1906136"/>
                  <a:gd name="connsiteY170" fmla="*/ 1142441 h 2468044"/>
                  <a:gd name="connsiteX171" fmla="*/ 1257305 w 1906136"/>
                  <a:gd name="connsiteY171" fmla="*/ 1146787 h 2468044"/>
                  <a:gd name="connsiteX172" fmla="*/ 1257305 w 1906136"/>
                  <a:gd name="connsiteY172" fmla="*/ 1142441 h 2468044"/>
                  <a:gd name="connsiteX173" fmla="*/ 1261341 w 1906136"/>
                  <a:gd name="connsiteY173" fmla="*/ 1142441 h 2468044"/>
                  <a:gd name="connsiteX174" fmla="*/ 1257305 w 1906136"/>
                  <a:gd name="connsiteY174" fmla="*/ 1124435 h 2468044"/>
                  <a:gd name="connsiteX175" fmla="*/ 1250165 w 1906136"/>
                  <a:gd name="connsiteY175" fmla="*/ 1104566 h 2468044"/>
                  <a:gd name="connsiteX176" fmla="*/ 1243025 w 1906136"/>
                  <a:gd name="connsiteY176" fmla="*/ 1083456 h 2468044"/>
                  <a:gd name="connsiteX177" fmla="*/ 1237747 w 1906136"/>
                  <a:gd name="connsiteY177" fmla="*/ 1063587 h 2468044"/>
                  <a:gd name="connsiteX178" fmla="*/ 1235574 w 1906136"/>
                  <a:gd name="connsiteY178" fmla="*/ 1045581 h 2468044"/>
                  <a:gd name="connsiteX179" fmla="*/ 1241783 w 1906136"/>
                  <a:gd name="connsiteY179" fmla="*/ 1030991 h 2468044"/>
                  <a:gd name="connsiteX180" fmla="*/ 1247061 w 1906136"/>
                  <a:gd name="connsiteY180" fmla="*/ 1012053 h 2468044"/>
                  <a:gd name="connsiteX181" fmla="*/ 1257616 w 1906136"/>
                  <a:gd name="connsiteY181" fmla="*/ 997462 h 2468044"/>
                  <a:gd name="connsiteX182" fmla="*/ 1274380 w 1906136"/>
                  <a:gd name="connsiteY182" fmla="*/ 986907 h 2468044"/>
                  <a:gd name="connsiteX183" fmla="*/ 1291144 w 1906136"/>
                  <a:gd name="connsiteY183" fmla="*/ 975421 h 2468044"/>
                  <a:gd name="connsiteX184" fmla="*/ 1306666 w 1906136"/>
                  <a:gd name="connsiteY184" fmla="*/ 967039 h 2468044"/>
                  <a:gd name="connsiteX185" fmla="*/ 1321257 w 1906136"/>
                  <a:gd name="connsiteY185" fmla="*/ 957725 h 2468044"/>
                  <a:gd name="connsiteX186" fmla="*/ 1321257 w 1906136"/>
                  <a:gd name="connsiteY186" fmla="*/ 952448 h 2468044"/>
                  <a:gd name="connsiteX187" fmla="*/ 1318153 w 1906136"/>
                  <a:gd name="connsiteY187" fmla="*/ 940961 h 2468044"/>
                  <a:gd name="connsiteX188" fmla="*/ 1314117 w 1906136"/>
                  <a:gd name="connsiteY188" fmla="*/ 928233 h 2468044"/>
                  <a:gd name="connsiteX189" fmla="*/ 1311012 w 1906136"/>
                  <a:gd name="connsiteY189" fmla="*/ 917678 h 2468044"/>
                  <a:gd name="connsiteX190" fmla="*/ 1308839 w 1906136"/>
                  <a:gd name="connsiteY190" fmla="*/ 913332 h 2468044"/>
                  <a:gd name="connsiteX191" fmla="*/ 1308839 w 1906136"/>
                  <a:gd name="connsiteY191" fmla="*/ 904018 h 2468044"/>
                  <a:gd name="connsiteX192" fmla="*/ 1314117 w 1906136"/>
                  <a:gd name="connsiteY192" fmla="*/ 908364 h 2468044"/>
                  <a:gd name="connsiteX193" fmla="*/ 1316290 w 1906136"/>
                  <a:gd name="connsiteY193" fmla="*/ 910538 h 2468044"/>
                  <a:gd name="connsiteX194" fmla="*/ 1320326 w 1906136"/>
                  <a:gd name="connsiteY194" fmla="*/ 911469 h 2468044"/>
                  <a:gd name="connsiteX195" fmla="*/ 1321257 w 1906136"/>
                  <a:gd name="connsiteY195" fmla="*/ 913642 h 2468044"/>
                  <a:gd name="connsiteX196" fmla="*/ 1325293 w 1906136"/>
                  <a:gd name="connsiteY196" fmla="*/ 917988 h 2468044"/>
                  <a:gd name="connsiteX197" fmla="*/ 1337711 w 1906136"/>
                  <a:gd name="connsiteY197" fmla="*/ 886633 h 2468044"/>
                  <a:gd name="connsiteX198" fmla="*/ 1348266 w 1906136"/>
                  <a:gd name="connsiteY198" fmla="*/ 857141 h 2468044"/>
                  <a:gd name="connsiteX199" fmla="*/ 1362857 w 1906136"/>
                  <a:gd name="connsiteY199" fmla="*/ 854968 h 2468044"/>
                  <a:gd name="connsiteX200" fmla="*/ 1376517 w 1906136"/>
                  <a:gd name="connsiteY200" fmla="*/ 852795 h 2468044"/>
                  <a:gd name="connsiteX201" fmla="*/ 1391108 w 1906136"/>
                  <a:gd name="connsiteY201" fmla="*/ 849690 h 2468044"/>
                  <a:gd name="connsiteX202" fmla="*/ 1401663 w 1906136"/>
                  <a:gd name="connsiteY202" fmla="*/ 840377 h 2468044"/>
                  <a:gd name="connsiteX203" fmla="*/ 1408803 w 1906136"/>
                  <a:gd name="connsiteY203" fmla="*/ 840377 h 2468044"/>
                  <a:gd name="connsiteX204" fmla="*/ 1405698 w 1906136"/>
                  <a:gd name="connsiteY204" fmla="*/ 837272 h 2468044"/>
                  <a:gd name="connsiteX205" fmla="*/ 1398558 w 1906136"/>
                  <a:gd name="connsiteY205" fmla="*/ 835099 h 2468044"/>
                  <a:gd name="connsiteX206" fmla="*/ 1392349 w 1906136"/>
                  <a:gd name="connsiteY206" fmla="*/ 832926 h 2468044"/>
                  <a:gd name="connsiteX207" fmla="*/ 1398558 w 1906136"/>
                  <a:gd name="connsiteY207" fmla="*/ 814920 h 2468044"/>
                  <a:gd name="connsiteX208" fmla="*/ 1406940 w 1906136"/>
                  <a:gd name="connsiteY208" fmla="*/ 802192 h 2468044"/>
                  <a:gd name="connsiteX209" fmla="*/ 1420600 w 1906136"/>
                  <a:gd name="connsiteY209" fmla="*/ 792879 h 2468044"/>
                  <a:gd name="connsiteX210" fmla="*/ 1435191 w 1906136"/>
                  <a:gd name="connsiteY210" fmla="*/ 785428 h 2468044"/>
                  <a:gd name="connsiteX211" fmla="*/ 1448850 w 1906136"/>
                  <a:gd name="connsiteY211" fmla="*/ 780150 h 2468044"/>
                  <a:gd name="connsiteX212" fmla="*/ 1465615 w 1906136"/>
                  <a:gd name="connsiteY212" fmla="*/ 772700 h 2468044"/>
                  <a:gd name="connsiteX213" fmla="*/ 1478032 w 1906136"/>
                  <a:gd name="connsiteY213" fmla="*/ 763386 h 2468044"/>
                  <a:gd name="connsiteX214" fmla="*/ 1478032 w 1906136"/>
                  <a:gd name="connsiteY214" fmla="*/ 761213 h 2468044"/>
                  <a:gd name="connsiteX215" fmla="*/ 1478032 w 1906136"/>
                  <a:gd name="connsiteY215" fmla="*/ 759040 h 2468044"/>
                  <a:gd name="connsiteX216" fmla="*/ 1480205 w 1906136"/>
                  <a:gd name="connsiteY216" fmla="*/ 759040 h 2468044"/>
                  <a:gd name="connsiteX217" fmla="*/ 1482379 w 1906136"/>
                  <a:gd name="connsiteY217" fmla="*/ 759040 h 2468044"/>
                  <a:gd name="connsiteX218" fmla="*/ 1482379 w 1906136"/>
                  <a:gd name="connsiteY218" fmla="*/ 763386 h 2468044"/>
                  <a:gd name="connsiteX219" fmla="*/ 1489519 w 1906136"/>
                  <a:gd name="connsiteY219" fmla="*/ 766491 h 2468044"/>
                  <a:gd name="connsiteX220" fmla="*/ 1482379 w 1906136"/>
                  <a:gd name="connsiteY220" fmla="*/ 775804 h 2468044"/>
                  <a:gd name="connsiteX221" fmla="*/ 1475238 w 1906136"/>
                  <a:gd name="connsiteY221" fmla="*/ 781082 h 2468044"/>
                  <a:gd name="connsiteX222" fmla="*/ 1465925 w 1906136"/>
                  <a:gd name="connsiteY222" fmla="*/ 787291 h 2468044"/>
                  <a:gd name="connsiteX223" fmla="*/ 1465925 w 1906136"/>
                  <a:gd name="connsiteY223" fmla="*/ 803123 h 2468044"/>
                  <a:gd name="connsiteX224" fmla="*/ 1484552 w 1906136"/>
                  <a:gd name="connsiteY224" fmla="*/ 795673 h 2468044"/>
                  <a:gd name="connsiteX225" fmla="*/ 1499143 w 1906136"/>
                  <a:gd name="connsiteY225" fmla="*/ 785117 h 2468044"/>
                  <a:gd name="connsiteX226" fmla="*/ 1509698 w 1906136"/>
                  <a:gd name="connsiteY226" fmla="*/ 772389 h 2468044"/>
                  <a:gd name="connsiteX227" fmla="*/ 1511871 w 1906136"/>
                  <a:gd name="connsiteY227" fmla="*/ 770216 h 2468044"/>
                  <a:gd name="connsiteX228" fmla="*/ 1511871 w 1906136"/>
                  <a:gd name="connsiteY228" fmla="*/ 768043 h 2468044"/>
                  <a:gd name="connsiteX229" fmla="*/ 1514044 w 1906136"/>
                  <a:gd name="connsiteY229" fmla="*/ 768043 h 2468044"/>
                  <a:gd name="connsiteX230" fmla="*/ 1514044 w 1906136"/>
                  <a:gd name="connsiteY230" fmla="*/ 765870 h 2468044"/>
                  <a:gd name="connsiteX231" fmla="*/ 1514044 w 1906136"/>
                  <a:gd name="connsiteY231" fmla="*/ 762765 h 2468044"/>
                  <a:gd name="connsiteX232" fmla="*/ 1504731 w 1906136"/>
                  <a:gd name="connsiteY232" fmla="*/ 751279 h 2468044"/>
                  <a:gd name="connsiteX233" fmla="*/ 1497590 w 1906136"/>
                  <a:gd name="connsiteY233" fmla="*/ 740724 h 2468044"/>
                  <a:gd name="connsiteX234" fmla="*/ 1488277 w 1906136"/>
                  <a:gd name="connsiteY234" fmla="*/ 730169 h 2468044"/>
                  <a:gd name="connsiteX235" fmla="*/ 1473686 w 1906136"/>
                  <a:gd name="connsiteY235" fmla="*/ 722718 h 2468044"/>
                  <a:gd name="connsiteX236" fmla="*/ 1475859 w 1906136"/>
                  <a:gd name="connsiteY236" fmla="*/ 711231 h 2468044"/>
                  <a:gd name="connsiteX237" fmla="*/ 1478032 w 1906136"/>
                  <a:gd name="connsiteY237" fmla="*/ 703781 h 2468044"/>
                  <a:gd name="connsiteX238" fmla="*/ 1481137 w 1906136"/>
                  <a:gd name="connsiteY238" fmla="*/ 696330 h 2468044"/>
                  <a:gd name="connsiteX239" fmla="*/ 1486414 w 1906136"/>
                  <a:gd name="connsiteY239" fmla="*/ 687017 h 2468044"/>
                  <a:gd name="connsiteX240" fmla="*/ 1483310 w 1906136"/>
                  <a:gd name="connsiteY240" fmla="*/ 683912 h 2468044"/>
                  <a:gd name="connsiteX241" fmla="*/ 1479274 w 1906136"/>
                  <a:gd name="connsiteY241" fmla="*/ 681739 h 2468044"/>
                  <a:gd name="connsiteX242" fmla="*/ 1476170 w 1906136"/>
                  <a:gd name="connsiteY242" fmla="*/ 679566 h 2468044"/>
                  <a:gd name="connsiteX243" fmla="*/ 1473996 w 1906136"/>
                  <a:gd name="connsiteY243" fmla="*/ 678635 h 2468044"/>
                  <a:gd name="connsiteX244" fmla="*/ 1471823 w 1906136"/>
                  <a:gd name="connsiteY244" fmla="*/ 674288 h 2468044"/>
                  <a:gd name="connsiteX245" fmla="*/ 1470892 w 1906136"/>
                  <a:gd name="connsiteY245" fmla="*/ 671184 h 2468044"/>
                  <a:gd name="connsiteX246" fmla="*/ 1446988 w 1906136"/>
                  <a:gd name="connsiteY246" fmla="*/ 676461 h 2468044"/>
                  <a:gd name="connsiteX247" fmla="*/ 1425257 w 1906136"/>
                  <a:gd name="connsiteY247" fmla="*/ 685775 h 2468044"/>
                  <a:gd name="connsiteX248" fmla="*/ 1407561 w 1906136"/>
                  <a:gd name="connsiteY248" fmla="*/ 698503 h 2468044"/>
                  <a:gd name="connsiteX249" fmla="*/ 1403525 w 1906136"/>
                  <a:gd name="connsiteY249" fmla="*/ 698503 h 2468044"/>
                  <a:gd name="connsiteX250" fmla="*/ 1418116 w 1906136"/>
                  <a:gd name="connsiteY250" fmla="*/ 681739 h 2468044"/>
                  <a:gd name="connsiteX251" fmla="*/ 1437985 w 1906136"/>
                  <a:gd name="connsiteY251" fmla="*/ 672426 h 2468044"/>
                  <a:gd name="connsiteX252" fmla="*/ 1459716 w 1906136"/>
                  <a:gd name="connsiteY252" fmla="*/ 664975 h 2468044"/>
                  <a:gd name="connsiteX253" fmla="*/ 1485793 w 1906136"/>
                  <a:gd name="connsiteY253" fmla="*/ 661870 h 2468044"/>
                  <a:gd name="connsiteX254" fmla="*/ 1510940 w 1906136"/>
                  <a:gd name="connsiteY254" fmla="*/ 657524 h 2468044"/>
                  <a:gd name="connsiteX255" fmla="*/ 1537017 w 1906136"/>
                  <a:gd name="connsiteY255" fmla="*/ 654420 h 2468044"/>
                  <a:gd name="connsiteX256" fmla="*/ 1562163 w 1906136"/>
                  <a:gd name="connsiteY256" fmla="*/ 649142 h 2468044"/>
                  <a:gd name="connsiteX257" fmla="*/ 1583894 w 1906136"/>
                  <a:gd name="connsiteY257" fmla="*/ 639829 h 2468044"/>
                  <a:gd name="connsiteX258" fmla="*/ 1603763 w 1906136"/>
                  <a:gd name="connsiteY258" fmla="*/ 625238 h 2468044"/>
                  <a:gd name="connsiteX259" fmla="*/ 1603763 w 1906136"/>
                  <a:gd name="connsiteY259" fmla="*/ 622133 h 2468044"/>
                  <a:gd name="connsiteX260" fmla="*/ 1603763 w 1906136"/>
                  <a:gd name="connsiteY260" fmla="*/ 619960 h 2468044"/>
                  <a:gd name="connsiteX261" fmla="*/ 1603763 w 1906136"/>
                  <a:gd name="connsiteY261" fmla="*/ 615614 h 2468044"/>
                  <a:gd name="connsiteX262" fmla="*/ 1601590 w 1906136"/>
                  <a:gd name="connsiteY262" fmla="*/ 614683 h 2468044"/>
                  <a:gd name="connsiteX263" fmla="*/ 1601590 w 1906136"/>
                  <a:gd name="connsiteY263" fmla="*/ 610336 h 2468044"/>
                  <a:gd name="connsiteX264" fmla="*/ 1601590 w 1906136"/>
                  <a:gd name="connsiteY264" fmla="*/ 607232 h 2468044"/>
                  <a:gd name="connsiteX265" fmla="*/ 1603763 w 1906136"/>
                  <a:gd name="connsiteY265" fmla="*/ 601023 h 2468044"/>
                  <a:gd name="connsiteX266" fmla="*/ 1601590 w 1906136"/>
                  <a:gd name="connsiteY266" fmla="*/ 595746 h 2468044"/>
                  <a:gd name="connsiteX267" fmla="*/ 1601590 w 1906136"/>
                  <a:gd name="connsiteY267" fmla="*/ 590468 h 2468044"/>
                  <a:gd name="connsiteX268" fmla="*/ 1600658 w 1906136"/>
                  <a:gd name="connsiteY268" fmla="*/ 586122 h 2468044"/>
                  <a:gd name="connsiteX269" fmla="*/ 1600658 w 1906136"/>
                  <a:gd name="connsiteY269" fmla="*/ 580844 h 2468044"/>
                  <a:gd name="connsiteX270" fmla="*/ 1581721 w 1906136"/>
                  <a:gd name="connsiteY270" fmla="*/ 580844 h 2468044"/>
                  <a:gd name="connsiteX271" fmla="*/ 1579548 w 1906136"/>
                  <a:gd name="connsiteY271" fmla="*/ 566253 h 2468044"/>
                  <a:gd name="connsiteX272" fmla="*/ 1572408 w 1906136"/>
                  <a:gd name="connsiteY272" fmla="*/ 556940 h 2468044"/>
                  <a:gd name="connsiteX273" fmla="*/ 1565268 w 1906136"/>
                  <a:gd name="connsiteY273" fmla="*/ 549489 h 2468044"/>
                  <a:gd name="connsiteX274" fmla="*/ 1552850 w 1906136"/>
                  <a:gd name="connsiteY274" fmla="*/ 546385 h 2468044"/>
                  <a:gd name="connsiteX275" fmla="*/ 1543536 w 1906136"/>
                  <a:gd name="connsiteY275" fmla="*/ 556940 h 2468044"/>
                  <a:gd name="connsiteX276" fmla="*/ 1532981 w 1906136"/>
                  <a:gd name="connsiteY276" fmla="*/ 566253 h 2468044"/>
                  <a:gd name="connsiteX277" fmla="*/ 1521495 w 1906136"/>
                  <a:gd name="connsiteY277" fmla="*/ 577740 h 2468044"/>
                  <a:gd name="connsiteX278" fmla="*/ 1518390 w 1906136"/>
                  <a:gd name="connsiteY278" fmla="*/ 577740 h 2468044"/>
                  <a:gd name="connsiteX279" fmla="*/ 1530808 w 1906136"/>
                  <a:gd name="connsiteY279" fmla="*/ 558803 h 2468044"/>
                  <a:gd name="connsiteX280" fmla="*/ 1542295 w 1906136"/>
                  <a:gd name="connsiteY280" fmla="*/ 536761 h 2468044"/>
                  <a:gd name="connsiteX281" fmla="*/ 1528635 w 1906136"/>
                  <a:gd name="connsiteY281" fmla="*/ 526206 h 2468044"/>
                  <a:gd name="connsiteX282" fmla="*/ 1525531 w 1906136"/>
                  <a:gd name="connsiteY282" fmla="*/ 516892 h 2468044"/>
                  <a:gd name="connsiteX283" fmla="*/ 1527704 w 1906136"/>
                  <a:gd name="connsiteY283" fmla="*/ 506337 h 2468044"/>
                  <a:gd name="connsiteX284" fmla="*/ 1527704 w 1906136"/>
                  <a:gd name="connsiteY284" fmla="*/ 494851 h 2468044"/>
                  <a:gd name="connsiteX285" fmla="*/ 1521495 w 1906136"/>
                  <a:gd name="connsiteY285" fmla="*/ 480260 h 2468044"/>
                  <a:gd name="connsiteX286" fmla="*/ 1520563 w 1906136"/>
                  <a:gd name="connsiteY286" fmla="*/ 478087 h 2468044"/>
                  <a:gd name="connsiteX287" fmla="*/ 1516528 w 1906136"/>
                  <a:gd name="connsiteY287" fmla="*/ 478087 h 2468044"/>
                  <a:gd name="connsiteX288" fmla="*/ 1514354 w 1906136"/>
                  <a:gd name="connsiteY288" fmla="*/ 478087 h 2468044"/>
                  <a:gd name="connsiteX289" fmla="*/ 1511250 w 1906136"/>
                  <a:gd name="connsiteY289" fmla="*/ 478087 h 2468044"/>
                  <a:gd name="connsiteX290" fmla="*/ 1507214 w 1906136"/>
                  <a:gd name="connsiteY290" fmla="*/ 478087 h 2468044"/>
                  <a:gd name="connsiteX291" fmla="*/ 1506283 w 1906136"/>
                  <a:gd name="connsiteY291" fmla="*/ 477155 h 2468044"/>
                  <a:gd name="connsiteX292" fmla="*/ 1504110 w 1906136"/>
                  <a:gd name="connsiteY292" fmla="*/ 472809 h 2468044"/>
                  <a:gd name="connsiteX293" fmla="*/ 1501937 w 1906136"/>
                  <a:gd name="connsiteY293" fmla="*/ 469705 h 2468044"/>
                  <a:gd name="connsiteX294" fmla="*/ 1504110 w 1906136"/>
                  <a:gd name="connsiteY294" fmla="*/ 465358 h 2468044"/>
                  <a:gd name="connsiteX295" fmla="*/ 1504110 w 1906136"/>
                  <a:gd name="connsiteY295" fmla="*/ 462254 h 2468044"/>
                  <a:gd name="connsiteX296" fmla="*/ 1506283 w 1906136"/>
                  <a:gd name="connsiteY296" fmla="*/ 460081 h 2468044"/>
                  <a:gd name="connsiteX297" fmla="*/ 1506283 w 1906136"/>
                  <a:gd name="connsiteY297" fmla="*/ 455734 h 2468044"/>
                  <a:gd name="connsiteX298" fmla="*/ 1506283 w 1906136"/>
                  <a:gd name="connsiteY298" fmla="*/ 452630 h 2468044"/>
                  <a:gd name="connsiteX299" fmla="*/ 1500074 w 1906136"/>
                  <a:gd name="connsiteY299" fmla="*/ 443317 h 2468044"/>
                  <a:gd name="connsiteX300" fmla="*/ 1492934 w 1906136"/>
                  <a:gd name="connsiteY300" fmla="*/ 435866 h 2468044"/>
                  <a:gd name="connsiteX301" fmla="*/ 1485793 w 1906136"/>
                  <a:gd name="connsiteY301" fmla="*/ 428415 h 2468044"/>
                  <a:gd name="connsiteX302" fmla="*/ 1480516 w 1906136"/>
                  <a:gd name="connsiteY302" fmla="*/ 420964 h 2468044"/>
                  <a:gd name="connsiteX303" fmla="*/ 1478343 w 1906136"/>
                  <a:gd name="connsiteY303" fmla="*/ 408236 h 2468044"/>
                  <a:gd name="connsiteX304" fmla="*/ 1463752 w 1906136"/>
                  <a:gd name="connsiteY304" fmla="*/ 419723 h 2468044"/>
                  <a:gd name="connsiteX305" fmla="*/ 1455370 w 1906136"/>
                  <a:gd name="connsiteY305" fmla="*/ 434314 h 2468044"/>
                  <a:gd name="connsiteX306" fmla="*/ 1443883 w 1906136"/>
                  <a:gd name="connsiteY306" fmla="*/ 447973 h 2468044"/>
                  <a:gd name="connsiteX307" fmla="*/ 1429292 w 1906136"/>
                  <a:gd name="connsiteY307" fmla="*/ 459460 h 2468044"/>
                  <a:gd name="connsiteX308" fmla="*/ 1428361 w 1906136"/>
                  <a:gd name="connsiteY308" fmla="*/ 455114 h 2468044"/>
                  <a:gd name="connsiteX309" fmla="*/ 1422152 w 1906136"/>
                  <a:gd name="connsiteY309" fmla="*/ 454182 h 2468044"/>
                  <a:gd name="connsiteX310" fmla="*/ 1419048 w 1906136"/>
                  <a:gd name="connsiteY310" fmla="*/ 449836 h 2468044"/>
                  <a:gd name="connsiteX311" fmla="*/ 1415012 w 1906136"/>
                  <a:gd name="connsiteY311" fmla="*/ 447663 h 2468044"/>
                  <a:gd name="connsiteX312" fmla="*/ 1411907 w 1906136"/>
                  <a:gd name="connsiteY312" fmla="*/ 444558 h 2468044"/>
                  <a:gd name="connsiteX313" fmla="*/ 1409734 w 1906136"/>
                  <a:gd name="connsiteY313" fmla="*/ 442385 h 2468044"/>
                  <a:gd name="connsiteX314" fmla="*/ 1406630 w 1906136"/>
                  <a:gd name="connsiteY314" fmla="*/ 431830 h 2468044"/>
                  <a:gd name="connsiteX315" fmla="*/ 1404457 w 1906136"/>
                  <a:gd name="connsiteY315" fmla="*/ 417239 h 2468044"/>
                  <a:gd name="connsiteX316" fmla="*/ 1400421 w 1906136"/>
                  <a:gd name="connsiteY316" fmla="*/ 400475 h 2468044"/>
                  <a:gd name="connsiteX317" fmla="*/ 1399490 w 1906136"/>
                  <a:gd name="connsiteY317" fmla="*/ 391162 h 2468044"/>
                  <a:gd name="connsiteX318" fmla="*/ 1395454 w 1906136"/>
                  <a:gd name="connsiteY318" fmla="*/ 388057 h 2468044"/>
                  <a:gd name="connsiteX319" fmla="*/ 1390176 w 1906136"/>
                  <a:gd name="connsiteY319" fmla="*/ 385884 h 2468044"/>
                  <a:gd name="connsiteX320" fmla="*/ 1384899 w 1906136"/>
                  <a:gd name="connsiteY320" fmla="*/ 383711 h 2468044"/>
                  <a:gd name="connsiteX321" fmla="*/ 1378690 w 1906136"/>
                  <a:gd name="connsiteY321" fmla="*/ 383711 h 2468044"/>
                  <a:gd name="connsiteX322" fmla="*/ 1375585 w 1906136"/>
                  <a:gd name="connsiteY322" fmla="*/ 382780 h 2468044"/>
                  <a:gd name="connsiteX323" fmla="*/ 1370308 w 1906136"/>
                  <a:gd name="connsiteY323" fmla="*/ 378433 h 2468044"/>
                  <a:gd name="connsiteX324" fmla="*/ 1364099 w 1906136"/>
                  <a:gd name="connsiteY324" fmla="*/ 369120 h 2468044"/>
                  <a:gd name="connsiteX325" fmla="*/ 1358821 w 1906136"/>
                  <a:gd name="connsiteY325" fmla="*/ 356392 h 2468044"/>
                  <a:gd name="connsiteX326" fmla="*/ 1353544 w 1906136"/>
                  <a:gd name="connsiteY326" fmla="*/ 347078 h 2468044"/>
                  <a:gd name="connsiteX327" fmla="*/ 1329639 w 1906136"/>
                  <a:gd name="connsiteY327" fmla="*/ 351425 h 2468044"/>
                  <a:gd name="connsiteX328" fmla="*/ 1307908 w 1906136"/>
                  <a:gd name="connsiteY328" fmla="*/ 351425 h 2468044"/>
                  <a:gd name="connsiteX329" fmla="*/ 1282762 w 1906136"/>
                  <a:gd name="connsiteY329" fmla="*/ 347078 h 2468044"/>
                  <a:gd name="connsiteX330" fmla="*/ 1282762 w 1906136"/>
                  <a:gd name="connsiteY330" fmla="*/ 351425 h 2468044"/>
                  <a:gd name="connsiteX331" fmla="*/ 1278726 w 1906136"/>
                  <a:gd name="connsiteY331" fmla="*/ 351425 h 2468044"/>
                  <a:gd name="connsiteX332" fmla="*/ 1280899 w 1906136"/>
                  <a:gd name="connsiteY332" fmla="*/ 369431 h 2468044"/>
                  <a:gd name="connsiteX333" fmla="*/ 1286177 w 1906136"/>
                  <a:gd name="connsiteY333" fmla="*/ 388368 h 2468044"/>
                  <a:gd name="connsiteX334" fmla="*/ 1290213 w 1906136"/>
                  <a:gd name="connsiteY334" fmla="*/ 405132 h 2468044"/>
                  <a:gd name="connsiteX335" fmla="*/ 1293317 w 1906136"/>
                  <a:gd name="connsiteY335" fmla="*/ 420964 h 2468044"/>
                  <a:gd name="connsiteX336" fmla="*/ 1290213 w 1906136"/>
                  <a:gd name="connsiteY336" fmla="*/ 435555 h 2468044"/>
                  <a:gd name="connsiteX337" fmla="*/ 1283072 w 1906136"/>
                  <a:gd name="connsiteY337" fmla="*/ 448284 h 2468044"/>
                  <a:gd name="connsiteX338" fmla="*/ 1285246 w 1906136"/>
                  <a:gd name="connsiteY338" fmla="*/ 454493 h 2468044"/>
                  <a:gd name="connsiteX339" fmla="*/ 1288350 w 1906136"/>
                  <a:gd name="connsiteY339" fmla="*/ 457597 h 2468044"/>
                  <a:gd name="connsiteX340" fmla="*/ 1292386 w 1906136"/>
                  <a:gd name="connsiteY340" fmla="*/ 459770 h 2468044"/>
                  <a:gd name="connsiteX341" fmla="*/ 1295490 w 1906136"/>
                  <a:gd name="connsiteY341" fmla="*/ 461943 h 2468044"/>
                  <a:gd name="connsiteX342" fmla="*/ 1302630 w 1906136"/>
                  <a:gd name="connsiteY342" fmla="*/ 465048 h 2468044"/>
                  <a:gd name="connsiteX343" fmla="*/ 1302630 w 1906136"/>
                  <a:gd name="connsiteY343" fmla="*/ 481812 h 2468044"/>
                  <a:gd name="connsiteX344" fmla="*/ 1304804 w 1906136"/>
                  <a:gd name="connsiteY344" fmla="*/ 498576 h 2468044"/>
                  <a:gd name="connsiteX345" fmla="*/ 1302630 w 1906136"/>
                  <a:gd name="connsiteY345" fmla="*/ 509131 h 2468044"/>
                  <a:gd name="connsiteX346" fmla="*/ 1297353 w 1906136"/>
                  <a:gd name="connsiteY346" fmla="*/ 528068 h 2468044"/>
                  <a:gd name="connsiteX347" fmla="*/ 1288040 w 1906136"/>
                  <a:gd name="connsiteY347" fmla="*/ 542659 h 2468044"/>
                  <a:gd name="connsiteX348" fmla="*/ 1273449 w 1906136"/>
                  <a:gd name="connsiteY348" fmla="*/ 553214 h 2468044"/>
                  <a:gd name="connsiteX349" fmla="*/ 1258858 w 1906136"/>
                  <a:gd name="connsiteY349" fmla="*/ 560665 h 2468044"/>
                  <a:gd name="connsiteX350" fmla="*/ 1264135 w 1906136"/>
                  <a:gd name="connsiteY350" fmla="*/ 577429 h 2468044"/>
                  <a:gd name="connsiteX351" fmla="*/ 1268171 w 1906136"/>
                  <a:gd name="connsiteY351" fmla="*/ 595435 h 2468044"/>
                  <a:gd name="connsiteX352" fmla="*/ 1270344 w 1906136"/>
                  <a:gd name="connsiteY352" fmla="*/ 610026 h 2468044"/>
                  <a:gd name="connsiteX353" fmla="*/ 1270344 w 1906136"/>
                  <a:gd name="connsiteY353" fmla="*/ 621513 h 2468044"/>
                  <a:gd name="connsiteX354" fmla="*/ 1268171 w 1906136"/>
                  <a:gd name="connsiteY354" fmla="*/ 624617 h 2468044"/>
                  <a:gd name="connsiteX355" fmla="*/ 1268171 w 1906136"/>
                  <a:gd name="connsiteY355" fmla="*/ 626790 h 2468044"/>
                  <a:gd name="connsiteX356" fmla="*/ 1268171 w 1906136"/>
                  <a:gd name="connsiteY356" fmla="*/ 628963 h 2468044"/>
                  <a:gd name="connsiteX357" fmla="*/ 1265998 w 1906136"/>
                  <a:gd name="connsiteY357" fmla="*/ 628963 h 2468044"/>
                  <a:gd name="connsiteX358" fmla="*/ 1262893 w 1906136"/>
                  <a:gd name="connsiteY358" fmla="*/ 629895 h 2468044"/>
                  <a:gd name="connsiteX359" fmla="*/ 1260720 w 1906136"/>
                  <a:gd name="connsiteY359" fmla="*/ 629895 h 2468044"/>
                  <a:gd name="connsiteX360" fmla="*/ 1258547 w 1906136"/>
                  <a:gd name="connsiteY360" fmla="*/ 632068 h 2468044"/>
                  <a:gd name="connsiteX361" fmla="*/ 1256374 w 1906136"/>
                  <a:gd name="connsiteY361" fmla="*/ 632068 h 2468044"/>
                  <a:gd name="connsiteX362" fmla="*/ 1253270 w 1906136"/>
                  <a:gd name="connsiteY362" fmla="*/ 634241 h 2468044"/>
                  <a:gd name="connsiteX363" fmla="*/ 1242714 w 1906136"/>
                  <a:gd name="connsiteY363" fmla="*/ 617477 h 2468044"/>
                  <a:gd name="connsiteX364" fmla="*/ 1233401 w 1906136"/>
                  <a:gd name="connsiteY364" fmla="*/ 604748 h 2468044"/>
                  <a:gd name="connsiteX365" fmla="*/ 1229365 w 1906136"/>
                  <a:gd name="connsiteY365" fmla="*/ 593262 h 2468044"/>
                  <a:gd name="connsiteX366" fmla="*/ 1228434 w 1906136"/>
                  <a:gd name="connsiteY366" fmla="*/ 582707 h 2468044"/>
                  <a:gd name="connsiteX367" fmla="*/ 1226261 w 1906136"/>
                  <a:gd name="connsiteY367" fmla="*/ 571220 h 2468044"/>
                  <a:gd name="connsiteX368" fmla="*/ 1222225 w 1906136"/>
                  <a:gd name="connsiteY368" fmla="*/ 556629 h 2468044"/>
                  <a:gd name="connsiteX369" fmla="*/ 1219121 w 1906136"/>
                  <a:gd name="connsiteY369" fmla="*/ 536761 h 2468044"/>
                  <a:gd name="connsiteX370" fmla="*/ 1189939 w 1906136"/>
                  <a:gd name="connsiteY370" fmla="*/ 529310 h 2468044"/>
                  <a:gd name="connsiteX371" fmla="*/ 1185903 w 1906136"/>
                  <a:gd name="connsiteY371" fmla="*/ 529310 h 2468044"/>
                  <a:gd name="connsiteX372" fmla="*/ 1184972 w 1906136"/>
                  <a:gd name="connsiteY372" fmla="*/ 531483 h 2468044"/>
                  <a:gd name="connsiteX373" fmla="*/ 1180936 w 1906136"/>
                  <a:gd name="connsiteY373" fmla="*/ 533656 h 2468044"/>
                  <a:gd name="connsiteX374" fmla="*/ 1178763 w 1906136"/>
                  <a:gd name="connsiteY374" fmla="*/ 535829 h 2468044"/>
                  <a:gd name="connsiteX375" fmla="*/ 1175658 w 1906136"/>
                  <a:gd name="connsiteY375" fmla="*/ 535829 h 2468044"/>
                  <a:gd name="connsiteX376" fmla="*/ 1171622 w 1906136"/>
                  <a:gd name="connsiteY376" fmla="*/ 536761 h 2468044"/>
                  <a:gd name="connsiteX377" fmla="*/ 1168518 w 1906136"/>
                  <a:gd name="connsiteY377" fmla="*/ 535829 h 2468044"/>
                  <a:gd name="connsiteX378" fmla="*/ 1163240 w 1906136"/>
                  <a:gd name="connsiteY378" fmla="*/ 533656 h 2468044"/>
                  <a:gd name="connsiteX379" fmla="*/ 1150202 w 1906136"/>
                  <a:gd name="connsiteY379" fmla="*/ 527137 h 2468044"/>
                  <a:gd name="connsiteX380" fmla="*/ 1139646 w 1906136"/>
                  <a:gd name="connsiteY380" fmla="*/ 515650 h 2468044"/>
                  <a:gd name="connsiteX381" fmla="*/ 1127229 w 1906136"/>
                  <a:gd name="connsiteY381" fmla="*/ 502922 h 2468044"/>
                  <a:gd name="connsiteX382" fmla="*/ 1113569 w 1906136"/>
                  <a:gd name="connsiteY382" fmla="*/ 493609 h 2468044"/>
                  <a:gd name="connsiteX383" fmla="*/ 1101151 w 1906136"/>
                  <a:gd name="connsiteY383" fmla="*/ 488331 h 2468044"/>
                  <a:gd name="connsiteX384" fmla="*/ 1088733 w 1906136"/>
                  <a:gd name="connsiteY384" fmla="*/ 490504 h 2468044"/>
                  <a:gd name="connsiteX385" fmla="*/ 1083456 w 1906136"/>
                  <a:gd name="connsiteY385" fmla="*/ 488331 h 2468044"/>
                  <a:gd name="connsiteX386" fmla="*/ 1077247 w 1906136"/>
                  <a:gd name="connsiteY386" fmla="*/ 488331 h 2468044"/>
                  <a:gd name="connsiteX387" fmla="*/ 1076316 w 1906136"/>
                  <a:gd name="connsiteY387" fmla="*/ 486158 h 2468044"/>
                  <a:gd name="connsiteX388" fmla="*/ 1076316 w 1906136"/>
                  <a:gd name="connsiteY388" fmla="*/ 485227 h 2468044"/>
                  <a:gd name="connsiteX389" fmla="*/ 1076316 w 1906136"/>
                  <a:gd name="connsiteY389" fmla="*/ 483054 h 2468044"/>
                  <a:gd name="connsiteX390" fmla="*/ 1076316 w 1906136"/>
                  <a:gd name="connsiteY390" fmla="*/ 480881 h 2468044"/>
                  <a:gd name="connsiteX391" fmla="*/ 1076316 w 1906136"/>
                  <a:gd name="connsiteY391" fmla="*/ 477776 h 2468044"/>
                  <a:gd name="connsiteX392" fmla="*/ 1076316 w 1906136"/>
                  <a:gd name="connsiteY392" fmla="*/ 473430 h 2468044"/>
                  <a:gd name="connsiteX393" fmla="*/ 1072280 w 1906136"/>
                  <a:gd name="connsiteY393" fmla="*/ 470325 h 2468044"/>
                  <a:gd name="connsiteX394" fmla="*/ 1072280 w 1906136"/>
                  <a:gd name="connsiteY394" fmla="*/ 461012 h 2468044"/>
                  <a:gd name="connsiteX395" fmla="*/ 1052411 w 1906136"/>
                  <a:gd name="connsiteY395" fmla="*/ 461012 h 2468044"/>
                  <a:gd name="connsiteX396" fmla="*/ 1052411 w 1906136"/>
                  <a:gd name="connsiteY396" fmla="*/ 441143 h 2468044"/>
                  <a:gd name="connsiteX397" fmla="*/ 1048375 w 1906136"/>
                  <a:gd name="connsiteY397" fmla="*/ 421275 h 2468044"/>
                  <a:gd name="connsiteX398" fmla="*/ 1042166 w 1906136"/>
                  <a:gd name="connsiteY398" fmla="*/ 406684 h 2468044"/>
                  <a:gd name="connsiteX399" fmla="*/ 1042166 w 1906136"/>
                  <a:gd name="connsiteY399" fmla="*/ 382469 h 2468044"/>
                  <a:gd name="connsiteX400" fmla="*/ 1048375 w 1906136"/>
                  <a:gd name="connsiteY400" fmla="*/ 365705 h 2468044"/>
                  <a:gd name="connsiteX401" fmla="*/ 1057689 w 1906136"/>
                  <a:gd name="connsiteY401" fmla="*/ 355150 h 2468044"/>
                  <a:gd name="connsiteX402" fmla="*/ 1072280 w 1906136"/>
                  <a:gd name="connsiteY402" fmla="*/ 345837 h 2468044"/>
                  <a:gd name="connsiteX403" fmla="*/ 1089044 w 1906136"/>
                  <a:gd name="connsiteY403" fmla="*/ 340559 h 2468044"/>
                  <a:gd name="connsiteX404" fmla="*/ 1089044 w 1906136"/>
                  <a:gd name="connsiteY404" fmla="*/ 335282 h 2468044"/>
                  <a:gd name="connsiteX405" fmla="*/ 1086871 w 1906136"/>
                  <a:gd name="connsiteY405" fmla="*/ 329073 h 2468044"/>
                  <a:gd name="connsiteX406" fmla="*/ 1086871 w 1906136"/>
                  <a:gd name="connsiteY406" fmla="*/ 325968 h 2468044"/>
                  <a:gd name="connsiteX407" fmla="*/ 1084698 w 1906136"/>
                  <a:gd name="connsiteY407" fmla="*/ 323795 h 2468044"/>
                  <a:gd name="connsiteX408" fmla="*/ 1083766 w 1906136"/>
                  <a:gd name="connsiteY408" fmla="*/ 320691 h 2468044"/>
                  <a:gd name="connsiteX409" fmla="*/ 1081593 w 1906136"/>
                  <a:gd name="connsiteY409" fmla="*/ 316344 h 2468044"/>
                  <a:gd name="connsiteX410" fmla="*/ 1072280 w 1906136"/>
                  <a:gd name="connsiteY410" fmla="*/ 316344 h 2468044"/>
                  <a:gd name="connsiteX411" fmla="*/ 1072280 w 1906136"/>
                  <a:gd name="connsiteY411" fmla="*/ 313240 h 2468044"/>
                  <a:gd name="connsiteX412" fmla="*/ 1079420 w 1906136"/>
                  <a:gd name="connsiteY412" fmla="*/ 314171 h 2468044"/>
                  <a:gd name="connsiteX413" fmla="*/ 1083456 w 1906136"/>
                  <a:gd name="connsiteY413" fmla="*/ 316344 h 2468044"/>
                  <a:gd name="connsiteX414" fmla="*/ 1088733 w 1906136"/>
                  <a:gd name="connsiteY414" fmla="*/ 318517 h 2468044"/>
                  <a:gd name="connsiteX415" fmla="*/ 1094011 w 1906136"/>
                  <a:gd name="connsiteY415" fmla="*/ 320691 h 2468044"/>
                  <a:gd name="connsiteX416" fmla="*/ 1101151 w 1906136"/>
                  <a:gd name="connsiteY416" fmla="*/ 320691 h 2468044"/>
                  <a:gd name="connsiteX417" fmla="*/ 1105187 w 1906136"/>
                  <a:gd name="connsiteY417" fmla="*/ 307031 h 2468044"/>
                  <a:gd name="connsiteX418" fmla="*/ 1108291 w 1906136"/>
                  <a:gd name="connsiteY418" fmla="*/ 298649 h 2468044"/>
                  <a:gd name="connsiteX419" fmla="*/ 1115432 w 1906136"/>
                  <a:gd name="connsiteY419" fmla="*/ 291198 h 2468044"/>
                  <a:gd name="connsiteX420" fmla="*/ 1124745 w 1906136"/>
                  <a:gd name="connsiteY420" fmla="*/ 283748 h 2468044"/>
                  <a:gd name="connsiteX421" fmla="*/ 1126918 w 1906136"/>
                  <a:gd name="connsiteY421" fmla="*/ 279401 h 2468044"/>
                  <a:gd name="connsiteX422" fmla="*/ 1130023 w 1906136"/>
                  <a:gd name="connsiteY422" fmla="*/ 276297 h 2468044"/>
                  <a:gd name="connsiteX423" fmla="*/ 1132196 w 1906136"/>
                  <a:gd name="connsiteY423" fmla="*/ 271951 h 2468044"/>
                  <a:gd name="connsiteX424" fmla="*/ 1132196 w 1906136"/>
                  <a:gd name="connsiteY424" fmla="*/ 266673 h 2468044"/>
                  <a:gd name="connsiteX425" fmla="*/ 1130023 w 1906136"/>
                  <a:gd name="connsiteY425" fmla="*/ 261395 h 2468044"/>
                  <a:gd name="connsiteX426" fmla="*/ 1127849 w 1906136"/>
                  <a:gd name="connsiteY426" fmla="*/ 259222 h 2468044"/>
                  <a:gd name="connsiteX427" fmla="*/ 1126918 w 1906136"/>
                  <a:gd name="connsiteY427" fmla="*/ 257049 h 2468044"/>
                  <a:gd name="connsiteX428" fmla="*/ 1124745 w 1906136"/>
                  <a:gd name="connsiteY428" fmla="*/ 254876 h 2468044"/>
                  <a:gd name="connsiteX429" fmla="*/ 1120709 w 1906136"/>
                  <a:gd name="connsiteY429" fmla="*/ 251772 h 2468044"/>
                  <a:gd name="connsiteX430" fmla="*/ 1117605 w 1906136"/>
                  <a:gd name="connsiteY430" fmla="*/ 251772 h 2468044"/>
                  <a:gd name="connsiteX431" fmla="*/ 1117605 w 1906136"/>
                  <a:gd name="connsiteY431" fmla="*/ 247736 h 2468044"/>
                  <a:gd name="connsiteX432" fmla="*/ 1135300 w 1906136"/>
                  <a:gd name="connsiteY432" fmla="*/ 252082 h 2468044"/>
                  <a:gd name="connsiteX433" fmla="*/ 1147718 w 1906136"/>
                  <a:gd name="connsiteY433" fmla="*/ 259533 h 2468044"/>
                  <a:gd name="connsiteX434" fmla="*/ 1157031 w 1906136"/>
                  <a:gd name="connsiteY434" fmla="*/ 259533 h 2468044"/>
                  <a:gd name="connsiteX435" fmla="*/ 1159205 w 1906136"/>
                  <a:gd name="connsiteY435" fmla="*/ 241527 h 2468044"/>
                  <a:gd name="connsiteX436" fmla="*/ 1161378 w 1906136"/>
                  <a:gd name="connsiteY436" fmla="*/ 230040 h 2468044"/>
                  <a:gd name="connsiteX437" fmla="*/ 1157342 w 1906136"/>
                  <a:gd name="connsiteY437" fmla="*/ 219485 h 2468044"/>
                  <a:gd name="connsiteX438" fmla="*/ 1157342 w 1906136"/>
                  <a:gd name="connsiteY438" fmla="*/ 215139 h 2468044"/>
                  <a:gd name="connsiteX439" fmla="*/ 1208255 w 1906136"/>
                  <a:gd name="connsiteY439" fmla="*/ 212034 h 2468044"/>
                  <a:gd name="connsiteX440" fmla="*/ 1208255 w 1906136"/>
                  <a:gd name="connsiteY440" fmla="*/ 205826 h 2468044"/>
                  <a:gd name="connsiteX441" fmla="*/ 1206082 w 1906136"/>
                  <a:gd name="connsiteY441" fmla="*/ 202721 h 2468044"/>
                  <a:gd name="connsiteX442" fmla="*/ 1206082 w 1906136"/>
                  <a:gd name="connsiteY442" fmla="*/ 200548 h 2468044"/>
                  <a:gd name="connsiteX443" fmla="*/ 1205151 w 1906136"/>
                  <a:gd name="connsiteY443" fmla="*/ 198375 h 2468044"/>
                  <a:gd name="connsiteX444" fmla="*/ 1202977 w 1906136"/>
                  <a:gd name="connsiteY444" fmla="*/ 197444 h 2468044"/>
                  <a:gd name="connsiteX445" fmla="*/ 1200804 w 1906136"/>
                  <a:gd name="connsiteY445" fmla="*/ 195270 h 2468044"/>
                  <a:gd name="connsiteX446" fmla="*/ 1200804 w 1906136"/>
                  <a:gd name="connsiteY446" fmla="*/ 190924 h 2468044"/>
                  <a:gd name="connsiteX447" fmla="*/ 1206082 w 1906136"/>
                  <a:gd name="connsiteY447" fmla="*/ 193097 h 2468044"/>
                  <a:gd name="connsiteX448" fmla="*/ 1210118 w 1906136"/>
                  <a:gd name="connsiteY448" fmla="*/ 195270 h 2468044"/>
                  <a:gd name="connsiteX449" fmla="*/ 1213222 w 1906136"/>
                  <a:gd name="connsiteY449" fmla="*/ 197444 h 2468044"/>
                  <a:gd name="connsiteX450" fmla="*/ 1217258 w 1906136"/>
                  <a:gd name="connsiteY450" fmla="*/ 198375 h 2468044"/>
                  <a:gd name="connsiteX451" fmla="*/ 1224398 w 1906136"/>
                  <a:gd name="connsiteY451" fmla="*/ 198375 h 2468044"/>
                  <a:gd name="connsiteX452" fmla="*/ 1226571 w 1906136"/>
                  <a:gd name="connsiteY452" fmla="*/ 187820 h 2468044"/>
                  <a:gd name="connsiteX453" fmla="*/ 1229676 w 1906136"/>
                  <a:gd name="connsiteY453" fmla="*/ 173229 h 2468044"/>
                  <a:gd name="connsiteX454" fmla="*/ 1233711 w 1906136"/>
                  <a:gd name="connsiteY454" fmla="*/ 154292 h 2468044"/>
                  <a:gd name="connsiteX455" fmla="*/ 1234643 w 1906136"/>
                  <a:gd name="connsiteY455" fmla="*/ 138459 h 2468044"/>
                  <a:gd name="connsiteX456" fmla="*/ 1236816 w 1906136"/>
                  <a:gd name="connsiteY456" fmla="*/ 125731 h 2468044"/>
                  <a:gd name="connsiteX457" fmla="*/ 1236816 w 1906136"/>
                  <a:gd name="connsiteY457" fmla="*/ 118280 h 2468044"/>
                  <a:gd name="connsiteX458" fmla="*/ 1236816 w 1906136"/>
                  <a:gd name="connsiteY458" fmla="*/ 103689 h 2468044"/>
                  <a:gd name="connsiteX459" fmla="*/ 1229676 w 1906136"/>
                  <a:gd name="connsiteY459" fmla="*/ 97480 h 2468044"/>
                  <a:gd name="connsiteX460" fmla="*/ 1220362 w 1906136"/>
                  <a:gd name="connsiteY460" fmla="*/ 99653 h 2468044"/>
                  <a:gd name="connsiteX461" fmla="*/ 1211980 w 1906136"/>
                  <a:gd name="connsiteY461" fmla="*/ 103999 h 2468044"/>
                  <a:gd name="connsiteX462" fmla="*/ 1204840 w 1906136"/>
                  <a:gd name="connsiteY462" fmla="*/ 103999 h 2468044"/>
                  <a:gd name="connsiteX463" fmla="*/ 1202667 w 1906136"/>
                  <a:gd name="connsiteY463" fmla="*/ 99653 h 2468044"/>
                  <a:gd name="connsiteX464" fmla="*/ 1198631 w 1906136"/>
                  <a:gd name="connsiteY464" fmla="*/ 97480 h 2468044"/>
                  <a:gd name="connsiteX465" fmla="*/ 1197700 w 1906136"/>
                  <a:gd name="connsiteY465" fmla="*/ 94376 h 2468044"/>
                  <a:gd name="connsiteX466" fmla="*/ 1193664 w 1906136"/>
                  <a:gd name="connsiteY466" fmla="*/ 90029 h 2468044"/>
                  <a:gd name="connsiteX467" fmla="*/ 1191491 w 1906136"/>
                  <a:gd name="connsiteY467" fmla="*/ 86925 h 2468044"/>
                  <a:gd name="connsiteX468" fmla="*/ 1188386 w 1906136"/>
                  <a:gd name="connsiteY468" fmla="*/ 84752 h 2468044"/>
                  <a:gd name="connsiteX469" fmla="*/ 1184351 w 1906136"/>
                  <a:gd name="connsiteY469" fmla="*/ 82579 h 2468044"/>
                  <a:gd name="connsiteX470" fmla="*/ 1181246 w 1906136"/>
                  <a:gd name="connsiteY470" fmla="*/ 82579 h 2468044"/>
                  <a:gd name="connsiteX471" fmla="*/ 1177210 w 1906136"/>
                  <a:gd name="connsiteY471" fmla="*/ 86925 h 2468044"/>
                  <a:gd name="connsiteX472" fmla="*/ 1166655 w 1906136"/>
                  <a:gd name="connsiteY472" fmla="*/ 96238 h 2468044"/>
                  <a:gd name="connsiteX473" fmla="*/ 1162619 w 1906136"/>
                  <a:gd name="connsiteY473" fmla="*/ 108966 h 2468044"/>
                  <a:gd name="connsiteX474" fmla="*/ 1162619 w 1906136"/>
                  <a:gd name="connsiteY474" fmla="*/ 121695 h 2468044"/>
                  <a:gd name="connsiteX475" fmla="*/ 1164793 w 1906136"/>
                  <a:gd name="connsiteY475" fmla="*/ 134423 h 2468044"/>
                  <a:gd name="connsiteX476" fmla="*/ 1164793 w 1906136"/>
                  <a:gd name="connsiteY476" fmla="*/ 147151 h 2468044"/>
                  <a:gd name="connsiteX477" fmla="*/ 1157652 w 1906136"/>
                  <a:gd name="connsiteY477" fmla="*/ 163915 h 2468044"/>
                  <a:gd name="connsiteX478" fmla="*/ 1148339 w 1906136"/>
                  <a:gd name="connsiteY478" fmla="*/ 178506 h 2468044"/>
                  <a:gd name="connsiteX479" fmla="*/ 1143061 w 1906136"/>
                  <a:gd name="connsiteY479" fmla="*/ 176333 h 2468044"/>
                  <a:gd name="connsiteX480" fmla="*/ 1139957 w 1906136"/>
                  <a:gd name="connsiteY480" fmla="*/ 175402 h 2468044"/>
                  <a:gd name="connsiteX481" fmla="*/ 1137784 w 1906136"/>
                  <a:gd name="connsiteY481" fmla="*/ 173229 h 2468044"/>
                  <a:gd name="connsiteX482" fmla="*/ 1135611 w 1906136"/>
                  <a:gd name="connsiteY482" fmla="*/ 171056 h 2468044"/>
                  <a:gd name="connsiteX483" fmla="*/ 1132506 w 1906136"/>
                  <a:gd name="connsiteY483" fmla="*/ 167951 h 2468044"/>
                  <a:gd name="connsiteX484" fmla="*/ 1134679 w 1906136"/>
                  <a:gd name="connsiteY484" fmla="*/ 161742 h 2468044"/>
                  <a:gd name="connsiteX485" fmla="*/ 1134679 w 1906136"/>
                  <a:gd name="connsiteY485" fmla="*/ 153360 h 2468044"/>
                  <a:gd name="connsiteX486" fmla="*/ 1135611 w 1906136"/>
                  <a:gd name="connsiteY486" fmla="*/ 140632 h 2468044"/>
                  <a:gd name="connsiteX487" fmla="*/ 1137784 w 1906136"/>
                  <a:gd name="connsiteY487" fmla="*/ 126041 h 2468044"/>
                  <a:gd name="connsiteX488" fmla="*/ 1137784 w 1906136"/>
                  <a:gd name="connsiteY488" fmla="*/ 114244 h 2468044"/>
                  <a:gd name="connsiteX489" fmla="*/ 1128470 w 1906136"/>
                  <a:gd name="connsiteY489" fmla="*/ 118590 h 2468044"/>
                  <a:gd name="connsiteX490" fmla="*/ 1123193 w 1906136"/>
                  <a:gd name="connsiteY490" fmla="*/ 123868 h 2468044"/>
                  <a:gd name="connsiteX491" fmla="*/ 1117915 w 1906136"/>
                  <a:gd name="connsiteY491" fmla="*/ 129145 h 2468044"/>
                  <a:gd name="connsiteX492" fmla="*/ 1112638 w 1906136"/>
                  <a:gd name="connsiteY492" fmla="*/ 134423 h 2468044"/>
                  <a:gd name="connsiteX493" fmla="*/ 1101151 w 1906136"/>
                  <a:gd name="connsiteY493" fmla="*/ 134423 h 2468044"/>
                  <a:gd name="connsiteX494" fmla="*/ 1098047 w 1906136"/>
                  <a:gd name="connsiteY494" fmla="*/ 119832 h 2468044"/>
                  <a:gd name="connsiteX495" fmla="*/ 1098047 w 1906136"/>
                  <a:gd name="connsiteY495" fmla="*/ 103999 h 2468044"/>
                  <a:gd name="connsiteX496" fmla="*/ 1071969 w 1906136"/>
                  <a:gd name="connsiteY496" fmla="*/ 103999 h 2468044"/>
                  <a:gd name="connsiteX497" fmla="*/ 1076005 w 1906136"/>
                  <a:gd name="connsiteY497" fmla="*/ 96549 h 2468044"/>
                  <a:gd name="connsiteX498" fmla="*/ 1076936 w 1906136"/>
                  <a:gd name="connsiteY498" fmla="*/ 90340 h 2468044"/>
                  <a:gd name="connsiteX499" fmla="*/ 1079110 w 1906136"/>
                  <a:gd name="connsiteY499" fmla="*/ 85062 h 2468044"/>
                  <a:gd name="connsiteX500" fmla="*/ 1083145 w 1906136"/>
                  <a:gd name="connsiteY500" fmla="*/ 81958 h 2468044"/>
                  <a:gd name="connsiteX501" fmla="*/ 1088423 w 1906136"/>
                  <a:gd name="connsiteY501" fmla="*/ 77611 h 2468044"/>
                  <a:gd name="connsiteX502" fmla="*/ 1088423 w 1906136"/>
                  <a:gd name="connsiteY502" fmla="*/ 70161 h 2468044"/>
                  <a:gd name="connsiteX503" fmla="*/ 1088423 w 1906136"/>
                  <a:gd name="connsiteY503" fmla="*/ 62710 h 2468044"/>
                  <a:gd name="connsiteX504" fmla="*/ 1086250 w 1906136"/>
                  <a:gd name="connsiteY504" fmla="*/ 59606 h 2468044"/>
                  <a:gd name="connsiteX505" fmla="*/ 1083145 w 1906136"/>
                  <a:gd name="connsiteY505" fmla="*/ 55259 h 2468044"/>
                  <a:gd name="connsiteX506" fmla="*/ 1079110 w 1906136"/>
                  <a:gd name="connsiteY506" fmla="*/ 52155 h 2468044"/>
                  <a:gd name="connsiteX507" fmla="*/ 1071969 w 1906136"/>
                  <a:gd name="connsiteY507" fmla="*/ 49982 h 2468044"/>
                  <a:gd name="connsiteX508" fmla="*/ 1074142 w 1906136"/>
                  <a:gd name="connsiteY508" fmla="*/ 42531 h 2468044"/>
                  <a:gd name="connsiteX509" fmla="*/ 1076316 w 1906136"/>
                  <a:gd name="connsiteY509" fmla="*/ 39427 h 2468044"/>
                  <a:gd name="connsiteX510" fmla="*/ 1077247 w 1906136"/>
                  <a:gd name="connsiteY510" fmla="*/ 35080 h 2468044"/>
                  <a:gd name="connsiteX511" fmla="*/ 1079420 w 1906136"/>
                  <a:gd name="connsiteY511" fmla="*/ 29803 h 2468044"/>
                  <a:gd name="connsiteX512" fmla="*/ 1081593 w 1906136"/>
                  <a:gd name="connsiteY512" fmla="*/ 25457 h 2468044"/>
                  <a:gd name="connsiteX513" fmla="*/ 1079420 w 1906136"/>
                  <a:gd name="connsiteY513" fmla="*/ 22352 h 2468044"/>
                  <a:gd name="connsiteX514" fmla="*/ 1076316 w 1906136"/>
                  <a:gd name="connsiteY514" fmla="*/ 18006 h 2468044"/>
                  <a:gd name="connsiteX515" fmla="*/ 1074142 w 1906136"/>
                  <a:gd name="connsiteY515" fmla="*/ 17075 h 2468044"/>
                  <a:gd name="connsiteX516" fmla="*/ 1071969 w 1906136"/>
                  <a:gd name="connsiteY516" fmla="*/ 14901 h 2468044"/>
                  <a:gd name="connsiteX517" fmla="*/ 1069796 w 1906136"/>
                  <a:gd name="connsiteY517" fmla="*/ 12728 h 2468044"/>
                  <a:gd name="connsiteX518" fmla="*/ 1069796 w 1906136"/>
                  <a:gd name="connsiteY518" fmla="*/ 7451 h 2468044"/>
                  <a:gd name="connsiteX519" fmla="*/ 1068865 w 1906136"/>
                  <a:gd name="connsiteY519" fmla="*/ 0 h 2468044"/>
                  <a:gd name="connsiteX520" fmla="*/ 1057378 w 1906136"/>
                  <a:gd name="connsiteY520" fmla="*/ 2173 h 2468044"/>
                  <a:gd name="connsiteX521" fmla="*/ 1046823 w 1906136"/>
                  <a:gd name="connsiteY521" fmla="*/ 5278 h 2468044"/>
                  <a:gd name="connsiteX522" fmla="*/ 1037510 w 1906136"/>
                  <a:gd name="connsiteY522" fmla="*/ 9624 h 2468044"/>
                  <a:gd name="connsiteX523" fmla="*/ 1025092 w 1906136"/>
                  <a:gd name="connsiteY523" fmla="*/ 29492 h 2468044"/>
                  <a:gd name="connsiteX524" fmla="*/ 1021056 w 1906136"/>
                  <a:gd name="connsiteY524" fmla="*/ 47498 h 2468044"/>
                  <a:gd name="connsiteX525" fmla="*/ 1023229 w 1906136"/>
                  <a:gd name="connsiteY525" fmla="*/ 66435 h 2468044"/>
                  <a:gd name="connsiteX526" fmla="*/ 1032543 w 1906136"/>
                  <a:gd name="connsiteY526" fmla="*/ 82268 h 2468044"/>
                  <a:gd name="connsiteX527" fmla="*/ 1044960 w 1906136"/>
                  <a:gd name="connsiteY527" fmla="*/ 96859 h 2468044"/>
                  <a:gd name="connsiteX528" fmla="*/ 1047134 w 1906136"/>
                  <a:gd name="connsiteY528" fmla="*/ 104310 h 2468044"/>
                  <a:gd name="connsiteX529" fmla="*/ 1044960 w 1906136"/>
                  <a:gd name="connsiteY529" fmla="*/ 118901 h 2468044"/>
                  <a:gd name="connsiteX530" fmla="*/ 1044960 w 1906136"/>
                  <a:gd name="connsiteY530" fmla="*/ 135665 h 2468044"/>
                  <a:gd name="connsiteX531" fmla="*/ 1044960 w 1906136"/>
                  <a:gd name="connsiteY531" fmla="*/ 150256 h 2468044"/>
                  <a:gd name="connsiteX532" fmla="*/ 1032543 w 1906136"/>
                  <a:gd name="connsiteY532" fmla="*/ 150256 h 2468044"/>
                  <a:gd name="connsiteX533" fmla="*/ 1032543 w 1906136"/>
                  <a:gd name="connsiteY533" fmla="*/ 153360 h 2468044"/>
                  <a:gd name="connsiteX534" fmla="*/ 1030369 w 1906136"/>
                  <a:gd name="connsiteY534" fmla="*/ 159569 h 2468044"/>
                  <a:gd name="connsiteX535" fmla="*/ 1030369 w 1906136"/>
                  <a:gd name="connsiteY535" fmla="*/ 162674 h 2468044"/>
                  <a:gd name="connsiteX536" fmla="*/ 1028196 w 1906136"/>
                  <a:gd name="connsiteY536" fmla="*/ 170124 h 2468044"/>
                  <a:gd name="connsiteX537" fmla="*/ 1019814 w 1906136"/>
                  <a:gd name="connsiteY537" fmla="*/ 153360 h 2468044"/>
                  <a:gd name="connsiteX538" fmla="*/ 1012674 w 1906136"/>
                  <a:gd name="connsiteY538" fmla="*/ 137528 h 2468044"/>
                  <a:gd name="connsiteX539" fmla="*/ 988770 w 1906136"/>
                  <a:gd name="connsiteY539" fmla="*/ 137528 h 2468044"/>
                  <a:gd name="connsiteX540" fmla="*/ 988770 w 1906136"/>
                  <a:gd name="connsiteY540" fmla="*/ 150256 h 2468044"/>
                  <a:gd name="connsiteX541" fmla="*/ 986597 w 1906136"/>
                  <a:gd name="connsiteY541" fmla="*/ 152429 h 2468044"/>
                  <a:gd name="connsiteX542" fmla="*/ 984424 w 1906136"/>
                  <a:gd name="connsiteY542" fmla="*/ 153360 h 2468044"/>
                  <a:gd name="connsiteX543" fmla="*/ 983492 w 1906136"/>
                  <a:gd name="connsiteY543" fmla="*/ 155533 h 2468044"/>
                  <a:gd name="connsiteX544" fmla="*/ 981319 w 1906136"/>
                  <a:gd name="connsiteY544" fmla="*/ 157706 h 2468044"/>
                  <a:gd name="connsiteX545" fmla="*/ 962692 w 1906136"/>
                  <a:gd name="connsiteY545" fmla="*/ 157706 h 2468044"/>
                  <a:gd name="connsiteX546" fmla="*/ 950275 w 1906136"/>
                  <a:gd name="connsiteY546" fmla="*/ 155533 h 2468044"/>
                  <a:gd name="connsiteX547" fmla="*/ 937857 w 1906136"/>
                  <a:gd name="connsiteY547" fmla="*/ 153360 h 2468044"/>
                  <a:gd name="connsiteX548" fmla="*/ 925439 w 1906136"/>
                  <a:gd name="connsiteY548" fmla="*/ 150256 h 2468044"/>
                  <a:gd name="connsiteX549" fmla="*/ 905570 w 1906136"/>
                  <a:gd name="connsiteY549" fmla="*/ 150256 h 2468044"/>
                  <a:gd name="connsiteX550" fmla="*/ 901535 w 1906136"/>
                  <a:gd name="connsiteY550" fmla="*/ 142805 h 2468044"/>
                  <a:gd name="connsiteX551" fmla="*/ 898430 w 1906136"/>
                  <a:gd name="connsiteY551" fmla="*/ 139701 h 2468044"/>
                  <a:gd name="connsiteX552" fmla="*/ 894394 w 1906136"/>
                  <a:gd name="connsiteY552" fmla="*/ 133492 h 2468044"/>
                  <a:gd name="connsiteX553" fmla="*/ 889117 w 1906136"/>
                  <a:gd name="connsiteY553" fmla="*/ 130387 h 2468044"/>
                  <a:gd name="connsiteX554" fmla="*/ 889117 w 1906136"/>
                  <a:gd name="connsiteY554" fmla="*/ 117659 h 2468044"/>
                  <a:gd name="connsiteX555" fmla="*/ 842239 w 1906136"/>
                  <a:gd name="connsiteY555" fmla="*/ 122937 h 2468044"/>
                  <a:gd name="connsiteX556" fmla="*/ 842239 w 1906136"/>
                  <a:gd name="connsiteY556" fmla="*/ 126041 h 2468044"/>
                  <a:gd name="connsiteX557" fmla="*/ 838204 w 1906136"/>
                  <a:gd name="connsiteY557" fmla="*/ 126041 h 2468044"/>
                  <a:gd name="connsiteX558" fmla="*/ 838204 w 1906136"/>
                  <a:gd name="connsiteY558" fmla="*/ 132250 h 2468044"/>
                  <a:gd name="connsiteX559" fmla="*/ 840377 w 1906136"/>
                  <a:gd name="connsiteY559" fmla="*/ 135354 h 2468044"/>
                  <a:gd name="connsiteX560" fmla="*/ 842550 w 1906136"/>
                  <a:gd name="connsiteY560" fmla="*/ 139701 h 2468044"/>
                  <a:gd name="connsiteX561" fmla="*/ 843481 w 1906136"/>
                  <a:gd name="connsiteY561" fmla="*/ 140632 h 2468044"/>
                  <a:gd name="connsiteX562" fmla="*/ 845654 w 1906136"/>
                  <a:gd name="connsiteY562" fmla="*/ 145910 h 2468044"/>
                  <a:gd name="connsiteX563" fmla="*/ 877941 w 1906136"/>
                  <a:gd name="connsiteY563" fmla="*/ 145910 h 2468044"/>
                  <a:gd name="connsiteX564" fmla="*/ 877941 w 1906136"/>
                  <a:gd name="connsiteY564" fmla="*/ 150256 h 2468044"/>
                  <a:gd name="connsiteX565" fmla="*/ 870800 w 1906136"/>
                  <a:gd name="connsiteY565" fmla="*/ 152429 h 2468044"/>
                  <a:gd name="connsiteX566" fmla="*/ 865523 w 1906136"/>
                  <a:gd name="connsiteY566" fmla="*/ 153360 h 2468044"/>
                  <a:gd name="connsiteX567" fmla="*/ 858383 w 1906136"/>
                  <a:gd name="connsiteY567" fmla="*/ 153360 h 2468044"/>
                  <a:gd name="connsiteX568" fmla="*/ 849069 w 1906136"/>
                  <a:gd name="connsiteY568" fmla="*/ 153360 h 2468044"/>
                  <a:gd name="connsiteX569" fmla="*/ 849069 w 1906136"/>
                  <a:gd name="connsiteY569" fmla="*/ 189993 h 2468044"/>
                  <a:gd name="connsiteX570" fmla="*/ 840687 w 1906136"/>
                  <a:gd name="connsiteY570" fmla="*/ 179438 h 2468044"/>
                  <a:gd name="connsiteX571" fmla="*/ 831374 w 1906136"/>
                  <a:gd name="connsiteY571" fmla="*/ 167951 h 2468044"/>
                  <a:gd name="connsiteX572" fmla="*/ 822060 w 1906136"/>
                  <a:gd name="connsiteY572" fmla="*/ 157396 h 2468044"/>
                  <a:gd name="connsiteX573" fmla="*/ 813678 w 1906136"/>
                  <a:gd name="connsiteY573" fmla="*/ 155223 h 2468044"/>
                  <a:gd name="connsiteX574" fmla="*/ 799087 w 1906136"/>
                  <a:gd name="connsiteY574" fmla="*/ 155223 h 2468044"/>
                  <a:gd name="connsiteX575" fmla="*/ 782323 w 1906136"/>
                  <a:gd name="connsiteY575" fmla="*/ 155223 h 2468044"/>
                  <a:gd name="connsiteX576" fmla="*/ 765559 w 1906136"/>
                  <a:gd name="connsiteY576" fmla="*/ 153050 h 2468044"/>
                  <a:gd name="connsiteX577" fmla="*/ 753141 w 1906136"/>
                  <a:gd name="connsiteY577" fmla="*/ 153050 h 2468044"/>
                  <a:gd name="connsiteX578" fmla="*/ 755315 w 1906136"/>
                  <a:gd name="connsiteY578" fmla="*/ 149945 h 2468044"/>
                  <a:gd name="connsiteX579" fmla="*/ 756246 w 1906136"/>
                  <a:gd name="connsiteY579" fmla="*/ 147772 h 2468044"/>
                  <a:gd name="connsiteX580" fmla="*/ 756246 w 1906136"/>
                  <a:gd name="connsiteY580" fmla="*/ 145599 h 2468044"/>
                  <a:gd name="connsiteX581" fmla="*/ 758419 w 1906136"/>
                  <a:gd name="connsiteY581" fmla="*/ 144668 h 2468044"/>
                  <a:gd name="connsiteX582" fmla="*/ 762455 w 1906136"/>
                  <a:gd name="connsiteY582" fmla="*/ 142495 h 2468044"/>
                  <a:gd name="connsiteX583" fmla="*/ 765559 w 1906136"/>
                  <a:gd name="connsiteY583" fmla="*/ 140321 h 2468044"/>
                  <a:gd name="connsiteX584" fmla="*/ 763386 w 1906136"/>
                  <a:gd name="connsiteY584" fmla="*/ 137217 h 2468044"/>
                  <a:gd name="connsiteX585" fmla="*/ 760282 w 1906136"/>
                  <a:gd name="connsiteY585" fmla="*/ 129766 h 2468044"/>
                  <a:gd name="connsiteX586" fmla="*/ 756246 w 1906136"/>
                  <a:gd name="connsiteY586" fmla="*/ 124489 h 2468044"/>
                  <a:gd name="connsiteX587" fmla="*/ 753141 w 1906136"/>
                  <a:gd name="connsiteY587" fmla="*/ 120143 h 2468044"/>
                  <a:gd name="connsiteX588" fmla="*/ 749106 w 1906136"/>
                  <a:gd name="connsiteY588" fmla="*/ 117038 h 2468044"/>
                  <a:gd name="connsiteX589" fmla="*/ 746001 w 1906136"/>
                  <a:gd name="connsiteY589" fmla="*/ 117038 h 2468044"/>
                  <a:gd name="connsiteX590" fmla="*/ 742897 w 1906136"/>
                  <a:gd name="connsiteY590" fmla="*/ 117969 h 2468044"/>
                  <a:gd name="connsiteX591" fmla="*/ 736688 w 1906136"/>
                  <a:gd name="connsiteY591" fmla="*/ 120143 h 2468044"/>
                  <a:gd name="connsiteX592" fmla="*/ 733583 w 1906136"/>
                  <a:gd name="connsiteY592" fmla="*/ 122316 h 2468044"/>
                  <a:gd name="connsiteX593" fmla="*/ 728306 w 1906136"/>
                  <a:gd name="connsiteY593" fmla="*/ 122316 h 2468044"/>
                  <a:gd name="connsiteX594" fmla="*/ 722097 w 1906136"/>
                  <a:gd name="connsiteY594" fmla="*/ 122316 h 2468044"/>
                  <a:gd name="connsiteX595" fmla="*/ 706575 w 1906136"/>
                  <a:gd name="connsiteY595" fmla="*/ 110829 h 2468044"/>
                  <a:gd name="connsiteX596" fmla="*/ 689811 w 1906136"/>
                  <a:gd name="connsiteY596" fmla="*/ 98101 h 2468044"/>
                  <a:gd name="connsiteX597" fmla="*/ 673046 w 1906136"/>
                  <a:gd name="connsiteY597" fmla="*/ 85373 h 2468044"/>
                  <a:gd name="connsiteX598" fmla="*/ 653178 w 1906136"/>
                  <a:gd name="connsiteY598" fmla="*/ 80095 h 2468044"/>
                  <a:gd name="connsiteX599" fmla="*/ 649142 w 1906136"/>
                  <a:gd name="connsiteY599" fmla="*/ 81026 h 2468044"/>
                  <a:gd name="connsiteX600" fmla="*/ 643865 w 1906136"/>
                  <a:gd name="connsiteY600" fmla="*/ 83199 h 2468044"/>
                  <a:gd name="connsiteX601" fmla="*/ 640760 w 1906136"/>
                  <a:gd name="connsiteY601" fmla="*/ 87546 h 2468044"/>
                  <a:gd name="connsiteX602" fmla="*/ 635482 w 1906136"/>
                  <a:gd name="connsiteY602" fmla="*/ 90650 h 2468044"/>
                  <a:gd name="connsiteX603" fmla="*/ 629274 w 1906136"/>
                  <a:gd name="connsiteY603" fmla="*/ 92823 h 2468044"/>
                  <a:gd name="connsiteX604" fmla="*/ 628342 w 1906136"/>
                  <a:gd name="connsiteY604" fmla="*/ 88477 h 2468044"/>
                  <a:gd name="connsiteX605" fmla="*/ 626169 w 1906136"/>
                  <a:gd name="connsiteY605" fmla="*/ 85373 h 2468044"/>
                  <a:gd name="connsiteX606" fmla="*/ 622133 w 1906136"/>
                  <a:gd name="connsiteY606" fmla="*/ 80095 h 2468044"/>
                  <a:gd name="connsiteX607" fmla="*/ 621202 w 1906136"/>
                  <a:gd name="connsiteY607" fmla="*/ 80095 h 2468044"/>
                  <a:gd name="connsiteX608" fmla="*/ 617166 w 1906136"/>
                  <a:gd name="connsiteY608" fmla="*/ 80095 h 2468044"/>
                  <a:gd name="connsiteX609" fmla="*/ 614993 w 1906136"/>
                  <a:gd name="connsiteY609" fmla="*/ 81026 h 2468044"/>
                  <a:gd name="connsiteX610" fmla="*/ 611889 w 1906136"/>
                  <a:gd name="connsiteY610" fmla="*/ 83199 h 2468044"/>
                  <a:gd name="connsiteX611" fmla="*/ 609715 w 1906136"/>
                  <a:gd name="connsiteY611" fmla="*/ 85373 h 2468044"/>
                  <a:gd name="connsiteX612" fmla="*/ 606611 w 1906136"/>
                  <a:gd name="connsiteY612" fmla="*/ 88477 h 2468044"/>
                  <a:gd name="connsiteX613" fmla="*/ 592951 w 1906136"/>
                  <a:gd name="connsiteY613" fmla="*/ 85373 h 2468044"/>
                  <a:gd name="connsiteX614" fmla="*/ 584569 w 1906136"/>
                  <a:gd name="connsiteY614" fmla="*/ 77922 h 2468044"/>
                  <a:gd name="connsiteX615" fmla="*/ 578360 w 1906136"/>
                  <a:gd name="connsiteY615" fmla="*/ 68609 h 2468044"/>
                  <a:gd name="connsiteX616" fmla="*/ 573083 w 1906136"/>
                  <a:gd name="connsiteY616" fmla="*/ 55880 h 2468044"/>
                  <a:gd name="connsiteX617" fmla="*/ 569978 w 1906136"/>
                  <a:gd name="connsiteY617" fmla="*/ 58985 h 2468044"/>
                  <a:gd name="connsiteX618" fmla="*/ 565943 w 1906136"/>
                  <a:gd name="connsiteY618" fmla="*/ 65194 h 2468044"/>
                  <a:gd name="connsiteX619" fmla="*/ 563770 w 1906136"/>
                  <a:gd name="connsiteY619" fmla="*/ 70471 h 2468044"/>
                  <a:gd name="connsiteX620" fmla="*/ 562838 w 1906136"/>
                  <a:gd name="connsiteY620" fmla="*/ 75749 h 2468044"/>
                  <a:gd name="connsiteX621" fmla="*/ 546074 w 1906136"/>
                  <a:gd name="connsiteY621" fmla="*/ 77922 h 2468044"/>
                  <a:gd name="connsiteX622" fmla="*/ 533656 w 1906136"/>
                  <a:gd name="connsiteY622" fmla="*/ 77922 h 2468044"/>
                  <a:gd name="connsiteX623" fmla="*/ 521238 w 1906136"/>
                  <a:gd name="connsiteY623" fmla="*/ 80095 h 2468044"/>
                  <a:gd name="connsiteX624" fmla="*/ 511925 w 1906136"/>
                  <a:gd name="connsiteY624" fmla="*/ 85373 h 2468044"/>
                  <a:gd name="connsiteX625" fmla="*/ 502612 w 1906136"/>
                  <a:gd name="connsiteY625" fmla="*/ 95928 h 2468044"/>
                  <a:gd name="connsiteX626" fmla="*/ 482743 w 1906136"/>
                  <a:gd name="connsiteY626" fmla="*/ 92823 h 2468044"/>
                  <a:gd name="connsiteX627" fmla="*/ 482743 w 1906136"/>
                  <a:gd name="connsiteY627" fmla="*/ 85373 h 2468044"/>
                  <a:gd name="connsiteX628" fmla="*/ 504474 w 1906136"/>
                  <a:gd name="connsiteY628" fmla="*/ 76059 h 2468044"/>
                  <a:gd name="connsiteX629" fmla="*/ 524343 w 1906136"/>
                  <a:gd name="connsiteY629" fmla="*/ 63331 h 2468044"/>
                  <a:gd name="connsiteX630" fmla="*/ 542970 w 1906136"/>
                  <a:gd name="connsiteY630" fmla="*/ 48740 h 2468044"/>
                  <a:gd name="connsiteX631" fmla="*/ 549179 w 1906136"/>
                  <a:gd name="connsiteY631" fmla="*/ 48740 h 2468044"/>
                  <a:gd name="connsiteX632" fmla="*/ 546074 w 1906136"/>
                  <a:gd name="connsiteY632" fmla="*/ 46567 h 2468044"/>
                  <a:gd name="connsiteX633" fmla="*/ 542970 w 1906136"/>
                  <a:gd name="connsiteY633" fmla="*/ 44394 h 2468044"/>
                  <a:gd name="connsiteX634" fmla="*/ 536761 w 1906136"/>
                  <a:gd name="connsiteY634" fmla="*/ 43462 h 2468044"/>
                  <a:gd name="connsiteX635" fmla="*/ 533656 w 1906136"/>
                  <a:gd name="connsiteY635" fmla="*/ 41289 h 2468044"/>
                  <a:gd name="connsiteX636" fmla="*/ 516892 w 1906136"/>
                  <a:gd name="connsiteY636" fmla="*/ 44394 h 2468044"/>
                  <a:gd name="connsiteX637" fmla="*/ 504474 w 1906136"/>
                  <a:gd name="connsiteY637" fmla="*/ 50603 h 2468044"/>
                  <a:gd name="connsiteX638" fmla="*/ 492988 w 1906136"/>
                  <a:gd name="connsiteY638" fmla="*/ 58985 h 2468044"/>
                  <a:gd name="connsiteX639" fmla="*/ 482433 w 1906136"/>
                  <a:gd name="connsiteY639" fmla="*/ 66435 h 2468044"/>
                  <a:gd name="connsiteX640" fmla="*/ 470015 w 1906136"/>
                  <a:gd name="connsiteY640" fmla="*/ 73886 h 2468044"/>
                  <a:gd name="connsiteX641" fmla="*/ 455424 w 1906136"/>
                  <a:gd name="connsiteY641" fmla="*/ 78232 h 2468044"/>
                  <a:gd name="connsiteX642" fmla="*/ 433693 w 1906136"/>
                  <a:gd name="connsiteY642" fmla="*/ 80405 h 2468044"/>
                  <a:gd name="connsiteX643" fmla="*/ 436797 w 1906136"/>
                  <a:gd name="connsiteY643" fmla="*/ 88788 h 2468044"/>
                  <a:gd name="connsiteX644" fmla="*/ 443006 w 1906136"/>
                  <a:gd name="connsiteY644" fmla="*/ 96238 h 2468044"/>
                  <a:gd name="connsiteX645" fmla="*/ 448284 w 1906136"/>
                  <a:gd name="connsiteY645" fmla="*/ 103689 h 2468044"/>
                  <a:gd name="connsiteX646" fmla="*/ 453561 w 1906136"/>
                  <a:gd name="connsiteY646" fmla="*/ 109898 h 2468044"/>
                  <a:gd name="connsiteX647" fmla="*/ 453561 w 1906136"/>
                  <a:gd name="connsiteY647" fmla="*/ 117349 h 2468044"/>
                  <a:gd name="connsiteX648" fmla="*/ 429657 w 1906136"/>
                  <a:gd name="connsiteY648" fmla="*/ 113002 h 2468044"/>
                  <a:gd name="connsiteX649" fmla="*/ 409788 w 1906136"/>
                  <a:gd name="connsiteY649" fmla="*/ 102447 h 2468044"/>
                  <a:gd name="connsiteX650" fmla="*/ 392093 w 1906136"/>
                  <a:gd name="connsiteY650" fmla="*/ 90961 h 2468044"/>
                  <a:gd name="connsiteX651" fmla="*/ 373466 w 1906136"/>
                  <a:gd name="connsiteY651" fmla="*/ 78232 h 2468044"/>
                  <a:gd name="connsiteX652" fmla="*/ 353598 w 1906136"/>
                  <a:gd name="connsiteY652" fmla="*/ 68919 h 2468044"/>
                  <a:gd name="connsiteX653" fmla="*/ 322243 w 1906136"/>
                  <a:gd name="connsiteY653" fmla="*/ 73265 h 2468044"/>
                  <a:gd name="connsiteX654" fmla="*/ 307652 w 1906136"/>
                  <a:gd name="connsiteY654" fmla="*/ 68919 h 2468044"/>
                  <a:gd name="connsiteX655" fmla="*/ 293061 w 1906136"/>
                  <a:gd name="connsiteY655" fmla="*/ 61468 h 2468044"/>
                  <a:gd name="connsiteX656" fmla="*/ 277539 w 1906136"/>
                  <a:gd name="connsiteY656" fmla="*/ 56191 h 2468044"/>
                  <a:gd name="connsiteX657" fmla="*/ 266052 w 1906136"/>
                  <a:gd name="connsiteY657" fmla="*/ 51844 h 2468044"/>
                  <a:gd name="connsiteX658" fmla="*/ 262948 w 1906136"/>
                  <a:gd name="connsiteY658" fmla="*/ 51844 h 2468044"/>
                  <a:gd name="connsiteX659" fmla="*/ 256739 w 1906136"/>
                  <a:gd name="connsiteY659" fmla="*/ 54018 h 2468044"/>
                  <a:gd name="connsiteX660" fmla="*/ 253634 w 1906136"/>
                  <a:gd name="connsiteY660" fmla="*/ 56191 h 2468044"/>
                  <a:gd name="connsiteX661" fmla="*/ 249598 w 1906136"/>
                  <a:gd name="connsiteY661" fmla="*/ 56191 h 2468044"/>
                  <a:gd name="connsiteX662" fmla="*/ 244321 w 1906136"/>
                  <a:gd name="connsiteY662" fmla="*/ 58364 h 2468044"/>
                  <a:gd name="connsiteX663" fmla="*/ 239043 w 1906136"/>
                  <a:gd name="connsiteY663" fmla="*/ 56191 h 2468044"/>
                  <a:gd name="connsiteX664" fmla="*/ 233766 w 1906136"/>
                  <a:gd name="connsiteY664" fmla="*/ 54018 h 2468044"/>
                  <a:gd name="connsiteX665" fmla="*/ 229730 w 1906136"/>
                  <a:gd name="connsiteY665" fmla="*/ 50913 h 2468044"/>
                  <a:gd name="connsiteX666" fmla="*/ 226625 w 1906136"/>
                  <a:gd name="connsiteY666" fmla="*/ 46567 h 2468044"/>
                  <a:gd name="connsiteX667" fmla="*/ 221348 w 1906136"/>
                  <a:gd name="connsiteY667" fmla="*/ 41289 h 2468044"/>
                  <a:gd name="connsiteX668" fmla="*/ 217312 w 1906136"/>
                  <a:gd name="connsiteY668" fmla="*/ 38185 h 2468044"/>
                  <a:gd name="connsiteX669" fmla="*/ 214208 w 1906136"/>
                  <a:gd name="connsiteY669" fmla="*/ 36012 h 2468044"/>
                  <a:gd name="connsiteX670" fmla="*/ 210172 w 1906136"/>
                  <a:gd name="connsiteY670" fmla="*/ 36012 h 2468044"/>
                  <a:gd name="connsiteX671" fmla="*/ 207067 w 1906136"/>
                  <a:gd name="connsiteY671" fmla="*/ 36012 h 2468044"/>
                  <a:gd name="connsiteX672" fmla="*/ 203032 w 1906136"/>
                  <a:gd name="connsiteY672" fmla="*/ 38185 h 2468044"/>
                  <a:gd name="connsiteX673" fmla="*/ 199927 w 1906136"/>
                  <a:gd name="connsiteY673" fmla="*/ 39116 h 2468044"/>
                  <a:gd name="connsiteX674" fmla="*/ 195891 w 1906136"/>
                  <a:gd name="connsiteY674" fmla="*/ 39116 h 2468044"/>
                  <a:gd name="connsiteX675" fmla="*/ 190614 w 1906136"/>
                  <a:gd name="connsiteY675" fmla="*/ 39116 h 2468044"/>
                  <a:gd name="connsiteX676" fmla="*/ 186578 w 1906136"/>
                  <a:gd name="connsiteY676" fmla="*/ 36012 h 2468044"/>
                  <a:gd name="connsiteX677" fmla="*/ 183473 w 1906136"/>
                  <a:gd name="connsiteY677" fmla="*/ 31665 h 2468044"/>
                  <a:gd name="connsiteX678" fmla="*/ 181300 w 1906136"/>
                  <a:gd name="connsiteY678" fmla="*/ 30734 h 2468044"/>
                  <a:gd name="connsiteX679" fmla="*/ 181300 w 1906136"/>
                  <a:gd name="connsiteY679" fmla="*/ 26388 h 2468044"/>
                  <a:gd name="connsiteX680" fmla="*/ 179127 w 1906136"/>
                  <a:gd name="connsiteY680" fmla="*/ 24215 h 2468044"/>
                  <a:gd name="connsiteX681" fmla="*/ 179127 w 1906136"/>
                  <a:gd name="connsiteY681" fmla="*/ 21110 h 2468044"/>
                  <a:gd name="connsiteX682" fmla="*/ 176023 w 1906136"/>
                  <a:gd name="connsiteY682" fmla="*/ 18937 h 2468044"/>
                  <a:gd name="connsiteX683" fmla="*/ 170745 w 1906136"/>
                  <a:gd name="connsiteY683" fmla="*/ 15833 h 2468044"/>
                  <a:gd name="connsiteX684" fmla="*/ 153981 w 1906136"/>
                  <a:gd name="connsiteY684" fmla="*/ 26388 h 2468044"/>
                  <a:gd name="connsiteX685" fmla="*/ 137217 w 1906136"/>
                  <a:gd name="connsiteY685" fmla="*/ 33839 h 2468044"/>
                  <a:gd name="connsiteX686" fmla="*/ 117348 w 1906136"/>
                  <a:gd name="connsiteY686" fmla="*/ 39116 h 2468044"/>
                  <a:gd name="connsiteX687" fmla="*/ 99653 w 1906136"/>
                  <a:gd name="connsiteY687" fmla="*/ 48430 h 2468044"/>
                  <a:gd name="connsiteX688" fmla="*/ 85993 w 1906136"/>
                  <a:gd name="connsiteY688" fmla="*/ 58985 h 2468044"/>
                  <a:gd name="connsiteX689" fmla="*/ 82889 w 1906136"/>
                  <a:gd name="connsiteY689" fmla="*/ 70471 h 2468044"/>
                  <a:gd name="connsiteX690" fmla="*/ 78853 w 1906136"/>
                  <a:gd name="connsiteY690" fmla="*/ 83199 h 2468044"/>
                  <a:gd name="connsiteX691" fmla="*/ 73576 w 1906136"/>
                  <a:gd name="connsiteY691" fmla="*/ 95928 h 2468044"/>
                  <a:gd name="connsiteX692" fmla="*/ 56812 w 1906136"/>
                  <a:gd name="connsiteY692" fmla="*/ 105241 h 2468044"/>
                  <a:gd name="connsiteX693" fmla="*/ 36012 w 1906136"/>
                  <a:gd name="connsiteY693" fmla="*/ 107414 h 2468044"/>
                  <a:gd name="connsiteX694" fmla="*/ 14281 w 1906136"/>
                  <a:gd name="connsiteY694" fmla="*/ 105241 h 2468044"/>
                  <a:gd name="connsiteX695" fmla="*/ 12107 w 1906136"/>
                  <a:gd name="connsiteY695" fmla="*/ 110519 h 2468044"/>
                  <a:gd name="connsiteX696" fmla="*/ 9934 w 1906136"/>
                  <a:gd name="connsiteY696" fmla="*/ 116728 h 2468044"/>
                  <a:gd name="connsiteX697" fmla="*/ 6830 w 1906136"/>
                  <a:gd name="connsiteY697" fmla="*/ 122005 h 2468044"/>
                  <a:gd name="connsiteX698" fmla="*/ 15212 w 1906136"/>
                  <a:gd name="connsiteY698" fmla="*/ 138769 h 2468044"/>
                  <a:gd name="connsiteX699" fmla="*/ 29803 w 1906136"/>
                  <a:gd name="connsiteY699" fmla="*/ 149324 h 2468044"/>
                  <a:gd name="connsiteX700" fmla="*/ 46567 w 1906136"/>
                  <a:gd name="connsiteY700" fmla="*/ 159880 h 2468044"/>
                  <a:gd name="connsiteX701" fmla="*/ 61158 w 1906136"/>
                  <a:gd name="connsiteY701" fmla="*/ 171366 h 2468044"/>
                  <a:gd name="connsiteX702" fmla="*/ 73576 w 1906136"/>
                  <a:gd name="connsiteY702" fmla="*/ 185957 h 2468044"/>
                  <a:gd name="connsiteX703" fmla="*/ 77611 w 1906136"/>
                  <a:gd name="connsiteY703" fmla="*/ 191235 h 2468044"/>
                  <a:gd name="connsiteX704" fmla="*/ 78543 w 1906136"/>
                  <a:gd name="connsiteY704" fmla="*/ 196512 h 2468044"/>
                  <a:gd name="connsiteX705" fmla="*/ 80716 w 1906136"/>
                  <a:gd name="connsiteY705" fmla="*/ 202721 h 2468044"/>
                  <a:gd name="connsiteX706" fmla="*/ 82889 w 1906136"/>
                  <a:gd name="connsiteY706" fmla="*/ 207999 h 2468044"/>
                  <a:gd name="connsiteX707" fmla="*/ 85993 w 1906136"/>
                  <a:gd name="connsiteY707" fmla="*/ 213276 h 2468044"/>
                  <a:gd name="connsiteX708" fmla="*/ 85993 w 1906136"/>
                  <a:gd name="connsiteY708" fmla="*/ 220727 h 2468044"/>
                  <a:gd name="connsiteX709" fmla="*/ 73576 w 1906136"/>
                  <a:gd name="connsiteY709" fmla="*/ 226005 h 2468044"/>
                  <a:gd name="connsiteX710" fmla="*/ 70471 w 1906136"/>
                  <a:gd name="connsiteY710" fmla="*/ 220727 h 2468044"/>
                  <a:gd name="connsiteX711" fmla="*/ 64262 w 1906136"/>
                  <a:gd name="connsiteY711" fmla="*/ 215449 h 2468044"/>
                  <a:gd name="connsiteX712" fmla="*/ 58985 w 1906136"/>
                  <a:gd name="connsiteY712" fmla="*/ 211103 h 2468044"/>
                  <a:gd name="connsiteX713" fmla="*/ 53707 w 1906136"/>
                  <a:gd name="connsiteY713" fmla="*/ 205826 h 2468044"/>
                  <a:gd name="connsiteX714" fmla="*/ 49671 w 1906136"/>
                  <a:gd name="connsiteY714" fmla="*/ 205826 h 2468044"/>
                  <a:gd name="connsiteX715" fmla="*/ 48740 w 1906136"/>
                  <a:gd name="connsiteY715" fmla="*/ 205826 h 2468044"/>
                  <a:gd name="connsiteX716" fmla="*/ 46567 w 1906136"/>
                  <a:gd name="connsiteY716" fmla="*/ 207999 h 2468044"/>
                  <a:gd name="connsiteX717" fmla="*/ 44394 w 1906136"/>
                  <a:gd name="connsiteY717" fmla="*/ 207999 h 2468044"/>
                  <a:gd name="connsiteX718" fmla="*/ 43462 w 1906136"/>
                  <a:gd name="connsiteY718" fmla="*/ 210172 h 2468044"/>
                  <a:gd name="connsiteX719" fmla="*/ 26698 w 1906136"/>
                  <a:gd name="connsiteY719" fmla="*/ 210172 h 2468044"/>
                  <a:gd name="connsiteX720" fmla="*/ 28871 w 1906136"/>
                  <a:gd name="connsiteY720" fmla="*/ 213276 h 2468044"/>
                  <a:gd name="connsiteX721" fmla="*/ 28871 w 1906136"/>
                  <a:gd name="connsiteY721" fmla="*/ 215449 h 2468044"/>
                  <a:gd name="connsiteX722" fmla="*/ 29803 w 1906136"/>
                  <a:gd name="connsiteY722" fmla="*/ 217623 h 2468044"/>
                  <a:gd name="connsiteX723" fmla="*/ 26698 w 1906136"/>
                  <a:gd name="connsiteY723" fmla="*/ 220727 h 2468044"/>
                  <a:gd name="connsiteX724" fmla="*/ 22663 w 1906136"/>
                  <a:gd name="connsiteY724" fmla="*/ 225073 h 2468044"/>
                  <a:gd name="connsiteX725" fmla="*/ 19558 w 1906136"/>
                  <a:gd name="connsiteY725" fmla="*/ 225073 h 2468044"/>
                  <a:gd name="connsiteX726" fmla="*/ 15522 w 1906136"/>
                  <a:gd name="connsiteY726" fmla="*/ 226005 h 2468044"/>
                  <a:gd name="connsiteX727" fmla="*/ 10245 w 1906136"/>
                  <a:gd name="connsiteY727" fmla="*/ 228178 h 2468044"/>
                  <a:gd name="connsiteX728" fmla="*/ 7140 w 1906136"/>
                  <a:gd name="connsiteY728" fmla="*/ 230351 h 2468044"/>
                  <a:gd name="connsiteX729" fmla="*/ 0 w 1906136"/>
                  <a:gd name="connsiteY729" fmla="*/ 230351 h 2468044"/>
                  <a:gd name="connsiteX730" fmla="*/ 3104 w 1906136"/>
                  <a:gd name="connsiteY730" fmla="*/ 257670 h 2468044"/>
                  <a:gd name="connsiteX731" fmla="*/ 17695 w 1906136"/>
                  <a:gd name="connsiteY731" fmla="*/ 265121 h 2468044"/>
                  <a:gd name="connsiteX732" fmla="*/ 36322 w 1906136"/>
                  <a:gd name="connsiteY732" fmla="*/ 268225 h 2468044"/>
                  <a:gd name="connsiteX733" fmla="*/ 51844 w 1906136"/>
                  <a:gd name="connsiteY733" fmla="*/ 274434 h 2468044"/>
                  <a:gd name="connsiteX734" fmla="*/ 63331 w 1906136"/>
                  <a:gd name="connsiteY734" fmla="*/ 277539 h 2468044"/>
                  <a:gd name="connsiteX735" fmla="*/ 68609 w 1906136"/>
                  <a:gd name="connsiteY735" fmla="*/ 277539 h 2468044"/>
                  <a:gd name="connsiteX736" fmla="*/ 71713 w 1906136"/>
                  <a:gd name="connsiteY736" fmla="*/ 275365 h 2468044"/>
                  <a:gd name="connsiteX737" fmla="*/ 75749 w 1906136"/>
                  <a:gd name="connsiteY737" fmla="*/ 274434 h 2468044"/>
                  <a:gd name="connsiteX738" fmla="*/ 77922 w 1906136"/>
                  <a:gd name="connsiteY738" fmla="*/ 272261 h 2468044"/>
                  <a:gd name="connsiteX739" fmla="*/ 78853 w 1906136"/>
                  <a:gd name="connsiteY739" fmla="*/ 270088 h 2468044"/>
                  <a:gd name="connsiteX740" fmla="*/ 82889 w 1906136"/>
                  <a:gd name="connsiteY740" fmla="*/ 266983 h 2468044"/>
                  <a:gd name="connsiteX741" fmla="*/ 97790 w 1906136"/>
                  <a:gd name="connsiteY741" fmla="*/ 266983 h 2468044"/>
                  <a:gd name="connsiteX742" fmla="*/ 95617 w 1906136"/>
                  <a:gd name="connsiteY742" fmla="*/ 267915 h 2468044"/>
                  <a:gd name="connsiteX743" fmla="*/ 95617 w 1906136"/>
                  <a:gd name="connsiteY743" fmla="*/ 270088 h 2468044"/>
                  <a:gd name="connsiteX744" fmla="*/ 95617 w 1906136"/>
                  <a:gd name="connsiteY744" fmla="*/ 272261 h 2468044"/>
                  <a:gd name="connsiteX745" fmla="*/ 93444 w 1906136"/>
                  <a:gd name="connsiteY745" fmla="*/ 272261 h 2468044"/>
                  <a:gd name="connsiteX746" fmla="*/ 91271 w 1906136"/>
                  <a:gd name="connsiteY746" fmla="*/ 274434 h 2468044"/>
                  <a:gd name="connsiteX747" fmla="*/ 91271 w 1906136"/>
                  <a:gd name="connsiteY747" fmla="*/ 292440 h 2468044"/>
                  <a:gd name="connsiteX748" fmla="*/ 85993 w 1906136"/>
                  <a:gd name="connsiteY748" fmla="*/ 303926 h 2468044"/>
                  <a:gd name="connsiteX749" fmla="*/ 78853 w 1906136"/>
                  <a:gd name="connsiteY749" fmla="*/ 311377 h 2468044"/>
                  <a:gd name="connsiteX750" fmla="*/ 68298 w 1906136"/>
                  <a:gd name="connsiteY750" fmla="*/ 316655 h 2468044"/>
                  <a:gd name="connsiteX751" fmla="*/ 56812 w 1906136"/>
                  <a:gd name="connsiteY751" fmla="*/ 319759 h 2468044"/>
                  <a:gd name="connsiteX752" fmla="*/ 44394 w 1906136"/>
                  <a:gd name="connsiteY752" fmla="*/ 327210 h 2468044"/>
                  <a:gd name="connsiteX753" fmla="*/ 37253 w 1906136"/>
                  <a:gd name="connsiteY753" fmla="*/ 336523 h 2468044"/>
                  <a:gd name="connsiteX754" fmla="*/ 31976 w 1906136"/>
                  <a:gd name="connsiteY754" fmla="*/ 347078 h 2468044"/>
                  <a:gd name="connsiteX755" fmla="*/ 26698 w 1906136"/>
                  <a:gd name="connsiteY755" fmla="*/ 360738 h 2468044"/>
                  <a:gd name="connsiteX756" fmla="*/ 20489 w 1906136"/>
                  <a:gd name="connsiteY756" fmla="*/ 371293 h 2468044"/>
                  <a:gd name="connsiteX757" fmla="*/ 31976 w 1906136"/>
                  <a:gd name="connsiteY757" fmla="*/ 391162 h 2468044"/>
                  <a:gd name="connsiteX758" fmla="*/ 46567 w 1906136"/>
                  <a:gd name="connsiteY758" fmla="*/ 410099 h 2468044"/>
                  <a:gd name="connsiteX759" fmla="*/ 64262 w 1906136"/>
                  <a:gd name="connsiteY759" fmla="*/ 422827 h 2468044"/>
                  <a:gd name="connsiteX760" fmla="*/ 66435 w 1906136"/>
                  <a:gd name="connsiteY760" fmla="*/ 425000 h 2468044"/>
                  <a:gd name="connsiteX761" fmla="*/ 69540 w 1906136"/>
                  <a:gd name="connsiteY761" fmla="*/ 425000 h 2468044"/>
                  <a:gd name="connsiteX762" fmla="*/ 71713 w 1906136"/>
                  <a:gd name="connsiteY762" fmla="*/ 425000 h 2468044"/>
                  <a:gd name="connsiteX763" fmla="*/ 73886 w 1906136"/>
                  <a:gd name="connsiteY763" fmla="*/ 422827 h 2468044"/>
                  <a:gd name="connsiteX764" fmla="*/ 76991 w 1906136"/>
                  <a:gd name="connsiteY764" fmla="*/ 419723 h 2468044"/>
                  <a:gd name="connsiteX765" fmla="*/ 81026 w 1906136"/>
                  <a:gd name="connsiteY765" fmla="*/ 430278 h 2468044"/>
                  <a:gd name="connsiteX766" fmla="*/ 86304 w 1906136"/>
                  <a:gd name="connsiteY766" fmla="*/ 444869 h 2468044"/>
                  <a:gd name="connsiteX767" fmla="*/ 88477 w 1906136"/>
                  <a:gd name="connsiteY767" fmla="*/ 455424 h 2468044"/>
                  <a:gd name="connsiteX768" fmla="*/ 93755 w 1906136"/>
                  <a:gd name="connsiteY768" fmla="*/ 455424 h 2468044"/>
                  <a:gd name="connsiteX769" fmla="*/ 97790 w 1906136"/>
                  <a:gd name="connsiteY769" fmla="*/ 455734 h 2468044"/>
                  <a:gd name="connsiteX770" fmla="*/ 98722 w 1906136"/>
                  <a:gd name="connsiteY770" fmla="*/ 455734 h 2468044"/>
                  <a:gd name="connsiteX771" fmla="*/ 100895 w 1906136"/>
                  <a:gd name="connsiteY771" fmla="*/ 453561 h 2468044"/>
                  <a:gd name="connsiteX772" fmla="*/ 103068 w 1906136"/>
                  <a:gd name="connsiteY772" fmla="*/ 451388 h 2468044"/>
                  <a:gd name="connsiteX773" fmla="*/ 105241 w 1906136"/>
                  <a:gd name="connsiteY773" fmla="*/ 449215 h 2468044"/>
                  <a:gd name="connsiteX774" fmla="*/ 108346 w 1906136"/>
                  <a:gd name="connsiteY774" fmla="*/ 451388 h 2468044"/>
                  <a:gd name="connsiteX775" fmla="*/ 110208 w 1906136"/>
                  <a:gd name="connsiteY775" fmla="*/ 451388 h 2468044"/>
                  <a:gd name="connsiteX776" fmla="*/ 112381 w 1906136"/>
                  <a:gd name="connsiteY776" fmla="*/ 453561 h 2468044"/>
                  <a:gd name="connsiteX777" fmla="*/ 112381 w 1906136"/>
                  <a:gd name="connsiteY777" fmla="*/ 456666 h 2468044"/>
                  <a:gd name="connsiteX778" fmla="*/ 112381 w 1906136"/>
                  <a:gd name="connsiteY778" fmla="*/ 461012 h 2468044"/>
                  <a:gd name="connsiteX779" fmla="*/ 124799 w 1906136"/>
                  <a:gd name="connsiteY779" fmla="*/ 456666 h 2468044"/>
                  <a:gd name="connsiteX780" fmla="*/ 134113 w 1906136"/>
                  <a:gd name="connsiteY780" fmla="*/ 453561 h 2468044"/>
                  <a:gd name="connsiteX781" fmla="*/ 147772 w 1906136"/>
                  <a:gd name="connsiteY781" fmla="*/ 449215 h 2468044"/>
                  <a:gd name="connsiteX782" fmla="*/ 144668 w 1906136"/>
                  <a:gd name="connsiteY782" fmla="*/ 471257 h 2468044"/>
                  <a:gd name="connsiteX783" fmla="*/ 135354 w 1906136"/>
                  <a:gd name="connsiteY783" fmla="*/ 488021 h 2468044"/>
                  <a:gd name="connsiteX784" fmla="*/ 122937 w 1906136"/>
                  <a:gd name="connsiteY784" fmla="*/ 502612 h 2468044"/>
                  <a:gd name="connsiteX785" fmla="*/ 106172 w 1906136"/>
                  <a:gd name="connsiteY785" fmla="*/ 515340 h 2468044"/>
                  <a:gd name="connsiteX786" fmla="*/ 88477 w 1906136"/>
                  <a:gd name="connsiteY786" fmla="*/ 527137 h 2468044"/>
                  <a:gd name="connsiteX787" fmla="*/ 69850 w 1906136"/>
                  <a:gd name="connsiteY787" fmla="*/ 537692 h 2468044"/>
                  <a:gd name="connsiteX788" fmla="*/ 54328 w 1906136"/>
                  <a:gd name="connsiteY788" fmla="*/ 549179 h 2468044"/>
                  <a:gd name="connsiteX789" fmla="*/ 41910 w 1906136"/>
                  <a:gd name="connsiteY789" fmla="*/ 561907 h 2468044"/>
                  <a:gd name="connsiteX790" fmla="*/ 37874 w 1906136"/>
                  <a:gd name="connsiteY790" fmla="*/ 561907 h 2468044"/>
                  <a:gd name="connsiteX791" fmla="*/ 37874 w 1906136"/>
                  <a:gd name="connsiteY791" fmla="*/ 565011 h 2468044"/>
                  <a:gd name="connsiteX792" fmla="*/ 48430 w 1906136"/>
                  <a:gd name="connsiteY792" fmla="*/ 561907 h 2468044"/>
                  <a:gd name="connsiteX793" fmla="*/ 65194 w 1906136"/>
                  <a:gd name="connsiteY793" fmla="*/ 554456 h 2468044"/>
                  <a:gd name="connsiteX794" fmla="*/ 86925 w 1906136"/>
                  <a:gd name="connsiteY794" fmla="*/ 543901 h 2468044"/>
                  <a:gd name="connsiteX795" fmla="*/ 108656 w 1906136"/>
                  <a:gd name="connsiteY795" fmla="*/ 530241 h 2468044"/>
                  <a:gd name="connsiteX796" fmla="*/ 130387 w 1906136"/>
                  <a:gd name="connsiteY796" fmla="*/ 515650 h 2468044"/>
                  <a:gd name="connsiteX797" fmla="*/ 152118 w 1906136"/>
                  <a:gd name="connsiteY797" fmla="*/ 502922 h 2468044"/>
                  <a:gd name="connsiteX798" fmla="*/ 169814 w 1906136"/>
                  <a:gd name="connsiteY798" fmla="*/ 492367 h 2468044"/>
                  <a:gd name="connsiteX799" fmla="*/ 184405 w 1906136"/>
                  <a:gd name="connsiteY799" fmla="*/ 480881 h 2468044"/>
                  <a:gd name="connsiteX800" fmla="*/ 191545 w 1906136"/>
                  <a:gd name="connsiteY800" fmla="*/ 473430 h 2468044"/>
                  <a:gd name="connsiteX801" fmla="*/ 203032 w 1906136"/>
                  <a:gd name="connsiteY801" fmla="*/ 456666 h 2468044"/>
                  <a:gd name="connsiteX802" fmla="*/ 210172 w 1906136"/>
                  <a:gd name="connsiteY802" fmla="*/ 438660 h 2468044"/>
                  <a:gd name="connsiteX803" fmla="*/ 215449 w 1906136"/>
                  <a:gd name="connsiteY803" fmla="*/ 421896 h 2468044"/>
                  <a:gd name="connsiteX804" fmla="*/ 222590 w 1906136"/>
                  <a:gd name="connsiteY804" fmla="*/ 406063 h 2468044"/>
                  <a:gd name="connsiteX805" fmla="*/ 234076 w 1906136"/>
                  <a:gd name="connsiteY805" fmla="*/ 391472 h 2468044"/>
                  <a:gd name="connsiteX806" fmla="*/ 247736 w 1906136"/>
                  <a:gd name="connsiteY806" fmla="*/ 379986 h 2468044"/>
                  <a:gd name="connsiteX807" fmla="*/ 247736 w 1906136"/>
                  <a:gd name="connsiteY807" fmla="*/ 376881 h 2468044"/>
                  <a:gd name="connsiteX808" fmla="*/ 257049 w 1906136"/>
                  <a:gd name="connsiteY808" fmla="*/ 376881 h 2468044"/>
                  <a:gd name="connsiteX809" fmla="*/ 247736 w 1906136"/>
                  <a:gd name="connsiteY809" fmla="*/ 392714 h 2468044"/>
                  <a:gd name="connsiteX810" fmla="*/ 237181 w 1906136"/>
                  <a:gd name="connsiteY810" fmla="*/ 407305 h 2468044"/>
                  <a:gd name="connsiteX811" fmla="*/ 230040 w 1906136"/>
                  <a:gd name="connsiteY811" fmla="*/ 424069 h 2468044"/>
                  <a:gd name="connsiteX812" fmla="*/ 224763 w 1906136"/>
                  <a:gd name="connsiteY812" fmla="*/ 440833 h 2468044"/>
                  <a:gd name="connsiteX813" fmla="*/ 246494 w 1906136"/>
                  <a:gd name="connsiteY813" fmla="*/ 435555 h 2468044"/>
                  <a:gd name="connsiteX814" fmla="*/ 262016 w 1906136"/>
                  <a:gd name="connsiteY814" fmla="*/ 426242 h 2468044"/>
                  <a:gd name="connsiteX815" fmla="*/ 280643 w 1906136"/>
                  <a:gd name="connsiteY815" fmla="*/ 416929 h 2468044"/>
                  <a:gd name="connsiteX816" fmla="*/ 280643 w 1906136"/>
                  <a:gd name="connsiteY816" fmla="*/ 392714 h 2468044"/>
                  <a:gd name="connsiteX817" fmla="*/ 297407 w 1906136"/>
                  <a:gd name="connsiteY817" fmla="*/ 394887 h 2468044"/>
                  <a:gd name="connsiteX818" fmla="*/ 307962 w 1906136"/>
                  <a:gd name="connsiteY818" fmla="*/ 400165 h 2468044"/>
                  <a:gd name="connsiteX819" fmla="*/ 317276 w 1906136"/>
                  <a:gd name="connsiteY819" fmla="*/ 407615 h 2468044"/>
                  <a:gd name="connsiteX820" fmla="*/ 327831 w 1906136"/>
                  <a:gd name="connsiteY820" fmla="*/ 413824 h 2468044"/>
                  <a:gd name="connsiteX821" fmla="*/ 361048 w 1906136"/>
                  <a:gd name="connsiteY821" fmla="*/ 413824 h 2468044"/>
                  <a:gd name="connsiteX822" fmla="*/ 376571 w 1906136"/>
                  <a:gd name="connsiteY822" fmla="*/ 422206 h 2468044"/>
                  <a:gd name="connsiteX823" fmla="*/ 393335 w 1906136"/>
                  <a:gd name="connsiteY823" fmla="*/ 436797 h 2468044"/>
                  <a:gd name="connsiteX824" fmla="*/ 407926 w 1906136"/>
                  <a:gd name="connsiteY824" fmla="*/ 449526 h 2468044"/>
                  <a:gd name="connsiteX825" fmla="*/ 427794 w 1906136"/>
                  <a:gd name="connsiteY825" fmla="*/ 458839 h 2468044"/>
                  <a:gd name="connsiteX826" fmla="*/ 451699 w 1906136"/>
                  <a:gd name="connsiteY826" fmla="*/ 464117 h 2468044"/>
                  <a:gd name="connsiteX827" fmla="*/ 471567 w 1906136"/>
                  <a:gd name="connsiteY827" fmla="*/ 473430 h 2468044"/>
                  <a:gd name="connsiteX828" fmla="*/ 486158 w 1906136"/>
                  <a:gd name="connsiteY828" fmla="*/ 486158 h 2468044"/>
                  <a:gd name="connsiteX829" fmla="*/ 498576 w 1906136"/>
                  <a:gd name="connsiteY829" fmla="*/ 502922 h 2468044"/>
                  <a:gd name="connsiteX830" fmla="*/ 507889 w 1906136"/>
                  <a:gd name="connsiteY830" fmla="*/ 519686 h 2468044"/>
                  <a:gd name="connsiteX831" fmla="*/ 519376 w 1906136"/>
                  <a:gd name="connsiteY831" fmla="*/ 536450 h 2468044"/>
                  <a:gd name="connsiteX832" fmla="*/ 531794 w 1906136"/>
                  <a:gd name="connsiteY832" fmla="*/ 550110 h 2468044"/>
                  <a:gd name="connsiteX833" fmla="*/ 527758 w 1906136"/>
                  <a:gd name="connsiteY833" fmla="*/ 574325 h 2468044"/>
                  <a:gd name="connsiteX834" fmla="*/ 539244 w 1906136"/>
                  <a:gd name="connsiteY834" fmla="*/ 579602 h 2468044"/>
                  <a:gd name="connsiteX835" fmla="*/ 546385 w 1906136"/>
                  <a:gd name="connsiteY835" fmla="*/ 588916 h 2468044"/>
                  <a:gd name="connsiteX836" fmla="*/ 551662 w 1906136"/>
                  <a:gd name="connsiteY836" fmla="*/ 600402 h 2468044"/>
                  <a:gd name="connsiteX837" fmla="*/ 554767 w 1906136"/>
                  <a:gd name="connsiteY837" fmla="*/ 613131 h 2468044"/>
                  <a:gd name="connsiteX838" fmla="*/ 560976 w 1906136"/>
                  <a:gd name="connsiteY838" fmla="*/ 625859 h 2468044"/>
                  <a:gd name="connsiteX839" fmla="*/ 568116 w 1906136"/>
                  <a:gd name="connsiteY839" fmla="*/ 637345 h 2468044"/>
                  <a:gd name="connsiteX840" fmla="*/ 576498 w 1906136"/>
                  <a:gd name="connsiteY840" fmla="*/ 645727 h 2468044"/>
                  <a:gd name="connsiteX841" fmla="*/ 591089 w 1906136"/>
                  <a:gd name="connsiteY841" fmla="*/ 651005 h 2468044"/>
                  <a:gd name="connsiteX842" fmla="*/ 587984 w 1906136"/>
                  <a:gd name="connsiteY842" fmla="*/ 653178 h 2468044"/>
                  <a:gd name="connsiteX843" fmla="*/ 583949 w 1906136"/>
                  <a:gd name="connsiteY843" fmla="*/ 653178 h 2468044"/>
                  <a:gd name="connsiteX844" fmla="*/ 580844 w 1906136"/>
                  <a:gd name="connsiteY844" fmla="*/ 653178 h 2468044"/>
                  <a:gd name="connsiteX845" fmla="*/ 576808 w 1906136"/>
                  <a:gd name="connsiteY845" fmla="*/ 651005 h 2468044"/>
                  <a:gd name="connsiteX846" fmla="*/ 568426 w 1906136"/>
                  <a:gd name="connsiteY846" fmla="*/ 651005 h 2468044"/>
                  <a:gd name="connsiteX847" fmla="*/ 576808 w 1906136"/>
                  <a:gd name="connsiteY847" fmla="*/ 669942 h 2468044"/>
                  <a:gd name="connsiteX848" fmla="*/ 588295 w 1906136"/>
                  <a:gd name="connsiteY848" fmla="*/ 686706 h 2468044"/>
                  <a:gd name="connsiteX849" fmla="*/ 600713 w 1906136"/>
                  <a:gd name="connsiteY849" fmla="*/ 702539 h 2468044"/>
                  <a:gd name="connsiteX850" fmla="*/ 604748 w 1906136"/>
                  <a:gd name="connsiteY850" fmla="*/ 704712 h 2468044"/>
                  <a:gd name="connsiteX851" fmla="*/ 605680 w 1906136"/>
                  <a:gd name="connsiteY851" fmla="*/ 704712 h 2468044"/>
                  <a:gd name="connsiteX852" fmla="*/ 605680 w 1906136"/>
                  <a:gd name="connsiteY852" fmla="*/ 706885 h 2468044"/>
                  <a:gd name="connsiteX853" fmla="*/ 607853 w 1906136"/>
                  <a:gd name="connsiteY853" fmla="*/ 706885 h 2468044"/>
                  <a:gd name="connsiteX854" fmla="*/ 613130 w 1906136"/>
                  <a:gd name="connsiteY854" fmla="*/ 706885 h 2468044"/>
                  <a:gd name="connsiteX855" fmla="*/ 619339 w 1906136"/>
                  <a:gd name="connsiteY855" fmla="*/ 706885 h 2468044"/>
                  <a:gd name="connsiteX856" fmla="*/ 620271 w 1906136"/>
                  <a:gd name="connsiteY856" fmla="*/ 704712 h 2468044"/>
                  <a:gd name="connsiteX857" fmla="*/ 624306 w 1906136"/>
                  <a:gd name="connsiteY857" fmla="*/ 702539 h 2468044"/>
                  <a:gd name="connsiteX858" fmla="*/ 626480 w 1906136"/>
                  <a:gd name="connsiteY858" fmla="*/ 701608 h 2468044"/>
                  <a:gd name="connsiteX859" fmla="*/ 626480 w 1906136"/>
                  <a:gd name="connsiteY859" fmla="*/ 699434 h 2468044"/>
                  <a:gd name="connsiteX860" fmla="*/ 627411 w 1906136"/>
                  <a:gd name="connsiteY860" fmla="*/ 699434 h 2468044"/>
                  <a:gd name="connsiteX861" fmla="*/ 627411 w 1906136"/>
                  <a:gd name="connsiteY861" fmla="*/ 695088 h 2468044"/>
                  <a:gd name="connsiteX862" fmla="*/ 622133 w 1906136"/>
                  <a:gd name="connsiteY862" fmla="*/ 687638 h 2468044"/>
                  <a:gd name="connsiteX863" fmla="*/ 614993 w 1906136"/>
                  <a:gd name="connsiteY863" fmla="*/ 682360 h 2468044"/>
                  <a:gd name="connsiteX864" fmla="*/ 607853 w 1906136"/>
                  <a:gd name="connsiteY864" fmla="*/ 677082 h 2468044"/>
                  <a:gd name="connsiteX865" fmla="*/ 600713 w 1906136"/>
                  <a:gd name="connsiteY865" fmla="*/ 671805 h 2468044"/>
                  <a:gd name="connsiteX866" fmla="*/ 600713 w 1906136"/>
                  <a:gd name="connsiteY866" fmla="*/ 662491 h 2468044"/>
                  <a:gd name="connsiteX867" fmla="*/ 617477 w 1906136"/>
                  <a:gd name="connsiteY867" fmla="*/ 673047 h 2468044"/>
                  <a:gd name="connsiteX868" fmla="*/ 632068 w 1906136"/>
                  <a:gd name="connsiteY868" fmla="*/ 687638 h 2468044"/>
                  <a:gd name="connsiteX869" fmla="*/ 644485 w 1906136"/>
                  <a:gd name="connsiteY869" fmla="*/ 702228 h 2468044"/>
                  <a:gd name="connsiteX870" fmla="*/ 644485 w 1906136"/>
                  <a:gd name="connsiteY870" fmla="*/ 723339 h 2468044"/>
                  <a:gd name="connsiteX871" fmla="*/ 642312 w 1906136"/>
                  <a:gd name="connsiteY871" fmla="*/ 718992 h 2468044"/>
                  <a:gd name="connsiteX872" fmla="*/ 639208 w 1906136"/>
                  <a:gd name="connsiteY872" fmla="*/ 715888 h 2468044"/>
                  <a:gd name="connsiteX873" fmla="*/ 637035 w 1906136"/>
                  <a:gd name="connsiteY873" fmla="*/ 711542 h 2468044"/>
                  <a:gd name="connsiteX874" fmla="*/ 633930 w 1906136"/>
                  <a:gd name="connsiteY874" fmla="*/ 709369 h 2468044"/>
                  <a:gd name="connsiteX875" fmla="*/ 629894 w 1906136"/>
                  <a:gd name="connsiteY875" fmla="*/ 709369 h 2468044"/>
                  <a:gd name="connsiteX876" fmla="*/ 626790 w 1906136"/>
                  <a:gd name="connsiteY876" fmla="*/ 709369 h 2468044"/>
                  <a:gd name="connsiteX877" fmla="*/ 622754 w 1906136"/>
                  <a:gd name="connsiteY877" fmla="*/ 709369 h 2468044"/>
                  <a:gd name="connsiteX878" fmla="*/ 617477 w 1906136"/>
                  <a:gd name="connsiteY878" fmla="*/ 711542 h 2468044"/>
                  <a:gd name="connsiteX879" fmla="*/ 615304 w 1906136"/>
                  <a:gd name="connsiteY879" fmla="*/ 723028 h 2468044"/>
                  <a:gd name="connsiteX880" fmla="*/ 613130 w 1906136"/>
                  <a:gd name="connsiteY880" fmla="*/ 741034 h 2468044"/>
                  <a:gd name="connsiteX881" fmla="*/ 613130 w 1906136"/>
                  <a:gd name="connsiteY881" fmla="*/ 763076 h 2468044"/>
                  <a:gd name="connsiteX882" fmla="*/ 613130 w 1906136"/>
                  <a:gd name="connsiteY882" fmla="*/ 787291 h 2468044"/>
                  <a:gd name="connsiteX883" fmla="*/ 613130 w 1906136"/>
                  <a:gd name="connsiteY883" fmla="*/ 807159 h 2468044"/>
                  <a:gd name="connsiteX884" fmla="*/ 612199 w 1906136"/>
                  <a:gd name="connsiteY884" fmla="*/ 821750 h 2468044"/>
                  <a:gd name="connsiteX885" fmla="*/ 612199 w 1906136"/>
                  <a:gd name="connsiteY885" fmla="*/ 829201 h 2468044"/>
                  <a:gd name="connsiteX886" fmla="*/ 613130 w 1906136"/>
                  <a:gd name="connsiteY886" fmla="*/ 859624 h 2468044"/>
                  <a:gd name="connsiteX887" fmla="*/ 617166 w 1906136"/>
                  <a:gd name="connsiteY887" fmla="*/ 881666 h 2468044"/>
                  <a:gd name="connsiteX888" fmla="*/ 622444 w 1906136"/>
                  <a:gd name="connsiteY888" fmla="*/ 898430 h 2468044"/>
                  <a:gd name="connsiteX889" fmla="*/ 629584 w 1906136"/>
                  <a:gd name="connsiteY889" fmla="*/ 911158 h 2468044"/>
                  <a:gd name="connsiteX890" fmla="*/ 641071 w 1906136"/>
                  <a:gd name="connsiteY890" fmla="*/ 922645 h 2468044"/>
                  <a:gd name="connsiteX891" fmla="*/ 651626 w 1906136"/>
                  <a:gd name="connsiteY891" fmla="*/ 935373 h 2468044"/>
                  <a:gd name="connsiteX892" fmla="*/ 664043 w 1906136"/>
                  <a:gd name="connsiteY892" fmla="*/ 953379 h 2468044"/>
                  <a:gd name="connsiteX893" fmla="*/ 669321 w 1906136"/>
                  <a:gd name="connsiteY893" fmla="*/ 964866 h 2468044"/>
                  <a:gd name="connsiteX894" fmla="*/ 673357 w 1906136"/>
                  <a:gd name="connsiteY894" fmla="*/ 975421 h 2468044"/>
                  <a:gd name="connsiteX895" fmla="*/ 680497 w 1906136"/>
                  <a:gd name="connsiteY895" fmla="*/ 984734 h 2468044"/>
                  <a:gd name="connsiteX896" fmla="*/ 691052 w 1906136"/>
                  <a:gd name="connsiteY896" fmla="*/ 992185 h 2468044"/>
                  <a:gd name="connsiteX897" fmla="*/ 704712 w 1906136"/>
                  <a:gd name="connsiteY897" fmla="*/ 997462 h 2468044"/>
                  <a:gd name="connsiteX898" fmla="*/ 715267 w 1906136"/>
                  <a:gd name="connsiteY898" fmla="*/ 1003671 h 2468044"/>
                  <a:gd name="connsiteX899" fmla="*/ 724580 w 1906136"/>
                  <a:gd name="connsiteY899" fmla="*/ 1014226 h 2468044"/>
                  <a:gd name="connsiteX900" fmla="*/ 731721 w 1906136"/>
                  <a:gd name="connsiteY900" fmla="*/ 1026955 h 2468044"/>
                  <a:gd name="connsiteX901" fmla="*/ 734825 w 1906136"/>
                  <a:gd name="connsiteY901" fmla="*/ 1041546 h 2468044"/>
                  <a:gd name="connsiteX902" fmla="*/ 741034 w 1906136"/>
                  <a:gd name="connsiteY902" fmla="*/ 1054274 h 2468044"/>
                  <a:gd name="connsiteX903" fmla="*/ 747243 w 1906136"/>
                  <a:gd name="connsiteY903" fmla="*/ 1065761 h 2468044"/>
                  <a:gd name="connsiteX904" fmla="*/ 760903 w 1906136"/>
                  <a:gd name="connsiteY904" fmla="*/ 1075074 h 2468044"/>
                  <a:gd name="connsiteX905" fmla="*/ 758729 w 1906136"/>
                  <a:gd name="connsiteY905" fmla="*/ 1076005 h 2468044"/>
                  <a:gd name="connsiteX906" fmla="*/ 758729 w 1906136"/>
                  <a:gd name="connsiteY906" fmla="*/ 1078178 h 2468044"/>
                  <a:gd name="connsiteX907" fmla="*/ 758729 w 1906136"/>
                  <a:gd name="connsiteY907" fmla="*/ 1080351 h 2468044"/>
                  <a:gd name="connsiteX908" fmla="*/ 756556 w 1906136"/>
                  <a:gd name="connsiteY908" fmla="*/ 1080351 h 2468044"/>
                  <a:gd name="connsiteX909" fmla="*/ 754383 w 1906136"/>
                  <a:gd name="connsiteY909" fmla="*/ 1080351 h 2468044"/>
                  <a:gd name="connsiteX910" fmla="*/ 751279 w 1906136"/>
                  <a:gd name="connsiteY910" fmla="*/ 1082525 h 2468044"/>
                  <a:gd name="connsiteX911" fmla="*/ 760592 w 1906136"/>
                  <a:gd name="connsiteY911" fmla="*/ 1095253 h 2468044"/>
                  <a:gd name="connsiteX912" fmla="*/ 771147 w 1906136"/>
                  <a:gd name="connsiteY912" fmla="*/ 1102704 h 2468044"/>
                  <a:gd name="connsiteX913" fmla="*/ 782634 w 1906136"/>
                  <a:gd name="connsiteY913" fmla="*/ 1110154 h 2468044"/>
                  <a:gd name="connsiteX914" fmla="*/ 791016 w 1906136"/>
                  <a:gd name="connsiteY914" fmla="*/ 1119468 h 2468044"/>
                  <a:gd name="connsiteX915" fmla="*/ 797225 w 1906136"/>
                  <a:gd name="connsiteY915" fmla="*/ 1130023 h 2468044"/>
                  <a:gd name="connsiteX916" fmla="*/ 800329 w 1906136"/>
                  <a:gd name="connsiteY916" fmla="*/ 1142751 h 2468044"/>
                  <a:gd name="connsiteX917" fmla="*/ 804365 w 1906136"/>
                  <a:gd name="connsiteY917" fmla="*/ 1155479 h 2468044"/>
                  <a:gd name="connsiteX918" fmla="*/ 809643 w 1906136"/>
                  <a:gd name="connsiteY918" fmla="*/ 1155479 h 2468044"/>
                  <a:gd name="connsiteX919" fmla="*/ 811816 w 1906136"/>
                  <a:gd name="connsiteY919" fmla="*/ 1155479 h 2468044"/>
                  <a:gd name="connsiteX920" fmla="*/ 812747 w 1906136"/>
                  <a:gd name="connsiteY920" fmla="*/ 1155479 h 2468044"/>
                  <a:gd name="connsiteX921" fmla="*/ 814920 w 1906136"/>
                  <a:gd name="connsiteY921" fmla="*/ 1155479 h 2468044"/>
                  <a:gd name="connsiteX922" fmla="*/ 817093 w 1906136"/>
                  <a:gd name="connsiteY922" fmla="*/ 1155479 h 2468044"/>
                  <a:gd name="connsiteX923" fmla="*/ 820198 w 1906136"/>
                  <a:gd name="connsiteY923" fmla="*/ 1155479 h 2468044"/>
                  <a:gd name="connsiteX924" fmla="*/ 822371 w 1906136"/>
                  <a:gd name="connsiteY924" fmla="*/ 1159826 h 2468044"/>
                  <a:gd name="connsiteX925" fmla="*/ 822371 w 1906136"/>
                  <a:gd name="connsiteY925" fmla="*/ 1162930 h 2468044"/>
                  <a:gd name="connsiteX926" fmla="*/ 824544 w 1906136"/>
                  <a:gd name="connsiteY926" fmla="*/ 1169139 h 2468044"/>
                  <a:gd name="connsiteX927" fmla="*/ 824544 w 1906136"/>
                  <a:gd name="connsiteY927" fmla="*/ 1176590 h 2468044"/>
                  <a:gd name="connsiteX928" fmla="*/ 827648 w 1906136"/>
                  <a:gd name="connsiteY928" fmla="*/ 1174417 h 2468044"/>
                  <a:gd name="connsiteX929" fmla="*/ 827648 w 1906136"/>
                  <a:gd name="connsiteY929" fmla="*/ 1172243 h 2468044"/>
                  <a:gd name="connsiteX930" fmla="*/ 829822 w 1906136"/>
                  <a:gd name="connsiteY930" fmla="*/ 1170070 h 2468044"/>
                  <a:gd name="connsiteX931" fmla="*/ 831995 w 1906136"/>
                  <a:gd name="connsiteY931" fmla="*/ 1166966 h 2468044"/>
                  <a:gd name="connsiteX932" fmla="*/ 831995 w 1906136"/>
                  <a:gd name="connsiteY932" fmla="*/ 1159515 h 2468044"/>
                  <a:gd name="connsiteX933" fmla="*/ 827959 w 1906136"/>
                  <a:gd name="connsiteY933" fmla="*/ 1148960 h 2468044"/>
                  <a:gd name="connsiteX934" fmla="*/ 819577 w 1906136"/>
                  <a:gd name="connsiteY934" fmla="*/ 1132196 h 2468044"/>
                  <a:gd name="connsiteX935" fmla="*/ 808090 w 1906136"/>
                  <a:gd name="connsiteY935" fmla="*/ 1113259 h 2468044"/>
                  <a:gd name="connsiteX936" fmla="*/ 797535 w 1906136"/>
                  <a:gd name="connsiteY936" fmla="*/ 1095253 h 2468044"/>
                  <a:gd name="connsiteX937" fmla="*/ 783876 w 1906136"/>
                  <a:gd name="connsiteY937" fmla="*/ 1076316 h 2468044"/>
                  <a:gd name="connsiteX938" fmla="*/ 773320 w 1906136"/>
                  <a:gd name="connsiteY938" fmla="*/ 1061725 h 2468044"/>
                  <a:gd name="connsiteX939" fmla="*/ 761834 w 1906136"/>
                  <a:gd name="connsiteY939" fmla="*/ 1048996 h 2468044"/>
                  <a:gd name="connsiteX940" fmla="*/ 756556 w 1906136"/>
                  <a:gd name="connsiteY940" fmla="*/ 1041546 h 2468044"/>
                  <a:gd name="connsiteX941" fmla="*/ 756556 w 1906136"/>
                  <a:gd name="connsiteY941" fmla="*/ 1021677 h 2468044"/>
                  <a:gd name="connsiteX942" fmla="*/ 760592 w 1906136"/>
                  <a:gd name="connsiteY942" fmla="*/ 1023850 h 2468044"/>
                  <a:gd name="connsiteX943" fmla="*/ 763697 w 1906136"/>
                  <a:gd name="connsiteY943" fmla="*/ 1026955 h 2468044"/>
                  <a:gd name="connsiteX944" fmla="*/ 767732 w 1906136"/>
                  <a:gd name="connsiteY944" fmla="*/ 1031301 h 2468044"/>
                  <a:gd name="connsiteX945" fmla="*/ 776114 w 1906136"/>
                  <a:gd name="connsiteY945" fmla="*/ 1036578 h 2468044"/>
                  <a:gd name="connsiteX946" fmla="*/ 782323 w 1906136"/>
                  <a:gd name="connsiteY946" fmla="*/ 1048065 h 2468044"/>
                  <a:gd name="connsiteX947" fmla="*/ 785428 w 1906136"/>
                  <a:gd name="connsiteY947" fmla="*/ 1058620 h 2468044"/>
                  <a:gd name="connsiteX948" fmla="*/ 789464 w 1906136"/>
                  <a:gd name="connsiteY948" fmla="*/ 1069175 h 2468044"/>
                  <a:gd name="connsiteX949" fmla="*/ 796604 w 1906136"/>
                  <a:gd name="connsiteY949" fmla="*/ 1078489 h 2468044"/>
                  <a:gd name="connsiteX950" fmla="*/ 797535 w 1906136"/>
                  <a:gd name="connsiteY950" fmla="*/ 1080662 h 2468044"/>
                  <a:gd name="connsiteX951" fmla="*/ 803744 w 1906136"/>
                  <a:gd name="connsiteY951" fmla="*/ 1082835 h 2468044"/>
                  <a:gd name="connsiteX952" fmla="*/ 806849 w 1906136"/>
                  <a:gd name="connsiteY952" fmla="*/ 1082835 h 2468044"/>
                  <a:gd name="connsiteX953" fmla="*/ 812126 w 1906136"/>
                  <a:gd name="connsiteY953" fmla="*/ 1083766 h 2468044"/>
                  <a:gd name="connsiteX954" fmla="*/ 816162 w 1906136"/>
                  <a:gd name="connsiteY954" fmla="*/ 1085939 h 2468044"/>
                  <a:gd name="connsiteX955" fmla="*/ 833857 w 1906136"/>
                  <a:gd name="connsiteY955" fmla="*/ 1112327 h 2468044"/>
                  <a:gd name="connsiteX956" fmla="*/ 852484 w 1906136"/>
                  <a:gd name="connsiteY956" fmla="*/ 1137473 h 2468044"/>
                  <a:gd name="connsiteX957" fmla="*/ 870179 w 1906136"/>
                  <a:gd name="connsiteY957" fmla="*/ 1161688 h 2468044"/>
                  <a:gd name="connsiteX958" fmla="*/ 890048 w 1906136"/>
                  <a:gd name="connsiteY958" fmla="*/ 1183730 h 2468044"/>
                  <a:gd name="connsiteX959" fmla="*/ 882908 w 1906136"/>
                  <a:gd name="connsiteY959" fmla="*/ 1206703 h 2468044"/>
                  <a:gd name="connsiteX960" fmla="*/ 886944 w 1906136"/>
                  <a:gd name="connsiteY960" fmla="*/ 1211049 h 2468044"/>
                  <a:gd name="connsiteX961" fmla="*/ 894084 w 1906136"/>
                  <a:gd name="connsiteY961" fmla="*/ 1218500 h 2468044"/>
                  <a:gd name="connsiteX962" fmla="*/ 901224 w 1906136"/>
                  <a:gd name="connsiteY962" fmla="*/ 1227813 h 2468044"/>
                  <a:gd name="connsiteX963" fmla="*/ 910537 w 1906136"/>
                  <a:gd name="connsiteY963" fmla="*/ 1235264 h 2468044"/>
                  <a:gd name="connsiteX964" fmla="*/ 915815 w 1906136"/>
                  <a:gd name="connsiteY964" fmla="*/ 1242715 h 2468044"/>
                  <a:gd name="connsiteX965" fmla="*/ 918919 w 1906136"/>
                  <a:gd name="connsiteY965" fmla="*/ 1243646 h 2468044"/>
                  <a:gd name="connsiteX966" fmla="*/ 939719 w 1906136"/>
                  <a:gd name="connsiteY966" fmla="*/ 1240541 h 2468044"/>
                  <a:gd name="connsiteX967" fmla="*/ 940651 w 1906136"/>
                  <a:gd name="connsiteY967" fmla="*/ 1242715 h 2468044"/>
                  <a:gd name="connsiteX968" fmla="*/ 944686 w 1906136"/>
                  <a:gd name="connsiteY968" fmla="*/ 1245819 h 2468044"/>
                  <a:gd name="connsiteX969" fmla="*/ 947791 w 1906136"/>
                  <a:gd name="connsiteY969" fmla="*/ 1250165 h 2468044"/>
                  <a:gd name="connsiteX970" fmla="*/ 951827 w 1906136"/>
                  <a:gd name="connsiteY970" fmla="*/ 1253270 h 2468044"/>
                  <a:gd name="connsiteX971" fmla="*/ 954931 w 1906136"/>
                  <a:gd name="connsiteY971" fmla="*/ 1256374 h 2468044"/>
                  <a:gd name="connsiteX972" fmla="*/ 978835 w 1906136"/>
                  <a:gd name="connsiteY972" fmla="*/ 1260720 h 2468044"/>
                  <a:gd name="connsiteX973" fmla="*/ 981940 w 1906136"/>
                  <a:gd name="connsiteY973" fmla="*/ 1262894 h 2468044"/>
                  <a:gd name="connsiteX974" fmla="*/ 985976 w 1906136"/>
                  <a:gd name="connsiteY974" fmla="*/ 1265998 h 2468044"/>
                  <a:gd name="connsiteX975" fmla="*/ 991253 w 1906136"/>
                  <a:gd name="connsiteY975" fmla="*/ 1271276 h 2468044"/>
                  <a:gd name="connsiteX976" fmla="*/ 995289 w 1906136"/>
                  <a:gd name="connsiteY976" fmla="*/ 1275622 h 2468044"/>
                  <a:gd name="connsiteX977" fmla="*/ 998394 w 1906136"/>
                  <a:gd name="connsiteY977" fmla="*/ 1278726 h 2468044"/>
                  <a:gd name="connsiteX978" fmla="*/ 1002429 w 1906136"/>
                  <a:gd name="connsiteY978" fmla="*/ 1280899 h 2468044"/>
                  <a:gd name="connsiteX979" fmla="*/ 1010811 w 1906136"/>
                  <a:gd name="connsiteY979" fmla="*/ 1283073 h 2468044"/>
                  <a:gd name="connsiteX980" fmla="*/ 1017952 w 1906136"/>
                  <a:gd name="connsiteY980" fmla="*/ 1278726 h 2468044"/>
                  <a:gd name="connsiteX981" fmla="*/ 1024161 w 1906136"/>
                  <a:gd name="connsiteY981" fmla="*/ 1275622 h 2468044"/>
                  <a:gd name="connsiteX982" fmla="*/ 1031301 w 1906136"/>
                  <a:gd name="connsiteY982" fmla="*/ 1271276 h 2468044"/>
                  <a:gd name="connsiteX983" fmla="*/ 1041856 w 1906136"/>
                  <a:gd name="connsiteY983" fmla="*/ 1271276 h 2468044"/>
                  <a:gd name="connsiteX984" fmla="*/ 1058620 w 1906136"/>
                  <a:gd name="connsiteY984" fmla="*/ 1278726 h 2468044"/>
                  <a:gd name="connsiteX985" fmla="*/ 1069175 w 1906136"/>
                  <a:gd name="connsiteY985" fmla="*/ 1288040 h 2468044"/>
                  <a:gd name="connsiteX986" fmla="*/ 1081593 w 1906136"/>
                  <a:gd name="connsiteY986" fmla="*/ 1297353 h 2468044"/>
                  <a:gd name="connsiteX987" fmla="*/ 1102393 w 1906136"/>
                  <a:gd name="connsiteY987" fmla="*/ 1304804 h 2468044"/>
                  <a:gd name="connsiteX988" fmla="*/ 1117915 w 1906136"/>
                  <a:gd name="connsiteY988" fmla="*/ 1310081 h 2468044"/>
                  <a:gd name="connsiteX989" fmla="*/ 1132506 w 1906136"/>
                  <a:gd name="connsiteY989" fmla="*/ 1314428 h 2468044"/>
                  <a:gd name="connsiteX990" fmla="*/ 1141820 w 1906136"/>
                  <a:gd name="connsiteY990" fmla="*/ 1317532 h 2468044"/>
                  <a:gd name="connsiteX991" fmla="*/ 1151133 w 1906136"/>
                  <a:gd name="connsiteY991" fmla="*/ 1326845 h 2468044"/>
                  <a:gd name="connsiteX992" fmla="*/ 1159515 w 1906136"/>
                  <a:gd name="connsiteY992" fmla="*/ 1339574 h 2468044"/>
                  <a:gd name="connsiteX993" fmla="*/ 1168828 w 1906136"/>
                  <a:gd name="connsiteY993" fmla="*/ 1361615 h 2468044"/>
                  <a:gd name="connsiteX994" fmla="*/ 1180315 w 1906136"/>
                  <a:gd name="connsiteY994" fmla="*/ 1364720 h 2468044"/>
                  <a:gd name="connsiteX995" fmla="*/ 1195837 w 1906136"/>
                  <a:gd name="connsiteY995" fmla="*/ 1372171 h 2468044"/>
                  <a:gd name="connsiteX996" fmla="*/ 1212601 w 1906136"/>
                  <a:gd name="connsiteY996" fmla="*/ 1381484 h 2468044"/>
                  <a:gd name="connsiteX997" fmla="*/ 1229365 w 1906136"/>
                  <a:gd name="connsiteY997" fmla="*/ 1390797 h 2468044"/>
                  <a:gd name="connsiteX998" fmla="*/ 1238679 w 1906136"/>
                  <a:gd name="connsiteY998" fmla="*/ 1398248 h 2468044"/>
                  <a:gd name="connsiteX999" fmla="*/ 1241783 w 1906136"/>
                  <a:gd name="connsiteY999" fmla="*/ 1396075 h 2468044"/>
                  <a:gd name="connsiteX1000" fmla="*/ 1243956 w 1906136"/>
                  <a:gd name="connsiteY1000" fmla="*/ 1396075 h 2468044"/>
                  <a:gd name="connsiteX1001" fmla="*/ 1244888 w 1906136"/>
                  <a:gd name="connsiteY1001" fmla="*/ 1396075 h 2468044"/>
                  <a:gd name="connsiteX1002" fmla="*/ 1247061 w 1906136"/>
                  <a:gd name="connsiteY1002" fmla="*/ 1393902 h 2468044"/>
                  <a:gd name="connsiteX1003" fmla="*/ 1249234 w 1906136"/>
                  <a:gd name="connsiteY1003" fmla="*/ 1393902 h 2468044"/>
                  <a:gd name="connsiteX1004" fmla="*/ 1251407 w 1906136"/>
                  <a:gd name="connsiteY1004" fmla="*/ 1390797 h 2468044"/>
                  <a:gd name="connsiteX1005" fmla="*/ 1251407 w 1906136"/>
                  <a:gd name="connsiteY1005" fmla="*/ 1388624 h 2468044"/>
                  <a:gd name="connsiteX1006" fmla="*/ 1251407 w 1906136"/>
                  <a:gd name="connsiteY1006" fmla="*/ 1385520 h 2468044"/>
                  <a:gd name="connsiteX1007" fmla="*/ 1249234 w 1906136"/>
                  <a:gd name="connsiteY1007" fmla="*/ 1381173 h 2468044"/>
                  <a:gd name="connsiteX1008" fmla="*/ 1252338 w 1906136"/>
                  <a:gd name="connsiteY1008" fmla="*/ 1379000 h 2468044"/>
                  <a:gd name="connsiteX1009" fmla="*/ 1254511 w 1906136"/>
                  <a:gd name="connsiteY1009" fmla="*/ 1378069 h 2468044"/>
                  <a:gd name="connsiteX1010" fmla="*/ 1256684 w 1906136"/>
                  <a:gd name="connsiteY1010" fmla="*/ 1375896 h 2468044"/>
                  <a:gd name="connsiteX1011" fmla="*/ 1258858 w 1906136"/>
                  <a:gd name="connsiteY1011" fmla="*/ 1373723 h 2468044"/>
                  <a:gd name="connsiteX1012" fmla="*/ 1265998 w 1906136"/>
                  <a:gd name="connsiteY1012" fmla="*/ 1373723 h 2468044"/>
                  <a:gd name="connsiteX1013" fmla="*/ 1273138 w 1906136"/>
                  <a:gd name="connsiteY1013" fmla="*/ 1385209 h 2468044"/>
                  <a:gd name="connsiteX1014" fmla="*/ 1280278 w 1906136"/>
                  <a:gd name="connsiteY1014" fmla="*/ 1395764 h 2468044"/>
                  <a:gd name="connsiteX1015" fmla="*/ 1285556 w 1906136"/>
                  <a:gd name="connsiteY1015" fmla="*/ 1405078 h 2468044"/>
                  <a:gd name="connsiteX1016" fmla="*/ 1287729 w 1906136"/>
                  <a:gd name="connsiteY1016" fmla="*/ 1419669 h 2468044"/>
                  <a:gd name="connsiteX1017" fmla="*/ 1287729 w 1906136"/>
                  <a:gd name="connsiteY1017" fmla="*/ 1434260 h 2468044"/>
                  <a:gd name="connsiteX1018" fmla="*/ 1288660 w 1906136"/>
                  <a:gd name="connsiteY1018" fmla="*/ 1444815 h 2468044"/>
                  <a:gd name="connsiteX1019" fmla="*/ 1276243 w 1906136"/>
                  <a:gd name="connsiteY1019" fmla="*/ 1459406 h 2468044"/>
                  <a:gd name="connsiteX1020" fmla="*/ 1261652 w 1906136"/>
                  <a:gd name="connsiteY1020" fmla="*/ 1472134 h 2468044"/>
                  <a:gd name="connsiteX1021" fmla="*/ 1249234 w 1906136"/>
                  <a:gd name="connsiteY1021" fmla="*/ 1485794 h 2468044"/>
                  <a:gd name="connsiteX1022" fmla="*/ 1242094 w 1906136"/>
                  <a:gd name="connsiteY1022" fmla="*/ 1501626 h 2468044"/>
                  <a:gd name="connsiteX1023" fmla="*/ 1236816 w 1906136"/>
                  <a:gd name="connsiteY1023" fmla="*/ 1518390 h 2468044"/>
                  <a:gd name="connsiteX1024" fmla="*/ 1229676 w 1906136"/>
                  <a:gd name="connsiteY1024" fmla="*/ 1535155 h 2468044"/>
                  <a:gd name="connsiteX1025" fmla="*/ 1234953 w 1906136"/>
                  <a:gd name="connsiteY1025" fmla="*/ 1537328 h 2468044"/>
                  <a:gd name="connsiteX1026" fmla="*/ 1240231 w 1906136"/>
                  <a:gd name="connsiteY1026" fmla="*/ 1537328 h 2468044"/>
                  <a:gd name="connsiteX1027" fmla="*/ 1245508 w 1906136"/>
                  <a:gd name="connsiteY1027" fmla="*/ 1538259 h 2468044"/>
                  <a:gd name="connsiteX1028" fmla="*/ 1254822 w 1906136"/>
                  <a:gd name="connsiteY1028" fmla="*/ 1538259 h 2468044"/>
                  <a:gd name="connsiteX1029" fmla="*/ 1254822 w 1906136"/>
                  <a:gd name="connsiteY1029" fmla="*/ 1542605 h 2468044"/>
                  <a:gd name="connsiteX1030" fmla="*/ 1245508 w 1906136"/>
                  <a:gd name="connsiteY1030" fmla="*/ 1547883 h 2468044"/>
                  <a:gd name="connsiteX1031" fmla="*/ 1239300 w 1906136"/>
                  <a:gd name="connsiteY1031" fmla="*/ 1553160 h 2468044"/>
                  <a:gd name="connsiteX1032" fmla="*/ 1229986 w 1906136"/>
                  <a:gd name="connsiteY1032" fmla="*/ 1558438 h 2468044"/>
                  <a:gd name="connsiteX1033" fmla="*/ 1229986 w 1906136"/>
                  <a:gd name="connsiteY1033" fmla="*/ 1565889 h 2468044"/>
                  <a:gd name="connsiteX1034" fmla="*/ 1229986 w 1906136"/>
                  <a:gd name="connsiteY1034" fmla="*/ 1573339 h 2468044"/>
                  <a:gd name="connsiteX1035" fmla="*/ 1229986 w 1906136"/>
                  <a:gd name="connsiteY1035" fmla="*/ 1579548 h 2468044"/>
                  <a:gd name="connsiteX1036" fmla="*/ 1225950 w 1906136"/>
                  <a:gd name="connsiteY1036" fmla="*/ 1586999 h 2468044"/>
                  <a:gd name="connsiteX1037" fmla="*/ 1229986 w 1906136"/>
                  <a:gd name="connsiteY1037" fmla="*/ 1590104 h 2468044"/>
                  <a:gd name="connsiteX1038" fmla="*/ 1233091 w 1906136"/>
                  <a:gd name="connsiteY1038" fmla="*/ 1594450 h 2468044"/>
                  <a:gd name="connsiteX1039" fmla="*/ 1237126 w 1906136"/>
                  <a:gd name="connsiteY1039" fmla="*/ 1595381 h 2468044"/>
                  <a:gd name="connsiteX1040" fmla="*/ 1242404 w 1906136"/>
                  <a:gd name="connsiteY1040" fmla="*/ 1595381 h 2468044"/>
                  <a:gd name="connsiteX1041" fmla="*/ 1245508 w 1906136"/>
                  <a:gd name="connsiteY1041" fmla="*/ 1599727 h 2468044"/>
                  <a:gd name="connsiteX1042" fmla="*/ 1256995 w 1906136"/>
                  <a:gd name="connsiteY1042" fmla="*/ 1610283 h 2468044"/>
                  <a:gd name="connsiteX1043" fmla="*/ 1264135 w 1906136"/>
                  <a:gd name="connsiteY1043" fmla="*/ 1624873 h 2468044"/>
                  <a:gd name="connsiteX1044" fmla="*/ 1269413 w 1906136"/>
                  <a:gd name="connsiteY1044" fmla="*/ 1643811 h 2468044"/>
                  <a:gd name="connsiteX1045" fmla="*/ 1274690 w 1906136"/>
                  <a:gd name="connsiteY1045" fmla="*/ 1659643 h 2468044"/>
                  <a:gd name="connsiteX1046" fmla="*/ 1281831 w 1906136"/>
                  <a:gd name="connsiteY1046" fmla="*/ 1676407 h 2468044"/>
                  <a:gd name="connsiteX1047" fmla="*/ 1302630 w 1906136"/>
                  <a:gd name="connsiteY1047" fmla="*/ 1705900 h 2468044"/>
                  <a:gd name="connsiteX1048" fmla="*/ 1327777 w 1906136"/>
                  <a:gd name="connsiteY1048" fmla="*/ 1733219 h 2468044"/>
                  <a:gd name="connsiteX1049" fmla="*/ 1359132 w 1906136"/>
                  <a:gd name="connsiteY1049" fmla="*/ 1754329 h 2468044"/>
                  <a:gd name="connsiteX1050" fmla="*/ 1395454 w 1906136"/>
                  <a:gd name="connsiteY1050" fmla="*/ 1767989 h 2468044"/>
                  <a:gd name="connsiteX1051" fmla="*/ 1391418 w 1906136"/>
                  <a:gd name="connsiteY1051" fmla="*/ 1797481 h 2468044"/>
                  <a:gd name="connsiteX1052" fmla="*/ 1389245 w 1906136"/>
                  <a:gd name="connsiteY1052" fmla="*/ 1829147 h 2468044"/>
                  <a:gd name="connsiteX1053" fmla="*/ 1388314 w 1906136"/>
                  <a:gd name="connsiteY1053" fmla="*/ 1861744 h 2468044"/>
                  <a:gd name="connsiteX1054" fmla="*/ 1382105 w 1906136"/>
                  <a:gd name="connsiteY1054" fmla="*/ 1893409 h 2468044"/>
                  <a:gd name="connsiteX1055" fmla="*/ 1371549 w 1906136"/>
                  <a:gd name="connsiteY1055" fmla="*/ 1941839 h 2468044"/>
                  <a:gd name="connsiteX1056" fmla="*/ 1362236 w 1906136"/>
                  <a:gd name="connsiteY1056" fmla="*/ 1991199 h 2468044"/>
                  <a:gd name="connsiteX1057" fmla="*/ 1351681 w 1906136"/>
                  <a:gd name="connsiteY1057" fmla="*/ 2036214 h 2468044"/>
                  <a:gd name="connsiteX1058" fmla="*/ 1339263 w 1906136"/>
                  <a:gd name="connsiteY1058" fmla="*/ 2080297 h 2468044"/>
                  <a:gd name="connsiteX1059" fmla="*/ 1337090 w 1906136"/>
                  <a:gd name="connsiteY1059" fmla="*/ 2091784 h 2468044"/>
                  <a:gd name="connsiteX1060" fmla="*/ 1340194 w 1906136"/>
                  <a:gd name="connsiteY1060" fmla="*/ 2104512 h 2468044"/>
                  <a:gd name="connsiteX1061" fmla="*/ 1342368 w 1906136"/>
                  <a:gd name="connsiteY1061" fmla="*/ 2111963 h 2468044"/>
                  <a:gd name="connsiteX1062" fmla="*/ 1329950 w 1906136"/>
                  <a:gd name="connsiteY1062" fmla="*/ 2188643 h 2468044"/>
                  <a:gd name="connsiteX1063" fmla="*/ 1329950 w 1906136"/>
                  <a:gd name="connsiteY1063" fmla="*/ 2192989 h 2468044"/>
                  <a:gd name="connsiteX1064" fmla="*/ 1337090 w 1906136"/>
                  <a:gd name="connsiteY1064" fmla="*/ 2190816 h 2468044"/>
                  <a:gd name="connsiteX1065" fmla="*/ 1340194 w 1906136"/>
                  <a:gd name="connsiteY1065" fmla="*/ 2186470 h 2468044"/>
                  <a:gd name="connsiteX1066" fmla="*/ 1342368 w 1906136"/>
                  <a:gd name="connsiteY1066" fmla="*/ 2183365 h 2468044"/>
                  <a:gd name="connsiteX1067" fmla="*/ 1345472 w 1906136"/>
                  <a:gd name="connsiteY1067" fmla="*/ 2179019 h 2468044"/>
                  <a:gd name="connsiteX1068" fmla="*/ 1349508 w 1906136"/>
                  <a:gd name="connsiteY1068" fmla="*/ 2175915 h 2468044"/>
                  <a:gd name="connsiteX1069" fmla="*/ 1349508 w 1906136"/>
                  <a:gd name="connsiteY1069" fmla="*/ 2179019 h 2468044"/>
                  <a:gd name="connsiteX1070" fmla="*/ 1354785 w 1906136"/>
                  <a:gd name="connsiteY1070" fmla="*/ 2179019 h 2468044"/>
                  <a:gd name="connsiteX1071" fmla="*/ 1345472 w 1906136"/>
                  <a:gd name="connsiteY1071" fmla="*/ 2215652 h 2468044"/>
                  <a:gd name="connsiteX1072" fmla="*/ 1334917 w 1906136"/>
                  <a:gd name="connsiteY1072" fmla="*/ 2215652 h 2468044"/>
                  <a:gd name="connsiteX1073" fmla="*/ 1327777 w 1906136"/>
                  <a:gd name="connsiteY1073" fmla="*/ 2234589 h 2468044"/>
                  <a:gd name="connsiteX1074" fmla="*/ 1320636 w 1906136"/>
                  <a:gd name="connsiteY1074" fmla="*/ 2256631 h 2468044"/>
                  <a:gd name="connsiteX1075" fmla="*/ 1315359 w 1906136"/>
                  <a:gd name="connsiteY1075" fmla="*/ 2279604 h 2468044"/>
                  <a:gd name="connsiteX1076" fmla="*/ 1313186 w 1906136"/>
                  <a:gd name="connsiteY1076" fmla="*/ 2305992 h 2468044"/>
                  <a:gd name="connsiteX1077" fmla="*/ 1311012 w 1906136"/>
                  <a:gd name="connsiteY1077" fmla="*/ 2333311 h 2468044"/>
                  <a:gd name="connsiteX1078" fmla="*/ 1315048 w 1906136"/>
                  <a:gd name="connsiteY1078" fmla="*/ 2357525 h 2468044"/>
                  <a:gd name="connsiteX1079" fmla="*/ 1322189 w 1906136"/>
                  <a:gd name="connsiteY1079" fmla="*/ 2380499 h 2468044"/>
                  <a:gd name="connsiteX1080" fmla="*/ 1332744 w 1906136"/>
                  <a:gd name="connsiteY1080" fmla="*/ 2401609 h 2468044"/>
                  <a:gd name="connsiteX1081" fmla="*/ 1349508 w 1906136"/>
                  <a:gd name="connsiteY1081" fmla="*/ 2416200 h 2468044"/>
                  <a:gd name="connsiteX1082" fmla="*/ 1369376 w 1906136"/>
                  <a:gd name="connsiteY1082" fmla="*/ 2426755 h 2468044"/>
                  <a:gd name="connsiteX1083" fmla="*/ 1369376 w 1906136"/>
                  <a:gd name="connsiteY1083" fmla="*/ 2434206 h 2468044"/>
                  <a:gd name="connsiteX1084" fmla="*/ 1354785 w 1906136"/>
                  <a:gd name="connsiteY1084" fmla="*/ 2424892 h 2468044"/>
                  <a:gd name="connsiteX1085" fmla="*/ 1342368 w 1906136"/>
                  <a:gd name="connsiteY1085" fmla="*/ 2414337 h 2468044"/>
                  <a:gd name="connsiteX1086" fmla="*/ 1329950 w 1906136"/>
                  <a:gd name="connsiteY1086" fmla="*/ 2401609 h 2468044"/>
                  <a:gd name="connsiteX1087" fmla="*/ 1325914 w 1906136"/>
                  <a:gd name="connsiteY1087" fmla="*/ 2401609 h 2468044"/>
                  <a:gd name="connsiteX1088" fmla="*/ 1332123 w 1906136"/>
                  <a:gd name="connsiteY1088" fmla="*/ 2416200 h 2468044"/>
                  <a:gd name="connsiteX1089" fmla="*/ 1342678 w 1906136"/>
                  <a:gd name="connsiteY1089" fmla="*/ 2430791 h 2468044"/>
                  <a:gd name="connsiteX1090" fmla="*/ 1357269 w 1906136"/>
                  <a:gd name="connsiteY1090" fmla="*/ 2445382 h 2468044"/>
                  <a:gd name="connsiteX1091" fmla="*/ 1374033 w 1906136"/>
                  <a:gd name="connsiteY1091" fmla="*/ 2458110 h 2468044"/>
                  <a:gd name="connsiteX1092" fmla="*/ 1389555 w 1906136"/>
                  <a:gd name="connsiteY1092" fmla="*/ 2466492 h 2468044"/>
                  <a:gd name="connsiteX1093" fmla="*/ 1406319 w 1906136"/>
                  <a:gd name="connsiteY1093" fmla="*/ 2470838 h 2468044"/>
                  <a:gd name="connsiteX1094" fmla="*/ 1423083 w 1906136"/>
                  <a:gd name="connsiteY1094" fmla="*/ 2466492 h 2468044"/>
                  <a:gd name="connsiteX1095" fmla="*/ 1426188 w 1906136"/>
                  <a:gd name="connsiteY1095" fmla="*/ 2465561 h 2468044"/>
                  <a:gd name="connsiteX1096" fmla="*/ 1428361 w 1906136"/>
                  <a:gd name="connsiteY1096" fmla="*/ 2463388 h 2468044"/>
                  <a:gd name="connsiteX1097" fmla="*/ 1430534 w 1906136"/>
                  <a:gd name="connsiteY1097" fmla="*/ 2463388 h 2468044"/>
                  <a:gd name="connsiteX1098" fmla="*/ 1430534 w 1906136"/>
                  <a:gd name="connsiteY1098" fmla="*/ 2461214 h 2468044"/>
                  <a:gd name="connsiteX1099" fmla="*/ 1432707 w 1906136"/>
                  <a:gd name="connsiteY1099" fmla="*/ 2460283 h 2468044"/>
                  <a:gd name="connsiteX1100" fmla="*/ 1435812 w 1906136"/>
                  <a:gd name="connsiteY1100" fmla="*/ 2458110 h 2468044"/>
                  <a:gd name="connsiteX1101" fmla="*/ 1432707 w 1906136"/>
                  <a:gd name="connsiteY1101" fmla="*/ 2453764 h 2468044"/>
                  <a:gd name="connsiteX1102" fmla="*/ 1432707 w 1906136"/>
                  <a:gd name="connsiteY1102" fmla="*/ 2452832 h 2468044"/>
                  <a:gd name="connsiteX1103" fmla="*/ 1432707 w 1906136"/>
                  <a:gd name="connsiteY1103" fmla="*/ 2452832 h 2468044"/>
                  <a:gd name="connsiteX1104" fmla="*/ 1432707 w 1906136"/>
                  <a:gd name="connsiteY1104" fmla="*/ 2450659 h 2468044"/>
                  <a:gd name="connsiteX1105" fmla="*/ 1428671 w 1906136"/>
                  <a:gd name="connsiteY1105" fmla="*/ 2450659 h 2468044"/>
                  <a:gd name="connsiteX1106" fmla="*/ 1427740 w 1906136"/>
                  <a:gd name="connsiteY1106" fmla="*/ 2450659 h 2468044"/>
                  <a:gd name="connsiteX1107" fmla="*/ 1421531 w 1906136"/>
                  <a:gd name="connsiteY1107" fmla="*/ 2450659 h 2468044"/>
                  <a:gd name="connsiteX1108" fmla="*/ 1420600 w 1906136"/>
                  <a:gd name="connsiteY1108" fmla="*/ 2439173 h 2468044"/>
                  <a:gd name="connsiteX1109" fmla="*/ 1418427 w 1906136"/>
                  <a:gd name="connsiteY1109" fmla="*/ 2426444 h 2468044"/>
                  <a:gd name="connsiteX1110" fmla="*/ 1416254 w 1906136"/>
                  <a:gd name="connsiteY1110" fmla="*/ 2415889 h 2468044"/>
                  <a:gd name="connsiteX1111" fmla="*/ 1413149 w 1906136"/>
                  <a:gd name="connsiteY1111" fmla="*/ 2406576 h 2468044"/>
                  <a:gd name="connsiteX1112" fmla="*/ 1410976 w 1906136"/>
                  <a:gd name="connsiteY1112" fmla="*/ 2404403 h 2468044"/>
                  <a:gd name="connsiteX1113" fmla="*/ 1410976 w 1906136"/>
                  <a:gd name="connsiteY1113" fmla="*/ 2402230 h 2468044"/>
                  <a:gd name="connsiteX1114" fmla="*/ 1408803 w 1906136"/>
                  <a:gd name="connsiteY1114" fmla="*/ 2402230 h 2468044"/>
                  <a:gd name="connsiteX1115" fmla="*/ 1405698 w 1906136"/>
                  <a:gd name="connsiteY1115" fmla="*/ 2401298 h 2468044"/>
                  <a:gd name="connsiteX1116" fmla="*/ 1396385 w 1906136"/>
                  <a:gd name="connsiteY1116" fmla="*/ 2414027 h 2468044"/>
                  <a:gd name="connsiteX1117" fmla="*/ 1384899 w 1906136"/>
                  <a:gd name="connsiteY1117" fmla="*/ 2426755 h 2468044"/>
                  <a:gd name="connsiteX1118" fmla="*/ 1384899 w 1906136"/>
                  <a:gd name="connsiteY1118" fmla="*/ 2431101 h 2468044"/>
                  <a:gd name="connsiteX1119" fmla="*/ 1381794 w 1906136"/>
                  <a:gd name="connsiteY1119" fmla="*/ 2431101 h 2468044"/>
                  <a:gd name="connsiteX1120" fmla="*/ 1381794 w 1906136"/>
                  <a:gd name="connsiteY1120" fmla="*/ 2424892 h 2468044"/>
                  <a:gd name="connsiteX1121" fmla="*/ 1381794 w 1906136"/>
                  <a:gd name="connsiteY1121" fmla="*/ 2421788 h 2468044"/>
                  <a:gd name="connsiteX1122" fmla="*/ 1383967 w 1906136"/>
                  <a:gd name="connsiteY1122" fmla="*/ 2417442 h 2468044"/>
                  <a:gd name="connsiteX1123" fmla="*/ 1384899 w 1906136"/>
                  <a:gd name="connsiteY1123" fmla="*/ 2414337 h 2468044"/>
                  <a:gd name="connsiteX1124" fmla="*/ 1394212 w 1906136"/>
                  <a:gd name="connsiteY1124" fmla="*/ 2402851 h 2468044"/>
                  <a:gd name="connsiteX1125" fmla="*/ 1406630 w 1906136"/>
                  <a:gd name="connsiteY1125" fmla="*/ 2392295 h 2468044"/>
                  <a:gd name="connsiteX1126" fmla="*/ 1420289 w 1906136"/>
                  <a:gd name="connsiteY1126" fmla="*/ 2384845 h 2468044"/>
                  <a:gd name="connsiteX1127" fmla="*/ 1428671 w 1906136"/>
                  <a:gd name="connsiteY1127" fmla="*/ 2382672 h 2468044"/>
                  <a:gd name="connsiteX1128" fmla="*/ 1427740 w 1906136"/>
                  <a:gd name="connsiteY1128" fmla="*/ 2373358 h 2468044"/>
                  <a:gd name="connsiteX1129" fmla="*/ 1423704 w 1906136"/>
                  <a:gd name="connsiteY1129" fmla="*/ 2368081 h 2468044"/>
                  <a:gd name="connsiteX1130" fmla="*/ 1418427 w 1906136"/>
                  <a:gd name="connsiteY1130" fmla="*/ 2362803 h 2468044"/>
                  <a:gd name="connsiteX1131" fmla="*/ 1413149 w 1906136"/>
                  <a:gd name="connsiteY1131" fmla="*/ 2357525 h 2468044"/>
                  <a:gd name="connsiteX1132" fmla="*/ 1418427 w 1906136"/>
                  <a:gd name="connsiteY1132" fmla="*/ 2340761 h 2468044"/>
                  <a:gd name="connsiteX1133" fmla="*/ 1427740 w 1906136"/>
                  <a:gd name="connsiteY1133" fmla="*/ 2322756 h 2468044"/>
                  <a:gd name="connsiteX1134" fmla="*/ 1440158 w 1906136"/>
                  <a:gd name="connsiteY1134" fmla="*/ 2303818 h 2468044"/>
                  <a:gd name="connsiteX1135" fmla="*/ 1454749 w 1906136"/>
                  <a:gd name="connsiteY1135" fmla="*/ 2289227 h 2468044"/>
                  <a:gd name="connsiteX1136" fmla="*/ 1469340 w 1906136"/>
                  <a:gd name="connsiteY1136" fmla="*/ 2281777 h 2468044"/>
                  <a:gd name="connsiteX1137" fmla="*/ 1472444 w 1906136"/>
                  <a:gd name="connsiteY1137" fmla="*/ 2269048 h 2468044"/>
                  <a:gd name="connsiteX1138" fmla="*/ 1467167 w 1906136"/>
                  <a:gd name="connsiteY1138" fmla="*/ 2264702 h 2468044"/>
                  <a:gd name="connsiteX1139" fmla="*/ 1461889 w 1906136"/>
                  <a:gd name="connsiteY1139" fmla="*/ 2261598 h 2468044"/>
                  <a:gd name="connsiteX1140" fmla="*/ 1455680 w 1906136"/>
                  <a:gd name="connsiteY1140" fmla="*/ 2258493 h 2468044"/>
                  <a:gd name="connsiteX1141" fmla="*/ 1452576 w 1906136"/>
                  <a:gd name="connsiteY1141" fmla="*/ 2252284 h 2468044"/>
                  <a:gd name="connsiteX1142" fmla="*/ 1448540 w 1906136"/>
                  <a:gd name="connsiteY1142" fmla="*/ 2244834 h 2468044"/>
                  <a:gd name="connsiteX1143" fmla="*/ 1448540 w 1906136"/>
                  <a:gd name="connsiteY1143" fmla="*/ 2243902 h 2468044"/>
                  <a:gd name="connsiteX1144" fmla="*/ 1447609 w 1906136"/>
                  <a:gd name="connsiteY1144" fmla="*/ 2241729 h 2468044"/>
                  <a:gd name="connsiteX1145" fmla="*/ 1448540 w 1906136"/>
                  <a:gd name="connsiteY1145" fmla="*/ 2239556 h 2468044"/>
                  <a:gd name="connsiteX1146" fmla="*/ 1448540 w 1906136"/>
                  <a:gd name="connsiteY1146" fmla="*/ 2237383 h 2468044"/>
                  <a:gd name="connsiteX1147" fmla="*/ 1448540 w 1906136"/>
                  <a:gd name="connsiteY1147" fmla="*/ 2234279 h 2468044"/>
                  <a:gd name="connsiteX1148" fmla="*/ 1448540 w 1906136"/>
                  <a:gd name="connsiteY1148" fmla="*/ 2229001 h 2468044"/>
                  <a:gd name="connsiteX1149" fmla="*/ 1454749 w 1906136"/>
                  <a:gd name="connsiteY1149" fmla="*/ 2229001 h 2468044"/>
                  <a:gd name="connsiteX1150" fmla="*/ 1460026 w 1906136"/>
                  <a:gd name="connsiteY1150" fmla="*/ 2226828 h 2468044"/>
                  <a:gd name="connsiteX1151" fmla="*/ 1462200 w 1906136"/>
                  <a:gd name="connsiteY1151" fmla="*/ 2226828 h 2468044"/>
                  <a:gd name="connsiteX1152" fmla="*/ 1465304 w 1906136"/>
                  <a:gd name="connsiteY1152" fmla="*/ 2224655 h 2468044"/>
                  <a:gd name="connsiteX1153" fmla="*/ 1469340 w 1906136"/>
                  <a:gd name="connsiteY1153" fmla="*/ 2214100 h 2468044"/>
                  <a:gd name="connsiteX1154" fmla="*/ 1472444 w 1906136"/>
                  <a:gd name="connsiteY1154" fmla="*/ 2202613 h 2468044"/>
                  <a:gd name="connsiteX1155" fmla="*/ 1477722 w 1906136"/>
                  <a:gd name="connsiteY1155" fmla="*/ 2192058 h 2468044"/>
                  <a:gd name="connsiteX1156" fmla="*/ 1479895 w 1906136"/>
                  <a:gd name="connsiteY1156" fmla="*/ 2185849 h 2468044"/>
                  <a:gd name="connsiteX1157" fmla="*/ 1483931 w 1906136"/>
                  <a:gd name="connsiteY1157" fmla="*/ 2184918 h 2468044"/>
                  <a:gd name="connsiteX1158" fmla="*/ 1489208 w 1906136"/>
                  <a:gd name="connsiteY1158" fmla="*/ 2182745 h 2468044"/>
                  <a:gd name="connsiteX1159" fmla="*/ 1494486 w 1906136"/>
                  <a:gd name="connsiteY1159" fmla="*/ 2180571 h 2468044"/>
                  <a:gd name="connsiteX1160" fmla="*/ 1501626 w 1906136"/>
                  <a:gd name="connsiteY1160" fmla="*/ 2178398 h 2468044"/>
                  <a:gd name="connsiteX1161" fmla="*/ 1498522 w 1906136"/>
                  <a:gd name="connsiteY1161" fmla="*/ 2173121 h 2468044"/>
                  <a:gd name="connsiteX1162" fmla="*/ 1496349 w 1906136"/>
                  <a:gd name="connsiteY1162" fmla="*/ 2170016 h 2468044"/>
                  <a:gd name="connsiteX1163" fmla="*/ 1492313 w 1906136"/>
                  <a:gd name="connsiteY1163" fmla="*/ 2165670 h 2468044"/>
                  <a:gd name="connsiteX1164" fmla="*/ 1489208 w 1906136"/>
                  <a:gd name="connsiteY1164" fmla="*/ 2163497 h 2468044"/>
                  <a:gd name="connsiteX1165" fmla="*/ 1485173 w 1906136"/>
                  <a:gd name="connsiteY1165" fmla="*/ 2162566 h 2468044"/>
                  <a:gd name="connsiteX1166" fmla="*/ 1479895 w 1906136"/>
                  <a:gd name="connsiteY1166" fmla="*/ 2158219 h 2468044"/>
                  <a:gd name="connsiteX1167" fmla="*/ 1472755 w 1906136"/>
                  <a:gd name="connsiteY1167" fmla="*/ 2155115 h 2468044"/>
                  <a:gd name="connsiteX1168" fmla="*/ 1472755 w 1906136"/>
                  <a:gd name="connsiteY1168" fmla="*/ 2147664 h 2468044"/>
                  <a:gd name="connsiteX1169" fmla="*/ 1487346 w 1906136"/>
                  <a:gd name="connsiteY1169" fmla="*/ 2145491 h 2468044"/>
                  <a:gd name="connsiteX1170" fmla="*/ 1501937 w 1906136"/>
                  <a:gd name="connsiteY1170" fmla="*/ 2145491 h 2468044"/>
                  <a:gd name="connsiteX1171" fmla="*/ 1513423 w 1906136"/>
                  <a:gd name="connsiteY1171" fmla="*/ 2143318 h 2468044"/>
                  <a:gd name="connsiteX1172" fmla="*/ 1521805 w 1906136"/>
                  <a:gd name="connsiteY1172" fmla="*/ 2143318 h 2468044"/>
                  <a:gd name="connsiteX1173" fmla="*/ 1520874 w 1906136"/>
                  <a:gd name="connsiteY1173" fmla="*/ 2135867 h 2468044"/>
                  <a:gd name="connsiteX1174" fmla="*/ 1520874 w 1906136"/>
                  <a:gd name="connsiteY1174" fmla="*/ 2132763 h 2468044"/>
                  <a:gd name="connsiteX1175" fmla="*/ 1520874 w 1906136"/>
                  <a:gd name="connsiteY1175" fmla="*/ 2129037 h 2468044"/>
                  <a:gd name="connsiteX1176" fmla="*/ 1520874 w 1906136"/>
                  <a:gd name="connsiteY1176" fmla="*/ 2128106 h 2468044"/>
                  <a:gd name="connsiteX1177" fmla="*/ 1521805 w 1906136"/>
                  <a:gd name="connsiteY1177" fmla="*/ 2123760 h 2468044"/>
                  <a:gd name="connsiteX1178" fmla="*/ 1521805 w 1906136"/>
                  <a:gd name="connsiteY1178" fmla="*/ 2116309 h 2468044"/>
                  <a:gd name="connsiteX1179" fmla="*/ 1521805 w 1906136"/>
                  <a:gd name="connsiteY1179" fmla="*/ 2108858 h 2468044"/>
                  <a:gd name="connsiteX1180" fmla="*/ 1523978 w 1906136"/>
                  <a:gd name="connsiteY1180" fmla="*/ 2103581 h 2468044"/>
                  <a:gd name="connsiteX1181" fmla="*/ 1526151 w 1906136"/>
                  <a:gd name="connsiteY1181" fmla="*/ 2099235 h 2468044"/>
                  <a:gd name="connsiteX1182" fmla="*/ 1553160 w 1906136"/>
                  <a:gd name="connsiteY1182" fmla="*/ 2091784 h 2468044"/>
                  <a:gd name="connsiteX1183" fmla="*/ 1585447 w 1906136"/>
                  <a:gd name="connsiteY1183" fmla="*/ 2090853 h 2468044"/>
                  <a:gd name="connsiteX1184" fmla="*/ 1587620 w 1906136"/>
                  <a:gd name="connsiteY1184" fmla="*/ 2076262 h 2468044"/>
                  <a:gd name="connsiteX1185" fmla="*/ 1589793 w 1906136"/>
                  <a:gd name="connsiteY1185" fmla="*/ 2062602 h 2468044"/>
                  <a:gd name="connsiteX1186" fmla="*/ 1587620 w 1906136"/>
                  <a:gd name="connsiteY1186" fmla="*/ 2052047 h 2468044"/>
                  <a:gd name="connsiteX1187" fmla="*/ 1582342 w 1906136"/>
                  <a:gd name="connsiteY1187" fmla="*/ 2041492 h 2468044"/>
                  <a:gd name="connsiteX1188" fmla="*/ 1569924 w 1906136"/>
                  <a:gd name="connsiteY1188" fmla="*/ 2034041 h 2468044"/>
                  <a:gd name="connsiteX1189" fmla="*/ 1569924 w 1906136"/>
                  <a:gd name="connsiteY1189" fmla="*/ 2026590 h 2468044"/>
                  <a:gd name="connsiteX1190" fmla="*/ 1592897 w 1906136"/>
                  <a:gd name="connsiteY1190" fmla="*/ 2031868 h 2468044"/>
                  <a:gd name="connsiteX1191" fmla="*/ 1618975 w 1906136"/>
                  <a:gd name="connsiteY1191" fmla="*/ 2037145 h 2468044"/>
                  <a:gd name="connsiteX1192" fmla="*/ 1631393 w 1906136"/>
                  <a:gd name="connsiteY1192" fmla="*/ 2022554 h 2468044"/>
                  <a:gd name="connsiteX1193" fmla="*/ 1642879 w 1906136"/>
                  <a:gd name="connsiteY1193" fmla="*/ 2009826 h 2468044"/>
                  <a:gd name="connsiteX1194" fmla="*/ 1653434 w 1906136"/>
                  <a:gd name="connsiteY1194" fmla="*/ 1995235 h 2468044"/>
                  <a:gd name="connsiteX1195" fmla="*/ 1662747 w 1906136"/>
                  <a:gd name="connsiteY1195" fmla="*/ 1973194 h 2468044"/>
                  <a:gd name="connsiteX1196" fmla="*/ 1663679 w 1906136"/>
                  <a:gd name="connsiteY1196" fmla="*/ 1973194 h 2468044"/>
                  <a:gd name="connsiteX1197" fmla="*/ 1665852 w 1906136"/>
                  <a:gd name="connsiteY1197" fmla="*/ 1971020 h 2468044"/>
                  <a:gd name="connsiteX1198" fmla="*/ 1668025 w 1906136"/>
                  <a:gd name="connsiteY1198" fmla="*/ 1971020 h 2468044"/>
                  <a:gd name="connsiteX1199" fmla="*/ 1670198 w 1906136"/>
                  <a:gd name="connsiteY1199" fmla="*/ 1968847 h 2468044"/>
                  <a:gd name="connsiteX1200" fmla="*/ 1671130 w 1906136"/>
                  <a:gd name="connsiteY1200" fmla="*/ 1973194 h 2468044"/>
                  <a:gd name="connsiteX1201" fmla="*/ 1673303 w 1906136"/>
                  <a:gd name="connsiteY1201" fmla="*/ 1978471 h 2468044"/>
                  <a:gd name="connsiteX1202" fmla="*/ 1673303 w 1906136"/>
                  <a:gd name="connsiteY1202" fmla="*/ 1982817 h 2468044"/>
                  <a:gd name="connsiteX1203" fmla="*/ 1673303 w 1906136"/>
                  <a:gd name="connsiteY1203" fmla="*/ 1990268 h 2468044"/>
                  <a:gd name="connsiteX1204" fmla="*/ 1678580 w 1906136"/>
                  <a:gd name="connsiteY1204" fmla="*/ 1990268 h 2468044"/>
                  <a:gd name="connsiteX1205" fmla="*/ 1685721 w 1906136"/>
                  <a:gd name="connsiteY1205" fmla="*/ 1969158 h 2468044"/>
                  <a:gd name="connsiteX1206" fmla="*/ 1692861 w 1906136"/>
                  <a:gd name="connsiteY1206" fmla="*/ 1953325 h 2468044"/>
                  <a:gd name="connsiteX1207" fmla="*/ 1700001 w 1906136"/>
                  <a:gd name="connsiteY1207" fmla="*/ 1936561 h 2468044"/>
                  <a:gd name="connsiteX1208" fmla="*/ 1704037 w 1906136"/>
                  <a:gd name="connsiteY1208" fmla="*/ 1916692 h 2468044"/>
                  <a:gd name="connsiteX1209" fmla="*/ 1706210 w 1906136"/>
                  <a:gd name="connsiteY1209" fmla="*/ 1892478 h 2468044"/>
                  <a:gd name="connsiteX1210" fmla="*/ 1718628 w 1906136"/>
                  <a:gd name="connsiteY1210" fmla="*/ 1892478 h 2468044"/>
                  <a:gd name="connsiteX1211" fmla="*/ 1716455 w 1906136"/>
                  <a:gd name="connsiteY1211" fmla="*/ 1887200 h 2468044"/>
                  <a:gd name="connsiteX1212" fmla="*/ 1714282 w 1906136"/>
                  <a:gd name="connsiteY1212" fmla="*/ 1881923 h 2468044"/>
                  <a:gd name="connsiteX1213" fmla="*/ 1714282 w 1906136"/>
                  <a:gd name="connsiteY1213" fmla="*/ 1877576 h 2468044"/>
                  <a:gd name="connsiteX1214" fmla="*/ 1714282 w 1906136"/>
                  <a:gd name="connsiteY1214" fmla="*/ 1874472 h 2468044"/>
                  <a:gd name="connsiteX1215" fmla="*/ 1718317 w 1906136"/>
                  <a:gd name="connsiteY1215" fmla="*/ 1868263 h 2468044"/>
                  <a:gd name="connsiteX1216" fmla="*/ 1727631 w 1906136"/>
                  <a:gd name="connsiteY1216" fmla="*/ 1857708 h 2468044"/>
                  <a:gd name="connsiteX1217" fmla="*/ 1742222 w 1906136"/>
                  <a:gd name="connsiteY1217" fmla="*/ 1852430 h 2468044"/>
                  <a:gd name="connsiteX1218" fmla="*/ 1757744 w 1906136"/>
                  <a:gd name="connsiteY1218" fmla="*/ 1848084 h 2468044"/>
                  <a:gd name="connsiteX1219" fmla="*/ 1774508 w 1906136"/>
                  <a:gd name="connsiteY1219" fmla="*/ 1847153 h 2468044"/>
                  <a:gd name="connsiteX1220" fmla="*/ 1791272 w 1906136"/>
                  <a:gd name="connsiteY1220" fmla="*/ 1844979 h 2468044"/>
                  <a:gd name="connsiteX1221" fmla="*/ 1801827 w 1906136"/>
                  <a:gd name="connsiteY1221" fmla="*/ 1840633 h 2468044"/>
                  <a:gd name="connsiteX1222" fmla="*/ 1807105 w 1906136"/>
                  <a:gd name="connsiteY1222" fmla="*/ 1833183 h 2468044"/>
                  <a:gd name="connsiteX1223" fmla="*/ 1816418 w 1906136"/>
                  <a:gd name="connsiteY1223" fmla="*/ 1820454 h 2468044"/>
                  <a:gd name="connsiteX1224" fmla="*/ 1825732 w 1906136"/>
                  <a:gd name="connsiteY1224" fmla="*/ 1803690 h 2468044"/>
                  <a:gd name="connsiteX1225" fmla="*/ 1835045 w 1906136"/>
                  <a:gd name="connsiteY1225" fmla="*/ 1787857 h 2468044"/>
                  <a:gd name="connsiteX1226" fmla="*/ 1842185 w 1906136"/>
                  <a:gd name="connsiteY1226" fmla="*/ 1773267 h 2468044"/>
                  <a:gd name="connsiteX1227" fmla="*/ 1845290 w 1906136"/>
                  <a:gd name="connsiteY1227" fmla="*/ 1763953 h 2468044"/>
                  <a:gd name="connsiteX1228" fmla="*/ 1847463 w 1906136"/>
                  <a:gd name="connsiteY1228" fmla="*/ 1749362 h 2468044"/>
                  <a:gd name="connsiteX1229" fmla="*/ 1843427 w 1906136"/>
                  <a:gd name="connsiteY1229" fmla="*/ 1732598 h 2468044"/>
                  <a:gd name="connsiteX1230" fmla="*/ 1842496 w 1906136"/>
                  <a:gd name="connsiteY1230" fmla="*/ 1718007 h 2468044"/>
                  <a:gd name="connsiteX1231" fmla="*/ 1842496 w 1906136"/>
                  <a:gd name="connsiteY1231" fmla="*/ 1707452 h 2468044"/>
                  <a:gd name="connsiteX1232" fmla="*/ 1850878 w 1906136"/>
                  <a:gd name="connsiteY1232" fmla="*/ 1690688 h 2468044"/>
                  <a:gd name="connsiteX1233" fmla="*/ 1863296 w 1906136"/>
                  <a:gd name="connsiteY1233" fmla="*/ 1668646 h 2468044"/>
                  <a:gd name="connsiteX1234" fmla="*/ 1877887 w 1906136"/>
                  <a:gd name="connsiteY1234" fmla="*/ 1646605 h 2468044"/>
                  <a:gd name="connsiteX1235" fmla="*/ 1892477 w 1906136"/>
                  <a:gd name="connsiteY1235" fmla="*/ 1626736 h 2468044"/>
                  <a:gd name="connsiteX1236" fmla="*/ 1906137 w 1906136"/>
                  <a:gd name="connsiteY1236" fmla="*/ 1609972 h 2468044"/>
                  <a:gd name="connsiteX1237" fmla="*/ 1903964 w 1906136"/>
                  <a:gd name="connsiteY1237" fmla="*/ 1601590 h 2468044"/>
                  <a:gd name="connsiteX1238" fmla="*/ 1901480 w 1906136"/>
                  <a:gd name="connsiteY1238" fmla="*/ 1594450 h 2468044"/>
                  <a:gd name="connsiteX1239" fmla="*/ 1340815 w 1906136"/>
                  <a:gd name="connsiteY1239" fmla="*/ 768043 h 2468044"/>
                  <a:gd name="connsiteX1240" fmla="*/ 1342988 w 1906136"/>
                  <a:gd name="connsiteY1240" fmla="*/ 765870 h 2468044"/>
                  <a:gd name="connsiteX1241" fmla="*/ 1345162 w 1906136"/>
                  <a:gd name="connsiteY1241" fmla="*/ 763697 h 2468044"/>
                  <a:gd name="connsiteX1242" fmla="*/ 1348266 w 1906136"/>
                  <a:gd name="connsiteY1242" fmla="*/ 760592 h 2468044"/>
                  <a:gd name="connsiteX1243" fmla="*/ 1350439 w 1906136"/>
                  <a:gd name="connsiteY1243" fmla="*/ 756246 h 2468044"/>
                  <a:gd name="connsiteX1244" fmla="*/ 1353544 w 1906136"/>
                  <a:gd name="connsiteY1244" fmla="*/ 756246 h 2468044"/>
                  <a:gd name="connsiteX1245" fmla="*/ 1352612 w 1906136"/>
                  <a:gd name="connsiteY1245" fmla="*/ 760592 h 2468044"/>
                  <a:gd name="connsiteX1246" fmla="*/ 1350439 w 1906136"/>
                  <a:gd name="connsiteY1246" fmla="*/ 762765 h 2468044"/>
                  <a:gd name="connsiteX1247" fmla="*/ 1348266 w 1906136"/>
                  <a:gd name="connsiteY1247" fmla="*/ 765870 h 2468044"/>
                  <a:gd name="connsiteX1248" fmla="*/ 1348266 w 1906136"/>
                  <a:gd name="connsiteY1248" fmla="*/ 768043 h 2468044"/>
                  <a:gd name="connsiteX1249" fmla="*/ 1347335 w 1906136"/>
                  <a:gd name="connsiteY1249" fmla="*/ 773320 h 2468044"/>
                  <a:gd name="connsiteX1250" fmla="*/ 1343299 w 1906136"/>
                  <a:gd name="connsiteY1250" fmla="*/ 771147 h 2468044"/>
                  <a:gd name="connsiteX1251" fmla="*/ 1341126 w 1906136"/>
                  <a:gd name="connsiteY1251" fmla="*/ 770216 h 2468044"/>
                  <a:gd name="connsiteX1252" fmla="*/ 1341126 w 1906136"/>
                  <a:gd name="connsiteY1252" fmla="*/ 768043 h 2468044"/>
                  <a:gd name="connsiteX1253" fmla="*/ 1108602 w 1906136"/>
                  <a:gd name="connsiteY1253" fmla="*/ 713094 h 2468044"/>
                  <a:gd name="connsiteX1254" fmla="*/ 1117915 w 1906136"/>
                  <a:gd name="connsiteY1254" fmla="*/ 701608 h 2468044"/>
                  <a:gd name="connsiteX1255" fmla="*/ 1126297 w 1906136"/>
                  <a:gd name="connsiteY1255" fmla="*/ 688879 h 2468044"/>
                  <a:gd name="connsiteX1256" fmla="*/ 1144924 w 1906136"/>
                  <a:gd name="connsiteY1256" fmla="*/ 691052 h 2468044"/>
                  <a:gd name="connsiteX1257" fmla="*/ 1159515 w 1906136"/>
                  <a:gd name="connsiteY1257" fmla="*/ 698503 h 2468044"/>
                  <a:gd name="connsiteX1258" fmla="*/ 1167897 w 1906136"/>
                  <a:gd name="connsiteY1258" fmla="*/ 705954 h 2468044"/>
                  <a:gd name="connsiteX1259" fmla="*/ 1175037 w 1906136"/>
                  <a:gd name="connsiteY1259" fmla="*/ 716509 h 2468044"/>
                  <a:gd name="connsiteX1260" fmla="*/ 1181246 w 1906136"/>
                  <a:gd name="connsiteY1260" fmla="*/ 727995 h 2468044"/>
                  <a:gd name="connsiteX1261" fmla="*/ 1189628 w 1906136"/>
                  <a:gd name="connsiteY1261" fmla="*/ 736377 h 2468044"/>
                  <a:gd name="connsiteX1262" fmla="*/ 1203288 w 1906136"/>
                  <a:gd name="connsiteY1262" fmla="*/ 746001 h 2468044"/>
                  <a:gd name="connsiteX1263" fmla="*/ 1211670 w 1906136"/>
                  <a:gd name="connsiteY1263" fmla="*/ 749106 h 2468044"/>
                  <a:gd name="connsiteX1264" fmla="*/ 1218810 w 1906136"/>
                  <a:gd name="connsiteY1264" fmla="*/ 749106 h 2468044"/>
                  <a:gd name="connsiteX1265" fmla="*/ 1228124 w 1906136"/>
                  <a:gd name="connsiteY1265" fmla="*/ 751279 h 2468044"/>
                  <a:gd name="connsiteX1266" fmla="*/ 1237437 w 1906136"/>
                  <a:gd name="connsiteY1266" fmla="*/ 756556 h 2468044"/>
                  <a:gd name="connsiteX1267" fmla="*/ 1237437 w 1906136"/>
                  <a:gd name="connsiteY1267" fmla="*/ 766180 h 2468044"/>
                  <a:gd name="connsiteX1268" fmla="*/ 1235264 w 1906136"/>
                  <a:gd name="connsiteY1268" fmla="*/ 771458 h 2468044"/>
                  <a:gd name="connsiteX1269" fmla="*/ 1235264 w 1906136"/>
                  <a:gd name="connsiteY1269" fmla="*/ 775804 h 2468044"/>
                  <a:gd name="connsiteX1270" fmla="*/ 1233091 w 1906136"/>
                  <a:gd name="connsiteY1270" fmla="*/ 777977 h 2468044"/>
                  <a:gd name="connsiteX1271" fmla="*/ 1232159 w 1906136"/>
                  <a:gd name="connsiteY1271" fmla="*/ 778909 h 2468044"/>
                  <a:gd name="connsiteX1272" fmla="*/ 1229986 w 1906136"/>
                  <a:gd name="connsiteY1272" fmla="*/ 778909 h 2468044"/>
                  <a:gd name="connsiteX1273" fmla="*/ 1227813 w 1906136"/>
                  <a:gd name="connsiteY1273" fmla="*/ 778909 h 2468044"/>
                  <a:gd name="connsiteX1274" fmla="*/ 1225640 w 1906136"/>
                  <a:gd name="connsiteY1274" fmla="*/ 781082 h 2468044"/>
                  <a:gd name="connsiteX1275" fmla="*/ 1224709 w 1906136"/>
                  <a:gd name="connsiteY1275" fmla="*/ 783255 h 2468044"/>
                  <a:gd name="connsiteX1276" fmla="*/ 1222535 w 1906136"/>
                  <a:gd name="connsiteY1276" fmla="*/ 785428 h 2468044"/>
                  <a:gd name="connsiteX1277" fmla="*/ 1218500 w 1906136"/>
                  <a:gd name="connsiteY1277" fmla="*/ 795983 h 2468044"/>
                  <a:gd name="connsiteX1278" fmla="*/ 1220673 w 1906136"/>
                  <a:gd name="connsiteY1278" fmla="*/ 805607 h 2468044"/>
                  <a:gd name="connsiteX1279" fmla="*/ 1222846 w 1906136"/>
                  <a:gd name="connsiteY1279" fmla="*/ 810884 h 2468044"/>
                  <a:gd name="connsiteX1280" fmla="*/ 1222846 w 1906136"/>
                  <a:gd name="connsiteY1280" fmla="*/ 818335 h 2468044"/>
                  <a:gd name="connsiteX1281" fmla="*/ 1217568 w 1906136"/>
                  <a:gd name="connsiteY1281" fmla="*/ 827959 h 2468044"/>
                  <a:gd name="connsiteX1282" fmla="*/ 1218500 w 1906136"/>
                  <a:gd name="connsiteY1282" fmla="*/ 831063 h 2468044"/>
                  <a:gd name="connsiteX1283" fmla="*/ 1218500 w 1906136"/>
                  <a:gd name="connsiteY1283" fmla="*/ 833237 h 2468044"/>
                  <a:gd name="connsiteX1284" fmla="*/ 1218500 w 1906136"/>
                  <a:gd name="connsiteY1284" fmla="*/ 835410 h 2468044"/>
                  <a:gd name="connsiteX1285" fmla="*/ 1220673 w 1906136"/>
                  <a:gd name="connsiteY1285" fmla="*/ 837583 h 2468044"/>
                  <a:gd name="connsiteX1286" fmla="*/ 1222846 w 1906136"/>
                  <a:gd name="connsiteY1286" fmla="*/ 838514 h 2468044"/>
                  <a:gd name="connsiteX1287" fmla="*/ 1225950 w 1906136"/>
                  <a:gd name="connsiteY1287" fmla="*/ 837583 h 2468044"/>
                  <a:gd name="connsiteX1288" fmla="*/ 1237437 w 1906136"/>
                  <a:gd name="connsiteY1288" fmla="*/ 833237 h 2468044"/>
                  <a:gd name="connsiteX1289" fmla="*/ 1252959 w 1906136"/>
                  <a:gd name="connsiteY1289" fmla="*/ 825786 h 2468044"/>
                  <a:gd name="connsiteX1290" fmla="*/ 1269723 w 1906136"/>
                  <a:gd name="connsiteY1290" fmla="*/ 815231 h 2468044"/>
                  <a:gd name="connsiteX1291" fmla="*/ 1288350 w 1906136"/>
                  <a:gd name="connsiteY1291" fmla="*/ 805607 h 2468044"/>
                  <a:gd name="connsiteX1292" fmla="*/ 1302941 w 1906136"/>
                  <a:gd name="connsiteY1292" fmla="*/ 794120 h 2468044"/>
                  <a:gd name="connsiteX1293" fmla="*/ 1315359 w 1906136"/>
                  <a:gd name="connsiteY1293" fmla="*/ 786670 h 2468044"/>
                  <a:gd name="connsiteX1294" fmla="*/ 1322499 w 1906136"/>
                  <a:gd name="connsiteY1294" fmla="*/ 781392 h 2468044"/>
                  <a:gd name="connsiteX1295" fmla="*/ 1325603 w 1906136"/>
                  <a:gd name="connsiteY1295" fmla="*/ 783565 h 2468044"/>
                  <a:gd name="connsiteX1296" fmla="*/ 1327777 w 1906136"/>
                  <a:gd name="connsiteY1296" fmla="*/ 783565 h 2468044"/>
                  <a:gd name="connsiteX1297" fmla="*/ 1329950 w 1906136"/>
                  <a:gd name="connsiteY1297" fmla="*/ 783565 h 2468044"/>
                  <a:gd name="connsiteX1298" fmla="*/ 1332123 w 1906136"/>
                  <a:gd name="connsiteY1298" fmla="*/ 785738 h 2468044"/>
                  <a:gd name="connsiteX1299" fmla="*/ 1332123 w 1906136"/>
                  <a:gd name="connsiteY1299" fmla="*/ 786670 h 2468044"/>
                  <a:gd name="connsiteX1300" fmla="*/ 1333054 w 1906136"/>
                  <a:gd name="connsiteY1300" fmla="*/ 791016 h 2468044"/>
                  <a:gd name="connsiteX1301" fmla="*/ 1337090 w 1906136"/>
                  <a:gd name="connsiteY1301" fmla="*/ 791016 h 2468044"/>
                  <a:gd name="connsiteX1302" fmla="*/ 1329950 w 1906136"/>
                  <a:gd name="connsiteY1302" fmla="*/ 801571 h 2468044"/>
                  <a:gd name="connsiteX1303" fmla="*/ 1313186 w 1906136"/>
                  <a:gd name="connsiteY1303" fmla="*/ 811195 h 2468044"/>
                  <a:gd name="connsiteX1304" fmla="*/ 1295490 w 1906136"/>
                  <a:gd name="connsiteY1304" fmla="*/ 818646 h 2468044"/>
                  <a:gd name="connsiteX1305" fmla="*/ 1276863 w 1906136"/>
                  <a:gd name="connsiteY1305" fmla="*/ 826096 h 2468044"/>
                  <a:gd name="connsiteX1306" fmla="*/ 1259168 w 1906136"/>
                  <a:gd name="connsiteY1306" fmla="*/ 835720 h 2468044"/>
                  <a:gd name="connsiteX1307" fmla="*/ 1242404 w 1906136"/>
                  <a:gd name="connsiteY1307" fmla="*/ 845344 h 2468044"/>
                  <a:gd name="connsiteX1308" fmla="*/ 1233091 w 1906136"/>
                  <a:gd name="connsiteY1308" fmla="*/ 859004 h 2468044"/>
                  <a:gd name="connsiteX1309" fmla="*/ 1210118 w 1906136"/>
                  <a:gd name="connsiteY1309" fmla="*/ 855899 h 2468044"/>
                  <a:gd name="connsiteX1310" fmla="*/ 1207945 w 1906136"/>
                  <a:gd name="connsiteY1310" fmla="*/ 831684 h 2468044"/>
                  <a:gd name="connsiteX1311" fmla="*/ 1207945 w 1906136"/>
                  <a:gd name="connsiteY1311" fmla="*/ 809332 h 2468044"/>
                  <a:gd name="connsiteX1312" fmla="*/ 1207945 w 1906136"/>
                  <a:gd name="connsiteY1312" fmla="*/ 791326 h 2468044"/>
                  <a:gd name="connsiteX1313" fmla="*/ 1205771 w 1906136"/>
                  <a:gd name="connsiteY1313" fmla="*/ 771147 h 2468044"/>
                  <a:gd name="connsiteX1314" fmla="*/ 1193354 w 1906136"/>
                  <a:gd name="connsiteY1314" fmla="*/ 771147 h 2468044"/>
                  <a:gd name="connsiteX1315" fmla="*/ 1191180 w 1906136"/>
                  <a:gd name="connsiteY1315" fmla="*/ 778598 h 2468044"/>
                  <a:gd name="connsiteX1316" fmla="*/ 1185903 w 1906136"/>
                  <a:gd name="connsiteY1316" fmla="*/ 789153 h 2468044"/>
                  <a:gd name="connsiteX1317" fmla="*/ 1180625 w 1906136"/>
                  <a:gd name="connsiteY1317" fmla="*/ 801882 h 2468044"/>
                  <a:gd name="connsiteX1318" fmla="*/ 1174416 w 1906136"/>
                  <a:gd name="connsiteY1318" fmla="*/ 816783 h 2468044"/>
                  <a:gd name="connsiteX1319" fmla="*/ 1169139 w 1906136"/>
                  <a:gd name="connsiteY1319" fmla="*/ 828269 h 2468044"/>
                  <a:gd name="connsiteX1320" fmla="*/ 1166034 w 1906136"/>
                  <a:gd name="connsiteY1320" fmla="*/ 835720 h 2468044"/>
                  <a:gd name="connsiteX1321" fmla="*/ 1166034 w 1906136"/>
                  <a:gd name="connsiteY1321" fmla="*/ 838825 h 2468044"/>
                  <a:gd name="connsiteX1322" fmla="*/ 1159825 w 1906136"/>
                  <a:gd name="connsiteY1322" fmla="*/ 837893 h 2468044"/>
                  <a:gd name="connsiteX1323" fmla="*/ 1158894 w 1906136"/>
                  <a:gd name="connsiteY1323" fmla="*/ 835720 h 2468044"/>
                  <a:gd name="connsiteX1324" fmla="*/ 1156721 w 1906136"/>
                  <a:gd name="connsiteY1324" fmla="*/ 833547 h 2468044"/>
                  <a:gd name="connsiteX1325" fmla="*/ 1154548 w 1906136"/>
                  <a:gd name="connsiteY1325" fmla="*/ 831374 h 2468044"/>
                  <a:gd name="connsiteX1326" fmla="*/ 1154548 w 1906136"/>
                  <a:gd name="connsiteY1326" fmla="*/ 828269 h 2468044"/>
                  <a:gd name="connsiteX1327" fmla="*/ 1153306 w 1906136"/>
                  <a:gd name="connsiteY1327" fmla="*/ 822061 h 2468044"/>
                  <a:gd name="connsiteX1328" fmla="*/ 1153306 w 1906136"/>
                  <a:gd name="connsiteY1328" fmla="*/ 812747 h 2468044"/>
                  <a:gd name="connsiteX1329" fmla="*/ 1159515 w 1906136"/>
                  <a:gd name="connsiteY1329" fmla="*/ 797846 h 2468044"/>
                  <a:gd name="connsiteX1330" fmla="*/ 1166655 w 1906136"/>
                  <a:gd name="connsiteY1330" fmla="*/ 780771 h 2468044"/>
                  <a:gd name="connsiteX1331" fmla="*/ 1175037 w 1906136"/>
                  <a:gd name="connsiteY1331" fmla="*/ 768043 h 2468044"/>
                  <a:gd name="connsiteX1332" fmla="*/ 1182177 w 1906136"/>
                  <a:gd name="connsiteY1332" fmla="*/ 756556 h 2468044"/>
                  <a:gd name="connsiteX1333" fmla="*/ 1175037 w 1906136"/>
                  <a:gd name="connsiteY1333" fmla="*/ 748174 h 2468044"/>
                  <a:gd name="connsiteX1334" fmla="*/ 1167897 w 1906136"/>
                  <a:gd name="connsiteY1334" fmla="*/ 743828 h 2468044"/>
                  <a:gd name="connsiteX1335" fmla="*/ 1160757 w 1906136"/>
                  <a:gd name="connsiteY1335" fmla="*/ 740724 h 2468044"/>
                  <a:gd name="connsiteX1336" fmla="*/ 1152375 w 1906136"/>
                  <a:gd name="connsiteY1336" fmla="*/ 736377 h 2468044"/>
                  <a:gd name="connsiteX1337" fmla="*/ 1147097 w 1906136"/>
                  <a:gd name="connsiteY1337" fmla="*/ 723649 h 2468044"/>
                  <a:gd name="connsiteX1338" fmla="*/ 1137784 w 1906136"/>
                  <a:gd name="connsiteY1338" fmla="*/ 723649 h 2468044"/>
                  <a:gd name="connsiteX1339" fmla="*/ 1137784 w 1906136"/>
                  <a:gd name="connsiteY1339" fmla="*/ 728927 h 2468044"/>
                  <a:gd name="connsiteX1340" fmla="*/ 1135611 w 1906136"/>
                  <a:gd name="connsiteY1340" fmla="*/ 733273 h 2468044"/>
                  <a:gd name="connsiteX1341" fmla="*/ 1135611 w 1906136"/>
                  <a:gd name="connsiteY1341" fmla="*/ 738551 h 2468044"/>
                  <a:gd name="connsiteX1342" fmla="*/ 1133438 w 1906136"/>
                  <a:gd name="connsiteY1342" fmla="*/ 746001 h 2468044"/>
                  <a:gd name="connsiteX1343" fmla="*/ 1126297 w 1906136"/>
                  <a:gd name="connsiteY1343" fmla="*/ 736377 h 2468044"/>
                  <a:gd name="connsiteX1344" fmla="*/ 1121020 w 1906136"/>
                  <a:gd name="connsiteY1344" fmla="*/ 731100 h 2468044"/>
                  <a:gd name="connsiteX1345" fmla="*/ 1113879 w 1906136"/>
                  <a:gd name="connsiteY1345" fmla="*/ 727995 h 2468044"/>
                  <a:gd name="connsiteX1346" fmla="*/ 1103324 w 1906136"/>
                  <a:gd name="connsiteY1346" fmla="*/ 728927 h 2468044"/>
                  <a:gd name="connsiteX1347" fmla="*/ 1108602 w 1906136"/>
                  <a:gd name="connsiteY1347" fmla="*/ 713094 h 24680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</a:cxnLst>
                <a:rect l="l" t="t" r="r" b="b"/>
                <a:pathLst>
                  <a:path w="1906136" h="2468044">
                    <a:moveTo>
                      <a:pt x="1901480" y="1594450"/>
                    </a:moveTo>
                    <a:lnTo>
                      <a:pt x="1898376" y="1588241"/>
                    </a:lnTo>
                    <a:lnTo>
                      <a:pt x="1892167" y="1582963"/>
                    </a:lnTo>
                    <a:lnTo>
                      <a:pt x="1886889" y="1575513"/>
                    </a:lnTo>
                    <a:lnTo>
                      <a:pt x="1879749" y="1577686"/>
                    </a:lnTo>
                    <a:lnTo>
                      <a:pt x="1870436" y="1577686"/>
                    </a:lnTo>
                    <a:lnTo>
                      <a:pt x="1862054" y="1575513"/>
                    </a:lnTo>
                    <a:lnTo>
                      <a:pt x="1855845" y="1568062"/>
                    </a:lnTo>
                    <a:lnTo>
                      <a:pt x="1854913" y="1558748"/>
                    </a:lnTo>
                    <a:lnTo>
                      <a:pt x="1850878" y="1548193"/>
                    </a:lnTo>
                    <a:lnTo>
                      <a:pt x="1845600" y="1542916"/>
                    </a:lnTo>
                    <a:lnTo>
                      <a:pt x="1789410" y="1538569"/>
                    </a:lnTo>
                    <a:lnTo>
                      <a:pt x="1785374" y="1537638"/>
                    </a:lnTo>
                    <a:lnTo>
                      <a:pt x="1782269" y="1535465"/>
                    </a:lnTo>
                    <a:lnTo>
                      <a:pt x="1778233" y="1533292"/>
                    </a:lnTo>
                    <a:lnTo>
                      <a:pt x="1777302" y="1533292"/>
                    </a:lnTo>
                    <a:lnTo>
                      <a:pt x="1771093" y="1531119"/>
                    </a:lnTo>
                    <a:lnTo>
                      <a:pt x="1767989" y="1533292"/>
                    </a:lnTo>
                    <a:lnTo>
                      <a:pt x="1762711" y="1535465"/>
                    </a:lnTo>
                    <a:lnTo>
                      <a:pt x="1758675" y="1522737"/>
                    </a:lnTo>
                    <a:lnTo>
                      <a:pt x="1736944" y="1515286"/>
                    </a:lnTo>
                    <a:lnTo>
                      <a:pt x="1713971" y="1515286"/>
                    </a:lnTo>
                    <a:lnTo>
                      <a:pt x="1717075" y="1509077"/>
                    </a:lnTo>
                    <a:lnTo>
                      <a:pt x="1721111" y="1505973"/>
                    </a:lnTo>
                    <a:lnTo>
                      <a:pt x="1724216" y="1500695"/>
                    </a:lnTo>
                    <a:lnTo>
                      <a:pt x="1728252" y="1496349"/>
                    </a:lnTo>
                    <a:lnTo>
                      <a:pt x="1729183" y="1488898"/>
                    </a:lnTo>
                    <a:lnTo>
                      <a:pt x="1704037" y="1476170"/>
                    </a:lnTo>
                    <a:lnTo>
                      <a:pt x="1682306" y="1459406"/>
                    </a:lnTo>
                    <a:lnTo>
                      <a:pt x="1662437" y="1439537"/>
                    </a:lnTo>
                    <a:lnTo>
                      <a:pt x="1645673" y="1417496"/>
                    </a:lnTo>
                    <a:lnTo>
                      <a:pt x="1621769" y="1415322"/>
                    </a:lnTo>
                    <a:lnTo>
                      <a:pt x="1604073" y="1414391"/>
                    </a:lnTo>
                    <a:lnTo>
                      <a:pt x="1582342" y="1412218"/>
                    </a:lnTo>
                    <a:lnTo>
                      <a:pt x="1578306" y="1400732"/>
                    </a:lnTo>
                    <a:lnTo>
                      <a:pt x="1571166" y="1393281"/>
                    </a:lnTo>
                    <a:lnTo>
                      <a:pt x="1562784" y="1392350"/>
                    </a:lnTo>
                    <a:lnTo>
                      <a:pt x="1549124" y="1388003"/>
                    </a:lnTo>
                    <a:lnTo>
                      <a:pt x="1549124" y="1377448"/>
                    </a:lnTo>
                    <a:lnTo>
                      <a:pt x="1536707" y="1371239"/>
                    </a:lnTo>
                    <a:lnTo>
                      <a:pt x="1529566" y="1365962"/>
                    </a:lnTo>
                    <a:lnTo>
                      <a:pt x="1522426" y="1360684"/>
                    </a:lnTo>
                    <a:lnTo>
                      <a:pt x="1510008" y="1356338"/>
                    </a:lnTo>
                    <a:lnTo>
                      <a:pt x="1512181" y="1353233"/>
                    </a:lnTo>
                    <a:lnTo>
                      <a:pt x="1512181" y="1351060"/>
                    </a:lnTo>
                    <a:lnTo>
                      <a:pt x="1514354" y="1350129"/>
                    </a:lnTo>
                    <a:lnTo>
                      <a:pt x="1514354" y="1347956"/>
                    </a:lnTo>
                    <a:lnTo>
                      <a:pt x="1514354" y="1343609"/>
                    </a:lnTo>
                    <a:lnTo>
                      <a:pt x="1488277" y="1345783"/>
                    </a:lnTo>
                    <a:lnTo>
                      <a:pt x="1463131" y="1347956"/>
                    </a:lnTo>
                    <a:lnTo>
                      <a:pt x="1441400" y="1345783"/>
                    </a:lnTo>
                    <a:lnTo>
                      <a:pt x="1419668" y="1338332"/>
                    </a:lnTo>
                    <a:lnTo>
                      <a:pt x="1402904" y="1323741"/>
                    </a:lnTo>
                    <a:lnTo>
                      <a:pt x="1399800" y="1325914"/>
                    </a:lnTo>
                    <a:lnTo>
                      <a:pt x="1395764" y="1328087"/>
                    </a:lnTo>
                    <a:lnTo>
                      <a:pt x="1393591" y="1329019"/>
                    </a:lnTo>
                    <a:lnTo>
                      <a:pt x="1392660" y="1331192"/>
                    </a:lnTo>
                    <a:lnTo>
                      <a:pt x="1390487" y="1333365"/>
                    </a:lnTo>
                    <a:lnTo>
                      <a:pt x="1386451" y="1336469"/>
                    </a:lnTo>
                    <a:lnTo>
                      <a:pt x="1386451" y="1340815"/>
                    </a:lnTo>
                    <a:lnTo>
                      <a:pt x="1383346" y="1338642"/>
                    </a:lnTo>
                    <a:lnTo>
                      <a:pt x="1381173" y="1336469"/>
                    </a:lnTo>
                    <a:lnTo>
                      <a:pt x="1379000" y="1336469"/>
                    </a:lnTo>
                    <a:lnTo>
                      <a:pt x="1379000" y="1335538"/>
                    </a:lnTo>
                    <a:lnTo>
                      <a:pt x="1381173" y="1335538"/>
                    </a:lnTo>
                    <a:lnTo>
                      <a:pt x="1381173" y="1331192"/>
                    </a:lnTo>
                    <a:lnTo>
                      <a:pt x="1383346" y="1328087"/>
                    </a:lnTo>
                    <a:lnTo>
                      <a:pt x="1378069" y="1328087"/>
                    </a:lnTo>
                    <a:lnTo>
                      <a:pt x="1374033" y="1325914"/>
                    </a:lnTo>
                    <a:lnTo>
                      <a:pt x="1371860" y="1325914"/>
                    </a:lnTo>
                    <a:lnTo>
                      <a:pt x="1368755" y="1325914"/>
                    </a:lnTo>
                    <a:lnTo>
                      <a:pt x="1366582" y="1325914"/>
                    </a:lnTo>
                    <a:lnTo>
                      <a:pt x="1363478" y="1328087"/>
                    </a:lnTo>
                    <a:lnTo>
                      <a:pt x="1343609" y="1331192"/>
                    </a:lnTo>
                    <a:lnTo>
                      <a:pt x="1329950" y="1338642"/>
                    </a:lnTo>
                    <a:lnTo>
                      <a:pt x="1319395" y="1347956"/>
                    </a:lnTo>
                    <a:lnTo>
                      <a:pt x="1310081" y="1358511"/>
                    </a:lnTo>
                    <a:lnTo>
                      <a:pt x="1302941" y="1373102"/>
                    </a:lnTo>
                    <a:lnTo>
                      <a:pt x="1296111" y="1371550"/>
                    </a:lnTo>
                    <a:lnTo>
                      <a:pt x="1290833" y="1370618"/>
                    </a:lnTo>
                    <a:lnTo>
                      <a:pt x="1288660" y="1370618"/>
                    </a:lnTo>
                    <a:lnTo>
                      <a:pt x="1286798" y="1368445"/>
                    </a:lnTo>
                    <a:lnTo>
                      <a:pt x="1283693" y="1364099"/>
                    </a:lnTo>
                    <a:lnTo>
                      <a:pt x="1281520" y="1360994"/>
                    </a:lnTo>
                    <a:lnTo>
                      <a:pt x="1264756" y="1360994"/>
                    </a:lnTo>
                    <a:lnTo>
                      <a:pt x="1255443" y="1364099"/>
                    </a:lnTo>
                    <a:lnTo>
                      <a:pt x="1248302" y="1373412"/>
                    </a:lnTo>
                    <a:lnTo>
                      <a:pt x="1234643" y="1370308"/>
                    </a:lnTo>
                    <a:lnTo>
                      <a:pt x="1223156" y="1364099"/>
                    </a:lnTo>
                    <a:lnTo>
                      <a:pt x="1216016" y="1356648"/>
                    </a:lnTo>
                    <a:lnTo>
                      <a:pt x="1210739" y="1350439"/>
                    </a:lnTo>
                    <a:lnTo>
                      <a:pt x="1201425" y="1341126"/>
                    </a:lnTo>
                    <a:lnTo>
                      <a:pt x="1201425" y="1326535"/>
                    </a:lnTo>
                    <a:lnTo>
                      <a:pt x="1205461" y="1311944"/>
                    </a:lnTo>
                    <a:lnTo>
                      <a:pt x="1208565" y="1300457"/>
                    </a:lnTo>
                    <a:lnTo>
                      <a:pt x="1206392" y="1284625"/>
                    </a:lnTo>
                    <a:lnTo>
                      <a:pt x="1199252" y="1273138"/>
                    </a:lnTo>
                    <a:lnTo>
                      <a:pt x="1190870" y="1267861"/>
                    </a:lnTo>
                    <a:lnTo>
                      <a:pt x="1177210" y="1265688"/>
                    </a:lnTo>
                    <a:lnTo>
                      <a:pt x="1162619" y="1265688"/>
                    </a:lnTo>
                    <a:lnTo>
                      <a:pt x="1147097" y="1267861"/>
                    </a:lnTo>
                    <a:lnTo>
                      <a:pt x="1128470" y="1267861"/>
                    </a:lnTo>
                    <a:lnTo>
                      <a:pt x="1134679" y="1255132"/>
                    </a:lnTo>
                    <a:lnTo>
                      <a:pt x="1139957" y="1238368"/>
                    </a:lnTo>
                    <a:lnTo>
                      <a:pt x="1145234" y="1220362"/>
                    </a:lnTo>
                    <a:lnTo>
                      <a:pt x="1150512" y="1206703"/>
                    </a:lnTo>
                    <a:lnTo>
                      <a:pt x="1157652" y="1199252"/>
                    </a:lnTo>
                    <a:lnTo>
                      <a:pt x="1157652" y="1183420"/>
                    </a:lnTo>
                    <a:lnTo>
                      <a:pt x="1152375" y="1184351"/>
                    </a:lnTo>
                    <a:lnTo>
                      <a:pt x="1148339" y="1184351"/>
                    </a:lnTo>
                    <a:lnTo>
                      <a:pt x="1147097" y="1184351"/>
                    </a:lnTo>
                    <a:lnTo>
                      <a:pt x="1147097" y="1186524"/>
                    </a:lnTo>
                    <a:lnTo>
                      <a:pt x="1144924" y="1186524"/>
                    </a:lnTo>
                    <a:lnTo>
                      <a:pt x="1144924" y="1184351"/>
                    </a:lnTo>
                    <a:lnTo>
                      <a:pt x="1142751" y="1183420"/>
                    </a:lnTo>
                    <a:lnTo>
                      <a:pt x="1141820" y="1179073"/>
                    </a:lnTo>
                    <a:lnTo>
                      <a:pt x="1125055" y="1181246"/>
                    </a:lnTo>
                    <a:lnTo>
                      <a:pt x="1113569" y="1186524"/>
                    </a:lnTo>
                    <a:lnTo>
                      <a:pt x="1105187" y="1195837"/>
                    </a:lnTo>
                    <a:lnTo>
                      <a:pt x="1103014" y="1198942"/>
                    </a:lnTo>
                    <a:lnTo>
                      <a:pt x="1100841" y="1205151"/>
                    </a:lnTo>
                    <a:lnTo>
                      <a:pt x="1098668" y="1210428"/>
                    </a:lnTo>
                    <a:lnTo>
                      <a:pt x="1097736" y="1215706"/>
                    </a:lnTo>
                    <a:lnTo>
                      <a:pt x="1093700" y="1220052"/>
                    </a:lnTo>
                    <a:lnTo>
                      <a:pt x="1093700" y="1220983"/>
                    </a:lnTo>
                    <a:lnTo>
                      <a:pt x="1091527" y="1220983"/>
                    </a:lnTo>
                    <a:lnTo>
                      <a:pt x="1090596" y="1220983"/>
                    </a:lnTo>
                    <a:lnTo>
                      <a:pt x="1086560" y="1220983"/>
                    </a:lnTo>
                    <a:lnTo>
                      <a:pt x="1084387" y="1220983"/>
                    </a:lnTo>
                    <a:lnTo>
                      <a:pt x="1081283" y="1223157"/>
                    </a:lnTo>
                    <a:lnTo>
                      <a:pt x="1066692" y="1230607"/>
                    </a:lnTo>
                    <a:lnTo>
                      <a:pt x="1057378" y="1234953"/>
                    </a:lnTo>
                    <a:lnTo>
                      <a:pt x="1052101" y="1232780"/>
                    </a:lnTo>
                    <a:lnTo>
                      <a:pt x="1048065" y="1230607"/>
                    </a:lnTo>
                    <a:lnTo>
                      <a:pt x="1044960" y="1227503"/>
                    </a:lnTo>
                    <a:lnTo>
                      <a:pt x="1037820" y="1225330"/>
                    </a:lnTo>
                    <a:lnTo>
                      <a:pt x="1025402" y="1223157"/>
                    </a:lnTo>
                    <a:lnTo>
                      <a:pt x="1013916" y="1201115"/>
                    </a:lnTo>
                    <a:lnTo>
                      <a:pt x="1006776" y="1183109"/>
                    </a:lnTo>
                    <a:lnTo>
                      <a:pt x="1005844" y="1164172"/>
                    </a:lnTo>
                    <a:lnTo>
                      <a:pt x="1005844" y="1146166"/>
                    </a:lnTo>
                    <a:lnTo>
                      <a:pt x="1012985" y="1121951"/>
                    </a:lnTo>
                    <a:lnTo>
                      <a:pt x="1016089" y="1111396"/>
                    </a:lnTo>
                    <a:lnTo>
                      <a:pt x="1016089" y="1102083"/>
                    </a:lnTo>
                    <a:lnTo>
                      <a:pt x="1013916" y="1094632"/>
                    </a:lnTo>
                    <a:lnTo>
                      <a:pt x="1017952" y="1085319"/>
                    </a:lnTo>
                    <a:lnTo>
                      <a:pt x="1025092" y="1074764"/>
                    </a:lnTo>
                    <a:lnTo>
                      <a:pt x="1035647" y="1067313"/>
                    </a:lnTo>
                    <a:lnTo>
                      <a:pt x="1048065" y="1061104"/>
                    </a:lnTo>
                    <a:lnTo>
                      <a:pt x="1059551" y="1057999"/>
                    </a:lnTo>
                    <a:lnTo>
                      <a:pt x="1076316" y="1055826"/>
                    </a:lnTo>
                    <a:lnTo>
                      <a:pt x="1091838" y="1055826"/>
                    </a:lnTo>
                    <a:lnTo>
                      <a:pt x="1108602" y="1060173"/>
                    </a:lnTo>
                    <a:lnTo>
                      <a:pt x="1121020" y="1065450"/>
                    </a:lnTo>
                    <a:lnTo>
                      <a:pt x="1137784" y="1065450"/>
                    </a:lnTo>
                    <a:lnTo>
                      <a:pt x="1134679" y="1060173"/>
                    </a:lnTo>
                    <a:lnTo>
                      <a:pt x="1132506" y="1055826"/>
                    </a:lnTo>
                    <a:lnTo>
                      <a:pt x="1130333" y="1052722"/>
                    </a:lnTo>
                    <a:lnTo>
                      <a:pt x="1127229" y="1047444"/>
                    </a:lnTo>
                    <a:lnTo>
                      <a:pt x="1125055" y="1041235"/>
                    </a:lnTo>
                    <a:lnTo>
                      <a:pt x="1128160" y="1041235"/>
                    </a:lnTo>
                    <a:lnTo>
                      <a:pt x="1128160" y="1038131"/>
                    </a:lnTo>
                    <a:lnTo>
                      <a:pt x="1149891" y="1041235"/>
                    </a:lnTo>
                    <a:lnTo>
                      <a:pt x="1168518" y="1048686"/>
                    </a:lnTo>
                    <a:lnTo>
                      <a:pt x="1184040" y="1056137"/>
                    </a:lnTo>
                    <a:lnTo>
                      <a:pt x="1197700" y="1058310"/>
                    </a:lnTo>
                    <a:lnTo>
                      <a:pt x="1208255" y="1067623"/>
                    </a:lnTo>
                    <a:lnTo>
                      <a:pt x="1219741" y="1083456"/>
                    </a:lnTo>
                    <a:lnTo>
                      <a:pt x="1230297" y="1105498"/>
                    </a:lnTo>
                    <a:lnTo>
                      <a:pt x="1239610" y="1126608"/>
                    </a:lnTo>
                    <a:lnTo>
                      <a:pt x="1244888" y="1142441"/>
                    </a:lnTo>
                    <a:lnTo>
                      <a:pt x="1257305" y="1146787"/>
                    </a:lnTo>
                    <a:lnTo>
                      <a:pt x="1257305" y="1142441"/>
                    </a:lnTo>
                    <a:lnTo>
                      <a:pt x="1261341" y="1142441"/>
                    </a:lnTo>
                    <a:lnTo>
                      <a:pt x="1257305" y="1124435"/>
                    </a:lnTo>
                    <a:lnTo>
                      <a:pt x="1250165" y="1104566"/>
                    </a:lnTo>
                    <a:lnTo>
                      <a:pt x="1243025" y="1083456"/>
                    </a:lnTo>
                    <a:lnTo>
                      <a:pt x="1237747" y="1063587"/>
                    </a:lnTo>
                    <a:lnTo>
                      <a:pt x="1235574" y="1045581"/>
                    </a:lnTo>
                    <a:lnTo>
                      <a:pt x="1241783" y="1030991"/>
                    </a:lnTo>
                    <a:lnTo>
                      <a:pt x="1247061" y="1012053"/>
                    </a:lnTo>
                    <a:lnTo>
                      <a:pt x="1257616" y="997462"/>
                    </a:lnTo>
                    <a:lnTo>
                      <a:pt x="1274380" y="986907"/>
                    </a:lnTo>
                    <a:lnTo>
                      <a:pt x="1291144" y="975421"/>
                    </a:lnTo>
                    <a:lnTo>
                      <a:pt x="1306666" y="967039"/>
                    </a:lnTo>
                    <a:lnTo>
                      <a:pt x="1321257" y="957725"/>
                    </a:lnTo>
                    <a:lnTo>
                      <a:pt x="1321257" y="952448"/>
                    </a:lnTo>
                    <a:lnTo>
                      <a:pt x="1318153" y="940961"/>
                    </a:lnTo>
                    <a:lnTo>
                      <a:pt x="1314117" y="928233"/>
                    </a:lnTo>
                    <a:lnTo>
                      <a:pt x="1311012" y="917678"/>
                    </a:lnTo>
                    <a:lnTo>
                      <a:pt x="1308839" y="913332"/>
                    </a:lnTo>
                    <a:lnTo>
                      <a:pt x="1308839" y="904018"/>
                    </a:lnTo>
                    <a:lnTo>
                      <a:pt x="1314117" y="908364"/>
                    </a:lnTo>
                    <a:lnTo>
                      <a:pt x="1316290" y="910538"/>
                    </a:lnTo>
                    <a:lnTo>
                      <a:pt x="1320326" y="911469"/>
                    </a:lnTo>
                    <a:lnTo>
                      <a:pt x="1321257" y="913642"/>
                    </a:lnTo>
                    <a:lnTo>
                      <a:pt x="1325293" y="917988"/>
                    </a:lnTo>
                    <a:lnTo>
                      <a:pt x="1337711" y="886633"/>
                    </a:lnTo>
                    <a:lnTo>
                      <a:pt x="1348266" y="857141"/>
                    </a:lnTo>
                    <a:lnTo>
                      <a:pt x="1362857" y="854968"/>
                    </a:lnTo>
                    <a:lnTo>
                      <a:pt x="1376517" y="852795"/>
                    </a:lnTo>
                    <a:lnTo>
                      <a:pt x="1391108" y="849690"/>
                    </a:lnTo>
                    <a:lnTo>
                      <a:pt x="1401663" y="840377"/>
                    </a:lnTo>
                    <a:lnTo>
                      <a:pt x="1408803" y="840377"/>
                    </a:lnTo>
                    <a:lnTo>
                      <a:pt x="1405698" y="837272"/>
                    </a:lnTo>
                    <a:lnTo>
                      <a:pt x="1398558" y="835099"/>
                    </a:lnTo>
                    <a:lnTo>
                      <a:pt x="1392349" y="832926"/>
                    </a:lnTo>
                    <a:lnTo>
                      <a:pt x="1398558" y="814920"/>
                    </a:lnTo>
                    <a:lnTo>
                      <a:pt x="1406940" y="802192"/>
                    </a:lnTo>
                    <a:lnTo>
                      <a:pt x="1420600" y="792879"/>
                    </a:lnTo>
                    <a:lnTo>
                      <a:pt x="1435191" y="785428"/>
                    </a:lnTo>
                    <a:lnTo>
                      <a:pt x="1448850" y="780150"/>
                    </a:lnTo>
                    <a:lnTo>
                      <a:pt x="1465615" y="772700"/>
                    </a:lnTo>
                    <a:lnTo>
                      <a:pt x="1478032" y="763386"/>
                    </a:lnTo>
                    <a:lnTo>
                      <a:pt x="1478032" y="761213"/>
                    </a:lnTo>
                    <a:lnTo>
                      <a:pt x="1478032" y="759040"/>
                    </a:lnTo>
                    <a:lnTo>
                      <a:pt x="1480205" y="759040"/>
                    </a:lnTo>
                    <a:lnTo>
                      <a:pt x="1482379" y="759040"/>
                    </a:lnTo>
                    <a:lnTo>
                      <a:pt x="1482379" y="763386"/>
                    </a:lnTo>
                    <a:lnTo>
                      <a:pt x="1489519" y="766491"/>
                    </a:lnTo>
                    <a:lnTo>
                      <a:pt x="1482379" y="775804"/>
                    </a:lnTo>
                    <a:lnTo>
                      <a:pt x="1475238" y="781082"/>
                    </a:lnTo>
                    <a:lnTo>
                      <a:pt x="1465925" y="787291"/>
                    </a:lnTo>
                    <a:lnTo>
                      <a:pt x="1465925" y="803123"/>
                    </a:lnTo>
                    <a:lnTo>
                      <a:pt x="1484552" y="795673"/>
                    </a:lnTo>
                    <a:lnTo>
                      <a:pt x="1499143" y="785117"/>
                    </a:lnTo>
                    <a:lnTo>
                      <a:pt x="1509698" y="772389"/>
                    </a:lnTo>
                    <a:lnTo>
                      <a:pt x="1511871" y="770216"/>
                    </a:lnTo>
                    <a:lnTo>
                      <a:pt x="1511871" y="768043"/>
                    </a:lnTo>
                    <a:lnTo>
                      <a:pt x="1514044" y="768043"/>
                    </a:lnTo>
                    <a:lnTo>
                      <a:pt x="1514044" y="765870"/>
                    </a:lnTo>
                    <a:lnTo>
                      <a:pt x="1514044" y="762765"/>
                    </a:lnTo>
                    <a:lnTo>
                      <a:pt x="1504731" y="751279"/>
                    </a:lnTo>
                    <a:lnTo>
                      <a:pt x="1497590" y="740724"/>
                    </a:lnTo>
                    <a:lnTo>
                      <a:pt x="1488277" y="730169"/>
                    </a:lnTo>
                    <a:lnTo>
                      <a:pt x="1473686" y="722718"/>
                    </a:lnTo>
                    <a:lnTo>
                      <a:pt x="1475859" y="711231"/>
                    </a:lnTo>
                    <a:lnTo>
                      <a:pt x="1478032" y="703781"/>
                    </a:lnTo>
                    <a:lnTo>
                      <a:pt x="1481137" y="696330"/>
                    </a:lnTo>
                    <a:lnTo>
                      <a:pt x="1486414" y="687017"/>
                    </a:lnTo>
                    <a:lnTo>
                      <a:pt x="1483310" y="683912"/>
                    </a:lnTo>
                    <a:lnTo>
                      <a:pt x="1479274" y="681739"/>
                    </a:lnTo>
                    <a:lnTo>
                      <a:pt x="1476170" y="679566"/>
                    </a:lnTo>
                    <a:lnTo>
                      <a:pt x="1473996" y="678635"/>
                    </a:lnTo>
                    <a:lnTo>
                      <a:pt x="1471823" y="674288"/>
                    </a:lnTo>
                    <a:lnTo>
                      <a:pt x="1470892" y="671184"/>
                    </a:lnTo>
                    <a:lnTo>
                      <a:pt x="1446988" y="676461"/>
                    </a:lnTo>
                    <a:lnTo>
                      <a:pt x="1425257" y="685775"/>
                    </a:lnTo>
                    <a:lnTo>
                      <a:pt x="1407561" y="698503"/>
                    </a:lnTo>
                    <a:lnTo>
                      <a:pt x="1403525" y="698503"/>
                    </a:lnTo>
                    <a:lnTo>
                      <a:pt x="1418116" y="681739"/>
                    </a:lnTo>
                    <a:lnTo>
                      <a:pt x="1437985" y="672426"/>
                    </a:lnTo>
                    <a:lnTo>
                      <a:pt x="1459716" y="664975"/>
                    </a:lnTo>
                    <a:lnTo>
                      <a:pt x="1485793" y="661870"/>
                    </a:lnTo>
                    <a:lnTo>
                      <a:pt x="1510940" y="657524"/>
                    </a:lnTo>
                    <a:lnTo>
                      <a:pt x="1537017" y="654420"/>
                    </a:lnTo>
                    <a:lnTo>
                      <a:pt x="1562163" y="649142"/>
                    </a:lnTo>
                    <a:lnTo>
                      <a:pt x="1583894" y="639829"/>
                    </a:lnTo>
                    <a:lnTo>
                      <a:pt x="1603763" y="625238"/>
                    </a:lnTo>
                    <a:lnTo>
                      <a:pt x="1603763" y="622133"/>
                    </a:lnTo>
                    <a:lnTo>
                      <a:pt x="1603763" y="619960"/>
                    </a:lnTo>
                    <a:lnTo>
                      <a:pt x="1603763" y="615614"/>
                    </a:lnTo>
                    <a:lnTo>
                      <a:pt x="1601590" y="614683"/>
                    </a:lnTo>
                    <a:lnTo>
                      <a:pt x="1601590" y="610336"/>
                    </a:lnTo>
                    <a:lnTo>
                      <a:pt x="1601590" y="607232"/>
                    </a:lnTo>
                    <a:lnTo>
                      <a:pt x="1603763" y="601023"/>
                    </a:lnTo>
                    <a:lnTo>
                      <a:pt x="1601590" y="595746"/>
                    </a:lnTo>
                    <a:lnTo>
                      <a:pt x="1601590" y="590468"/>
                    </a:lnTo>
                    <a:lnTo>
                      <a:pt x="1600658" y="586122"/>
                    </a:lnTo>
                    <a:lnTo>
                      <a:pt x="1600658" y="580844"/>
                    </a:lnTo>
                    <a:lnTo>
                      <a:pt x="1581721" y="580844"/>
                    </a:lnTo>
                    <a:lnTo>
                      <a:pt x="1579548" y="566253"/>
                    </a:lnTo>
                    <a:lnTo>
                      <a:pt x="1572408" y="556940"/>
                    </a:lnTo>
                    <a:lnTo>
                      <a:pt x="1565268" y="549489"/>
                    </a:lnTo>
                    <a:lnTo>
                      <a:pt x="1552850" y="546385"/>
                    </a:lnTo>
                    <a:lnTo>
                      <a:pt x="1543536" y="556940"/>
                    </a:lnTo>
                    <a:lnTo>
                      <a:pt x="1532981" y="566253"/>
                    </a:lnTo>
                    <a:lnTo>
                      <a:pt x="1521495" y="577740"/>
                    </a:lnTo>
                    <a:lnTo>
                      <a:pt x="1518390" y="577740"/>
                    </a:lnTo>
                    <a:lnTo>
                      <a:pt x="1530808" y="558803"/>
                    </a:lnTo>
                    <a:lnTo>
                      <a:pt x="1542295" y="536761"/>
                    </a:lnTo>
                    <a:lnTo>
                      <a:pt x="1528635" y="526206"/>
                    </a:lnTo>
                    <a:lnTo>
                      <a:pt x="1525531" y="516892"/>
                    </a:lnTo>
                    <a:lnTo>
                      <a:pt x="1527704" y="506337"/>
                    </a:lnTo>
                    <a:lnTo>
                      <a:pt x="1527704" y="494851"/>
                    </a:lnTo>
                    <a:lnTo>
                      <a:pt x="1521495" y="480260"/>
                    </a:lnTo>
                    <a:lnTo>
                      <a:pt x="1520563" y="478087"/>
                    </a:lnTo>
                    <a:lnTo>
                      <a:pt x="1516528" y="478087"/>
                    </a:lnTo>
                    <a:lnTo>
                      <a:pt x="1514354" y="478087"/>
                    </a:lnTo>
                    <a:lnTo>
                      <a:pt x="1511250" y="478087"/>
                    </a:lnTo>
                    <a:lnTo>
                      <a:pt x="1507214" y="478087"/>
                    </a:lnTo>
                    <a:lnTo>
                      <a:pt x="1506283" y="477155"/>
                    </a:lnTo>
                    <a:lnTo>
                      <a:pt x="1504110" y="472809"/>
                    </a:lnTo>
                    <a:lnTo>
                      <a:pt x="1501937" y="469705"/>
                    </a:lnTo>
                    <a:lnTo>
                      <a:pt x="1504110" y="465358"/>
                    </a:lnTo>
                    <a:lnTo>
                      <a:pt x="1504110" y="462254"/>
                    </a:lnTo>
                    <a:lnTo>
                      <a:pt x="1506283" y="460081"/>
                    </a:lnTo>
                    <a:lnTo>
                      <a:pt x="1506283" y="455734"/>
                    </a:lnTo>
                    <a:lnTo>
                      <a:pt x="1506283" y="452630"/>
                    </a:lnTo>
                    <a:lnTo>
                      <a:pt x="1500074" y="443317"/>
                    </a:lnTo>
                    <a:lnTo>
                      <a:pt x="1492934" y="435866"/>
                    </a:lnTo>
                    <a:lnTo>
                      <a:pt x="1485793" y="428415"/>
                    </a:lnTo>
                    <a:lnTo>
                      <a:pt x="1480516" y="420964"/>
                    </a:lnTo>
                    <a:lnTo>
                      <a:pt x="1478343" y="408236"/>
                    </a:lnTo>
                    <a:lnTo>
                      <a:pt x="1463752" y="419723"/>
                    </a:lnTo>
                    <a:lnTo>
                      <a:pt x="1455370" y="434314"/>
                    </a:lnTo>
                    <a:lnTo>
                      <a:pt x="1443883" y="447973"/>
                    </a:lnTo>
                    <a:lnTo>
                      <a:pt x="1429292" y="459460"/>
                    </a:lnTo>
                    <a:lnTo>
                      <a:pt x="1428361" y="455114"/>
                    </a:lnTo>
                    <a:lnTo>
                      <a:pt x="1422152" y="454182"/>
                    </a:lnTo>
                    <a:lnTo>
                      <a:pt x="1419048" y="449836"/>
                    </a:lnTo>
                    <a:lnTo>
                      <a:pt x="1415012" y="447663"/>
                    </a:lnTo>
                    <a:lnTo>
                      <a:pt x="1411907" y="444558"/>
                    </a:lnTo>
                    <a:lnTo>
                      <a:pt x="1409734" y="442385"/>
                    </a:lnTo>
                    <a:lnTo>
                      <a:pt x="1406630" y="431830"/>
                    </a:lnTo>
                    <a:lnTo>
                      <a:pt x="1404457" y="417239"/>
                    </a:lnTo>
                    <a:lnTo>
                      <a:pt x="1400421" y="400475"/>
                    </a:lnTo>
                    <a:lnTo>
                      <a:pt x="1399490" y="391162"/>
                    </a:lnTo>
                    <a:lnTo>
                      <a:pt x="1395454" y="388057"/>
                    </a:lnTo>
                    <a:lnTo>
                      <a:pt x="1390176" y="385884"/>
                    </a:lnTo>
                    <a:lnTo>
                      <a:pt x="1384899" y="383711"/>
                    </a:lnTo>
                    <a:lnTo>
                      <a:pt x="1378690" y="383711"/>
                    </a:lnTo>
                    <a:lnTo>
                      <a:pt x="1375585" y="382780"/>
                    </a:lnTo>
                    <a:lnTo>
                      <a:pt x="1370308" y="378433"/>
                    </a:lnTo>
                    <a:lnTo>
                      <a:pt x="1364099" y="369120"/>
                    </a:lnTo>
                    <a:lnTo>
                      <a:pt x="1358821" y="356392"/>
                    </a:lnTo>
                    <a:lnTo>
                      <a:pt x="1353544" y="347078"/>
                    </a:lnTo>
                    <a:lnTo>
                      <a:pt x="1329639" y="351425"/>
                    </a:lnTo>
                    <a:lnTo>
                      <a:pt x="1307908" y="351425"/>
                    </a:lnTo>
                    <a:lnTo>
                      <a:pt x="1282762" y="347078"/>
                    </a:lnTo>
                    <a:lnTo>
                      <a:pt x="1282762" y="351425"/>
                    </a:lnTo>
                    <a:lnTo>
                      <a:pt x="1278726" y="351425"/>
                    </a:lnTo>
                    <a:lnTo>
                      <a:pt x="1280899" y="369431"/>
                    </a:lnTo>
                    <a:lnTo>
                      <a:pt x="1286177" y="388368"/>
                    </a:lnTo>
                    <a:lnTo>
                      <a:pt x="1290213" y="405132"/>
                    </a:lnTo>
                    <a:lnTo>
                      <a:pt x="1293317" y="420964"/>
                    </a:lnTo>
                    <a:lnTo>
                      <a:pt x="1290213" y="435555"/>
                    </a:lnTo>
                    <a:lnTo>
                      <a:pt x="1283072" y="448284"/>
                    </a:lnTo>
                    <a:lnTo>
                      <a:pt x="1285246" y="454493"/>
                    </a:lnTo>
                    <a:lnTo>
                      <a:pt x="1288350" y="457597"/>
                    </a:lnTo>
                    <a:lnTo>
                      <a:pt x="1292386" y="459770"/>
                    </a:lnTo>
                    <a:lnTo>
                      <a:pt x="1295490" y="461943"/>
                    </a:lnTo>
                    <a:lnTo>
                      <a:pt x="1302630" y="465048"/>
                    </a:lnTo>
                    <a:lnTo>
                      <a:pt x="1302630" y="481812"/>
                    </a:lnTo>
                    <a:lnTo>
                      <a:pt x="1304804" y="498576"/>
                    </a:lnTo>
                    <a:lnTo>
                      <a:pt x="1302630" y="509131"/>
                    </a:lnTo>
                    <a:lnTo>
                      <a:pt x="1297353" y="528068"/>
                    </a:lnTo>
                    <a:lnTo>
                      <a:pt x="1288040" y="542659"/>
                    </a:lnTo>
                    <a:lnTo>
                      <a:pt x="1273449" y="553214"/>
                    </a:lnTo>
                    <a:lnTo>
                      <a:pt x="1258858" y="560665"/>
                    </a:lnTo>
                    <a:lnTo>
                      <a:pt x="1264135" y="577429"/>
                    </a:lnTo>
                    <a:lnTo>
                      <a:pt x="1268171" y="595435"/>
                    </a:lnTo>
                    <a:lnTo>
                      <a:pt x="1270344" y="610026"/>
                    </a:lnTo>
                    <a:lnTo>
                      <a:pt x="1270344" y="621513"/>
                    </a:lnTo>
                    <a:lnTo>
                      <a:pt x="1268171" y="624617"/>
                    </a:lnTo>
                    <a:lnTo>
                      <a:pt x="1268171" y="626790"/>
                    </a:lnTo>
                    <a:lnTo>
                      <a:pt x="1268171" y="628963"/>
                    </a:lnTo>
                    <a:lnTo>
                      <a:pt x="1265998" y="628963"/>
                    </a:lnTo>
                    <a:lnTo>
                      <a:pt x="1262893" y="629895"/>
                    </a:lnTo>
                    <a:lnTo>
                      <a:pt x="1260720" y="629895"/>
                    </a:lnTo>
                    <a:lnTo>
                      <a:pt x="1258547" y="632068"/>
                    </a:lnTo>
                    <a:lnTo>
                      <a:pt x="1256374" y="632068"/>
                    </a:lnTo>
                    <a:lnTo>
                      <a:pt x="1253270" y="634241"/>
                    </a:lnTo>
                    <a:lnTo>
                      <a:pt x="1242714" y="617477"/>
                    </a:lnTo>
                    <a:lnTo>
                      <a:pt x="1233401" y="604748"/>
                    </a:lnTo>
                    <a:lnTo>
                      <a:pt x="1229365" y="593262"/>
                    </a:lnTo>
                    <a:lnTo>
                      <a:pt x="1228434" y="582707"/>
                    </a:lnTo>
                    <a:lnTo>
                      <a:pt x="1226261" y="571220"/>
                    </a:lnTo>
                    <a:lnTo>
                      <a:pt x="1222225" y="556629"/>
                    </a:lnTo>
                    <a:lnTo>
                      <a:pt x="1219121" y="536761"/>
                    </a:lnTo>
                    <a:lnTo>
                      <a:pt x="1189939" y="529310"/>
                    </a:lnTo>
                    <a:lnTo>
                      <a:pt x="1185903" y="529310"/>
                    </a:lnTo>
                    <a:lnTo>
                      <a:pt x="1184972" y="531483"/>
                    </a:lnTo>
                    <a:lnTo>
                      <a:pt x="1180936" y="533656"/>
                    </a:lnTo>
                    <a:lnTo>
                      <a:pt x="1178763" y="535829"/>
                    </a:lnTo>
                    <a:lnTo>
                      <a:pt x="1175658" y="535829"/>
                    </a:lnTo>
                    <a:lnTo>
                      <a:pt x="1171622" y="536761"/>
                    </a:lnTo>
                    <a:lnTo>
                      <a:pt x="1168518" y="535829"/>
                    </a:lnTo>
                    <a:lnTo>
                      <a:pt x="1163240" y="533656"/>
                    </a:lnTo>
                    <a:lnTo>
                      <a:pt x="1150202" y="527137"/>
                    </a:lnTo>
                    <a:lnTo>
                      <a:pt x="1139646" y="515650"/>
                    </a:lnTo>
                    <a:lnTo>
                      <a:pt x="1127229" y="502922"/>
                    </a:lnTo>
                    <a:lnTo>
                      <a:pt x="1113569" y="493609"/>
                    </a:lnTo>
                    <a:lnTo>
                      <a:pt x="1101151" y="488331"/>
                    </a:lnTo>
                    <a:lnTo>
                      <a:pt x="1088733" y="490504"/>
                    </a:lnTo>
                    <a:lnTo>
                      <a:pt x="1083456" y="488331"/>
                    </a:lnTo>
                    <a:lnTo>
                      <a:pt x="1077247" y="488331"/>
                    </a:lnTo>
                    <a:lnTo>
                      <a:pt x="1076316" y="486158"/>
                    </a:lnTo>
                    <a:lnTo>
                      <a:pt x="1076316" y="485227"/>
                    </a:lnTo>
                    <a:lnTo>
                      <a:pt x="1076316" y="483054"/>
                    </a:lnTo>
                    <a:lnTo>
                      <a:pt x="1076316" y="480881"/>
                    </a:lnTo>
                    <a:lnTo>
                      <a:pt x="1076316" y="477776"/>
                    </a:lnTo>
                    <a:lnTo>
                      <a:pt x="1076316" y="473430"/>
                    </a:lnTo>
                    <a:lnTo>
                      <a:pt x="1072280" y="470325"/>
                    </a:lnTo>
                    <a:lnTo>
                      <a:pt x="1072280" y="461012"/>
                    </a:lnTo>
                    <a:lnTo>
                      <a:pt x="1052411" y="461012"/>
                    </a:lnTo>
                    <a:lnTo>
                      <a:pt x="1052411" y="441143"/>
                    </a:lnTo>
                    <a:lnTo>
                      <a:pt x="1048375" y="421275"/>
                    </a:lnTo>
                    <a:lnTo>
                      <a:pt x="1042166" y="406684"/>
                    </a:lnTo>
                    <a:lnTo>
                      <a:pt x="1042166" y="382469"/>
                    </a:lnTo>
                    <a:lnTo>
                      <a:pt x="1048375" y="365705"/>
                    </a:lnTo>
                    <a:lnTo>
                      <a:pt x="1057689" y="355150"/>
                    </a:lnTo>
                    <a:lnTo>
                      <a:pt x="1072280" y="345837"/>
                    </a:lnTo>
                    <a:lnTo>
                      <a:pt x="1089044" y="340559"/>
                    </a:lnTo>
                    <a:lnTo>
                      <a:pt x="1089044" y="335282"/>
                    </a:lnTo>
                    <a:lnTo>
                      <a:pt x="1086871" y="329073"/>
                    </a:lnTo>
                    <a:lnTo>
                      <a:pt x="1086871" y="325968"/>
                    </a:lnTo>
                    <a:lnTo>
                      <a:pt x="1084698" y="323795"/>
                    </a:lnTo>
                    <a:lnTo>
                      <a:pt x="1083766" y="320691"/>
                    </a:lnTo>
                    <a:lnTo>
                      <a:pt x="1081593" y="316344"/>
                    </a:lnTo>
                    <a:lnTo>
                      <a:pt x="1072280" y="316344"/>
                    </a:lnTo>
                    <a:lnTo>
                      <a:pt x="1072280" y="313240"/>
                    </a:lnTo>
                    <a:lnTo>
                      <a:pt x="1079420" y="314171"/>
                    </a:lnTo>
                    <a:lnTo>
                      <a:pt x="1083456" y="316344"/>
                    </a:lnTo>
                    <a:lnTo>
                      <a:pt x="1088733" y="318517"/>
                    </a:lnTo>
                    <a:lnTo>
                      <a:pt x="1094011" y="320691"/>
                    </a:lnTo>
                    <a:lnTo>
                      <a:pt x="1101151" y="320691"/>
                    </a:lnTo>
                    <a:lnTo>
                      <a:pt x="1105187" y="307031"/>
                    </a:lnTo>
                    <a:lnTo>
                      <a:pt x="1108291" y="298649"/>
                    </a:lnTo>
                    <a:lnTo>
                      <a:pt x="1115432" y="291198"/>
                    </a:lnTo>
                    <a:lnTo>
                      <a:pt x="1124745" y="283748"/>
                    </a:lnTo>
                    <a:lnTo>
                      <a:pt x="1126918" y="279401"/>
                    </a:lnTo>
                    <a:lnTo>
                      <a:pt x="1130023" y="276297"/>
                    </a:lnTo>
                    <a:lnTo>
                      <a:pt x="1132196" y="271951"/>
                    </a:lnTo>
                    <a:lnTo>
                      <a:pt x="1132196" y="266673"/>
                    </a:lnTo>
                    <a:lnTo>
                      <a:pt x="1130023" y="261395"/>
                    </a:lnTo>
                    <a:lnTo>
                      <a:pt x="1127849" y="259222"/>
                    </a:lnTo>
                    <a:lnTo>
                      <a:pt x="1126918" y="257049"/>
                    </a:lnTo>
                    <a:lnTo>
                      <a:pt x="1124745" y="254876"/>
                    </a:lnTo>
                    <a:lnTo>
                      <a:pt x="1120709" y="251772"/>
                    </a:lnTo>
                    <a:lnTo>
                      <a:pt x="1117605" y="251772"/>
                    </a:lnTo>
                    <a:lnTo>
                      <a:pt x="1117605" y="247736"/>
                    </a:lnTo>
                    <a:lnTo>
                      <a:pt x="1135300" y="252082"/>
                    </a:lnTo>
                    <a:lnTo>
                      <a:pt x="1147718" y="259533"/>
                    </a:lnTo>
                    <a:lnTo>
                      <a:pt x="1157031" y="259533"/>
                    </a:lnTo>
                    <a:lnTo>
                      <a:pt x="1159205" y="241527"/>
                    </a:lnTo>
                    <a:lnTo>
                      <a:pt x="1161378" y="230040"/>
                    </a:lnTo>
                    <a:lnTo>
                      <a:pt x="1157342" y="219485"/>
                    </a:lnTo>
                    <a:lnTo>
                      <a:pt x="1157342" y="215139"/>
                    </a:lnTo>
                    <a:lnTo>
                      <a:pt x="1208255" y="212034"/>
                    </a:lnTo>
                    <a:lnTo>
                      <a:pt x="1208255" y="205826"/>
                    </a:lnTo>
                    <a:lnTo>
                      <a:pt x="1206082" y="202721"/>
                    </a:lnTo>
                    <a:lnTo>
                      <a:pt x="1206082" y="200548"/>
                    </a:lnTo>
                    <a:lnTo>
                      <a:pt x="1205151" y="198375"/>
                    </a:lnTo>
                    <a:lnTo>
                      <a:pt x="1202977" y="197444"/>
                    </a:lnTo>
                    <a:lnTo>
                      <a:pt x="1200804" y="195270"/>
                    </a:lnTo>
                    <a:lnTo>
                      <a:pt x="1200804" y="190924"/>
                    </a:lnTo>
                    <a:lnTo>
                      <a:pt x="1206082" y="193097"/>
                    </a:lnTo>
                    <a:lnTo>
                      <a:pt x="1210118" y="195270"/>
                    </a:lnTo>
                    <a:lnTo>
                      <a:pt x="1213222" y="197444"/>
                    </a:lnTo>
                    <a:lnTo>
                      <a:pt x="1217258" y="198375"/>
                    </a:lnTo>
                    <a:lnTo>
                      <a:pt x="1224398" y="198375"/>
                    </a:lnTo>
                    <a:lnTo>
                      <a:pt x="1226571" y="187820"/>
                    </a:lnTo>
                    <a:lnTo>
                      <a:pt x="1229676" y="173229"/>
                    </a:lnTo>
                    <a:lnTo>
                      <a:pt x="1233711" y="154292"/>
                    </a:lnTo>
                    <a:lnTo>
                      <a:pt x="1234643" y="138459"/>
                    </a:lnTo>
                    <a:lnTo>
                      <a:pt x="1236816" y="125731"/>
                    </a:lnTo>
                    <a:lnTo>
                      <a:pt x="1236816" y="118280"/>
                    </a:lnTo>
                    <a:lnTo>
                      <a:pt x="1236816" y="103689"/>
                    </a:lnTo>
                    <a:lnTo>
                      <a:pt x="1229676" y="97480"/>
                    </a:lnTo>
                    <a:lnTo>
                      <a:pt x="1220362" y="99653"/>
                    </a:lnTo>
                    <a:lnTo>
                      <a:pt x="1211980" y="103999"/>
                    </a:lnTo>
                    <a:lnTo>
                      <a:pt x="1204840" y="103999"/>
                    </a:lnTo>
                    <a:lnTo>
                      <a:pt x="1202667" y="99653"/>
                    </a:lnTo>
                    <a:lnTo>
                      <a:pt x="1198631" y="97480"/>
                    </a:lnTo>
                    <a:lnTo>
                      <a:pt x="1197700" y="94376"/>
                    </a:lnTo>
                    <a:lnTo>
                      <a:pt x="1193664" y="90029"/>
                    </a:lnTo>
                    <a:lnTo>
                      <a:pt x="1191491" y="86925"/>
                    </a:lnTo>
                    <a:lnTo>
                      <a:pt x="1188386" y="84752"/>
                    </a:lnTo>
                    <a:lnTo>
                      <a:pt x="1184351" y="82579"/>
                    </a:lnTo>
                    <a:lnTo>
                      <a:pt x="1181246" y="82579"/>
                    </a:lnTo>
                    <a:lnTo>
                      <a:pt x="1177210" y="86925"/>
                    </a:lnTo>
                    <a:lnTo>
                      <a:pt x="1166655" y="96238"/>
                    </a:lnTo>
                    <a:lnTo>
                      <a:pt x="1162619" y="108966"/>
                    </a:lnTo>
                    <a:lnTo>
                      <a:pt x="1162619" y="121695"/>
                    </a:lnTo>
                    <a:lnTo>
                      <a:pt x="1164793" y="134423"/>
                    </a:lnTo>
                    <a:lnTo>
                      <a:pt x="1164793" y="147151"/>
                    </a:lnTo>
                    <a:lnTo>
                      <a:pt x="1157652" y="163915"/>
                    </a:lnTo>
                    <a:lnTo>
                      <a:pt x="1148339" y="178506"/>
                    </a:lnTo>
                    <a:lnTo>
                      <a:pt x="1143061" y="176333"/>
                    </a:lnTo>
                    <a:lnTo>
                      <a:pt x="1139957" y="175402"/>
                    </a:lnTo>
                    <a:lnTo>
                      <a:pt x="1137784" y="173229"/>
                    </a:lnTo>
                    <a:lnTo>
                      <a:pt x="1135611" y="171056"/>
                    </a:lnTo>
                    <a:lnTo>
                      <a:pt x="1132506" y="167951"/>
                    </a:lnTo>
                    <a:lnTo>
                      <a:pt x="1134679" y="161742"/>
                    </a:lnTo>
                    <a:lnTo>
                      <a:pt x="1134679" y="153360"/>
                    </a:lnTo>
                    <a:lnTo>
                      <a:pt x="1135611" y="140632"/>
                    </a:lnTo>
                    <a:lnTo>
                      <a:pt x="1137784" y="126041"/>
                    </a:lnTo>
                    <a:lnTo>
                      <a:pt x="1137784" y="114244"/>
                    </a:lnTo>
                    <a:lnTo>
                      <a:pt x="1128470" y="118590"/>
                    </a:lnTo>
                    <a:lnTo>
                      <a:pt x="1123193" y="123868"/>
                    </a:lnTo>
                    <a:lnTo>
                      <a:pt x="1117915" y="129145"/>
                    </a:lnTo>
                    <a:lnTo>
                      <a:pt x="1112638" y="134423"/>
                    </a:lnTo>
                    <a:lnTo>
                      <a:pt x="1101151" y="134423"/>
                    </a:lnTo>
                    <a:lnTo>
                      <a:pt x="1098047" y="119832"/>
                    </a:lnTo>
                    <a:lnTo>
                      <a:pt x="1098047" y="103999"/>
                    </a:lnTo>
                    <a:lnTo>
                      <a:pt x="1071969" y="103999"/>
                    </a:lnTo>
                    <a:lnTo>
                      <a:pt x="1076005" y="96549"/>
                    </a:lnTo>
                    <a:lnTo>
                      <a:pt x="1076936" y="90340"/>
                    </a:lnTo>
                    <a:lnTo>
                      <a:pt x="1079110" y="85062"/>
                    </a:lnTo>
                    <a:lnTo>
                      <a:pt x="1083145" y="81958"/>
                    </a:lnTo>
                    <a:lnTo>
                      <a:pt x="1088423" y="77611"/>
                    </a:lnTo>
                    <a:lnTo>
                      <a:pt x="1088423" y="70161"/>
                    </a:lnTo>
                    <a:lnTo>
                      <a:pt x="1088423" y="62710"/>
                    </a:lnTo>
                    <a:lnTo>
                      <a:pt x="1086250" y="59606"/>
                    </a:lnTo>
                    <a:lnTo>
                      <a:pt x="1083145" y="55259"/>
                    </a:lnTo>
                    <a:lnTo>
                      <a:pt x="1079110" y="52155"/>
                    </a:lnTo>
                    <a:lnTo>
                      <a:pt x="1071969" y="49982"/>
                    </a:lnTo>
                    <a:lnTo>
                      <a:pt x="1074142" y="42531"/>
                    </a:lnTo>
                    <a:lnTo>
                      <a:pt x="1076316" y="39427"/>
                    </a:lnTo>
                    <a:lnTo>
                      <a:pt x="1077247" y="35080"/>
                    </a:lnTo>
                    <a:lnTo>
                      <a:pt x="1079420" y="29803"/>
                    </a:lnTo>
                    <a:lnTo>
                      <a:pt x="1081593" y="25457"/>
                    </a:lnTo>
                    <a:lnTo>
                      <a:pt x="1079420" y="22352"/>
                    </a:lnTo>
                    <a:lnTo>
                      <a:pt x="1076316" y="18006"/>
                    </a:lnTo>
                    <a:lnTo>
                      <a:pt x="1074142" y="17075"/>
                    </a:lnTo>
                    <a:lnTo>
                      <a:pt x="1071969" y="14901"/>
                    </a:lnTo>
                    <a:lnTo>
                      <a:pt x="1069796" y="12728"/>
                    </a:lnTo>
                    <a:lnTo>
                      <a:pt x="1069796" y="7451"/>
                    </a:lnTo>
                    <a:lnTo>
                      <a:pt x="1068865" y="0"/>
                    </a:lnTo>
                    <a:lnTo>
                      <a:pt x="1057378" y="2173"/>
                    </a:lnTo>
                    <a:lnTo>
                      <a:pt x="1046823" y="5278"/>
                    </a:lnTo>
                    <a:lnTo>
                      <a:pt x="1037510" y="9624"/>
                    </a:lnTo>
                    <a:lnTo>
                      <a:pt x="1025092" y="29492"/>
                    </a:lnTo>
                    <a:lnTo>
                      <a:pt x="1021056" y="47498"/>
                    </a:lnTo>
                    <a:lnTo>
                      <a:pt x="1023229" y="66435"/>
                    </a:lnTo>
                    <a:lnTo>
                      <a:pt x="1032543" y="82268"/>
                    </a:lnTo>
                    <a:lnTo>
                      <a:pt x="1044960" y="96859"/>
                    </a:lnTo>
                    <a:lnTo>
                      <a:pt x="1047134" y="104310"/>
                    </a:lnTo>
                    <a:lnTo>
                      <a:pt x="1044960" y="118901"/>
                    </a:lnTo>
                    <a:lnTo>
                      <a:pt x="1044960" y="135665"/>
                    </a:lnTo>
                    <a:lnTo>
                      <a:pt x="1044960" y="150256"/>
                    </a:lnTo>
                    <a:lnTo>
                      <a:pt x="1032543" y="150256"/>
                    </a:lnTo>
                    <a:lnTo>
                      <a:pt x="1032543" y="153360"/>
                    </a:lnTo>
                    <a:lnTo>
                      <a:pt x="1030369" y="159569"/>
                    </a:lnTo>
                    <a:lnTo>
                      <a:pt x="1030369" y="162674"/>
                    </a:lnTo>
                    <a:lnTo>
                      <a:pt x="1028196" y="170124"/>
                    </a:lnTo>
                    <a:lnTo>
                      <a:pt x="1019814" y="153360"/>
                    </a:lnTo>
                    <a:lnTo>
                      <a:pt x="1012674" y="137528"/>
                    </a:lnTo>
                    <a:lnTo>
                      <a:pt x="988770" y="137528"/>
                    </a:lnTo>
                    <a:lnTo>
                      <a:pt x="988770" y="150256"/>
                    </a:lnTo>
                    <a:lnTo>
                      <a:pt x="986597" y="152429"/>
                    </a:lnTo>
                    <a:lnTo>
                      <a:pt x="984424" y="153360"/>
                    </a:lnTo>
                    <a:lnTo>
                      <a:pt x="983492" y="155533"/>
                    </a:lnTo>
                    <a:lnTo>
                      <a:pt x="981319" y="157706"/>
                    </a:lnTo>
                    <a:lnTo>
                      <a:pt x="962692" y="157706"/>
                    </a:lnTo>
                    <a:lnTo>
                      <a:pt x="950275" y="155533"/>
                    </a:lnTo>
                    <a:lnTo>
                      <a:pt x="937857" y="153360"/>
                    </a:lnTo>
                    <a:lnTo>
                      <a:pt x="925439" y="150256"/>
                    </a:lnTo>
                    <a:lnTo>
                      <a:pt x="905570" y="150256"/>
                    </a:lnTo>
                    <a:lnTo>
                      <a:pt x="901535" y="142805"/>
                    </a:lnTo>
                    <a:lnTo>
                      <a:pt x="898430" y="139701"/>
                    </a:lnTo>
                    <a:lnTo>
                      <a:pt x="894394" y="133492"/>
                    </a:lnTo>
                    <a:lnTo>
                      <a:pt x="889117" y="130387"/>
                    </a:lnTo>
                    <a:lnTo>
                      <a:pt x="889117" y="117659"/>
                    </a:lnTo>
                    <a:lnTo>
                      <a:pt x="842239" y="122937"/>
                    </a:lnTo>
                    <a:lnTo>
                      <a:pt x="842239" y="126041"/>
                    </a:lnTo>
                    <a:lnTo>
                      <a:pt x="838204" y="126041"/>
                    </a:lnTo>
                    <a:lnTo>
                      <a:pt x="838204" y="132250"/>
                    </a:lnTo>
                    <a:lnTo>
                      <a:pt x="840377" y="135354"/>
                    </a:lnTo>
                    <a:lnTo>
                      <a:pt x="842550" y="139701"/>
                    </a:lnTo>
                    <a:lnTo>
                      <a:pt x="843481" y="140632"/>
                    </a:lnTo>
                    <a:lnTo>
                      <a:pt x="845654" y="145910"/>
                    </a:lnTo>
                    <a:lnTo>
                      <a:pt x="877941" y="145910"/>
                    </a:lnTo>
                    <a:lnTo>
                      <a:pt x="877941" y="150256"/>
                    </a:lnTo>
                    <a:lnTo>
                      <a:pt x="870800" y="152429"/>
                    </a:lnTo>
                    <a:lnTo>
                      <a:pt x="865523" y="153360"/>
                    </a:lnTo>
                    <a:lnTo>
                      <a:pt x="858383" y="153360"/>
                    </a:lnTo>
                    <a:lnTo>
                      <a:pt x="849069" y="153360"/>
                    </a:lnTo>
                    <a:lnTo>
                      <a:pt x="849069" y="189993"/>
                    </a:lnTo>
                    <a:lnTo>
                      <a:pt x="840687" y="179438"/>
                    </a:lnTo>
                    <a:lnTo>
                      <a:pt x="831374" y="167951"/>
                    </a:lnTo>
                    <a:lnTo>
                      <a:pt x="822060" y="157396"/>
                    </a:lnTo>
                    <a:lnTo>
                      <a:pt x="813678" y="155223"/>
                    </a:lnTo>
                    <a:lnTo>
                      <a:pt x="799087" y="155223"/>
                    </a:lnTo>
                    <a:lnTo>
                      <a:pt x="782323" y="155223"/>
                    </a:lnTo>
                    <a:lnTo>
                      <a:pt x="765559" y="153050"/>
                    </a:lnTo>
                    <a:lnTo>
                      <a:pt x="753141" y="153050"/>
                    </a:lnTo>
                    <a:lnTo>
                      <a:pt x="755315" y="149945"/>
                    </a:lnTo>
                    <a:lnTo>
                      <a:pt x="756246" y="147772"/>
                    </a:lnTo>
                    <a:lnTo>
                      <a:pt x="756246" y="145599"/>
                    </a:lnTo>
                    <a:lnTo>
                      <a:pt x="758419" y="144668"/>
                    </a:lnTo>
                    <a:lnTo>
                      <a:pt x="762455" y="142495"/>
                    </a:lnTo>
                    <a:lnTo>
                      <a:pt x="765559" y="140321"/>
                    </a:lnTo>
                    <a:lnTo>
                      <a:pt x="763386" y="137217"/>
                    </a:lnTo>
                    <a:lnTo>
                      <a:pt x="760282" y="129766"/>
                    </a:lnTo>
                    <a:lnTo>
                      <a:pt x="756246" y="124489"/>
                    </a:lnTo>
                    <a:lnTo>
                      <a:pt x="753141" y="120143"/>
                    </a:lnTo>
                    <a:lnTo>
                      <a:pt x="749106" y="117038"/>
                    </a:lnTo>
                    <a:lnTo>
                      <a:pt x="746001" y="117038"/>
                    </a:lnTo>
                    <a:lnTo>
                      <a:pt x="742897" y="117969"/>
                    </a:lnTo>
                    <a:lnTo>
                      <a:pt x="736688" y="120143"/>
                    </a:lnTo>
                    <a:lnTo>
                      <a:pt x="733583" y="122316"/>
                    </a:lnTo>
                    <a:lnTo>
                      <a:pt x="728306" y="122316"/>
                    </a:lnTo>
                    <a:lnTo>
                      <a:pt x="722097" y="122316"/>
                    </a:lnTo>
                    <a:lnTo>
                      <a:pt x="706575" y="110829"/>
                    </a:lnTo>
                    <a:lnTo>
                      <a:pt x="689811" y="98101"/>
                    </a:lnTo>
                    <a:lnTo>
                      <a:pt x="673046" y="85373"/>
                    </a:lnTo>
                    <a:lnTo>
                      <a:pt x="653178" y="80095"/>
                    </a:lnTo>
                    <a:lnTo>
                      <a:pt x="649142" y="81026"/>
                    </a:lnTo>
                    <a:lnTo>
                      <a:pt x="643865" y="83199"/>
                    </a:lnTo>
                    <a:lnTo>
                      <a:pt x="640760" y="87546"/>
                    </a:lnTo>
                    <a:lnTo>
                      <a:pt x="635482" y="90650"/>
                    </a:lnTo>
                    <a:lnTo>
                      <a:pt x="629274" y="92823"/>
                    </a:lnTo>
                    <a:lnTo>
                      <a:pt x="628342" y="88477"/>
                    </a:lnTo>
                    <a:lnTo>
                      <a:pt x="626169" y="85373"/>
                    </a:lnTo>
                    <a:lnTo>
                      <a:pt x="622133" y="80095"/>
                    </a:lnTo>
                    <a:lnTo>
                      <a:pt x="621202" y="80095"/>
                    </a:lnTo>
                    <a:lnTo>
                      <a:pt x="617166" y="80095"/>
                    </a:lnTo>
                    <a:lnTo>
                      <a:pt x="614993" y="81026"/>
                    </a:lnTo>
                    <a:lnTo>
                      <a:pt x="611889" y="83199"/>
                    </a:lnTo>
                    <a:lnTo>
                      <a:pt x="609715" y="85373"/>
                    </a:lnTo>
                    <a:lnTo>
                      <a:pt x="606611" y="88477"/>
                    </a:lnTo>
                    <a:lnTo>
                      <a:pt x="592951" y="85373"/>
                    </a:lnTo>
                    <a:lnTo>
                      <a:pt x="584569" y="77922"/>
                    </a:lnTo>
                    <a:lnTo>
                      <a:pt x="578360" y="68609"/>
                    </a:lnTo>
                    <a:lnTo>
                      <a:pt x="573083" y="55880"/>
                    </a:lnTo>
                    <a:lnTo>
                      <a:pt x="569978" y="58985"/>
                    </a:lnTo>
                    <a:lnTo>
                      <a:pt x="565943" y="65194"/>
                    </a:lnTo>
                    <a:lnTo>
                      <a:pt x="563770" y="70471"/>
                    </a:lnTo>
                    <a:lnTo>
                      <a:pt x="562838" y="75749"/>
                    </a:lnTo>
                    <a:lnTo>
                      <a:pt x="546074" y="77922"/>
                    </a:lnTo>
                    <a:lnTo>
                      <a:pt x="533656" y="77922"/>
                    </a:lnTo>
                    <a:lnTo>
                      <a:pt x="521238" y="80095"/>
                    </a:lnTo>
                    <a:lnTo>
                      <a:pt x="511925" y="85373"/>
                    </a:lnTo>
                    <a:lnTo>
                      <a:pt x="502612" y="95928"/>
                    </a:lnTo>
                    <a:lnTo>
                      <a:pt x="482743" y="92823"/>
                    </a:lnTo>
                    <a:lnTo>
                      <a:pt x="482743" y="85373"/>
                    </a:lnTo>
                    <a:lnTo>
                      <a:pt x="504474" y="76059"/>
                    </a:lnTo>
                    <a:lnTo>
                      <a:pt x="524343" y="63331"/>
                    </a:lnTo>
                    <a:lnTo>
                      <a:pt x="542970" y="48740"/>
                    </a:lnTo>
                    <a:lnTo>
                      <a:pt x="549179" y="48740"/>
                    </a:lnTo>
                    <a:lnTo>
                      <a:pt x="546074" y="46567"/>
                    </a:lnTo>
                    <a:lnTo>
                      <a:pt x="542970" y="44394"/>
                    </a:lnTo>
                    <a:lnTo>
                      <a:pt x="536761" y="43462"/>
                    </a:lnTo>
                    <a:lnTo>
                      <a:pt x="533656" y="41289"/>
                    </a:lnTo>
                    <a:lnTo>
                      <a:pt x="516892" y="44394"/>
                    </a:lnTo>
                    <a:lnTo>
                      <a:pt x="504474" y="50603"/>
                    </a:lnTo>
                    <a:lnTo>
                      <a:pt x="492988" y="58985"/>
                    </a:lnTo>
                    <a:lnTo>
                      <a:pt x="482433" y="66435"/>
                    </a:lnTo>
                    <a:lnTo>
                      <a:pt x="470015" y="73886"/>
                    </a:lnTo>
                    <a:lnTo>
                      <a:pt x="455424" y="78232"/>
                    </a:lnTo>
                    <a:lnTo>
                      <a:pt x="433693" y="80405"/>
                    </a:lnTo>
                    <a:lnTo>
                      <a:pt x="436797" y="88788"/>
                    </a:lnTo>
                    <a:lnTo>
                      <a:pt x="443006" y="96238"/>
                    </a:lnTo>
                    <a:lnTo>
                      <a:pt x="448284" y="103689"/>
                    </a:lnTo>
                    <a:lnTo>
                      <a:pt x="453561" y="109898"/>
                    </a:lnTo>
                    <a:lnTo>
                      <a:pt x="453561" y="117349"/>
                    </a:lnTo>
                    <a:lnTo>
                      <a:pt x="429657" y="113002"/>
                    </a:lnTo>
                    <a:lnTo>
                      <a:pt x="409788" y="102447"/>
                    </a:lnTo>
                    <a:lnTo>
                      <a:pt x="392093" y="90961"/>
                    </a:lnTo>
                    <a:lnTo>
                      <a:pt x="373466" y="78232"/>
                    </a:lnTo>
                    <a:lnTo>
                      <a:pt x="353598" y="68919"/>
                    </a:lnTo>
                    <a:lnTo>
                      <a:pt x="322243" y="73265"/>
                    </a:lnTo>
                    <a:lnTo>
                      <a:pt x="307652" y="68919"/>
                    </a:lnTo>
                    <a:lnTo>
                      <a:pt x="293061" y="61468"/>
                    </a:lnTo>
                    <a:lnTo>
                      <a:pt x="277539" y="56191"/>
                    </a:lnTo>
                    <a:lnTo>
                      <a:pt x="266052" y="51844"/>
                    </a:lnTo>
                    <a:lnTo>
                      <a:pt x="262948" y="51844"/>
                    </a:lnTo>
                    <a:lnTo>
                      <a:pt x="256739" y="54018"/>
                    </a:lnTo>
                    <a:lnTo>
                      <a:pt x="253634" y="56191"/>
                    </a:lnTo>
                    <a:lnTo>
                      <a:pt x="249598" y="56191"/>
                    </a:lnTo>
                    <a:lnTo>
                      <a:pt x="244321" y="58364"/>
                    </a:lnTo>
                    <a:lnTo>
                      <a:pt x="239043" y="56191"/>
                    </a:lnTo>
                    <a:lnTo>
                      <a:pt x="233766" y="54018"/>
                    </a:lnTo>
                    <a:lnTo>
                      <a:pt x="229730" y="50913"/>
                    </a:lnTo>
                    <a:lnTo>
                      <a:pt x="226625" y="46567"/>
                    </a:lnTo>
                    <a:lnTo>
                      <a:pt x="221348" y="41289"/>
                    </a:lnTo>
                    <a:lnTo>
                      <a:pt x="217312" y="38185"/>
                    </a:lnTo>
                    <a:lnTo>
                      <a:pt x="214208" y="36012"/>
                    </a:lnTo>
                    <a:lnTo>
                      <a:pt x="210172" y="36012"/>
                    </a:lnTo>
                    <a:lnTo>
                      <a:pt x="207067" y="36012"/>
                    </a:lnTo>
                    <a:lnTo>
                      <a:pt x="203032" y="38185"/>
                    </a:lnTo>
                    <a:lnTo>
                      <a:pt x="199927" y="39116"/>
                    </a:lnTo>
                    <a:lnTo>
                      <a:pt x="195891" y="39116"/>
                    </a:lnTo>
                    <a:lnTo>
                      <a:pt x="190614" y="39116"/>
                    </a:lnTo>
                    <a:lnTo>
                      <a:pt x="186578" y="36012"/>
                    </a:lnTo>
                    <a:lnTo>
                      <a:pt x="183473" y="31665"/>
                    </a:lnTo>
                    <a:lnTo>
                      <a:pt x="181300" y="30734"/>
                    </a:lnTo>
                    <a:lnTo>
                      <a:pt x="181300" y="26388"/>
                    </a:lnTo>
                    <a:lnTo>
                      <a:pt x="179127" y="24215"/>
                    </a:lnTo>
                    <a:lnTo>
                      <a:pt x="179127" y="21110"/>
                    </a:lnTo>
                    <a:lnTo>
                      <a:pt x="176023" y="18937"/>
                    </a:lnTo>
                    <a:lnTo>
                      <a:pt x="170745" y="15833"/>
                    </a:lnTo>
                    <a:lnTo>
                      <a:pt x="153981" y="26388"/>
                    </a:lnTo>
                    <a:lnTo>
                      <a:pt x="137217" y="33839"/>
                    </a:lnTo>
                    <a:lnTo>
                      <a:pt x="117348" y="39116"/>
                    </a:lnTo>
                    <a:lnTo>
                      <a:pt x="99653" y="48430"/>
                    </a:lnTo>
                    <a:lnTo>
                      <a:pt x="85993" y="58985"/>
                    </a:lnTo>
                    <a:lnTo>
                      <a:pt x="82889" y="70471"/>
                    </a:lnTo>
                    <a:lnTo>
                      <a:pt x="78853" y="83199"/>
                    </a:lnTo>
                    <a:lnTo>
                      <a:pt x="73576" y="95928"/>
                    </a:lnTo>
                    <a:lnTo>
                      <a:pt x="56812" y="105241"/>
                    </a:lnTo>
                    <a:lnTo>
                      <a:pt x="36012" y="107414"/>
                    </a:lnTo>
                    <a:lnTo>
                      <a:pt x="14281" y="105241"/>
                    </a:lnTo>
                    <a:lnTo>
                      <a:pt x="12107" y="110519"/>
                    </a:lnTo>
                    <a:lnTo>
                      <a:pt x="9934" y="116728"/>
                    </a:lnTo>
                    <a:lnTo>
                      <a:pt x="6830" y="122005"/>
                    </a:lnTo>
                    <a:lnTo>
                      <a:pt x="15212" y="138769"/>
                    </a:lnTo>
                    <a:lnTo>
                      <a:pt x="29803" y="149324"/>
                    </a:lnTo>
                    <a:lnTo>
                      <a:pt x="46567" y="159880"/>
                    </a:lnTo>
                    <a:lnTo>
                      <a:pt x="61158" y="171366"/>
                    </a:lnTo>
                    <a:lnTo>
                      <a:pt x="73576" y="185957"/>
                    </a:lnTo>
                    <a:lnTo>
                      <a:pt x="77611" y="191235"/>
                    </a:lnTo>
                    <a:lnTo>
                      <a:pt x="78543" y="196512"/>
                    </a:lnTo>
                    <a:lnTo>
                      <a:pt x="80716" y="202721"/>
                    </a:lnTo>
                    <a:lnTo>
                      <a:pt x="82889" y="207999"/>
                    </a:lnTo>
                    <a:lnTo>
                      <a:pt x="85993" y="213276"/>
                    </a:lnTo>
                    <a:lnTo>
                      <a:pt x="85993" y="220727"/>
                    </a:lnTo>
                    <a:lnTo>
                      <a:pt x="73576" y="226005"/>
                    </a:lnTo>
                    <a:lnTo>
                      <a:pt x="70471" y="220727"/>
                    </a:lnTo>
                    <a:lnTo>
                      <a:pt x="64262" y="215449"/>
                    </a:lnTo>
                    <a:lnTo>
                      <a:pt x="58985" y="211103"/>
                    </a:lnTo>
                    <a:lnTo>
                      <a:pt x="53707" y="205826"/>
                    </a:lnTo>
                    <a:lnTo>
                      <a:pt x="49671" y="205826"/>
                    </a:lnTo>
                    <a:lnTo>
                      <a:pt x="48740" y="205826"/>
                    </a:lnTo>
                    <a:lnTo>
                      <a:pt x="46567" y="207999"/>
                    </a:lnTo>
                    <a:lnTo>
                      <a:pt x="44394" y="207999"/>
                    </a:lnTo>
                    <a:lnTo>
                      <a:pt x="43462" y="210172"/>
                    </a:lnTo>
                    <a:lnTo>
                      <a:pt x="26698" y="210172"/>
                    </a:lnTo>
                    <a:lnTo>
                      <a:pt x="28871" y="213276"/>
                    </a:lnTo>
                    <a:lnTo>
                      <a:pt x="28871" y="215449"/>
                    </a:lnTo>
                    <a:lnTo>
                      <a:pt x="29803" y="217623"/>
                    </a:lnTo>
                    <a:lnTo>
                      <a:pt x="26698" y="220727"/>
                    </a:lnTo>
                    <a:lnTo>
                      <a:pt x="22663" y="225073"/>
                    </a:lnTo>
                    <a:lnTo>
                      <a:pt x="19558" y="225073"/>
                    </a:lnTo>
                    <a:lnTo>
                      <a:pt x="15522" y="226005"/>
                    </a:lnTo>
                    <a:lnTo>
                      <a:pt x="10245" y="228178"/>
                    </a:lnTo>
                    <a:lnTo>
                      <a:pt x="7140" y="230351"/>
                    </a:lnTo>
                    <a:lnTo>
                      <a:pt x="0" y="230351"/>
                    </a:lnTo>
                    <a:lnTo>
                      <a:pt x="3104" y="257670"/>
                    </a:lnTo>
                    <a:lnTo>
                      <a:pt x="17695" y="265121"/>
                    </a:lnTo>
                    <a:lnTo>
                      <a:pt x="36322" y="268225"/>
                    </a:lnTo>
                    <a:lnTo>
                      <a:pt x="51844" y="274434"/>
                    </a:lnTo>
                    <a:lnTo>
                      <a:pt x="63331" y="277539"/>
                    </a:lnTo>
                    <a:lnTo>
                      <a:pt x="68609" y="277539"/>
                    </a:lnTo>
                    <a:lnTo>
                      <a:pt x="71713" y="275365"/>
                    </a:lnTo>
                    <a:lnTo>
                      <a:pt x="75749" y="274434"/>
                    </a:lnTo>
                    <a:lnTo>
                      <a:pt x="77922" y="272261"/>
                    </a:lnTo>
                    <a:lnTo>
                      <a:pt x="78853" y="270088"/>
                    </a:lnTo>
                    <a:lnTo>
                      <a:pt x="82889" y="266983"/>
                    </a:lnTo>
                    <a:lnTo>
                      <a:pt x="97790" y="266983"/>
                    </a:lnTo>
                    <a:lnTo>
                      <a:pt x="95617" y="267915"/>
                    </a:lnTo>
                    <a:lnTo>
                      <a:pt x="95617" y="270088"/>
                    </a:lnTo>
                    <a:lnTo>
                      <a:pt x="95617" y="272261"/>
                    </a:lnTo>
                    <a:lnTo>
                      <a:pt x="93444" y="272261"/>
                    </a:lnTo>
                    <a:lnTo>
                      <a:pt x="91271" y="274434"/>
                    </a:lnTo>
                    <a:lnTo>
                      <a:pt x="91271" y="292440"/>
                    </a:lnTo>
                    <a:lnTo>
                      <a:pt x="85993" y="303926"/>
                    </a:lnTo>
                    <a:lnTo>
                      <a:pt x="78853" y="311377"/>
                    </a:lnTo>
                    <a:lnTo>
                      <a:pt x="68298" y="316655"/>
                    </a:lnTo>
                    <a:lnTo>
                      <a:pt x="56812" y="319759"/>
                    </a:lnTo>
                    <a:lnTo>
                      <a:pt x="44394" y="327210"/>
                    </a:lnTo>
                    <a:lnTo>
                      <a:pt x="37253" y="336523"/>
                    </a:lnTo>
                    <a:lnTo>
                      <a:pt x="31976" y="347078"/>
                    </a:lnTo>
                    <a:lnTo>
                      <a:pt x="26698" y="360738"/>
                    </a:lnTo>
                    <a:lnTo>
                      <a:pt x="20489" y="371293"/>
                    </a:lnTo>
                    <a:lnTo>
                      <a:pt x="31976" y="391162"/>
                    </a:lnTo>
                    <a:lnTo>
                      <a:pt x="46567" y="410099"/>
                    </a:lnTo>
                    <a:lnTo>
                      <a:pt x="64262" y="422827"/>
                    </a:lnTo>
                    <a:lnTo>
                      <a:pt x="66435" y="425000"/>
                    </a:lnTo>
                    <a:lnTo>
                      <a:pt x="69540" y="425000"/>
                    </a:lnTo>
                    <a:lnTo>
                      <a:pt x="71713" y="425000"/>
                    </a:lnTo>
                    <a:lnTo>
                      <a:pt x="73886" y="422827"/>
                    </a:lnTo>
                    <a:lnTo>
                      <a:pt x="76991" y="419723"/>
                    </a:lnTo>
                    <a:lnTo>
                      <a:pt x="81026" y="430278"/>
                    </a:lnTo>
                    <a:lnTo>
                      <a:pt x="86304" y="444869"/>
                    </a:lnTo>
                    <a:lnTo>
                      <a:pt x="88477" y="455424"/>
                    </a:lnTo>
                    <a:lnTo>
                      <a:pt x="93755" y="455424"/>
                    </a:lnTo>
                    <a:lnTo>
                      <a:pt x="97790" y="455734"/>
                    </a:lnTo>
                    <a:lnTo>
                      <a:pt x="98722" y="455734"/>
                    </a:lnTo>
                    <a:lnTo>
                      <a:pt x="100895" y="453561"/>
                    </a:lnTo>
                    <a:lnTo>
                      <a:pt x="103068" y="451388"/>
                    </a:lnTo>
                    <a:lnTo>
                      <a:pt x="105241" y="449215"/>
                    </a:lnTo>
                    <a:lnTo>
                      <a:pt x="108346" y="451388"/>
                    </a:lnTo>
                    <a:lnTo>
                      <a:pt x="110208" y="451388"/>
                    </a:lnTo>
                    <a:lnTo>
                      <a:pt x="112381" y="453561"/>
                    </a:lnTo>
                    <a:lnTo>
                      <a:pt x="112381" y="456666"/>
                    </a:lnTo>
                    <a:lnTo>
                      <a:pt x="112381" y="461012"/>
                    </a:lnTo>
                    <a:lnTo>
                      <a:pt x="124799" y="456666"/>
                    </a:lnTo>
                    <a:lnTo>
                      <a:pt x="134113" y="453561"/>
                    </a:lnTo>
                    <a:lnTo>
                      <a:pt x="147772" y="449215"/>
                    </a:lnTo>
                    <a:lnTo>
                      <a:pt x="144668" y="471257"/>
                    </a:lnTo>
                    <a:lnTo>
                      <a:pt x="135354" y="488021"/>
                    </a:lnTo>
                    <a:lnTo>
                      <a:pt x="122937" y="502612"/>
                    </a:lnTo>
                    <a:lnTo>
                      <a:pt x="106172" y="515340"/>
                    </a:lnTo>
                    <a:lnTo>
                      <a:pt x="88477" y="527137"/>
                    </a:lnTo>
                    <a:lnTo>
                      <a:pt x="69850" y="537692"/>
                    </a:lnTo>
                    <a:lnTo>
                      <a:pt x="54328" y="549179"/>
                    </a:lnTo>
                    <a:lnTo>
                      <a:pt x="41910" y="561907"/>
                    </a:lnTo>
                    <a:lnTo>
                      <a:pt x="37874" y="561907"/>
                    </a:lnTo>
                    <a:lnTo>
                      <a:pt x="37874" y="565011"/>
                    </a:lnTo>
                    <a:lnTo>
                      <a:pt x="48430" y="561907"/>
                    </a:lnTo>
                    <a:lnTo>
                      <a:pt x="65194" y="554456"/>
                    </a:lnTo>
                    <a:lnTo>
                      <a:pt x="86925" y="543901"/>
                    </a:lnTo>
                    <a:lnTo>
                      <a:pt x="108656" y="530241"/>
                    </a:lnTo>
                    <a:lnTo>
                      <a:pt x="130387" y="515650"/>
                    </a:lnTo>
                    <a:lnTo>
                      <a:pt x="152118" y="502922"/>
                    </a:lnTo>
                    <a:lnTo>
                      <a:pt x="169814" y="492367"/>
                    </a:lnTo>
                    <a:lnTo>
                      <a:pt x="184405" y="480881"/>
                    </a:lnTo>
                    <a:lnTo>
                      <a:pt x="191545" y="473430"/>
                    </a:lnTo>
                    <a:lnTo>
                      <a:pt x="203032" y="456666"/>
                    </a:lnTo>
                    <a:lnTo>
                      <a:pt x="210172" y="438660"/>
                    </a:lnTo>
                    <a:lnTo>
                      <a:pt x="215449" y="421896"/>
                    </a:lnTo>
                    <a:lnTo>
                      <a:pt x="222590" y="406063"/>
                    </a:lnTo>
                    <a:lnTo>
                      <a:pt x="234076" y="391472"/>
                    </a:lnTo>
                    <a:lnTo>
                      <a:pt x="247736" y="379986"/>
                    </a:lnTo>
                    <a:lnTo>
                      <a:pt x="247736" y="376881"/>
                    </a:lnTo>
                    <a:lnTo>
                      <a:pt x="257049" y="376881"/>
                    </a:lnTo>
                    <a:lnTo>
                      <a:pt x="247736" y="392714"/>
                    </a:lnTo>
                    <a:lnTo>
                      <a:pt x="237181" y="407305"/>
                    </a:lnTo>
                    <a:lnTo>
                      <a:pt x="230040" y="424069"/>
                    </a:lnTo>
                    <a:lnTo>
                      <a:pt x="224763" y="440833"/>
                    </a:lnTo>
                    <a:lnTo>
                      <a:pt x="246494" y="435555"/>
                    </a:lnTo>
                    <a:lnTo>
                      <a:pt x="262016" y="426242"/>
                    </a:lnTo>
                    <a:lnTo>
                      <a:pt x="280643" y="416929"/>
                    </a:lnTo>
                    <a:lnTo>
                      <a:pt x="280643" y="392714"/>
                    </a:lnTo>
                    <a:lnTo>
                      <a:pt x="297407" y="394887"/>
                    </a:lnTo>
                    <a:lnTo>
                      <a:pt x="307962" y="400165"/>
                    </a:lnTo>
                    <a:lnTo>
                      <a:pt x="317276" y="407615"/>
                    </a:lnTo>
                    <a:lnTo>
                      <a:pt x="327831" y="413824"/>
                    </a:lnTo>
                    <a:lnTo>
                      <a:pt x="361048" y="413824"/>
                    </a:lnTo>
                    <a:lnTo>
                      <a:pt x="376571" y="422206"/>
                    </a:lnTo>
                    <a:lnTo>
                      <a:pt x="393335" y="436797"/>
                    </a:lnTo>
                    <a:lnTo>
                      <a:pt x="407926" y="449526"/>
                    </a:lnTo>
                    <a:lnTo>
                      <a:pt x="427794" y="458839"/>
                    </a:lnTo>
                    <a:lnTo>
                      <a:pt x="451699" y="464117"/>
                    </a:lnTo>
                    <a:lnTo>
                      <a:pt x="471567" y="473430"/>
                    </a:lnTo>
                    <a:lnTo>
                      <a:pt x="486158" y="486158"/>
                    </a:lnTo>
                    <a:lnTo>
                      <a:pt x="498576" y="502922"/>
                    </a:lnTo>
                    <a:lnTo>
                      <a:pt x="507889" y="519686"/>
                    </a:lnTo>
                    <a:lnTo>
                      <a:pt x="519376" y="536450"/>
                    </a:lnTo>
                    <a:lnTo>
                      <a:pt x="531794" y="550110"/>
                    </a:lnTo>
                    <a:lnTo>
                      <a:pt x="527758" y="574325"/>
                    </a:lnTo>
                    <a:lnTo>
                      <a:pt x="539244" y="579602"/>
                    </a:lnTo>
                    <a:lnTo>
                      <a:pt x="546385" y="588916"/>
                    </a:lnTo>
                    <a:lnTo>
                      <a:pt x="551662" y="600402"/>
                    </a:lnTo>
                    <a:lnTo>
                      <a:pt x="554767" y="613131"/>
                    </a:lnTo>
                    <a:lnTo>
                      <a:pt x="560976" y="625859"/>
                    </a:lnTo>
                    <a:lnTo>
                      <a:pt x="568116" y="637345"/>
                    </a:lnTo>
                    <a:lnTo>
                      <a:pt x="576498" y="645727"/>
                    </a:lnTo>
                    <a:lnTo>
                      <a:pt x="591089" y="651005"/>
                    </a:lnTo>
                    <a:lnTo>
                      <a:pt x="587984" y="653178"/>
                    </a:lnTo>
                    <a:lnTo>
                      <a:pt x="583949" y="653178"/>
                    </a:lnTo>
                    <a:lnTo>
                      <a:pt x="580844" y="653178"/>
                    </a:lnTo>
                    <a:lnTo>
                      <a:pt x="576808" y="651005"/>
                    </a:lnTo>
                    <a:lnTo>
                      <a:pt x="568426" y="651005"/>
                    </a:lnTo>
                    <a:lnTo>
                      <a:pt x="576808" y="669942"/>
                    </a:lnTo>
                    <a:lnTo>
                      <a:pt x="588295" y="686706"/>
                    </a:lnTo>
                    <a:lnTo>
                      <a:pt x="600713" y="702539"/>
                    </a:lnTo>
                    <a:lnTo>
                      <a:pt x="604748" y="704712"/>
                    </a:lnTo>
                    <a:lnTo>
                      <a:pt x="605680" y="704712"/>
                    </a:lnTo>
                    <a:lnTo>
                      <a:pt x="605680" y="706885"/>
                    </a:lnTo>
                    <a:lnTo>
                      <a:pt x="607853" y="706885"/>
                    </a:lnTo>
                    <a:lnTo>
                      <a:pt x="613130" y="706885"/>
                    </a:lnTo>
                    <a:lnTo>
                      <a:pt x="619339" y="706885"/>
                    </a:lnTo>
                    <a:lnTo>
                      <a:pt x="620271" y="704712"/>
                    </a:lnTo>
                    <a:lnTo>
                      <a:pt x="624306" y="702539"/>
                    </a:lnTo>
                    <a:lnTo>
                      <a:pt x="626480" y="701608"/>
                    </a:lnTo>
                    <a:lnTo>
                      <a:pt x="626480" y="699434"/>
                    </a:lnTo>
                    <a:lnTo>
                      <a:pt x="627411" y="699434"/>
                    </a:lnTo>
                    <a:lnTo>
                      <a:pt x="627411" y="695088"/>
                    </a:lnTo>
                    <a:lnTo>
                      <a:pt x="622133" y="687638"/>
                    </a:lnTo>
                    <a:lnTo>
                      <a:pt x="614993" y="682360"/>
                    </a:lnTo>
                    <a:lnTo>
                      <a:pt x="607853" y="677082"/>
                    </a:lnTo>
                    <a:lnTo>
                      <a:pt x="600713" y="671805"/>
                    </a:lnTo>
                    <a:lnTo>
                      <a:pt x="600713" y="662491"/>
                    </a:lnTo>
                    <a:lnTo>
                      <a:pt x="617477" y="673047"/>
                    </a:lnTo>
                    <a:lnTo>
                      <a:pt x="632068" y="687638"/>
                    </a:lnTo>
                    <a:lnTo>
                      <a:pt x="644485" y="702228"/>
                    </a:lnTo>
                    <a:lnTo>
                      <a:pt x="644485" y="723339"/>
                    </a:lnTo>
                    <a:lnTo>
                      <a:pt x="642312" y="718992"/>
                    </a:lnTo>
                    <a:lnTo>
                      <a:pt x="639208" y="715888"/>
                    </a:lnTo>
                    <a:lnTo>
                      <a:pt x="637035" y="711542"/>
                    </a:lnTo>
                    <a:lnTo>
                      <a:pt x="633930" y="709369"/>
                    </a:lnTo>
                    <a:lnTo>
                      <a:pt x="629894" y="709369"/>
                    </a:lnTo>
                    <a:lnTo>
                      <a:pt x="626790" y="709369"/>
                    </a:lnTo>
                    <a:lnTo>
                      <a:pt x="622754" y="709369"/>
                    </a:lnTo>
                    <a:lnTo>
                      <a:pt x="617477" y="711542"/>
                    </a:lnTo>
                    <a:lnTo>
                      <a:pt x="615304" y="723028"/>
                    </a:lnTo>
                    <a:lnTo>
                      <a:pt x="613130" y="741034"/>
                    </a:lnTo>
                    <a:lnTo>
                      <a:pt x="613130" y="763076"/>
                    </a:lnTo>
                    <a:lnTo>
                      <a:pt x="613130" y="787291"/>
                    </a:lnTo>
                    <a:lnTo>
                      <a:pt x="613130" y="807159"/>
                    </a:lnTo>
                    <a:lnTo>
                      <a:pt x="612199" y="821750"/>
                    </a:lnTo>
                    <a:lnTo>
                      <a:pt x="612199" y="829201"/>
                    </a:lnTo>
                    <a:lnTo>
                      <a:pt x="613130" y="859624"/>
                    </a:lnTo>
                    <a:lnTo>
                      <a:pt x="617166" y="881666"/>
                    </a:lnTo>
                    <a:lnTo>
                      <a:pt x="622444" y="898430"/>
                    </a:lnTo>
                    <a:lnTo>
                      <a:pt x="629584" y="911158"/>
                    </a:lnTo>
                    <a:lnTo>
                      <a:pt x="641071" y="922645"/>
                    </a:lnTo>
                    <a:lnTo>
                      <a:pt x="651626" y="935373"/>
                    </a:lnTo>
                    <a:lnTo>
                      <a:pt x="664043" y="953379"/>
                    </a:lnTo>
                    <a:lnTo>
                      <a:pt x="669321" y="964866"/>
                    </a:lnTo>
                    <a:lnTo>
                      <a:pt x="673357" y="975421"/>
                    </a:lnTo>
                    <a:lnTo>
                      <a:pt x="680497" y="984734"/>
                    </a:lnTo>
                    <a:lnTo>
                      <a:pt x="691052" y="992185"/>
                    </a:lnTo>
                    <a:lnTo>
                      <a:pt x="704712" y="997462"/>
                    </a:lnTo>
                    <a:lnTo>
                      <a:pt x="715267" y="1003671"/>
                    </a:lnTo>
                    <a:lnTo>
                      <a:pt x="724580" y="1014226"/>
                    </a:lnTo>
                    <a:lnTo>
                      <a:pt x="731721" y="1026955"/>
                    </a:lnTo>
                    <a:lnTo>
                      <a:pt x="734825" y="1041546"/>
                    </a:lnTo>
                    <a:lnTo>
                      <a:pt x="741034" y="1054274"/>
                    </a:lnTo>
                    <a:lnTo>
                      <a:pt x="747243" y="1065761"/>
                    </a:lnTo>
                    <a:lnTo>
                      <a:pt x="760903" y="1075074"/>
                    </a:lnTo>
                    <a:lnTo>
                      <a:pt x="758729" y="1076005"/>
                    </a:lnTo>
                    <a:lnTo>
                      <a:pt x="758729" y="1078178"/>
                    </a:lnTo>
                    <a:lnTo>
                      <a:pt x="758729" y="1080351"/>
                    </a:lnTo>
                    <a:lnTo>
                      <a:pt x="756556" y="1080351"/>
                    </a:lnTo>
                    <a:lnTo>
                      <a:pt x="754383" y="1080351"/>
                    </a:lnTo>
                    <a:lnTo>
                      <a:pt x="751279" y="1082525"/>
                    </a:lnTo>
                    <a:lnTo>
                      <a:pt x="760592" y="1095253"/>
                    </a:lnTo>
                    <a:lnTo>
                      <a:pt x="771147" y="1102704"/>
                    </a:lnTo>
                    <a:lnTo>
                      <a:pt x="782634" y="1110154"/>
                    </a:lnTo>
                    <a:lnTo>
                      <a:pt x="791016" y="1119468"/>
                    </a:lnTo>
                    <a:lnTo>
                      <a:pt x="797225" y="1130023"/>
                    </a:lnTo>
                    <a:lnTo>
                      <a:pt x="800329" y="1142751"/>
                    </a:lnTo>
                    <a:lnTo>
                      <a:pt x="804365" y="1155479"/>
                    </a:lnTo>
                    <a:lnTo>
                      <a:pt x="809643" y="1155479"/>
                    </a:lnTo>
                    <a:lnTo>
                      <a:pt x="811816" y="1155479"/>
                    </a:lnTo>
                    <a:lnTo>
                      <a:pt x="812747" y="1155479"/>
                    </a:lnTo>
                    <a:lnTo>
                      <a:pt x="814920" y="1155479"/>
                    </a:lnTo>
                    <a:lnTo>
                      <a:pt x="817093" y="1155479"/>
                    </a:lnTo>
                    <a:lnTo>
                      <a:pt x="820198" y="1155479"/>
                    </a:lnTo>
                    <a:lnTo>
                      <a:pt x="822371" y="1159826"/>
                    </a:lnTo>
                    <a:lnTo>
                      <a:pt x="822371" y="1162930"/>
                    </a:lnTo>
                    <a:lnTo>
                      <a:pt x="824544" y="1169139"/>
                    </a:lnTo>
                    <a:lnTo>
                      <a:pt x="824544" y="1176590"/>
                    </a:lnTo>
                    <a:lnTo>
                      <a:pt x="827648" y="1174417"/>
                    </a:lnTo>
                    <a:lnTo>
                      <a:pt x="827648" y="1172243"/>
                    </a:lnTo>
                    <a:lnTo>
                      <a:pt x="829822" y="1170070"/>
                    </a:lnTo>
                    <a:lnTo>
                      <a:pt x="831995" y="1166966"/>
                    </a:lnTo>
                    <a:lnTo>
                      <a:pt x="831995" y="1159515"/>
                    </a:lnTo>
                    <a:lnTo>
                      <a:pt x="827959" y="1148960"/>
                    </a:lnTo>
                    <a:lnTo>
                      <a:pt x="819577" y="1132196"/>
                    </a:lnTo>
                    <a:lnTo>
                      <a:pt x="808090" y="1113259"/>
                    </a:lnTo>
                    <a:lnTo>
                      <a:pt x="797535" y="1095253"/>
                    </a:lnTo>
                    <a:lnTo>
                      <a:pt x="783876" y="1076316"/>
                    </a:lnTo>
                    <a:lnTo>
                      <a:pt x="773320" y="1061725"/>
                    </a:lnTo>
                    <a:lnTo>
                      <a:pt x="761834" y="1048996"/>
                    </a:lnTo>
                    <a:lnTo>
                      <a:pt x="756556" y="1041546"/>
                    </a:lnTo>
                    <a:lnTo>
                      <a:pt x="756556" y="1021677"/>
                    </a:lnTo>
                    <a:lnTo>
                      <a:pt x="760592" y="1023850"/>
                    </a:lnTo>
                    <a:lnTo>
                      <a:pt x="763697" y="1026955"/>
                    </a:lnTo>
                    <a:lnTo>
                      <a:pt x="767732" y="1031301"/>
                    </a:lnTo>
                    <a:lnTo>
                      <a:pt x="776114" y="1036578"/>
                    </a:lnTo>
                    <a:lnTo>
                      <a:pt x="782323" y="1048065"/>
                    </a:lnTo>
                    <a:lnTo>
                      <a:pt x="785428" y="1058620"/>
                    </a:lnTo>
                    <a:lnTo>
                      <a:pt x="789464" y="1069175"/>
                    </a:lnTo>
                    <a:lnTo>
                      <a:pt x="796604" y="1078489"/>
                    </a:lnTo>
                    <a:lnTo>
                      <a:pt x="797535" y="1080662"/>
                    </a:lnTo>
                    <a:lnTo>
                      <a:pt x="803744" y="1082835"/>
                    </a:lnTo>
                    <a:lnTo>
                      <a:pt x="806849" y="1082835"/>
                    </a:lnTo>
                    <a:lnTo>
                      <a:pt x="812126" y="1083766"/>
                    </a:lnTo>
                    <a:lnTo>
                      <a:pt x="816162" y="1085939"/>
                    </a:lnTo>
                    <a:lnTo>
                      <a:pt x="833857" y="1112327"/>
                    </a:lnTo>
                    <a:lnTo>
                      <a:pt x="852484" y="1137473"/>
                    </a:lnTo>
                    <a:lnTo>
                      <a:pt x="870179" y="1161688"/>
                    </a:lnTo>
                    <a:lnTo>
                      <a:pt x="890048" y="1183730"/>
                    </a:lnTo>
                    <a:lnTo>
                      <a:pt x="882908" y="1206703"/>
                    </a:lnTo>
                    <a:lnTo>
                      <a:pt x="886944" y="1211049"/>
                    </a:lnTo>
                    <a:lnTo>
                      <a:pt x="894084" y="1218500"/>
                    </a:lnTo>
                    <a:lnTo>
                      <a:pt x="901224" y="1227813"/>
                    </a:lnTo>
                    <a:lnTo>
                      <a:pt x="910537" y="1235264"/>
                    </a:lnTo>
                    <a:lnTo>
                      <a:pt x="915815" y="1242715"/>
                    </a:lnTo>
                    <a:lnTo>
                      <a:pt x="918919" y="1243646"/>
                    </a:lnTo>
                    <a:lnTo>
                      <a:pt x="939719" y="1240541"/>
                    </a:lnTo>
                    <a:lnTo>
                      <a:pt x="940651" y="1242715"/>
                    </a:lnTo>
                    <a:lnTo>
                      <a:pt x="944686" y="1245819"/>
                    </a:lnTo>
                    <a:lnTo>
                      <a:pt x="947791" y="1250165"/>
                    </a:lnTo>
                    <a:lnTo>
                      <a:pt x="951827" y="1253270"/>
                    </a:lnTo>
                    <a:lnTo>
                      <a:pt x="954931" y="1256374"/>
                    </a:lnTo>
                    <a:lnTo>
                      <a:pt x="978835" y="1260720"/>
                    </a:lnTo>
                    <a:lnTo>
                      <a:pt x="981940" y="1262894"/>
                    </a:lnTo>
                    <a:lnTo>
                      <a:pt x="985976" y="1265998"/>
                    </a:lnTo>
                    <a:lnTo>
                      <a:pt x="991253" y="1271276"/>
                    </a:lnTo>
                    <a:lnTo>
                      <a:pt x="995289" y="1275622"/>
                    </a:lnTo>
                    <a:lnTo>
                      <a:pt x="998394" y="1278726"/>
                    </a:lnTo>
                    <a:lnTo>
                      <a:pt x="1002429" y="1280899"/>
                    </a:lnTo>
                    <a:lnTo>
                      <a:pt x="1010811" y="1283073"/>
                    </a:lnTo>
                    <a:lnTo>
                      <a:pt x="1017952" y="1278726"/>
                    </a:lnTo>
                    <a:lnTo>
                      <a:pt x="1024161" y="1275622"/>
                    </a:lnTo>
                    <a:lnTo>
                      <a:pt x="1031301" y="1271276"/>
                    </a:lnTo>
                    <a:lnTo>
                      <a:pt x="1041856" y="1271276"/>
                    </a:lnTo>
                    <a:lnTo>
                      <a:pt x="1058620" y="1278726"/>
                    </a:lnTo>
                    <a:lnTo>
                      <a:pt x="1069175" y="1288040"/>
                    </a:lnTo>
                    <a:lnTo>
                      <a:pt x="1081593" y="1297353"/>
                    </a:lnTo>
                    <a:lnTo>
                      <a:pt x="1102393" y="1304804"/>
                    </a:lnTo>
                    <a:lnTo>
                      <a:pt x="1117915" y="1310081"/>
                    </a:lnTo>
                    <a:lnTo>
                      <a:pt x="1132506" y="1314428"/>
                    </a:lnTo>
                    <a:lnTo>
                      <a:pt x="1141820" y="1317532"/>
                    </a:lnTo>
                    <a:lnTo>
                      <a:pt x="1151133" y="1326845"/>
                    </a:lnTo>
                    <a:lnTo>
                      <a:pt x="1159515" y="1339574"/>
                    </a:lnTo>
                    <a:lnTo>
                      <a:pt x="1168828" y="1361615"/>
                    </a:lnTo>
                    <a:lnTo>
                      <a:pt x="1180315" y="1364720"/>
                    </a:lnTo>
                    <a:lnTo>
                      <a:pt x="1195837" y="1372171"/>
                    </a:lnTo>
                    <a:lnTo>
                      <a:pt x="1212601" y="1381484"/>
                    </a:lnTo>
                    <a:lnTo>
                      <a:pt x="1229365" y="1390797"/>
                    </a:lnTo>
                    <a:lnTo>
                      <a:pt x="1238679" y="1398248"/>
                    </a:lnTo>
                    <a:lnTo>
                      <a:pt x="1241783" y="1396075"/>
                    </a:lnTo>
                    <a:lnTo>
                      <a:pt x="1243956" y="1396075"/>
                    </a:lnTo>
                    <a:lnTo>
                      <a:pt x="1244888" y="1396075"/>
                    </a:lnTo>
                    <a:lnTo>
                      <a:pt x="1247061" y="1393902"/>
                    </a:lnTo>
                    <a:lnTo>
                      <a:pt x="1249234" y="1393902"/>
                    </a:lnTo>
                    <a:lnTo>
                      <a:pt x="1251407" y="1390797"/>
                    </a:lnTo>
                    <a:lnTo>
                      <a:pt x="1251407" y="1388624"/>
                    </a:lnTo>
                    <a:lnTo>
                      <a:pt x="1251407" y="1385520"/>
                    </a:lnTo>
                    <a:lnTo>
                      <a:pt x="1249234" y="1381173"/>
                    </a:lnTo>
                    <a:lnTo>
                      <a:pt x="1252338" y="1379000"/>
                    </a:lnTo>
                    <a:lnTo>
                      <a:pt x="1254511" y="1378069"/>
                    </a:lnTo>
                    <a:lnTo>
                      <a:pt x="1256684" y="1375896"/>
                    </a:lnTo>
                    <a:lnTo>
                      <a:pt x="1258858" y="1373723"/>
                    </a:lnTo>
                    <a:lnTo>
                      <a:pt x="1265998" y="1373723"/>
                    </a:lnTo>
                    <a:lnTo>
                      <a:pt x="1273138" y="1385209"/>
                    </a:lnTo>
                    <a:lnTo>
                      <a:pt x="1280278" y="1395764"/>
                    </a:lnTo>
                    <a:lnTo>
                      <a:pt x="1285556" y="1405078"/>
                    </a:lnTo>
                    <a:lnTo>
                      <a:pt x="1287729" y="1419669"/>
                    </a:lnTo>
                    <a:lnTo>
                      <a:pt x="1287729" y="1434260"/>
                    </a:lnTo>
                    <a:lnTo>
                      <a:pt x="1288660" y="1444815"/>
                    </a:lnTo>
                    <a:lnTo>
                      <a:pt x="1276243" y="1459406"/>
                    </a:lnTo>
                    <a:lnTo>
                      <a:pt x="1261652" y="1472134"/>
                    </a:lnTo>
                    <a:lnTo>
                      <a:pt x="1249234" y="1485794"/>
                    </a:lnTo>
                    <a:lnTo>
                      <a:pt x="1242094" y="1501626"/>
                    </a:lnTo>
                    <a:lnTo>
                      <a:pt x="1236816" y="1518390"/>
                    </a:lnTo>
                    <a:lnTo>
                      <a:pt x="1229676" y="1535155"/>
                    </a:lnTo>
                    <a:lnTo>
                      <a:pt x="1234953" y="1537328"/>
                    </a:lnTo>
                    <a:lnTo>
                      <a:pt x="1240231" y="1537328"/>
                    </a:lnTo>
                    <a:lnTo>
                      <a:pt x="1245508" y="1538259"/>
                    </a:lnTo>
                    <a:lnTo>
                      <a:pt x="1254822" y="1538259"/>
                    </a:lnTo>
                    <a:lnTo>
                      <a:pt x="1254822" y="1542605"/>
                    </a:lnTo>
                    <a:lnTo>
                      <a:pt x="1245508" y="1547883"/>
                    </a:lnTo>
                    <a:lnTo>
                      <a:pt x="1239300" y="1553160"/>
                    </a:lnTo>
                    <a:lnTo>
                      <a:pt x="1229986" y="1558438"/>
                    </a:lnTo>
                    <a:lnTo>
                      <a:pt x="1229986" y="1565889"/>
                    </a:lnTo>
                    <a:lnTo>
                      <a:pt x="1229986" y="1573339"/>
                    </a:lnTo>
                    <a:lnTo>
                      <a:pt x="1229986" y="1579548"/>
                    </a:lnTo>
                    <a:lnTo>
                      <a:pt x="1225950" y="1586999"/>
                    </a:lnTo>
                    <a:lnTo>
                      <a:pt x="1229986" y="1590104"/>
                    </a:lnTo>
                    <a:lnTo>
                      <a:pt x="1233091" y="1594450"/>
                    </a:lnTo>
                    <a:lnTo>
                      <a:pt x="1237126" y="1595381"/>
                    </a:lnTo>
                    <a:lnTo>
                      <a:pt x="1242404" y="1595381"/>
                    </a:lnTo>
                    <a:lnTo>
                      <a:pt x="1245508" y="1599727"/>
                    </a:lnTo>
                    <a:lnTo>
                      <a:pt x="1256995" y="1610283"/>
                    </a:lnTo>
                    <a:lnTo>
                      <a:pt x="1264135" y="1624873"/>
                    </a:lnTo>
                    <a:lnTo>
                      <a:pt x="1269413" y="1643811"/>
                    </a:lnTo>
                    <a:lnTo>
                      <a:pt x="1274690" y="1659643"/>
                    </a:lnTo>
                    <a:lnTo>
                      <a:pt x="1281831" y="1676407"/>
                    </a:lnTo>
                    <a:lnTo>
                      <a:pt x="1302630" y="1705900"/>
                    </a:lnTo>
                    <a:lnTo>
                      <a:pt x="1327777" y="1733219"/>
                    </a:lnTo>
                    <a:lnTo>
                      <a:pt x="1359132" y="1754329"/>
                    </a:lnTo>
                    <a:lnTo>
                      <a:pt x="1395454" y="1767989"/>
                    </a:lnTo>
                    <a:lnTo>
                      <a:pt x="1391418" y="1797481"/>
                    </a:lnTo>
                    <a:lnTo>
                      <a:pt x="1389245" y="1829147"/>
                    </a:lnTo>
                    <a:lnTo>
                      <a:pt x="1388314" y="1861744"/>
                    </a:lnTo>
                    <a:lnTo>
                      <a:pt x="1382105" y="1893409"/>
                    </a:lnTo>
                    <a:lnTo>
                      <a:pt x="1371549" y="1941839"/>
                    </a:lnTo>
                    <a:lnTo>
                      <a:pt x="1362236" y="1991199"/>
                    </a:lnTo>
                    <a:lnTo>
                      <a:pt x="1351681" y="2036214"/>
                    </a:lnTo>
                    <a:lnTo>
                      <a:pt x="1339263" y="2080297"/>
                    </a:lnTo>
                    <a:lnTo>
                      <a:pt x="1337090" y="2091784"/>
                    </a:lnTo>
                    <a:lnTo>
                      <a:pt x="1340194" y="2104512"/>
                    </a:lnTo>
                    <a:lnTo>
                      <a:pt x="1342368" y="2111963"/>
                    </a:lnTo>
                    <a:lnTo>
                      <a:pt x="1329950" y="2188643"/>
                    </a:lnTo>
                    <a:lnTo>
                      <a:pt x="1329950" y="2192989"/>
                    </a:lnTo>
                    <a:lnTo>
                      <a:pt x="1337090" y="2190816"/>
                    </a:lnTo>
                    <a:lnTo>
                      <a:pt x="1340194" y="2186470"/>
                    </a:lnTo>
                    <a:lnTo>
                      <a:pt x="1342368" y="2183365"/>
                    </a:lnTo>
                    <a:lnTo>
                      <a:pt x="1345472" y="2179019"/>
                    </a:lnTo>
                    <a:lnTo>
                      <a:pt x="1349508" y="2175915"/>
                    </a:lnTo>
                    <a:lnTo>
                      <a:pt x="1349508" y="2179019"/>
                    </a:lnTo>
                    <a:lnTo>
                      <a:pt x="1354785" y="2179019"/>
                    </a:lnTo>
                    <a:lnTo>
                      <a:pt x="1345472" y="2215652"/>
                    </a:lnTo>
                    <a:lnTo>
                      <a:pt x="1334917" y="2215652"/>
                    </a:lnTo>
                    <a:lnTo>
                      <a:pt x="1327777" y="2234589"/>
                    </a:lnTo>
                    <a:lnTo>
                      <a:pt x="1320636" y="2256631"/>
                    </a:lnTo>
                    <a:lnTo>
                      <a:pt x="1315359" y="2279604"/>
                    </a:lnTo>
                    <a:lnTo>
                      <a:pt x="1313186" y="2305992"/>
                    </a:lnTo>
                    <a:lnTo>
                      <a:pt x="1311012" y="2333311"/>
                    </a:lnTo>
                    <a:lnTo>
                      <a:pt x="1315048" y="2357525"/>
                    </a:lnTo>
                    <a:lnTo>
                      <a:pt x="1322189" y="2380499"/>
                    </a:lnTo>
                    <a:lnTo>
                      <a:pt x="1332744" y="2401609"/>
                    </a:lnTo>
                    <a:lnTo>
                      <a:pt x="1349508" y="2416200"/>
                    </a:lnTo>
                    <a:lnTo>
                      <a:pt x="1369376" y="2426755"/>
                    </a:lnTo>
                    <a:lnTo>
                      <a:pt x="1369376" y="2434206"/>
                    </a:lnTo>
                    <a:lnTo>
                      <a:pt x="1354785" y="2424892"/>
                    </a:lnTo>
                    <a:lnTo>
                      <a:pt x="1342368" y="2414337"/>
                    </a:lnTo>
                    <a:lnTo>
                      <a:pt x="1329950" y="2401609"/>
                    </a:lnTo>
                    <a:lnTo>
                      <a:pt x="1325914" y="2401609"/>
                    </a:lnTo>
                    <a:lnTo>
                      <a:pt x="1332123" y="2416200"/>
                    </a:lnTo>
                    <a:lnTo>
                      <a:pt x="1342678" y="2430791"/>
                    </a:lnTo>
                    <a:lnTo>
                      <a:pt x="1357269" y="2445382"/>
                    </a:lnTo>
                    <a:lnTo>
                      <a:pt x="1374033" y="2458110"/>
                    </a:lnTo>
                    <a:lnTo>
                      <a:pt x="1389555" y="2466492"/>
                    </a:lnTo>
                    <a:lnTo>
                      <a:pt x="1406319" y="2470838"/>
                    </a:lnTo>
                    <a:lnTo>
                      <a:pt x="1423083" y="2466492"/>
                    </a:lnTo>
                    <a:lnTo>
                      <a:pt x="1426188" y="2465561"/>
                    </a:lnTo>
                    <a:lnTo>
                      <a:pt x="1428361" y="2463388"/>
                    </a:lnTo>
                    <a:lnTo>
                      <a:pt x="1430534" y="2463388"/>
                    </a:lnTo>
                    <a:lnTo>
                      <a:pt x="1430534" y="2461214"/>
                    </a:lnTo>
                    <a:lnTo>
                      <a:pt x="1432707" y="2460283"/>
                    </a:lnTo>
                    <a:lnTo>
                      <a:pt x="1435812" y="2458110"/>
                    </a:lnTo>
                    <a:lnTo>
                      <a:pt x="1432707" y="2453764"/>
                    </a:lnTo>
                    <a:lnTo>
                      <a:pt x="1432707" y="2452832"/>
                    </a:lnTo>
                    <a:lnTo>
                      <a:pt x="1432707" y="2452832"/>
                    </a:lnTo>
                    <a:lnTo>
                      <a:pt x="1432707" y="2450659"/>
                    </a:lnTo>
                    <a:lnTo>
                      <a:pt x="1428671" y="2450659"/>
                    </a:lnTo>
                    <a:lnTo>
                      <a:pt x="1427740" y="2450659"/>
                    </a:lnTo>
                    <a:lnTo>
                      <a:pt x="1421531" y="2450659"/>
                    </a:lnTo>
                    <a:lnTo>
                      <a:pt x="1420600" y="2439173"/>
                    </a:lnTo>
                    <a:lnTo>
                      <a:pt x="1418427" y="2426444"/>
                    </a:lnTo>
                    <a:lnTo>
                      <a:pt x="1416254" y="2415889"/>
                    </a:lnTo>
                    <a:lnTo>
                      <a:pt x="1413149" y="2406576"/>
                    </a:lnTo>
                    <a:lnTo>
                      <a:pt x="1410976" y="2404403"/>
                    </a:lnTo>
                    <a:lnTo>
                      <a:pt x="1410976" y="2402230"/>
                    </a:lnTo>
                    <a:lnTo>
                      <a:pt x="1408803" y="2402230"/>
                    </a:lnTo>
                    <a:lnTo>
                      <a:pt x="1405698" y="2401298"/>
                    </a:lnTo>
                    <a:lnTo>
                      <a:pt x="1396385" y="2414027"/>
                    </a:lnTo>
                    <a:lnTo>
                      <a:pt x="1384899" y="2426755"/>
                    </a:lnTo>
                    <a:lnTo>
                      <a:pt x="1384899" y="2431101"/>
                    </a:lnTo>
                    <a:lnTo>
                      <a:pt x="1381794" y="2431101"/>
                    </a:lnTo>
                    <a:lnTo>
                      <a:pt x="1381794" y="2424892"/>
                    </a:lnTo>
                    <a:lnTo>
                      <a:pt x="1381794" y="2421788"/>
                    </a:lnTo>
                    <a:lnTo>
                      <a:pt x="1383967" y="2417442"/>
                    </a:lnTo>
                    <a:lnTo>
                      <a:pt x="1384899" y="2414337"/>
                    </a:lnTo>
                    <a:lnTo>
                      <a:pt x="1394212" y="2402851"/>
                    </a:lnTo>
                    <a:lnTo>
                      <a:pt x="1406630" y="2392295"/>
                    </a:lnTo>
                    <a:lnTo>
                      <a:pt x="1420289" y="2384845"/>
                    </a:lnTo>
                    <a:lnTo>
                      <a:pt x="1428671" y="2382672"/>
                    </a:lnTo>
                    <a:lnTo>
                      <a:pt x="1427740" y="2373358"/>
                    </a:lnTo>
                    <a:lnTo>
                      <a:pt x="1423704" y="2368081"/>
                    </a:lnTo>
                    <a:lnTo>
                      <a:pt x="1418427" y="2362803"/>
                    </a:lnTo>
                    <a:lnTo>
                      <a:pt x="1413149" y="2357525"/>
                    </a:lnTo>
                    <a:lnTo>
                      <a:pt x="1418427" y="2340761"/>
                    </a:lnTo>
                    <a:lnTo>
                      <a:pt x="1427740" y="2322756"/>
                    </a:lnTo>
                    <a:lnTo>
                      <a:pt x="1440158" y="2303818"/>
                    </a:lnTo>
                    <a:lnTo>
                      <a:pt x="1454749" y="2289227"/>
                    </a:lnTo>
                    <a:lnTo>
                      <a:pt x="1469340" y="2281777"/>
                    </a:lnTo>
                    <a:lnTo>
                      <a:pt x="1472444" y="2269048"/>
                    </a:lnTo>
                    <a:lnTo>
                      <a:pt x="1467167" y="2264702"/>
                    </a:lnTo>
                    <a:lnTo>
                      <a:pt x="1461889" y="2261598"/>
                    </a:lnTo>
                    <a:lnTo>
                      <a:pt x="1455680" y="2258493"/>
                    </a:lnTo>
                    <a:lnTo>
                      <a:pt x="1452576" y="2252284"/>
                    </a:lnTo>
                    <a:lnTo>
                      <a:pt x="1448540" y="2244834"/>
                    </a:lnTo>
                    <a:lnTo>
                      <a:pt x="1448540" y="2243902"/>
                    </a:lnTo>
                    <a:lnTo>
                      <a:pt x="1447609" y="2241729"/>
                    </a:lnTo>
                    <a:lnTo>
                      <a:pt x="1448540" y="2239556"/>
                    </a:lnTo>
                    <a:lnTo>
                      <a:pt x="1448540" y="2237383"/>
                    </a:lnTo>
                    <a:lnTo>
                      <a:pt x="1448540" y="2234279"/>
                    </a:lnTo>
                    <a:lnTo>
                      <a:pt x="1448540" y="2229001"/>
                    </a:lnTo>
                    <a:lnTo>
                      <a:pt x="1454749" y="2229001"/>
                    </a:lnTo>
                    <a:lnTo>
                      <a:pt x="1460026" y="2226828"/>
                    </a:lnTo>
                    <a:lnTo>
                      <a:pt x="1462200" y="2226828"/>
                    </a:lnTo>
                    <a:lnTo>
                      <a:pt x="1465304" y="2224655"/>
                    </a:lnTo>
                    <a:lnTo>
                      <a:pt x="1469340" y="2214100"/>
                    </a:lnTo>
                    <a:lnTo>
                      <a:pt x="1472444" y="2202613"/>
                    </a:lnTo>
                    <a:lnTo>
                      <a:pt x="1477722" y="2192058"/>
                    </a:lnTo>
                    <a:lnTo>
                      <a:pt x="1479895" y="2185849"/>
                    </a:lnTo>
                    <a:lnTo>
                      <a:pt x="1483931" y="2184918"/>
                    </a:lnTo>
                    <a:lnTo>
                      <a:pt x="1489208" y="2182745"/>
                    </a:lnTo>
                    <a:lnTo>
                      <a:pt x="1494486" y="2180571"/>
                    </a:lnTo>
                    <a:lnTo>
                      <a:pt x="1501626" y="2178398"/>
                    </a:lnTo>
                    <a:lnTo>
                      <a:pt x="1498522" y="2173121"/>
                    </a:lnTo>
                    <a:lnTo>
                      <a:pt x="1496349" y="2170016"/>
                    </a:lnTo>
                    <a:lnTo>
                      <a:pt x="1492313" y="2165670"/>
                    </a:lnTo>
                    <a:lnTo>
                      <a:pt x="1489208" y="2163497"/>
                    </a:lnTo>
                    <a:lnTo>
                      <a:pt x="1485173" y="2162566"/>
                    </a:lnTo>
                    <a:lnTo>
                      <a:pt x="1479895" y="2158219"/>
                    </a:lnTo>
                    <a:lnTo>
                      <a:pt x="1472755" y="2155115"/>
                    </a:lnTo>
                    <a:lnTo>
                      <a:pt x="1472755" y="2147664"/>
                    </a:lnTo>
                    <a:lnTo>
                      <a:pt x="1487346" y="2145491"/>
                    </a:lnTo>
                    <a:lnTo>
                      <a:pt x="1501937" y="2145491"/>
                    </a:lnTo>
                    <a:lnTo>
                      <a:pt x="1513423" y="2143318"/>
                    </a:lnTo>
                    <a:lnTo>
                      <a:pt x="1521805" y="2143318"/>
                    </a:lnTo>
                    <a:lnTo>
                      <a:pt x="1520874" y="2135867"/>
                    </a:lnTo>
                    <a:lnTo>
                      <a:pt x="1520874" y="2132763"/>
                    </a:lnTo>
                    <a:lnTo>
                      <a:pt x="1520874" y="2129037"/>
                    </a:lnTo>
                    <a:lnTo>
                      <a:pt x="1520874" y="2128106"/>
                    </a:lnTo>
                    <a:lnTo>
                      <a:pt x="1521805" y="2123760"/>
                    </a:lnTo>
                    <a:lnTo>
                      <a:pt x="1521805" y="2116309"/>
                    </a:lnTo>
                    <a:lnTo>
                      <a:pt x="1521805" y="2108858"/>
                    </a:lnTo>
                    <a:lnTo>
                      <a:pt x="1523978" y="2103581"/>
                    </a:lnTo>
                    <a:lnTo>
                      <a:pt x="1526151" y="2099235"/>
                    </a:lnTo>
                    <a:lnTo>
                      <a:pt x="1553160" y="2091784"/>
                    </a:lnTo>
                    <a:lnTo>
                      <a:pt x="1585447" y="2090853"/>
                    </a:lnTo>
                    <a:lnTo>
                      <a:pt x="1587620" y="2076262"/>
                    </a:lnTo>
                    <a:lnTo>
                      <a:pt x="1589793" y="2062602"/>
                    </a:lnTo>
                    <a:lnTo>
                      <a:pt x="1587620" y="2052047"/>
                    </a:lnTo>
                    <a:lnTo>
                      <a:pt x="1582342" y="2041492"/>
                    </a:lnTo>
                    <a:lnTo>
                      <a:pt x="1569924" y="2034041"/>
                    </a:lnTo>
                    <a:lnTo>
                      <a:pt x="1569924" y="2026590"/>
                    </a:lnTo>
                    <a:lnTo>
                      <a:pt x="1592897" y="2031868"/>
                    </a:lnTo>
                    <a:lnTo>
                      <a:pt x="1618975" y="2037145"/>
                    </a:lnTo>
                    <a:lnTo>
                      <a:pt x="1631393" y="2022554"/>
                    </a:lnTo>
                    <a:lnTo>
                      <a:pt x="1642879" y="2009826"/>
                    </a:lnTo>
                    <a:lnTo>
                      <a:pt x="1653434" y="1995235"/>
                    </a:lnTo>
                    <a:lnTo>
                      <a:pt x="1662747" y="1973194"/>
                    </a:lnTo>
                    <a:lnTo>
                      <a:pt x="1663679" y="1973194"/>
                    </a:lnTo>
                    <a:lnTo>
                      <a:pt x="1665852" y="1971020"/>
                    </a:lnTo>
                    <a:lnTo>
                      <a:pt x="1668025" y="1971020"/>
                    </a:lnTo>
                    <a:lnTo>
                      <a:pt x="1670198" y="1968847"/>
                    </a:lnTo>
                    <a:lnTo>
                      <a:pt x="1671130" y="1973194"/>
                    </a:lnTo>
                    <a:lnTo>
                      <a:pt x="1673303" y="1978471"/>
                    </a:lnTo>
                    <a:lnTo>
                      <a:pt x="1673303" y="1982817"/>
                    </a:lnTo>
                    <a:lnTo>
                      <a:pt x="1673303" y="1990268"/>
                    </a:lnTo>
                    <a:lnTo>
                      <a:pt x="1678580" y="1990268"/>
                    </a:lnTo>
                    <a:lnTo>
                      <a:pt x="1685721" y="1969158"/>
                    </a:lnTo>
                    <a:lnTo>
                      <a:pt x="1692861" y="1953325"/>
                    </a:lnTo>
                    <a:lnTo>
                      <a:pt x="1700001" y="1936561"/>
                    </a:lnTo>
                    <a:lnTo>
                      <a:pt x="1704037" y="1916692"/>
                    </a:lnTo>
                    <a:lnTo>
                      <a:pt x="1706210" y="1892478"/>
                    </a:lnTo>
                    <a:lnTo>
                      <a:pt x="1718628" y="1892478"/>
                    </a:lnTo>
                    <a:lnTo>
                      <a:pt x="1716455" y="1887200"/>
                    </a:lnTo>
                    <a:lnTo>
                      <a:pt x="1714282" y="1881923"/>
                    </a:lnTo>
                    <a:lnTo>
                      <a:pt x="1714282" y="1877576"/>
                    </a:lnTo>
                    <a:lnTo>
                      <a:pt x="1714282" y="1874472"/>
                    </a:lnTo>
                    <a:lnTo>
                      <a:pt x="1718317" y="1868263"/>
                    </a:lnTo>
                    <a:lnTo>
                      <a:pt x="1727631" y="1857708"/>
                    </a:lnTo>
                    <a:lnTo>
                      <a:pt x="1742222" y="1852430"/>
                    </a:lnTo>
                    <a:lnTo>
                      <a:pt x="1757744" y="1848084"/>
                    </a:lnTo>
                    <a:lnTo>
                      <a:pt x="1774508" y="1847153"/>
                    </a:lnTo>
                    <a:lnTo>
                      <a:pt x="1791272" y="1844979"/>
                    </a:lnTo>
                    <a:lnTo>
                      <a:pt x="1801827" y="1840633"/>
                    </a:lnTo>
                    <a:lnTo>
                      <a:pt x="1807105" y="1833183"/>
                    </a:lnTo>
                    <a:lnTo>
                      <a:pt x="1816418" y="1820454"/>
                    </a:lnTo>
                    <a:lnTo>
                      <a:pt x="1825732" y="1803690"/>
                    </a:lnTo>
                    <a:lnTo>
                      <a:pt x="1835045" y="1787857"/>
                    </a:lnTo>
                    <a:lnTo>
                      <a:pt x="1842185" y="1773267"/>
                    </a:lnTo>
                    <a:lnTo>
                      <a:pt x="1845290" y="1763953"/>
                    </a:lnTo>
                    <a:lnTo>
                      <a:pt x="1847463" y="1749362"/>
                    </a:lnTo>
                    <a:lnTo>
                      <a:pt x="1843427" y="1732598"/>
                    </a:lnTo>
                    <a:lnTo>
                      <a:pt x="1842496" y="1718007"/>
                    </a:lnTo>
                    <a:lnTo>
                      <a:pt x="1842496" y="1707452"/>
                    </a:lnTo>
                    <a:lnTo>
                      <a:pt x="1850878" y="1690688"/>
                    </a:lnTo>
                    <a:lnTo>
                      <a:pt x="1863296" y="1668646"/>
                    </a:lnTo>
                    <a:lnTo>
                      <a:pt x="1877887" y="1646605"/>
                    </a:lnTo>
                    <a:lnTo>
                      <a:pt x="1892477" y="1626736"/>
                    </a:lnTo>
                    <a:lnTo>
                      <a:pt x="1906137" y="1609972"/>
                    </a:lnTo>
                    <a:lnTo>
                      <a:pt x="1903964" y="1601590"/>
                    </a:lnTo>
                    <a:lnTo>
                      <a:pt x="1901480" y="1594450"/>
                    </a:lnTo>
                    <a:close/>
                    <a:moveTo>
                      <a:pt x="1340815" y="768043"/>
                    </a:moveTo>
                    <a:lnTo>
                      <a:pt x="1342988" y="765870"/>
                    </a:lnTo>
                    <a:lnTo>
                      <a:pt x="1345162" y="763697"/>
                    </a:lnTo>
                    <a:lnTo>
                      <a:pt x="1348266" y="760592"/>
                    </a:lnTo>
                    <a:lnTo>
                      <a:pt x="1350439" y="756246"/>
                    </a:lnTo>
                    <a:lnTo>
                      <a:pt x="1353544" y="756246"/>
                    </a:lnTo>
                    <a:lnTo>
                      <a:pt x="1352612" y="760592"/>
                    </a:lnTo>
                    <a:lnTo>
                      <a:pt x="1350439" y="762765"/>
                    </a:lnTo>
                    <a:lnTo>
                      <a:pt x="1348266" y="765870"/>
                    </a:lnTo>
                    <a:lnTo>
                      <a:pt x="1348266" y="768043"/>
                    </a:lnTo>
                    <a:lnTo>
                      <a:pt x="1347335" y="773320"/>
                    </a:lnTo>
                    <a:lnTo>
                      <a:pt x="1343299" y="771147"/>
                    </a:lnTo>
                    <a:lnTo>
                      <a:pt x="1341126" y="770216"/>
                    </a:lnTo>
                    <a:lnTo>
                      <a:pt x="1341126" y="768043"/>
                    </a:lnTo>
                    <a:close/>
                    <a:moveTo>
                      <a:pt x="1108602" y="713094"/>
                    </a:moveTo>
                    <a:lnTo>
                      <a:pt x="1117915" y="701608"/>
                    </a:lnTo>
                    <a:lnTo>
                      <a:pt x="1126297" y="688879"/>
                    </a:lnTo>
                    <a:lnTo>
                      <a:pt x="1144924" y="691052"/>
                    </a:lnTo>
                    <a:lnTo>
                      <a:pt x="1159515" y="698503"/>
                    </a:lnTo>
                    <a:lnTo>
                      <a:pt x="1167897" y="705954"/>
                    </a:lnTo>
                    <a:lnTo>
                      <a:pt x="1175037" y="716509"/>
                    </a:lnTo>
                    <a:lnTo>
                      <a:pt x="1181246" y="727995"/>
                    </a:lnTo>
                    <a:lnTo>
                      <a:pt x="1189628" y="736377"/>
                    </a:lnTo>
                    <a:lnTo>
                      <a:pt x="1203288" y="746001"/>
                    </a:lnTo>
                    <a:lnTo>
                      <a:pt x="1211670" y="749106"/>
                    </a:lnTo>
                    <a:lnTo>
                      <a:pt x="1218810" y="749106"/>
                    </a:lnTo>
                    <a:lnTo>
                      <a:pt x="1228124" y="751279"/>
                    </a:lnTo>
                    <a:lnTo>
                      <a:pt x="1237437" y="756556"/>
                    </a:lnTo>
                    <a:lnTo>
                      <a:pt x="1237437" y="766180"/>
                    </a:lnTo>
                    <a:lnTo>
                      <a:pt x="1235264" y="771458"/>
                    </a:lnTo>
                    <a:lnTo>
                      <a:pt x="1235264" y="775804"/>
                    </a:lnTo>
                    <a:lnTo>
                      <a:pt x="1233091" y="777977"/>
                    </a:lnTo>
                    <a:lnTo>
                      <a:pt x="1232159" y="778909"/>
                    </a:lnTo>
                    <a:lnTo>
                      <a:pt x="1229986" y="778909"/>
                    </a:lnTo>
                    <a:lnTo>
                      <a:pt x="1227813" y="778909"/>
                    </a:lnTo>
                    <a:lnTo>
                      <a:pt x="1225640" y="781082"/>
                    </a:lnTo>
                    <a:lnTo>
                      <a:pt x="1224709" y="783255"/>
                    </a:lnTo>
                    <a:lnTo>
                      <a:pt x="1222535" y="785428"/>
                    </a:lnTo>
                    <a:lnTo>
                      <a:pt x="1218500" y="795983"/>
                    </a:lnTo>
                    <a:lnTo>
                      <a:pt x="1220673" y="805607"/>
                    </a:lnTo>
                    <a:lnTo>
                      <a:pt x="1222846" y="810884"/>
                    </a:lnTo>
                    <a:lnTo>
                      <a:pt x="1222846" y="818335"/>
                    </a:lnTo>
                    <a:lnTo>
                      <a:pt x="1217568" y="827959"/>
                    </a:lnTo>
                    <a:lnTo>
                      <a:pt x="1218500" y="831063"/>
                    </a:lnTo>
                    <a:lnTo>
                      <a:pt x="1218500" y="833237"/>
                    </a:lnTo>
                    <a:lnTo>
                      <a:pt x="1218500" y="835410"/>
                    </a:lnTo>
                    <a:lnTo>
                      <a:pt x="1220673" y="837583"/>
                    </a:lnTo>
                    <a:lnTo>
                      <a:pt x="1222846" y="838514"/>
                    </a:lnTo>
                    <a:lnTo>
                      <a:pt x="1225950" y="837583"/>
                    </a:lnTo>
                    <a:lnTo>
                      <a:pt x="1237437" y="833237"/>
                    </a:lnTo>
                    <a:lnTo>
                      <a:pt x="1252959" y="825786"/>
                    </a:lnTo>
                    <a:lnTo>
                      <a:pt x="1269723" y="815231"/>
                    </a:lnTo>
                    <a:lnTo>
                      <a:pt x="1288350" y="805607"/>
                    </a:lnTo>
                    <a:lnTo>
                      <a:pt x="1302941" y="794120"/>
                    </a:lnTo>
                    <a:lnTo>
                      <a:pt x="1315359" y="786670"/>
                    </a:lnTo>
                    <a:lnTo>
                      <a:pt x="1322499" y="781392"/>
                    </a:lnTo>
                    <a:lnTo>
                      <a:pt x="1325603" y="783565"/>
                    </a:lnTo>
                    <a:lnTo>
                      <a:pt x="1327777" y="783565"/>
                    </a:lnTo>
                    <a:lnTo>
                      <a:pt x="1329950" y="783565"/>
                    </a:lnTo>
                    <a:lnTo>
                      <a:pt x="1332123" y="785738"/>
                    </a:lnTo>
                    <a:lnTo>
                      <a:pt x="1332123" y="786670"/>
                    </a:lnTo>
                    <a:lnTo>
                      <a:pt x="1333054" y="791016"/>
                    </a:lnTo>
                    <a:lnTo>
                      <a:pt x="1337090" y="791016"/>
                    </a:lnTo>
                    <a:lnTo>
                      <a:pt x="1329950" y="801571"/>
                    </a:lnTo>
                    <a:lnTo>
                      <a:pt x="1313186" y="811195"/>
                    </a:lnTo>
                    <a:lnTo>
                      <a:pt x="1295490" y="818646"/>
                    </a:lnTo>
                    <a:lnTo>
                      <a:pt x="1276863" y="826096"/>
                    </a:lnTo>
                    <a:lnTo>
                      <a:pt x="1259168" y="835720"/>
                    </a:lnTo>
                    <a:lnTo>
                      <a:pt x="1242404" y="845344"/>
                    </a:lnTo>
                    <a:lnTo>
                      <a:pt x="1233091" y="859004"/>
                    </a:lnTo>
                    <a:lnTo>
                      <a:pt x="1210118" y="855899"/>
                    </a:lnTo>
                    <a:lnTo>
                      <a:pt x="1207945" y="831684"/>
                    </a:lnTo>
                    <a:lnTo>
                      <a:pt x="1207945" y="809332"/>
                    </a:lnTo>
                    <a:lnTo>
                      <a:pt x="1207945" y="791326"/>
                    </a:lnTo>
                    <a:lnTo>
                      <a:pt x="1205771" y="771147"/>
                    </a:lnTo>
                    <a:lnTo>
                      <a:pt x="1193354" y="771147"/>
                    </a:lnTo>
                    <a:lnTo>
                      <a:pt x="1191180" y="778598"/>
                    </a:lnTo>
                    <a:lnTo>
                      <a:pt x="1185903" y="789153"/>
                    </a:lnTo>
                    <a:lnTo>
                      <a:pt x="1180625" y="801882"/>
                    </a:lnTo>
                    <a:lnTo>
                      <a:pt x="1174416" y="816783"/>
                    </a:lnTo>
                    <a:lnTo>
                      <a:pt x="1169139" y="828269"/>
                    </a:lnTo>
                    <a:lnTo>
                      <a:pt x="1166034" y="835720"/>
                    </a:lnTo>
                    <a:lnTo>
                      <a:pt x="1166034" y="838825"/>
                    </a:lnTo>
                    <a:lnTo>
                      <a:pt x="1159825" y="837893"/>
                    </a:lnTo>
                    <a:lnTo>
                      <a:pt x="1158894" y="835720"/>
                    </a:lnTo>
                    <a:lnTo>
                      <a:pt x="1156721" y="833547"/>
                    </a:lnTo>
                    <a:lnTo>
                      <a:pt x="1154548" y="831374"/>
                    </a:lnTo>
                    <a:lnTo>
                      <a:pt x="1154548" y="828269"/>
                    </a:lnTo>
                    <a:lnTo>
                      <a:pt x="1153306" y="822061"/>
                    </a:lnTo>
                    <a:lnTo>
                      <a:pt x="1153306" y="812747"/>
                    </a:lnTo>
                    <a:lnTo>
                      <a:pt x="1159515" y="797846"/>
                    </a:lnTo>
                    <a:lnTo>
                      <a:pt x="1166655" y="780771"/>
                    </a:lnTo>
                    <a:lnTo>
                      <a:pt x="1175037" y="768043"/>
                    </a:lnTo>
                    <a:lnTo>
                      <a:pt x="1182177" y="756556"/>
                    </a:lnTo>
                    <a:lnTo>
                      <a:pt x="1175037" y="748174"/>
                    </a:lnTo>
                    <a:lnTo>
                      <a:pt x="1167897" y="743828"/>
                    </a:lnTo>
                    <a:lnTo>
                      <a:pt x="1160757" y="740724"/>
                    </a:lnTo>
                    <a:lnTo>
                      <a:pt x="1152375" y="736377"/>
                    </a:lnTo>
                    <a:lnTo>
                      <a:pt x="1147097" y="723649"/>
                    </a:lnTo>
                    <a:lnTo>
                      <a:pt x="1137784" y="723649"/>
                    </a:lnTo>
                    <a:lnTo>
                      <a:pt x="1137784" y="728927"/>
                    </a:lnTo>
                    <a:lnTo>
                      <a:pt x="1135611" y="733273"/>
                    </a:lnTo>
                    <a:lnTo>
                      <a:pt x="1135611" y="738551"/>
                    </a:lnTo>
                    <a:lnTo>
                      <a:pt x="1133438" y="746001"/>
                    </a:lnTo>
                    <a:lnTo>
                      <a:pt x="1126297" y="736377"/>
                    </a:lnTo>
                    <a:lnTo>
                      <a:pt x="1121020" y="731100"/>
                    </a:lnTo>
                    <a:lnTo>
                      <a:pt x="1113879" y="727995"/>
                    </a:lnTo>
                    <a:lnTo>
                      <a:pt x="1103324" y="728927"/>
                    </a:lnTo>
                    <a:lnTo>
                      <a:pt x="1108602" y="713094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" name="Freeform: Shape 5">
                <a:extLst>
                  <a:ext uri="{FF2B5EF4-FFF2-40B4-BE49-F238E27FC236}">
                    <a16:creationId xmlns:a16="http://schemas.microsoft.com/office/drawing/2014/main" id="{E40A90BF-AA93-4179-80DD-CFBF35688D2D}"/>
                  </a:ext>
                </a:extLst>
              </p:cNvPr>
              <p:cNvSpPr/>
              <p:nvPr/>
            </p:nvSpPr>
            <p:spPr>
              <a:xfrm>
                <a:off x="3644576" y="3731096"/>
                <a:ext cx="2992697" cy="1030680"/>
              </a:xfrm>
              <a:custGeom>
                <a:avLst/>
                <a:gdLst>
                  <a:gd name="connsiteX0" fmla="*/ 7140 w 2992697"/>
                  <a:gd name="connsiteY0" fmla="*/ 256428 h 1030680"/>
                  <a:gd name="connsiteX1" fmla="*/ 26077 w 2992697"/>
                  <a:gd name="connsiteY1" fmla="*/ 261706 h 1030680"/>
                  <a:gd name="connsiteX2" fmla="*/ 38495 w 2992697"/>
                  <a:gd name="connsiteY2" fmla="*/ 271330 h 1030680"/>
                  <a:gd name="connsiteX3" fmla="*/ 49050 w 2992697"/>
                  <a:gd name="connsiteY3" fmla="*/ 279712 h 1030680"/>
                  <a:gd name="connsiteX4" fmla="*/ 60537 w 2992697"/>
                  <a:gd name="connsiteY4" fmla="*/ 291198 h 1030680"/>
                  <a:gd name="connsiteX5" fmla="*/ 71092 w 2992697"/>
                  <a:gd name="connsiteY5" fmla="*/ 299580 h 1030680"/>
                  <a:gd name="connsiteX6" fmla="*/ 71092 w 2992697"/>
                  <a:gd name="connsiteY6" fmla="*/ 296476 h 1030680"/>
                  <a:gd name="connsiteX7" fmla="*/ 77301 w 2992697"/>
                  <a:gd name="connsiteY7" fmla="*/ 296476 h 1030680"/>
                  <a:gd name="connsiteX8" fmla="*/ 77301 w 2992697"/>
                  <a:gd name="connsiteY8" fmla="*/ 299580 h 1030680"/>
                  <a:gd name="connsiteX9" fmla="*/ 78232 w 2992697"/>
                  <a:gd name="connsiteY9" fmla="*/ 303926 h 1030680"/>
                  <a:gd name="connsiteX10" fmla="*/ 82268 w 2992697"/>
                  <a:gd name="connsiteY10" fmla="*/ 309204 h 1030680"/>
                  <a:gd name="connsiteX11" fmla="*/ 84441 w 2992697"/>
                  <a:gd name="connsiteY11" fmla="*/ 316655 h 1030680"/>
                  <a:gd name="connsiteX12" fmla="*/ 76991 w 2992697"/>
                  <a:gd name="connsiteY12" fmla="*/ 316655 h 1030680"/>
                  <a:gd name="connsiteX13" fmla="*/ 72955 w 2992697"/>
                  <a:gd name="connsiteY13" fmla="*/ 316655 h 1030680"/>
                  <a:gd name="connsiteX14" fmla="*/ 72955 w 2992697"/>
                  <a:gd name="connsiteY14" fmla="*/ 318828 h 1030680"/>
                  <a:gd name="connsiteX15" fmla="*/ 70782 w 2992697"/>
                  <a:gd name="connsiteY15" fmla="*/ 318828 h 1030680"/>
                  <a:gd name="connsiteX16" fmla="*/ 67677 w 2992697"/>
                  <a:gd name="connsiteY16" fmla="*/ 318828 h 1030680"/>
                  <a:gd name="connsiteX17" fmla="*/ 63641 w 2992697"/>
                  <a:gd name="connsiteY17" fmla="*/ 321001 h 1030680"/>
                  <a:gd name="connsiteX18" fmla="*/ 49050 w 2992697"/>
                  <a:gd name="connsiteY18" fmla="*/ 309514 h 1030680"/>
                  <a:gd name="connsiteX19" fmla="*/ 34460 w 2992697"/>
                  <a:gd name="connsiteY19" fmla="*/ 304237 h 1030680"/>
                  <a:gd name="connsiteX20" fmla="*/ 16764 w 2992697"/>
                  <a:gd name="connsiteY20" fmla="*/ 299891 h 1030680"/>
                  <a:gd name="connsiteX21" fmla="*/ 0 w 2992697"/>
                  <a:gd name="connsiteY21" fmla="*/ 291509 h 1030680"/>
                  <a:gd name="connsiteX22" fmla="*/ 6209 w 2992697"/>
                  <a:gd name="connsiteY22" fmla="*/ 286231 h 1030680"/>
                  <a:gd name="connsiteX23" fmla="*/ 7140 w 2992697"/>
                  <a:gd name="connsiteY23" fmla="*/ 280022 h 1030680"/>
                  <a:gd name="connsiteX24" fmla="*/ 6209 w 2992697"/>
                  <a:gd name="connsiteY24" fmla="*/ 274745 h 1030680"/>
                  <a:gd name="connsiteX25" fmla="*/ 6209 w 2992697"/>
                  <a:gd name="connsiteY25" fmla="*/ 266983 h 1030680"/>
                  <a:gd name="connsiteX26" fmla="*/ 7140 w 2992697"/>
                  <a:gd name="connsiteY26" fmla="*/ 256428 h 1030680"/>
                  <a:gd name="connsiteX27" fmla="*/ 7140 w 2992697"/>
                  <a:gd name="connsiteY27" fmla="*/ 256428 h 1030680"/>
                  <a:gd name="connsiteX28" fmla="*/ 7140 w 2992697"/>
                  <a:gd name="connsiteY28" fmla="*/ 256428 h 1030680"/>
                  <a:gd name="connsiteX29" fmla="*/ 1275001 w 2992697"/>
                  <a:gd name="connsiteY29" fmla="*/ 248978 h 1030680"/>
                  <a:gd name="connsiteX30" fmla="*/ 1279037 w 2992697"/>
                  <a:gd name="connsiteY30" fmla="*/ 248978 h 1030680"/>
                  <a:gd name="connsiteX31" fmla="*/ 1282141 w 2992697"/>
                  <a:gd name="connsiteY31" fmla="*/ 249909 h 1030680"/>
                  <a:gd name="connsiteX32" fmla="*/ 1284314 w 2992697"/>
                  <a:gd name="connsiteY32" fmla="*/ 252082 h 1030680"/>
                  <a:gd name="connsiteX33" fmla="*/ 1286487 w 2992697"/>
                  <a:gd name="connsiteY33" fmla="*/ 254255 h 1030680"/>
                  <a:gd name="connsiteX34" fmla="*/ 1287419 w 2992697"/>
                  <a:gd name="connsiteY34" fmla="*/ 256428 h 1030680"/>
                  <a:gd name="connsiteX35" fmla="*/ 1287419 w 2992697"/>
                  <a:gd name="connsiteY35" fmla="*/ 257670 h 1030680"/>
                  <a:gd name="connsiteX36" fmla="*/ 1287419 w 2992697"/>
                  <a:gd name="connsiteY36" fmla="*/ 259843 h 1030680"/>
                  <a:gd name="connsiteX37" fmla="*/ 1289592 w 2992697"/>
                  <a:gd name="connsiteY37" fmla="*/ 264189 h 1030680"/>
                  <a:gd name="connsiteX38" fmla="*/ 1282141 w 2992697"/>
                  <a:gd name="connsiteY38" fmla="*/ 264189 h 1030680"/>
                  <a:gd name="connsiteX39" fmla="*/ 1279037 w 2992697"/>
                  <a:gd name="connsiteY39" fmla="*/ 265121 h 1030680"/>
                  <a:gd name="connsiteX40" fmla="*/ 1275001 w 2992697"/>
                  <a:gd name="connsiteY40" fmla="*/ 265121 h 1030680"/>
                  <a:gd name="connsiteX41" fmla="*/ 1271896 w 2992697"/>
                  <a:gd name="connsiteY41" fmla="*/ 267294 h 1030680"/>
                  <a:gd name="connsiteX42" fmla="*/ 1265687 w 2992697"/>
                  <a:gd name="connsiteY42" fmla="*/ 267294 h 1030680"/>
                  <a:gd name="connsiteX43" fmla="*/ 1265687 w 2992697"/>
                  <a:gd name="connsiteY43" fmla="*/ 264189 h 1030680"/>
                  <a:gd name="connsiteX44" fmla="*/ 1262583 w 2992697"/>
                  <a:gd name="connsiteY44" fmla="*/ 264189 h 1030680"/>
                  <a:gd name="connsiteX45" fmla="*/ 1262583 w 2992697"/>
                  <a:gd name="connsiteY45" fmla="*/ 250530 h 1030680"/>
                  <a:gd name="connsiteX46" fmla="*/ 1267861 w 2992697"/>
                  <a:gd name="connsiteY46" fmla="*/ 250530 h 1030680"/>
                  <a:gd name="connsiteX47" fmla="*/ 1273138 w 2992697"/>
                  <a:gd name="connsiteY47" fmla="*/ 249598 h 1030680"/>
                  <a:gd name="connsiteX48" fmla="*/ 1275001 w 2992697"/>
                  <a:gd name="connsiteY48" fmla="*/ 249598 h 1030680"/>
                  <a:gd name="connsiteX49" fmla="*/ 1275001 w 2992697"/>
                  <a:gd name="connsiteY49" fmla="*/ 248978 h 1030680"/>
                  <a:gd name="connsiteX50" fmla="*/ 1275001 w 2992697"/>
                  <a:gd name="connsiteY50" fmla="*/ 248978 h 1030680"/>
                  <a:gd name="connsiteX51" fmla="*/ 63641 w 2992697"/>
                  <a:gd name="connsiteY51" fmla="*/ 239664 h 1030680"/>
                  <a:gd name="connsiteX52" fmla="*/ 80405 w 2992697"/>
                  <a:gd name="connsiteY52" fmla="*/ 239664 h 1030680"/>
                  <a:gd name="connsiteX53" fmla="*/ 80405 w 2992697"/>
                  <a:gd name="connsiteY53" fmla="*/ 242769 h 1030680"/>
                  <a:gd name="connsiteX54" fmla="*/ 77301 w 2992697"/>
                  <a:gd name="connsiteY54" fmla="*/ 242769 h 1030680"/>
                  <a:gd name="connsiteX55" fmla="*/ 73265 w 2992697"/>
                  <a:gd name="connsiteY55" fmla="*/ 242769 h 1030680"/>
                  <a:gd name="connsiteX56" fmla="*/ 71092 w 2992697"/>
                  <a:gd name="connsiteY56" fmla="*/ 244942 h 1030680"/>
                  <a:gd name="connsiteX57" fmla="*/ 70161 w 2992697"/>
                  <a:gd name="connsiteY57" fmla="*/ 244942 h 1030680"/>
                  <a:gd name="connsiteX58" fmla="*/ 70161 w 2992697"/>
                  <a:gd name="connsiteY58" fmla="*/ 244942 h 1030680"/>
                  <a:gd name="connsiteX59" fmla="*/ 67988 w 2992697"/>
                  <a:gd name="connsiteY59" fmla="*/ 244942 h 1030680"/>
                  <a:gd name="connsiteX60" fmla="*/ 65815 w 2992697"/>
                  <a:gd name="connsiteY60" fmla="*/ 242769 h 1030680"/>
                  <a:gd name="connsiteX61" fmla="*/ 63641 w 2992697"/>
                  <a:gd name="connsiteY61" fmla="*/ 239664 h 1030680"/>
                  <a:gd name="connsiteX62" fmla="*/ 63641 w 2992697"/>
                  <a:gd name="connsiteY62" fmla="*/ 239664 h 1030680"/>
                  <a:gd name="connsiteX63" fmla="*/ 63641 w 2992697"/>
                  <a:gd name="connsiteY63" fmla="*/ 239664 h 1030680"/>
                  <a:gd name="connsiteX64" fmla="*/ 1790651 w 2992697"/>
                  <a:gd name="connsiteY64" fmla="*/ 213276 h 1030680"/>
                  <a:gd name="connsiteX65" fmla="*/ 1803069 w 2992697"/>
                  <a:gd name="connsiteY65" fmla="*/ 213276 h 1030680"/>
                  <a:gd name="connsiteX66" fmla="*/ 1807105 w 2992697"/>
                  <a:gd name="connsiteY66" fmla="*/ 228178 h 1030680"/>
                  <a:gd name="connsiteX67" fmla="*/ 1810209 w 2992697"/>
                  <a:gd name="connsiteY67" fmla="*/ 237801 h 1030680"/>
                  <a:gd name="connsiteX68" fmla="*/ 1817660 w 2992697"/>
                  <a:gd name="connsiteY68" fmla="*/ 242148 h 1030680"/>
                  <a:gd name="connsiteX69" fmla="*/ 1830078 w 2992697"/>
                  <a:gd name="connsiteY69" fmla="*/ 247425 h 1030680"/>
                  <a:gd name="connsiteX70" fmla="*/ 1824800 w 2992697"/>
                  <a:gd name="connsiteY70" fmla="*/ 269467 h 1030680"/>
                  <a:gd name="connsiteX71" fmla="*/ 1817350 w 2992697"/>
                  <a:gd name="connsiteY71" fmla="*/ 291509 h 1030680"/>
                  <a:gd name="connsiteX72" fmla="*/ 1806794 w 2992697"/>
                  <a:gd name="connsiteY72" fmla="*/ 307341 h 1030680"/>
                  <a:gd name="connsiteX73" fmla="*/ 1806794 w 2992697"/>
                  <a:gd name="connsiteY73" fmla="*/ 287162 h 1030680"/>
                  <a:gd name="connsiteX74" fmla="*/ 1782890 w 2992697"/>
                  <a:gd name="connsiteY74" fmla="*/ 287162 h 1030680"/>
                  <a:gd name="connsiteX75" fmla="*/ 1785063 w 2992697"/>
                  <a:gd name="connsiteY75" fmla="*/ 263879 h 1030680"/>
                  <a:gd name="connsiteX76" fmla="*/ 1787236 w 2992697"/>
                  <a:gd name="connsiteY76" fmla="*/ 241837 h 1030680"/>
                  <a:gd name="connsiteX77" fmla="*/ 1790651 w 2992697"/>
                  <a:gd name="connsiteY77" fmla="*/ 213276 h 1030680"/>
                  <a:gd name="connsiteX78" fmla="*/ 1790651 w 2992697"/>
                  <a:gd name="connsiteY78" fmla="*/ 213276 h 1030680"/>
                  <a:gd name="connsiteX79" fmla="*/ 1790651 w 2992697"/>
                  <a:gd name="connsiteY79" fmla="*/ 213276 h 1030680"/>
                  <a:gd name="connsiteX80" fmla="*/ 2941784 w 2992697"/>
                  <a:gd name="connsiteY80" fmla="*/ 165778 h 1030680"/>
                  <a:gd name="connsiteX81" fmla="*/ 2945820 w 2992697"/>
                  <a:gd name="connsiteY81" fmla="*/ 165778 h 1030680"/>
                  <a:gd name="connsiteX82" fmla="*/ 2945820 w 2992697"/>
                  <a:gd name="connsiteY82" fmla="*/ 170124 h 1030680"/>
                  <a:gd name="connsiteX83" fmla="*/ 2946751 w 2992697"/>
                  <a:gd name="connsiteY83" fmla="*/ 175402 h 1030680"/>
                  <a:gd name="connsiteX84" fmla="*/ 2948925 w 2992697"/>
                  <a:gd name="connsiteY84" fmla="*/ 177575 h 1030680"/>
                  <a:gd name="connsiteX85" fmla="*/ 2951098 w 2992697"/>
                  <a:gd name="connsiteY85" fmla="*/ 180679 h 1030680"/>
                  <a:gd name="connsiteX86" fmla="*/ 2953271 w 2992697"/>
                  <a:gd name="connsiteY86" fmla="*/ 182853 h 1030680"/>
                  <a:gd name="connsiteX87" fmla="*/ 2956375 w 2992697"/>
                  <a:gd name="connsiteY87" fmla="*/ 185957 h 1030680"/>
                  <a:gd name="connsiteX88" fmla="*/ 2960411 w 2992697"/>
                  <a:gd name="connsiteY88" fmla="*/ 182853 h 1030680"/>
                  <a:gd name="connsiteX89" fmla="*/ 2961342 w 2992697"/>
                  <a:gd name="connsiteY89" fmla="*/ 178506 h 1030680"/>
                  <a:gd name="connsiteX90" fmla="*/ 2963515 w 2992697"/>
                  <a:gd name="connsiteY90" fmla="*/ 177575 h 1030680"/>
                  <a:gd name="connsiteX91" fmla="*/ 2967551 w 2992697"/>
                  <a:gd name="connsiteY91" fmla="*/ 177575 h 1030680"/>
                  <a:gd name="connsiteX92" fmla="*/ 2972829 w 2992697"/>
                  <a:gd name="connsiteY92" fmla="*/ 175402 h 1030680"/>
                  <a:gd name="connsiteX93" fmla="*/ 2975933 w 2992697"/>
                  <a:gd name="connsiteY93" fmla="*/ 185957 h 1030680"/>
                  <a:gd name="connsiteX94" fmla="*/ 2982142 w 2992697"/>
                  <a:gd name="connsiteY94" fmla="*/ 193408 h 1030680"/>
                  <a:gd name="connsiteX95" fmla="*/ 2987420 w 2992697"/>
                  <a:gd name="connsiteY95" fmla="*/ 200858 h 1030680"/>
                  <a:gd name="connsiteX96" fmla="*/ 2990524 w 2992697"/>
                  <a:gd name="connsiteY96" fmla="*/ 210482 h 1030680"/>
                  <a:gd name="connsiteX97" fmla="*/ 2992697 w 2992697"/>
                  <a:gd name="connsiteY97" fmla="*/ 223211 h 1030680"/>
                  <a:gd name="connsiteX98" fmla="*/ 2992697 w 2992697"/>
                  <a:gd name="connsiteY98" fmla="*/ 225384 h 1030680"/>
                  <a:gd name="connsiteX99" fmla="*/ 2990524 w 2992697"/>
                  <a:gd name="connsiteY99" fmla="*/ 227557 h 1030680"/>
                  <a:gd name="connsiteX100" fmla="*/ 2990524 w 2992697"/>
                  <a:gd name="connsiteY100" fmla="*/ 228488 h 1030680"/>
                  <a:gd name="connsiteX101" fmla="*/ 2990524 w 2992697"/>
                  <a:gd name="connsiteY101" fmla="*/ 230661 h 1030680"/>
                  <a:gd name="connsiteX102" fmla="*/ 2990524 w 2992697"/>
                  <a:gd name="connsiteY102" fmla="*/ 232834 h 1030680"/>
                  <a:gd name="connsiteX103" fmla="*/ 2989593 w 2992697"/>
                  <a:gd name="connsiteY103" fmla="*/ 235939 h 1030680"/>
                  <a:gd name="connsiteX104" fmla="*/ 2978106 w 2992697"/>
                  <a:gd name="connsiteY104" fmla="*/ 243390 h 1030680"/>
                  <a:gd name="connsiteX105" fmla="*/ 2961342 w 2992697"/>
                  <a:gd name="connsiteY105" fmla="*/ 250840 h 1030680"/>
                  <a:gd name="connsiteX106" fmla="*/ 2941474 w 2992697"/>
                  <a:gd name="connsiteY106" fmla="*/ 255186 h 1030680"/>
                  <a:gd name="connsiteX107" fmla="*/ 2921605 w 2992697"/>
                  <a:gd name="connsiteY107" fmla="*/ 258291 h 1030680"/>
                  <a:gd name="connsiteX108" fmla="*/ 2904841 w 2992697"/>
                  <a:gd name="connsiteY108" fmla="*/ 260464 h 1030680"/>
                  <a:gd name="connsiteX109" fmla="*/ 2907014 w 2992697"/>
                  <a:gd name="connsiteY109" fmla="*/ 250840 h 1030680"/>
                  <a:gd name="connsiteX110" fmla="*/ 2909187 w 2992697"/>
                  <a:gd name="connsiteY110" fmla="*/ 247736 h 1030680"/>
                  <a:gd name="connsiteX111" fmla="*/ 2911360 w 2992697"/>
                  <a:gd name="connsiteY111" fmla="*/ 243390 h 1030680"/>
                  <a:gd name="connsiteX112" fmla="*/ 2912292 w 2992697"/>
                  <a:gd name="connsiteY112" fmla="*/ 242458 h 1030680"/>
                  <a:gd name="connsiteX113" fmla="*/ 2914465 w 2992697"/>
                  <a:gd name="connsiteY113" fmla="*/ 242458 h 1030680"/>
                  <a:gd name="connsiteX114" fmla="*/ 2918501 w 2992697"/>
                  <a:gd name="connsiteY114" fmla="*/ 240285 h 1030680"/>
                  <a:gd name="connsiteX115" fmla="*/ 2919432 w 2992697"/>
                  <a:gd name="connsiteY115" fmla="*/ 240285 h 1030680"/>
                  <a:gd name="connsiteX116" fmla="*/ 2921605 w 2992697"/>
                  <a:gd name="connsiteY116" fmla="*/ 238112 h 1030680"/>
                  <a:gd name="connsiteX117" fmla="*/ 2925641 w 2992697"/>
                  <a:gd name="connsiteY117" fmla="*/ 235939 h 1030680"/>
                  <a:gd name="connsiteX118" fmla="*/ 2930919 w 2992697"/>
                  <a:gd name="connsiteY118" fmla="*/ 221037 h 1030680"/>
                  <a:gd name="connsiteX119" fmla="*/ 2930919 w 2992697"/>
                  <a:gd name="connsiteY119" fmla="*/ 206136 h 1030680"/>
                  <a:gd name="connsiteX120" fmla="*/ 2928746 w 2992697"/>
                  <a:gd name="connsiteY120" fmla="*/ 192476 h 1030680"/>
                  <a:gd name="connsiteX121" fmla="*/ 2931850 w 2992697"/>
                  <a:gd name="connsiteY121" fmla="*/ 180990 h 1030680"/>
                  <a:gd name="connsiteX122" fmla="*/ 2941163 w 2992697"/>
                  <a:gd name="connsiteY122" fmla="*/ 170435 h 1030680"/>
                  <a:gd name="connsiteX123" fmla="*/ 2941163 w 2992697"/>
                  <a:gd name="connsiteY123" fmla="*/ 165778 h 1030680"/>
                  <a:gd name="connsiteX124" fmla="*/ 2941784 w 2992697"/>
                  <a:gd name="connsiteY124" fmla="*/ 165778 h 1030680"/>
                  <a:gd name="connsiteX125" fmla="*/ 2941784 w 2992697"/>
                  <a:gd name="connsiteY125" fmla="*/ 165778 h 1030680"/>
                  <a:gd name="connsiteX126" fmla="*/ 148083 w 2992697"/>
                  <a:gd name="connsiteY126" fmla="*/ 158327 h 1030680"/>
                  <a:gd name="connsiteX127" fmla="*/ 167951 w 2992697"/>
                  <a:gd name="connsiteY127" fmla="*/ 180369 h 1030680"/>
                  <a:gd name="connsiteX128" fmla="*/ 193097 w 2992697"/>
                  <a:gd name="connsiteY128" fmla="*/ 197133 h 1030680"/>
                  <a:gd name="connsiteX129" fmla="*/ 224452 w 2992697"/>
                  <a:gd name="connsiteY129" fmla="*/ 209861 h 1030680"/>
                  <a:gd name="connsiteX130" fmla="*/ 226625 w 2992697"/>
                  <a:gd name="connsiteY130" fmla="*/ 227867 h 1030680"/>
                  <a:gd name="connsiteX131" fmla="*/ 231903 w 2992697"/>
                  <a:gd name="connsiteY131" fmla="*/ 241527 h 1030680"/>
                  <a:gd name="connsiteX132" fmla="*/ 237181 w 2992697"/>
                  <a:gd name="connsiteY132" fmla="*/ 248978 h 1030680"/>
                  <a:gd name="connsiteX133" fmla="*/ 244631 w 2992697"/>
                  <a:gd name="connsiteY133" fmla="*/ 256428 h 1030680"/>
                  <a:gd name="connsiteX134" fmla="*/ 252082 w 2992697"/>
                  <a:gd name="connsiteY134" fmla="*/ 266983 h 1030680"/>
                  <a:gd name="connsiteX135" fmla="*/ 239664 w 2992697"/>
                  <a:gd name="connsiteY135" fmla="*/ 269157 h 1030680"/>
                  <a:gd name="connsiteX136" fmla="*/ 227246 w 2992697"/>
                  <a:gd name="connsiteY136" fmla="*/ 271330 h 1030680"/>
                  <a:gd name="connsiteX137" fmla="*/ 215760 w 2992697"/>
                  <a:gd name="connsiteY137" fmla="*/ 276607 h 1030680"/>
                  <a:gd name="connsiteX138" fmla="*/ 208309 w 2992697"/>
                  <a:gd name="connsiteY138" fmla="*/ 284058 h 1030680"/>
                  <a:gd name="connsiteX139" fmla="*/ 207378 w 2992697"/>
                  <a:gd name="connsiteY139" fmla="*/ 287162 h 1030680"/>
                  <a:gd name="connsiteX140" fmla="*/ 205205 w 2992697"/>
                  <a:gd name="connsiteY140" fmla="*/ 291509 h 1030680"/>
                  <a:gd name="connsiteX141" fmla="*/ 203032 w 2992697"/>
                  <a:gd name="connsiteY141" fmla="*/ 294613 h 1030680"/>
                  <a:gd name="connsiteX142" fmla="*/ 200858 w 2992697"/>
                  <a:gd name="connsiteY142" fmla="*/ 296786 h 1030680"/>
                  <a:gd name="connsiteX143" fmla="*/ 197754 w 2992697"/>
                  <a:gd name="connsiteY143" fmla="*/ 299891 h 1030680"/>
                  <a:gd name="connsiteX144" fmla="*/ 186267 w 2992697"/>
                  <a:gd name="connsiteY144" fmla="*/ 302064 h 1030680"/>
                  <a:gd name="connsiteX145" fmla="*/ 170745 w 2992697"/>
                  <a:gd name="connsiteY145" fmla="*/ 304237 h 1030680"/>
                  <a:gd name="connsiteX146" fmla="*/ 151808 w 2992697"/>
                  <a:gd name="connsiteY146" fmla="*/ 302064 h 1030680"/>
                  <a:gd name="connsiteX147" fmla="*/ 137217 w 2992697"/>
                  <a:gd name="connsiteY147" fmla="*/ 299891 h 1030680"/>
                  <a:gd name="connsiteX148" fmla="*/ 134113 w 2992697"/>
                  <a:gd name="connsiteY148" fmla="*/ 289335 h 1030680"/>
                  <a:gd name="connsiteX149" fmla="*/ 131939 w 2992697"/>
                  <a:gd name="connsiteY149" fmla="*/ 281885 h 1030680"/>
                  <a:gd name="connsiteX150" fmla="*/ 129766 w 2992697"/>
                  <a:gd name="connsiteY150" fmla="*/ 276607 h 1030680"/>
                  <a:gd name="connsiteX151" fmla="*/ 124489 w 2992697"/>
                  <a:gd name="connsiteY151" fmla="*/ 266983 h 1030680"/>
                  <a:gd name="connsiteX152" fmla="*/ 148393 w 2992697"/>
                  <a:gd name="connsiteY152" fmla="*/ 259533 h 1030680"/>
                  <a:gd name="connsiteX153" fmla="*/ 148393 w 2992697"/>
                  <a:gd name="connsiteY153" fmla="*/ 256428 h 1030680"/>
                  <a:gd name="connsiteX154" fmla="*/ 129456 w 2992697"/>
                  <a:gd name="connsiteY154" fmla="*/ 254255 h 1030680"/>
                  <a:gd name="connsiteX155" fmla="*/ 117038 w 2992697"/>
                  <a:gd name="connsiteY155" fmla="*/ 249909 h 1030680"/>
                  <a:gd name="connsiteX156" fmla="*/ 107725 w 2992697"/>
                  <a:gd name="connsiteY156" fmla="*/ 242458 h 1030680"/>
                  <a:gd name="connsiteX157" fmla="*/ 106793 w 2992697"/>
                  <a:gd name="connsiteY157" fmla="*/ 237181 h 1030680"/>
                  <a:gd name="connsiteX158" fmla="*/ 102758 w 2992697"/>
                  <a:gd name="connsiteY158" fmla="*/ 231903 h 1030680"/>
                  <a:gd name="connsiteX159" fmla="*/ 100584 w 2992697"/>
                  <a:gd name="connsiteY159" fmla="*/ 226625 h 1030680"/>
                  <a:gd name="connsiteX160" fmla="*/ 100584 w 2992697"/>
                  <a:gd name="connsiteY160" fmla="*/ 220417 h 1030680"/>
                  <a:gd name="connsiteX161" fmla="*/ 100584 w 2992697"/>
                  <a:gd name="connsiteY161" fmla="*/ 217312 h 1030680"/>
                  <a:gd name="connsiteX162" fmla="*/ 100584 w 2992697"/>
                  <a:gd name="connsiteY162" fmla="*/ 212966 h 1030680"/>
                  <a:gd name="connsiteX163" fmla="*/ 102758 w 2992697"/>
                  <a:gd name="connsiteY163" fmla="*/ 212966 h 1030680"/>
                  <a:gd name="connsiteX164" fmla="*/ 104931 w 2992697"/>
                  <a:gd name="connsiteY164" fmla="*/ 212034 h 1030680"/>
                  <a:gd name="connsiteX165" fmla="*/ 107104 w 2992697"/>
                  <a:gd name="connsiteY165" fmla="*/ 212034 h 1030680"/>
                  <a:gd name="connsiteX166" fmla="*/ 108035 w 2992697"/>
                  <a:gd name="connsiteY166" fmla="*/ 212034 h 1030680"/>
                  <a:gd name="connsiteX167" fmla="*/ 112071 w 2992697"/>
                  <a:gd name="connsiteY167" fmla="*/ 209861 h 1030680"/>
                  <a:gd name="connsiteX168" fmla="*/ 113623 w 2992697"/>
                  <a:gd name="connsiteY168" fmla="*/ 204894 h 1030680"/>
                  <a:gd name="connsiteX169" fmla="*/ 113623 w 2992697"/>
                  <a:gd name="connsiteY169" fmla="*/ 198685 h 1030680"/>
                  <a:gd name="connsiteX170" fmla="*/ 113623 w 2992697"/>
                  <a:gd name="connsiteY170" fmla="*/ 195581 h 1030680"/>
                  <a:gd name="connsiteX171" fmla="*/ 114554 w 2992697"/>
                  <a:gd name="connsiteY171" fmla="*/ 193408 h 1030680"/>
                  <a:gd name="connsiteX172" fmla="*/ 116728 w 2992697"/>
                  <a:gd name="connsiteY172" fmla="*/ 190303 h 1030680"/>
                  <a:gd name="connsiteX173" fmla="*/ 118901 w 2992697"/>
                  <a:gd name="connsiteY173" fmla="*/ 190303 h 1030680"/>
                  <a:gd name="connsiteX174" fmla="*/ 121074 w 2992697"/>
                  <a:gd name="connsiteY174" fmla="*/ 188130 h 1030680"/>
                  <a:gd name="connsiteX175" fmla="*/ 122005 w 2992697"/>
                  <a:gd name="connsiteY175" fmla="*/ 188130 h 1030680"/>
                  <a:gd name="connsiteX176" fmla="*/ 124178 w 2992697"/>
                  <a:gd name="connsiteY176" fmla="*/ 188130 h 1030680"/>
                  <a:gd name="connsiteX177" fmla="*/ 127283 w 2992697"/>
                  <a:gd name="connsiteY177" fmla="*/ 185957 h 1030680"/>
                  <a:gd name="connsiteX178" fmla="*/ 129456 w 2992697"/>
                  <a:gd name="connsiteY178" fmla="*/ 178506 h 1030680"/>
                  <a:gd name="connsiteX179" fmla="*/ 131629 w 2992697"/>
                  <a:gd name="connsiteY179" fmla="*/ 173229 h 1030680"/>
                  <a:gd name="connsiteX180" fmla="*/ 133802 w 2992697"/>
                  <a:gd name="connsiteY180" fmla="*/ 167951 h 1030680"/>
                  <a:gd name="connsiteX181" fmla="*/ 136907 w 2992697"/>
                  <a:gd name="connsiteY181" fmla="*/ 162674 h 1030680"/>
                  <a:gd name="connsiteX182" fmla="*/ 139080 w 2992697"/>
                  <a:gd name="connsiteY182" fmla="*/ 160500 h 1030680"/>
                  <a:gd name="connsiteX183" fmla="*/ 141253 w 2992697"/>
                  <a:gd name="connsiteY183" fmla="*/ 160500 h 1030680"/>
                  <a:gd name="connsiteX184" fmla="*/ 142184 w 2992697"/>
                  <a:gd name="connsiteY184" fmla="*/ 158327 h 1030680"/>
                  <a:gd name="connsiteX185" fmla="*/ 144357 w 2992697"/>
                  <a:gd name="connsiteY185" fmla="*/ 158327 h 1030680"/>
                  <a:gd name="connsiteX186" fmla="*/ 148083 w 2992697"/>
                  <a:gd name="connsiteY186" fmla="*/ 158327 h 1030680"/>
                  <a:gd name="connsiteX187" fmla="*/ 148083 w 2992697"/>
                  <a:gd name="connsiteY187" fmla="*/ 158327 h 1030680"/>
                  <a:gd name="connsiteX188" fmla="*/ 148083 w 2992697"/>
                  <a:gd name="connsiteY188" fmla="*/ 158327 h 1030680"/>
                  <a:gd name="connsiteX189" fmla="*/ 1222846 w 2992697"/>
                  <a:gd name="connsiteY189" fmla="*/ 138148 h 1030680"/>
                  <a:gd name="connsiteX190" fmla="*/ 1228124 w 2992697"/>
                  <a:gd name="connsiteY190" fmla="*/ 140322 h 1030680"/>
                  <a:gd name="connsiteX191" fmla="*/ 1233401 w 2992697"/>
                  <a:gd name="connsiteY191" fmla="*/ 141253 h 1030680"/>
                  <a:gd name="connsiteX192" fmla="*/ 1236506 w 2992697"/>
                  <a:gd name="connsiteY192" fmla="*/ 143426 h 1030680"/>
                  <a:gd name="connsiteX193" fmla="*/ 1242714 w 2992697"/>
                  <a:gd name="connsiteY193" fmla="*/ 145599 h 1030680"/>
                  <a:gd name="connsiteX194" fmla="*/ 1242714 w 2992697"/>
                  <a:gd name="connsiteY194" fmla="*/ 150877 h 1030680"/>
                  <a:gd name="connsiteX195" fmla="*/ 1243646 w 2992697"/>
                  <a:gd name="connsiteY195" fmla="*/ 155223 h 1030680"/>
                  <a:gd name="connsiteX196" fmla="*/ 1243646 w 2992697"/>
                  <a:gd name="connsiteY196" fmla="*/ 158327 h 1030680"/>
                  <a:gd name="connsiteX197" fmla="*/ 1245819 w 2992697"/>
                  <a:gd name="connsiteY197" fmla="*/ 162674 h 1030680"/>
                  <a:gd name="connsiteX198" fmla="*/ 1233401 w 2992697"/>
                  <a:gd name="connsiteY198" fmla="*/ 162674 h 1030680"/>
                  <a:gd name="connsiteX199" fmla="*/ 1231228 w 2992697"/>
                  <a:gd name="connsiteY199" fmla="*/ 158327 h 1030680"/>
                  <a:gd name="connsiteX200" fmla="*/ 1229055 w 2992697"/>
                  <a:gd name="connsiteY200" fmla="*/ 155223 h 1030680"/>
                  <a:gd name="connsiteX201" fmla="*/ 1225950 w 2992697"/>
                  <a:gd name="connsiteY201" fmla="*/ 150877 h 1030680"/>
                  <a:gd name="connsiteX202" fmla="*/ 1223777 w 2992697"/>
                  <a:gd name="connsiteY202" fmla="*/ 148704 h 1030680"/>
                  <a:gd name="connsiteX203" fmla="*/ 1223777 w 2992697"/>
                  <a:gd name="connsiteY203" fmla="*/ 143426 h 1030680"/>
                  <a:gd name="connsiteX204" fmla="*/ 1222846 w 2992697"/>
                  <a:gd name="connsiteY204" fmla="*/ 138148 h 1030680"/>
                  <a:gd name="connsiteX205" fmla="*/ 1222846 w 2992697"/>
                  <a:gd name="connsiteY205" fmla="*/ 138148 h 1030680"/>
                  <a:gd name="connsiteX206" fmla="*/ 1222846 w 2992697"/>
                  <a:gd name="connsiteY206" fmla="*/ 138148 h 1030680"/>
                  <a:gd name="connsiteX207" fmla="*/ 1730114 w 2992697"/>
                  <a:gd name="connsiteY207" fmla="*/ 113934 h 1030680"/>
                  <a:gd name="connsiteX208" fmla="*/ 1736323 w 2992697"/>
                  <a:gd name="connsiteY208" fmla="*/ 123557 h 1030680"/>
                  <a:gd name="connsiteX209" fmla="*/ 1741601 w 2992697"/>
                  <a:gd name="connsiteY209" fmla="*/ 141563 h 1030680"/>
                  <a:gd name="connsiteX210" fmla="*/ 1749051 w 2992697"/>
                  <a:gd name="connsiteY210" fmla="*/ 158327 h 1030680"/>
                  <a:gd name="connsiteX211" fmla="*/ 1758365 w 2992697"/>
                  <a:gd name="connsiteY211" fmla="*/ 175091 h 1030680"/>
                  <a:gd name="connsiteX212" fmla="*/ 1763642 w 2992697"/>
                  <a:gd name="connsiteY212" fmla="*/ 182542 h 1030680"/>
                  <a:gd name="connsiteX213" fmla="*/ 1766747 w 2992697"/>
                  <a:gd name="connsiteY213" fmla="*/ 178196 h 1030680"/>
                  <a:gd name="connsiteX214" fmla="*/ 1768920 w 2992697"/>
                  <a:gd name="connsiteY214" fmla="*/ 177265 h 1030680"/>
                  <a:gd name="connsiteX215" fmla="*/ 1772956 w 2992697"/>
                  <a:gd name="connsiteY215" fmla="*/ 177265 h 1030680"/>
                  <a:gd name="connsiteX216" fmla="*/ 1776060 w 2992697"/>
                  <a:gd name="connsiteY216" fmla="*/ 175091 h 1030680"/>
                  <a:gd name="connsiteX217" fmla="*/ 1783511 w 2992697"/>
                  <a:gd name="connsiteY217" fmla="*/ 175091 h 1030680"/>
                  <a:gd name="connsiteX218" fmla="*/ 1783511 w 2992697"/>
                  <a:gd name="connsiteY218" fmla="*/ 178196 h 1030680"/>
                  <a:gd name="connsiteX219" fmla="*/ 1787547 w 2992697"/>
                  <a:gd name="connsiteY219" fmla="*/ 178196 h 1030680"/>
                  <a:gd name="connsiteX220" fmla="*/ 1787547 w 2992697"/>
                  <a:gd name="connsiteY220" fmla="*/ 189682 h 1030680"/>
                  <a:gd name="connsiteX221" fmla="*/ 1759296 w 2992697"/>
                  <a:gd name="connsiteY221" fmla="*/ 192787 h 1030680"/>
                  <a:gd name="connsiteX222" fmla="*/ 1756192 w 2992697"/>
                  <a:gd name="connsiteY222" fmla="*/ 222279 h 1030680"/>
                  <a:gd name="connsiteX223" fmla="*/ 1746878 w 2992697"/>
                  <a:gd name="connsiteY223" fmla="*/ 246494 h 1030680"/>
                  <a:gd name="connsiteX224" fmla="*/ 1739428 w 2992697"/>
                  <a:gd name="connsiteY224" fmla="*/ 270709 h 1030680"/>
                  <a:gd name="connsiteX225" fmla="*/ 1736323 w 2992697"/>
                  <a:gd name="connsiteY225" fmla="*/ 290888 h 1030680"/>
                  <a:gd name="connsiteX226" fmla="*/ 1734150 w 2992697"/>
                  <a:gd name="connsiteY226" fmla="*/ 311067 h 1030680"/>
                  <a:gd name="connsiteX227" fmla="*/ 1734150 w 2992697"/>
                  <a:gd name="connsiteY227" fmla="*/ 327831 h 1030680"/>
                  <a:gd name="connsiteX228" fmla="*/ 1730114 w 2992697"/>
                  <a:gd name="connsiteY228" fmla="*/ 343664 h 1030680"/>
                  <a:gd name="connsiteX229" fmla="*/ 1727010 w 2992697"/>
                  <a:gd name="connsiteY229" fmla="*/ 343664 h 1030680"/>
                  <a:gd name="connsiteX230" fmla="*/ 1727010 w 2992697"/>
                  <a:gd name="connsiteY230" fmla="*/ 340559 h 1030680"/>
                  <a:gd name="connsiteX231" fmla="*/ 1721732 w 2992697"/>
                  <a:gd name="connsiteY231" fmla="*/ 333108 h 1030680"/>
                  <a:gd name="connsiteX232" fmla="*/ 1712419 w 2992697"/>
                  <a:gd name="connsiteY232" fmla="*/ 323485 h 1030680"/>
                  <a:gd name="connsiteX233" fmla="*/ 1701864 w 2992697"/>
                  <a:gd name="connsiteY233" fmla="*/ 310756 h 1030680"/>
                  <a:gd name="connsiteX234" fmla="*/ 1692550 w 2992697"/>
                  <a:gd name="connsiteY234" fmla="*/ 298028 h 1030680"/>
                  <a:gd name="connsiteX235" fmla="*/ 1685100 w 2992697"/>
                  <a:gd name="connsiteY235" fmla="*/ 285300 h 1030680"/>
                  <a:gd name="connsiteX236" fmla="*/ 1681064 w 2992697"/>
                  <a:gd name="connsiteY236" fmla="*/ 273813 h 1030680"/>
                  <a:gd name="connsiteX237" fmla="*/ 1683237 w 2992697"/>
                  <a:gd name="connsiteY237" fmla="*/ 266363 h 1030680"/>
                  <a:gd name="connsiteX238" fmla="*/ 1687273 w 2992697"/>
                  <a:gd name="connsiteY238" fmla="*/ 264189 h 1030680"/>
                  <a:gd name="connsiteX239" fmla="*/ 1690377 w 2992697"/>
                  <a:gd name="connsiteY239" fmla="*/ 264189 h 1030680"/>
                  <a:gd name="connsiteX240" fmla="*/ 1692550 w 2992697"/>
                  <a:gd name="connsiteY240" fmla="*/ 264189 h 1030680"/>
                  <a:gd name="connsiteX241" fmla="*/ 1694723 w 2992697"/>
                  <a:gd name="connsiteY241" fmla="*/ 264189 h 1030680"/>
                  <a:gd name="connsiteX242" fmla="*/ 1695655 w 2992697"/>
                  <a:gd name="connsiteY242" fmla="*/ 264189 h 1030680"/>
                  <a:gd name="connsiteX243" fmla="*/ 1697828 w 2992697"/>
                  <a:gd name="connsiteY243" fmla="*/ 264189 h 1030680"/>
                  <a:gd name="connsiteX244" fmla="*/ 1700001 w 2992697"/>
                  <a:gd name="connsiteY244" fmla="*/ 263879 h 1030680"/>
                  <a:gd name="connsiteX245" fmla="*/ 1703106 w 2992697"/>
                  <a:gd name="connsiteY245" fmla="*/ 259533 h 1030680"/>
                  <a:gd name="connsiteX246" fmla="*/ 1700001 w 2992697"/>
                  <a:gd name="connsiteY246" fmla="*/ 259533 h 1030680"/>
                  <a:gd name="connsiteX247" fmla="*/ 1700001 w 2992697"/>
                  <a:gd name="connsiteY247" fmla="*/ 256428 h 1030680"/>
                  <a:gd name="connsiteX248" fmla="*/ 1683237 w 2992697"/>
                  <a:gd name="connsiteY248" fmla="*/ 254255 h 1030680"/>
                  <a:gd name="connsiteX249" fmla="*/ 1673924 w 2992697"/>
                  <a:gd name="connsiteY249" fmla="*/ 248978 h 1030680"/>
                  <a:gd name="connsiteX250" fmla="*/ 1666473 w 2992697"/>
                  <a:gd name="connsiteY250" fmla="*/ 239354 h 1030680"/>
                  <a:gd name="connsiteX251" fmla="*/ 1673924 w 2992697"/>
                  <a:gd name="connsiteY251" fmla="*/ 237181 h 1030680"/>
                  <a:gd name="connsiteX252" fmla="*/ 1680132 w 2992697"/>
                  <a:gd name="connsiteY252" fmla="*/ 235007 h 1030680"/>
                  <a:gd name="connsiteX253" fmla="*/ 1683237 w 2992697"/>
                  <a:gd name="connsiteY253" fmla="*/ 234076 h 1030680"/>
                  <a:gd name="connsiteX254" fmla="*/ 1687273 w 2992697"/>
                  <a:gd name="connsiteY254" fmla="*/ 231903 h 1030680"/>
                  <a:gd name="connsiteX255" fmla="*/ 1690377 w 2992697"/>
                  <a:gd name="connsiteY255" fmla="*/ 229730 h 1030680"/>
                  <a:gd name="connsiteX256" fmla="*/ 1694413 w 2992697"/>
                  <a:gd name="connsiteY256" fmla="*/ 226625 h 1030680"/>
                  <a:gd name="connsiteX257" fmla="*/ 1694413 w 2992697"/>
                  <a:gd name="connsiteY257" fmla="*/ 222279 h 1030680"/>
                  <a:gd name="connsiteX258" fmla="*/ 1679822 w 2992697"/>
                  <a:gd name="connsiteY258" fmla="*/ 222279 h 1030680"/>
                  <a:gd name="connsiteX259" fmla="*/ 1675786 w 2992697"/>
                  <a:gd name="connsiteY259" fmla="*/ 224452 h 1030680"/>
                  <a:gd name="connsiteX260" fmla="*/ 1672682 w 2992697"/>
                  <a:gd name="connsiteY260" fmla="*/ 224452 h 1030680"/>
                  <a:gd name="connsiteX261" fmla="*/ 1668646 w 2992697"/>
                  <a:gd name="connsiteY261" fmla="*/ 226625 h 1030680"/>
                  <a:gd name="connsiteX262" fmla="*/ 1663369 w 2992697"/>
                  <a:gd name="connsiteY262" fmla="*/ 226625 h 1030680"/>
                  <a:gd name="connsiteX263" fmla="*/ 1654055 w 2992697"/>
                  <a:gd name="connsiteY263" fmla="*/ 209861 h 1030680"/>
                  <a:gd name="connsiteX264" fmla="*/ 1643500 w 2992697"/>
                  <a:gd name="connsiteY264" fmla="*/ 193097 h 1030680"/>
                  <a:gd name="connsiteX265" fmla="*/ 1644431 w 2992697"/>
                  <a:gd name="connsiteY265" fmla="*/ 187820 h 1030680"/>
                  <a:gd name="connsiteX266" fmla="*/ 1644431 w 2992697"/>
                  <a:gd name="connsiteY266" fmla="*/ 184715 h 1030680"/>
                  <a:gd name="connsiteX267" fmla="*/ 1646604 w 2992697"/>
                  <a:gd name="connsiteY267" fmla="*/ 182542 h 1030680"/>
                  <a:gd name="connsiteX268" fmla="*/ 1648778 w 2992697"/>
                  <a:gd name="connsiteY268" fmla="*/ 178196 h 1030680"/>
                  <a:gd name="connsiteX269" fmla="*/ 1648778 w 2992697"/>
                  <a:gd name="connsiteY269" fmla="*/ 175091 h 1030680"/>
                  <a:gd name="connsiteX270" fmla="*/ 1650951 w 2992697"/>
                  <a:gd name="connsiteY270" fmla="*/ 169814 h 1030680"/>
                  <a:gd name="connsiteX271" fmla="*/ 1646915 w 2992697"/>
                  <a:gd name="connsiteY271" fmla="*/ 169814 h 1030680"/>
                  <a:gd name="connsiteX272" fmla="*/ 1646915 w 2992697"/>
                  <a:gd name="connsiteY272" fmla="*/ 165468 h 1030680"/>
                  <a:gd name="connsiteX273" fmla="*/ 1643810 w 2992697"/>
                  <a:gd name="connsiteY273" fmla="*/ 167641 h 1030680"/>
                  <a:gd name="connsiteX274" fmla="*/ 1641637 w 2992697"/>
                  <a:gd name="connsiteY274" fmla="*/ 167641 h 1030680"/>
                  <a:gd name="connsiteX275" fmla="*/ 1639464 w 2992697"/>
                  <a:gd name="connsiteY275" fmla="*/ 167641 h 1030680"/>
                  <a:gd name="connsiteX276" fmla="*/ 1639464 w 2992697"/>
                  <a:gd name="connsiteY276" fmla="*/ 167641 h 1030680"/>
                  <a:gd name="connsiteX277" fmla="*/ 1637291 w 2992697"/>
                  <a:gd name="connsiteY277" fmla="*/ 167641 h 1030680"/>
                  <a:gd name="connsiteX278" fmla="*/ 1637291 w 2992697"/>
                  <a:gd name="connsiteY278" fmla="*/ 165468 h 1030680"/>
                  <a:gd name="connsiteX279" fmla="*/ 1634187 w 2992697"/>
                  <a:gd name="connsiteY279" fmla="*/ 162363 h 1030680"/>
                  <a:gd name="connsiteX280" fmla="*/ 1632013 w 2992697"/>
                  <a:gd name="connsiteY280" fmla="*/ 158017 h 1030680"/>
                  <a:gd name="connsiteX281" fmla="*/ 1629840 w 2992697"/>
                  <a:gd name="connsiteY281" fmla="*/ 154912 h 1030680"/>
                  <a:gd name="connsiteX282" fmla="*/ 1628909 w 2992697"/>
                  <a:gd name="connsiteY282" fmla="*/ 152739 h 1030680"/>
                  <a:gd name="connsiteX283" fmla="*/ 1628909 w 2992697"/>
                  <a:gd name="connsiteY283" fmla="*/ 147462 h 1030680"/>
                  <a:gd name="connsiteX284" fmla="*/ 1626736 w 2992697"/>
                  <a:gd name="connsiteY284" fmla="*/ 141253 h 1030680"/>
                  <a:gd name="connsiteX285" fmla="*/ 1646604 w 2992697"/>
                  <a:gd name="connsiteY285" fmla="*/ 128525 h 1030680"/>
                  <a:gd name="connsiteX286" fmla="*/ 1666473 w 2992697"/>
                  <a:gd name="connsiteY286" fmla="*/ 117969 h 1030680"/>
                  <a:gd name="connsiteX287" fmla="*/ 1668646 w 2992697"/>
                  <a:gd name="connsiteY287" fmla="*/ 123247 h 1030680"/>
                  <a:gd name="connsiteX288" fmla="*/ 1670819 w 2992697"/>
                  <a:gd name="connsiteY288" fmla="*/ 128525 h 1030680"/>
                  <a:gd name="connsiteX289" fmla="*/ 1672992 w 2992697"/>
                  <a:gd name="connsiteY289" fmla="*/ 130698 h 1030680"/>
                  <a:gd name="connsiteX290" fmla="*/ 1676097 w 2992697"/>
                  <a:gd name="connsiteY290" fmla="*/ 132871 h 1030680"/>
                  <a:gd name="connsiteX291" fmla="*/ 1678270 w 2992697"/>
                  <a:gd name="connsiteY291" fmla="*/ 132871 h 1030680"/>
                  <a:gd name="connsiteX292" fmla="*/ 1680443 w 2992697"/>
                  <a:gd name="connsiteY292" fmla="*/ 133802 h 1030680"/>
                  <a:gd name="connsiteX293" fmla="*/ 1683547 w 2992697"/>
                  <a:gd name="connsiteY293" fmla="*/ 135975 h 1030680"/>
                  <a:gd name="connsiteX294" fmla="*/ 1687583 w 2992697"/>
                  <a:gd name="connsiteY294" fmla="*/ 138148 h 1030680"/>
                  <a:gd name="connsiteX295" fmla="*/ 1690688 w 2992697"/>
                  <a:gd name="connsiteY295" fmla="*/ 148704 h 1030680"/>
                  <a:gd name="connsiteX296" fmla="*/ 1692861 w 2992697"/>
                  <a:gd name="connsiteY296" fmla="*/ 162363 h 1030680"/>
                  <a:gd name="connsiteX297" fmla="*/ 1695034 w 2992697"/>
                  <a:gd name="connsiteY297" fmla="*/ 175091 h 1030680"/>
                  <a:gd name="connsiteX298" fmla="*/ 1703416 w 2992697"/>
                  <a:gd name="connsiteY298" fmla="*/ 175091 h 1030680"/>
                  <a:gd name="connsiteX299" fmla="*/ 1703416 w 2992697"/>
                  <a:gd name="connsiteY299" fmla="*/ 165468 h 1030680"/>
                  <a:gd name="connsiteX300" fmla="*/ 1700311 w 2992697"/>
                  <a:gd name="connsiteY300" fmla="*/ 154912 h 1030680"/>
                  <a:gd name="connsiteX301" fmla="*/ 1700311 w 2992697"/>
                  <a:gd name="connsiteY301" fmla="*/ 141253 h 1030680"/>
                  <a:gd name="connsiteX302" fmla="*/ 1703416 w 2992697"/>
                  <a:gd name="connsiteY302" fmla="*/ 128525 h 1030680"/>
                  <a:gd name="connsiteX303" fmla="*/ 1707452 w 2992697"/>
                  <a:gd name="connsiteY303" fmla="*/ 117969 h 1030680"/>
                  <a:gd name="connsiteX304" fmla="*/ 1730114 w 2992697"/>
                  <a:gd name="connsiteY304" fmla="*/ 113934 h 1030680"/>
                  <a:gd name="connsiteX305" fmla="*/ 1730114 w 2992697"/>
                  <a:gd name="connsiteY305" fmla="*/ 113934 h 1030680"/>
                  <a:gd name="connsiteX306" fmla="*/ 1730114 w 2992697"/>
                  <a:gd name="connsiteY306" fmla="*/ 113934 h 1030680"/>
                  <a:gd name="connsiteX307" fmla="*/ 2755827 w 2992697"/>
                  <a:gd name="connsiteY307" fmla="*/ 104620 h 1030680"/>
                  <a:gd name="connsiteX308" fmla="*/ 2761105 w 2992697"/>
                  <a:gd name="connsiteY308" fmla="*/ 108966 h 1030680"/>
                  <a:gd name="connsiteX309" fmla="*/ 2765140 w 2992697"/>
                  <a:gd name="connsiteY309" fmla="*/ 112071 h 1030680"/>
                  <a:gd name="connsiteX310" fmla="*/ 2770418 w 2992697"/>
                  <a:gd name="connsiteY310" fmla="*/ 112071 h 1030680"/>
                  <a:gd name="connsiteX311" fmla="*/ 2775696 w 2992697"/>
                  <a:gd name="connsiteY311" fmla="*/ 112071 h 1030680"/>
                  <a:gd name="connsiteX312" fmla="*/ 2785009 w 2992697"/>
                  <a:gd name="connsiteY312" fmla="*/ 114244 h 1030680"/>
                  <a:gd name="connsiteX313" fmla="*/ 2782836 w 2992697"/>
                  <a:gd name="connsiteY313" fmla="*/ 118590 h 1030680"/>
                  <a:gd name="connsiteX314" fmla="*/ 2782836 w 2992697"/>
                  <a:gd name="connsiteY314" fmla="*/ 119522 h 1030680"/>
                  <a:gd name="connsiteX315" fmla="*/ 2782836 w 2992697"/>
                  <a:gd name="connsiteY315" fmla="*/ 121695 h 1030680"/>
                  <a:gd name="connsiteX316" fmla="*/ 2781905 w 2992697"/>
                  <a:gd name="connsiteY316" fmla="*/ 123868 h 1030680"/>
                  <a:gd name="connsiteX317" fmla="*/ 2781905 w 2992697"/>
                  <a:gd name="connsiteY317" fmla="*/ 126041 h 1030680"/>
                  <a:gd name="connsiteX318" fmla="*/ 2768245 w 2992697"/>
                  <a:gd name="connsiteY318" fmla="*/ 133492 h 1030680"/>
                  <a:gd name="connsiteX319" fmla="*/ 2750550 w 2992697"/>
                  <a:gd name="connsiteY319" fmla="*/ 136596 h 1030680"/>
                  <a:gd name="connsiteX320" fmla="*/ 2731613 w 2992697"/>
                  <a:gd name="connsiteY320" fmla="*/ 138769 h 1030680"/>
                  <a:gd name="connsiteX321" fmla="*/ 2730681 w 2992697"/>
                  <a:gd name="connsiteY321" fmla="*/ 134423 h 1030680"/>
                  <a:gd name="connsiteX322" fmla="*/ 2730681 w 2992697"/>
                  <a:gd name="connsiteY322" fmla="*/ 131319 h 1030680"/>
                  <a:gd name="connsiteX323" fmla="*/ 2728508 w 2992697"/>
                  <a:gd name="connsiteY323" fmla="*/ 126972 h 1030680"/>
                  <a:gd name="connsiteX324" fmla="*/ 2728508 w 2992697"/>
                  <a:gd name="connsiteY324" fmla="*/ 121695 h 1030680"/>
                  <a:gd name="connsiteX325" fmla="*/ 2733786 w 2992697"/>
                  <a:gd name="connsiteY325" fmla="*/ 118590 h 1030680"/>
                  <a:gd name="connsiteX326" fmla="*/ 2737821 w 2992697"/>
                  <a:gd name="connsiteY326" fmla="*/ 114244 h 1030680"/>
                  <a:gd name="connsiteX327" fmla="*/ 2740926 w 2992697"/>
                  <a:gd name="connsiteY327" fmla="*/ 112071 h 1030680"/>
                  <a:gd name="connsiteX328" fmla="*/ 2744961 w 2992697"/>
                  <a:gd name="connsiteY328" fmla="*/ 108966 h 1030680"/>
                  <a:gd name="connsiteX329" fmla="*/ 2748066 w 2992697"/>
                  <a:gd name="connsiteY329" fmla="*/ 106793 h 1030680"/>
                  <a:gd name="connsiteX330" fmla="*/ 2755827 w 2992697"/>
                  <a:gd name="connsiteY330" fmla="*/ 104620 h 1030680"/>
                  <a:gd name="connsiteX331" fmla="*/ 2755827 w 2992697"/>
                  <a:gd name="connsiteY331" fmla="*/ 104620 h 1030680"/>
                  <a:gd name="connsiteX332" fmla="*/ 2755827 w 2992697"/>
                  <a:gd name="connsiteY332" fmla="*/ 104620 h 1030680"/>
                  <a:gd name="connsiteX333" fmla="*/ 2195472 w 2992697"/>
                  <a:gd name="connsiteY333" fmla="*/ 104620 h 1030680"/>
                  <a:gd name="connsiteX334" fmla="*/ 2210063 w 2992697"/>
                  <a:gd name="connsiteY334" fmla="*/ 106793 h 1030680"/>
                  <a:gd name="connsiteX335" fmla="*/ 2220619 w 2992697"/>
                  <a:gd name="connsiteY335" fmla="*/ 112071 h 1030680"/>
                  <a:gd name="connsiteX336" fmla="*/ 2231174 w 2992697"/>
                  <a:gd name="connsiteY336" fmla="*/ 118280 h 1030680"/>
                  <a:gd name="connsiteX337" fmla="*/ 2228069 w 2992697"/>
                  <a:gd name="connsiteY337" fmla="*/ 121384 h 1030680"/>
                  <a:gd name="connsiteX338" fmla="*/ 2225896 w 2992697"/>
                  <a:gd name="connsiteY338" fmla="*/ 126662 h 1030680"/>
                  <a:gd name="connsiteX339" fmla="*/ 2222792 w 2992697"/>
                  <a:gd name="connsiteY339" fmla="*/ 128835 h 1030680"/>
                  <a:gd name="connsiteX340" fmla="*/ 2217514 w 2992697"/>
                  <a:gd name="connsiteY340" fmla="*/ 131008 h 1030680"/>
                  <a:gd name="connsiteX341" fmla="*/ 2211305 w 2992697"/>
                  <a:gd name="connsiteY341" fmla="*/ 133181 h 1030680"/>
                  <a:gd name="connsiteX342" fmla="*/ 2203855 w 2992697"/>
                  <a:gd name="connsiteY342" fmla="*/ 133181 h 1030680"/>
                  <a:gd name="connsiteX343" fmla="*/ 2198577 w 2992697"/>
                  <a:gd name="connsiteY343" fmla="*/ 136286 h 1030680"/>
                  <a:gd name="connsiteX344" fmla="*/ 2193300 w 2992697"/>
                  <a:gd name="connsiteY344" fmla="*/ 136286 h 1030680"/>
                  <a:gd name="connsiteX345" fmla="*/ 2188022 w 2992697"/>
                  <a:gd name="connsiteY345" fmla="*/ 138459 h 1030680"/>
                  <a:gd name="connsiteX346" fmla="*/ 2180571 w 2992697"/>
                  <a:gd name="connsiteY346" fmla="*/ 138459 h 1030680"/>
                  <a:gd name="connsiteX347" fmla="*/ 2180571 w 2992697"/>
                  <a:gd name="connsiteY347" fmla="*/ 126972 h 1030680"/>
                  <a:gd name="connsiteX348" fmla="*/ 2181502 w 2992697"/>
                  <a:gd name="connsiteY348" fmla="*/ 119522 h 1030680"/>
                  <a:gd name="connsiteX349" fmla="*/ 2188953 w 2992697"/>
                  <a:gd name="connsiteY349" fmla="*/ 114244 h 1030680"/>
                  <a:gd name="connsiteX350" fmla="*/ 2195472 w 2992697"/>
                  <a:gd name="connsiteY350" fmla="*/ 104620 h 1030680"/>
                  <a:gd name="connsiteX351" fmla="*/ 2195472 w 2992697"/>
                  <a:gd name="connsiteY351" fmla="*/ 104620 h 1030680"/>
                  <a:gd name="connsiteX352" fmla="*/ 2195472 w 2992697"/>
                  <a:gd name="connsiteY352" fmla="*/ 104620 h 1030680"/>
                  <a:gd name="connsiteX353" fmla="*/ 798156 w 2992697"/>
                  <a:gd name="connsiteY353" fmla="*/ 104620 h 1030680"/>
                  <a:gd name="connsiteX354" fmla="*/ 812747 w 2992697"/>
                  <a:gd name="connsiteY354" fmla="*/ 104620 h 1030680"/>
                  <a:gd name="connsiteX355" fmla="*/ 815852 w 2992697"/>
                  <a:gd name="connsiteY355" fmla="*/ 114244 h 1030680"/>
                  <a:gd name="connsiteX356" fmla="*/ 819887 w 2992697"/>
                  <a:gd name="connsiteY356" fmla="*/ 119522 h 1030680"/>
                  <a:gd name="connsiteX357" fmla="*/ 822992 w 2992697"/>
                  <a:gd name="connsiteY357" fmla="*/ 126972 h 1030680"/>
                  <a:gd name="connsiteX358" fmla="*/ 825165 w 2992697"/>
                  <a:gd name="connsiteY358" fmla="*/ 138459 h 1030680"/>
                  <a:gd name="connsiteX359" fmla="*/ 822060 w 2992697"/>
                  <a:gd name="connsiteY359" fmla="*/ 138459 h 1030680"/>
                  <a:gd name="connsiteX360" fmla="*/ 810574 w 2992697"/>
                  <a:gd name="connsiteY360" fmla="*/ 131008 h 1030680"/>
                  <a:gd name="connsiteX361" fmla="*/ 803123 w 2992697"/>
                  <a:gd name="connsiteY361" fmla="*/ 123557 h 1030680"/>
                  <a:gd name="connsiteX362" fmla="*/ 797846 w 2992697"/>
                  <a:gd name="connsiteY362" fmla="*/ 116107 h 1030680"/>
                  <a:gd name="connsiteX363" fmla="*/ 797846 w 2992697"/>
                  <a:gd name="connsiteY363" fmla="*/ 104620 h 1030680"/>
                  <a:gd name="connsiteX364" fmla="*/ 798156 w 2992697"/>
                  <a:gd name="connsiteY364" fmla="*/ 104620 h 1030680"/>
                  <a:gd name="connsiteX365" fmla="*/ 798156 w 2992697"/>
                  <a:gd name="connsiteY365" fmla="*/ 104620 h 1030680"/>
                  <a:gd name="connsiteX366" fmla="*/ 2852997 w 2992697"/>
                  <a:gd name="connsiteY366" fmla="*/ 81337 h 1030680"/>
                  <a:gd name="connsiteX367" fmla="*/ 2856101 w 2992697"/>
                  <a:gd name="connsiteY367" fmla="*/ 81337 h 1030680"/>
                  <a:gd name="connsiteX368" fmla="*/ 2860137 w 2992697"/>
                  <a:gd name="connsiteY368" fmla="*/ 83510 h 1030680"/>
                  <a:gd name="connsiteX369" fmla="*/ 2861068 w 2992697"/>
                  <a:gd name="connsiteY369" fmla="*/ 83510 h 1030680"/>
                  <a:gd name="connsiteX370" fmla="*/ 2863241 w 2992697"/>
                  <a:gd name="connsiteY370" fmla="*/ 83510 h 1030680"/>
                  <a:gd name="connsiteX371" fmla="*/ 2865415 w 2992697"/>
                  <a:gd name="connsiteY371" fmla="*/ 84441 h 1030680"/>
                  <a:gd name="connsiteX372" fmla="*/ 2861379 w 2992697"/>
                  <a:gd name="connsiteY372" fmla="*/ 88788 h 1030680"/>
                  <a:gd name="connsiteX373" fmla="*/ 2858274 w 2992697"/>
                  <a:gd name="connsiteY373" fmla="*/ 91892 h 1030680"/>
                  <a:gd name="connsiteX374" fmla="*/ 2856101 w 2992697"/>
                  <a:gd name="connsiteY374" fmla="*/ 97170 h 1030680"/>
                  <a:gd name="connsiteX375" fmla="*/ 2853928 w 2992697"/>
                  <a:gd name="connsiteY375" fmla="*/ 101516 h 1030680"/>
                  <a:gd name="connsiteX376" fmla="*/ 2852997 w 2992697"/>
                  <a:gd name="connsiteY376" fmla="*/ 108966 h 1030680"/>
                  <a:gd name="connsiteX377" fmla="*/ 2856101 w 2992697"/>
                  <a:gd name="connsiteY377" fmla="*/ 108966 h 1030680"/>
                  <a:gd name="connsiteX378" fmla="*/ 2860137 w 2992697"/>
                  <a:gd name="connsiteY378" fmla="*/ 103689 h 1030680"/>
                  <a:gd name="connsiteX379" fmla="*/ 2863241 w 2992697"/>
                  <a:gd name="connsiteY379" fmla="*/ 99343 h 1030680"/>
                  <a:gd name="connsiteX380" fmla="*/ 2867277 w 2992697"/>
                  <a:gd name="connsiteY380" fmla="*/ 96238 h 1030680"/>
                  <a:gd name="connsiteX381" fmla="*/ 2872555 w 2992697"/>
                  <a:gd name="connsiteY381" fmla="*/ 94065 h 1030680"/>
                  <a:gd name="connsiteX382" fmla="*/ 2883110 w 2992697"/>
                  <a:gd name="connsiteY382" fmla="*/ 104620 h 1030680"/>
                  <a:gd name="connsiteX383" fmla="*/ 2896770 w 2992697"/>
                  <a:gd name="connsiteY383" fmla="*/ 114244 h 1030680"/>
                  <a:gd name="connsiteX384" fmla="*/ 2905151 w 2992697"/>
                  <a:gd name="connsiteY384" fmla="*/ 121695 h 1030680"/>
                  <a:gd name="connsiteX385" fmla="*/ 2905151 w 2992697"/>
                  <a:gd name="connsiteY385" fmla="*/ 145910 h 1030680"/>
                  <a:gd name="connsiteX386" fmla="*/ 2911360 w 2992697"/>
                  <a:gd name="connsiteY386" fmla="*/ 151187 h 1030680"/>
                  <a:gd name="connsiteX387" fmla="*/ 2916638 w 2992697"/>
                  <a:gd name="connsiteY387" fmla="*/ 155533 h 1030680"/>
                  <a:gd name="connsiteX388" fmla="*/ 2921916 w 2992697"/>
                  <a:gd name="connsiteY388" fmla="*/ 156465 h 1030680"/>
                  <a:gd name="connsiteX389" fmla="*/ 2925952 w 2992697"/>
                  <a:gd name="connsiteY389" fmla="*/ 163915 h 1030680"/>
                  <a:gd name="connsiteX390" fmla="*/ 2929056 w 2992697"/>
                  <a:gd name="connsiteY390" fmla="*/ 178817 h 1030680"/>
                  <a:gd name="connsiteX391" fmla="*/ 2921605 w 2992697"/>
                  <a:gd name="connsiteY391" fmla="*/ 188441 h 1030680"/>
                  <a:gd name="connsiteX392" fmla="*/ 2918501 w 2992697"/>
                  <a:gd name="connsiteY392" fmla="*/ 198064 h 1030680"/>
                  <a:gd name="connsiteX393" fmla="*/ 2911050 w 2992697"/>
                  <a:gd name="connsiteY393" fmla="*/ 203342 h 1030680"/>
                  <a:gd name="connsiteX394" fmla="*/ 2901737 w 2992697"/>
                  <a:gd name="connsiteY394" fmla="*/ 205515 h 1030680"/>
                  <a:gd name="connsiteX395" fmla="*/ 2884972 w 2992697"/>
                  <a:gd name="connsiteY395" fmla="*/ 206446 h 1030680"/>
                  <a:gd name="connsiteX396" fmla="*/ 2872555 w 2992697"/>
                  <a:gd name="connsiteY396" fmla="*/ 195891 h 1030680"/>
                  <a:gd name="connsiteX397" fmla="*/ 2853618 w 2992697"/>
                  <a:gd name="connsiteY397" fmla="*/ 186267 h 1030680"/>
                  <a:gd name="connsiteX398" fmla="*/ 2833749 w 2992697"/>
                  <a:gd name="connsiteY398" fmla="*/ 180990 h 1030680"/>
                  <a:gd name="connsiteX399" fmla="*/ 2813881 w 2992697"/>
                  <a:gd name="connsiteY399" fmla="*/ 173539 h 1030680"/>
                  <a:gd name="connsiteX400" fmla="*/ 2796185 w 2992697"/>
                  <a:gd name="connsiteY400" fmla="*/ 166089 h 1030680"/>
                  <a:gd name="connsiteX401" fmla="*/ 2784699 w 2992697"/>
                  <a:gd name="connsiteY401" fmla="*/ 155533 h 1030680"/>
                  <a:gd name="connsiteX402" fmla="*/ 2792149 w 2992697"/>
                  <a:gd name="connsiteY402" fmla="*/ 151187 h 1030680"/>
                  <a:gd name="connsiteX403" fmla="*/ 2797427 w 2992697"/>
                  <a:gd name="connsiteY403" fmla="*/ 148083 h 1030680"/>
                  <a:gd name="connsiteX404" fmla="*/ 2801463 w 2992697"/>
                  <a:gd name="connsiteY404" fmla="*/ 143736 h 1030680"/>
                  <a:gd name="connsiteX405" fmla="*/ 2803636 w 2992697"/>
                  <a:gd name="connsiteY405" fmla="*/ 138459 h 1030680"/>
                  <a:gd name="connsiteX406" fmla="*/ 2804567 w 2992697"/>
                  <a:gd name="connsiteY406" fmla="*/ 128835 h 1030680"/>
                  <a:gd name="connsiteX407" fmla="*/ 2803636 w 2992697"/>
                  <a:gd name="connsiteY407" fmla="*/ 125731 h 1030680"/>
                  <a:gd name="connsiteX408" fmla="*/ 2801463 w 2992697"/>
                  <a:gd name="connsiteY408" fmla="*/ 119522 h 1030680"/>
                  <a:gd name="connsiteX409" fmla="*/ 2801463 w 2992697"/>
                  <a:gd name="connsiteY409" fmla="*/ 111760 h 1030680"/>
                  <a:gd name="connsiteX410" fmla="*/ 2801463 w 2992697"/>
                  <a:gd name="connsiteY410" fmla="*/ 104310 h 1030680"/>
                  <a:gd name="connsiteX411" fmla="*/ 2801463 w 2992697"/>
                  <a:gd name="connsiteY411" fmla="*/ 103378 h 1030680"/>
                  <a:gd name="connsiteX412" fmla="*/ 2803636 w 2992697"/>
                  <a:gd name="connsiteY412" fmla="*/ 103378 h 1030680"/>
                  <a:gd name="connsiteX413" fmla="*/ 2803636 w 2992697"/>
                  <a:gd name="connsiteY413" fmla="*/ 103378 h 1030680"/>
                  <a:gd name="connsiteX414" fmla="*/ 2803636 w 2992697"/>
                  <a:gd name="connsiteY414" fmla="*/ 103378 h 1030680"/>
                  <a:gd name="connsiteX415" fmla="*/ 2803636 w 2992697"/>
                  <a:gd name="connsiteY415" fmla="*/ 103378 h 1030680"/>
                  <a:gd name="connsiteX416" fmla="*/ 2804567 w 2992697"/>
                  <a:gd name="connsiteY416" fmla="*/ 101205 h 1030680"/>
                  <a:gd name="connsiteX417" fmla="*/ 2821331 w 2992697"/>
                  <a:gd name="connsiteY417" fmla="*/ 96859 h 1030680"/>
                  <a:gd name="connsiteX418" fmla="*/ 2839027 w 2992697"/>
                  <a:gd name="connsiteY418" fmla="*/ 88477 h 1030680"/>
                  <a:gd name="connsiteX419" fmla="*/ 2852997 w 2992697"/>
                  <a:gd name="connsiteY419" fmla="*/ 81337 h 1030680"/>
                  <a:gd name="connsiteX420" fmla="*/ 2852997 w 2992697"/>
                  <a:gd name="connsiteY420" fmla="*/ 81337 h 1030680"/>
                  <a:gd name="connsiteX421" fmla="*/ 2852997 w 2992697"/>
                  <a:gd name="connsiteY421" fmla="*/ 81337 h 1030680"/>
                  <a:gd name="connsiteX422" fmla="*/ 2621404 w 2992697"/>
                  <a:gd name="connsiteY422" fmla="*/ 76991 h 1030680"/>
                  <a:gd name="connsiteX423" fmla="*/ 2631959 w 2992697"/>
                  <a:gd name="connsiteY423" fmla="*/ 76991 h 1030680"/>
                  <a:gd name="connsiteX424" fmla="*/ 2646550 w 2992697"/>
                  <a:gd name="connsiteY424" fmla="*/ 91892 h 1030680"/>
                  <a:gd name="connsiteX425" fmla="*/ 2665487 w 2992697"/>
                  <a:gd name="connsiteY425" fmla="*/ 104620 h 1030680"/>
                  <a:gd name="connsiteX426" fmla="*/ 2665487 w 2992697"/>
                  <a:gd name="connsiteY426" fmla="*/ 108656 h 1030680"/>
                  <a:gd name="connsiteX427" fmla="*/ 2661451 w 2992697"/>
                  <a:gd name="connsiteY427" fmla="*/ 108656 h 1030680"/>
                  <a:gd name="connsiteX428" fmla="*/ 2661451 w 2992697"/>
                  <a:gd name="connsiteY428" fmla="*/ 113934 h 1030680"/>
                  <a:gd name="connsiteX429" fmla="*/ 2643756 w 2992697"/>
                  <a:gd name="connsiteY429" fmla="*/ 104310 h 1030680"/>
                  <a:gd name="connsiteX430" fmla="*/ 2631338 w 2992697"/>
                  <a:gd name="connsiteY430" fmla="*/ 91582 h 1030680"/>
                  <a:gd name="connsiteX431" fmla="*/ 2621404 w 2992697"/>
                  <a:gd name="connsiteY431" fmla="*/ 76991 h 1030680"/>
                  <a:gd name="connsiteX432" fmla="*/ 2621404 w 2992697"/>
                  <a:gd name="connsiteY432" fmla="*/ 76991 h 1030680"/>
                  <a:gd name="connsiteX433" fmla="*/ 2621404 w 2992697"/>
                  <a:gd name="connsiteY433" fmla="*/ 76991 h 1030680"/>
                  <a:gd name="connsiteX434" fmla="*/ 2255078 w 2992697"/>
                  <a:gd name="connsiteY434" fmla="*/ 71713 h 1030680"/>
                  <a:gd name="connsiteX435" fmla="*/ 2269669 w 2992697"/>
                  <a:gd name="connsiteY435" fmla="*/ 76059 h 1030680"/>
                  <a:gd name="connsiteX436" fmla="*/ 2281155 w 2992697"/>
                  <a:gd name="connsiteY436" fmla="*/ 79164 h 1030680"/>
                  <a:gd name="connsiteX437" fmla="*/ 2291711 w 2992697"/>
                  <a:gd name="connsiteY437" fmla="*/ 84441 h 1030680"/>
                  <a:gd name="connsiteX438" fmla="*/ 2291711 w 2992697"/>
                  <a:gd name="connsiteY438" fmla="*/ 94065 h 1030680"/>
                  <a:gd name="connsiteX439" fmla="*/ 2282397 w 2992697"/>
                  <a:gd name="connsiteY439" fmla="*/ 96238 h 1030680"/>
                  <a:gd name="connsiteX440" fmla="*/ 2274015 w 2992697"/>
                  <a:gd name="connsiteY440" fmla="*/ 99343 h 1030680"/>
                  <a:gd name="connsiteX441" fmla="*/ 2260356 w 2992697"/>
                  <a:gd name="connsiteY441" fmla="*/ 101516 h 1030680"/>
                  <a:gd name="connsiteX442" fmla="*/ 2255078 w 2992697"/>
                  <a:gd name="connsiteY442" fmla="*/ 103689 h 1030680"/>
                  <a:gd name="connsiteX443" fmla="*/ 2251974 w 2992697"/>
                  <a:gd name="connsiteY443" fmla="*/ 104620 h 1030680"/>
                  <a:gd name="connsiteX444" fmla="*/ 2245765 w 2992697"/>
                  <a:gd name="connsiteY444" fmla="*/ 104620 h 1030680"/>
                  <a:gd name="connsiteX445" fmla="*/ 2240487 w 2992697"/>
                  <a:gd name="connsiteY445" fmla="*/ 104620 h 1030680"/>
                  <a:gd name="connsiteX446" fmla="*/ 2240487 w 2992697"/>
                  <a:gd name="connsiteY446" fmla="*/ 94065 h 1030680"/>
                  <a:gd name="connsiteX447" fmla="*/ 2244523 w 2992697"/>
                  <a:gd name="connsiteY447" fmla="*/ 88788 h 1030680"/>
                  <a:gd name="connsiteX448" fmla="*/ 2249800 w 2992697"/>
                  <a:gd name="connsiteY448" fmla="*/ 81337 h 1030680"/>
                  <a:gd name="connsiteX449" fmla="*/ 2255078 w 2992697"/>
                  <a:gd name="connsiteY449" fmla="*/ 71713 h 1030680"/>
                  <a:gd name="connsiteX450" fmla="*/ 2255078 w 2992697"/>
                  <a:gd name="connsiteY450" fmla="*/ 71713 h 1030680"/>
                  <a:gd name="connsiteX451" fmla="*/ 2255078 w 2992697"/>
                  <a:gd name="connsiteY451" fmla="*/ 71713 h 1030680"/>
                  <a:gd name="connsiteX452" fmla="*/ 1810520 w 2992697"/>
                  <a:gd name="connsiteY452" fmla="*/ 61158 h 1030680"/>
                  <a:gd name="connsiteX453" fmla="*/ 1810520 w 2992697"/>
                  <a:gd name="connsiteY453" fmla="*/ 81337 h 1030680"/>
                  <a:gd name="connsiteX454" fmla="*/ 1817970 w 2992697"/>
                  <a:gd name="connsiteY454" fmla="*/ 81337 h 1030680"/>
                  <a:gd name="connsiteX455" fmla="*/ 1822006 w 2992697"/>
                  <a:gd name="connsiteY455" fmla="*/ 79164 h 1030680"/>
                  <a:gd name="connsiteX456" fmla="*/ 1825111 w 2992697"/>
                  <a:gd name="connsiteY456" fmla="*/ 79164 h 1030680"/>
                  <a:gd name="connsiteX457" fmla="*/ 1829146 w 2992697"/>
                  <a:gd name="connsiteY457" fmla="*/ 79164 h 1030680"/>
                  <a:gd name="connsiteX458" fmla="*/ 1830078 w 2992697"/>
                  <a:gd name="connsiteY458" fmla="*/ 79164 h 1030680"/>
                  <a:gd name="connsiteX459" fmla="*/ 1834114 w 2992697"/>
                  <a:gd name="connsiteY459" fmla="*/ 81337 h 1030680"/>
                  <a:gd name="connsiteX460" fmla="*/ 1839391 w 2992697"/>
                  <a:gd name="connsiteY460" fmla="*/ 84441 h 1030680"/>
                  <a:gd name="connsiteX461" fmla="*/ 1839391 w 2992697"/>
                  <a:gd name="connsiteY461" fmla="*/ 94065 h 1030680"/>
                  <a:gd name="connsiteX462" fmla="*/ 1843427 w 2992697"/>
                  <a:gd name="connsiteY462" fmla="*/ 96238 h 1030680"/>
                  <a:gd name="connsiteX463" fmla="*/ 1848705 w 2992697"/>
                  <a:gd name="connsiteY463" fmla="*/ 96238 h 1030680"/>
                  <a:gd name="connsiteX464" fmla="*/ 1851809 w 2992697"/>
                  <a:gd name="connsiteY464" fmla="*/ 94065 h 1030680"/>
                  <a:gd name="connsiteX465" fmla="*/ 1858018 w 2992697"/>
                  <a:gd name="connsiteY465" fmla="*/ 94065 h 1030680"/>
                  <a:gd name="connsiteX466" fmla="*/ 1858949 w 2992697"/>
                  <a:gd name="connsiteY466" fmla="*/ 91892 h 1030680"/>
                  <a:gd name="connsiteX467" fmla="*/ 1862985 w 2992697"/>
                  <a:gd name="connsiteY467" fmla="*/ 94065 h 1030680"/>
                  <a:gd name="connsiteX468" fmla="*/ 1866090 w 2992697"/>
                  <a:gd name="connsiteY468" fmla="*/ 97170 h 1030680"/>
                  <a:gd name="connsiteX469" fmla="*/ 1870125 w 2992697"/>
                  <a:gd name="connsiteY469" fmla="*/ 103378 h 1030680"/>
                  <a:gd name="connsiteX470" fmla="*/ 1873230 w 2992697"/>
                  <a:gd name="connsiteY470" fmla="*/ 108656 h 1030680"/>
                  <a:gd name="connsiteX471" fmla="*/ 1867952 w 2992697"/>
                  <a:gd name="connsiteY471" fmla="*/ 121384 h 1030680"/>
                  <a:gd name="connsiteX472" fmla="*/ 1862675 w 2992697"/>
                  <a:gd name="connsiteY472" fmla="*/ 134113 h 1030680"/>
                  <a:gd name="connsiteX473" fmla="*/ 1858639 w 2992697"/>
                  <a:gd name="connsiteY473" fmla="*/ 149014 h 1030680"/>
                  <a:gd name="connsiteX474" fmla="*/ 1846221 w 2992697"/>
                  <a:gd name="connsiteY474" fmla="*/ 149014 h 1030680"/>
                  <a:gd name="connsiteX475" fmla="*/ 1836908 w 2992697"/>
                  <a:gd name="connsiteY475" fmla="*/ 153360 h 1030680"/>
                  <a:gd name="connsiteX476" fmla="*/ 1828526 w 2992697"/>
                  <a:gd name="connsiteY476" fmla="*/ 158638 h 1030680"/>
                  <a:gd name="connsiteX477" fmla="*/ 1813935 w 2992697"/>
                  <a:gd name="connsiteY477" fmla="*/ 162984 h 1030680"/>
                  <a:gd name="connsiteX478" fmla="*/ 1804621 w 2992697"/>
                  <a:gd name="connsiteY478" fmla="*/ 155533 h 1030680"/>
                  <a:gd name="connsiteX479" fmla="*/ 1792203 w 2992697"/>
                  <a:gd name="connsiteY479" fmla="*/ 151187 h 1030680"/>
                  <a:gd name="connsiteX480" fmla="*/ 1779786 w 2992697"/>
                  <a:gd name="connsiteY480" fmla="*/ 145910 h 1030680"/>
                  <a:gd name="connsiteX481" fmla="*/ 1777613 w 2992697"/>
                  <a:gd name="connsiteY481" fmla="*/ 141563 h 1030680"/>
                  <a:gd name="connsiteX482" fmla="*/ 1777613 w 2992697"/>
                  <a:gd name="connsiteY482" fmla="*/ 138459 h 1030680"/>
                  <a:gd name="connsiteX483" fmla="*/ 1775439 w 2992697"/>
                  <a:gd name="connsiteY483" fmla="*/ 134113 h 1030680"/>
                  <a:gd name="connsiteX484" fmla="*/ 1773266 w 2992697"/>
                  <a:gd name="connsiteY484" fmla="*/ 128835 h 1030680"/>
                  <a:gd name="connsiteX485" fmla="*/ 1767989 w 2992697"/>
                  <a:gd name="connsiteY485" fmla="*/ 123557 h 1030680"/>
                  <a:gd name="connsiteX486" fmla="*/ 1762711 w 2992697"/>
                  <a:gd name="connsiteY486" fmla="*/ 118280 h 1030680"/>
                  <a:gd name="connsiteX487" fmla="*/ 1758675 w 2992697"/>
                  <a:gd name="connsiteY487" fmla="*/ 113934 h 1030680"/>
                  <a:gd name="connsiteX488" fmla="*/ 1755571 w 2992697"/>
                  <a:gd name="connsiteY488" fmla="*/ 106483 h 1030680"/>
                  <a:gd name="connsiteX489" fmla="*/ 1753398 w 2992697"/>
                  <a:gd name="connsiteY489" fmla="*/ 93755 h 1030680"/>
                  <a:gd name="connsiteX490" fmla="*/ 1760848 w 2992697"/>
                  <a:gd name="connsiteY490" fmla="*/ 84131 h 1030680"/>
                  <a:gd name="connsiteX491" fmla="*/ 1766126 w 2992697"/>
                  <a:gd name="connsiteY491" fmla="*/ 76680 h 1030680"/>
                  <a:gd name="connsiteX492" fmla="*/ 1773577 w 2992697"/>
                  <a:gd name="connsiteY492" fmla="*/ 76680 h 1030680"/>
                  <a:gd name="connsiteX493" fmla="*/ 1779786 w 2992697"/>
                  <a:gd name="connsiteY493" fmla="*/ 78853 h 1030680"/>
                  <a:gd name="connsiteX494" fmla="*/ 1787236 w 2992697"/>
                  <a:gd name="connsiteY494" fmla="*/ 81026 h 1030680"/>
                  <a:gd name="connsiteX495" fmla="*/ 1794687 w 2992697"/>
                  <a:gd name="connsiteY495" fmla="*/ 81026 h 1030680"/>
                  <a:gd name="connsiteX496" fmla="*/ 1794687 w 2992697"/>
                  <a:gd name="connsiteY496" fmla="*/ 68298 h 1030680"/>
                  <a:gd name="connsiteX497" fmla="*/ 1797791 w 2992697"/>
                  <a:gd name="connsiteY497" fmla="*/ 66125 h 1030680"/>
                  <a:gd name="connsiteX498" fmla="*/ 1801827 w 2992697"/>
                  <a:gd name="connsiteY498" fmla="*/ 63952 h 1030680"/>
                  <a:gd name="connsiteX499" fmla="*/ 1802759 w 2992697"/>
                  <a:gd name="connsiteY499" fmla="*/ 63952 h 1030680"/>
                  <a:gd name="connsiteX500" fmla="*/ 1806794 w 2992697"/>
                  <a:gd name="connsiteY500" fmla="*/ 61779 h 1030680"/>
                  <a:gd name="connsiteX501" fmla="*/ 1810520 w 2992697"/>
                  <a:gd name="connsiteY501" fmla="*/ 61158 h 1030680"/>
                  <a:gd name="connsiteX502" fmla="*/ 1810520 w 2992697"/>
                  <a:gd name="connsiteY502" fmla="*/ 61158 h 1030680"/>
                  <a:gd name="connsiteX503" fmla="*/ 1810520 w 2992697"/>
                  <a:gd name="connsiteY503" fmla="*/ 61158 h 1030680"/>
                  <a:gd name="connsiteX504" fmla="*/ 2281155 w 2992697"/>
                  <a:gd name="connsiteY504" fmla="*/ 47498 h 1030680"/>
                  <a:gd name="connsiteX505" fmla="*/ 2295747 w 2992697"/>
                  <a:gd name="connsiteY505" fmla="*/ 47498 h 1030680"/>
                  <a:gd name="connsiteX506" fmla="*/ 2304129 w 2992697"/>
                  <a:gd name="connsiteY506" fmla="*/ 57122 h 1030680"/>
                  <a:gd name="connsiteX507" fmla="*/ 2313442 w 2992697"/>
                  <a:gd name="connsiteY507" fmla="*/ 62400 h 1030680"/>
                  <a:gd name="connsiteX508" fmla="*/ 2320893 w 2992697"/>
                  <a:gd name="connsiteY508" fmla="*/ 69850 h 1030680"/>
                  <a:gd name="connsiteX509" fmla="*/ 2328343 w 2992697"/>
                  <a:gd name="connsiteY509" fmla="*/ 81337 h 1030680"/>
                  <a:gd name="connsiteX510" fmla="*/ 2311579 w 2992697"/>
                  <a:gd name="connsiteY510" fmla="*/ 81337 h 1030680"/>
                  <a:gd name="connsiteX511" fmla="*/ 2301024 w 2992697"/>
                  <a:gd name="connsiteY511" fmla="*/ 69850 h 1030680"/>
                  <a:gd name="connsiteX512" fmla="*/ 2289538 w 2992697"/>
                  <a:gd name="connsiteY512" fmla="*/ 61468 h 1030680"/>
                  <a:gd name="connsiteX513" fmla="*/ 2281155 w 2992697"/>
                  <a:gd name="connsiteY513" fmla="*/ 47498 h 1030680"/>
                  <a:gd name="connsiteX514" fmla="*/ 2281155 w 2992697"/>
                  <a:gd name="connsiteY514" fmla="*/ 47498 h 1030680"/>
                  <a:gd name="connsiteX515" fmla="*/ 2281155 w 2992697"/>
                  <a:gd name="connsiteY515" fmla="*/ 47498 h 1030680"/>
                  <a:gd name="connsiteX516" fmla="*/ 439281 w 2992697"/>
                  <a:gd name="connsiteY516" fmla="*/ 47498 h 1030680"/>
                  <a:gd name="connsiteX517" fmla="*/ 451699 w 2992697"/>
                  <a:gd name="connsiteY517" fmla="*/ 47498 h 1030680"/>
                  <a:gd name="connsiteX518" fmla="*/ 456976 w 2992697"/>
                  <a:gd name="connsiteY518" fmla="*/ 51844 h 1030680"/>
                  <a:gd name="connsiteX519" fmla="*/ 461012 w 2992697"/>
                  <a:gd name="connsiteY519" fmla="*/ 54949 h 1030680"/>
                  <a:gd name="connsiteX520" fmla="*/ 463185 w 2992697"/>
                  <a:gd name="connsiteY520" fmla="*/ 59295 h 1030680"/>
                  <a:gd name="connsiteX521" fmla="*/ 466290 w 2992697"/>
                  <a:gd name="connsiteY521" fmla="*/ 64573 h 1030680"/>
                  <a:gd name="connsiteX522" fmla="*/ 468463 w 2992697"/>
                  <a:gd name="connsiteY522" fmla="*/ 68919 h 1030680"/>
                  <a:gd name="connsiteX523" fmla="*/ 477776 w 2992697"/>
                  <a:gd name="connsiteY523" fmla="*/ 59295 h 1030680"/>
                  <a:gd name="connsiteX524" fmla="*/ 488331 w 2992697"/>
                  <a:gd name="connsiteY524" fmla="*/ 54949 h 1030680"/>
                  <a:gd name="connsiteX525" fmla="*/ 505095 w 2992697"/>
                  <a:gd name="connsiteY525" fmla="*/ 57122 h 1030680"/>
                  <a:gd name="connsiteX526" fmla="*/ 505095 w 2992697"/>
                  <a:gd name="connsiteY526" fmla="*/ 72023 h 1030680"/>
                  <a:gd name="connsiteX527" fmla="*/ 528068 w 2992697"/>
                  <a:gd name="connsiteY527" fmla="*/ 74197 h 1030680"/>
                  <a:gd name="connsiteX528" fmla="*/ 548868 w 2992697"/>
                  <a:gd name="connsiteY528" fmla="*/ 77301 h 1030680"/>
                  <a:gd name="connsiteX529" fmla="*/ 566564 w 2992697"/>
                  <a:gd name="connsiteY529" fmla="*/ 81647 h 1030680"/>
                  <a:gd name="connsiteX530" fmla="*/ 586432 w 2992697"/>
                  <a:gd name="connsiteY530" fmla="*/ 83820 h 1030680"/>
                  <a:gd name="connsiteX531" fmla="*/ 608474 w 2992697"/>
                  <a:gd name="connsiteY531" fmla="*/ 81647 h 1030680"/>
                  <a:gd name="connsiteX532" fmla="*/ 608474 w 2992697"/>
                  <a:gd name="connsiteY532" fmla="*/ 94376 h 1030680"/>
                  <a:gd name="connsiteX533" fmla="*/ 612510 w 2992697"/>
                  <a:gd name="connsiteY533" fmla="*/ 94376 h 1030680"/>
                  <a:gd name="connsiteX534" fmla="*/ 615614 w 2992697"/>
                  <a:gd name="connsiteY534" fmla="*/ 94376 h 1030680"/>
                  <a:gd name="connsiteX535" fmla="*/ 617787 w 2992697"/>
                  <a:gd name="connsiteY535" fmla="*/ 94376 h 1030680"/>
                  <a:gd name="connsiteX536" fmla="*/ 619960 w 2992697"/>
                  <a:gd name="connsiteY536" fmla="*/ 96549 h 1030680"/>
                  <a:gd name="connsiteX537" fmla="*/ 622133 w 2992697"/>
                  <a:gd name="connsiteY537" fmla="*/ 97480 h 1030680"/>
                  <a:gd name="connsiteX538" fmla="*/ 618098 w 2992697"/>
                  <a:gd name="connsiteY538" fmla="*/ 97480 h 1030680"/>
                  <a:gd name="connsiteX539" fmla="*/ 601023 w 2992697"/>
                  <a:gd name="connsiteY539" fmla="*/ 108656 h 1030680"/>
                  <a:gd name="connsiteX540" fmla="*/ 581155 w 2992697"/>
                  <a:gd name="connsiteY540" fmla="*/ 121384 h 1030680"/>
                  <a:gd name="connsiteX541" fmla="*/ 557250 w 2992697"/>
                  <a:gd name="connsiteY541" fmla="*/ 132871 h 1030680"/>
                  <a:gd name="connsiteX542" fmla="*/ 535209 w 2992697"/>
                  <a:gd name="connsiteY542" fmla="*/ 145599 h 1030680"/>
                  <a:gd name="connsiteX543" fmla="*/ 519686 w 2992697"/>
                  <a:gd name="connsiteY543" fmla="*/ 156154 h 1030680"/>
                  <a:gd name="connsiteX544" fmla="*/ 508200 w 2992697"/>
                  <a:gd name="connsiteY544" fmla="*/ 165778 h 1030680"/>
                  <a:gd name="connsiteX545" fmla="*/ 524964 w 2992697"/>
                  <a:gd name="connsiteY545" fmla="*/ 165778 h 1030680"/>
                  <a:gd name="connsiteX546" fmla="*/ 530241 w 2992697"/>
                  <a:gd name="connsiteY546" fmla="*/ 162674 h 1030680"/>
                  <a:gd name="connsiteX547" fmla="*/ 535519 w 2992697"/>
                  <a:gd name="connsiteY547" fmla="*/ 160500 h 1030680"/>
                  <a:gd name="connsiteX548" fmla="*/ 541728 w 2992697"/>
                  <a:gd name="connsiteY548" fmla="*/ 158327 h 1030680"/>
                  <a:gd name="connsiteX549" fmla="*/ 549179 w 2992697"/>
                  <a:gd name="connsiteY549" fmla="*/ 158327 h 1030680"/>
                  <a:gd name="connsiteX550" fmla="*/ 549179 w 2992697"/>
                  <a:gd name="connsiteY550" fmla="*/ 162674 h 1030680"/>
                  <a:gd name="connsiteX551" fmla="*/ 527137 w 2992697"/>
                  <a:gd name="connsiteY551" fmla="*/ 178506 h 1030680"/>
                  <a:gd name="connsiteX552" fmla="*/ 508200 w 2992697"/>
                  <a:gd name="connsiteY552" fmla="*/ 195270 h 1030680"/>
                  <a:gd name="connsiteX553" fmla="*/ 492677 w 2992697"/>
                  <a:gd name="connsiteY553" fmla="*/ 212034 h 1030680"/>
                  <a:gd name="connsiteX554" fmla="*/ 473740 w 2992697"/>
                  <a:gd name="connsiteY554" fmla="*/ 226936 h 1030680"/>
                  <a:gd name="connsiteX555" fmla="*/ 453872 w 2992697"/>
                  <a:gd name="connsiteY555" fmla="*/ 239664 h 1030680"/>
                  <a:gd name="connsiteX556" fmla="*/ 427794 w 2992697"/>
                  <a:gd name="connsiteY556" fmla="*/ 247115 h 1030680"/>
                  <a:gd name="connsiteX557" fmla="*/ 427794 w 2992697"/>
                  <a:gd name="connsiteY557" fmla="*/ 259843 h 1030680"/>
                  <a:gd name="connsiteX558" fmla="*/ 415377 w 2992697"/>
                  <a:gd name="connsiteY558" fmla="*/ 262016 h 1030680"/>
                  <a:gd name="connsiteX559" fmla="*/ 400786 w 2992697"/>
                  <a:gd name="connsiteY559" fmla="*/ 267294 h 1030680"/>
                  <a:gd name="connsiteX560" fmla="*/ 392403 w 2992697"/>
                  <a:gd name="connsiteY560" fmla="*/ 274745 h 1030680"/>
                  <a:gd name="connsiteX561" fmla="*/ 397681 w 2992697"/>
                  <a:gd name="connsiteY561" fmla="*/ 279091 h 1030680"/>
                  <a:gd name="connsiteX562" fmla="*/ 400786 w 2992697"/>
                  <a:gd name="connsiteY562" fmla="*/ 282195 h 1030680"/>
                  <a:gd name="connsiteX563" fmla="*/ 402959 w 2992697"/>
                  <a:gd name="connsiteY563" fmla="*/ 284368 h 1030680"/>
                  <a:gd name="connsiteX564" fmla="*/ 402959 w 2992697"/>
                  <a:gd name="connsiteY564" fmla="*/ 287473 h 1030680"/>
                  <a:gd name="connsiteX565" fmla="*/ 402959 w 2992697"/>
                  <a:gd name="connsiteY565" fmla="*/ 291819 h 1030680"/>
                  <a:gd name="connsiteX566" fmla="*/ 400786 w 2992697"/>
                  <a:gd name="connsiteY566" fmla="*/ 297097 h 1030680"/>
                  <a:gd name="connsiteX567" fmla="*/ 400786 w 2992697"/>
                  <a:gd name="connsiteY567" fmla="*/ 304547 h 1030680"/>
                  <a:gd name="connsiteX568" fmla="*/ 361048 w 2992697"/>
                  <a:gd name="connsiteY568" fmla="*/ 307652 h 1030680"/>
                  <a:gd name="connsiteX569" fmla="*/ 361048 w 2992697"/>
                  <a:gd name="connsiteY569" fmla="*/ 311998 h 1030680"/>
                  <a:gd name="connsiteX570" fmla="*/ 366326 w 2992697"/>
                  <a:gd name="connsiteY570" fmla="*/ 314171 h 1030680"/>
                  <a:gd name="connsiteX571" fmla="*/ 368499 w 2992697"/>
                  <a:gd name="connsiteY571" fmla="*/ 314171 h 1030680"/>
                  <a:gd name="connsiteX572" fmla="*/ 371604 w 2992697"/>
                  <a:gd name="connsiteY572" fmla="*/ 314171 h 1030680"/>
                  <a:gd name="connsiteX573" fmla="*/ 371604 w 2992697"/>
                  <a:gd name="connsiteY573" fmla="*/ 314171 h 1030680"/>
                  <a:gd name="connsiteX574" fmla="*/ 373777 w 2992697"/>
                  <a:gd name="connsiteY574" fmla="*/ 315103 h 1030680"/>
                  <a:gd name="connsiteX575" fmla="*/ 373777 w 2992697"/>
                  <a:gd name="connsiteY575" fmla="*/ 317276 h 1030680"/>
                  <a:gd name="connsiteX576" fmla="*/ 377813 w 2992697"/>
                  <a:gd name="connsiteY576" fmla="*/ 321622 h 1030680"/>
                  <a:gd name="connsiteX577" fmla="*/ 371604 w 2992697"/>
                  <a:gd name="connsiteY577" fmla="*/ 321622 h 1030680"/>
                  <a:gd name="connsiteX578" fmla="*/ 363222 w 2992697"/>
                  <a:gd name="connsiteY578" fmla="*/ 324726 h 1030680"/>
                  <a:gd name="connsiteX579" fmla="*/ 351735 w 2992697"/>
                  <a:gd name="connsiteY579" fmla="*/ 329073 h 1030680"/>
                  <a:gd name="connsiteX580" fmla="*/ 341180 w 2992697"/>
                  <a:gd name="connsiteY580" fmla="*/ 332177 h 1030680"/>
                  <a:gd name="connsiteX581" fmla="*/ 344284 w 2992697"/>
                  <a:gd name="connsiteY581" fmla="*/ 334350 h 1030680"/>
                  <a:gd name="connsiteX582" fmla="*/ 346458 w 2992697"/>
                  <a:gd name="connsiteY582" fmla="*/ 334350 h 1030680"/>
                  <a:gd name="connsiteX583" fmla="*/ 348631 w 2992697"/>
                  <a:gd name="connsiteY583" fmla="*/ 334350 h 1030680"/>
                  <a:gd name="connsiteX584" fmla="*/ 349562 w 2992697"/>
                  <a:gd name="connsiteY584" fmla="*/ 336523 h 1030680"/>
                  <a:gd name="connsiteX585" fmla="*/ 351735 w 2992697"/>
                  <a:gd name="connsiteY585" fmla="*/ 336523 h 1030680"/>
                  <a:gd name="connsiteX586" fmla="*/ 349562 w 2992697"/>
                  <a:gd name="connsiteY586" fmla="*/ 339628 h 1030680"/>
                  <a:gd name="connsiteX587" fmla="*/ 348631 w 2992697"/>
                  <a:gd name="connsiteY587" fmla="*/ 343974 h 1030680"/>
                  <a:gd name="connsiteX588" fmla="*/ 346458 w 2992697"/>
                  <a:gd name="connsiteY588" fmla="*/ 344905 h 1030680"/>
                  <a:gd name="connsiteX589" fmla="*/ 348631 w 2992697"/>
                  <a:gd name="connsiteY589" fmla="*/ 347078 h 1030680"/>
                  <a:gd name="connsiteX590" fmla="*/ 348631 w 2992697"/>
                  <a:gd name="connsiteY590" fmla="*/ 349252 h 1030680"/>
                  <a:gd name="connsiteX591" fmla="*/ 349562 w 2992697"/>
                  <a:gd name="connsiteY591" fmla="*/ 352356 h 1030680"/>
                  <a:gd name="connsiteX592" fmla="*/ 351735 w 2992697"/>
                  <a:gd name="connsiteY592" fmla="*/ 356702 h 1030680"/>
                  <a:gd name="connsiteX593" fmla="*/ 344284 w 2992697"/>
                  <a:gd name="connsiteY593" fmla="*/ 358875 h 1030680"/>
                  <a:gd name="connsiteX594" fmla="*/ 339007 w 2992697"/>
                  <a:gd name="connsiteY594" fmla="*/ 358875 h 1030680"/>
                  <a:gd name="connsiteX595" fmla="*/ 333729 w 2992697"/>
                  <a:gd name="connsiteY595" fmla="*/ 358875 h 1030680"/>
                  <a:gd name="connsiteX596" fmla="*/ 327520 w 2992697"/>
                  <a:gd name="connsiteY596" fmla="*/ 361980 h 1030680"/>
                  <a:gd name="connsiteX597" fmla="*/ 346458 w 2992697"/>
                  <a:gd name="connsiteY597" fmla="*/ 361980 h 1030680"/>
                  <a:gd name="connsiteX598" fmla="*/ 361048 w 2992697"/>
                  <a:gd name="connsiteY598" fmla="*/ 366326 h 1030680"/>
                  <a:gd name="connsiteX599" fmla="*/ 361048 w 2992697"/>
                  <a:gd name="connsiteY599" fmla="*/ 373777 h 1030680"/>
                  <a:gd name="connsiteX600" fmla="*/ 337144 w 2992697"/>
                  <a:gd name="connsiteY600" fmla="*/ 373777 h 1030680"/>
                  <a:gd name="connsiteX601" fmla="*/ 334971 w 2992697"/>
                  <a:gd name="connsiteY601" fmla="*/ 379054 h 1030680"/>
                  <a:gd name="connsiteX602" fmla="*/ 334971 w 2992697"/>
                  <a:gd name="connsiteY602" fmla="*/ 381227 h 1030680"/>
                  <a:gd name="connsiteX603" fmla="*/ 334971 w 2992697"/>
                  <a:gd name="connsiteY603" fmla="*/ 382159 h 1030680"/>
                  <a:gd name="connsiteX604" fmla="*/ 334040 w 2992697"/>
                  <a:gd name="connsiteY604" fmla="*/ 384332 h 1030680"/>
                  <a:gd name="connsiteX605" fmla="*/ 331867 w 2992697"/>
                  <a:gd name="connsiteY605" fmla="*/ 386505 h 1030680"/>
                  <a:gd name="connsiteX606" fmla="*/ 322553 w 2992697"/>
                  <a:gd name="connsiteY606" fmla="*/ 389609 h 1030680"/>
                  <a:gd name="connsiteX607" fmla="*/ 310135 w 2992697"/>
                  <a:gd name="connsiteY607" fmla="*/ 389609 h 1030680"/>
                  <a:gd name="connsiteX608" fmla="*/ 297717 w 2992697"/>
                  <a:gd name="connsiteY608" fmla="*/ 389609 h 1030680"/>
                  <a:gd name="connsiteX609" fmla="*/ 285300 w 2992697"/>
                  <a:gd name="connsiteY609" fmla="*/ 382159 h 1030680"/>
                  <a:gd name="connsiteX610" fmla="*/ 268536 w 2992697"/>
                  <a:gd name="connsiteY610" fmla="*/ 382159 h 1030680"/>
                  <a:gd name="connsiteX611" fmla="*/ 251772 w 2992697"/>
                  <a:gd name="connsiteY611" fmla="*/ 384332 h 1030680"/>
                  <a:gd name="connsiteX612" fmla="*/ 234076 w 2992697"/>
                  <a:gd name="connsiteY612" fmla="*/ 386505 h 1030680"/>
                  <a:gd name="connsiteX613" fmla="*/ 217312 w 2992697"/>
                  <a:gd name="connsiteY613" fmla="*/ 384332 h 1030680"/>
                  <a:gd name="connsiteX614" fmla="*/ 200548 w 2992697"/>
                  <a:gd name="connsiteY614" fmla="*/ 379054 h 1030680"/>
                  <a:gd name="connsiteX615" fmla="*/ 199617 w 2992697"/>
                  <a:gd name="connsiteY615" fmla="*/ 376881 h 1030680"/>
                  <a:gd name="connsiteX616" fmla="*/ 199617 w 2992697"/>
                  <a:gd name="connsiteY616" fmla="*/ 374708 h 1030680"/>
                  <a:gd name="connsiteX617" fmla="*/ 197444 w 2992697"/>
                  <a:gd name="connsiteY617" fmla="*/ 374708 h 1030680"/>
                  <a:gd name="connsiteX618" fmla="*/ 197444 w 2992697"/>
                  <a:gd name="connsiteY618" fmla="*/ 372535 h 1030680"/>
                  <a:gd name="connsiteX619" fmla="*/ 197444 w 2992697"/>
                  <a:gd name="connsiteY619" fmla="*/ 368189 h 1030680"/>
                  <a:gd name="connsiteX620" fmla="*/ 200548 w 2992697"/>
                  <a:gd name="connsiteY620" fmla="*/ 368189 h 1030680"/>
                  <a:gd name="connsiteX621" fmla="*/ 202721 w 2992697"/>
                  <a:gd name="connsiteY621" fmla="*/ 365084 h 1030680"/>
                  <a:gd name="connsiteX622" fmla="*/ 206757 w 2992697"/>
                  <a:gd name="connsiteY622" fmla="*/ 360738 h 1030680"/>
                  <a:gd name="connsiteX623" fmla="*/ 207688 w 2992697"/>
                  <a:gd name="connsiteY623" fmla="*/ 358565 h 1030680"/>
                  <a:gd name="connsiteX624" fmla="*/ 211724 w 2992697"/>
                  <a:gd name="connsiteY624" fmla="*/ 357634 h 1030680"/>
                  <a:gd name="connsiteX625" fmla="*/ 213897 w 2992697"/>
                  <a:gd name="connsiteY625" fmla="*/ 353287 h 1030680"/>
                  <a:gd name="connsiteX626" fmla="*/ 217002 w 2992697"/>
                  <a:gd name="connsiteY626" fmla="*/ 348010 h 1030680"/>
                  <a:gd name="connsiteX627" fmla="*/ 209551 w 2992697"/>
                  <a:gd name="connsiteY627" fmla="*/ 345837 h 1030680"/>
                  <a:gd name="connsiteX628" fmla="*/ 204273 w 2992697"/>
                  <a:gd name="connsiteY628" fmla="*/ 342732 h 1030680"/>
                  <a:gd name="connsiteX629" fmla="*/ 200238 w 2992697"/>
                  <a:gd name="connsiteY629" fmla="*/ 336523 h 1030680"/>
                  <a:gd name="connsiteX630" fmla="*/ 199306 w 2992697"/>
                  <a:gd name="connsiteY630" fmla="*/ 331246 h 1030680"/>
                  <a:gd name="connsiteX631" fmla="*/ 197133 w 2992697"/>
                  <a:gd name="connsiteY631" fmla="*/ 323795 h 1030680"/>
                  <a:gd name="connsiteX632" fmla="*/ 204584 w 2992697"/>
                  <a:gd name="connsiteY632" fmla="*/ 323795 h 1030680"/>
                  <a:gd name="connsiteX633" fmla="*/ 217002 w 2992697"/>
                  <a:gd name="connsiteY633" fmla="*/ 320691 h 1030680"/>
                  <a:gd name="connsiteX634" fmla="*/ 231593 w 2992697"/>
                  <a:gd name="connsiteY634" fmla="*/ 323795 h 1030680"/>
                  <a:gd name="connsiteX635" fmla="*/ 244010 w 2992697"/>
                  <a:gd name="connsiteY635" fmla="*/ 329073 h 1030680"/>
                  <a:gd name="connsiteX636" fmla="*/ 256428 w 2992697"/>
                  <a:gd name="connsiteY636" fmla="*/ 335281 h 1030680"/>
                  <a:gd name="connsiteX637" fmla="*/ 256428 w 2992697"/>
                  <a:gd name="connsiteY637" fmla="*/ 327831 h 1030680"/>
                  <a:gd name="connsiteX638" fmla="*/ 244010 w 2992697"/>
                  <a:gd name="connsiteY638" fmla="*/ 321622 h 1030680"/>
                  <a:gd name="connsiteX639" fmla="*/ 233455 w 2992697"/>
                  <a:gd name="connsiteY639" fmla="*/ 316344 h 1030680"/>
                  <a:gd name="connsiteX640" fmla="*/ 224142 w 2992697"/>
                  <a:gd name="connsiteY640" fmla="*/ 306720 h 1030680"/>
                  <a:gd name="connsiteX641" fmla="*/ 227246 w 2992697"/>
                  <a:gd name="connsiteY641" fmla="*/ 306720 h 1030680"/>
                  <a:gd name="connsiteX642" fmla="*/ 236560 w 2992697"/>
                  <a:gd name="connsiteY642" fmla="*/ 293061 h 1030680"/>
                  <a:gd name="connsiteX643" fmla="*/ 248046 w 2992697"/>
                  <a:gd name="connsiteY643" fmla="*/ 283437 h 1030680"/>
                  <a:gd name="connsiteX644" fmla="*/ 262637 w 2992697"/>
                  <a:gd name="connsiteY644" fmla="*/ 275986 h 1030680"/>
                  <a:gd name="connsiteX645" fmla="*/ 280333 w 2992697"/>
                  <a:gd name="connsiteY645" fmla="*/ 270709 h 1030680"/>
                  <a:gd name="connsiteX646" fmla="*/ 280333 w 2992697"/>
                  <a:gd name="connsiteY646" fmla="*/ 266983 h 1030680"/>
                  <a:gd name="connsiteX647" fmla="*/ 263568 w 2992697"/>
                  <a:gd name="connsiteY647" fmla="*/ 261706 h 1030680"/>
                  <a:gd name="connsiteX648" fmla="*/ 251151 w 2992697"/>
                  <a:gd name="connsiteY648" fmla="*/ 252082 h 1030680"/>
                  <a:gd name="connsiteX649" fmla="*/ 240595 w 2992697"/>
                  <a:gd name="connsiteY649" fmla="*/ 239354 h 1030680"/>
                  <a:gd name="connsiteX650" fmla="*/ 231282 w 2992697"/>
                  <a:gd name="connsiteY650" fmla="*/ 226625 h 1030680"/>
                  <a:gd name="connsiteX651" fmla="*/ 236560 w 2992697"/>
                  <a:gd name="connsiteY651" fmla="*/ 224452 h 1030680"/>
                  <a:gd name="connsiteX652" fmla="*/ 240595 w 2992697"/>
                  <a:gd name="connsiteY652" fmla="*/ 224452 h 1030680"/>
                  <a:gd name="connsiteX653" fmla="*/ 245873 w 2992697"/>
                  <a:gd name="connsiteY653" fmla="*/ 222279 h 1030680"/>
                  <a:gd name="connsiteX654" fmla="*/ 251151 w 2992697"/>
                  <a:gd name="connsiteY654" fmla="*/ 222279 h 1030680"/>
                  <a:gd name="connsiteX655" fmla="*/ 258601 w 2992697"/>
                  <a:gd name="connsiteY655" fmla="*/ 227557 h 1030680"/>
                  <a:gd name="connsiteX656" fmla="*/ 263879 w 2992697"/>
                  <a:gd name="connsiteY656" fmla="*/ 233766 h 1030680"/>
                  <a:gd name="connsiteX657" fmla="*/ 271330 w 2992697"/>
                  <a:gd name="connsiteY657" fmla="*/ 239043 h 1030680"/>
                  <a:gd name="connsiteX658" fmla="*/ 271330 w 2992697"/>
                  <a:gd name="connsiteY658" fmla="*/ 234697 h 1030680"/>
                  <a:gd name="connsiteX659" fmla="*/ 270398 w 2992697"/>
                  <a:gd name="connsiteY659" fmla="*/ 231593 h 1030680"/>
                  <a:gd name="connsiteX660" fmla="*/ 268225 w 2992697"/>
                  <a:gd name="connsiteY660" fmla="*/ 231593 h 1030680"/>
                  <a:gd name="connsiteX661" fmla="*/ 268225 w 2992697"/>
                  <a:gd name="connsiteY661" fmla="*/ 229419 h 1030680"/>
                  <a:gd name="connsiteX662" fmla="*/ 266052 w 2992697"/>
                  <a:gd name="connsiteY662" fmla="*/ 227246 h 1030680"/>
                  <a:gd name="connsiteX663" fmla="*/ 266052 w 2992697"/>
                  <a:gd name="connsiteY663" fmla="*/ 226315 h 1030680"/>
                  <a:gd name="connsiteX664" fmla="*/ 263879 w 2992697"/>
                  <a:gd name="connsiteY664" fmla="*/ 221969 h 1030680"/>
                  <a:gd name="connsiteX665" fmla="*/ 267915 w 2992697"/>
                  <a:gd name="connsiteY665" fmla="*/ 221969 h 1030680"/>
                  <a:gd name="connsiteX666" fmla="*/ 267915 w 2992697"/>
                  <a:gd name="connsiteY666" fmla="*/ 218864 h 1030680"/>
                  <a:gd name="connsiteX667" fmla="*/ 284679 w 2992697"/>
                  <a:gd name="connsiteY667" fmla="*/ 212655 h 1030680"/>
                  <a:gd name="connsiteX668" fmla="*/ 300201 w 2992697"/>
                  <a:gd name="connsiteY668" fmla="*/ 209551 h 1030680"/>
                  <a:gd name="connsiteX669" fmla="*/ 316965 w 2992697"/>
                  <a:gd name="connsiteY669" fmla="*/ 207378 h 1030680"/>
                  <a:gd name="connsiteX670" fmla="*/ 336834 w 2992697"/>
                  <a:gd name="connsiteY670" fmla="*/ 209551 h 1030680"/>
                  <a:gd name="connsiteX671" fmla="*/ 327520 w 2992697"/>
                  <a:gd name="connsiteY671" fmla="*/ 198064 h 1030680"/>
                  <a:gd name="connsiteX672" fmla="*/ 339007 w 2992697"/>
                  <a:gd name="connsiteY672" fmla="*/ 194960 h 1030680"/>
                  <a:gd name="connsiteX673" fmla="*/ 351425 w 2992697"/>
                  <a:gd name="connsiteY673" fmla="*/ 189682 h 1030680"/>
                  <a:gd name="connsiteX674" fmla="*/ 363842 w 2992697"/>
                  <a:gd name="connsiteY674" fmla="*/ 184405 h 1030680"/>
                  <a:gd name="connsiteX675" fmla="*/ 371293 w 2992697"/>
                  <a:gd name="connsiteY675" fmla="*/ 178196 h 1030680"/>
                  <a:gd name="connsiteX676" fmla="*/ 377502 w 2992697"/>
                  <a:gd name="connsiteY676" fmla="*/ 178196 h 1030680"/>
                  <a:gd name="connsiteX677" fmla="*/ 377502 w 2992697"/>
                  <a:gd name="connsiteY677" fmla="*/ 175091 h 1030680"/>
                  <a:gd name="connsiteX678" fmla="*/ 368189 w 2992697"/>
                  <a:gd name="connsiteY678" fmla="*/ 175091 h 1030680"/>
                  <a:gd name="connsiteX679" fmla="*/ 364153 w 2992697"/>
                  <a:gd name="connsiteY679" fmla="*/ 177265 h 1030680"/>
                  <a:gd name="connsiteX680" fmla="*/ 361048 w 2992697"/>
                  <a:gd name="connsiteY680" fmla="*/ 178196 h 1030680"/>
                  <a:gd name="connsiteX681" fmla="*/ 358875 w 2992697"/>
                  <a:gd name="connsiteY681" fmla="*/ 178196 h 1030680"/>
                  <a:gd name="connsiteX682" fmla="*/ 356702 w 2992697"/>
                  <a:gd name="connsiteY682" fmla="*/ 178196 h 1030680"/>
                  <a:gd name="connsiteX683" fmla="*/ 355771 w 2992697"/>
                  <a:gd name="connsiteY683" fmla="*/ 178196 h 1030680"/>
                  <a:gd name="connsiteX684" fmla="*/ 353598 w 2992697"/>
                  <a:gd name="connsiteY684" fmla="*/ 177265 h 1030680"/>
                  <a:gd name="connsiteX685" fmla="*/ 351425 w 2992697"/>
                  <a:gd name="connsiteY685" fmla="*/ 175091 h 1030680"/>
                  <a:gd name="connsiteX686" fmla="*/ 348320 w 2992697"/>
                  <a:gd name="connsiteY686" fmla="*/ 175091 h 1030680"/>
                  <a:gd name="connsiteX687" fmla="*/ 344284 w 2992697"/>
                  <a:gd name="connsiteY687" fmla="*/ 178196 h 1030680"/>
                  <a:gd name="connsiteX688" fmla="*/ 339007 w 2992697"/>
                  <a:gd name="connsiteY688" fmla="*/ 184405 h 1030680"/>
                  <a:gd name="connsiteX689" fmla="*/ 333729 w 2992697"/>
                  <a:gd name="connsiteY689" fmla="*/ 189682 h 1030680"/>
                  <a:gd name="connsiteX690" fmla="*/ 329693 w 2992697"/>
                  <a:gd name="connsiteY690" fmla="*/ 194960 h 1030680"/>
                  <a:gd name="connsiteX691" fmla="*/ 324416 w 2992697"/>
                  <a:gd name="connsiteY691" fmla="*/ 198064 h 1030680"/>
                  <a:gd name="connsiteX692" fmla="*/ 304547 w 2992697"/>
                  <a:gd name="connsiteY692" fmla="*/ 204273 h 1030680"/>
                  <a:gd name="connsiteX693" fmla="*/ 285610 w 2992697"/>
                  <a:gd name="connsiteY693" fmla="*/ 204273 h 1030680"/>
                  <a:gd name="connsiteX694" fmla="*/ 267915 w 2992697"/>
                  <a:gd name="connsiteY694" fmla="*/ 199927 h 1030680"/>
                  <a:gd name="connsiteX695" fmla="*/ 251151 w 2992697"/>
                  <a:gd name="connsiteY695" fmla="*/ 192476 h 1030680"/>
                  <a:gd name="connsiteX696" fmla="*/ 248978 w 2992697"/>
                  <a:gd name="connsiteY696" fmla="*/ 192476 h 1030680"/>
                  <a:gd name="connsiteX697" fmla="*/ 245873 w 2992697"/>
                  <a:gd name="connsiteY697" fmla="*/ 194650 h 1030680"/>
                  <a:gd name="connsiteX698" fmla="*/ 240595 w 2992697"/>
                  <a:gd name="connsiteY698" fmla="*/ 196823 h 1030680"/>
                  <a:gd name="connsiteX699" fmla="*/ 236560 w 2992697"/>
                  <a:gd name="connsiteY699" fmla="*/ 197754 h 1030680"/>
                  <a:gd name="connsiteX700" fmla="*/ 233455 w 2992697"/>
                  <a:gd name="connsiteY700" fmla="*/ 199927 h 1030680"/>
                  <a:gd name="connsiteX701" fmla="*/ 227246 w 2992697"/>
                  <a:gd name="connsiteY701" fmla="*/ 202100 h 1030680"/>
                  <a:gd name="connsiteX702" fmla="*/ 224142 w 2992697"/>
                  <a:gd name="connsiteY702" fmla="*/ 192476 h 1030680"/>
                  <a:gd name="connsiteX703" fmla="*/ 227246 w 2992697"/>
                  <a:gd name="connsiteY703" fmla="*/ 191545 h 1030680"/>
                  <a:gd name="connsiteX704" fmla="*/ 227246 w 2992697"/>
                  <a:gd name="connsiteY704" fmla="*/ 191545 h 1030680"/>
                  <a:gd name="connsiteX705" fmla="*/ 229419 w 2992697"/>
                  <a:gd name="connsiteY705" fmla="*/ 189372 h 1030680"/>
                  <a:gd name="connsiteX706" fmla="*/ 231593 w 2992697"/>
                  <a:gd name="connsiteY706" fmla="*/ 185026 h 1030680"/>
                  <a:gd name="connsiteX707" fmla="*/ 221037 w 2992697"/>
                  <a:gd name="connsiteY707" fmla="*/ 185026 h 1030680"/>
                  <a:gd name="connsiteX708" fmla="*/ 217002 w 2992697"/>
                  <a:gd name="connsiteY708" fmla="*/ 187199 h 1030680"/>
                  <a:gd name="connsiteX709" fmla="*/ 211724 w 2992697"/>
                  <a:gd name="connsiteY709" fmla="*/ 189372 h 1030680"/>
                  <a:gd name="connsiteX710" fmla="*/ 206446 w 2992697"/>
                  <a:gd name="connsiteY710" fmla="*/ 189372 h 1030680"/>
                  <a:gd name="connsiteX711" fmla="*/ 200238 w 2992697"/>
                  <a:gd name="connsiteY711" fmla="*/ 189372 h 1030680"/>
                  <a:gd name="connsiteX712" fmla="*/ 197133 w 2992697"/>
                  <a:gd name="connsiteY712" fmla="*/ 177885 h 1030680"/>
                  <a:gd name="connsiteX713" fmla="*/ 200238 w 2992697"/>
                  <a:gd name="connsiteY713" fmla="*/ 176954 h 1030680"/>
                  <a:gd name="connsiteX714" fmla="*/ 202411 w 2992697"/>
                  <a:gd name="connsiteY714" fmla="*/ 176954 h 1030680"/>
                  <a:gd name="connsiteX715" fmla="*/ 204584 w 2992697"/>
                  <a:gd name="connsiteY715" fmla="*/ 176954 h 1030680"/>
                  <a:gd name="connsiteX716" fmla="*/ 206757 w 2992697"/>
                  <a:gd name="connsiteY716" fmla="*/ 174781 h 1030680"/>
                  <a:gd name="connsiteX717" fmla="*/ 207688 w 2992697"/>
                  <a:gd name="connsiteY717" fmla="*/ 174781 h 1030680"/>
                  <a:gd name="connsiteX718" fmla="*/ 184715 w 2992697"/>
                  <a:gd name="connsiteY718" fmla="*/ 177885 h 1030680"/>
                  <a:gd name="connsiteX719" fmla="*/ 182542 w 2992697"/>
                  <a:gd name="connsiteY719" fmla="*/ 172608 h 1030680"/>
                  <a:gd name="connsiteX720" fmla="*/ 178506 w 2992697"/>
                  <a:gd name="connsiteY720" fmla="*/ 169503 h 1030680"/>
                  <a:gd name="connsiteX721" fmla="*/ 177575 w 2992697"/>
                  <a:gd name="connsiteY721" fmla="*/ 167330 h 1030680"/>
                  <a:gd name="connsiteX722" fmla="*/ 175402 w 2992697"/>
                  <a:gd name="connsiteY722" fmla="*/ 162984 h 1030680"/>
                  <a:gd name="connsiteX723" fmla="*/ 171366 w 2992697"/>
                  <a:gd name="connsiteY723" fmla="*/ 157706 h 1030680"/>
                  <a:gd name="connsiteX724" fmla="*/ 177575 w 2992697"/>
                  <a:gd name="connsiteY724" fmla="*/ 155533 h 1030680"/>
                  <a:gd name="connsiteX725" fmla="*/ 180679 w 2992697"/>
                  <a:gd name="connsiteY725" fmla="*/ 155533 h 1030680"/>
                  <a:gd name="connsiteX726" fmla="*/ 182853 w 2992697"/>
                  <a:gd name="connsiteY726" fmla="*/ 155533 h 1030680"/>
                  <a:gd name="connsiteX727" fmla="*/ 185026 w 2992697"/>
                  <a:gd name="connsiteY727" fmla="*/ 155533 h 1030680"/>
                  <a:gd name="connsiteX728" fmla="*/ 185026 w 2992697"/>
                  <a:gd name="connsiteY728" fmla="*/ 155223 h 1030680"/>
                  <a:gd name="connsiteX729" fmla="*/ 185957 w 2992697"/>
                  <a:gd name="connsiteY729" fmla="*/ 153050 h 1030680"/>
                  <a:gd name="connsiteX730" fmla="*/ 188130 w 2992697"/>
                  <a:gd name="connsiteY730" fmla="*/ 148704 h 1030680"/>
                  <a:gd name="connsiteX731" fmla="*/ 180679 w 2992697"/>
                  <a:gd name="connsiteY731" fmla="*/ 147772 h 1030680"/>
                  <a:gd name="connsiteX732" fmla="*/ 173229 w 2992697"/>
                  <a:gd name="connsiteY732" fmla="*/ 145599 h 1030680"/>
                  <a:gd name="connsiteX733" fmla="*/ 170124 w 2992697"/>
                  <a:gd name="connsiteY733" fmla="*/ 141253 h 1030680"/>
                  <a:gd name="connsiteX734" fmla="*/ 163915 w 2992697"/>
                  <a:gd name="connsiteY734" fmla="*/ 138148 h 1030680"/>
                  <a:gd name="connsiteX735" fmla="*/ 167951 w 2992697"/>
                  <a:gd name="connsiteY735" fmla="*/ 138148 h 1030680"/>
                  <a:gd name="connsiteX736" fmla="*/ 167951 w 2992697"/>
                  <a:gd name="connsiteY736" fmla="*/ 132871 h 1030680"/>
                  <a:gd name="connsiteX737" fmla="*/ 185647 w 2992697"/>
                  <a:gd name="connsiteY737" fmla="*/ 135975 h 1030680"/>
                  <a:gd name="connsiteX738" fmla="*/ 194960 w 2992697"/>
                  <a:gd name="connsiteY738" fmla="*/ 133802 h 1030680"/>
                  <a:gd name="connsiteX739" fmla="*/ 202411 w 2992697"/>
                  <a:gd name="connsiteY739" fmla="*/ 130698 h 1030680"/>
                  <a:gd name="connsiteX740" fmla="*/ 206446 w 2992697"/>
                  <a:gd name="connsiteY740" fmla="*/ 125420 h 1030680"/>
                  <a:gd name="connsiteX741" fmla="*/ 211724 w 2992697"/>
                  <a:gd name="connsiteY741" fmla="*/ 117969 h 1030680"/>
                  <a:gd name="connsiteX742" fmla="*/ 221037 w 2992697"/>
                  <a:gd name="connsiteY742" fmla="*/ 113623 h 1030680"/>
                  <a:gd name="connsiteX743" fmla="*/ 231593 w 2992697"/>
                  <a:gd name="connsiteY743" fmla="*/ 110519 h 1030680"/>
                  <a:gd name="connsiteX744" fmla="*/ 239043 w 2992697"/>
                  <a:gd name="connsiteY744" fmla="*/ 113623 h 1030680"/>
                  <a:gd name="connsiteX745" fmla="*/ 248357 w 2992697"/>
                  <a:gd name="connsiteY745" fmla="*/ 117969 h 1030680"/>
                  <a:gd name="connsiteX746" fmla="*/ 255807 w 2992697"/>
                  <a:gd name="connsiteY746" fmla="*/ 118901 h 1030680"/>
                  <a:gd name="connsiteX747" fmla="*/ 264189 w 2992697"/>
                  <a:gd name="connsiteY747" fmla="*/ 117969 h 1030680"/>
                  <a:gd name="connsiteX748" fmla="*/ 261085 w 2992697"/>
                  <a:gd name="connsiteY748" fmla="*/ 115796 h 1030680"/>
                  <a:gd name="connsiteX749" fmla="*/ 257049 w 2992697"/>
                  <a:gd name="connsiteY749" fmla="*/ 113623 h 1030680"/>
                  <a:gd name="connsiteX750" fmla="*/ 256118 w 2992697"/>
                  <a:gd name="connsiteY750" fmla="*/ 113623 h 1030680"/>
                  <a:gd name="connsiteX751" fmla="*/ 256118 w 2992697"/>
                  <a:gd name="connsiteY751" fmla="*/ 111760 h 1030680"/>
                  <a:gd name="connsiteX752" fmla="*/ 253945 w 2992697"/>
                  <a:gd name="connsiteY752" fmla="*/ 110829 h 1030680"/>
                  <a:gd name="connsiteX753" fmla="*/ 253945 w 2992697"/>
                  <a:gd name="connsiteY753" fmla="*/ 106483 h 1030680"/>
                  <a:gd name="connsiteX754" fmla="*/ 251772 w 2992697"/>
                  <a:gd name="connsiteY754" fmla="*/ 101205 h 1030680"/>
                  <a:gd name="connsiteX755" fmla="*/ 257049 w 2992697"/>
                  <a:gd name="connsiteY755" fmla="*/ 99032 h 1030680"/>
                  <a:gd name="connsiteX756" fmla="*/ 261085 w 2992697"/>
                  <a:gd name="connsiteY756" fmla="*/ 96859 h 1030680"/>
                  <a:gd name="connsiteX757" fmla="*/ 264189 w 2992697"/>
                  <a:gd name="connsiteY757" fmla="*/ 96859 h 1030680"/>
                  <a:gd name="connsiteX758" fmla="*/ 266363 w 2992697"/>
                  <a:gd name="connsiteY758" fmla="*/ 95928 h 1030680"/>
                  <a:gd name="connsiteX759" fmla="*/ 270398 w 2992697"/>
                  <a:gd name="connsiteY759" fmla="*/ 93755 h 1030680"/>
                  <a:gd name="connsiteX760" fmla="*/ 277849 w 2992697"/>
                  <a:gd name="connsiteY760" fmla="*/ 93755 h 1030680"/>
                  <a:gd name="connsiteX761" fmla="*/ 280953 w 2992697"/>
                  <a:gd name="connsiteY761" fmla="*/ 95928 h 1030680"/>
                  <a:gd name="connsiteX762" fmla="*/ 284989 w 2992697"/>
                  <a:gd name="connsiteY762" fmla="*/ 99032 h 1030680"/>
                  <a:gd name="connsiteX763" fmla="*/ 288094 w 2992697"/>
                  <a:gd name="connsiteY763" fmla="*/ 101205 h 1030680"/>
                  <a:gd name="connsiteX764" fmla="*/ 288094 w 2992697"/>
                  <a:gd name="connsiteY764" fmla="*/ 96859 h 1030680"/>
                  <a:gd name="connsiteX765" fmla="*/ 285921 w 2992697"/>
                  <a:gd name="connsiteY765" fmla="*/ 95928 h 1030680"/>
                  <a:gd name="connsiteX766" fmla="*/ 285921 w 2992697"/>
                  <a:gd name="connsiteY766" fmla="*/ 93755 h 1030680"/>
                  <a:gd name="connsiteX767" fmla="*/ 285921 w 2992697"/>
                  <a:gd name="connsiteY767" fmla="*/ 93755 h 1030680"/>
                  <a:gd name="connsiteX768" fmla="*/ 285921 w 2992697"/>
                  <a:gd name="connsiteY768" fmla="*/ 91582 h 1030680"/>
                  <a:gd name="connsiteX769" fmla="*/ 284989 w 2992697"/>
                  <a:gd name="connsiteY769" fmla="*/ 88477 h 1030680"/>
                  <a:gd name="connsiteX770" fmla="*/ 290267 w 2992697"/>
                  <a:gd name="connsiteY770" fmla="*/ 86304 h 1030680"/>
                  <a:gd name="connsiteX771" fmla="*/ 293371 w 2992697"/>
                  <a:gd name="connsiteY771" fmla="*/ 84131 h 1030680"/>
                  <a:gd name="connsiteX772" fmla="*/ 299580 w 2992697"/>
                  <a:gd name="connsiteY772" fmla="*/ 81026 h 1030680"/>
                  <a:gd name="connsiteX773" fmla="*/ 302685 w 2992697"/>
                  <a:gd name="connsiteY773" fmla="*/ 76680 h 1030680"/>
                  <a:gd name="connsiteX774" fmla="*/ 304858 w 2992697"/>
                  <a:gd name="connsiteY774" fmla="*/ 76680 h 1030680"/>
                  <a:gd name="connsiteX775" fmla="*/ 312308 w 2992697"/>
                  <a:gd name="connsiteY775" fmla="*/ 76680 h 1030680"/>
                  <a:gd name="connsiteX776" fmla="*/ 317586 w 2992697"/>
                  <a:gd name="connsiteY776" fmla="*/ 78853 h 1030680"/>
                  <a:gd name="connsiteX777" fmla="*/ 321622 w 2992697"/>
                  <a:gd name="connsiteY777" fmla="*/ 83199 h 1030680"/>
                  <a:gd name="connsiteX778" fmla="*/ 327831 w 2992697"/>
                  <a:gd name="connsiteY778" fmla="*/ 83199 h 1030680"/>
                  <a:gd name="connsiteX779" fmla="*/ 337144 w 2992697"/>
                  <a:gd name="connsiteY779" fmla="*/ 81026 h 1030680"/>
                  <a:gd name="connsiteX780" fmla="*/ 341180 w 2992697"/>
                  <a:gd name="connsiteY780" fmla="*/ 68298 h 1030680"/>
                  <a:gd name="connsiteX781" fmla="*/ 346458 w 2992697"/>
                  <a:gd name="connsiteY781" fmla="*/ 66125 h 1030680"/>
                  <a:gd name="connsiteX782" fmla="*/ 351735 w 2992697"/>
                  <a:gd name="connsiteY782" fmla="*/ 66125 h 1030680"/>
                  <a:gd name="connsiteX783" fmla="*/ 357013 w 2992697"/>
                  <a:gd name="connsiteY783" fmla="*/ 66125 h 1030680"/>
                  <a:gd name="connsiteX784" fmla="*/ 361048 w 2992697"/>
                  <a:gd name="connsiteY784" fmla="*/ 68298 h 1030680"/>
                  <a:gd name="connsiteX785" fmla="*/ 364153 w 2992697"/>
                  <a:gd name="connsiteY785" fmla="*/ 68298 h 1030680"/>
                  <a:gd name="connsiteX786" fmla="*/ 371604 w 2992697"/>
                  <a:gd name="connsiteY786" fmla="*/ 56812 h 1030680"/>
                  <a:gd name="connsiteX787" fmla="*/ 383090 w 2992697"/>
                  <a:gd name="connsiteY787" fmla="*/ 54638 h 1030680"/>
                  <a:gd name="connsiteX788" fmla="*/ 390541 w 2992697"/>
                  <a:gd name="connsiteY788" fmla="*/ 58985 h 1030680"/>
                  <a:gd name="connsiteX789" fmla="*/ 397992 w 2992697"/>
                  <a:gd name="connsiteY789" fmla="*/ 62089 h 1030680"/>
                  <a:gd name="connsiteX790" fmla="*/ 405442 w 2992697"/>
                  <a:gd name="connsiteY790" fmla="*/ 64262 h 1030680"/>
                  <a:gd name="connsiteX791" fmla="*/ 414756 w 2992697"/>
                  <a:gd name="connsiteY791" fmla="*/ 61158 h 1030680"/>
                  <a:gd name="connsiteX792" fmla="*/ 427173 w 2992697"/>
                  <a:gd name="connsiteY792" fmla="*/ 53707 h 1030680"/>
                  <a:gd name="connsiteX793" fmla="*/ 439281 w 2992697"/>
                  <a:gd name="connsiteY793" fmla="*/ 47498 h 1030680"/>
                  <a:gd name="connsiteX794" fmla="*/ 439281 w 2992697"/>
                  <a:gd name="connsiteY794" fmla="*/ 47498 h 1030680"/>
                  <a:gd name="connsiteX795" fmla="*/ 439281 w 2992697"/>
                  <a:gd name="connsiteY795" fmla="*/ 47498 h 1030680"/>
                  <a:gd name="connsiteX796" fmla="*/ 2195472 w 2992697"/>
                  <a:gd name="connsiteY796" fmla="*/ 44394 h 1030680"/>
                  <a:gd name="connsiteX797" fmla="*/ 2202923 w 2992697"/>
                  <a:gd name="connsiteY797" fmla="*/ 46567 h 1030680"/>
                  <a:gd name="connsiteX798" fmla="*/ 2210374 w 2992697"/>
                  <a:gd name="connsiteY798" fmla="*/ 49671 h 1030680"/>
                  <a:gd name="connsiteX799" fmla="*/ 2213478 w 2992697"/>
                  <a:gd name="connsiteY799" fmla="*/ 54018 h 1030680"/>
                  <a:gd name="connsiteX800" fmla="*/ 2218756 w 2992697"/>
                  <a:gd name="connsiteY800" fmla="*/ 57122 h 1030680"/>
                  <a:gd name="connsiteX801" fmla="*/ 2224965 w 2992697"/>
                  <a:gd name="connsiteY801" fmla="*/ 61468 h 1030680"/>
                  <a:gd name="connsiteX802" fmla="*/ 2220929 w 2992697"/>
                  <a:gd name="connsiteY802" fmla="*/ 72023 h 1030680"/>
                  <a:gd name="connsiteX803" fmla="*/ 2198888 w 2992697"/>
                  <a:gd name="connsiteY803" fmla="*/ 84752 h 1030680"/>
                  <a:gd name="connsiteX804" fmla="*/ 2182123 w 2992697"/>
                  <a:gd name="connsiteY804" fmla="*/ 99653 h 1030680"/>
                  <a:gd name="connsiteX805" fmla="*/ 2167532 w 2992697"/>
                  <a:gd name="connsiteY805" fmla="*/ 118590 h 1030680"/>
                  <a:gd name="connsiteX806" fmla="*/ 2164428 w 2992697"/>
                  <a:gd name="connsiteY806" fmla="*/ 118590 h 1030680"/>
                  <a:gd name="connsiteX807" fmla="*/ 2164428 w 2992697"/>
                  <a:gd name="connsiteY807" fmla="*/ 114244 h 1030680"/>
                  <a:gd name="connsiteX808" fmla="*/ 2159150 w 2992697"/>
                  <a:gd name="connsiteY808" fmla="*/ 111140 h 1030680"/>
                  <a:gd name="connsiteX809" fmla="*/ 2155115 w 2992697"/>
                  <a:gd name="connsiteY809" fmla="*/ 106793 h 1030680"/>
                  <a:gd name="connsiteX810" fmla="*/ 2152942 w 2992697"/>
                  <a:gd name="connsiteY810" fmla="*/ 103689 h 1030680"/>
                  <a:gd name="connsiteX811" fmla="*/ 2149837 w 2992697"/>
                  <a:gd name="connsiteY811" fmla="*/ 99343 h 1030680"/>
                  <a:gd name="connsiteX812" fmla="*/ 2147664 w 2992697"/>
                  <a:gd name="connsiteY812" fmla="*/ 94065 h 1030680"/>
                  <a:gd name="connsiteX813" fmla="*/ 2151700 w 2992697"/>
                  <a:gd name="connsiteY813" fmla="*/ 86614 h 1030680"/>
                  <a:gd name="connsiteX814" fmla="*/ 2152631 w 2992697"/>
                  <a:gd name="connsiteY814" fmla="*/ 81337 h 1030680"/>
                  <a:gd name="connsiteX815" fmla="*/ 2154804 w 2992697"/>
                  <a:gd name="connsiteY815" fmla="*/ 71713 h 1030680"/>
                  <a:gd name="connsiteX816" fmla="*/ 2127795 w 2992697"/>
                  <a:gd name="connsiteY816" fmla="*/ 71713 h 1030680"/>
                  <a:gd name="connsiteX817" fmla="*/ 2127795 w 2992697"/>
                  <a:gd name="connsiteY817" fmla="*/ 64262 h 1030680"/>
                  <a:gd name="connsiteX818" fmla="*/ 2142386 w 2992697"/>
                  <a:gd name="connsiteY818" fmla="*/ 58985 h 1030680"/>
                  <a:gd name="connsiteX819" fmla="*/ 2156977 w 2992697"/>
                  <a:gd name="connsiteY819" fmla="*/ 54638 h 1030680"/>
                  <a:gd name="connsiteX820" fmla="*/ 2174673 w 2992697"/>
                  <a:gd name="connsiteY820" fmla="*/ 51534 h 1030680"/>
                  <a:gd name="connsiteX821" fmla="*/ 2176846 w 2992697"/>
                  <a:gd name="connsiteY821" fmla="*/ 56812 h 1030680"/>
                  <a:gd name="connsiteX822" fmla="*/ 2179019 w 2992697"/>
                  <a:gd name="connsiteY822" fmla="*/ 58985 h 1030680"/>
                  <a:gd name="connsiteX823" fmla="*/ 2179019 w 2992697"/>
                  <a:gd name="connsiteY823" fmla="*/ 61158 h 1030680"/>
                  <a:gd name="connsiteX824" fmla="*/ 2181192 w 2992697"/>
                  <a:gd name="connsiteY824" fmla="*/ 61158 h 1030680"/>
                  <a:gd name="connsiteX825" fmla="*/ 2181192 w 2992697"/>
                  <a:gd name="connsiteY825" fmla="*/ 62089 h 1030680"/>
                  <a:gd name="connsiteX826" fmla="*/ 2184297 w 2992697"/>
                  <a:gd name="connsiteY826" fmla="*/ 64262 h 1030680"/>
                  <a:gd name="connsiteX827" fmla="*/ 2186470 w 2992697"/>
                  <a:gd name="connsiteY827" fmla="*/ 58985 h 1030680"/>
                  <a:gd name="connsiteX828" fmla="*/ 2188643 w 2992697"/>
                  <a:gd name="connsiteY828" fmla="*/ 54638 h 1030680"/>
                  <a:gd name="connsiteX829" fmla="*/ 2189574 w 2992697"/>
                  <a:gd name="connsiteY829" fmla="*/ 51534 h 1030680"/>
                  <a:gd name="connsiteX830" fmla="*/ 2193610 w 2992697"/>
                  <a:gd name="connsiteY830" fmla="*/ 47188 h 1030680"/>
                  <a:gd name="connsiteX831" fmla="*/ 2195472 w 2992697"/>
                  <a:gd name="connsiteY831" fmla="*/ 44394 h 1030680"/>
                  <a:gd name="connsiteX832" fmla="*/ 2195472 w 2992697"/>
                  <a:gd name="connsiteY832" fmla="*/ 44394 h 1030680"/>
                  <a:gd name="connsiteX833" fmla="*/ 2195472 w 2992697"/>
                  <a:gd name="connsiteY833" fmla="*/ 44394 h 1030680"/>
                  <a:gd name="connsiteX834" fmla="*/ 2240487 w 2992697"/>
                  <a:gd name="connsiteY834" fmla="*/ 24215 h 1030680"/>
                  <a:gd name="connsiteX835" fmla="*/ 2244523 w 2992697"/>
                  <a:gd name="connsiteY835" fmla="*/ 25146 h 1030680"/>
                  <a:gd name="connsiteX836" fmla="*/ 2245454 w 2992697"/>
                  <a:gd name="connsiteY836" fmla="*/ 25146 h 1030680"/>
                  <a:gd name="connsiteX837" fmla="*/ 2247628 w 2992697"/>
                  <a:gd name="connsiteY837" fmla="*/ 27319 h 1030680"/>
                  <a:gd name="connsiteX838" fmla="*/ 2247628 w 2992697"/>
                  <a:gd name="connsiteY838" fmla="*/ 27319 h 1030680"/>
                  <a:gd name="connsiteX839" fmla="*/ 2249800 w 2992697"/>
                  <a:gd name="connsiteY839" fmla="*/ 29492 h 1030680"/>
                  <a:gd name="connsiteX840" fmla="*/ 2251974 w 2992697"/>
                  <a:gd name="connsiteY840" fmla="*/ 32597 h 1030680"/>
                  <a:gd name="connsiteX841" fmla="*/ 2255078 w 2992697"/>
                  <a:gd name="connsiteY841" fmla="*/ 38806 h 1030680"/>
                  <a:gd name="connsiteX842" fmla="*/ 2259114 w 2992697"/>
                  <a:gd name="connsiteY842" fmla="*/ 44083 h 1030680"/>
                  <a:gd name="connsiteX843" fmla="*/ 2260045 w 2992697"/>
                  <a:gd name="connsiteY843" fmla="*/ 51534 h 1030680"/>
                  <a:gd name="connsiteX844" fmla="*/ 2251663 w 2992697"/>
                  <a:gd name="connsiteY844" fmla="*/ 51534 h 1030680"/>
                  <a:gd name="connsiteX845" fmla="*/ 2251663 w 2992697"/>
                  <a:gd name="connsiteY845" fmla="*/ 47188 h 1030680"/>
                  <a:gd name="connsiteX846" fmla="*/ 2247628 w 2992697"/>
                  <a:gd name="connsiteY846" fmla="*/ 44083 h 1030680"/>
                  <a:gd name="connsiteX847" fmla="*/ 2244523 w 2992697"/>
                  <a:gd name="connsiteY847" fmla="*/ 39737 h 1030680"/>
                  <a:gd name="connsiteX848" fmla="*/ 2242350 w 2992697"/>
                  <a:gd name="connsiteY848" fmla="*/ 36633 h 1030680"/>
                  <a:gd name="connsiteX849" fmla="*/ 2240177 w 2992697"/>
                  <a:gd name="connsiteY849" fmla="*/ 31355 h 1030680"/>
                  <a:gd name="connsiteX850" fmla="*/ 2240177 w 2992697"/>
                  <a:gd name="connsiteY850" fmla="*/ 24215 h 1030680"/>
                  <a:gd name="connsiteX851" fmla="*/ 2240487 w 2992697"/>
                  <a:gd name="connsiteY851" fmla="*/ 24215 h 1030680"/>
                  <a:gd name="connsiteX852" fmla="*/ 2240487 w 2992697"/>
                  <a:gd name="connsiteY852" fmla="*/ 24215 h 1030680"/>
                  <a:gd name="connsiteX853" fmla="*/ 984113 w 2992697"/>
                  <a:gd name="connsiteY853" fmla="*/ 20179 h 1030680"/>
                  <a:gd name="connsiteX854" fmla="*/ 1009259 w 2992697"/>
                  <a:gd name="connsiteY854" fmla="*/ 20179 h 1030680"/>
                  <a:gd name="connsiteX855" fmla="*/ 1035337 w 2992697"/>
                  <a:gd name="connsiteY855" fmla="*/ 24525 h 1030680"/>
                  <a:gd name="connsiteX856" fmla="*/ 1058310 w 2992697"/>
                  <a:gd name="connsiteY856" fmla="*/ 27630 h 1030680"/>
                  <a:gd name="connsiteX857" fmla="*/ 1079110 w 2992697"/>
                  <a:gd name="connsiteY857" fmla="*/ 32907 h 1030680"/>
                  <a:gd name="connsiteX858" fmla="*/ 1109223 w 2992697"/>
                  <a:gd name="connsiteY858" fmla="*/ 27630 h 1030680"/>
                  <a:gd name="connsiteX859" fmla="*/ 1113259 w 2992697"/>
                  <a:gd name="connsiteY859" fmla="*/ 31976 h 1030680"/>
                  <a:gd name="connsiteX860" fmla="*/ 1116363 w 2992697"/>
                  <a:gd name="connsiteY860" fmla="*/ 32907 h 1030680"/>
                  <a:gd name="connsiteX861" fmla="*/ 1120399 w 2992697"/>
                  <a:gd name="connsiteY861" fmla="*/ 39116 h 1030680"/>
                  <a:gd name="connsiteX862" fmla="*/ 1122572 w 2992697"/>
                  <a:gd name="connsiteY862" fmla="*/ 42221 h 1030680"/>
                  <a:gd name="connsiteX863" fmla="*/ 1125676 w 2992697"/>
                  <a:gd name="connsiteY863" fmla="*/ 44394 h 1030680"/>
                  <a:gd name="connsiteX864" fmla="*/ 1143372 w 2992697"/>
                  <a:gd name="connsiteY864" fmla="*/ 51844 h 1030680"/>
                  <a:gd name="connsiteX865" fmla="*/ 1164172 w 2992697"/>
                  <a:gd name="connsiteY865" fmla="*/ 57122 h 1030680"/>
                  <a:gd name="connsiteX866" fmla="*/ 1181867 w 2992697"/>
                  <a:gd name="connsiteY866" fmla="*/ 61468 h 1030680"/>
                  <a:gd name="connsiteX867" fmla="*/ 1181867 w 2992697"/>
                  <a:gd name="connsiteY867" fmla="*/ 68919 h 1030680"/>
                  <a:gd name="connsiteX868" fmla="*/ 1152685 w 2992697"/>
                  <a:gd name="connsiteY868" fmla="*/ 68919 h 1030680"/>
                  <a:gd name="connsiteX869" fmla="*/ 1140267 w 2992697"/>
                  <a:gd name="connsiteY869" fmla="*/ 62710 h 1030680"/>
                  <a:gd name="connsiteX870" fmla="*/ 1125676 w 2992697"/>
                  <a:gd name="connsiteY870" fmla="*/ 62710 h 1030680"/>
                  <a:gd name="connsiteX871" fmla="*/ 1108912 w 2992697"/>
                  <a:gd name="connsiteY871" fmla="*/ 64883 h 1030680"/>
                  <a:gd name="connsiteX872" fmla="*/ 1093390 w 2992697"/>
                  <a:gd name="connsiteY872" fmla="*/ 69229 h 1030680"/>
                  <a:gd name="connsiteX873" fmla="*/ 1093390 w 2992697"/>
                  <a:gd name="connsiteY873" fmla="*/ 77611 h 1030680"/>
                  <a:gd name="connsiteX874" fmla="*/ 1113259 w 2992697"/>
                  <a:gd name="connsiteY874" fmla="*/ 77611 h 1030680"/>
                  <a:gd name="connsiteX875" fmla="*/ 1127850 w 2992697"/>
                  <a:gd name="connsiteY875" fmla="*/ 74507 h 1030680"/>
                  <a:gd name="connsiteX876" fmla="*/ 1145545 w 2992697"/>
                  <a:gd name="connsiteY876" fmla="*/ 72334 h 1030680"/>
                  <a:gd name="connsiteX877" fmla="*/ 1167587 w 2992697"/>
                  <a:gd name="connsiteY877" fmla="*/ 72334 h 1030680"/>
                  <a:gd name="connsiteX878" fmla="*/ 1189628 w 2992697"/>
                  <a:gd name="connsiteY878" fmla="*/ 72334 h 1030680"/>
                  <a:gd name="connsiteX879" fmla="*/ 1206392 w 2992697"/>
                  <a:gd name="connsiteY879" fmla="*/ 72334 h 1030680"/>
                  <a:gd name="connsiteX880" fmla="*/ 1220983 w 2992697"/>
                  <a:gd name="connsiteY880" fmla="*/ 87235 h 1030680"/>
                  <a:gd name="connsiteX881" fmla="*/ 1238679 w 2992697"/>
                  <a:gd name="connsiteY881" fmla="*/ 97790 h 1030680"/>
                  <a:gd name="connsiteX882" fmla="*/ 1233401 w 2992697"/>
                  <a:gd name="connsiteY882" fmla="*/ 109277 h 1030680"/>
                  <a:gd name="connsiteX883" fmla="*/ 1222846 w 2992697"/>
                  <a:gd name="connsiteY883" fmla="*/ 116728 h 1030680"/>
                  <a:gd name="connsiteX884" fmla="*/ 1213533 w 2992697"/>
                  <a:gd name="connsiteY884" fmla="*/ 122005 h 1030680"/>
                  <a:gd name="connsiteX885" fmla="*/ 1201115 w 2992697"/>
                  <a:gd name="connsiteY885" fmla="*/ 126351 h 1030680"/>
                  <a:gd name="connsiteX886" fmla="*/ 1182178 w 2992697"/>
                  <a:gd name="connsiteY886" fmla="*/ 126351 h 1030680"/>
                  <a:gd name="connsiteX887" fmla="*/ 1165413 w 2992697"/>
                  <a:gd name="connsiteY887" fmla="*/ 131629 h 1030680"/>
                  <a:gd name="connsiteX888" fmla="*/ 1147718 w 2992697"/>
                  <a:gd name="connsiteY888" fmla="*/ 131629 h 1030680"/>
                  <a:gd name="connsiteX889" fmla="*/ 1127850 w 2992697"/>
                  <a:gd name="connsiteY889" fmla="*/ 129456 h 1030680"/>
                  <a:gd name="connsiteX890" fmla="*/ 1108912 w 2992697"/>
                  <a:gd name="connsiteY890" fmla="*/ 127283 h 1030680"/>
                  <a:gd name="connsiteX891" fmla="*/ 1091527 w 2992697"/>
                  <a:gd name="connsiteY891" fmla="*/ 127283 h 1030680"/>
                  <a:gd name="connsiteX892" fmla="*/ 1076936 w 2992697"/>
                  <a:gd name="connsiteY892" fmla="*/ 131629 h 1030680"/>
                  <a:gd name="connsiteX893" fmla="*/ 1065450 w 2992697"/>
                  <a:gd name="connsiteY893" fmla="*/ 142184 h 1030680"/>
                  <a:gd name="connsiteX894" fmla="*/ 1109223 w 2992697"/>
                  <a:gd name="connsiteY894" fmla="*/ 142184 h 1030680"/>
                  <a:gd name="connsiteX895" fmla="*/ 1122882 w 2992697"/>
                  <a:gd name="connsiteY895" fmla="*/ 139080 h 1030680"/>
                  <a:gd name="connsiteX896" fmla="*/ 1138405 w 2992697"/>
                  <a:gd name="connsiteY896" fmla="*/ 136907 h 1030680"/>
                  <a:gd name="connsiteX897" fmla="*/ 1157342 w 2992697"/>
                  <a:gd name="connsiteY897" fmla="*/ 139080 h 1030680"/>
                  <a:gd name="connsiteX898" fmla="*/ 1169760 w 2992697"/>
                  <a:gd name="connsiteY898" fmla="*/ 142184 h 1030680"/>
                  <a:gd name="connsiteX899" fmla="*/ 1172864 w 2992697"/>
                  <a:gd name="connsiteY899" fmla="*/ 155844 h 1030680"/>
                  <a:gd name="connsiteX900" fmla="*/ 1179073 w 2992697"/>
                  <a:gd name="connsiteY900" fmla="*/ 153671 h 1030680"/>
                  <a:gd name="connsiteX901" fmla="*/ 1187455 w 2992697"/>
                  <a:gd name="connsiteY901" fmla="*/ 148393 h 1030680"/>
                  <a:gd name="connsiteX902" fmla="*/ 1198942 w 2992697"/>
                  <a:gd name="connsiteY902" fmla="*/ 144047 h 1030680"/>
                  <a:gd name="connsiteX903" fmla="*/ 1209497 w 2992697"/>
                  <a:gd name="connsiteY903" fmla="*/ 141874 h 1030680"/>
                  <a:gd name="connsiteX904" fmla="*/ 1211670 w 2992697"/>
                  <a:gd name="connsiteY904" fmla="*/ 148083 h 1030680"/>
                  <a:gd name="connsiteX905" fmla="*/ 1213843 w 2992697"/>
                  <a:gd name="connsiteY905" fmla="*/ 151187 h 1030680"/>
                  <a:gd name="connsiteX906" fmla="*/ 1216016 w 2992697"/>
                  <a:gd name="connsiteY906" fmla="*/ 153360 h 1030680"/>
                  <a:gd name="connsiteX907" fmla="*/ 1219121 w 2992697"/>
                  <a:gd name="connsiteY907" fmla="*/ 155533 h 1030680"/>
                  <a:gd name="connsiteX908" fmla="*/ 1223156 w 2992697"/>
                  <a:gd name="connsiteY908" fmla="*/ 158638 h 1030680"/>
                  <a:gd name="connsiteX909" fmla="*/ 1206392 w 2992697"/>
                  <a:gd name="connsiteY909" fmla="*/ 189993 h 1030680"/>
                  <a:gd name="connsiteX910" fmla="*/ 1213843 w 2992697"/>
                  <a:gd name="connsiteY910" fmla="*/ 189993 h 1030680"/>
                  <a:gd name="connsiteX911" fmla="*/ 1226261 w 2992697"/>
                  <a:gd name="connsiteY911" fmla="*/ 182542 h 1030680"/>
                  <a:gd name="connsiteX912" fmla="*/ 1243025 w 2992697"/>
                  <a:gd name="connsiteY912" fmla="*/ 172918 h 1030680"/>
                  <a:gd name="connsiteX913" fmla="*/ 1262893 w 2992697"/>
                  <a:gd name="connsiteY913" fmla="*/ 165468 h 1030680"/>
                  <a:gd name="connsiteX914" fmla="*/ 1284935 w 2992697"/>
                  <a:gd name="connsiteY914" fmla="*/ 158017 h 1030680"/>
                  <a:gd name="connsiteX915" fmla="*/ 1308839 w 2992697"/>
                  <a:gd name="connsiteY915" fmla="*/ 152739 h 1030680"/>
                  <a:gd name="connsiteX916" fmla="*/ 1329639 w 2992697"/>
                  <a:gd name="connsiteY916" fmla="*/ 152739 h 1030680"/>
                  <a:gd name="connsiteX917" fmla="*/ 1350439 w 2992697"/>
                  <a:gd name="connsiteY917" fmla="*/ 154912 h 1030680"/>
                  <a:gd name="connsiteX918" fmla="*/ 1365030 w 2992697"/>
                  <a:gd name="connsiteY918" fmla="*/ 163294 h 1030680"/>
                  <a:gd name="connsiteX919" fmla="*/ 1373412 w 2992697"/>
                  <a:gd name="connsiteY919" fmla="*/ 178196 h 1030680"/>
                  <a:gd name="connsiteX920" fmla="*/ 1379621 w 2992697"/>
                  <a:gd name="connsiteY920" fmla="*/ 178196 h 1030680"/>
                  <a:gd name="connsiteX921" fmla="*/ 1379621 w 2992697"/>
                  <a:gd name="connsiteY921" fmla="*/ 180369 h 1030680"/>
                  <a:gd name="connsiteX922" fmla="*/ 1379621 w 2992697"/>
                  <a:gd name="connsiteY922" fmla="*/ 180369 h 1030680"/>
                  <a:gd name="connsiteX923" fmla="*/ 1377448 w 2992697"/>
                  <a:gd name="connsiteY923" fmla="*/ 182542 h 1030680"/>
                  <a:gd name="connsiteX924" fmla="*/ 1375275 w 2992697"/>
                  <a:gd name="connsiteY924" fmla="*/ 182542 h 1030680"/>
                  <a:gd name="connsiteX925" fmla="*/ 1375275 w 2992697"/>
                  <a:gd name="connsiteY925" fmla="*/ 182542 h 1030680"/>
                  <a:gd name="connsiteX926" fmla="*/ 1373102 w 2992697"/>
                  <a:gd name="connsiteY926" fmla="*/ 182542 h 1030680"/>
                  <a:gd name="connsiteX927" fmla="*/ 1369997 w 2992697"/>
                  <a:gd name="connsiteY927" fmla="*/ 185647 h 1030680"/>
                  <a:gd name="connsiteX928" fmla="*/ 1364720 w 2992697"/>
                  <a:gd name="connsiteY928" fmla="*/ 187820 h 1030680"/>
                  <a:gd name="connsiteX929" fmla="*/ 1358511 w 2992697"/>
                  <a:gd name="connsiteY929" fmla="*/ 189993 h 1030680"/>
                  <a:gd name="connsiteX930" fmla="*/ 1351060 w 2992697"/>
                  <a:gd name="connsiteY930" fmla="*/ 192166 h 1030680"/>
                  <a:gd name="connsiteX931" fmla="*/ 1345783 w 2992697"/>
                  <a:gd name="connsiteY931" fmla="*/ 193097 h 1030680"/>
                  <a:gd name="connsiteX932" fmla="*/ 1333365 w 2992697"/>
                  <a:gd name="connsiteY932" fmla="*/ 213276 h 1030680"/>
                  <a:gd name="connsiteX933" fmla="*/ 1309460 w 2992697"/>
                  <a:gd name="connsiteY933" fmla="*/ 228178 h 1030680"/>
                  <a:gd name="connsiteX934" fmla="*/ 1282452 w 2992697"/>
                  <a:gd name="connsiteY934" fmla="*/ 237801 h 1030680"/>
                  <a:gd name="connsiteX935" fmla="*/ 1250165 w 2992697"/>
                  <a:gd name="connsiteY935" fmla="*/ 243079 h 1030680"/>
                  <a:gd name="connsiteX936" fmla="*/ 1250165 w 2992697"/>
                  <a:gd name="connsiteY936" fmla="*/ 249288 h 1030680"/>
                  <a:gd name="connsiteX937" fmla="*/ 1250165 w 2992697"/>
                  <a:gd name="connsiteY937" fmla="*/ 252392 h 1030680"/>
                  <a:gd name="connsiteX938" fmla="*/ 1250165 w 2992697"/>
                  <a:gd name="connsiteY938" fmla="*/ 254566 h 1030680"/>
                  <a:gd name="connsiteX939" fmla="*/ 1247992 w 2992697"/>
                  <a:gd name="connsiteY939" fmla="*/ 256739 h 1030680"/>
                  <a:gd name="connsiteX940" fmla="*/ 1250165 w 2992697"/>
                  <a:gd name="connsiteY940" fmla="*/ 257670 h 1030680"/>
                  <a:gd name="connsiteX941" fmla="*/ 1250165 w 2992697"/>
                  <a:gd name="connsiteY941" fmla="*/ 259843 h 1030680"/>
                  <a:gd name="connsiteX942" fmla="*/ 1253270 w 2992697"/>
                  <a:gd name="connsiteY942" fmla="*/ 264189 h 1030680"/>
                  <a:gd name="connsiteX943" fmla="*/ 1258547 w 2992697"/>
                  <a:gd name="connsiteY943" fmla="*/ 267294 h 1030680"/>
                  <a:gd name="connsiteX944" fmla="*/ 1262583 w 2992697"/>
                  <a:gd name="connsiteY944" fmla="*/ 269467 h 1030680"/>
                  <a:gd name="connsiteX945" fmla="*/ 1265687 w 2992697"/>
                  <a:gd name="connsiteY945" fmla="*/ 272571 h 1030680"/>
                  <a:gd name="connsiteX946" fmla="*/ 1269723 w 2992697"/>
                  <a:gd name="connsiteY946" fmla="*/ 274745 h 1030680"/>
                  <a:gd name="connsiteX947" fmla="*/ 1272828 w 2992697"/>
                  <a:gd name="connsiteY947" fmla="*/ 280022 h 1030680"/>
                  <a:gd name="connsiteX948" fmla="*/ 1269723 w 2992697"/>
                  <a:gd name="connsiteY948" fmla="*/ 287473 h 1030680"/>
                  <a:gd name="connsiteX949" fmla="*/ 1265687 w 2992697"/>
                  <a:gd name="connsiteY949" fmla="*/ 304237 h 1030680"/>
                  <a:gd name="connsiteX950" fmla="*/ 1262583 w 2992697"/>
                  <a:gd name="connsiteY950" fmla="*/ 324416 h 1030680"/>
                  <a:gd name="connsiteX951" fmla="*/ 1258547 w 2992697"/>
                  <a:gd name="connsiteY951" fmla="*/ 344595 h 1030680"/>
                  <a:gd name="connsiteX952" fmla="*/ 1258547 w 2992697"/>
                  <a:gd name="connsiteY952" fmla="*/ 361359 h 1030680"/>
                  <a:gd name="connsiteX953" fmla="*/ 1262583 w 2992697"/>
                  <a:gd name="connsiteY953" fmla="*/ 359186 h 1030680"/>
                  <a:gd name="connsiteX954" fmla="*/ 1265687 w 2992697"/>
                  <a:gd name="connsiteY954" fmla="*/ 359186 h 1030680"/>
                  <a:gd name="connsiteX955" fmla="*/ 1267861 w 2992697"/>
                  <a:gd name="connsiteY955" fmla="*/ 359186 h 1030680"/>
                  <a:gd name="connsiteX956" fmla="*/ 1271896 w 2992697"/>
                  <a:gd name="connsiteY956" fmla="*/ 359186 h 1030680"/>
                  <a:gd name="connsiteX957" fmla="*/ 1272828 w 2992697"/>
                  <a:gd name="connsiteY957" fmla="*/ 359186 h 1030680"/>
                  <a:gd name="connsiteX958" fmla="*/ 1279037 w 2992697"/>
                  <a:gd name="connsiteY958" fmla="*/ 361359 h 1030680"/>
                  <a:gd name="connsiteX959" fmla="*/ 1276864 w 2992697"/>
                  <a:gd name="connsiteY959" fmla="*/ 366636 h 1030680"/>
                  <a:gd name="connsiteX960" fmla="*/ 1276864 w 2992697"/>
                  <a:gd name="connsiteY960" fmla="*/ 368810 h 1030680"/>
                  <a:gd name="connsiteX961" fmla="*/ 1276864 w 2992697"/>
                  <a:gd name="connsiteY961" fmla="*/ 373156 h 1030680"/>
                  <a:gd name="connsiteX962" fmla="*/ 1276864 w 2992697"/>
                  <a:gd name="connsiteY962" fmla="*/ 374087 h 1030680"/>
                  <a:gd name="connsiteX963" fmla="*/ 1276864 w 2992697"/>
                  <a:gd name="connsiteY963" fmla="*/ 378433 h 1030680"/>
                  <a:gd name="connsiteX964" fmla="*/ 1279037 w 2992697"/>
                  <a:gd name="connsiteY964" fmla="*/ 385884 h 1030680"/>
                  <a:gd name="connsiteX965" fmla="*/ 1272828 w 2992697"/>
                  <a:gd name="connsiteY965" fmla="*/ 385884 h 1030680"/>
                  <a:gd name="connsiteX966" fmla="*/ 1272828 w 2992697"/>
                  <a:gd name="connsiteY966" fmla="*/ 388989 h 1030680"/>
                  <a:gd name="connsiteX967" fmla="*/ 1269723 w 2992697"/>
                  <a:gd name="connsiteY967" fmla="*/ 388057 h 1030680"/>
                  <a:gd name="connsiteX968" fmla="*/ 1265687 w 2992697"/>
                  <a:gd name="connsiteY968" fmla="*/ 383711 h 1030680"/>
                  <a:gd name="connsiteX969" fmla="*/ 1264756 w 2992697"/>
                  <a:gd name="connsiteY969" fmla="*/ 381538 h 1030680"/>
                  <a:gd name="connsiteX970" fmla="*/ 1260720 w 2992697"/>
                  <a:gd name="connsiteY970" fmla="*/ 380607 h 1030680"/>
                  <a:gd name="connsiteX971" fmla="*/ 1257616 w 2992697"/>
                  <a:gd name="connsiteY971" fmla="*/ 378433 h 1030680"/>
                  <a:gd name="connsiteX972" fmla="*/ 1250165 w 2992697"/>
                  <a:gd name="connsiteY972" fmla="*/ 378433 h 1030680"/>
                  <a:gd name="connsiteX973" fmla="*/ 1246129 w 2992697"/>
                  <a:gd name="connsiteY973" fmla="*/ 380607 h 1030680"/>
                  <a:gd name="connsiteX974" fmla="*/ 1243025 w 2992697"/>
                  <a:gd name="connsiteY974" fmla="*/ 381538 h 1030680"/>
                  <a:gd name="connsiteX975" fmla="*/ 1238989 w 2992697"/>
                  <a:gd name="connsiteY975" fmla="*/ 383711 h 1030680"/>
                  <a:gd name="connsiteX976" fmla="*/ 1236816 w 2992697"/>
                  <a:gd name="connsiteY976" fmla="*/ 385884 h 1030680"/>
                  <a:gd name="connsiteX977" fmla="*/ 1233711 w 2992697"/>
                  <a:gd name="connsiteY977" fmla="*/ 388057 h 1030680"/>
                  <a:gd name="connsiteX978" fmla="*/ 1231538 w 2992697"/>
                  <a:gd name="connsiteY978" fmla="*/ 391162 h 1030680"/>
                  <a:gd name="connsiteX979" fmla="*/ 1229365 w 2992697"/>
                  <a:gd name="connsiteY979" fmla="*/ 398612 h 1030680"/>
                  <a:gd name="connsiteX980" fmla="*/ 1253270 w 2992697"/>
                  <a:gd name="connsiteY980" fmla="*/ 406063 h 1030680"/>
                  <a:gd name="connsiteX981" fmla="*/ 1258547 w 2992697"/>
                  <a:gd name="connsiteY981" fmla="*/ 438660 h 1030680"/>
                  <a:gd name="connsiteX982" fmla="*/ 1253270 w 2992697"/>
                  <a:gd name="connsiteY982" fmla="*/ 438660 h 1030680"/>
                  <a:gd name="connsiteX983" fmla="*/ 1250165 w 2992697"/>
                  <a:gd name="connsiteY983" fmla="*/ 438660 h 1030680"/>
                  <a:gd name="connsiteX984" fmla="*/ 1246129 w 2992697"/>
                  <a:gd name="connsiteY984" fmla="*/ 440833 h 1030680"/>
                  <a:gd name="connsiteX985" fmla="*/ 1243025 w 2992697"/>
                  <a:gd name="connsiteY985" fmla="*/ 443006 h 1030680"/>
                  <a:gd name="connsiteX986" fmla="*/ 1243025 w 2992697"/>
                  <a:gd name="connsiteY986" fmla="*/ 450457 h 1030680"/>
                  <a:gd name="connsiteX987" fmla="*/ 1251407 w 2992697"/>
                  <a:gd name="connsiteY987" fmla="*/ 455734 h 1030680"/>
                  <a:gd name="connsiteX988" fmla="*/ 1257616 w 2992697"/>
                  <a:gd name="connsiteY988" fmla="*/ 463185 h 1030680"/>
                  <a:gd name="connsiteX989" fmla="*/ 1260720 w 2992697"/>
                  <a:gd name="connsiteY989" fmla="*/ 472809 h 1030680"/>
                  <a:gd name="connsiteX990" fmla="*/ 1262893 w 2992697"/>
                  <a:gd name="connsiteY990" fmla="*/ 487710 h 1030680"/>
                  <a:gd name="connsiteX991" fmla="*/ 1253580 w 2992697"/>
                  <a:gd name="connsiteY991" fmla="*/ 487710 h 1030680"/>
                  <a:gd name="connsiteX992" fmla="*/ 1251407 w 2992697"/>
                  <a:gd name="connsiteY992" fmla="*/ 487710 h 1030680"/>
                  <a:gd name="connsiteX993" fmla="*/ 1246129 w 2992697"/>
                  <a:gd name="connsiteY993" fmla="*/ 485537 h 1030680"/>
                  <a:gd name="connsiteX994" fmla="*/ 1243025 w 2992697"/>
                  <a:gd name="connsiteY994" fmla="*/ 487710 h 1030680"/>
                  <a:gd name="connsiteX995" fmla="*/ 1236816 w 2992697"/>
                  <a:gd name="connsiteY995" fmla="*/ 487710 h 1030680"/>
                  <a:gd name="connsiteX996" fmla="*/ 1233711 w 2992697"/>
                  <a:gd name="connsiteY996" fmla="*/ 490815 h 1030680"/>
                  <a:gd name="connsiteX997" fmla="*/ 1229676 w 2992697"/>
                  <a:gd name="connsiteY997" fmla="*/ 495161 h 1030680"/>
                  <a:gd name="connsiteX998" fmla="*/ 1235885 w 2992697"/>
                  <a:gd name="connsiteY998" fmla="*/ 498266 h 1030680"/>
                  <a:gd name="connsiteX999" fmla="*/ 1238989 w 2992697"/>
                  <a:gd name="connsiteY999" fmla="*/ 500439 h 1030680"/>
                  <a:gd name="connsiteX1000" fmla="*/ 1241162 w 2992697"/>
                  <a:gd name="connsiteY1000" fmla="*/ 502612 h 1030680"/>
                  <a:gd name="connsiteX1001" fmla="*/ 1243335 w 2992697"/>
                  <a:gd name="connsiteY1001" fmla="*/ 503543 h 1030680"/>
                  <a:gd name="connsiteX1002" fmla="*/ 1244267 w 2992697"/>
                  <a:gd name="connsiteY1002" fmla="*/ 509752 h 1030680"/>
                  <a:gd name="connsiteX1003" fmla="*/ 1246440 w 2992697"/>
                  <a:gd name="connsiteY1003" fmla="*/ 515030 h 1030680"/>
                  <a:gd name="connsiteX1004" fmla="*/ 1244267 w 2992697"/>
                  <a:gd name="connsiteY1004" fmla="*/ 517203 h 1030680"/>
                  <a:gd name="connsiteX1005" fmla="*/ 1244267 w 2992697"/>
                  <a:gd name="connsiteY1005" fmla="*/ 518134 h 1030680"/>
                  <a:gd name="connsiteX1006" fmla="*/ 1244267 w 2992697"/>
                  <a:gd name="connsiteY1006" fmla="*/ 518134 h 1030680"/>
                  <a:gd name="connsiteX1007" fmla="*/ 1243335 w 2992697"/>
                  <a:gd name="connsiteY1007" fmla="*/ 520307 h 1030680"/>
                  <a:gd name="connsiteX1008" fmla="*/ 1243335 w 2992697"/>
                  <a:gd name="connsiteY1008" fmla="*/ 524653 h 1030680"/>
                  <a:gd name="connsiteX1009" fmla="*/ 1228124 w 2992697"/>
                  <a:gd name="connsiteY1009" fmla="*/ 524653 h 1030680"/>
                  <a:gd name="connsiteX1010" fmla="*/ 1213533 w 2992697"/>
                  <a:gd name="connsiteY1010" fmla="*/ 527758 h 1030680"/>
                  <a:gd name="connsiteX1011" fmla="*/ 1202046 w 2992697"/>
                  <a:gd name="connsiteY1011" fmla="*/ 532104 h 1030680"/>
                  <a:gd name="connsiteX1012" fmla="*/ 1206082 w 2992697"/>
                  <a:gd name="connsiteY1012" fmla="*/ 532104 h 1030680"/>
                  <a:gd name="connsiteX1013" fmla="*/ 1211359 w 2992697"/>
                  <a:gd name="connsiteY1013" fmla="*/ 535209 h 1030680"/>
                  <a:gd name="connsiteX1014" fmla="*/ 1215395 w 2992697"/>
                  <a:gd name="connsiteY1014" fmla="*/ 537382 h 1030680"/>
                  <a:gd name="connsiteX1015" fmla="*/ 1218500 w 2992697"/>
                  <a:gd name="connsiteY1015" fmla="*/ 537382 h 1030680"/>
                  <a:gd name="connsiteX1016" fmla="*/ 1222536 w 2992697"/>
                  <a:gd name="connsiteY1016" fmla="*/ 539555 h 1030680"/>
                  <a:gd name="connsiteX1017" fmla="*/ 1225640 w 2992697"/>
                  <a:gd name="connsiteY1017" fmla="*/ 542659 h 1030680"/>
                  <a:gd name="connsiteX1018" fmla="*/ 1228744 w 2992697"/>
                  <a:gd name="connsiteY1018" fmla="*/ 547937 h 1030680"/>
                  <a:gd name="connsiteX1019" fmla="*/ 1222536 w 2992697"/>
                  <a:gd name="connsiteY1019" fmla="*/ 557561 h 1030680"/>
                  <a:gd name="connsiteX1020" fmla="*/ 1218500 w 2992697"/>
                  <a:gd name="connsiteY1020" fmla="*/ 569047 h 1030680"/>
                  <a:gd name="connsiteX1021" fmla="*/ 1213222 w 2992697"/>
                  <a:gd name="connsiteY1021" fmla="*/ 581775 h 1030680"/>
                  <a:gd name="connsiteX1022" fmla="*/ 1211049 w 2992697"/>
                  <a:gd name="connsiteY1022" fmla="*/ 576498 h 1030680"/>
                  <a:gd name="connsiteX1023" fmla="*/ 1207945 w 2992697"/>
                  <a:gd name="connsiteY1023" fmla="*/ 572152 h 1030680"/>
                  <a:gd name="connsiteX1024" fmla="*/ 1205771 w 2992697"/>
                  <a:gd name="connsiteY1024" fmla="*/ 569979 h 1030680"/>
                  <a:gd name="connsiteX1025" fmla="*/ 1201736 w 2992697"/>
                  <a:gd name="connsiteY1025" fmla="*/ 569979 h 1030680"/>
                  <a:gd name="connsiteX1026" fmla="*/ 1196458 w 2992697"/>
                  <a:gd name="connsiteY1026" fmla="*/ 569047 h 1030680"/>
                  <a:gd name="connsiteX1027" fmla="*/ 1189007 w 2992697"/>
                  <a:gd name="connsiteY1027" fmla="*/ 569047 h 1030680"/>
                  <a:gd name="connsiteX1028" fmla="*/ 1189007 w 2992697"/>
                  <a:gd name="connsiteY1028" fmla="*/ 572152 h 1030680"/>
                  <a:gd name="connsiteX1029" fmla="*/ 1193043 w 2992697"/>
                  <a:gd name="connsiteY1029" fmla="*/ 572152 h 1030680"/>
                  <a:gd name="connsiteX1030" fmla="*/ 1205461 w 2992697"/>
                  <a:gd name="connsiteY1030" fmla="*/ 584880 h 1030680"/>
                  <a:gd name="connsiteX1031" fmla="*/ 1216016 w 2992697"/>
                  <a:gd name="connsiteY1031" fmla="*/ 599781 h 1030680"/>
                  <a:gd name="connsiteX1032" fmla="*/ 1222225 w 2992697"/>
                  <a:gd name="connsiteY1032" fmla="*/ 618719 h 1030680"/>
                  <a:gd name="connsiteX1033" fmla="*/ 1225329 w 2992697"/>
                  <a:gd name="connsiteY1033" fmla="*/ 640760 h 1030680"/>
                  <a:gd name="connsiteX1034" fmla="*/ 1222225 w 2992697"/>
                  <a:gd name="connsiteY1034" fmla="*/ 640760 h 1030680"/>
                  <a:gd name="connsiteX1035" fmla="*/ 1222225 w 2992697"/>
                  <a:gd name="connsiteY1035" fmla="*/ 646038 h 1030680"/>
                  <a:gd name="connsiteX1036" fmla="*/ 1193043 w 2992697"/>
                  <a:gd name="connsiteY1036" fmla="*/ 649142 h 1030680"/>
                  <a:gd name="connsiteX1037" fmla="*/ 1193043 w 2992697"/>
                  <a:gd name="connsiteY1037" fmla="*/ 628963 h 1030680"/>
                  <a:gd name="connsiteX1038" fmla="*/ 1189007 w 2992697"/>
                  <a:gd name="connsiteY1038" fmla="*/ 625859 h 1030680"/>
                  <a:gd name="connsiteX1039" fmla="*/ 1185903 w 2992697"/>
                  <a:gd name="connsiteY1039" fmla="*/ 623686 h 1030680"/>
                  <a:gd name="connsiteX1040" fmla="*/ 1183730 w 2992697"/>
                  <a:gd name="connsiteY1040" fmla="*/ 621513 h 1030680"/>
                  <a:gd name="connsiteX1041" fmla="*/ 1178452 w 2992697"/>
                  <a:gd name="connsiteY1041" fmla="*/ 618408 h 1030680"/>
                  <a:gd name="connsiteX1042" fmla="*/ 1172243 w 2992697"/>
                  <a:gd name="connsiteY1042" fmla="*/ 616235 h 1030680"/>
                  <a:gd name="connsiteX1043" fmla="*/ 1163861 w 2992697"/>
                  <a:gd name="connsiteY1043" fmla="*/ 621513 h 1030680"/>
                  <a:gd name="connsiteX1044" fmla="*/ 1152375 w 2992697"/>
                  <a:gd name="connsiteY1044" fmla="*/ 625859 h 1030680"/>
                  <a:gd name="connsiteX1045" fmla="*/ 1139957 w 2992697"/>
                  <a:gd name="connsiteY1045" fmla="*/ 626790 h 1030680"/>
                  <a:gd name="connsiteX1046" fmla="*/ 1128470 w 2992697"/>
                  <a:gd name="connsiteY1046" fmla="*/ 631136 h 1030680"/>
                  <a:gd name="connsiteX1047" fmla="*/ 1122262 w 2992697"/>
                  <a:gd name="connsiteY1047" fmla="*/ 636414 h 1030680"/>
                  <a:gd name="connsiteX1048" fmla="*/ 1128470 w 2992697"/>
                  <a:gd name="connsiteY1048" fmla="*/ 636414 h 1030680"/>
                  <a:gd name="connsiteX1049" fmla="*/ 1137784 w 2992697"/>
                  <a:gd name="connsiteY1049" fmla="*/ 636414 h 1030680"/>
                  <a:gd name="connsiteX1050" fmla="*/ 1152375 w 2992697"/>
                  <a:gd name="connsiteY1050" fmla="*/ 634241 h 1030680"/>
                  <a:gd name="connsiteX1051" fmla="*/ 1169139 w 2992697"/>
                  <a:gd name="connsiteY1051" fmla="*/ 633309 h 1030680"/>
                  <a:gd name="connsiteX1052" fmla="*/ 1169139 w 2992697"/>
                  <a:gd name="connsiteY1052" fmla="*/ 640760 h 1030680"/>
                  <a:gd name="connsiteX1053" fmla="*/ 1132506 w 2992697"/>
                  <a:gd name="connsiteY1053" fmla="*/ 653488 h 1030680"/>
                  <a:gd name="connsiteX1054" fmla="*/ 1132506 w 2992697"/>
                  <a:gd name="connsiteY1054" fmla="*/ 656593 h 1030680"/>
                  <a:gd name="connsiteX1055" fmla="*/ 1141820 w 2992697"/>
                  <a:gd name="connsiteY1055" fmla="*/ 656593 h 1030680"/>
                  <a:gd name="connsiteX1056" fmla="*/ 1147097 w 2992697"/>
                  <a:gd name="connsiteY1056" fmla="*/ 655662 h 1030680"/>
                  <a:gd name="connsiteX1057" fmla="*/ 1154548 w 2992697"/>
                  <a:gd name="connsiteY1057" fmla="*/ 653488 h 1030680"/>
                  <a:gd name="connsiteX1058" fmla="*/ 1161999 w 2992697"/>
                  <a:gd name="connsiteY1058" fmla="*/ 651315 h 1030680"/>
                  <a:gd name="connsiteX1059" fmla="*/ 1169449 w 2992697"/>
                  <a:gd name="connsiteY1059" fmla="*/ 649142 h 1030680"/>
                  <a:gd name="connsiteX1060" fmla="*/ 1171622 w 2992697"/>
                  <a:gd name="connsiteY1060" fmla="*/ 658766 h 1030680"/>
                  <a:gd name="connsiteX1061" fmla="*/ 1179073 w 2992697"/>
                  <a:gd name="connsiteY1061" fmla="*/ 663112 h 1030680"/>
                  <a:gd name="connsiteX1062" fmla="*/ 1186524 w 2992697"/>
                  <a:gd name="connsiteY1062" fmla="*/ 664044 h 1030680"/>
                  <a:gd name="connsiteX1063" fmla="*/ 1198942 w 2992697"/>
                  <a:gd name="connsiteY1063" fmla="*/ 663112 h 1030680"/>
                  <a:gd name="connsiteX1064" fmla="*/ 1213533 w 2992697"/>
                  <a:gd name="connsiteY1064" fmla="*/ 663112 h 1030680"/>
                  <a:gd name="connsiteX1065" fmla="*/ 1213533 w 2992697"/>
                  <a:gd name="connsiteY1065" fmla="*/ 666217 h 1030680"/>
                  <a:gd name="connsiteX1066" fmla="*/ 1209497 w 2992697"/>
                  <a:gd name="connsiteY1066" fmla="*/ 666217 h 1030680"/>
                  <a:gd name="connsiteX1067" fmla="*/ 1189628 w 2992697"/>
                  <a:gd name="connsiteY1067" fmla="*/ 685154 h 1030680"/>
                  <a:gd name="connsiteX1068" fmla="*/ 1167587 w 2992697"/>
                  <a:gd name="connsiteY1068" fmla="*/ 703160 h 1030680"/>
                  <a:gd name="connsiteX1069" fmla="*/ 1145545 w 2992697"/>
                  <a:gd name="connsiteY1069" fmla="*/ 718061 h 1030680"/>
                  <a:gd name="connsiteX1070" fmla="*/ 1120399 w 2992697"/>
                  <a:gd name="connsiteY1070" fmla="*/ 730789 h 1030680"/>
                  <a:gd name="connsiteX1071" fmla="*/ 1093390 w 2992697"/>
                  <a:gd name="connsiteY1071" fmla="*/ 736067 h 1030680"/>
                  <a:gd name="connsiteX1072" fmla="*/ 1062035 w 2992697"/>
                  <a:gd name="connsiteY1072" fmla="*/ 735136 h 1030680"/>
                  <a:gd name="connsiteX1073" fmla="*/ 1062035 w 2992697"/>
                  <a:gd name="connsiteY1073" fmla="*/ 740413 h 1030680"/>
                  <a:gd name="connsiteX1074" fmla="*/ 1062035 w 2992697"/>
                  <a:gd name="connsiteY1074" fmla="*/ 745691 h 1030680"/>
                  <a:gd name="connsiteX1075" fmla="*/ 1059862 w 2992697"/>
                  <a:gd name="connsiteY1075" fmla="*/ 750037 h 1030680"/>
                  <a:gd name="connsiteX1076" fmla="*/ 1057689 w 2992697"/>
                  <a:gd name="connsiteY1076" fmla="*/ 750968 h 1030680"/>
                  <a:gd name="connsiteX1077" fmla="*/ 1056757 w 2992697"/>
                  <a:gd name="connsiteY1077" fmla="*/ 750968 h 1030680"/>
                  <a:gd name="connsiteX1078" fmla="*/ 1054584 w 2992697"/>
                  <a:gd name="connsiteY1078" fmla="*/ 753142 h 1030680"/>
                  <a:gd name="connsiteX1079" fmla="*/ 1050548 w 2992697"/>
                  <a:gd name="connsiteY1079" fmla="*/ 755315 h 1030680"/>
                  <a:gd name="connsiteX1080" fmla="*/ 1047444 w 2992697"/>
                  <a:gd name="connsiteY1080" fmla="*/ 757488 h 1030680"/>
                  <a:gd name="connsiteX1081" fmla="*/ 1045271 w 2992697"/>
                  <a:gd name="connsiteY1081" fmla="*/ 758419 h 1030680"/>
                  <a:gd name="connsiteX1082" fmla="*/ 1042166 w 2992697"/>
                  <a:gd name="connsiteY1082" fmla="*/ 762765 h 1030680"/>
                  <a:gd name="connsiteX1083" fmla="*/ 1038131 w 2992697"/>
                  <a:gd name="connsiteY1083" fmla="*/ 773321 h 1030680"/>
                  <a:gd name="connsiteX1084" fmla="*/ 1035957 w 2992697"/>
                  <a:gd name="connsiteY1084" fmla="*/ 786980 h 1030680"/>
                  <a:gd name="connsiteX1085" fmla="*/ 1032853 w 2992697"/>
                  <a:gd name="connsiteY1085" fmla="*/ 795362 h 1030680"/>
                  <a:gd name="connsiteX1086" fmla="*/ 1023540 w 2992697"/>
                  <a:gd name="connsiteY1086" fmla="*/ 804986 h 1030680"/>
                  <a:gd name="connsiteX1087" fmla="*/ 1008017 w 2992697"/>
                  <a:gd name="connsiteY1087" fmla="*/ 815541 h 1030680"/>
                  <a:gd name="connsiteX1088" fmla="*/ 987218 w 2992697"/>
                  <a:gd name="connsiteY1088" fmla="*/ 825165 h 1030680"/>
                  <a:gd name="connsiteX1089" fmla="*/ 969522 w 2992697"/>
                  <a:gd name="connsiteY1089" fmla="*/ 832616 h 1030680"/>
                  <a:gd name="connsiteX1090" fmla="*/ 952758 w 2992697"/>
                  <a:gd name="connsiteY1090" fmla="*/ 836962 h 1030680"/>
                  <a:gd name="connsiteX1091" fmla="*/ 952758 w 2992697"/>
                  <a:gd name="connsiteY1091" fmla="*/ 832616 h 1030680"/>
                  <a:gd name="connsiteX1092" fmla="*/ 952758 w 2992697"/>
                  <a:gd name="connsiteY1092" fmla="*/ 829511 h 1030680"/>
                  <a:gd name="connsiteX1093" fmla="*/ 950585 w 2992697"/>
                  <a:gd name="connsiteY1093" fmla="*/ 829511 h 1030680"/>
                  <a:gd name="connsiteX1094" fmla="*/ 950585 w 2992697"/>
                  <a:gd name="connsiteY1094" fmla="*/ 827338 h 1030680"/>
                  <a:gd name="connsiteX1095" fmla="*/ 949654 w 2992697"/>
                  <a:gd name="connsiteY1095" fmla="*/ 825165 h 1030680"/>
                  <a:gd name="connsiteX1096" fmla="*/ 947480 w 2992697"/>
                  <a:gd name="connsiteY1096" fmla="*/ 840066 h 1030680"/>
                  <a:gd name="connsiteX1097" fmla="*/ 942203 w 2992697"/>
                  <a:gd name="connsiteY1097" fmla="*/ 852795 h 1030680"/>
                  <a:gd name="connsiteX1098" fmla="*/ 938167 w 2992697"/>
                  <a:gd name="connsiteY1098" fmla="*/ 864281 h 1030680"/>
                  <a:gd name="connsiteX1099" fmla="*/ 932890 w 2992697"/>
                  <a:gd name="connsiteY1099" fmla="*/ 874836 h 1030680"/>
                  <a:gd name="connsiteX1100" fmla="*/ 928854 w 2992697"/>
                  <a:gd name="connsiteY1100" fmla="*/ 889738 h 1030680"/>
                  <a:gd name="connsiteX1101" fmla="*/ 932890 w 2992697"/>
                  <a:gd name="connsiteY1101" fmla="*/ 891911 h 1030680"/>
                  <a:gd name="connsiteX1102" fmla="*/ 932890 w 2992697"/>
                  <a:gd name="connsiteY1102" fmla="*/ 894084 h 1030680"/>
                  <a:gd name="connsiteX1103" fmla="*/ 935063 w 2992697"/>
                  <a:gd name="connsiteY1103" fmla="*/ 894084 h 1030680"/>
                  <a:gd name="connsiteX1104" fmla="*/ 935063 w 2992697"/>
                  <a:gd name="connsiteY1104" fmla="*/ 894084 h 1030680"/>
                  <a:gd name="connsiteX1105" fmla="*/ 935063 w 2992697"/>
                  <a:gd name="connsiteY1105" fmla="*/ 896257 h 1030680"/>
                  <a:gd name="connsiteX1106" fmla="*/ 932890 w 2992697"/>
                  <a:gd name="connsiteY1106" fmla="*/ 897188 h 1030680"/>
                  <a:gd name="connsiteX1107" fmla="*/ 928854 w 2992697"/>
                  <a:gd name="connsiteY1107" fmla="*/ 901535 h 1030680"/>
                  <a:gd name="connsiteX1108" fmla="*/ 925749 w 2992697"/>
                  <a:gd name="connsiteY1108" fmla="*/ 903708 h 1030680"/>
                  <a:gd name="connsiteX1109" fmla="*/ 922645 w 2992697"/>
                  <a:gd name="connsiteY1109" fmla="*/ 906812 h 1030680"/>
                  <a:gd name="connsiteX1110" fmla="*/ 918609 w 2992697"/>
                  <a:gd name="connsiteY1110" fmla="*/ 908985 h 1030680"/>
                  <a:gd name="connsiteX1111" fmla="*/ 916436 w 2992697"/>
                  <a:gd name="connsiteY1111" fmla="*/ 912090 h 1030680"/>
                  <a:gd name="connsiteX1112" fmla="*/ 913331 w 2992697"/>
                  <a:gd name="connsiteY1112" fmla="*/ 917367 h 1030680"/>
                  <a:gd name="connsiteX1113" fmla="*/ 905881 w 2992697"/>
                  <a:gd name="connsiteY1113" fmla="*/ 938478 h 1030680"/>
                  <a:gd name="connsiteX1114" fmla="*/ 900603 w 2992697"/>
                  <a:gd name="connsiteY1114" fmla="*/ 960519 h 1030680"/>
                  <a:gd name="connsiteX1115" fmla="*/ 898430 w 2992697"/>
                  <a:gd name="connsiteY1115" fmla="*/ 985976 h 1030680"/>
                  <a:gd name="connsiteX1116" fmla="*/ 894394 w 2992697"/>
                  <a:gd name="connsiteY1116" fmla="*/ 1010191 h 1030680"/>
                  <a:gd name="connsiteX1117" fmla="*/ 889117 w 2992697"/>
                  <a:gd name="connsiteY1117" fmla="*/ 1032232 h 1030680"/>
                  <a:gd name="connsiteX1118" fmla="*/ 886012 w 2992697"/>
                  <a:gd name="connsiteY1118" fmla="*/ 1030059 h 1030680"/>
                  <a:gd name="connsiteX1119" fmla="*/ 886012 w 2992697"/>
                  <a:gd name="connsiteY1119" fmla="*/ 1030059 h 1030680"/>
                  <a:gd name="connsiteX1120" fmla="*/ 883839 w 2992697"/>
                  <a:gd name="connsiteY1120" fmla="*/ 1030059 h 1030680"/>
                  <a:gd name="connsiteX1121" fmla="*/ 883839 w 2992697"/>
                  <a:gd name="connsiteY1121" fmla="*/ 1027886 h 1030680"/>
                  <a:gd name="connsiteX1122" fmla="*/ 881666 w 2992697"/>
                  <a:gd name="connsiteY1122" fmla="*/ 1027886 h 1030680"/>
                  <a:gd name="connsiteX1123" fmla="*/ 876388 w 2992697"/>
                  <a:gd name="connsiteY1123" fmla="*/ 1024782 h 1030680"/>
                  <a:gd name="connsiteX1124" fmla="*/ 867075 w 2992697"/>
                  <a:gd name="connsiteY1124" fmla="*/ 1017331 h 1030680"/>
                  <a:gd name="connsiteX1125" fmla="*/ 852484 w 2992697"/>
                  <a:gd name="connsiteY1125" fmla="*/ 1005844 h 1030680"/>
                  <a:gd name="connsiteX1126" fmla="*/ 835720 w 2992697"/>
                  <a:gd name="connsiteY1126" fmla="*/ 996221 h 1030680"/>
                  <a:gd name="connsiteX1127" fmla="*/ 820198 w 2992697"/>
                  <a:gd name="connsiteY1127" fmla="*/ 985665 h 1030680"/>
                  <a:gd name="connsiteX1128" fmla="*/ 807780 w 2992697"/>
                  <a:gd name="connsiteY1128" fmla="*/ 976042 h 1030680"/>
                  <a:gd name="connsiteX1129" fmla="*/ 796294 w 2992697"/>
                  <a:gd name="connsiteY1129" fmla="*/ 970764 h 1030680"/>
                  <a:gd name="connsiteX1130" fmla="*/ 793189 w 2992697"/>
                  <a:gd name="connsiteY1130" fmla="*/ 968591 h 1030680"/>
                  <a:gd name="connsiteX1131" fmla="*/ 789153 w 2992697"/>
                  <a:gd name="connsiteY1131" fmla="*/ 928543 h 1030680"/>
                  <a:gd name="connsiteX1132" fmla="*/ 786980 w 2992697"/>
                  <a:gd name="connsiteY1132" fmla="*/ 924197 h 1030680"/>
                  <a:gd name="connsiteX1133" fmla="*/ 781703 w 2992697"/>
                  <a:gd name="connsiteY1133" fmla="*/ 921093 h 1030680"/>
                  <a:gd name="connsiteX1134" fmla="*/ 778598 w 2992697"/>
                  <a:gd name="connsiteY1134" fmla="*/ 918920 h 1030680"/>
                  <a:gd name="connsiteX1135" fmla="*/ 772389 w 2992697"/>
                  <a:gd name="connsiteY1135" fmla="*/ 914573 h 1030680"/>
                  <a:gd name="connsiteX1136" fmla="*/ 769285 w 2992697"/>
                  <a:gd name="connsiteY1136" fmla="*/ 911469 h 1030680"/>
                  <a:gd name="connsiteX1137" fmla="*/ 772389 w 2992697"/>
                  <a:gd name="connsiteY1137" fmla="*/ 909296 h 1030680"/>
                  <a:gd name="connsiteX1138" fmla="*/ 772389 w 2992697"/>
                  <a:gd name="connsiteY1138" fmla="*/ 907123 h 1030680"/>
                  <a:gd name="connsiteX1139" fmla="*/ 774562 w 2992697"/>
                  <a:gd name="connsiteY1139" fmla="*/ 906191 h 1030680"/>
                  <a:gd name="connsiteX1140" fmla="*/ 774562 w 2992697"/>
                  <a:gd name="connsiteY1140" fmla="*/ 906191 h 1030680"/>
                  <a:gd name="connsiteX1141" fmla="*/ 776735 w 2992697"/>
                  <a:gd name="connsiteY1141" fmla="*/ 901845 h 1030680"/>
                  <a:gd name="connsiteX1142" fmla="*/ 778908 w 2992697"/>
                  <a:gd name="connsiteY1142" fmla="*/ 898741 h 1030680"/>
                  <a:gd name="connsiteX1143" fmla="*/ 769595 w 2992697"/>
                  <a:gd name="connsiteY1143" fmla="*/ 898741 h 1030680"/>
                  <a:gd name="connsiteX1144" fmla="*/ 764317 w 2992697"/>
                  <a:gd name="connsiteY1144" fmla="*/ 898741 h 1030680"/>
                  <a:gd name="connsiteX1145" fmla="*/ 760282 w 2992697"/>
                  <a:gd name="connsiteY1145" fmla="*/ 898741 h 1030680"/>
                  <a:gd name="connsiteX1146" fmla="*/ 758109 w 2992697"/>
                  <a:gd name="connsiteY1146" fmla="*/ 896567 h 1030680"/>
                  <a:gd name="connsiteX1147" fmla="*/ 757177 w 2992697"/>
                  <a:gd name="connsiteY1147" fmla="*/ 893463 h 1030680"/>
                  <a:gd name="connsiteX1148" fmla="*/ 753141 w 2992697"/>
                  <a:gd name="connsiteY1148" fmla="*/ 887254 h 1030680"/>
                  <a:gd name="connsiteX1149" fmla="*/ 750968 w 2992697"/>
                  <a:gd name="connsiteY1149" fmla="*/ 884150 h 1030680"/>
                  <a:gd name="connsiteX1150" fmla="*/ 750968 w 2992697"/>
                  <a:gd name="connsiteY1150" fmla="*/ 879803 h 1030680"/>
                  <a:gd name="connsiteX1151" fmla="*/ 750968 w 2992697"/>
                  <a:gd name="connsiteY1151" fmla="*/ 878872 h 1030680"/>
                  <a:gd name="connsiteX1152" fmla="*/ 750968 w 2992697"/>
                  <a:gd name="connsiteY1152" fmla="*/ 874526 h 1030680"/>
                  <a:gd name="connsiteX1153" fmla="*/ 753141 w 2992697"/>
                  <a:gd name="connsiteY1153" fmla="*/ 871421 h 1030680"/>
                  <a:gd name="connsiteX1154" fmla="*/ 753141 w 2992697"/>
                  <a:gd name="connsiteY1154" fmla="*/ 867075 h 1030680"/>
                  <a:gd name="connsiteX1155" fmla="*/ 742586 w 2992697"/>
                  <a:gd name="connsiteY1155" fmla="*/ 867075 h 1030680"/>
                  <a:gd name="connsiteX1156" fmla="*/ 742586 w 2992697"/>
                  <a:gd name="connsiteY1156" fmla="*/ 861798 h 1030680"/>
                  <a:gd name="connsiteX1157" fmla="*/ 743518 w 2992697"/>
                  <a:gd name="connsiteY1157" fmla="*/ 856520 h 1030680"/>
                  <a:gd name="connsiteX1158" fmla="*/ 745691 w 2992697"/>
                  <a:gd name="connsiteY1158" fmla="*/ 854347 h 1030680"/>
                  <a:gd name="connsiteX1159" fmla="*/ 745691 w 2992697"/>
                  <a:gd name="connsiteY1159" fmla="*/ 850622 h 1030680"/>
                  <a:gd name="connsiteX1160" fmla="*/ 747864 w 2992697"/>
                  <a:gd name="connsiteY1160" fmla="*/ 847517 h 1030680"/>
                  <a:gd name="connsiteX1161" fmla="*/ 750037 w 2992697"/>
                  <a:gd name="connsiteY1161" fmla="*/ 842239 h 1030680"/>
                  <a:gd name="connsiteX1162" fmla="*/ 743828 w 2992697"/>
                  <a:gd name="connsiteY1162" fmla="*/ 842239 h 1030680"/>
                  <a:gd name="connsiteX1163" fmla="*/ 737619 w 2992697"/>
                  <a:gd name="connsiteY1163" fmla="*/ 842239 h 1030680"/>
                  <a:gd name="connsiteX1164" fmla="*/ 734515 w 2992697"/>
                  <a:gd name="connsiteY1164" fmla="*/ 840066 h 1030680"/>
                  <a:gd name="connsiteX1165" fmla="*/ 728306 w 2992697"/>
                  <a:gd name="connsiteY1165" fmla="*/ 837893 h 1030680"/>
                  <a:gd name="connsiteX1166" fmla="*/ 727375 w 2992697"/>
                  <a:gd name="connsiteY1166" fmla="*/ 810574 h 1030680"/>
                  <a:gd name="connsiteX1167" fmla="*/ 725201 w 2992697"/>
                  <a:gd name="connsiteY1167" fmla="*/ 785117 h 1030680"/>
                  <a:gd name="connsiteX1168" fmla="*/ 725201 w 2992697"/>
                  <a:gd name="connsiteY1168" fmla="*/ 760903 h 1030680"/>
                  <a:gd name="connsiteX1169" fmla="*/ 732652 w 2992697"/>
                  <a:gd name="connsiteY1169" fmla="*/ 736688 h 1030680"/>
                  <a:gd name="connsiteX1170" fmla="*/ 740103 w 2992697"/>
                  <a:gd name="connsiteY1170" fmla="*/ 726133 h 1030680"/>
                  <a:gd name="connsiteX1171" fmla="*/ 749416 w 2992697"/>
                  <a:gd name="connsiteY1171" fmla="*/ 718682 h 1030680"/>
                  <a:gd name="connsiteX1172" fmla="*/ 756867 w 2992697"/>
                  <a:gd name="connsiteY1172" fmla="*/ 712473 h 1030680"/>
                  <a:gd name="connsiteX1173" fmla="*/ 762144 w 2992697"/>
                  <a:gd name="connsiteY1173" fmla="*/ 704091 h 1030680"/>
                  <a:gd name="connsiteX1174" fmla="*/ 767422 w 2992697"/>
                  <a:gd name="connsiteY1174" fmla="*/ 692605 h 1030680"/>
                  <a:gd name="connsiteX1175" fmla="*/ 769595 w 2992697"/>
                  <a:gd name="connsiteY1175" fmla="*/ 672426 h 1030680"/>
                  <a:gd name="connsiteX1176" fmla="*/ 765559 w 2992697"/>
                  <a:gd name="connsiteY1176" fmla="*/ 672426 h 1030680"/>
                  <a:gd name="connsiteX1177" fmla="*/ 762455 w 2992697"/>
                  <a:gd name="connsiteY1177" fmla="*/ 676772 h 1030680"/>
                  <a:gd name="connsiteX1178" fmla="*/ 758419 w 2992697"/>
                  <a:gd name="connsiteY1178" fmla="*/ 677703 h 1030680"/>
                  <a:gd name="connsiteX1179" fmla="*/ 757488 w 2992697"/>
                  <a:gd name="connsiteY1179" fmla="*/ 677703 h 1030680"/>
                  <a:gd name="connsiteX1180" fmla="*/ 753452 w 2992697"/>
                  <a:gd name="connsiteY1180" fmla="*/ 677703 h 1030680"/>
                  <a:gd name="connsiteX1181" fmla="*/ 750347 w 2992697"/>
                  <a:gd name="connsiteY1181" fmla="*/ 676772 h 1030680"/>
                  <a:gd name="connsiteX1182" fmla="*/ 735757 w 2992697"/>
                  <a:gd name="connsiteY1182" fmla="*/ 672426 h 1030680"/>
                  <a:gd name="connsiteX1183" fmla="*/ 724270 w 2992697"/>
                  <a:gd name="connsiteY1183" fmla="*/ 664975 h 1030680"/>
                  <a:gd name="connsiteX1184" fmla="*/ 716819 w 2992697"/>
                  <a:gd name="connsiteY1184" fmla="*/ 654420 h 1030680"/>
                  <a:gd name="connsiteX1185" fmla="*/ 713715 w 2992697"/>
                  <a:gd name="connsiteY1185" fmla="*/ 635483 h 1030680"/>
                  <a:gd name="connsiteX1186" fmla="*/ 718992 w 2992697"/>
                  <a:gd name="connsiteY1186" fmla="*/ 635483 h 1030680"/>
                  <a:gd name="connsiteX1187" fmla="*/ 718992 w 2992697"/>
                  <a:gd name="connsiteY1187" fmla="*/ 632378 h 1030680"/>
                  <a:gd name="connsiteX1188" fmla="*/ 728306 w 2992697"/>
                  <a:gd name="connsiteY1188" fmla="*/ 637656 h 1030680"/>
                  <a:gd name="connsiteX1189" fmla="*/ 738861 w 2992697"/>
                  <a:gd name="connsiteY1189" fmla="*/ 645106 h 1030680"/>
                  <a:gd name="connsiteX1190" fmla="*/ 748174 w 2992697"/>
                  <a:gd name="connsiteY1190" fmla="*/ 648211 h 1030680"/>
                  <a:gd name="connsiteX1191" fmla="*/ 758729 w 2992697"/>
                  <a:gd name="connsiteY1191" fmla="*/ 648211 h 1030680"/>
                  <a:gd name="connsiteX1192" fmla="*/ 758729 w 2992697"/>
                  <a:gd name="connsiteY1192" fmla="*/ 647280 h 1030680"/>
                  <a:gd name="connsiteX1193" fmla="*/ 760903 w 2992697"/>
                  <a:gd name="connsiteY1193" fmla="*/ 645106 h 1030680"/>
                  <a:gd name="connsiteX1194" fmla="*/ 760903 w 2992697"/>
                  <a:gd name="connsiteY1194" fmla="*/ 645106 h 1030680"/>
                  <a:gd name="connsiteX1195" fmla="*/ 760903 w 2992697"/>
                  <a:gd name="connsiteY1195" fmla="*/ 642623 h 1030680"/>
                  <a:gd name="connsiteX1196" fmla="*/ 763076 w 2992697"/>
                  <a:gd name="connsiteY1196" fmla="*/ 639518 h 1030680"/>
                  <a:gd name="connsiteX1197" fmla="*/ 743207 w 2992697"/>
                  <a:gd name="connsiteY1197" fmla="*/ 624617 h 1030680"/>
                  <a:gd name="connsiteX1198" fmla="*/ 726443 w 2992697"/>
                  <a:gd name="connsiteY1198" fmla="*/ 603507 h 1030680"/>
                  <a:gd name="connsiteX1199" fmla="*/ 721166 w 2992697"/>
                  <a:gd name="connsiteY1199" fmla="*/ 605680 h 1030680"/>
                  <a:gd name="connsiteX1200" fmla="*/ 717130 w 2992697"/>
                  <a:gd name="connsiteY1200" fmla="*/ 607853 h 1030680"/>
                  <a:gd name="connsiteX1201" fmla="*/ 711852 w 2992697"/>
                  <a:gd name="connsiteY1201" fmla="*/ 610026 h 1030680"/>
                  <a:gd name="connsiteX1202" fmla="*/ 706575 w 2992697"/>
                  <a:gd name="connsiteY1202" fmla="*/ 610957 h 1030680"/>
                  <a:gd name="connsiteX1203" fmla="*/ 702539 w 2992697"/>
                  <a:gd name="connsiteY1203" fmla="*/ 607853 h 1030680"/>
                  <a:gd name="connsiteX1204" fmla="*/ 701608 w 2992697"/>
                  <a:gd name="connsiteY1204" fmla="*/ 605680 h 1030680"/>
                  <a:gd name="connsiteX1205" fmla="*/ 699434 w 2992697"/>
                  <a:gd name="connsiteY1205" fmla="*/ 602575 h 1030680"/>
                  <a:gd name="connsiteX1206" fmla="*/ 697261 w 2992697"/>
                  <a:gd name="connsiteY1206" fmla="*/ 600402 h 1030680"/>
                  <a:gd name="connsiteX1207" fmla="*/ 694157 w 2992697"/>
                  <a:gd name="connsiteY1207" fmla="*/ 595125 h 1030680"/>
                  <a:gd name="connsiteX1208" fmla="*/ 704712 w 2992697"/>
                  <a:gd name="connsiteY1208" fmla="*/ 583638 h 1030680"/>
                  <a:gd name="connsiteX1209" fmla="*/ 706885 w 2992697"/>
                  <a:gd name="connsiteY1209" fmla="*/ 567805 h 1030680"/>
                  <a:gd name="connsiteX1210" fmla="*/ 704712 w 2992697"/>
                  <a:gd name="connsiteY1210" fmla="*/ 546695 h 1030680"/>
                  <a:gd name="connsiteX1211" fmla="*/ 699434 w 2992697"/>
                  <a:gd name="connsiteY1211" fmla="*/ 524653 h 1030680"/>
                  <a:gd name="connsiteX1212" fmla="*/ 690121 w 2992697"/>
                  <a:gd name="connsiteY1212" fmla="*/ 501370 h 1030680"/>
                  <a:gd name="connsiteX1213" fmla="*/ 679566 w 2992697"/>
                  <a:gd name="connsiteY1213" fmla="*/ 479328 h 1030680"/>
                  <a:gd name="connsiteX1214" fmla="*/ 665906 w 2992697"/>
                  <a:gd name="connsiteY1214" fmla="*/ 459149 h 1030680"/>
                  <a:gd name="connsiteX1215" fmla="*/ 655351 w 2992697"/>
                  <a:gd name="connsiteY1215" fmla="*/ 440212 h 1030680"/>
                  <a:gd name="connsiteX1216" fmla="*/ 646038 w 2992697"/>
                  <a:gd name="connsiteY1216" fmla="*/ 425311 h 1030680"/>
                  <a:gd name="connsiteX1217" fmla="*/ 623996 w 2992697"/>
                  <a:gd name="connsiteY1217" fmla="*/ 410409 h 1030680"/>
                  <a:gd name="connsiteX1218" fmla="*/ 598850 w 2992697"/>
                  <a:gd name="connsiteY1218" fmla="*/ 405132 h 1030680"/>
                  <a:gd name="connsiteX1219" fmla="*/ 572772 w 2992697"/>
                  <a:gd name="connsiteY1219" fmla="*/ 405132 h 1030680"/>
                  <a:gd name="connsiteX1220" fmla="*/ 543591 w 2992697"/>
                  <a:gd name="connsiteY1220" fmla="*/ 405132 h 1030680"/>
                  <a:gd name="connsiteX1221" fmla="*/ 515340 w 2992697"/>
                  <a:gd name="connsiteY1221" fmla="*/ 407305 h 1030680"/>
                  <a:gd name="connsiteX1222" fmla="*/ 486158 w 2992697"/>
                  <a:gd name="connsiteY1222" fmla="*/ 405132 h 1030680"/>
                  <a:gd name="connsiteX1223" fmla="*/ 486158 w 2992697"/>
                  <a:gd name="connsiteY1223" fmla="*/ 399854 h 1030680"/>
                  <a:gd name="connsiteX1224" fmla="*/ 486158 w 2992697"/>
                  <a:gd name="connsiteY1224" fmla="*/ 395508 h 1030680"/>
                  <a:gd name="connsiteX1225" fmla="*/ 487089 w 2992697"/>
                  <a:gd name="connsiteY1225" fmla="*/ 394577 h 1030680"/>
                  <a:gd name="connsiteX1226" fmla="*/ 487089 w 2992697"/>
                  <a:gd name="connsiteY1226" fmla="*/ 392404 h 1030680"/>
                  <a:gd name="connsiteX1227" fmla="*/ 487089 w 2992697"/>
                  <a:gd name="connsiteY1227" fmla="*/ 390230 h 1030680"/>
                  <a:gd name="connsiteX1228" fmla="*/ 486158 w 2992697"/>
                  <a:gd name="connsiteY1228" fmla="*/ 388057 h 1030680"/>
                  <a:gd name="connsiteX1229" fmla="*/ 474672 w 2992697"/>
                  <a:gd name="connsiteY1229" fmla="*/ 382780 h 1030680"/>
                  <a:gd name="connsiteX1230" fmla="*/ 464116 w 2992697"/>
                  <a:gd name="connsiteY1230" fmla="*/ 379675 h 1030680"/>
                  <a:gd name="connsiteX1231" fmla="*/ 452630 w 2992697"/>
                  <a:gd name="connsiteY1231" fmla="*/ 372225 h 1030680"/>
                  <a:gd name="connsiteX1232" fmla="*/ 461943 w 2992697"/>
                  <a:gd name="connsiteY1232" fmla="*/ 372225 h 1030680"/>
                  <a:gd name="connsiteX1233" fmla="*/ 472499 w 2992697"/>
                  <a:gd name="connsiteY1233" fmla="*/ 367878 h 1030680"/>
                  <a:gd name="connsiteX1234" fmla="*/ 487089 w 2992697"/>
                  <a:gd name="connsiteY1234" fmla="*/ 364774 h 1030680"/>
                  <a:gd name="connsiteX1235" fmla="*/ 503854 w 2992697"/>
                  <a:gd name="connsiteY1235" fmla="*/ 362601 h 1030680"/>
                  <a:gd name="connsiteX1236" fmla="*/ 516271 w 2992697"/>
                  <a:gd name="connsiteY1236" fmla="*/ 358254 h 1030680"/>
                  <a:gd name="connsiteX1237" fmla="*/ 525585 w 2992697"/>
                  <a:gd name="connsiteY1237" fmla="*/ 350804 h 1030680"/>
                  <a:gd name="connsiteX1238" fmla="*/ 481812 w 2992697"/>
                  <a:gd name="connsiteY1238" fmla="*/ 350804 h 1030680"/>
                  <a:gd name="connsiteX1239" fmla="*/ 471257 w 2992697"/>
                  <a:gd name="connsiteY1239" fmla="*/ 347699 h 1030680"/>
                  <a:gd name="connsiteX1240" fmla="*/ 461943 w 2992697"/>
                  <a:gd name="connsiteY1240" fmla="*/ 347699 h 1030680"/>
                  <a:gd name="connsiteX1241" fmla="*/ 450457 w 2992697"/>
                  <a:gd name="connsiteY1241" fmla="*/ 345526 h 1030680"/>
                  <a:gd name="connsiteX1242" fmla="*/ 442075 w 2992697"/>
                  <a:gd name="connsiteY1242" fmla="*/ 343353 h 1030680"/>
                  <a:gd name="connsiteX1243" fmla="*/ 432761 w 2992697"/>
                  <a:gd name="connsiteY1243" fmla="*/ 340249 h 1030680"/>
                  <a:gd name="connsiteX1244" fmla="*/ 427484 w 2992697"/>
                  <a:gd name="connsiteY1244" fmla="*/ 330625 h 1030680"/>
                  <a:gd name="connsiteX1245" fmla="*/ 425311 w 2992697"/>
                  <a:gd name="connsiteY1245" fmla="*/ 315723 h 1030680"/>
                  <a:gd name="connsiteX1246" fmla="*/ 447352 w 2992697"/>
                  <a:gd name="connsiteY1246" fmla="*/ 312619 h 1030680"/>
                  <a:gd name="connsiteX1247" fmla="*/ 467221 w 2992697"/>
                  <a:gd name="connsiteY1247" fmla="*/ 305168 h 1030680"/>
                  <a:gd name="connsiteX1248" fmla="*/ 483985 w 2992697"/>
                  <a:gd name="connsiteY1248" fmla="*/ 297718 h 1030680"/>
                  <a:gd name="connsiteX1249" fmla="*/ 501680 w 2992697"/>
                  <a:gd name="connsiteY1249" fmla="*/ 290267 h 1030680"/>
                  <a:gd name="connsiteX1250" fmla="*/ 538313 w 2992697"/>
                  <a:gd name="connsiteY1250" fmla="*/ 290267 h 1030680"/>
                  <a:gd name="connsiteX1251" fmla="*/ 552904 w 2992697"/>
                  <a:gd name="connsiteY1251" fmla="*/ 241837 h 1030680"/>
                  <a:gd name="connsiteX1252" fmla="*/ 518444 w 2992697"/>
                  <a:gd name="connsiteY1252" fmla="*/ 241837 h 1030680"/>
                  <a:gd name="connsiteX1253" fmla="*/ 509131 w 2992697"/>
                  <a:gd name="connsiteY1253" fmla="*/ 229109 h 1030680"/>
                  <a:gd name="connsiteX1254" fmla="*/ 520618 w 2992697"/>
                  <a:gd name="connsiteY1254" fmla="*/ 221658 h 1030680"/>
                  <a:gd name="connsiteX1255" fmla="*/ 529000 w 2992697"/>
                  <a:gd name="connsiteY1255" fmla="*/ 214208 h 1030680"/>
                  <a:gd name="connsiteX1256" fmla="*/ 540486 w 2992697"/>
                  <a:gd name="connsiteY1256" fmla="*/ 208930 h 1030680"/>
                  <a:gd name="connsiteX1257" fmla="*/ 552904 w 2992697"/>
                  <a:gd name="connsiteY1257" fmla="*/ 204584 h 1030680"/>
                  <a:gd name="connsiteX1258" fmla="*/ 552904 w 2992697"/>
                  <a:gd name="connsiteY1258" fmla="*/ 191856 h 1030680"/>
                  <a:gd name="connsiteX1259" fmla="*/ 567495 w 2992697"/>
                  <a:gd name="connsiteY1259" fmla="*/ 184405 h 1030680"/>
                  <a:gd name="connsiteX1260" fmla="*/ 574946 w 2992697"/>
                  <a:gd name="connsiteY1260" fmla="*/ 176023 h 1030680"/>
                  <a:gd name="connsiteX1261" fmla="*/ 582396 w 2992697"/>
                  <a:gd name="connsiteY1261" fmla="*/ 164536 h 1030680"/>
                  <a:gd name="connsiteX1262" fmla="*/ 593883 w 2992697"/>
                  <a:gd name="connsiteY1262" fmla="*/ 157086 h 1030680"/>
                  <a:gd name="connsiteX1263" fmla="*/ 606301 w 2992697"/>
                  <a:gd name="connsiteY1263" fmla="*/ 151808 h 1030680"/>
                  <a:gd name="connsiteX1264" fmla="*/ 616856 w 2992697"/>
                  <a:gd name="connsiteY1264" fmla="*/ 151808 h 1030680"/>
                  <a:gd name="connsiteX1265" fmla="*/ 626169 w 2992697"/>
                  <a:gd name="connsiteY1265" fmla="*/ 154912 h 1030680"/>
                  <a:gd name="connsiteX1266" fmla="*/ 638587 w 2992697"/>
                  <a:gd name="connsiteY1266" fmla="*/ 153981 h 1030680"/>
                  <a:gd name="connsiteX1267" fmla="*/ 629274 w 2992697"/>
                  <a:gd name="connsiteY1267" fmla="*/ 149635 h 1030680"/>
                  <a:gd name="connsiteX1268" fmla="*/ 623996 w 2992697"/>
                  <a:gd name="connsiteY1268" fmla="*/ 147462 h 1030680"/>
                  <a:gd name="connsiteX1269" fmla="*/ 618718 w 2992697"/>
                  <a:gd name="connsiteY1269" fmla="*/ 146530 h 1030680"/>
                  <a:gd name="connsiteX1270" fmla="*/ 613441 w 2992697"/>
                  <a:gd name="connsiteY1270" fmla="*/ 140322 h 1030680"/>
                  <a:gd name="connsiteX1271" fmla="*/ 631136 w 2992697"/>
                  <a:gd name="connsiteY1271" fmla="*/ 137217 h 1030680"/>
                  <a:gd name="connsiteX1272" fmla="*/ 647900 w 2992697"/>
                  <a:gd name="connsiteY1272" fmla="*/ 131939 h 1030680"/>
                  <a:gd name="connsiteX1273" fmla="*/ 662491 w 2992697"/>
                  <a:gd name="connsiteY1273" fmla="*/ 127593 h 1030680"/>
                  <a:gd name="connsiteX1274" fmla="*/ 679255 w 2992697"/>
                  <a:gd name="connsiteY1274" fmla="*/ 124489 h 1030680"/>
                  <a:gd name="connsiteX1275" fmla="*/ 680187 w 2992697"/>
                  <a:gd name="connsiteY1275" fmla="*/ 131939 h 1030680"/>
                  <a:gd name="connsiteX1276" fmla="*/ 682360 w 2992697"/>
                  <a:gd name="connsiteY1276" fmla="*/ 135044 h 1030680"/>
                  <a:gd name="connsiteX1277" fmla="*/ 684533 w 2992697"/>
                  <a:gd name="connsiteY1277" fmla="*/ 140322 h 1030680"/>
                  <a:gd name="connsiteX1278" fmla="*/ 686706 w 2992697"/>
                  <a:gd name="connsiteY1278" fmla="*/ 144668 h 1030680"/>
                  <a:gd name="connsiteX1279" fmla="*/ 691984 w 2992697"/>
                  <a:gd name="connsiteY1279" fmla="*/ 146841 h 1030680"/>
                  <a:gd name="connsiteX1280" fmla="*/ 699434 w 2992697"/>
                  <a:gd name="connsiteY1280" fmla="*/ 147772 h 1030680"/>
                  <a:gd name="connsiteX1281" fmla="*/ 699434 w 2992697"/>
                  <a:gd name="connsiteY1281" fmla="*/ 142495 h 1030680"/>
                  <a:gd name="connsiteX1282" fmla="*/ 702539 w 2992697"/>
                  <a:gd name="connsiteY1282" fmla="*/ 137217 h 1030680"/>
                  <a:gd name="connsiteX1283" fmla="*/ 704712 w 2992697"/>
                  <a:gd name="connsiteY1283" fmla="*/ 129766 h 1030680"/>
                  <a:gd name="connsiteX1284" fmla="*/ 706885 w 2992697"/>
                  <a:gd name="connsiteY1284" fmla="*/ 124489 h 1030680"/>
                  <a:gd name="connsiteX1285" fmla="*/ 709989 w 2992697"/>
                  <a:gd name="connsiteY1285" fmla="*/ 129766 h 1030680"/>
                  <a:gd name="connsiteX1286" fmla="*/ 716198 w 2992697"/>
                  <a:gd name="connsiteY1286" fmla="*/ 135044 h 1030680"/>
                  <a:gd name="connsiteX1287" fmla="*/ 719303 w 2992697"/>
                  <a:gd name="connsiteY1287" fmla="*/ 139390 h 1030680"/>
                  <a:gd name="connsiteX1288" fmla="*/ 726754 w 2992697"/>
                  <a:gd name="connsiteY1288" fmla="*/ 142495 h 1030680"/>
                  <a:gd name="connsiteX1289" fmla="*/ 734204 w 2992697"/>
                  <a:gd name="connsiteY1289" fmla="*/ 144668 h 1030680"/>
                  <a:gd name="connsiteX1290" fmla="*/ 730168 w 2992697"/>
                  <a:gd name="connsiteY1290" fmla="*/ 120453 h 1030680"/>
                  <a:gd name="connsiteX1291" fmla="*/ 743828 w 2992697"/>
                  <a:gd name="connsiteY1291" fmla="*/ 117349 h 1030680"/>
                  <a:gd name="connsiteX1292" fmla="*/ 754383 w 2992697"/>
                  <a:gd name="connsiteY1292" fmla="*/ 113002 h 1030680"/>
                  <a:gd name="connsiteX1293" fmla="*/ 771147 w 2992697"/>
                  <a:gd name="connsiteY1293" fmla="*/ 117349 h 1030680"/>
                  <a:gd name="connsiteX1294" fmla="*/ 788843 w 2992697"/>
                  <a:gd name="connsiteY1294" fmla="*/ 124799 h 1030680"/>
                  <a:gd name="connsiteX1295" fmla="*/ 807780 w 2992697"/>
                  <a:gd name="connsiteY1295" fmla="*/ 135354 h 1030680"/>
                  <a:gd name="connsiteX1296" fmla="*/ 827648 w 2992697"/>
                  <a:gd name="connsiteY1296" fmla="*/ 144978 h 1030680"/>
                  <a:gd name="connsiteX1297" fmla="*/ 844413 w 2992697"/>
                  <a:gd name="connsiteY1297" fmla="*/ 152429 h 1030680"/>
                  <a:gd name="connsiteX1298" fmla="*/ 859935 w 2992697"/>
                  <a:gd name="connsiteY1298" fmla="*/ 157706 h 1030680"/>
                  <a:gd name="connsiteX1299" fmla="*/ 859935 w 2992697"/>
                  <a:gd name="connsiteY1299" fmla="*/ 154602 h 1030680"/>
                  <a:gd name="connsiteX1300" fmla="*/ 849380 w 2992697"/>
                  <a:gd name="connsiteY1300" fmla="*/ 144978 h 1030680"/>
                  <a:gd name="connsiteX1301" fmla="*/ 841929 w 2992697"/>
                  <a:gd name="connsiteY1301" fmla="*/ 137527 h 1030680"/>
                  <a:gd name="connsiteX1302" fmla="*/ 837893 w 2992697"/>
                  <a:gd name="connsiteY1302" fmla="*/ 127904 h 1030680"/>
                  <a:gd name="connsiteX1303" fmla="*/ 844102 w 2992697"/>
                  <a:gd name="connsiteY1303" fmla="*/ 117349 h 1030680"/>
                  <a:gd name="connsiteX1304" fmla="*/ 840066 w 2992697"/>
                  <a:gd name="connsiteY1304" fmla="*/ 113002 h 1030680"/>
                  <a:gd name="connsiteX1305" fmla="*/ 834789 w 2992697"/>
                  <a:gd name="connsiteY1305" fmla="*/ 107725 h 1030680"/>
                  <a:gd name="connsiteX1306" fmla="*/ 829511 w 2992697"/>
                  <a:gd name="connsiteY1306" fmla="*/ 103378 h 1030680"/>
                  <a:gd name="connsiteX1307" fmla="*/ 824234 w 2992697"/>
                  <a:gd name="connsiteY1307" fmla="*/ 100274 h 1030680"/>
                  <a:gd name="connsiteX1308" fmla="*/ 820198 w 2992697"/>
                  <a:gd name="connsiteY1308" fmla="*/ 95928 h 1030680"/>
                  <a:gd name="connsiteX1309" fmla="*/ 824234 w 2992697"/>
                  <a:gd name="connsiteY1309" fmla="*/ 87546 h 1030680"/>
                  <a:gd name="connsiteX1310" fmla="*/ 834789 w 2992697"/>
                  <a:gd name="connsiteY1310" fmla="*/ 90650 h 1030680"/>
                  <a:gd name="connsiteX1311" fmla="*/ 849380 w 2992697"/>
                  <a:gd name="connsiteY1311" fmla="*/ 92823 h 1030680"/>
                  <a:gd name="connsiteX1312" fmla="*/ 861797 w 2992697"/>
                  <a:gd name="connsiteY1312" fmla="*/ 90650 h 1030680"/>
                  <a:gd name="connsiteX1313" fmla="*/ 871111 w 2992697"/>
                  <a:gd name="connsiteY1313" fmla="*/ 83199 h 1030680"/>
                  <a:gd name="connsiteX1314" fmla="*/ 827338 w 2992697"/>
                  <a:gd name="connsiteY1314" fmla="*/ 83199 h 1030680"/>
                  <a:gd name="connsiteX1315" fmla="*/ 827338 w 2992697"/>
                  <a:gd name="connsiteY1315" fmla="*/ 80095 h 1030680"/>
                  <a:gd name="connsiteX1316" fmla="*/ 824234 w 2992697"/>
                  <a:gd name="connsiteY1316" fmla="*/ 80095 h 1030680"/>
                  <a:gd name="connsiteX1317" fmla="*/ 824234 w 2992697"/>
                  <a:gd name="connsiteY1317" fmla="*/ 75749 h 1030680"/>
                  <a:gd name="connsiteX1318" fmla="*/ 829511 w 2992697"/>
                  <a:gd name="connsiteY1318" fmla="*/ 72644 h 1030680"/>
                  <a:gd name="connsiteX1319" fmla="*/ 834789 w 2992697"/>
                  <a:gd name="connsiteY1319" fmla="*/ 68298 h 1030680"/>
                  <a:gd name="connsiteX1320" fmla="*/ 840066 w 2992697"/>
                  <a:gd name="connsiteY1320" fmla="*/ 65194 h 1030680"/>
                  <a:gd name="connsiteX1321" fmla="*/ 845344 w 2992697"/>
                  <a:gd name="connsiteY1321" fmla="*/ 60847 h 1030680"/>
                  <a:gd name="connsiteX1322" fmla="*/ 851553 w 2992697"/>
                  <a:gd name="connsiteY1322" fmla="*/ 59916 h 1030680"/>
                  <a:gd name="connsiteX1323" fmla="*/ 874526 w 2992697"/>
                  <a:gd name="connsiteY1323" fmla="*/ 63020 h 1030680"/>
                  <a:gd name="connsiteX1324" fmla="*/ 880735 w 2992697"/>
                  <a:gd name="connsiteY1324" fmla="*/ 46256 h 1030680"/>
                  <a:gd name="connsiteX1325" fmla="*/ 907743 w 2992697"/>
                  <a:gd name="connsiteY1325" fmla="*/ 50603 h 1030680"/>
                  <a:gd name="connsiteX1326" fmla="*/ 909917 w 2992697"/>
                  <a:gd name="connsiteY1326" fmla="*/ 50603 h 1030680"/>
                  <a:gd name="connsiteX1327" fmla="*/ 910848 w 2992697"/>
                  <a:gd name="connsiteY1327" fmla="*/ 46256 h 1030680"/>
                  <a:gd name="connsiteX1328" fmla="*/ 913021 w 2992697"/>
                  <a:gd name="connsiteY1328" fmla="*/ 45325 h 1030680"/>
                  <a:gd name="connsiteX1329" fmla="*/ 915194 w 2992697"/>
                  <a:gd name="connsiteY1329" fmla="*/ 40979 h 1030680"/>
                  <a:gd name="connsiteX1330" fmla="*/ 920472 w 2992697"/>
                  <a:gd name="connsiteY1330" fmla="*/ 38806 h 1030680"/>
                  <a:gd name="connsiteX1331" fmla="*/ 924508 w 2992697"/>
                  <a:gd name="connsiteY1331" fmla="*/ 45015 h 1030680"/>
                  <a:gd name="connsiteX1332" fmla="*/ 929785 w 2992697"/>
                  <a:gd name="connsiteY1332" fmla="*/ 50292 h 1030680"/>
                  <a:gd name="connsiteX1333" fmla="*/ 935063 w 2992697"/>
                  <a:gd name="connsiteY1333" fmla="*/ 55570 h 1030680"/>
                  <a:gd name="connsiteX1334" fmla="*/ 935063 w 2992697"/>
                  <a:gd name="connsiteY1334" fmla="*/ 45946 h 1030680"/>
                  <a:gd name="connsiteX1335" fmla="*/ 937236 w 2992697"/>
                  <a:gd name="connsiteY1335" fmla="*/ 45015 h 1030680"/>
                  <a:gd name="connsiteX1336" fmla="*/ 937236 w 2992697"/>
                  <a:gd name="connsiteY1336" fmla="*/ 42842 h 1030680"/>
                  <a:gd name="connsiteX1337" fmla="*/ 937236 w 2992697"/>
                  <a:gd name="connsiteY1337" fmla="*/ 40668 h 1030680"/>
                  <a:gd name="connsiteX1338" fmla="*/ 937236 w 2992697"/>
                  <a:gd name="connsiteY1338" fmla="*/ 38495 h 1030680"/>
                  <a:gd name="connsiteX1339" fmla="*/ 938167 w 2992697"/>
                  <a:gd name="connsiteY1339" fmla="*/ 35391 h 1030680"/>
                  <a:gd name="connsiteX1340" fmla="*/ 940340 w 2992697"/>
                  <a:gd name="connsiteY1340" fmla="*/ 33218 h 1030680"/>
                  <a:gd name="connsiteX1341" fmla="*/ 944376 w 2992697"/>
                  <a:gd name="connsiteY1341" fmla="*/ 31045 h 1030680"/>
                  <a:gd name="connsiteX1342" fmla="*/ 962071 w 2992697"/>
                  <a:gd name="connsiteY1342" fmla="*/ 22663 h 1030680"/>
                  <a:gd name="connsiteX1343" fmla="*/ 984113 w 2992697"/>
                  <a:gd name="connsiteY1343" fmla="*/ 20179 h 1030680"/>
                  <a:gd name="connsiteX1344" fmla="*/ 984113 w 2992697"/>
                  <a:gd name="connsiteY1344" fmla="*/ 20179 h 1030680"/>
                  <a:gd name="connsiteX1345" fmla="*/ 984113 w 2992697"/>
                  <a:gd name="connsiteY1345" fmla="*/ 20179 h 1030680"/>
                  <a:gd name="connsiteX1346" fmla="*/ 2301024 w 2992697"/>
                  <a:gd name="connsiteY1346" fmla="*/ 16764 h 1030680"/>
                  <a:gd name="connsiteX1347" fmla="*/ 2311579 w 2992697"/>
                  <a:gd name="connsiteY1347" fmla="*/ 19869 h 1030680"/>
                  <a:gd name="connsiteX1348" fmla="*/ 2311579 w 2992697"/>
                  <a:gd name="connsiteY1348" fmla="*/ 27319 h 1030680"/>
                  <a:gd name="connsiteX1349" fmla="*/ 2296057 w 2992697"/>
                  <a:gd name="connsiteY1349" fmla="*/ 27319 h 1030680"/>
                  <a:gd name="connsiteX1350" fmla="*/ 2301024 w 2992697"/>
                  <a:gd name="connsiteY1350" fmla="*/ 16764 h 1030680"/>
                  <a:gd name="connsiteX1351" fmla="*/ 2301024 w 2992697"/>
                  <a:gd name="connsiteY1351" fmla="*/ 16764 h 1030680"/>
                  <a:gd name="connsiteX1352" fmla="*/ 2301024 w 2992697"/>
                  <a:gd name="connsiteY1352" fmla="*/ 16764 h 1030680"/>
                  <a:gd name="connsiteX1353" fmla="*/ 2792460 w 2992697"/>
                  <a:gd name="connsiteY1353" fmla="*/ 0 h 1030680"/>
                  <a:gd name="connsiteX1354" fmla="*/ 2797737 w 2992697"/>
                  <a:gd name="connsiteY1354" fmla="*/ 3104 h 1030680"/>
                  <a:gd name="connsiteX1355" fmla="*/ 2801773 w 2992697"/>
                  <a:gd name="connsiteY1355" fmla="*/ 7451 h 1030680"/>
                  <a:gd name="connsiteX1356" fmla="*/ 2803946 w 2992697"/>
                  <a:gd name="connsiteY1356" fmla="*/ 10555 h 1030680"/>
                  <a:gd name="connsiteX1357" fmla="*/ 2804878 w 2992697"/>
                  <a:gd name="connsiteY1357" fmla="*/ 16764 h 1030680"/>
                  <a:gd name="connsiteX1358" fmla="*/ 2807051 w 2992697"/>
                  <a:gd name="connsiteY1358" fmla="*/ 19869 h 1030680"/>
                  <a:gd name="connsiteX1359" fmla="*/ 2809224 w 2992697"/>
                  <a:gd name="connsiteY1359" fmla="*/ 25146 h 1030680"/>
                  <a:gd name="connsiteX1360" fmla="*/ 2812328 w 2992697"/>
                  <a:gd name="connsiteY1360" fmla="*/ 27319 h 1030680"/>
                  <a:gd name="connsiteX1361" fmla="*/ 2823815 w 2992697"/>
                  <a:gd name="connsiteY1361" fmla="*/ 32597 h 1030680"/>
                  <a:gd name="connsiteX1362" fmla="*/ 2834370 w 2992697"/>
                  <a:gd name="connsiteY1362" fmla="*/ 34770 h 1030680"/>
                  <a:gd name="connsiteX1363" fmla="*/ 2841821 w 2992697"/>
                  <a:gd name="connsiteY1363" fmla="*/ 34770 h 1030680"/>
                  <a:gd name="connsiteX1364" fmla="*/ 2847098 w 2992697"/>
                  <a:gd name="connsiteY1364" fmla="*/ 39116 h 1030680"/>
                  <a:gd name="connsiteX1365" fmla="*/ 2851134 w 2992697"/>
                  <a:gd name="connsiteY1365" fmla="*/ 46567 h 1030680"/>
                  <a:gd name="connsiteX1366" fmla="*/ 2853307 w 2992697"/>
                  <a:gd name="connsiteY1366" fmla="*/ 61468 h 1030680"/>
                  <a:gd name="connsiteX1367" fmla="*/ 2851134 w 2992697"/>
                  <a:gd name="connsiteY1367" fmla="*/ 62400 h 1030680"/>
                  <a:gd name="connsiteX1368" fmla="*/ 2851134 w 2992697"/>
                  <a:gd name="connsiteY1368" fmla="*/ 62400 h 1030680"/>
                  <a:gd name="connsiteX1369" fmla="*/ 2851134 w 2992697"/>
                  <a:gd name="connsiteY1369" fmla="*/ 64573 h 1030680"/>
                  <a:gd name="connsiteX1370" fmla="*/ 2851134 w 2992697"/>
                  <a:gd name="connsiteY1370" fmla="*/ 66746 h 1030680"/>
                  <a:gd name="connsiteX1371" fmla="*/ 2848961 w 2992697"/>
                  <a:gd name="connsiteY1371" fmla="*/ 68919 h 1030680"/>
                  <a:gd name="connsiteX1372" fmla="*/ 2825988 w 2992697"/>
                  <a:gd name="connsiteY1372" fmla="*/ 68919 h 1030680"/>
                  <a:gd name="connsiteX1373" fmla="*/ 2802084 w 2992697"/>
                  <a:gd name="connsiteY1373" fmla="*/ 68919 h 1030680"/>
                  <a:gd name="connsiteX1374" fmla="*/ 2782215 w 2992697"/>
                  <a:gd name="connsiteY1374" fmla="*/ 77301 h 1030680"/>
                  <a:gd name="connsiteX1375" fmla="*/ 2778179 w 2992697"/>
                  <a:gd name="connsiteY1375" fmla="*/ 79474 h 1030680"/>
                  <a:gd name="connsiteX1376" fmla="*/ 2776006 w 2992697"/>
                  <a:gd name="connsiteY1376" fmla="*/ 83820 h 1030680"/>
                  <a:gd name="connsiteX1377" fmla="*/ 2775075 w 2992697"/>
                  <a:gd name="connsiteY1377" fmla="*/ 84752 h 1030680"/>
                  <a:gd name="connsiteX1378" fmla="*/ 2772902 w 2992697"/>
                  <a:gd name="connsiteY1378" fmla="*/ 86925 h 1030680"/>
                  <a:gd name="connsiteX1379" fmla="*/ 2770729 w 2992697"/>
                  <a:gd name="connsiteY1379" fmla="*/ 89098 h 1030680"/>
                  <a:gd name="connsiteX1380" fmla="*/ 2767624 w 2992697"/>
                  <a:gd name="connsiteY1380" fmla="*/ 91271 h 1030680"/>
                  <a:gd name="connsiteX1381" fmla="*/ 2761415 w 2992697"/>
                  <a:gd name="connsiteY1381" fmla="*/ 94376 h 1030680"/>
                  <a:gd name="connsiteX1382" fmla="*/ 2758311 w 2992697"/>
                  <a:gd name="connsiteY1382" fmla="*/ 89098 h 1030680"/>
                  <a:gd name="connsiteX1383" fmla="*/ 2756137 w 2992697"/>
                  <a:gd name="connsiteY1383" fmla="*/ 84752 h 1030680"/>
                  <a:gd name="connsiteX1384" fmla="*/ 2753033 w 2992697"/>
                  <a:gd name="connsiteY1384" fmla="*/ 81647 h 1030680"/>
                  <a:gd name="connsiteX1385" fmla="*/ 2765451 w 2992697"/>
                  <a:gd name="connsiteY1385" fmla="*/ 49982 h 1030680"/>
                  <a:gd name="connsiteX1386" fmla="*/ 2777869 w 2992697"/>
                  <a:gd name="connsiteY1386" fmla="*/ 24525 h 1030680"/>
                  <a:gd name="connsiteX1387" fmla="*/ 2792460 w 2992697"/>
                  <a:gd name="connsiteY1387" fmla="*/ 0 h 1030680"/>
                  <a:gd name="connsiteX1388" fmla="*/ 2792460 w 2992697"/>
                  <a:gd name="connsiteY1388" fmla="*/ 0 h 1030680"/>
                  <a:gd name="connsiteX1389" fmla="*/ 2792460 w 2992697"/>
                  <a:gd name="connsiteY1389" fmla="*/ 0 h 1030680"/>
                  <a:gd name="connsiteX1390" fmla="*/ 2665177 w 2992697"/>
                  <a:gd name="connsiteY1390" fmla="*/ 0 h 1030680"/>
                  <a:gd name="connsiteX1391" fmla="*/ 2674490 w 2992697"/>
                  <a:gd name="connsiteY1391" fmla="*/ 9624 h 1030680"/>
                  <a:gd name="connsiteX1392" fmla="*/ 2679768 w 2992697"/>
                  <a:gd name="connsiteY1392" fmla="*/ 20179 h 1030680"/>
                  <a:gd name="connsiteX1393" fmla="*/ 2685046 w 2992697"/>
                  <a:gd name="connsiteY1393" fmla="*/ 32907 h 1030680"/>
                  <a:gd name="connsiteX1394" fmla="*/ 2675732 w 2992697"/>
                  <a:gd name="connsiteY1394" fmla="*/ 32907 h 1030680"/>
                  <a:gd name="connsiteX1395" fmla="*/ 2675732 w 2992697"/>
                  <a:gd name="connsiteY1395" fmla="*/ 27319 h 1030680"/>
                  <a:gd name="connsiteX1396" fmla="*/ 2672628 w 2992697"/>
                  <a:gd name="connsiteY1396" fmla="*/ 24215 h 1030680"/>
                  <a:gd name="connsiteX1397" fmla="*/ 2668592 w 2992697"/>
                  <a:gd name="connsiteY1397" fmla="*/ 19869 h 1030680"/>
                  <a:gd name="connsiteX1398" fmla="*/ 2667660 w 2992697"/>
                  <a:gd name="connsiteY1398" fmla="*/ 14591 h 1030680"/>
                  <a:gd name="connsiteX1399" fmla="*/ 2665487 w 2992697"/>
                  <a:gd name="connsiteY1399" fmla="*/ 9313 h 1030680"/>
                  <a:gd name="connsiteX1400" fmla="*/ 2665487 w 2992697"/>
                  <a:gd name="connsiteY1400" fmla="*/ 0 h 1030680"/>
                  <a:gd name="connsiteX1401" fmla="*/ 2665177 w 2992697"/>
                  <a:gd name="connsiteY1401" fmla="*/ 0 h 1030680"/>
                  <a:gd name="connsiteX1402" fmla="*/ 2665177 w 2992697"/>
                  <a:gd name="connsiteY1402" fmla="*/ 0 h 10306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</a:cxnLst>
                <a:rect l="l" t="t" r="r" b="b"/>
                <a:pathLst>
                  <a:path w="2992697" h="1030680">
                    <a:moveTo>
                      <a:pt x="7140" y="256428"/>
                    </a:moveTo>
                    <a:lnTo>
                      <a:pt x="26077" y="261706"/>
                    </a:lnTo>
                    <a:lnTo>
                      <a:pt x="38495" y="271330"/>
                    </a:lnTo>
                    <a:lnTo>
                      <a:pt x="49050" y="279712"/>
                    </a:lnTo>
                    <a:lnTo>
                      <a:pt x="60537" y="291198"/>
                    </a:lnTo>
                    <a:lnTo>
                      <a:pt x="71092" y="299580"/>
                    </a:lnTo>
                    <a:lnTo>
                      <a:pt x="71092" y="296476"/>
                    </a:lnTo>
                    <a:lnTo>
                      <a:pt x="77301" y="296476"/>
                    </a:lnTo>
                    <a:lnTo>
                      <a:pt x="77301" y="299580"/>
                    </a:lnTo>
                    <a:lnTo>
                      <a:pt x="78232" y="303926"/>
                    </a:lnTo>
                    <a:lnTo>
                      <a:pt x="82268" y="309204"/>
                    </a:lnTo>
                    <a:lnTo>
                      <a:pt x="84441" y="316655"/>
                    </a:lnTo>
                    <a:lnTo>
                      <a:pt x="76991" y="316655"/>
                    </a:lnTo>
                    <a:lnTo>
                      <a:pt x="72955" y="316655"/>
                    </a:lnTo>
                    <a:lnTo>
                      <a:pt x="72955" y="318828"/>
                    </a:lnTo>
                    <a:lnTo>
                      <a:pt x="70782" y="318828"/>
                    </a:lnTo>
                    <a:lnTo>
                      <a:pt x="67677" y="318828"/>
                    </a:lnTo>
                    <a:lnTo>
                      <a:pt x="63641" y="321001"/>
                    </a:lnTo>
                    <a:lnTo>
                      <a:pt x="49050" y="309514"/>
                    </a:lnTo>
                    <a:lnTo>
                      <a:pt x="34460" y="304237"/>
                    </a:lnTo>
                    <a:lnTo>
                      <a:pt x="16764" y="299891"/>
                    </a:lnTo>
                    <a:lnTo>
                      <a:pt x="0" y="291509"/>
                    </a:lnTo>
                    <a:lnTo>
                      <a:pt x="6209" y="286231"/>
                    </a:lnTo>
                    <a:lnTo>
                      <a:pt x="7140" y="280022"/>
                    </a:lnTo>
                    <a:lnTo>
                      <a:pt x="6209" y="274745"/>
                    </a:lnTo>
                    <a:lnTo>
                      <a:pt x="6209" y="266983"/>
                    </a:lnTo>
                    <a:lnTo>
                      <a:pt x="7140" y="256428"/>
                    </a:lnTo>
                    <a:lnTo>
                      <a:pt x="7140" y="256428"/>
                    </a:lnTo>
                    <a:lnTo>
                      <a:pt x="7140" y="256428"/>
                    </a:lnTo>
                    <a:close/>
                    <a:moveTo>
                      <a:pt x="1275001" y="248978"/>
                    </a:moveTo>
                    <a:lnTo>
                      <a:pt x="1279037" y="248978"/>
                    </a:lnTo>
                    <a:lnTo>
                      <a:pt x="1282141" y="249909"/>
                    </a:lnTo>
                    <a:lnTo>
                      <a:pt x="1284314" y="252082"/>
                    </a:lnTo>
                    <a:lnTo>
                      <a:pt x="1286487" y="254255"/>
                    </a:lnTo>
                    <a:lnTo>
                      <a:pt x="1287419" y="256428"/>
                    </a:lnTo>
                    <a:lnTo>
                      <a:pt x="1287419" y="257670"/>
                    </a:lnTo>
                    <a:lnTo>
                      <a:pt x="1287419" y="259843"/>
                    </a:lnTo>
                    <a:lnTo>
                      <a:pt x="1289592" y="264189"/>
                    </a:lnTo>
                    <a:lnTo>
                      <a:pt x="1282141" y="264189"/>
                    </a:lnTo>
                    <a:lnTo>
                      <a:pt x="1279037" y="265121"/>
                    </a:lnTo>
                    <a:lnTo>
                      <a:pt x="1275001" y="265121"/>
                    </a:lnTo>
                    <a:lnTo>
                      <a:pt x="1271896" y="267294"/>
                    </a:lnTo>
                    <a:lnTo>
                      <a:pt x="1265687" y="267294"/>
                    </a:lnTo>
                    <a:lnTo>
                      <a:pt x="1265687" y="264189"/>
                    </a:lnTo>
                    <a:lnTo>
                      <a:pt x="1262583" y="264189"/>
                    </a:lnTo>
                    <a:lnTo>
                      <a:pt x="1262583" y="250530"/>
                    </a:lnTo>
                    <a:lnTo>
                      <a:pt x="1267861" y="250530"/>
                    </a:lnTo>
                    <a:lnTo>
                      <a:pt x="1273138" y="249598"/>
                    </a:lnTo>
                    <a:lnTo>
                      <a:pt x="1275001" y="249598"/>
                    </a:lnTo>
                    <a:lnTo>
                      <a:pt x="1275001" y="248978"/>
                    </a:lnTo>
                    <a:lnTo>
                      <a:pt x="1275001" y="248978"/>
                    </a:lnTo>
                    <a:close/>
                    <a:moveTo>
                      <a:pt x="63641" y="239664"/>
                    </a:moveTo>
                    <a:lnTo>
                      <a:pt x="80405" y="239664"/>
                    </a:lnTo>
                    <a:lnTo>
                      <a:pt x="80405" y="242769"/>
                    </a:lnTo>
                    <a:lnTo>
                      <a:pt x="77301" y="242769"/>
                    </a:lnTo>
                    <a:lnTo>
                      <a:pt x="73265" y="242769"/>
                    </a:lnTo>
                    <a:lnTo>
                      <a:pt x="71092" y="244942"/>
                    </a:lnTo>
                    <a:lnTo>
                      <a:pt x="70161" y="244942"/>
                    </a:lnTo>
                    <a:lnTo>
                      <a:pt x="70161" y="244942"/>
                    </a:lnTo>
                    <a:lnTo>
                      <a:pt x="67988" y="244942"/>
                    </a:lnTo>
                    <a:lnTo>
                      <a:pt x="65815" y="242769"/>
                    </a:lnTo>
                    <a:lnTo>
                      <a:pt x="63641" y="239664"/>
                    </a:lnTo>
                    <a:lnTo>
                      <a:pt x="63641" y="239664"/>
                    </a:lnTo>
                    <a:lnTo>
                      <a:pt x="63641" y="239664"/>
                    </a:lnTo>
                    <a:close/>
                    <a:moveTo>
                      <a:pt x="1790651" y="213276"/>
                    </a:moveTo>
                    <a:lnTo>
                      <a:pt x="1803069" y="213276"/>
                    </a:lnTo>
                    <a:lnTo>
                      <a:pt x="1807105" y="228178"/>
                    </a:lnTo>
                    <a:lnTo>
                      <a:pt x="1810209" y="237801"/>
                    </a:lnTo>
                    <a:lnTo>
                      <a:pt x="1817660" y="242148"/>
                    </a:lnTo>
                    <a:lnTo>
                      <a:pt x="1830078" y="247425"/>
                    </a:lnTo>
                    <a:lnTo>
                      <a:pt x="1824800" y="269467"/>
                    </a:lnTo>
                    <a:lnTo>
                      <a:pt x="1817350" y="291509"/>
                    </a:lnTo>
                    <a:lnTo>
                      <a:pt x="1806794" y="307341"/>
                    </a:lnTo>
                    <a:lnTo>
                      <a:pt x="1806794" y="287162"/>
                    </a:lnTo>
                    <a:lnTo>
                      <a:pt x="1782890" y="287162"/>
                    </a:lnTo>
                    <a:lnTo>
                      <a:pt x="1785063" y="263879"/>
                    </a:lnTo>
                    <a:lnTo>
                      <a:pt x="1787236" y="241837"/>
                    </a:lnTo>
                    <a:lnTo>
                      <a:pt x="1790651" y="213276"/>
                    </a:lnTo>
                    <a:lnTo>
                      <a:pt x="1790651" y="213276"/>
                    </a:lnTo>
                    <a:lnTo>
                      <a:pt x="1790651" y="213276"/>
                    </a:lnTo>
                    <a:close/>
                    <a:moveTo>
                      <a:pt x="2941784" y="165778"/>
                    </a:moveTo>
                    <a:lnTo>
                      <a:pt x="2945820" y="165778"/>
                    </a:lnTo>
                    <a:lnTo>
                      <a:pt x="2945820" y="170124"/>
                    </a:lnTo>
                    <a:lnTo>
                      <a:pt x="2946751" y="175402"/>
                    </a:lnTo>
                    <a:lnTo>
                      <a:pt x="2948925" y="177575"/>
                    </a:lnTo>
                    <a:lnTo>
                      <a:pt x="2951098" y="180679"/>
                    </a:lnTo>
                    <a:lnTo>
                      <a:pt x="2953271" y="182853"/>
                    </a:lnTo>
                    <a:lnTo>
                      <a:pt x="2956375" y="185957"/>
                    </a:lnTo>
                    <a:lnTo>
                      <a:pt x="2960411" y="182853"/>
                    </a:lnTo>
                    <a:lnTo>
                      <a:pt x="2961342" y="178506"/>
                    </a:lnTo>
                    <a:lnTo>
                      <a:pt x="2963515" y="177575"/>
                    </a:lnTo>
                    <a:lnTo>
                      <a:pt x="2967551" y="177575"/>
                    </a:lnTo>
                    <a:lnTo>
                      <a:pt x="2972829" y="175402"/>
                    </a:lnTo>
                    <a:lnTo>
                      <a:pt x="2975933" y="185957"/>
                    </a:lnTo>
                    <a:lnTo>
                      <a:pt x="2982142" y="193408"/>
                    </a:lnTo>
                    <a:lnTo>
                      <a:pt x="2987420" y="200858"/>
                    </a:lnTo>
                    <a:lnTo>
                      <a:pt x="2990524" y="210482"/>
                    </a:lnTo>
                    <a:lnTo>
                      <a:pt x="2992697" y="223211"/>
                    </a:lnTo>
                    <a:lnTo>
                      <a:pt x="2992697" y="225384"/>
                    </a:lnTo>
                    <a:lnTo>
                      <a:pt x="2990524" y="227557"/>
                    </a:lnTo>
                    <a:lnTo>
                      <a:pt x="2990524" y="228488"/>
                    </a:lnTo>
                    <a:lnTo>
                      <a:pt x="2990524" y="230661"/>
                    </a:lnTo>
                    <a:lnTo>
                      <a:pt x="2990524" y="232834"/>
                    </a:lnTo>
                    <a:lnTo>
                      <a:pt x="2989593" y="235939"/>
                    </a:lnTo>
                    <a:lnTo>
                      <a:pt x="2978106" y="243390"/>
                    </a:lnTo>
                    <a:lnTo>
                      <a:pt x="2961342" y="250840"/>
                    </a:lnTo>
                    <a:lnTo>
                      <a:pt x="2941474" y="255186"/>
                    </a:lnTo>
                    <a:lnTo>
                      <a:pt x="2921605" y="258291"/>
                    </a:lnTo>
                    <a:lnTo>
                      <a:pt x="2904841" y="260464"/>
                    </a:lnTo>
                    <a:lnTo>
                      <a:pt x="2907014" y="250840"/>
                    </a:lnTo>
                    <a:lnTo>
                      <a:pt x="2909187" y="247736"/>
                    </a:lnTo>
                    <a:lnTo>
                      <a:pt x="2911360" y="243390"/>
                    </a:lnTo>
                    <a:lnTo>
                      <a:pt x="2912292" y="242458"/>
                    </a:lnTo>
                    <a:lnTo>
                      <a:pt x="2914465" y="242458"/>
                    </a:lnTo>
                    <a:lnTo>
                      <a:pt x="2918501" y="240285"/>
                    </a:lnTo>
                    <a:lnTo>
                      <a:pt x="2919432" y="240285"/>
                    </a:lnTo>
                    <a:lnTo>
                      <a:pt x="2921605" y="238112"/>
                    </a:lnTo>
                    <a:lnTo>
                      <a:pt x="2925641" y="235939"/>
                    </a:lnTo>
                    <a:lnTo>
                      <a:pt x="2930919" y="221037"/>
                    </a:lnTo>
                    <a:lnTo>
                      <a:pt x="2930919" y="206136"/>
                    </a:lnTo>
                    <a:lnTo>
                      <a:pt x="2928746" y="192476"/>
                    </a:lnTo>
                    <a:lnTo>
                      <a:pt x="2931850" y="180990"/>
                    </a:lnTo>
                    <a:lnTo>
                      <a:pt x="2941163" y="170435"/>
                    </a:lnTo>
                    <a:lnTo>
                      <a:pt x="2941163" y="165778"/>
                    </a:lnTo>
                    <a:lnTo>
                      <a:pt x="2941784" y="165778"/>
                    </a:lnTo>
                    <a:lnTo>
                      <a:pt x="2941784" y="165778"/>
                    </a:lnTo>
                    <a:close/>
                    <a:moveTo>
                      <a:pt x="148083" y="158327"/>
                    </a:moveTo>
                    <a:lnTo>
                      <a:pt x="167951" y="180369"/>
                    </a:lnTo>
                    <a:lnTo>
                      <a:pt x="193097" y="197133"/>
                    </a:lnTo>
                    <a:lnTo>
                      <a:pt x="224452" y="209861"/>
                    </a:lnTo>
                    <a:lnTo>
                      <a:pt x="226625" y="227867"/>
                    </a:lnTo>
                    <a:lnTo>
                      <a:pt x="231903" y="241527"/>
                    </a:lnTo>
                    <a:lnTo>
                      <a:pt x="237181" y="248978"/>
                    </a:lnTo>
                    <a:lnTo>
                      <a:pt x="244631" y="256428"/>
                    </a:lnTo>
                    <a:lnTo>
                      <a:pt x="252082" y="266983"/>
                    </a:lnTo>
                    <a:lnTo>
                      <a:pt x="239664" y="269157"/>
                    </a:lnTo>
                    <a:lnTo>
                      <a:pt x="227246" y="271330"/>
                    </a:lnTo>
                    <a:lnTo>
                      <a:pt x="215760" y="276607"/>
                    </a:lnTo>
                    <a:lnTo>
                      <a:pt x="208309" y="284058"/>
                    </a:lnTo>
                    <a:lnTo>
                      <a:pt x="207378" y="287162"/>
                    </a:lnTo>
                    <a:lnTo>
                      <a:pt x="205205" y="291509"/>
                    </a:lnTo>
                    <a:lnTo>
                      <a:pt x="203032" y="294613"/>
                    </a:lnTo>
                    <a:lnTo>
                      <a:pt x="200858" y="296786"/>
                    </a:lnTo>
                    <a:lnTo>
                      <a:pt x="197754" y="299891"/>
                    </a:lnTo>
                    <a:lnTo>
                      <a:pt x="186267" y="302064"/>
                    </a:lnTo>
                    <a:lnTo>
                      <a:pt x="170745" y="304237"/>
                    </a:lnTo>
                    <a:lnTo>
                      <a:pt x="151808" y="302064"/>
                    </a:lnTo>
                    <a:lnTo>
                      <a:pt x="137217" y="299891"/>
                    </a:lnTo>
                    <a:lnTo>
                      <a:pt x="134113" y="289335"/>
                    </a:lnTo>
                    <a:lnTo>
                      <a:pt x="131939" y="281885"/>
                    </a:lnTo>
                    <a:lnTo>
                      <a:pt x="129766" y="276607"/>
                    </a:lnTo>
                    <a:lnTo>
                      <a:pt x="124489" y="266983"/>
                    </a:lnTo>
                    <a:lnTo>
                      <a:pt x="148393" y="259533"/>
                    </a:lnTo>
                    <a:lnTo>
                      <a:pt x="148393" y="256428"/>
                    </a:lnTo>
                    <a:lnTo>
                      <a:pt x="129456" y="254255"/>
                    </a:lnTo>
                    <a:lnTo>
                      <a:pt x="117038" y="249909"/>
                    </a:lnTo>
                    <a:lnTo>
                      <a:pt x="107725" y="242458"/>
                    </a:lnTo>
                    <a:lnTo>
                      <a:pt x="106793" y="237181"/>
                    </a:lnTo>
                    <a:lnTo>
                      <a:pt x="102758" y="231903"/>
                    </a:lnTo>
                    <a:lnTo>
                      <a:pt x="100584" y="226625"/>
                    </a:lnTo>
                    <a:lnTo>
                      <a:pt x="100584" y="220417"/>
                    </a:lnTo>
                    <a:lnTo>
                      <a:pt x="100584" y="217312"/>
                    </a:lnTo>
                    <a:lnTo>
                      <a:pt x="100584" y="212966"/>
                    </a:lnTo>
                    <a:lnTo>
                      <a:pt x="102758" y="212966"/>
                    </a:lnTo>
                    <a:lnTo>
                      <a:pt x="104931" y="212034"/>
                    </a:lnTo>
                    <a:lnTo>
                      <a:pt x="107104" y="212034"/>
                    </a:lnTo>
                    <a:lnTo>
                      <a:pt x="108035" y="212034"/>
                    </a:lnTo>
                    <a:lnTo>
                      <a:pt x="112071" y="209861"/>
                    </a:lnTo>
                    <a:lnTo>
                      <a:pt x="113623" y="204894"/>
                    </a:lnTo>
                    <a:lnTo>
                      <a:pt x="113623" y="198685"/>
                    </a:lnTo>
                    <a:lnTo>
                      <a:pt x="113623" y="195581"/>
                    </a:lnTo>
                    <a:lnTo>
                      <a:pt x="114554" y="193408"/>
                    </a:lnTo>
                    <a:lnTo>
                      <a:pt x="116728" y="190303"/>
                    </a:lnTo>
                    <a:lnTo>
                      <a:pt x="118901" y="190303"/>
                    </a:lnTo>
                    <a:lnTo>
                      <a:pt x="121074" y="188130"/>
                    </a:lnTo>
                    <a:lnTo>
                      <a:pt x="122005" y="188130"/>
                    </a:lnTo>
                    <a:lnTo>
                      <a:pt x="124178" y="188130"/>
                    </a:lnTo>
                    <a:lnTo>
                      <a:pt x="127283" y="185957"/>
                    </a:lnTo>
                    <a:lnTo>
                      <a:pt x="129456" y="178506"/>
                    </a:lnTo>
                    <a:lnTo>
                      <a:pt x="131629" y="173229"/>
                    </a:lnTo>
                    <a:lnTo>
                      <a:pt x="133802" y="167951"/>
                    </a:lnTo>
                    <a:lnTo>
                      <a:pt x="136907" y="162674"/>
                    </a:lnTo>
                    <a:lnTo>
                      <a:pt x="139080" y="160500"/>
                    </a:lnTo>
                    <a:lnTo>
                      <a:pt x="141253" y="160500"/>
                    </a:lnTo>
                    <a:lnTo>
                      <a:pt x="142184" y="158327"/>
                    </a:lnTo>
                    <a:lnTo>
                      <a:pt x="144357" y="158327"/>
                    </a:lnTo>
                    <a:lnTo>
                      <a:pt x="148083" y="158327"/>
                    </a:lnTo>
                    <a:lnTo>
                      <a:pt x="148083" y="158327"/>
                    </a:lnTo>
                    <a:lnTo>
                      <a:pt x="148083" y="158327"/>
                    </a:lnTo>
                    <a:close/>
                    <a:moveTo>
                      <a:pt x="1222846" y="138148"/>
                    </a:moveTo>
                    <a:lnTo>
                      <a:pt x="1228124" y="140322"/>
                    </a:lnTo>
                    <a:lnTo>
                      <a:pt x="1233401" y="141253"/>
                    </a:lnTo>
                    <a:lnTo>
                      <a:pt x="1236506" y="143426"/>
                    </a:lnTo>
                    <a:lnTo>
                      <a:pt x="1242714" y="145599"/>
                    </a:lnTo>
                    <a:lnTo>
                      <a:pt x="1242714" y="150877"/>
                    </a:lnTo>
                    <a:lnTo>
                      <a:pt x="1243646" y="155223"/>
                    </a:lnTo>
                    <a:lnTo>
                      <a:pt x="1243646" y="158327"/>
                    </a:lnTo>
                    <a:lnTo>
                      <a:pt x="1245819" y="162674"/>
                    </a:lnTo>
                    <a:lnTo>
                      <a:pt x="1233401" y="162674"/>
                    </a:lnTo>
                    <a:lnTo>
                      <a:pt x="1231228" y="158327"/>
                    </a:lnTo>
                    <a:lnTo>
                      <a:pt x="1229055" y="155223"/>
                    </a:lnTo>
                    <a:lnTo>
                      <a:pt x="1225950" y="150877"/>
                    </a:lnTo>
                    <a:lnTo>
                      <a:pt x="1223777" y="148704"/>
                    </a:lnTo>
                    <a:lnTo>
                      <a:pt x="1223777" y="143426"/>
                    </a:lnTo>
                    <a:lnTo>
                      <a:pt x="1222846" y="138148"/>
                    </a:lnTo>
                    <a:lnTo>
                      <a:pt x="1222846" y="138148"/>
                    </a:lnTo>
                    <a:lnTo>
                      <a:pt x="1222846" y="138148"/>
                    </a:lnTo>
                    <a:close/>
                    <a:moveTo>
                      <a:pt x="1730114" y="113934"/>
                    </a:moveTo>
                    <a:lnTo>
                      <a:pt x="1736323" y="123557"/>
                    </a:lnTo>
                    <a:lnTo>
                      <a:pt x="1741601" y="141563"/>
                    </a:lnTo>
                    <a:lnTo>
                      <a:pt x="1749051" y="158327"/>
                    </a:lnTo>
                    <a:lnTo>
                      <a:pt x="1758365" y="175091"/>
                    </a:lnTo>
                    <a:lnTo>
                      <a:pt x="1763642" y="182542"/>
                    </a:lnTo>
                    <a:lnTo>
                      <a:pt x="1766747" y="178196"/>
                    </a:lnTo>
                    <a:lnTo>
                      <a:pt x="1768920" y="177265"/>
                    </a:lnTo>
                    <a:lnTo>
                      <a:pt x="1772956" y="177265"/>
                    </a:lnTo>
                    <a:lnTo>
                      <a:pt x="1776060" y="175091"/>
                    </a:lnTo>
                    <a:lnTo>
                      <a:pt x="1783511" y="175091"/>
                    </a:lnTo>
                    <a:lnTo>
                      <a:pt x="1783511" y="178196"/>
                    </a:lnTo>
                    <a:lnTo>
                      <a:pt x="1787547" y="178196"/>
                    </a:lnTo>
                    <a:lnTo>
                      <a:pt x="1787547" y="189682"/>
                    </a:lnTo>
                    <a:lnTo>
                      <a:pt x="1759296" y="192787"/>
                    </a:lnTo>
                    <a:lnTo>
                      <a:pt x="1756192" y="222279"/>
                    </a:lnTo>
                    <a:lnTo>
                      <a:pt x="1746878" y="246494"/>
                    </a:lnTo>
                    <a:lnTo>
                      <a:pt x="1739428" y="270709"/>
                    </a:lnTo>
                    <a:lnTo>
                      <a:pt x="1736323" y="290888"/>
                    </a:lnTo>
                    <a:lnTo>
                      <a:pt x="1734150" y="311067"/>
                    </a:lnTo>
                    <a:lnTo>
                      <a:pt x="1734150" y="327831"/>
                    </a:lnTo>
                    <a:lnTo>
                      <a:pt x="1730114" y="343664"/>
                    </a:lnTo>
                    <a:lnTo>
                      <a:pt x="1727010" y="343664"/>
                    </a:lnTo>
                    <a:lnTo>
                      <a:pt x="1727010" y="340559"/>
                    </a:lnTo>
                    <a:lnTo>
                      <a:pt x="1721732" y="333108"/>
                    </a:lnTo>
                    <a:lnTo>
                      <a:pt x="1712419" y="323485"/>
                    </a:lnTo>
                    <a:lnTo>
                      <a:pt x="1701864" y="310756"/>
                    </a:lnTo>
                    <a:lnTo>
                      <a:pt x="1692550" y="298028"/>
                    </a:lnTo>
                    <a:lnTo>
                      <a:pt x="1685100" y="285300"/>
                    </a:lnTo>
                    <a:lnTo>
                      <a:pt x="1681064" y="273813"/>
                    </a:lnTo>
                    <a:lnTo>
                      <a:pt x="1683237" y="266363"/>
                    </a:lnTo>
                    <a:lnTo>
                      <a:pt x="1687273" y="264189"/>
                    </a:lnTo>
                    <a:lnTo>
                      <a:pt x="1690377" y="264189"/>
                    </a:lnTo>
                    <a:lnTo>
                      <a:pt x="1692550" y="264189"/>
                    </a:lnTo>
                    <a:lnTo>
                      <a:pt x="1694723" y="264189"/>
                    </a:lnTo>
                    <a:lnTo>
                      <a:pt x="1695655" y="264189"/>
                    </a:lnTo>
                    <a:lnTo>
                      <a:pt x="1697828" y="264189"/>
                    </a:lnTo>
                    <a:lnTo>
                      <a:pt x="1700001" y="263879"/>
                    </a:lnTo>
                    <a:lnTo>
                      <a:pt x="1703106" y="259533"/>
                    </a:lnTo>
                    <a:lnTo>
                      <a:pt x="1700001" y="259533"/>
                    </a:lnTo>
                    <a:lnTo>
                      <a:pt x="1700001" y="256428"/>
                    </a:lnTo>
                    <a:lnTo>
                      <a:pt x="1683237" y="254255"/>
                    </a:lnTo>
                    <a:lnTo>
                      <a:pt x="1673924" y="248978"/>
                    </a:lnTo>
                    <a:lnTo>
                      <a:pt x="1666473" y="239354"/>
                    </a:lnTo>
                    <a:lnTo>
                      <a:pt x="1673924" y="237181"/>
                    </a:lnTo>
                    <a:lnTo>
                      <a:pt x="1680132" y="235007"/>
                    </a:lnTo>
                    <a:lnTo>
                      <a:pt x="1683237" y="234076"/>
                    </a:lnTo>
                    <a:lnTo>
                      <a:pt x="1687273" y="231903"/>
                    </a:lnTo>
                    <a:lnTo>
                      <a:pt x="1690377" y="229730"/>
                    </a:lnTo>
                    <a:lnTo>
                      <a:pt x="1694413" y="226625"/>
                    </a:lnTo>
                    <a:lnTo>
                      <a:pt x="1694413" y="222279"/>
                    </a:lnTo>
                    <a:lnTo>
                      <a:pt x="1679822" y="222279"/>
                    </a:lnTo>
                    <a:lnTo>
                      <a:pt x="1675786" y="224452"/>
                    </a:lnTo>
                    <a:lnTo>
                      <a:pt x="1672682" y="224452"/>
                    </a:lnTo>
                    <a:lnTo>
                      <a:pt x="1668646" y="226625"/>
                    </a:lnTo>
                    <a:lnTo>
                      <a:pt x="1663369" y="226625"/>
                    </a:lnTo>
                    <a:lnTo>
                      <a:pt x="1654055" y="209861"/>
                    </a:lnTo>
                    <a:lnTo>
                      <a:pt x="1643500" y="193097"/>
                    </a:lnTo>
                    <a:lnTo>
                      <a:pt x="1644431" y="187820"/>
                    </a:lnTo>
                    <a:lnTo>
                      <a:pt x="1644431" y="184715"/>
                    </a:lnTo>
                    <a:lnTo>
                      <a:pt x="1646604" y="182542"/>
                    </a:lnTo>
                    <a:lnTo>
                      <a:pt x="1648778" y="178196"/>
                    </a:lnTo>
                    <a:lnTo>
                      <a:pt x="1648778" y="175091"/>
                    </a:lnTo>
                    <a:lnTo>
                      <a:pt x="1650951" y="169814"/>
                    </a:lnTo>
                    <a:lnTo>
                      <a:pt x="1646915" y="169814"/>
                    </a:lnTo>
                    <a:lnTo>
                      <a:pt x="1646915" y="165468"/>
                    </a:lnTo>
                    <a:lnTo>
                      <a:pt x="1643810" y="167641"/>
                    </a:lnTo>
                    <a:lnTo>
                      <a:pt x="1641637" y="167641"/>
                    </a:lnTo>
                    <a:lnTo>
                      <a:pt x="1639464" y="167641"/>
                    </a:lnTo>
                    <a:lnTo>
                      <a:pt x="1639464" y="167641"/>
                    </a:lnTo>
                    <a:lnTo>
                      <a:pt x="1637291" y="167641"/>
                    </a:lnTo>
                    <a:lnTo>
                      <a:pt x="1637291" y="165468"/>
                    </a:lnTo>
                    <a:lnTo>
                      <a:pt x="1634187" y="162363"/>
                    </a:lnTo>
                    <a:lnTo>
                      <a:pt x="1632013" y="158017"/>
                    </a:lnTo>
                    <a:lnTo>
                      <a:pt x="1629840" y="154912"/>
                    </a:lnTo>
                    <a:lnTo>
                      <a:pt x="1628909" y="152739"/>
                    </a:lnTo>
                    <a:lnTo>
                      <a:pt x="1628909" y="147462"/>
                    </a:lnTo>
                    <a:lnTo>
                      <a:pt x="1626736" y="141253"/>
                    </a:lnTo>
                    <a:lnTo>
                      <a:pt x="1646604" y="128525"/>
                    </a:lnTo>
                    <a:lnTo>
                      <a:pt x="1666473" y="117969"/>
                    </a:lnTo>
                    <a:lnTo>
                      <a:pt x="1668646" y="123247"/>
                    </a:lnTo>
                    <a:lnTo>
                      <a:pt x="1670819" y="128525"/>
                    </a:lnTo>
                    <a:lnTo>
                      <a:pt x="1672992" y="130698"/>
                    </a:lnTo>
                    <a:lnTo>
                      <a:pt x="1676097" y="132871"/>
                    </a:lnTo>
                    <a:lnTo>
                      <a:pt x="1678270" y="132871"/>
                    </a:lnTo>
                    <a:lnTo>
                      <a:pt x="1680443" y="133802"/>
                    </a:lnTo>
                    <a:lnTo>
                      <a:pt x="1683547" y="135975"/>
                    </a:lnTo>
                    <a:lnTo>
                      <a:pt x="1687583" y="138148"/>
                    </a:lnTo>
                    <a:lnTo>
                      <a:pt x="1690688" y="148704"/>
                    </a:lnTo>
                    <a:lnTo>
                      <a:pt x="1692861" y="162363"/>
                    </a:lnTo>
                    <a:lnTo>
                      <a:pt x="1695034" y="175091"/>
                    </a:lnTo>
                    <a:lnTo>
                      <a:pt x="1703416" y="175091"/>
                    </a:lnTo>
                    <a:lnTo>
                      <a:pt x="1703416" y="165468"/>
                    </a:lnTo>
                    <a:lnTo>
                      <a:pt x="1700311" y="154912"/>
                    </a:lnTo>
                    <a:lnTo>
                      <a:pt x="1700311" y="141253"/>
                    </a:lnTo>
                    <a:lnTo>
                      <a:pt x="1703416" y="128525"/>
                    </a:lnTo>
                    <a:lnTo>
                      <a:pt x="1707452" y="117969"/>
                    </a:lnTo>
                    <a:lnTo>
                      <a:pt x="1730114" y="113934"/>
                    </a:lnTo>
                    <a:lnTo>
                      <a:pt x="1730114" y="113934"/>
                    </a:lnTo>
                    <a:lnTo>
                      <a:pt x="1730114" y="113934"/>
                    </a:lnTo>
                    <a:close/>
                    <a:moveTo>
                      <a:pt x="2755827" y="104620"/>
                    </a:moveTo>
                    <a:lnTo>
                      <a:pt x="2761105" y="108966"/>
                    </a:lnTo>
                    <a:lnTo>
                      <a:pt x="2765140" y="112071"/>
                    </a:lnTo>
                    <a:lnTo>
                      <a:pt x="2770418" y="112071"/>
                    </a:lnTo>
                    <a:lnTo>
                      <a:pt x="2775696" y="112071"/>
                    </a:lnTo>
                    <a:lnTo>
                      <a:pt x="2785009" y="114244"/>
                    </a:lnTo>
                    <a:lnTo>
                      <a:pt x="2782836" y="118590"/>
                    </a:lnTo>
                    <a:lnTo>
                      <a:pt x="2782836" y="119522"/>
                    </a:lnTo>
                    <a:lnTo>
                      <a:pt x="2782836" y="121695"/>
                    </a:lnTo>
                    <a:lnTo>
                      <a:pt x="2781905" y="123868"/>
                    </a:lnTo>
                    <a:lnTo>
                      <a:pt x="2781905" y="126041"/>
                    </a:lnTo>
                    <a:lnTo>
                      <a:pt x="2768245" y="133492"/>
                    </a:lnTo>
                    <a:lnTo>
                      <a:pt x="2750550" y="136596"/>
                    </a:lnTo>
                    <a:lnTo>
                      <a:pt x="2731613" y="138769"/>
                    </a:lnTo>
                    <a:lnTo>
                      <a:pt x="2730681" y="134423"/>
                    </a:lnTo>
                    <a:lnTo>
                      <a:pt x="2730681" y="131319"/>
                    </a:lnTo>
                    <a:lnTo>
                      <a:pt x="2728508" y="126972"/>
                    </a:lnTo>
                    <a:lnTo>
                      <a:pt x="2728508" y="121695"/>
                    </a:lnTo>
                    <a:lnTo>
                      <a:pt x="2733786" y="118590"/>
                    </a:lnTo>
                    <a:lnTo>
                      <a:pt x="2737821" y="114244"/>
                    </a:lnTo>
                    <a:lnTo>
                      <a:pt x="2740926" y="112071"/>
                    </a:lnTo>
                    <a:lnTo>
                      <a:pt x="2744961" y="108966"/>
                    </a:lnTo>
                    <a:lnTo>
                      <a:pt x="2748066" y="106793"/>
                    </a:lnTo>
                    <a:lnTo>
                      <a:pt x="2755827" y="104620"/>
                    </a:lnTo>
                    <a:lnTo>
                      <a:pt x="2755827" y="104620"/>
                    </a:lnTo>
                    <a:lnTo>
                      <a:pt x="2755827" y="104620"/>
                    </a:lnTo>
                    <a:close/>
                    <a:moveTo>
                      <a:pt x="2195472" y="104620"/>
                    </a:moveTo>
                    <a:lnTo>
                      <a:pt x="2210063" y="106793"/>
                    </a:lnTo>
                    <a:lnTo>
                      <a:pt x="2220619" y="112071"/>
                    </a:lnTo>
                    <a:lnTo>
                      <a:pt x="2231174" y="118280"/>
                    </a:lnTo>
                    <a:lnTo>
                      <a:pt x="2228069" y="121384"/>
                    </a:lnTo>
                    <a:lnTo>
                      <a:pt x="2225896" y="126662"/>
                    </a:lnTo>
                    <a:lnTo>
                      <a:pt x="2222792" y="128835"/>
                    </a:lnTo>
                    <a:lnTo>
                      <a:pt x="2217514" y="131008"/>
                    </a:lnTo>
                    <a:lnTo>
                      <a:pt x="2211305" y="133181"/>
                    </a:lnTo>
                    <a:lnTo>
                      <a:pt x="2203855" y="133181"/>
                    </a:lnTo>
                    <a:lnTo>
                      <a:pt x="2198577" y="136286"/>
                    </a:lnTo>
                    <a:lnTo>
                      <a:pt x="2193300" y="136286"/>
                    </a:lnTo>
                    <a:lnTo>
                      <a:pt x="2188022" y="138459"/>
                    </a:lnTo>
                    <a:lnTo>
                      <a:pt x="2180571" y="138459"/>
                    </a:lnTo>
                    <a:lnTo>
                      <a:pt x="2180571" y="126972"/>
                    </a:lnTo>
                    <a:lnTo>
                      <a:pt x="2181502" y="119522"/>
                    </a:lnTo>
                    <a:lnTo>
                      <a:pt x="2188953" y="114244"/>
                    </a:lnTo>
                    <a:lnTo>
                      <a:pt x="2195472" y="104620"/>
                    </a:lnTo>
                    <a:lnTo>
                      <a:pt x="2195472" y="104620"/>
                    </a:lnTo>
                    <a:lnTo>
                      <a:pt x="2195472" y="104620"/>
                    </a:lnTo>
                    <a:close/>
                    <a:moveTo>
                      <a:pt x="798156" y="104620"/>
                    </a:moveTo>
                    <a:lnTo>
                      <a:pt x="812747" y="104620"/>
                    </a:lnTo>
                    <a:lnTo>
                      <a:pt x="815852" y="114244"/>
                    </a:lnTo>
                    <a:lnTo>
                      <a:pt x="819887" y="119522"/>
                    </a:lnTo>
                    <a:lnTo>
                      <a:pt x="822992" y="126972"/>
                    </a:lnTo>
                    <a:lnTo>
                      <a:pt x="825165" y="138459"/>
                    </a:lnTo>
                    <a:lnTo>
                      <a:pt x="822060" y="138459"/>
                    </a:lnTo>
                    <a:lnTo>
                      <a:pt x="810574" y="131008"/>
                    </a:lnTo>
                    <a:lnTo>
                      <a:pt x="803123" y="123557"/>
                    </a:lnTo>
                    <a:lnTo>
                      <a:pt x="797846" y="116107"/>
                    </a:lnTo>
                    <a:lnTo>
                      <a:pt x="797846" y="104620"/>
                    </a:lnTo>
                    <a:lnTo>
                      <a:pt x="798156" y="104620"/>
                    </a:lnTo>
                    <a:lnTo>
                      <a:pt x="798156" y="104620"/>
                    </a:lnTo>
                    <a:close/>
                    <a:moveTo>
                      <a:pt x="2852997" y="81337"/>
                    </a:moveTo>
                    <a:lnTo>
                      <a:pt x="2856101" y="81337"/>
                    </a:lnTo>
                    <a:lnTo>
                      <a:pt x="2860137" y="83510"/>
                    </a:lnTo>
                    <a:lnTo>
                      <a:pt x="2861068" y="83510"/>
                    </a:lnTo>
                    <a:lnTo>
                      <a:pt x="2863241" y="83510"/>
                    </a:lnTo>
                    <a:lnTo>
                      <a:pt x="2865415" y="84441"/>
                    </a:lnTo>
                    <a:lnTo>
                      <a:pt x="2861379" y="88788"/>
                    </a:lnTo>
                    <a:lnTo>
                      <a:pt x="2858274" y="91892"/>
                    </a:lnTo>
                    <a:lnTo>
                      <a:pt x="2856101" y="97170"/>
                    </a:lnTo>
                    <a:lnTo>
                      <a:pt x="2853928" y="101516"/>
                    </a:lnTo>
                    <a:lnTo>
                      <a:pt x="2852997" y="108966"/>
                    </a:lnTo>
                    <a:lnTo>
                      <a:pt x="2856101" y="108966"/>
                    </a:lnTo>
                    <a:lnTo>
                      <a:pt x="2860137" y="103689"/>
                    </a:lnTo>
                    <a:lnTo>
                      <a:pt x="2863241" y="99343"/>
                    </a:lnTo>
                    <a:lnTo>
                      <a:pt x="2867277" y="96238"/>
                    </a:lnTo>
                    <a:lnTo>
                      <a:pt x="2872555" y="94065"/>
                    </a:lnTo>
                    <a:lnTo>
                      <a:pt x="2883110" y="104620"/>
                    </a:lnTo>
                    <a:lnTo>
                      <a:pt x="2896770" y="114244"/>
                    </a:lnTo>
                    <a:lnTo>
                      <a:pt x="2905151" y="121695"/>
                    </a:lnTo>
                    <a:lnTo>
                      <a:pt x="2905151" y="145910"/>
                    </a:lnTo>
                    <a:lnTo>
                      <a:pt x="2911360" y="151187"/>
                    </a:lnTo>
                    <a:lnTo>
                      <a:pt x="2916638" y="155533"/>
                    </a:lnTo>
                    <a:lnTo>
                      <a:pt x="2921916" y="156465"/>
                    </a:lnTo>
                    <a:lnTo>
                      <a:pt x="2925952" y="163915"/>
                    </a:lnTo>
                    <a:lnTo>
                      <a:pt x="2929056" y="178817"/>
                    </a:lnTo>
                    <a:lnTo>
                      <a:pt x="2921605" y="188441"/>
                    </a:lnTo>
                    <a:lnTo>
                      <a:pt x="2918501" y="198064"/>
                    </a:lnTo>
                    <a:lnTo>
                      <a:pt x="2911050" y="203342"/>
                    </a:lnTo>
                    <a:lnTo>
                      <a:pt x="2901737" y="205515"/>
                    </a:lnTo>
                    <a:lnTo>
                      <a:pt x="2884972" y="206446"/>
                    </a:lnTo>
                    <a:lnTo>
                      <a:pt x="2872555" y="195891"/>
                    </a:lnTo>
                    <a:lnTo>
                      <a:pt x="2853618" y="186267"/>
                    </a:lnTo>
                    <a:lnTo>
                      <a:pt x="2833749" y="180990"/>
                    </a:lnTo>
                    <a:lnTo>
                      <a:pt x="2813881" y="173539"/>
                    </a:lnTo>
                    <a:lnTo>
                      <a:pt x="2796185" y="166089"/>
                    </a:lnTo>
                    <a:lnTo>
                      <a:pt x="2784699" y="155533"/>
                    </a:lnTo>
                    <a:lnTo>
                      <a:pt x="2792149" y="151187"/>
                    </a:lnTo>
                    <a:lnTo>
                      <a:pt x="2797427" y="148083"/>
                    </a:lnTo>
                    <a:lnTo>
                      <a:pt x="2801463" y="143736"/>
                    </a:lnTo>
                    <a:lnTo>
                      <a:pt x="2803636" y="138459"/>
                    </a:lnTo>
                    <a:lnTo>
                      <a:pt x="2804567" y="128835"/>
                    </a:lnTo>
                    <a:lnTo>
                      <a:pt x="2803636" y="125731"/>
                    </a:lnTo>
                    <a:lnTo>
                      <a:pt x="2801463" y="119522"/>
                    </a:lnTo>
                    <a:lnTo>
                      <a:pt x="2801463" y="111760"/>
                    </a:lnTo>
                    <a:lnTo>
                      <a:pt x="2801463" y="104310"/>
                    </a:lnTo>
                    <a:lnTo>
                      <a:pt x="2801463" y="103378"/>
                    </a:lnTo>
                    <a:lnTo>
                      <a:pt x="2803636" y="103378"/>
                    </a:lnTo>
                    <a:lnTo>
                      <a:pt x="2803636" y="103378"/>
                    </a:lnTo>
                    <a:lnTo>
                      <a:pt x="2803636" y="103378"/>
                    </a:lnTo>
                    <a:lnTo>
                      <a:pt x="2803636" y="103378"/>
                    </a:lnTo>
                    <a:lnTo>
                      <a:pt x="2804567" y="101205"/>
                    </a:lnTo>
                    <a:lnTo>
                      <a:pt x="2821331" y="96859"/>
                    </a:lnTo>
                    <a:lnTo>
                      <a:pt x="2839027" y="88477"/>
                    </a:lnTo>
                    <a:lnTo>
                      <a:pt x="2852997" y="81337"/>
                    </a:lnTo>
                    <a:lnTo>
                      <a:pt x="2852997" y="81337"/>
                    </a:lnTo>
                    <a:lnTo>
                      <a:pt x="2852997" y="81337"/>
                    </a:lnTo>
                    <a:close/>
                    <a:moveTo>
                      <a:pt x="2621404" y="76991"/>
                    </a:moveTo>
                    <a:lnTo>
                      <a:pt x="2631959" y="76991"/>
                    </a:lnTo>
                    <a:lnTo>
                      <a:pt x="2646550" y="91892"/>
                    </a:lnTo>
                    <a:lnTo>
                      <a:pt x="2665487" y="104620"/>
                    </a:lnTo>
                    <a:lnTo>
                      <a:pt x="2665487" y="108656"/>
                    </a:lnTo>
                    <a:lnTo>
                      <a:pt x="2661451" y="108656"/>
                    </a:lnTo>
                    <a:lnTo>
                      <a:pt x="2661451" y="113934"/>
                    </a:lnTo>
                    <a:lnTo>
                      <a:pt x="2643756" y="104310"/>
                    </a:lnTo>
                    <a:lnTo>
                      <a:pt x="2631338" y="91582"/>
                    </a:lnTo>
                    <a:lnTo>
                      <a:pt x="2621404" y="76991"/>
                    </a:lnTo>
                    <a:lnTo>
                      <a:pt x="2621404" y="76991"/>
                    </a:lnTo>
                    <a:lnTo>
                      <a:pt x="2621404" y="76991"/>
                    </a:lnTo>
                    <a:close/>
                    <a:moveTo>
                      <a:pt x="2255078" y="71713"/>
                    </a:moveTo>
                    <a:lnTo>
                      <a:pt x="2269669" y="76059"/>
                    </a:lnTo>
                    <a:lnTo>
                      <a:pt x="2281155" y="79164"/>
                    </a:lnTo>
                    <a:lnTo>
                      <a:pt x="2291711" y="84441"/>
                    </a:lnTo>
                    <a:lnTo>
                      <a:pt x="2291711" y="94065"/>
                    </a:lnTo>
                    <a:lnTo>
                      <a:pt x="2282397" y="96238"/>
                    </a:lnTo>
                    <a:lnTo>
                      <a:pt x="2274015" y="99343"/>
                    </a:lnTo>
                    <a:lnTo>
                      <a:pt x="2260356" y="101516"/>
                    </a:lnTo>
                    <a:lnTo>
                      <a:pt x="2255078" y="103689"/>
                    </a:lnTo>
                    <a:lnTo>
                      <a:pt x="2251974" y="104620"/>
                    </a:lnTo>
                    <a:lnTo>
                      <a:pt x="2245765" y="104620"/>
                    </a:lnTo>
                    <a:lnTo>
                      <a:pt x="2240487" y="104620"/>
                    </a:lnTo>
                    <a:lnTo>
                      <a:pt x="2240487" y="94065"/>
                    </a:lnTo>
                    <a:lnTo>
                      <a:pt x="2244523" y="88788"/>
                    </a:lnTo>
                    <a:lnTo>
                      <a:pt x="2249800" y="81337"/>
                    </a:lnTo>
                    <a:lnTo>
                      <a:pt x="2255078" y="71713"/>
                    </a:lnTo>
                    <a:lnTo>
                      <a:pt x="2255078" y="71713"/>
                    </a:lnTo>
                    <a:lnTo>
                      <a:pt x="2255078" y="71713"/>
                    </a:lnTo>
                    <a:close/>
                    <a:moveTo>
                      <a:pt x="1810520" y="61158"/>
                    </a:moveTo>
                    <a:lnTo>
                      <a:pt x="1810520" y="81337"/>
                    </a:lnTo>
                    <a:lnTo>
                      <a:pt x="1817970" y="81337"/>
                    </a:lnTo>
                    <a:lnTo>
                      <a:pt x="1822006" y="79164"/>
                    </a:lnTo>
                    <a:lnTo>
                      <a:pt x="1825111" y="79164"/>
                    </a:lnTo>
                    <a:lnTo>
                      <a:pt x="1829146" y="79164"/>
                    </a:lnTo>
                    <a:lnTo>
                      <a:pt x="1830078" y="79164"/>
                    </a:lnTo>
                    <a:lnTo>
                      <a:pt x="1834114" y="81337"/>
                    </a:lnTo>
                    <a:lnTo>
                      <a:pt x="1839391" y="84441"/>
                    </a:lnTo>
                    <a:lnTo>
                      <a:pt x="1839391" y="94065"/>
                    </a:lnTo>
                    <a:lnTo>
                      <a:pt x="1843427" y="96238"/>
                    </a:lnTo>
                    <a:lnTo>
                      <a:pt x="1848705" y="96238"/>
                    </a:lnTo>
                    <a:lnTo>
                      <a:pt x="1851809" y="94065"/>
                    </a:lnTo>
                    <a:lnTo>
                      <a:pt x="1858018" y="94065"/>
                    </a:lnTo>
                    <a:lnTo>
                      <a:pt x="1858949" y="91892"/>
                    </a:lnTo>
                    <a:lnTo>
                      <a:pt x="1862985" y="94065"/>
                    </a:lnTo>
                    <a:lnTo>
                      <a:pt x="1866090" y="97170"/>
                    </a:lnTo>
                    <a:lnTo>
                      <a:pt x="1870125" y="103378"/>
                    </a:lnTo>
                    <a:lnTo>
                      <a:pt x="1873230" y="108656"/>
                    </a:lnTo>
                    <a:lnTo>
                      <a:pt x="1867952" y="121384"/>
                    </a:lnTo>
                    <a:lnTo>
                      <a:pt x="1862675" y="134113"/>
                    </a:lnTo>
                    <a:lnTo>
                      <a:pt x="1858639" y="149014"/>
                    </a:lnTo>
                    <a:lnTo>
                      <a:pt x="1846221" y="149014"/>
                    </a:lnTo>
                    <a:lnTo>
                      <a:pt x="1836908" y="153360"/>
                    </a:lnTo>
                    <a:lnTo>
                      <a:pt x="1828526" y="158638"/>
                    </a:lnTo>
                    <a:lnTo>
                      <a:pt x="1813935" y="162984"/>
                    </a:lnTo>
                    <a:lnTo>
                      <a:pt x="1804621" y="155533"/>
                    </a:lnTo>
                    <a:lnTo>
                      <a:pt x="1792203" y="151187"/>
                    </a:lnTo>
                    <a:lnTo>
                      <a:pt x="1779786" y="145910"/>
                    </a:lnTo>
                    <a:lnTo>
                      <a:pt x="1777613" y="141563"/>
                    </a:lnTo>
                    <a:lnTo>
                      <a:pt x="1777613" y="138459"/>
                    </a:lnTo>
                    <a:lnTo>
                      <a:pt x="1775439" y="134113"/>
                    </a:lnTo>
                    <a:lnTo>
                      <a:pt x="1773266" y="128835"/>
                    </a:lnTo>
                    <a:lnTo>
                      <a:pt x="1767989" y="123557"/>
                    </a:lnTo>
                    <a:lnTo>
                      <a:pt x="1762711" y="118280"/>
                    </a:lnTo>
                    <a:lnTo>
                      <a:pt x="1758675" y="113934"/>
                    </a:lnTo>
                    <a:lnTo>
                      <a:pt x="1755571" y="106483"/>
                    </a:lnTo>
                    <a:lnTo>
                      <a:pt x="1753398" y="93755"/>
                    </a:lnTo>
                    <a:lnTo>
                      <a:pt x="1760848" y="84131"/>
                    </a:lnTo>
                    <a:lnTo>
                      <a:pt x="1766126" y="76680"/>
                    </a:lnTo>
                    <a:lnTo>
                      <a:pt x="1773577" y="76680"/>
                    </a:lnTo>
                    <a:lnTo>
                      <a:pt x="1779786" y="78853"/>
                    </a:lnTo>
                    <a:lnTo>
                      <a:pt x="1787236" y="81026"/>
                    </a:lnTo>
                    <a:lnTo>
                      <a:pt x="1794687" y="81026"/>
                    </a:lnTo>
                    <a:lnTo>
                      <a:pt x="1794687" y="68298"/>
                    </a:lnTo>
                    <a:lnTo>
                      <a:pt x="1797791" y="66125"/>
                    </a:lnTo>
                    <a:lnTo>
                      <a:pt x="1801827" y="63952"/>
                    </a:lnTo>
                    <a:lnTo>
                      <a:pt x="1802759" y="63952"/>
                    </a:lnTo>
                    <a:lnTo>
                      <a:pt x="1806794" y="61779"/>
                    </a:lnTo>
                    <a:lnTo>
                      <a:pt x="1810520" y="61158"/>
                    </a:lnTo>
                    <a:lnTo>
                      <a:pt x="1810520" y="61158"/>
                    </a:lnTo>
                    <a:lnTo>
                      <a:pt x="1810520" y="61158"/>
                    </a:lnTo>
                    <a:close/>
                    <a:moveTo>
                      <a:pt x="2281155" y="47498"/>
                    </a:moveTo>
                    <a:lnTo>
                      <a:pt x="2295747" y="47498"/>
                    </a:lnTo>
                    <a:lnTo>
                      <a:pt x="2304129" y="57122"/>
                    </a:lnTo>
                    <a:lnTo>
                      <a:pt x="2313442" y="62400"/>
                    </a:lnTo>
                    <a:lnTo>
                      <a:pt x="2320893" y="69850"/>
                    </a:lnTo>
                    <a:lnTo>
                      <a:pt x="2328343" y="81337"/>
                    </a:lnTo>
                    <a:lnTo>
                      <a:pt x="2311579" y="81337"/>
                    </a:lnTo>
                    <a:lnTo>
                      <a:pt x="2301024" y="69850"/>
                    </a:lnTo>
                    <a:lnTo>
                      <a:pt x="2289538" y="61468"/>
                    </a:lnTo>
                    <a:lnTo>
                      <a:pt x="2281155" y="47498"/>
                    </a:lnTo>
                    <a:lnTo>
                      <a:pt x="2281155" y="47498"/>
                    </a:lnTo>
                    <a:lnTo>
                      <a:pt x="2281155" y="47498"/>
                    </a:lnTo>
                    <a:close/>
                    <a:moveTo>
                      <a:pt x="439281" y="47498"/>
                    </a:moveTo>
                    <a:lnTo>
                      <a:pt x="451699" y="47498"/>
                    </a:lnTo>
                    <a:lnTo>
                      <a:pt x="456976" y="51844"/>
                    </a:lnTo>
                    <a:lnTo>
                      <a:pt x="461012" y="54949"/>
                    </a:lnTo>
                    <a:lnTo>
                      <a:pt x="463185" y="59295"/>
                    </a:lnTo>
                    <a:lnTo>
                      <a:pt x="466290" y="64573"/>
                    </a:lnTo>
                    <a:lnTo>
                      <a:pt x="468463" y="68919"/>
                    </a:lnTo>
                    <a:lnTo>
                      <a:pt x="477776" y="59295"/>
                    </a:lnTo>
                    <a:lnTo>
                      <a:pt x="488331" y="54949"/>
                    </a:lnTo>
                    <a:lnTo>
                      <a:pt x="505095" y="57122"/>
                    </a:lnTo>
                    <a:lnTo>
                      <a:pt x="505095" y="72023"/>
                    </a:lnTo>
                    <a:lnTo>
                      <a:pt x="528068" y="74197"/>
                    </a:lnTo>
                    <a:lnTo>
                      <a:pt x="548868" y="77301"/>
                    </a:lnTo>
                    <a:lnTo>
                      <a:pt x="566564" y="81647"/>
                    </a:lnTo>
                    <a:lnTo>
                      <a:pt x="586432" y="83820"/>
                    </a:lnTo>
                    <a:lnTo>
                      <a:pt x="608474" y="81647"/>
                    </a:lnTo>
                    <a:lnTo>
                      <a:pt x="608474" y="94376"/>
                    </a:lnTo>
                    <a:lnTo>
                      <a:pt x="612510" y="94376"/>
                    </a:lnTo>
                    <a:lnTo>
                      <a:pt x="615614" y="94376"/>
                    </a:lnTo>
                    <a:lnTo>
                      <a:pt x="617787" y="94376"/>
                    </a:lnTo>
                    <a:lnTo>
                      <a:pt x="619960" y="96549"/>
                    </a:lnTo>
                    <a:lnTo>
                      <a:pt x="622133" y="97480"/>
                    </a:lnTo>
                    <a:lnTo>
                      <a:pt x="618098" y="97480"/>
                    </a:lnTo>
                    <a:lnTo>
                      <a:pt x="601023" y="108656"/>
                    </a:lnTo>
                    <a:lnTo>
                      <a:pt x="581155" y="121384"/>
                    </a:lnTo>
                    <a:lnTo>
                      <a:pt x="557250" y="132871"/>
                    </a:lnTo>
                    <a:lnTo>
                      <a:pt x="535209" y="145599"/>
                    </a:lnTo>
                    <a:lnTo>
                      <a:pt x="519686" y="156154"/>
                    </a:lnTo>
                    <a:lnTo>
                      <a:pt x="508200" y="165778"/>
                    </a:lnTo>
                    <a:lnTo>
                      <a:pt x="524964" y="165778"/>
                    </a:lnTo>
                    <a:lnTo>
                      <a:pt x="530241" y="162674"/>
                    </a:lnTo>
                    <a:lnTo>
                      <a:pt x="535519" y="160500"/>
                    </a:lnTo>
                    <a:lnTo>
                      <a:pt x="541728" y="158327"/>
                    </a:lnTo>
                    <a:lnTo>
                      <a:pt x="549179" y="158327"/>
                    </a:lnTo>
                    <a:lnTo>
                      <a:pt x="549179" y="162674"/>
                    </a:lnTo>
                    <a:lnTo>
                      <a:pt x="527137" y="178506"/>
                    </a:lnTo>
                    <a:lnTo>
                      <a:pt x="508200" y="195270"/>
                    </a:lnTo>
                    <a:lnTo>
                      <a:pt x="492677" y="212034"/>
                    </a:lnTo>
                    <a:lnTo>
                      <a:pt x="473740" y="226936"/>
                    </a:lnTo>
                    <a:lnTo>
                      <a:pt x="453872" y="239664"/>
                    </a:lnTo>
                    <a:lnTo>
                      <a:pt x="427794" y="247115"/>
                    </a:lnTo>
                    <a:lnTo>
                      <a:pt x="427794" y="259843"/>
                    </a:lnTo>
                    <a:lnTo>
                      <a:pt x="415377" y="262016"/>
                    </a:lnTo>
                    <a:lnTo>
                      <a:pt x="400786" y="267294"/>
                    </a:lnTo>
                    <a:lnTo>
                      <a:pt x="392403" y="274745"/>
                    </a:lnTo>
                    <a:lnTo>
                      <a:pt x="397681" y="279091"/>
                    </a:lnTo>
                    <a:lnTo>
                      <a:pt x="400786" y="282195"/>
                    </a:lnTo>
                    <a:lnTo>
                      <a:pt x="402959" y="284368"/>
                    </a:lnTo>
                    <a:lnTo>
                      <a:pt x="402959" y="287473"/>
                    </a:lnTo>
                    <a:lnTo>
                      <a:pt x="402959" y="291819"/>
                    </a:lnTo>
                    <a:lnTo>
                      <a:pt x="400786" y="297097"/>
                    </a:lnTo>
                    <a:lnTo>
                      <a:pt x="400786" y="304547"/>
                    </a:lnTo>
                    <a:lnTo>
                      <a:pt x="361048" y="307652"/>
                    </a:lnTo>
                    <a:lnTo>
                      <a:pt x="361048" y="311998"/>
                    </a:lnTo>
                    <a:lnTo>
                      <a:pt x="366326" y="314171"/>
                    </a:lnTo>
                    <a:lnTo>
                      <a:pt x="368499" y="314171"/>
                    </a:lnTo>
                    <a:lnTo>
                      <a:pt x="371604" y="314171"/>
                    </a:lnTo>
                    <a:lnTo>
                      <a:pt x="371604" y="314171"/>
                    </a:lnTo>
                    <a:lnTo>
                      <a:pt x="373777" y="315103"/>
                    </a:lnTo>
                    <a:lnTo>
                      <a:pt x="373777" y="317276"/>
                    </a:lnTo>
                    <a:lnTo>
                      <a:pt x="377813" y="321622"/>
                    </a:lnTo>
                    <a:lnTo>
                      <a:pt x="371604" y="321622"/>
                    </a:lnTo>
                    <a:lnTo>
                      <a:pt x="363222" y="324726"/>
                    </a:lnTo>
                    <a:lnTo>
                      <a:pt x="351735" y="329073"/>
                    </a:lnTo>
                    <a:lnTo>
                      <a:pt x="341180" y="332177"/>
                    </a:lnTo>
                    <a:lnTo>
                      <a:pt x="344284" y="334350"/>
                    </a:lnTo>
                    <a:lnTo>
                      <a:pt x="346458" y="334350"/>
                    </a:lnTo>
                    <a:lnTo>
                      <a:pt x="348631" y="334350"/>
                    </a:lnTo>
                    <a:lnTo>
                      <a:pt x="349562" y="336523"/>
                    </a:lnTo>
                    <a:lnTo>
                      <a:pt x="351735" y="336523"/>
                    </a:lnTo>
                    <a:lnTo>
                      <a:pt x="349562" y="339628"/>
                    </a:lnTo>
                    <a:lnTo>
                      <a:pt x="348631" y="343974"/>
                    </a:lnTo>
                    <a:lnTo>
                      <a:pt x="346458" y="344905"/>
                    </a:lnTo>
                    <a:lnTo>
                      <a:pt x="348631" y="347078"/>
                    </a:lnTo>
                    <a:lnTo>
                      <a:pt x="348631" y="349252"/>
                    </a:lnTo>
                    <a:lnTo>
                      <a:pt x="349562" y="352356"/>
                    </a:lnTo>
                    <a:lnTo>
                      <a:pt x="351735" y="356702"/>
                    </a:lnTo>
                    <a:lnTo>
                      <a:pt x="344284" y="358875"/>
                    </a:lnTo>
                    <a:lnTo>
                      <a:pt x="339007" y="358875"/>
                    </a:lnTo>
                    <a:lnTo>
                      <a:pt x="333729" y="358875"/>
                    </a:lnTo>
                    <a:lnTo>
                      <a:pt x="327520" y="361980"/>
                    </a:lnTo>
                    <a:lnTo>
                      <a:pt x="346458" y="361980"/>
                    </a:lnTo>
                    <a:lnTo>
                      <a:pt x="361048" y="366326"/>
                    </a:lnTo>
                    <a:lnTo>
                      <a:pt x="361048" y="373777"/>
                    </a:lnTo>
                    <a:lnTo>
                      <a:pt x="337144" y="373777"/>
                    </a:lnTo>
                    <a:lnTo>
                      <a:pt x="334971" y="379054"/>
                    </a:lnTo>
                    <a:lnTo>
                      <a:pt x="334971" y="381227"/>
                    </a:lnTo>
                    <a:lnTo>
                      <a:pt x="334971" y="382159"/>
                    </a:lnTo>
                    <a:lnTo>
                      <a:pt x="334040" y="384332"/>
                    </a:lnTo>
                    <a:lnTo>
                      <a:pt x="331867" y="386505"/>
                    </a:lnTo>
                    <a:lnTo>
                      <a:pt x="322553" y="389609"/>
                    </a:lnTo>
                    <a:lnTo>
                      <a:pt x="310135" y="389609"/>
                    </a:lnTo>
                    <a:lnTo>
                      <a:pt x="297717" y="389609"/>
                    </a:lnTo>
                    <a:lnTo>
                      <a:pt x="285300" y="382159"/>
                    </a:lnTo>
                    <a:lnTo>
                      <a:pt x="268536" y="382159"/>
                    </a:lnTo>
                    <a:lnTo>
                      <a:pt x="251772" y="384332"/>
                    </a:lnTo>
                    <a:lnTo>
                      <a:pt x="234076" y="386505"/>
                    </a:lnTo>
                    <a:lnTo>
                      <a:pt x="217312" y="384332"/>
                    </a:lnTo>
                    <a:lnTo>
                      <a:pt x="200548" y="379054"/>
                    </a:lnTo>
                    <a:lnTo>
                      <a:pt x="199617" y="376881"/>
                    </a:lnTo>
                    <a:lnTo>
                      <a:pt x="199617" y="374708"/>
                    </a:lnTo>
                    <a:lnTo>
                      <a:pt x="197444" y="374708"/>
                    </a:lnTo>
                    <a:lnTo>
                      <a:pt x="197444" y="372535"/>
                    </a:lnTo>
                    <a:lnTo>
                      <a:pt x="197444" y="368189"/>
                    </a:lnTo>
                    <a:lnTo>
                      <a:pt x="200548" y="368189"/>
                    </a:lnTo>
                    <a:lnTo>
                      <a:pt x="202721" y="365084"/>
                    </a:lnTo>
                    <a:lnTo>
                      <a:pt x="206757" y="360738"/>
                    </a:lnTo>
                    <a:lnTo>
                      <a:pt x="207688" y="358565"/>
                    </a:lnTo>
                    <a:lnTo>
                      <a:pt x="211724" y="357634"/>
                    </a:lnTo>
                    <a:lnTo>
                      <a:pt x="213897" y="353287"/>
                    </a:lnTo>
                    <a:lnTo>
                      <a:pt x="217002" y="348010"/>
                    </a:lnTo>
                    <a:lnTo>
                      <a:pt x="209551" y="345837"/>
                    </a:lnTo>
                    <a:lnTo>
                      <a:pt x="204273" y="342732"/>
                    </a:lnTo>
                    <a:lnTo>
                      <a:pt x="200238" y="336523"/>
                    </a:lnTo>
                    <a:lnTo>
                      <a:pt x="199306" y="331246"/>
                    </a:lnTo>
                    <a:lnTo>
                      <a:pt x="197133" y="323795"/>
                    </a:lnTo>
                    <a:lnTo>
                      <a:pt x="204584" y="323795"/>
                    </a:lnTo>
                    <a:lnTo>
                      <a:pt x="217002" y="320691"/>
                    </a:lnTo>
                    <a:lnTo>
                      <a:pt x="231593" y="323795"/>
                    </a:lnTo>
                    <a:lnTo>
                      <a:pt x="244010" y="329073"/>
                    </a:lnTo>
                    <a:lnTo>
                      <a:pt x="256428" y="335281"/>
                    </a:lnTo>
                    <a:lnTo>
                      <a:pt x="256428" y="327831"/>
                    </a:lnTo>
                    <a:lnTo>
                      <a:pt x="244010" y="321622"/>
                    </a:lnTo>
                    <a:lnTo>
                      <a:pt x="233455" y="316344"/>
                    </a:lnTo>
                    <a:lnTo>
                      <a:pt x="224142" y="306720"/>
                    </a:lnTo>
                    <a:lnTo>
                      <a:pt x="227246" y="306720"/>
                    </a:lnTo>
                    <a:lnTo>
                      <a:pt x="236560" y="293061"/>
                    </a:lnTo>
                    <a:lnTo>
                      <a:pt x="248046" y="283437"/>
                    </a:lnTo>
                    <a:lnTo>
                      <a:pt x="262637" y="275986"/>
                    </a:lnTo>
                    <a:lnTo>
                      <a:pt x="280333" y="270709"/>
                    </a:lnTo>
                    <a:lnTo>
                      <a:pt x="280333" y="266983"/>
                    </a:lnTo>
                    <a:lnTo>
                      <a:pt x="263568" y="261706"/>
                    </a:lnTo>
                    <a:lnTo>
                      <a:pt x="251151" y="252082"/>
                    </a:lnTo>
                    <a:lnTo>
                      <a:pt x="240595" y="239354"/>
                    </a:lnTo>
                    <a:lnTo>
                      <a:pt x="231282" y="226625"/>
                    </a:lnTo>
                    <a:lnTo>
                      <a:pt x="236560" y="224452"/>
                    </a:lnTo>
                    <a:lnTo>
                      <a:pt x="240595" y="224452"/>
                    </a:lnTo>
                    <a:lnTo>
                      <a:pt x="245873" y="222279"/>
                    </a:lnTo>
                    <a:lnTo>
                      <a:pt x="251151" y="222279"/>
                    </a:lnTo>
                    <a:lnTo>
                      <a:pt x="258601" y="227557"/>
                    </a:lnTo>
                    <a:lnTo>
                      <a:pt x="263879" y="233766"/>
                    </a:lnTo>
                    <a:lnTo>
                      <a:pt x="271330" y="239043"/>
                    </a:lnTo>
                    <a:lnTo>
                      <a:pt x="271330" y="234697"/>
                    </a:lnTo>
                    <a:lnTo>
                      <a:pt x="270398" y="231593"/>
                    </a:lnTo>
                    <a:lnTo>
                      <a:pt x="268225" y="231593"/>
                    </a:lnTo>
                    <a:lnTo>
                      <a:pt x="268225" y="229419"/>
                    </a:lnTo>
                    <a:lnTo>
                      <a:pt x="266052" y="227246"/>
                    </a:lnTo>
                    <a:lnTo>
                      <a:pt x="266052" y="226315"/>
                    </a:lnTo>
                    <a:lnTo>
                      <a:pt x="263879" y="221969"/>
                    </a:lnTo>
                    <a:lnTo>
                      <a:pt x="267915" y="221969"/>
                    </a:lnTo>
                    <a:lnTo>
                      <a:pt x="267915" y="218864"/>
                    </a:lnTo>
                    <a:lnTo>
                      <a:pt x="284679" y="212655"/>
                    </a:lnTo>
                    <a:lnTo>
                      <a:pt x="300201" y="209551"/>
                    </a:lnTo>
                    <a:lnTo>
                      <a:pt x="316965" y="207378"/>
                    </a:lnTo>
                    <a:lnTo>
                      <a:pt x="336834" y="209551"/>
                    </a:lnTo>
                    <a:lnTo>
                      <a:pt x="327520" y="198064"/>
                    </a:lnTo>
                    <a:lnTo>
                      <a:pt x="339007" y="194960"/>
                    </a:lnTo>
                    <a:lnTo>
                      <a:pt x="351425" y="189682"/>
                    </a:lnTo>
                    <a:lnTo>
                      <a:pt x="363842" y="184405"/>
                    </a:lnTo>
                    <a:lnTo>
                      <a:pt x="371293" y="178196"/>
                    </a:lnTo>
                    <a:lnTo>
                      <a:pt x="377502" y="178196"/>
                    </a:lnTo>
                    <a:lnTo>
                      <a:pt x="377502" y="175091"/>
                    </a:lnTo>
                    <a:lnTo>
                      <a:pt x="368189" y="175091"/>
                    </a:lnTo>
                    <a:lnTo>
                      <a:pt x="364153" y="177265"/>
                    </a:lnTo>
                    <a:lnTo>
                      <a:pt x="361048" y="178196"/>
                    </a:lnTo>
                    <a:lnTo>
                      <a:pt x="358875" y="178196"/>
                    </a:lnTo>
                    <a:lnTo>
                      <a:pt x="356702" y="178196"/>
                    </a:lnTo>
                    <a:lnTo>
                      <a:pt x="355771" y="178196"/>
                    </a:lnTo>
                    <a:lnTo>
                      <a:pt x="353598" y="177265"/>
                    </a:lnTo>
                    <a:lnTo>
                      <a:pt x="351425" y="175091"/>
                    </a:lnTo>
                    <a:lnTo>
                      <a:pt x="348320" y="175091"/>
                    </a:lnTo>
                    <a:lnTo>
                      <a:pt x="344284" y="178196"/>
                    </a:lnTo>
                    <a:lnTo>
                      <a:pt x="339007" y="184405"/>
                    </a:lnTo>
                    <a:lnTo>
                      <a:pt x="333729" y="189682"/>
                    </a:lnTo>
                    <a:lnTo>
                      <a:pt x="329693" y="194960"/>
                    </a:lnTo>
                    <a:lnTo>
                      <a:pt x="324416" y="198064"/>
                    </a:lnTo>
                    <a:lnTo>
                      <a:pt x="304547" y="204273"/>
                    </a:lnTo>
                    <a:lnTo>
                      <a:pt x="285610" y="204273"/>
                    </a:lnTo>
                    <a:lnTo>
                      <a:pt x="267915" y="199927"/>
                    </a:lnTo>
                    <a:lnTo>
                      <a:pt x="251151" y="192476"/>
                    </a:lnTo>
                    <a:lnTo>
                      <a:pt x="248978" y="192476"/>
                    </a:lnTo>
                    <a:lnTo>
                      <a:pt x="245873" y="194650"/>
                    </a:lnTo>
                    <a:lnTo>
                      <a:pt x="240595" y="196823"/>
                    </a:lnTo>
                    <a:lnTo>
                      <a:pt x="236560" y="197754"/>
                    </a:lnTo>
                    <a:lnTo>
                      <a:pt x="233455" y="199927"/>
                    </a:lnTo>
                    <a:lnTo>
                      <a:pt x="227246" y="202100"/>
                    </a:lnTo>
                    <a:lnTo>
                      <a:pt x="224142" y="192476"/>
                    </a:lnTo>
                    <a:lnTo>
                      <a:pt x="227246" y="191545"/>
                    </a:lnTo>
                    <a:lnTo>
                      <a:pt x="227246" y="191545"/>
                    </a:lnTo>
                    <a:lnTo>
                      <a:pt x="229419" y="189372"/>
                    </a:lnTo>
                    <a:lnTo>
                      <a:pt x="231593" y="185026"/>
                    </a:lnTo>
                    <a:lnTo>
                      <a:pt x="221037" y="185026"/>
                    </a:lnTo>
                    <a:lnTo>
                      <a:pt x="217002" y="187199"/>
                    </a:lnTo>
                    <a:lnTo>
                      <a:pt x="211724" y="189372"/>
                    </a:lnTo>
                    <a:lnTo>
                      <a:pt x="206446" y="189372"/>
                    </a:lnTo>
                    <a:lnTo>
                      <a:pt x="200238" y="189372"/>
                    </a:lnTo>
                    <a:lnTo>
                      <a:pt x="197133" y="177885"/>
                    </a:lnTo>
                    <a:lnTo>
                      <a:pt x="200238" y="176954"/>
                    </a:lnTo>
                    <a:lnTo>
                      <a:pt x="202411" y="176954"/>
                    </a:lnTo>
                    <a:lnTo>
                      <a:pt x="204584" y="176954"/>
                    </a:lnTo>
                    <a:lnTo>
                      <a:pt x="206757" y="174781"/>
                    </a:lnTo>
                    <a:lnTo>
                      <a:pt x="207688" y="174781"/>
                    </a:lnTo>
                    <a:lnTo>
                      <a:pt x="184715" y="177885"/>
                    </a:lnTo>
                    <a:lnTo>
                      <a:pt x="182542" y="172608"/>
                    </a:lnTo>
                    <a:lnTo>
                      <a:pt x="178506" y="169503"/>
                    </a:lnTo>
                    <a:lnTo>
                      <a:pt x="177575" y="167330"/>
                    </a:lnTo>
                    <a:lnTo>
                      <a:pt x="175402" y="162984"/>
                    </a:lnTo>
                    <a:lnTo>
                      <a:pt x="171366" y="157706"/>
                    </a:lnTo>
                    <a:lnTo>
                      <a:pt x="177575" y="155533"/>
                    </a:lnTo>
                    <a:lnTo>
                      <a:pt x="180679" y="155533"/>
                    </a:lnTo>
                    <a:lnTo>
                      <a:pt x="182853" y="155533"/>
                    </a:lnTo>
                    <a:lnTo>
                      <a:pt x="185026" y="155533"/>
                    </a:lnTo>
                    <a:lnTo>
                      <a:pt x="185026" y="155223"/>
                    </a:lnTo>
                    <a:lnTo>
                      <a:pt x="185957" y="153050"/>
                    </a:lnTo>
                    <a:lnTo>
                      <a:pt x="188130" y="148704"/>
                    </a:lnTo>
                    <a:lnTo>
                      <a:pt x="180679" y="147772"/>
                    </a:lnTo>
                    <a:lnTo>
                      <a:pt x="173229" y="145599"/>
                    </a:lnTo>
                    <a:lnTo>
                      <a:pt x="170124" y="141253"/>
                    </a:lnTo>
                    <a:lnTo>
                      <a:pt x="163915" y="138148"/>
                    </a:lnTo>
                    <a:lnTo>
                      <a:pt x="167951" y="138148"/>
                    </a:lnTo>
                    <a:lnTo>
                      <a:pt x="167951" y="132871"/>
                    </a:lnTo>
                    <a:lnTo>
                      <a:pt x="185647" y="135975"/>
                    </a:lnTo>
                    <a:lnTo>
                      <a:pt x="194960" y="133802"/>
                    </a:lnTo>
                    <a:lnTo>
                      <a:pt x="202411" y="130698"/>
                    </a:lnTo>
                    <a:lnTo>
                      <a:pt x="206446" y="125420"/>
                    </a:lnTo>
                    <a:lnTo>
                      <a:pt x="211724" y="117969"/>
                    </a:lnTo>
                    <a:lnTo>
                      <a:pt x="221037" y="113623"/>
                    </a:lnTo>
                    <a:lnTo>
                      <a:pt x="231593" y="110519"/>
                    </a:lnTo>
                    <a:lnTo>
                      <a:pt x="239043" y="113623"/>
                    </a:lnTo>
                    <a:lnTo>
                      <a:pt x="248357" y="117969"/>
                    </a:lnTo>
                    <a:lnTo>
                      <a:pt x="255807" y="118901"/>
                    </a:lnTo>
                    <a:lnTo>
                      <a:pt x="264189" y="117969"/>
                    </a:lnTo>
                    <a:lnTo>
                      <a:pt x="261085" y="115796"/>
                    </a:lnTo>
                    <a:lnTo>
                      <a:pt x="257049" y="113623"/>
                    </a:lnTo>
                    <a:lnTo>
                      <a:pt x="256118" y="113623"/>
                    </a:lnTo>
                    <a:lnTo>
                      <a:pt x="256118" y="111760"/>
                    </a:lnTo>
                    <a:lnTo>
                      <a:pt x="253945" y="110829"/>
                    </a:lnTo>
                    <a:lnTo>
                      <a:pt x="253945" y="106483"/>
                    </a:lnTo>
                    <a:lnTo>
                      <a:pt x="251772" y="101205"/>
                    </a:lnTo>
                    <a:lnTo>
                      <a:pt x="257049" y="99032"/>
                    </a:lnTo>
                    <a:lnTo>
                      <a:pt x="261085" y="96859"/>
                    </a:lnTo>
                    <a:lnTo>
                      <a:pt x="264189" y="96859"/>
                    </a:lnTo>
                    <a:lnTo>
                      <a:pt x="266363" y="95928"/>
                    </a:lnTo>
                    <a:lnTo>
                      <a:pt x="270398" y="93755"/>
                    </a:lnTo>
                    <a:lnTo>
                      <a:pt x="277849" y="93755"/>
                    </a:lnTo>
                    <a:lnTo>
                      <a:pt x="280953" y="95928"/>
                    </a:lnTo>
                    <a:lnTo>
                      <a:pt x="284989" y="99032"/>
                    </a:lnTo>
                    <a:lnTo>
                      <a:pt x="288094" y="101205"/>
                    </a:lnTo>
                    <a:lnTo>
                      <a:pt x="288094" y="96859"/>
                    </a:lnTo>
                    <a:lnTo>
                      <a:pt x="285921" y="95928"/>
                    </a:lnTo>
                    <a:lnTo>
                      <a:pt x="285921" y="93755"/>
                    </a:lnTo>
                    <a:lnTo>
                      <a:pt x="285921" y="93755"/>
                    </a:lnTo>
                    <a:lnTo>
                      <a:pt x="285921" y="91582"/>
                    </a:lnTo>
                    <a:lnTo>
                      <a:pt x="284989" y="88477"/>
                    </a:lnTo>
                    <a:lnTo>
                      <a:pt x="290267" y="86304"/>
                    </a:lnTo>
                    <a:lnTo>
                      <a:pt x="293371" y="84131"/>
                    </a:lnTo>
                    <a:lnTo>
                      <a:pt x="299580" y="81026"/>
                    </a:lnTo>
                    <a:lnTo>
                      <a:pt x="302685" y="76680"/>
                    </a:lnTo>
                    <a:lnTo>
                      <a:pt x="304858" y="76680"/>
                    </a:lnTo>
                    <a:lnTo>
                      <a:pt x="312308" y="76680"/>
                    </a:lnTo>
                    <a:lnTo>
                      <a:pt x="317586" y="78853"/>
                    </a:lnTo>
                    <a:lnTo>
                      <a:pt x="321622" y="83199"/>
                    </a:lnTo>
                    <a:lnTo>
                      <a:pt x="327831" y="83199"/>
                    </a:lnTo>
                    <a:lnTo>
                      <a:pt x="337144" y="81026"/>
                    </a:lnTo>
                    <a:lnTo>
                      <a:pt x="341180" y="68298"/>
                    </a:lnTo>
                    <a:lnTo>
                      <a:pt x="346458" y="66125"/>
                    </a:lnTo>
                    <a:lnTo>
                      <a:pt x="351735" y="66125"/>
                    </a:lnTo>
                    <a:lnTo>
                      <a:pt x="357013" y="66125"/>
                    </a:lnTo>
                    <a:lnTo>
                      <a:pt x="361048" y="68298"/>
                    </a:lnTo>
                    <a:lnTo>
                      <a:pt x="364153" y="68298"/>
                    </a:lnTo>
                    <a:lnTo>
                      <a:pt x="371604" y="56812"/>
                    </a:lnTo>
                    <a:lnTo>
                      <a:pt x="383090" y="54638"/>
                    </a:lnTo>
                    <a:lnTo>
                      <a:pt x="390541" y="58985"/>
                    </a:lnTo>
                    <a:lnTo>
                      <a:pt x="397992" y="62089"/>
                    </a:lnTo>
                    <a:lnTo>
                      <a:pt x="405442" y="64262"/>
                    </a:lnTo>
                    <a:lnTo>
                      <a:pt x="414756" y="61158"/>
                    </a:lnTo>
                    <a:lnTo>
                      <a:pt x="427173" y="53707"/>
                    </a:lnTo>
                    <a:lnTo>
                      <a:pt x="439281" y="47498"/>
                    </a:lnTo>
                    <a:lnTo>
                      <a:pt x="439281" y="47498"/>
                    </a:lnTo>
                    <a:lnTo>
                      <a:pt x="439281" y="47498"/>
                    </a:lnTo>
                    <a:close/>
                    <a:moveTo>
                      <a:pt x="2195472" y="44394"/>
                    </a:moveTo>
                    <a:lnTo>
                      <a:pt x="2202923" y="46567"/>
                    </a:lnTo>
                    <a:lnTo>
                      <a:pt x="2210374" y="49671"/>
                    </a:lnTo>
                    <a:lnTo>
                      <a:pt x="2213478" y="54018"/>
                    </a:lnTo>
                    <a:lnTo>
                      <a:pt x="2218756" y="57122"/>
                    </a:lnTo>
                    <a:lnTo>
                      <a:pt x="2224965" y="61468"/>
                    </a:lnTo>
                    <a:lnTo>
                      <a:pt x="2220929" y="72023"/>
                    </a:lnTo>
                    <a:lnTo>
                      <a:pt x="2198888" y="84752"/>
                    </a:lnTo>
                    <a:lnTo>
                      <a:pt x="2182123" y="99653"/>
                    </a:lnTo>
                    <a:lnTo>
                      <a:pt x="2167532" y="118590"/>
                    </a:lnTo>
                    <a:lnTo>
                      <a:pt x="2164428" y="118590"/>
                    </a:lnTo>
                    <a:lnTo>
                      <a:pt x="2164428" y="114244"/>
                    </a:lnTo>
                    <a:lnTo>
                      <a:pt x="2159150" y="111140"/>
                    </a:lnTo>
                    <a:lnTo>
                      <a:pt x="2155115" y="106793"/>
                    </a:lnTo>
                    <a:lnTo>
                      <a:pt x="2152942" y="103689"/>
                    </a:lnTo>
                    <a:lnTo>
                      <a:pt x="2149837" y="99343"/>
                    </a:lnTo>
                    <a:lnTo>
                      <a:pt x="2147664" y="94065"/>
                    </a:lnTo>
                    <a:lnTo>
                      <a:pt x="2151700" y="86614"/>
                    </a:lnTo>
                    <a:lnTo>
                      <a:pt x="2152631" y="81337"/>
                    </a:lnTo>
                    <a:lnTo>
                      <a:pt x="2154804" y="71713"/>
                    </a:lnTo>
                    <a:lnTo>
                      <a:pt x="2127795" y="71713"/>
                    </a:lnTo>
                    <a:lnTo>
                      <a:pt x="2127795" y="64262"/>
                    </a:lnTo>
                    <a:lnTo>
                      <a:pt x="2142386" y="58985"/>
                    </a:lnTo>
                    <a:lnTo>
                      <a:pt x="2156977" y="54638"/>
                    </a:lnTo>
                    <a:lnTo>
                      <a:pt x="2174673" y="51534"/>
                    </a:lnTo>
                    <a:lnTo>
                      <a:pt x="2176846" y="56812"/>
                    </a:lnTo>
                    <a:lnTo>
                      <a:pt x="2179019" y="58985"/>
                    </a:lnTo>
                    <a:lnTo>
                      <a:pt x="2179019" y="61158"/>
                    </a:lnTo>
                    <a:lnTo>
                      <a:pt x="2181192" y="61158"/>
                    </a:lnTo>
                    <a:lnTo>
                      <a:pt x="2181192" y="62089"/>
                    </a:lnTo>
                    <a:lnTo>
                      <a:pt x="2184297" y="64262"/>
                    </a:lnTo>
                    <a:lnTo>
                      <a:pt x="2186470" y="58985"/>
                    </a:lnTo>
                    <a:lnTo>
                      <a:pt x="2188643" y="54638"/>
                    </a:lnTo>
                    <a:lnTo>
                      <a:pt x="2189574" y="51534"/>
                    </a:lnTo>
                    <a:lnTo>
                      <a:pt x="2193610" y="47188"/>
                    </a:lnTo>
                    <a:lnTo>
                      <a:pt x="2195472" y="44394"/>
                    </a:lnTo>
                    <a:lnTo>
                      <a:pt x="2195472" y="44394"/>
                    </a:lnTo>
                    <a:lnTo>
                      <a:pt x="2195472" y="44394"/>
                    </a:lnTo>
                    <a:close/>
                    <a:moveTo>
                      <a:pt x="2240487" y="24215"/>
                    </a:moveTo>
                    <a:lnTo>
                      <a:pt x="2244523" y="25146"/>
                    </a:lnTo>
                    <a:lnTo>
                      <a:pt x="2245454" y="25146"/>
                    </a:lnTo>
                    <a:lnTo>
                      <a:pt x="2247628" y="27319"/>
                    </a:lnTo>
                    <a:lnTo>
                      <a:pt x="2247628" y="27319"/>
                    </a:lnTo>
                    <a:lnTo>
                      <a:pt x="2249800" y="29492"/>
                    </a:lnTo>
                    <a:lnTo>
                      <a:pt x="2251974" y="32597"/>
                    </a:lnTo>
                    <a:lnTo>
                      <a:pt x="2255078" y="38806"/>
                    </a:lnTo>
                    <a:lnTo>
                      <a:pt x="2259114" y="44083"/>
                    </a:lnTo>
                    <a:lnTo>
                      <a:pt x="2260045" y="51534"/>
                    </a:lnTo>
                    <a:lnTo>
                      <a:pt x="2251663" y="51534"/>
                    </a:lnTo>
                    <a:lnTo>
                      <a:pt x="2251663" y="47188"/>
                    </a:lnTo>
                    <a:lnTo>
                      <a:pt x="2247628" y="44083"/>
                    </a:lnTo>
                    <a:lnTo>
                      <a:pt x="2244523" y="39737"/>
                    </a:lnTo>
                    <a:lnTo>
                      <a:pt x="2242350" y="36633"/>
                    </a:lnTo>
                    <a:lnTo>
                      <a:pt x="2240177" y="31355"/>
                    </a:lnTo>
                    <a:lnTo>
                      <a:pt x="2240177" y="24215"/>
                    </a:lnTo>
                    <a:lnTo>
                      <a:pt x="2240487" y="24215"/>
                    </a:lnTo>
                    <a:lnTo>
                      <a:pt x="2240487" y="24215"/>
                    </a:lnTo>
                    <a:close/>
                    <a:moveTo>
                      <a:pt x="984113" y="20179"/>
                    </a:moveTo>
                    <a:lnTo>
                      <a:pt x="1009259" y="20179"/>
                    </a:lnTo>
                    <a:lnTo>
                      <a:pt x="1035337" y="24525"/>
                    </a:lnTo>
                    <a:lnTo>
                      <a:pt x="1058310" y="27630"/>
                    </a:lnTo>
                    <a:lnTo>
                      <a:pt x="1079110" y="32907"/>
                    </a:lnTo>
                    <a:lnTo>
                      <a:pt x="1109223" y="27630"/>
                    </a:lnTo>
                    <a:lnTo>
                      <a:pt x="1113259" y="31976"/>
                    </a:lnTo>
                    <a:lnTo>
                      <a:pt x="1116363" y="32907"/>
                    </a:lnTo>
                    <a:lnTo>
                      <a:pt x="1120399" y="39116"/>
                    </a:lnTo>
                    <a:lnTo>
                      <a:pt x="1122572" y="42221"/>
                    </a:lnTo>
                    <a:lnTo>
                      <a:pt x="1125676" y="44394"/>
                    </a:lnTo>
                    <a:lnTo>
                      <a:pt x="1143372" y="51844"/>
                    </a:lnTo>
                    <a:lnTo>
                      <a:pt x="1164172" y="57122"/>
                    </a:lnTo>
                    <a:lnTo>
                      <a:pt x="1181867" y="61468"/>
                    </a:lnTo>
                    <a:lnTo>
                      <a:pt x="1181867" y="68919"/>
                    </a:lnTo>
                    <a:lnTo>
                      <a:pt x="1152685" y="68919"/>
                    </a:lnTo>
                    <a:lnTo>
                      <a:pt x="1140267" y="62710"/>
                    </a:lnTo>
                    <a:lnTo>
                      <a:pt x="1125676" y="62710"/>
                    </a:lnTo>
                    <a:lnTo>
                      <a:pt x="1108912" y="64883"/>
                    </a:lnTo>
                    <a:lnTo>
                      <a:pt x="1093390" y="69229"/>
                    </a:lnTo>
                    <a:lnTo>
                      <a:pt x="1093390" y="77611"/>
                    </a:lnTo>
                    <a:lnTo>
                      <a:pt x="1113259" y="77611"/>
                    </a:lnTo>
                    <a:lnTo>
                      <a:pt x="1127850" y="74507"/>
                    </a:lnTo>
                    <a:lnTo>
                      <a:pt x="1145545" y="72334"/>
                    </a:lnTo>
                    <a:lnTo>
                      <a:pt x="1167587" y="72334"/>
                    </a:lnTo>
                    <a:lnTo>
                      <a:pt x="1189628" y="72334"/>
                    </a:lnTo>
                    <a:lnTo>
                      <a:pt x="1206392" y="72334"/>
                    </a:lnTo>
                    <a:lnTo>
                      <a:pt x="1220983" y="87235"/>
                    </a:lnTo>
                    <a:lnTo>
                      <a:pt x="1238679" y="97790"/>
                    </a:lnTo>
                    <a:lnTo>
                      <a:pt x="1233401" y="109277"/>
                    </a:lnTo>
                    <a:lnTo>
                      <a:pt x="1222846" y="116728"/>
                    </a:lnTo>
                    <a:lnTo>
                      <a:pt x="1213533" y="122005"/>
                    </a:lnTo>
                    <a:lnTo>
                      <a:pt x="1201115" y="126351"/>
                    </a:lnTo>
                    <a:lnTo>
                      <a:pt x="1182178" y="126351"/>
                    </a:lnTo>
                    <a:lnTo>
                      <a:pt x="1165413" y="131629"/>
                    </a:lnTo>
                    <a:lnTo>
                      <a:pt x="1147718" y="131629"/>
                    </a:lnTo>
                    <a:lnTo>
                      <a:pt x="1127850" y="129456"/>
                    </a:lnTo>
                    <a:lnTo>
                      <a:pt x="1108912" y="127283"/>
                    </a:lnTo>
                    <a:lnTo>
                      <a:pt x="1091527" y="127283"/>
                    </a:lnTo>
                    <a:lnTo>
                      <a:pt x="1076936" y="131629"/>
                    </a:lnTo>
                    <a:lnTo>
                      <a:pt x="1065450" y="142184"/>
                    </a:lnTo>
                    <a:lnTo>
                      <a:pt x="1109223" y="142184"/>
                    </a:lnTo>
                    <a:lnTo>
                      <a:pt x="1122882" y="139080"/>
                    </a:lnTo>
                    <a:lnTo>
                      <a:pt x="1138405" y="136907"/>
                    </a:lnTo>
                    <a:lnTo>
                      <a:pt x="1157342" y="139080"/>
                    </a:lnTo>
                    <a:lnTo>
                      <a:pt x="1169760" y="142184"/>
                    </a:lnTo>
                    <a:lnTo>
                      <a:pt x="1172864" y="155844"/>
                    </a:lnTo>
                    <a:lnTo>
                      <a:pt x="1179073" y="153671"/>
                    </a:lnTo>
                    <a:lnTo>
                      <a:pt x="1187455" y="148393"/>
                    </a:lnTo>
                    <a:lnTo>
                      <a:pt x="1198942" y="144047"/>
                    </a:lnTo>
                    <a:lnTo>
                      <a:pt x="1209497" y="141874"/>
                    </a:lnTo>
                    <a:lnTo>
                      <a:pt x="1211670" y="148083"/>
                    </a:lnTo>
                    <a:lnTo>
                      <a:pt x="1213843" y="151187"/>
                    </a:lnTo>
                    <a:lnTo>
                      <a:pt x="1216016" y="153360"/>
                    </a:lnTo>
                    <a:lnTo>
                      <a:pt x="1219121" y="155533"/>
                    </a:lnTo>
                    <a:lnTo>
                      <a:pt x="1223156" y="158638"/>
                    </a:lnTo>
                    <a:lnTo>
                      <a:pt x="1206392" y="189993"/>
                    </a:lnTo>
                    <a:lnTo>
                      <a:pt x="1213843" y="189993"/>
                    </a:lnTo>
                    <a:lnTo>
                      <a:pt x="1226261" y="182542"/>
                    </a:lnTo>
                    <a:lnTo>
                      <a:pt x="1243025" y="172918"/>
                    </a:lnTo>
                    <a:lnTo>
                      <a:pt x="1262893" y="165468"/>
                    </a:lnTo>
                    <a:lnTo>
                      <a:pt x="1284935" y="158017"/>
                    </a:lnTo>
                    <a:lnTo>
                      <a:pt x="1308839" y="152739"/>
                    </a:lnTo>
                    <a:lnTo>
                      <a:pt x="1329639" y="152739"/>
                    </a:lnTo>
                    <a:lnTo>
                      <a:pt x="1350439" y="154912"/>
                    </a:lnTo>
                    <a:lnTo>
                      <a:pt x="1365030" y="163294"/>
                    </a:lnTo>
                    <a:lnTo>
                      <a:pt x="1373412" y="178196"/>
                    </a:lnTo>
                    <a:lnTo>
                      <a:pt x="1379621" y="178196"/>
                    </a:lnTo>
                    <a:lnTo>
                      <a:pt x="1379621" y="180369"/>
                    </a:lnTo>
                    <a:lnTo>
                      <a:pt x="1379621" y="180369"/>
                    </a:lnTo>
                    <a:lnTo>
                      <a:pt x="1377448" y="182542"/>
                    </a:lnTo>
                    <a:lnTo>
                      <a:pt x="1375275" y="182542"/>
                    </a:lnTo>
                    <a:lnTo>
                      <a:pt x="1375275" y="182542"/>
                    </a:lnTo>
                    <a:lnTo>
                      <a:pt x="1373102" y="182542"/>
                    </a:lnTo>
                    <a:lnTo>
                      <a:pt x="1369997" y="185647"/>
                    </a:lnTo>
                    <a:lnTo>
                      <a:pt x="1364720" y="187820"/>
                    </a:lnTo>
                    <a:lnTo>
                      <a:pt x="1358511" y="189993"/>
                    </a:lnTo>
                    <a:lnTo>
                      <a:pt x="1351060" y="192166"/>
                    </a:lnTo>
                    <a:lnTo>
                      <a:pt x="1345783" y="193097"/>
                    </a:lnTo>
                    <a:lnTo>
                      <a:pt x="1333365" y="213276"/>
                    </a:lnTo>
                    <a:lnTo>
                      <a:pt x="1309460" y="228178"/>
                    </a:lnTo>
                    <a:lnTo>
                      <a:pt x="1282452" y="237801"/>
                    </a:lnTo>
                    <a:lnTo>
                      <a:pt x="1250165" y="243079"/>
                    </a:lnTo>
                    <a:lnTo>
                      <a:pt x="1250165" y="249288"/>
                    </a:lnTo>
                    <a:lnTo>
                      <a:pt x="1250165" y="252392"/>
                    </a:lnTo>
                    <a:lnTo>
                      <a:pt x="1250165" y="254566"/>
                    </a:lnTo>
                    <a:lnTo>
                      <a:pt x="1247992" y="256739"/>
                    </a:lnTo>
                    <a:lnTo>
                      <a:pt x="1250165" y="257670"/>
                    </a:lnTo>
                    <a:lnTo>
                      <a:pt x="1250165" y="259843"/>
                    </a:lnTo>
                    <a:lnTo>
                      <a:pt x="1253270" y="264189"/>
                    </a:lnTo>
                    <a:lnTo>
                      <a:pt x="1258547" y="267294"/>
                    </a:lnTo>
                    <a:lnTo>
                      <a:pt x="1262583" y="269467"/>
                    </a:lnTo>
                    <a:lnTo>
                      <a:pt x="1265687" y="272571"/>
                    </a:lnTo>
                    <a:lnTo>
                      <a:pt x="1269723" y="274745"/>
                    </a:lnTo>
                    <a:lnTo>
                      <a:pt x="1272828" y="280022"/>
                    </a:lnTo>
                    <a:lnTo>
                      <a:pt x="1269723" y="287473"/>
                    </a:lnTo>
                    <a:lnTo>
                      <a:pt x="1265687" y="304237"/>
                    </a:lnTo>
                    <a:lnTo>
                      <a:pt x="1262583" y="324416"/>
                    </a:lnTo>
                    <a:lnTo>
                      <a:pt x="1258547" y="344595"/>
                    </a:lnTo>
                    <a:lnTo>
                      <a:pt x="1258547" y="361359"/>
                    </a:lnTo>
                    <a:lnTo>
                      <a:pt x="1262583" y="359186"/>
                    </a:lnTo>
                    <a:lnTo>
                      <a:pt x="1265687" y="359186"/>
                    </a:lnTo>
                    <a:lnTo>
                      <a:pt x="1267861" y="359186"/>
                    </a:lnTo>
                    <a:lnTo>
                      <a:pt x="1271896" y="359186"/>
                    </a:lnTo>
                    <a:lnTo>
                      <a:pt x="1272828" y="359186"/>
                    </a:lnTo>
                    <a:lnTo>
                      <a:pt x="1279037" y="361359"/>
                    </a:lnTo>
                    <a:lnTo>
                      <a:pt x="1276864" y="366636"/>
                    </a:lnTo>
                    <a:lnTo>
                      <a:pt x="1276864" y="368810"/>
                    </a:lnTo>
                    <a:lnTo>
                      <a:pt x="1276864" y="373156"/>
                    </a:lnTo>
                    <a:lnTo>
                      <a:pt x="1276864" y="374087"/>
                    </a:lnTo>
                    <a:lnTo>
                      <a:pt x="1276864" y="378433"/>
                    </a:lnTo>
                    <a:lnTo>
                      <a:pt x="1279037" y="385884"/>
                    </a:lnTo>
                    <a:lnTo>
                      <a:pt x="1272828" y="385884"/>
                    </a:lnTo>
                    <a:lnTo>
                      <a:pt x="1272828" y="388989"/>
                    </a:lnTo>
                    <a:lnTo>
                      <a:pt x="1269723" y="388057"/>
                    </a:lnTo>
                    <a:lnTo>
                      <a:pt x="1265687" y="383711"/>
                    </a:lnTo>
                    <a:lnTo>
                      <a:pt x="1264756" y="381538"/>
                    </a:lnTo>
                    <a:lnTo>
                      <a:pt x="1260720" y="380607"/>
                    </a:lnTo>
                    <a:lnTo>
                      <a:pt x="1257616" y="378433"/>
                    </a:lnTo>
                    <a:lnTo>
                      <a:pt x="1250165" y="378433"/>
                    </a:lnTo>
                    <a:lnTo>
                      <a:pt x="1246129" y="380607"/>
                    </a:lnTo>
                    <a:lnTo>
                      <a:pt x="1243025" y="381538"/>
                    </a:lnTo>
                    <a:lnTo>
                      <a:pt x="1238989" y="383711"/>
                    </a:lnTo>
                    <a:lnTo>
                      <a:pt x="1236816" y="385884"/>
                    </a:lnTo>
                    <a:lnTo>
                      <a:pt x="1233711" y="388057"/>
                    </a:lnTo>
                    <a:lnTo>
                      <a:pt x="1231538" y="391162"/>
                    </a:lnTo>
                    <a:lnTo>
                      <a:pt x="1229365" y="398612"/>
                    </a:lnTo>
                    <a:lnTo>
                      <a:pt x="1253270" y="406063"/>
                    </a:lnTo>
                    <a:lnTo>
                      <a:pt x="1258547" y="438660"/>
                    </a:lnTo>
                    <a:lnTo>
                      <a:pt x="1253270" y="438660"/>
                    </a:lnTo>
                    <a:lnTo>
                      <a:pt x="1250165" y="438660"/>
                    </a:lnTo>
                    <a:lnTo>
                      <a:pt x="1246129" y="440833"/>
                    </a:lnTo>
                    <a:lnTo>
                      <a:pt x="1243025" y="443006"/>
                    </a:lnTo>
                    <a:lnTo>
                      <a:pt x="1243025" y="450457"/>
                    </a:lnTo>
                    <a:lnTo>
                      <a:pt x="1251407" y="455734"/>
                    </a:lnTo>
                    <a:lnTo>
                      <a:pt x="1257616" y="463185"/>
                    </a:lnTo>
                    <a:lnTo>
                      <a:pt x="1260720" y="472809"/>
                    </a:lnTo>
                    <a:lnTo>
                      <a:pt x="1262893" y="487710"/>
                    </a:lnTo>
                    <a:lnTo>
                      <a:pt x="1253580" y="487710"/>
                    </a:lnTo>
                    <a:lnTo>
                      <a:pt x="1251407" y="487710"/>
                    </a:lnTo>
                    <a:lnTo>
                      <a:pt x="1246129" y="485537"/>
                    </a:lnTo>
                    <a:lnTo>
                      <a:pt x="1243025" y="487710"/>
                    </a:lnTo>
                    <a:lnTo>
                      <a:pt x="1236816" y="487710"/>
                    </a:lnTo>
                    <a:lnTo>
                      <a:pt x="1233711" y="490815"/>
                    </a:lnTo>
                    <a:lnTo>
                      <a:pt x="1229676" y="495161"/>
                    </a:lnTo>
                    <a:lnTo>
                      <a:pt x="1235885" y="498266"/>
                    </a:lnTo>
                    <a:lnTo>
                      <a:pt x="1238989" y="500439"/>
                    </a:lnTo>
                    <a:lnTo>
                      <a:pt x="1241162" y="502612"/>
                    </a:lnTo>
                    <a:lnTo>
                      <a:pt x="1243335" y="503543"/>
                    </a:lnTo>
                    <a:lnTo>
                      <a:pt x="1244267" y="509752"/>
                    </a:lnTo>
                    <a:lnTo>
                      <a:pt x="1246440" y="515030"/>
                    </a:lnTo>
                    <a:lnTo>
                      <a:pt x="1244267" y="517203"/>
                    </a:lnTo>
                    <a:lnTo>
                      <a:pt x="1244267" y="518134"/>
                    </a:lnTo>
                    <a:lnTo>
                      <a:pt x="1244267" y="518134"/>
                    </a:lnTo>
                    <a:lnTo>
                      <a:pt x="1243335" y="520307"/>
                    </a:lnTo>
                    <a:lnTo>
                      <a:pt x="1243335" y="524653"/>
                    </a:lnTo>
                    <a:lnTo>
                      <a:pt x="1228124" y="524653"/>
                    </a:lnTo>
                    <a:lnTo>
                      <a:pt x="1213533" y="527758"/>
                    </a:lnTo>
                    <a:lnTo>
                      <a:pt x="1202046" y="532104"/>
                    </a:lnTo>
                    <a:lnTo>
                      <a:pt x="1206082" y="532104"/>
                    </a:lnTo>
                    <a:lnTo>
                      <a:pt x="1211359" y="535209"/>
                    </a:lnTo>
                    <a:lnTo>
                      <a:pt x="1215395" y="537382"/>
                    </a:lnTo>
                    <a:lnTo>
                      <a:pt x="1218500" y="537382"/>
                    </a:lnTo>
                    <a:lnTo>
                      <a:pt x="1222536" y="539555"/>
                    </a:lnTo>
                    <a:lnTo>
                      <a:pt x="1225640" y="542659"/>
                    </a:lnTo>
                    <a:lnTo>
                      <a:pt x="1228744" y="547937"/>
                    </a:lnTo>
                    <a:lnTo>
                      <a:pt x="1222536" y="557561"/>
                    </a:lnTo>
                    <a:lnTo>
                      <a:pt x="1218500" y="569047"/>
                    </a:lnTo>
                    <a:lnTo>
                      <a:pt x="1213222" y="581775"/>
                    </a:lnTo>
                    <a:lnTo>
                      <a:pt x="1211049" y="576498"/>
                    </a:lnTo>
                    <a:lnTo>
                      <a:pt x="1207945" y="572152"/>
                    </a:lnTo>
                    <a:lnTo>
                      <a:pt x="1205771" y="569979"/>
                    </a:lnTo>
                    <a:lnTo>
                      <a:pt x="1201736" y="569979"/>
                    </a:lnTo>
                    <a:lnTo>
                      <a:pt x="1196458" y="569047"/>
                    </a:lnTo>
                    <a:lnTo>
                      <a:pt x="1189007" y="569047"/>
                    </a:lnTo>
                    <a:lnTo>
                      <a:pt x="1189007" y="572152"/>
                    </a:lnTo>
                    <a:lnTo>
                      <a:pt x="1193043" y="572152"/>
                    </a:lnTo>
                    <a:lnTo>
                      <a:pt x="1205461" y="584880"/>
                    </a:lnTo>
                    <a:lnTo>
                      <a:pt x="1216016" y="599781"/>
                    </a:lnTo>
                    <a:lnTo>
                      <a:pt x="1222225" y="618719"/>
                    </a:lnTo>
                    <a:lnTo>
                      <a:pt x="1225329" y="640760"/>
                    </a:lnTo>
                    <a:lnTo>
                      <a:pt x="1222225" y="640760"/>
                    </a:lnTo>
                    <a:lnTo>
                      <a:pt x="1222225" y="646038"/>
                    </a:lnTo>
                    <a:lnTo>
                      <a:pt x="1193043" y="649142"/>
                    </a:lnTo>
                    <a:lnTo>
                      <a:pt x="1193043" y="628963"/>
                    </a:lnTo>
                    <a:lnTo>
                      <a:pt x="1189007" y="625859"/>
                    </a:lnTo>
                    <a:lnTo>
                      <a:pt x="1185903" y="623686"/>
                    </a:lnTo>
                    <a:lnTo>
                      <a:pt x="1183730" y="621513"/>
                    </a:lnTo>
                    <a:lnTo>
                      <a:pt x="1178452" y="618408"/>
                    </a:lnTo>
                    <a:lnTo>
                      <a:pt x="1172243" y="616235"/>
                    </a:lnTo>
                    <a:lnTo>
                      <a:pt x="1163861" y="621513"/>
                    </a:lnTo>
                    <a:lnTo>
                      <a:pt x="1152375" y="625859"/>
                    </a:lnTo>
                    <a:lnTo>
                      <a:pt x="1139957" y="626790"/>
                    </a:lnTo>
                    <a:lnTo>
                      <a:pt x="1128470" y="631136"/>
                    </a:lnTo>
                    <a:lnTo>
                      <a:pt x="1122262" y="636414"/>
                    </a:lnTo>
                    <a:lnTo>
                      <a:pt x="1128470" y="636414"/>
                    </a:lnTo>
                    <a:lnTo>
                      <a:pt x="1137784" y="636414"/>
                    </a:lnTo>
                    <a:lnTo>
                      <a:pt x="1152375" y="634241"/>
                    </a:lnTo>
                    <a:lnTo>
                      <a:pt x="1169139" y="633309"/>
                    </a:lnTo>
                    <a:lnTo>
                      <a:pt x="1169139" y="640760"/>
                    </a:lnTo>
                    <a:lnTo>
                      <a:pt x="1132506" y="653488"/>
                    </a:lnTo>
                    <a:lnTo>
                      <a:pt x="1132506" y="656593"/>
                    </a:lnTo>
                    <a:lnTo>
                      <a:pt x="1141820" y="656593"/>
                    </a:lnTo>
                    <a:lnTo>
                      <a:pt x="1147097" y="655662"/>
                    </a:lnTo>
                    <a:lnTo>
                      <a:pt x="1154548" y="653488"/>
                    </a:lnTo>
                    <a:lnTo>
                      <a:pt x="1161999" y="651315"/>
                    </a:lnTo>
                    <a:lnTo>
                      <a:pt x="1169449" y="649142"/>
                    </a:lnTo>
                    <a:lnTo>
                      <a:pt x="1171622" y="658766"/>
                    </a:lnTo>
                    <a:lnTo>
                      <a:pt x="1179073" y="663112"/>
                    </a:lnTo>
                    <a:lnTo>
                      <a:pt x="1186524" y="664044"/>
                    </a:lnTo>
                    <a:lnTo>
                      <a:pt x="1198942" y="663112"/>
                    </a:lnTo>
                    <a:lnTo>
                      <a:pt x="1213533" y="663112"/>
                    </a:lnTo>
                    <a:lnTo>
                      <a:pt x="1213533" y="666217"/>
                    </a:lnTo>
                    <a:lnTo>
                      <a:pt x="1209497" y="666217"/>
                    </a:lnTo>
                    <a:lnTo>
                      <a:pt x="1189628" y="685154"/>
                    </a:lnTo>
                    <a:lnTo>
                      <a:pt x="1167587" y="703160"/>
                    </a:lnTo>
                    <a:lnTo>
                      <a:pt x="1145545" y="718061"/>
                    </a:lnTo>
                    <a:lnTo>
                      <a:pt x="1120399" y="730789"/>
                    </a:lnTo>
                    <a:lnTo>
                      <a:pt x="1093390" y="736067"/>
                    </a:lnTo>
                    <a:lnTo>
                      <a:pt x="1062035" y="735136"/>
                    </a:lnTo>
                    <a:lnTo>
                      <a:pt x="1062035" y="740413"/>
                    </a:lnTo>
                    <a:lnTo>
                      <a:pt x="1062035" y="745691"/>
                    </a:lnTo>
                    <a:lnTo>
                      <a:pt x="1059862" y="750037"/>
                    </a:lnTo>
                    <a:lnTo>
                      <a:pt x="1057689" y="750968"/>
                    </a:lnTo>
                    <a:lnTo>
                      <a:pt x="1056757" y="750968"/>
                    </a:lnTo>
                    <a:lnTo>
                      <a:pt x="1054584" y="753142"/>
                    </a:lnTo>
                    <a:lnTo>
                      <a:pt x="1050548" y="755315"/>
                    </a:lnTo>
                    <a:lnTo>
                      <a:pt x="1047444" y="757488"/>
                    </a:lnTo>
                    <a:lnTo>
                      <a:pt x="1045271" y="758419"/>
                    </a:lnTo>
                    <a:lnTo>
                      <a:pt x="1042166" y="762765"/>
                    </a:lnTo>
                    <a:lnTo>
                      <a:pt x="1038131" y="773321"/>
                    </a:lnTo>
                    <a:lnTo>
                      <a:pt x="1035957" y="786980"/>
                    </a:lnTo>
                    <a:lnTo>
                      <a:pt x="1032853" y="795362"/>
                    </a:lnTo>
                    <a:lnTo>
                      <a:pt x="1023540" y="804986"/>
                    </a:lnTo>
                    <a:lnTo>
                      <a:pt x="1008017" y="815541"/>
                    </a:lnTo>
                    <a:lnTo>
                      <a:pt x="987218" y="825165"/>
                    </a:lnTo>
                    <a:lnTo>
                      <a:pt x="969522" y="832616"/>
                    </a:lnTo>
                    <a:lnTo>
                      <a:pt x="952758" y="836962"/>
                    </a:lnTo>
                    <a:lnTo>
                      <a:pt x="952758" y="832616"/>
                    </a:lnTo>
                    <a:lnTo>
                      <a:pt x="952758" y="829511"/>
                    </a:lnTo>
                    <a:lnTo>
                      <a:pt x="950585" y="829511"/>
                    </a:lnTo>
                    <a:lnTo>
                      <a:pt x="950585" y="827338"/>
                    </a:lnTo>
                    <a:lnTo>
                      <a:pt x="949654" y="825165"/>
                    </a:lnTo>
                    <a:lnTo>
                      <a:pt x="947480" y="840066"/>
                    </a:lnTo>
                    <a:lnTo>
                      <a:pt x="942203" y="852795"/>
                    </a:lnTo>
                    <a:lnTo>
                      <a:pt x="938167" y="864281"/>
                    </a:lnTo>
                    <a:lnTo>
                      <a:pt x="932890" y="874836"/>
                    </a:lnTo>
                    <a:lnTo>
                      <a:pt x="928854" y="889738"/>
                    </a:lnTo>
                    <a:lnTo>
                      <a:pt x="932890" y="891911"/>
                    </a:lnTo>
                    <a:lnTo>
                      <a:pt x="932890" y="894084"/>
                    </a:lnTo>
                    <a:lnTo>
                      <a:pt x="935063" y="894084"/>
                    </a:lnTo>
                    <a:lnTo>
                      <a:pt x="935063" y="894084"/>
                    </a:lnTo>
                    <a:lnTo>
                      <a:pt x="935063" y="896257"/>
                    </a:lnTo>
                    <a:lnTo>
                      <a:pt x="932890" y="897188"/>
                    </a:lnTo>
                    <a:lnTo>
                      <a:pt x="928854" y="901535"/>
                    </a:lnTo>
                    <a:lnTo>
                      <a:pt x="925749" y="903708"/>
                    </a:lnTo>
                    <a:lnTo>
                      <a:pt x="922645" y="906812"/>
                    </a:lnTo>
                    <a:lnTo>
                      <a:pt x="918609" y="908985"/>
                    </a:lnTo>
                    <a:lnTo>
                      <a:pt x="916436" y="912090"/>
                    </a:lnTo>
                    <a:lnTo>
                      <a:pt x="913331" y="917367"/>
                    </a:lnTo>
                    <a:lnTo>
                      <a:pt x="905881" y="938478"/>
                    </a:lnTo>
                    <a:lnTo>
                      <a:pt x="900603" y="960519"/>
                    </a:lnTo>
                    <a:lnTo>
                      <a:pt x="898430" y="985976"/>
                    </a:lnTo>
                    <a:lnTo>
                      <a:pt x="894394" y="1010191"/>
                    </a:lnTo>
                    <a:lnTo>
                      <a:pt x="889117" y="1032232"/>
                    </a:lnTo>
                    <a:lnTo>
                      <a:pt x="886012" y="1030059"/>
                    </a:lnTo>
                    <a:lnTo>
                      <a:pt x="886012" y="1030059"/>
                    </a:lnTo>
                    <a:lnTo>
                      <a:pt x="883839" y="1030059"/>
                    </a:lnTo>
                    <a:lnTo>
                      <a:pt x="883839" y="1027886"/>
                    </a:lnTo>
                    <a:lnTo>
                      <a:pt x="881666" y="1027886"/>
                    </a:lnTo>
                    <a:lnTo>
                      <a:pt x="876388" y="1024782"/>
                    </a:lnTo>
                    <a:lnTo>
                      <a:pt x="867075" y="1017331"/>
                    </a:lnTo>
                    <a:lnTo>
                      <a:pt x="852484" y="1005844"/>
                    </a:lnTo>
                    <a:lnTo>
                      <a:pt x="835720" y="996221"/>
                    </a:lnTo>
                    <a:lnTo>
                      <a:pt x="820198" y="985665"/>
                    </a:lnTo>
                    <a:lnTo>
                      <a:pt x="807780" y="976042"/>
                    </a:lnTo>
                    <a:lnTo>
                      <a:pt x="796294" y="970764"/>
                    </a:lnTo>
                    <a:lnTo>
                      <a:pt x="793189" y="968591"/>
                    </a:lnTo>
                    <a:lnTo>
                      <a:pt x="789153" y="928543"/>
                    </a:lnTo>
                    <a:lnTo>
                      <a:pt x="786980" y="924197"/>
                    </a:lnTo>
                    <a:lnTo>
                      <a:pt x="781703" y="921093"/>
                    </a:lnTo>
                    <a:lnTo>
                      <a:pt x="778598" y="918920"/>
                    </a:lnTo>
                    <a:lnTo>
                      <a:pt x="772389" y="914573"/>
                    </a:lnTo>
                    <a:lnTo>
                      <a:pt x="769285" y="911469"/>
                    </a:lnTo>
                    <a:lnTo>
                      <a:pt x="772389" y="909296"/>
                    </a:lnTo>
                    <a:lnTo>
                      <a:pt x="772389" y="907123"/>
                    </a:lnTo>
                    <a:lnTo>
                      <a:pt x="774562" y="906191"/>
                    </a:lnTo>
                    <a:lnTo>
                      <a:pt x="774562" y="906191"/>
                    </a:lnTo>
                    <a:lnTo>
                      <a:pt x="776735" y="901845"/>
                    </a:lnTo>
                    <a:lnTo>
                      <a:pt x="778908" y="898741"/>
                    </a:lnTo>
                    <a:lnTo>
                      <a:pt x="769595" y="898741"/>
                    </a:lnTo>
                    <a:lnTo>
                      <a:pt x="764317" y="898741"/>
                    </a:lnTo>
                    <a:lnTo>
                      <a:pt x="760282" y="898741"/>
                    </a:lnTo>
                    <a:lnTo>
                      <a:pt x="758109" y="896567"/>
                    </a:lnTo>
                    <a:lnTo>
                      <a:pt x="757177" y="893463"/>
                    </a:lnTo>
                    <a:lnTo>
                      <a:pt x="753141" y="887254"/>
                    </a:lnTo>
                    <a:lnTo>
                      <a:pt x="750968" y="884150"/>
                    </a:lnTo>
                    <a:lnTo>
                      <a:pt x="750968" y="879803"/>
                    </a:lnTo>
                    <a:lnTo>
                      <a:pt x="750968" y="878872"/>
                    </a:lnTo>
                    <a:lnTo>
                      <a:pt x="750968" y="874526"/>
                    </a:lnTo>
                    <a:lnTo>
                      <a:pt x="753141" y="871421"/>
                    </a:lnTo>
                    <a:lnTo>
                      <a:pt x="753141" y="867075"/>
                    </a:lnTo>
                    <a:lnTo>
                      <a:pt x="742586" y="867075"/>
                    </a:lnTo>
                    <a:lnTo>
                      <a:pt x="742586" y="861798"/>
                    </a:lnTo>
                    <a:lnTo>
                      <a:pt x="743518" y="856520"/>
                    </a:lnTo>
                    <a:lnTo>
                      <a:pt x="745691" y="854347"/>
                    </a:lnTo>
                    <a:lnTo>
                      <a:pt x="745691" y="850622"/>
                    </a:lnTo>
                    <a:lnTo>
                      <a:pt x="747864" y="847517"/>
                    </a:lnTo>
                    <a:lnTo>
                      <a:pt x="750037" y="842239"/>
                    </a:lnTo>
                    <a:lnTo>
                      <a:pt x="743828" y="842239"/>
                    </a:lnTo>
                    <a:lnTo>
                      <a:pt x="737619" y="842239"/>
                    </a:lnTo>
                    <a:lnTo>
                      <a:pt x="734515" y="840066"/>
                    </a:lnTo>
                    <a:lnTo>
                      <a:pt x="728306" y="837893"/>
                    </a:lnTo>
                    <a:lnTo>
                      <a:pt x="727375" y="810574"/>
                    </a:lnTo>
                    <a:lnTo>
                      <a:pt x="725201" y="785117"/>
                    </a:lnTo>
                    <a:lnTo>
                      <a:pt x="725201" y="760903"/>
                    </a:lnTo>
                    <a:lnTo>
                      <a:pt x="732652" y="736688"/>
                    </a:lnTo>
                    <a:lnTo>
                      <a:pt x="740103" y="726133"/>
                    </a:lnTo>
                    <a:lnTo>
                      <a:pt x="749416" y="718682"/>
                    </a:lnTo>
                    <a:lnTo>
                      <a:pt x="756867" y="712473"/>
                    </a:lnTo>
                    <a:lnTo>
                      <a:pt x="762144" y="704091"/>
                    </a:lnTo>
                    <a:lnTo>
                      <a:pt x="767422" y="692605"/>
                    </a:lnTo>
                    <a:lnTo>
                      <a:pt x="769595" y="672426"/>
                    </a:lnTo>
                    <a:lnTo>
                      <a:pt x="765559" y="672426"/>
                    </a:lnTo>
                    <a:lnTo>
                      <a:pt x="762455" y="676772"/>
                    </a:lnTo>
                    <a:lnTo>
                      <a:pt x="758419" y="677703"/>
                    </a:lnTo>
                    <a:lnTo>
                      <a:pt x="757488" y="677703"/>
                    </a:lnTo>
                    <a:lnTo>
                      <a:pt x="753452" y="677703"/>
                    </a:lnTo>
                    <a:lnTo>
                      <a:pt x="750347" y="676772"/>
                    </a:lnTo>
                    <a:lnTo>
                      <a:pt x="735757" y="672426"/>
                    </a:lnTo>
                    <a:lnTo>
                      <a:pt x="724270" y="664975"/>
                    </a:lnTo>
                    <a:lnTo>
                      <a:pt x="716819" y="654420"/>
                    </a:lnTo>
                    <a:lnTo>
                      <a:pt x="713715" y="635483"/>
                    </a:lnTo>
                    <a:lnTo>
                      <a:pt x="718992" y="635483"/>
                    </a:lnTo>
                    <a:lnTo>
                      <a:pt x="718992" y="632378"/>
                    </a:lnTo>
                    <a:lnTo>
                      <a:pt x="728306" y="637656"/>
                    </a:lnTo>
                    <a:lnTo>
                      <a:pt x="738861" y="645106"/>
                    </a:lnTo>
                    <a:lnTo>
                      <a:pt x="748174" y="648211"/>
                    </a:lnTo>
                    <a:lnTo>
                      <a:pt x="758729" y="648211"/>
                    </a:lnTo>
                    <a:lnTo>
                      <a:pt x="758729" y="647280"/>
                    </a:lnTo>
                    <a:lnTo>
                      <a:pt x="760903" y="645106"/>
                    </a:lnTo>
                    <a:lnTo>
                      <a:pt x="760903" y="645106"/>
                    </a:lnTo>
                    <a:lnTo>
                      <a:pt x="760903" y="642623"/>
                    </a:lnTo>
                    <a:lnTo>
                      <a:pt x="763076" y="639518"/>
                    </a:lnTo>
                    <a:lnTo>
                      <a:pt x="743207" y="624617"/>
                    </a:lnTo>
                    <a:lnTo>
                      <a:pt x="726443" y="603507"/>
                    </a:lnTo>
                    <a:lnTo>
                      <a:pt x="721166" y="605680"/>
                    </a:lnTo>
                    <a:lnTo>
                      <a:pt x="717130" y="607853"/>
                    </a:lnTo>
                    <a:lnTo>
                      <a:pt x="711852" y="610026"/>
                    </a:lnTo>
                    <a:lnTo>
                      <a:pt x="706575" y="610957"/>
                    </a:lnTo>
                    <a:lnTo>
                      <a:pt x="702539" y="607853"/>
                    </a:lnTo>
                    <a:lnTo>
                      <a:pt x="701608" y="605680"/>
                    </a:lnTo>
                    <a:lnTo>
                      <a:pt x="699434" y="602575"/>
                    </a:lnTo>
                    <a:lnTo>
                      <a:pt x="697261" y="600402"/>
                    </a:lnTo>
                    <a:lnTo>
                      <a:pt x="694157" y="595125"/>
                    </a:lnTo>
                    <a:lnTo>
                      <a:pt x="704712" y="583638"/>
                    </a:lnTo>
                    <a:lnTo>
                      <a:pt x="706885" y="567805"/>
                    </a:lnTo>
                    <a:lnTo>
                      <a:pt x="704712" y="546695"/>
                    </a:lnTo>
                    <a:lnTo>
                      <a:pt x="699434" y="524653"/>
                    </a:lnTo>
                    <a:lnTo>
                      <a:pt x="690121" y="501370"/>
                    </a:lnTo>
                    <a:lnTo>
                      <a:pt x="679566" y="479328"/>
                    </a:lnTo>
                    <a:lnTo>
                      <a:pt x="665906" y="459149"/>
                    </a:lnTo>
                    <a:lnTo>
                      <a:pt x="655351" y="440212"/>
                    </a:lnTo>
                    <a:lnTo>
                      <a:pt x="646038" y="425311"/>
                    </a:lnTo>
                    <a:lnTo>
                      <a:pt x="623996" y="410409"/>
                    </a:lnTo>
                    <a:lnTo>
                      <a:pt x="598850" y="405132"/>
                    </a:lnTo>
                    <a:lnTo>
                      <a:pt x="572772" y="405132"/>
                    </a:lnTo>
                    <a:lnTo>
                      <a:pt x="543591" y="405132"/>
                    </a:lnTo>
                    <a:lnTo>
                      <a:pt x="515340" y="407305"/>
                    </a:lnTo>
                    <a:lnTo>
                      <a:pt x="486158" y="405132"/>
                    </a:lnTo>
                    <a:lnTo>
                      <a:pt x="486158" y="399854"/>
                    </a:lnTo>
                    <a:lnTo>
                      <a:pt x="486158" y="395508"/>
                    </a:lnTo>
                    <a:lnTo>
                      <a:pt x="487089" y="394577"/>
                    </a:lnTo>
                    <a:lnTo>
                      <a:pt x="487089" y="392404"/>
                    </a:lnTo>
                    <a:lnTo>
                      <a:pt x="487089" y="390230"/>
                    </a:lnTo>
                    <a:lnTo>
                      <a:pt x="486158" y="388057"/>
                    </a:lnTo>
                    <a:lnTo>
                      <a:pt x="474672" y="382780"/>
                    </a:lnTo>
                    <a:lnTo>
                      <a:pt x="464116" y="379675"/>
                    </a:lnTo>
                    <a:lnTo>
                      <a:pt x="452630" y="372225"/>
                    </a:lnTo>
                    <a:lnTo>
                      <a:pt x="461943" y="372225"/>
                    </a:lnTo>
                    <a:lnTo>
                      <a:pt x="472499" y="367878"/>
                    </a:lnTo>
                    <a:lnTo>
                      <a:pt x="487089" y="364774"/>
                    </a:lnTo>
                    <a:lnTo>
                      <a:pt x="503854" y="362601"/>
                    </a:lnTo>
                    <a:lnTo>
                      <a:pt x="516271" y="358254"/>
                    </a:lnTo>
                    <a:lnTo>
                      <a:pt x="525585" y="350804"/>
                    </a:lnTo>
                    <a:lnTo>
                      <a:pt x="481812" y="350804"/>
                    </a:lnTo>
                    <a:lnTo>
                      <a:pt x="471257" y="347699"/>
                    </a:lnTo>
                    <a:lnTo>
                      <a:pt x="461943" y="347699"/>
                    </a:lnTo>
                    <a:lnTo>
                      <a:pt x="450457" y="345526"/>
                    </a:lnTo>
                    <a:lnTo>
                      <a:pt x="442075" y="343353"/>
                    </a:lnTo>
                    <a:lnTo>
                      <a:pt x="432761" y="340249"/>
                    </a:lnTo>
                    <a:lnTo>
                      <a:pt x="427484" y="330625"/>
                    </a:lnTo>
                    <a:lnTo>
                      <a:pt x="425311" y="315723"/>
                    </a:lnTo>
                    <a:lnTo>
                      <a:pt x="447352" y="312619"/>
                    </a:lnTo>
                    <a:lnTo>
                      <a:pt x="467221" y="305168"/>
                    </a:lnTo>
                    <a:lnTo>
                      <a:pt x="483985" y="297718"/>
                    </a:lnTo>
                    <a:lnTo>
                      <a:pt x="501680" y="290267"/>
                    </a:lnTo>
                    <a:lnTo>
                      <a:pt x="538313" y="290267"/>
                    </a:lnTo>
                    <a:lnTo>
                      <a:pt x="552904" y="241837"/>
                    </a:lnTo>
                    <a:lnTo>
                      <a:pt x="518444" y="241837"/>
                    </a:lnTo>
                    <a:lnTo>
                      <a:pt x="509131" y="229109"/>
                    </a:lnTo>
                    <a:lnTo>
                      <a:pt x="520618" y="221658"/>
                    </a:lnTo>
                    <a:lnTo>
                      <a:pt x="529000" y="214208"/>
                    </a:lnTo>
                    <a:lnTo>
                      <a:pt x="540486" y="208930"/>
                    </a:lnTo>
                    <a:lnTo>
                      <a:pt x="552904" y="204584"/>
                    </a:lnTo>
                    <a:lnTo>
                      <a:pt x="552904" y="191856"/>
                    </a:lnTo>
                    <a:lnTo>
                      <a:pt x="567495" y="184405"/>
                    </a:lnTo>
                    <a:lnTo>
                      <a:pt x="574946" y="176023"/>
                    </a:lnTo>
                    <a:lnTo>
                      <a:pt x="582396" y="164536"/>
                    </a:lnTo>
                    <a:lnTo>
                      <a:pt x="593883" y="157086"/>
                    </a:lnTo>
                    <a:lnTo>
                      <a:pt x="606301" y="151808"/>
                    </a:lnTo>
                    <a:lnTo>
                      <a:pt x="616856" y="151808"/>
                    </a:lnTo>
                    <a:lnTo>
                      <a:pt x="626169" y="154912"/>
                    </a:lnTo>
                    <a:lnTo>
                      <a:pt x="638587" y="153981"/>
                    </a:lnTo>
                    <a:lnTo>
                      <a:pt x="629274" y="149635"/>
                    </a:lnTo>
                    <a:lnTo>
                      <a:pt x="623996" y="147462"/>
                    </a:lnTo>
                    <a:lnTo>
                      <a:pt x="618718" y="146530"/>
                    </a:lnTo>
                    <a:lnTo>
                      <a:pt x="613441" y="140322"/>
                    </a:lnTo>
                    <a:lnTo>
                      <a:pt x="631136" y="137217"/>
                    </a:lnTo>
                    <a:lnTo>
                      <a:pt x="647900" y="131939"/>
                    </a:lnTo>
                    <a:lnTo>
                      <a:pt x="662491" y="127593"/>
                    </a:lnTo>
                    <a:lnTo>
                      <a:pt x="679255" y="124489"/>
                    </a:lnTo>
                    <a:lnTo>
                      <a:pt x="680187" y="131939"/>
                    </a:lnTo>
                    <a:lnTo>
                      <a:pt x="682360" y="135044"/>
                    </a:lnTo>
                    <a:lnTo>
                      <a:pt x="684533" y="140322"/>
                    </a:lnTo>
                    <a:lnTo>
                      <a:pt x="686706" y="144668"/>
                    </a:lnTo>
                    <a:lnTo>
                      <a:pt x="691984" y="146841"/>
                    </a:lnTo>
                    <a:lnTo>
                      <a:pt x="699434" y="147772"/>
                    </a:lnTo>
                    <a:lnTo>
                      <a:pt x="699434" y="142495"/>
                    </a:lnTo>
                    <a:lnTo>
                      <a:pt x="702539" y="137217"/>
                    </a:lnTo>
                    <a:lnTo>
                      <a:pt x="704712" y="129766"/>
                    </a:lnTo>
                    <a:lnTo>
                      <a:pt x="706885" y="124489"/>
                    </a:lnTo>
                    <a:lnTo>
                      <a:pt x="709989" y="129766"/>
                    </a:lnTo>
                    <a:lnTo>
                      <a:pt x="716198" y="135044"/>
                    </a:lnTo>
                    <a:lnTo>
                      <a:pt x="719303" y="139390"/>
                    </a:lnTo>
                    <a:lnTo>
                      <a:pt x="726754" y="142495"/>
                    </a:lnTo>
                    <a:lnTo>
                      <a:pt x="734204" y="144668"/>
                    </a:lnTo>
                    <a:lnTo>
                      <a:pt x="730168" y="120453"/>
                    </a:lnTo>
                    <a:lnTo>
                      <a:pt x="743828" y="117349"/>
                    </a:lnTo>
                    <a:lnTo>
                      <a:pt x="754383" y="113002"/>
                    </a:lnTo>
                    <a:lnTo>
                      <a:pt x="771147" y="117349"/>
                    </a:lnTo>
                    <a:lnTo>
                      <a:pt x="788843" y="124799"/>
                    </a:lnTo>
                    <a:lnTo>
                      <a:pt x="807780" y="135354"/>
                    </a:lnTo>
                    <a:lnTo>
                      <a:pt x="827648" y="144978"/>
                    </a:lnTo>
                    <a:lnTo>
                      <a:pt x="844413" y="152429"/>
                    </a:lnTo>
                    <a:lnTo>
                      <a:pt x="859935" y="157706"/>
                    </a:lnTo>
                    <a:lnTo>
                      <a:pt x="859935" y="154602"/>
                    </a:lnTo>
                    <a:lnTo>
                      <a:pt x="849380" y="144978"/>
                    </a:lnTo>
                    <a:lnTo>
                      <a:pt x="841929" y="137527"/>
                    </a:lnTo>
                    <a:lnTo>
                      <a:pt x="837893" y="127904"/>
                    </a:lnTo>
                    <a:lnTo>
                      <a:pt x="844102" y="117349"/>
                    </a:lnTo>
                    <a:lnTo>
                      <a:pt x="840066" y="113002"/>
                    </a:lnTo>
                    <a:lnTo>
                      <a:pt x="834789" y="107725"/>
                    </a:lnTo>
                    <a:lnTo>
                      <a:pt x="829511" y="103378"/>
                    </a:lnTo>
                    <a:lnTo>
                      <a:pt x="824234" y="100274"/>
                    </a:lnTo>
                    <a:lnTo>
                      <a:pt x="820198" y="95928"/>
                    </a:lnTo>
                    <a:lnTo>
                      <a:pt x="824234" y="87546"/>
                    </a:lnTo>
                    <a:lnTo>
                      <a:pt x="834789" y="90650"/>
                    </a:lnTo>
                    <a:lnTo>
                      <a:pt x="849380" y="92823"/>
                    </a:lnTo>
                    <a:lnTo>
                      <a:pt x="861797" y="90650"/>
                    </a:lnTo>
                    <a:lnTo>
                      <a:pt x="871111" y="83199"/>
                    </a:lnTo>
                    <a:lnTo>
                      <a:pt x="827338" y="83199"/>
                    </a:lnTo>
                    <a:lnTo>
                      <a:pt x="827338" y="80095"/>
                    </a:lnTo>
                    <a:lnTo>
                      <a:pt x="824234" y="80095"/>
                    </a:lnTo>
                    <a:lnTo>
                      <a:pt x="824234" y="75749"/>
                    </a:lnTo>
                    <a:lnTo>
                      <a:pt x="829511" y="72644"/>
                    </a:lnTo>
                    <a:lnTo>
                      <a:pt x="834789" y="68298"/>
                    </a:lnTo>
                    <a:lnTo>
                      <a:pt x="840066" y="65194"/>
                    </a:lnTo>
                    <a:lnTo>
                      <a:pt x="845344" y="60847"/>
                    </a:lnTo>
                    <a:lnTo>
                      <a:pt x="851553" y="59916"/>
                    </a:lnTo>
                    <a:lnTo>
                      <a:pt x="874526" y="63020"/>
                    </a:lnTo>
                    <a:lnTo>
                      <a:pt x="880735" y="46256"/>
                    </a:lnTo>
                    <a:lnTo>
                      <a:pt x="907743" y="50603"/>
                    </a:lnTo>
                    <a:lnTo>
                      <a:pt x="909917" y="50603"/>
                    </a:lnTo>
                    <a:lnTo>
                      <a:pt x="910848" y="46256"/>
                    </a:lnTo>
                    <a:lnTo>
                      <a:pt x="913021" y="45325"/>
                    </a:lnTo>
                    <a:lnTo>
                      <a:pt x="915194" y="40979"/>
                    </a:lnTo>
                    <a:lnTo>
                      <a:pt x="920472" y="38806"/>
                    </a:lnTo>
                    <a:lnTo>
                      <a:pt x="924508" y="45015"/>
                    </a:lnTo>
                    <a:lnTo>
                      <a:pt x="929785" y="50292"/>
                    </a:lnTo>
                    <a:lnTo>
                      <a:pt x="935063" y="55570"/>
                    </a:lnTo>
                    <a:lnTo>
                      <a:pt x="935063" y="45946"/>
                    </a:lnTo>
                    <a:lnTo>
                      <a:pt x="937236" y="45015"/>
                    </a:lnTo>
                    <a:lnTo>
                      <a:pt x="937236" y="42842"/>
                    </a:lnTo>
                    <a:lnTo>
                      <a:pt x="937236" y="40668"/>
                    </a:lnTo>
                    <a:lnTo>
                      <a:pt x="937236" y="38495"/>
                    </a:lnTo>
                    <a:lnTo>
                      <a:pt x="938167" y="35391"/>
                    </a:lnTo>
                    <a:lnTo>
                      <a:pt x="940340" y="33218"/>
                    </a:lnTo>
                    <a:lnTo>
                      <a:pt x="944376" y="31045"/>
                    </a:lnTo>
                    <a:lnTo>
                      <a:pt x="962071" y="22663"/>
                    </a:lnTo>
                    <a:lnTo>
                      <a:pt x="984113" y="20179"/>
                    </a:lnTo>
                    <a:lnTo>
                      <a:pt x="984113" y="20179"/>
                    </a:lnTo>
                    <a:lnTo>
                      <a:pt x="984113" y="20179"/>
                    </a:lnTo>
                    <a:close/>
                    <a:moveTo>
                      <a:pt x="2301024" y="16764"/>
                    </a:moveTo>
                    <a:lnTo>
                      <a:pt x="2311579" y="19869"/>
                    </a:lnTo>
                    <a:lnTo>
                      <a:pt x="2311579" y="27319"/>
                    </a:lnTo>
                    <a:lnTo>
                      <a:pt x="2296057" y="27319"/>
                    </a:lnTo>
                    <a:lnTo>
                      <a:pt x="2301024" y="16764"/>
                    </a:lnTo>
                    <a:lnTo>
                      <a:pt x="2301024" y="16764"/>
                    </a:lnTo>
                    <a:lnTo>
                      <a:pt x="2301024" y="16764"/>
                    </a:lnTo>
                    <a:close/>
                    <a:moveTo>
                      <a:pt x="2792460" y="0"/>
                    </a:moveTo>
                    <a:lnTo>
                      <a:pt x="2797737" y="3104"/>
                    </a:lnTo>
                    <a:lnTo>
                      <a:pt x="2801773" y="7451"/>
                    </a:lnTo>
                    <a:lnTo>
                      <a:pt x="2803946" y="10555"/>
                    </a:lnTo>
                    <a:lnTo>
                      <a:pt x="2804878" y="16764"/>
                    </a:lnTo>
                    <a:lnTo>
                      <a:pt x="2807051" y="19869"/>
                    </a:lnTo>
                    <a:lnTo>
                      <a:pt x="2809224" y="25146"/>
                    </a:lnTo>
                    <a:lnTo>
                      <a:pt x="2812328" y="27319"/>
                    </a:lnTo>
                    <a:lnTo>
                      <a:pt x="2823815" y="32597"/>
                    </a:lnTo>
                    <a:lnTo>
                      <a:pt x="2834370" y="34770"/>
                    </a:lnTo>
                    <a:lnTo>
                      <a:pt x="2841821" y="34770"/>
                    </a:lnTo>
                    <a:lnTo>
                      <a:pt x="2847098" y="39116"/>
                    </a:lnTo>
                    <a:lnTo>
                      <a:pt x="2851134" y="46567"/>
                    </a:lnTo>
                    <a:lnTo>
                      <a:pt x="2853307" y="61468"/>
                    </a:lnTo>
                    <a:lnTo>
                      <a:pt x="2851134" y="62400"/>
                    </a:lnTo>
                    <a:lnTo>
                      <a:pt x="2851134" y="62400"/>
                    </a:lnTo>
                    <a:lnTo>
                      <a:pt x="2851134" y="64573"/>
                    </a:lnTo>
                    <a:lnTo>
                      <a:pt x="2851134" y="66746"/>
                    </a:lnTo>
                    <a:lnTo>
                      <a:pt x="2848961" y="68919"/>
                    </a:lnTo>
                    <a:lnTo>
                      <a:pt x="2825988" y="68919"/>
                    </a:lnTo>
                    <a:lnTo>
                      <a:pt x="2802084" y="68919"/>
                    </a:lnTo>
                    <a:lnTo>
                      <a:pt x="2782215" y="77301"/>
                    </a:lnTo>
                    <a:lnTo>
                      <a:pt x="2778179" y="79474"/>
                    </a:lnTo>
                    <a:lnTo>
                      <a:pt x="2776006" y="83820"/>
                    </a:lnTo>
                    <a:lnTo>
                      <a:pt x="2775075" y="84752"/>
                    </a:lnTo>
                    <a:lnTo>
                      <a:pt x="2772902" y="86925"/>
                    </a:lnTo>
                    <a:lnTo>
                      <a:pt x="2770729" y="89098"/>
                    </a:lnTo>
                    <a:lnTo>
                      <a:pt x="2767624" y="91271"/>
                    </a:lnTo>
                    <a:lnTo>
                      <a:pt x="2761415" y="94376"/>
                    </a:lnTo>
                    <a:lnTo>
                      <a:pt x="2758311" y="89098"/>
                    </a:lnTo>
                    <a:lnTo>
                      <a:pt x="2756137" y="84752"/>
                    </a:lnTo>
                    <a:lnTo>
                      <a:pt x="2753033" y="81647"/>
                    </a:lnTo>
                    <a:lnTo>
                      <a:pt x="2765451" y="49982"/>
                    </a:lnTo>
                    <a:lnTo>
                      <a:pt x="2777869" y="24525"/>
                    </a:lnTo>
                    <a:lnTo>
                      <a:pt x="2792460" y="0"/>
                    </a:lnTo>
                    <a:lnTo>
                      <a:pt x="2792460" y="0"/>
                    </a:lnTo>
                    <a:lnTo>
                      <a:pt x="2792460" y="0"/>
                    </a:lnTo>
                    <a:close/>
                    <a:moveTo>
                      <a:pt x="2665177" y="0"/>
                    </a:moveTo>
                    <a:lnTo>
                      <a:pt x="2674490" y="9624"/>
                    </a:lnTo>
                    <a:lnTo>
                      <a:pt x="2679768" y="20179"/>
                    </a:lnTo>
                    <a:lnTo>
                      <a:pt x="2685046" y="32907"/>
                    </a:lnTo>
                    <a:lnTo>
                      <a:pt x="2675732" y="32907"/>
                    </a:lnTo>
                    <a:lnTo>
                      <a:pt x="2675732" y="27319"/>
                    </a:lnTo>
                    <a:lnTo>
                      <a:pt x="2672628" y="24215"/>
                    </a:lnTo>
                    <a:lnTo>
                      <a:pt x="2668592" y="19869"/>
                    </a:lnTo>
                    <a:lnTo>
                      <a:pt x="2667660" y="14591"/>
                    </a:lnTo>
                    <a:lnTo>
                      <a:pt x="2665487" y="9313"/>
                    </a:lnTo>
                    <a:lnTo>
                      <a:pt x="2665487" y="0"/>
                    </a:lnTo>
                    <a:lnTo>
                      <a:pt x="2665177" y="0"/>
                    </a:lnTo>
                    <a:lnTo>
                      <a:pt x="2665177" y="0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id="{2E51C80F-440D-4D71-B7B7-E2B5A4F5D54D}"/>
                  </a:ext>
                </a:extLst>
              </p:cNvPr>
              <p:cNvSpPr/>
              <p:nvPr/>
            </p:nvSpPr>
            <p:spPr>
              <a:xfrm>
                <a:off x="3709769" y="4075070"/>
                <a:ext cx="34149" cy="15522"/>
              </a:xfrm>
              <a:custGeom>
                <a:avLst/>
                <a:gdLst>
                  <a:gd name="connsiteX0" fmla="*/ 13660 w 34149"/>
                  <a:gd name="connsiteY0" fmla="*/ 14591 h 15522"/>
                  <a:gd name="connsiteX1" fmla="*/ 20800 w 34149"/>
                  <a:gd name="connsiteY1" fmla="*/ 16764 h 15522"/>
                  <a:gd name="connsiteX2" fmla="*/ 23904 w 34149"/>
                  <a:gd name="connsiteY2" fmla="*/ 16764 h 15522"/>
                  <a:gd name="connsiteX3" fmla="*/ 28251 w 34149"/>
                  <a:gd name="connsiteY3" fmla="*/ 16764 h 15522"/>
                  <a:gd name="connsiteX4" fmla="*/ 36633 w 34149"/>
                  <a:gd name="connsiteY4" fmla="*/ 16764 h 15522"/>
                  <a:gd name="connsiteX5" fmla="*/ 35391 w 34149"/>
                  <a:gd name="connsiteY5" fmla="*/ 10555 h 15522"/>
                  <a:gd name="connsiteX6" fmla="*/ 35391 w 34149"/>
                  <a:gd name="connsiteY6" fmla="*/ 7140 h 15522"/>
                  <a:gd name="connsiteX7" fmla="*/ 33528 w 34149"/>
                  <a:gd name="connsiteY7" fmla="*/ 3104 h 15522"/>
                  <a:gd name="connsiteX8" fmla="*/ 33528 w 34149"/>
                  <a:gd name="connsiteY8" fmla="*/ 0 h 15522"/>
                  <a:gd name="connsiteX9" fmla="*/ 0 w 34149"/>
                  <a:gd name="connsiteY9" fmla="*/ 0 h 15522"/>
                  <a:gd name="connsiteX10" fmla="*/ 0 w 34149"/>
                  <a:gd name="connsiteY10" fmla="*/ 12418 h 15522"/>
                  <a:gd name="connsiteX11" fmla="*/ 7451 w 34149"/>
                  <a:gd name="connsiteY11" fmla="*/ 14591 h 15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4149" h="15522">
                    <a:moveTo>
                      <a:pt x="13660" y="14591"/>
                    </a:moveTo>
                    <a:lnTo>
                      <a:pt x="20800" y="16764"/>
                    </a:lnTo>
                    <a:lnTo>
                      <a:pt x="23904" y="16764"/>
                    </a:lnTo>
                    <a:lnTo>
                      <a:pt x="28251" y="16764"/>
                    </a:lnTo>
                    <a:lnTo>
                      <a:pt x="36633" y="16764"/>
                    </a:lnTo>
                    <a:lnTo>
                      <a:pt x="35391" y="10555"/>
                    </a:lnTo>
                    <a:lnTo>
                      <a:pt x="35391" y="7140"/>
                    </a:lnTo>
                    <a:lnTo>
                      <a:pt x="33528" y="3104"/>
                    </a:lnTo>
                    <a:lnTo>
                      <a:pt x="33528" y="0"/>
                    </a:lnTo>
                    <a:lnTo>
                      <a:pt x="0" y="0"/>
                    </a:lnTo>
                    <a:lnTo>
                      <a:pt x="0" y="12418"/>
                    </a:lnTo>
                    <a:lnTo>
                      <a:pt x="7451" y="14591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BF9A8480-0BE3-4FE0-BC0E-B417DA4D650D}"/>
                  </a:ext>
                </a:extLst>
              </p:cNvPr>
              <p:cNvSpPr/>
              <p:nvPr/>
            </p:nvSpPr>
            <p:spPr>
              <a:xfrm>
                <a:off x="3530642" y="4043094"/>
                <a:ext cx="34149" cy="9313"/>
              </a:xfrm>
              <a:custGeom>
                <a:avLst/>
                <a:gdLst>
                  <a:gd name="connsiteX0" fmla="*/ 22973 w 34149"/>
                  <a:gd name="connsiteY0" fmla="*/ 11797 h 9313"/>
                  <a:gd name="connsiteX1" fmla="*/ 32286 w 34149"/>
                  <a:gd name="connsiteY1" fmla="*/ 7451 h 9313"/>
                  <a:gd name="connsiteX2" fmla="*/ 36633 w 34149"/>
                  <a:gd name="connsiteY2" fmla="*/ 7451 h 9313"/>
                  <a:gd name="connsiteX3" fmla="*/ 30424 w 34149"/>
                  <a:gd name="connsiteY3" fmla="*/ 4346 h 9313"/>
                  <a:gd name="connsiteX4" fmla="*/ 22973 w 34149"/>
                  <a:gd name="connsiteY4" fmla="*/ 2173 h 9313"/>
                  <a:gd name="connsiteX5" fmla="*/ 15833 w 34149"/>
                  <a:gd name="connsiteY5" fmla="*/ 0 h 9313"/>
                  <a:gd name="connsiteX6" fmla="*/ 12728 w 34149"/>
                  <a:gd name="connsiteY6" fmla="*/ 2173 h 9313"/>
                  <a:gd name="connsiteX7" fmla="*/ 7451 w 34149"/>
                  <a:gd name="connsiteY7" fmla="*/ 4346 h 9313"/>
                  <a:gd name="connsiteX8" fmla="*/ 3104 w 34149"/>
                  <a:gd name="connsiteY8" fmla="*/ 7451 h 9313"/>
                  <a:gd name="connsiteX9" fmla="*/ 0 w 34149"/>
                  <a:gd name="connsiteY9" fmla="*/ 7451 h 9313"/>
                  <a:gd name="connsiteX10" fmla="*/ 0 w 34149"/>
                  <a:gd name="connsiteY10" fmla="*/ 11797 h 9313"/>
                  <a:gd name="connsiteX11" fmla="*/ 12728 w 34149"/>
                  <a:gd name="connsiteY11" fmla="*/ 11797 h 93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4149" h="9313">
                    <a:moveTo>
                      <a:pt x="22973" y="11797"/>
                    </a:moveTo>
                    <a:lnTo>
                      <a:pt x="32286" y="7451"/>
                    </a:lnTo>
                    <a:lnTo>
                      <a:pt x="36633" y="7451"/>
                    </a:lnTo>
                    <a:lnTo>
                      <a:pt x="30424" y="4346"/>
                    </a:lnTo>
                    <a:lnTo>
                      <a:pt x="22973" y="2173"/>
                    </a:lnTo>
                    <a:lnTo>
                      <a:pt x="15833" y="0"/>
                    </a:lnTo>
                    <a:lnTo>
                      <a:pt x="12728" y="2173"/>
                    </a:lnTo>
                    <a:lnTo>
                      <a:pt x="7451" y="4346"/>
                    </a:lnTo>
                    <a:lnTo>
                      <a:pt x="3104" y="7451"/>
                    </a:lnTo>
                    <a:lnTo>
                      <a:pt x="0" y="7451"/>
                    </a:lnTo>
                    <a:lnTo>
                      <a:pt x="0" y="11797"/>
                    </a:lnTo>
                    <a:lnTo>
                      <a:pt x="12728" y="11797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90D40C55-25BE-4DAA-95A8-FD31CF8121F0}"/>
                  </a:ext>
                </a:extLst>
              </p:cNvPr>
              <p:cNvSpPr/>
              <p:nvPr/>
            </p:nvSpPr>
            <p:spPr>
              <a:xfrm>
                <a:off x="3730569" y="4013602"/>
                <a:ext cx="37253" cy="40358"/>
              </a:xfrm>
              <a:custGeom>
                <a:avLst/>
                <a:gdLst>
                  <a:gd name="connsiteX0" fmla="*/ 10555 w 37253"/>
                  <a:gd name="connsiteY0" fmla="*/ 39116 h 40357"/>
                  <a:gd name="connsiteX1" fmla="*/ 14591 w 37253"/>
                  <a:gd name="connsiteY1" fmla="*/ 41289 h 40357"/>
                  <a:gd name="connsiteX2" fmla="*/ 22042 w 37253"/>
                  <a:gd name="connsiteY2" fmla="*/ 41289 h 40357"/>
                  <a:gd name="connsiteX3" fmla="*/ 27319 w 37253"/>
                  <a:gd name="connsiteY3" fmla="*/ 41289 h 40357"/>
                  <a:gd name="connsiteX4" fmla="*/ 29182 w 37253"/>
                  <a:gd name="connsiteY4" fmla="*/ 34770 h 40357"/>
                  <a:gd name="connsiteX5" fmla="*/ 30424 w 37253"/>
                  <a:gd name="connsiteY5" fmla="*/ 31665 h 40357"/>
                  <a:gd name="connsiteX6" fmla="*/ 32286 w 37253"/>
                  <a:gd name="connsiteY6" fmla="*/ 27630 h 40357"/>
                  <a:gd name="connsiteX7" fmla="*/ 34460 w 37253"/>
                  <a:gd name="connsiteY7" fmla="*/ 26388 h 40357"/>
                  <a:gd name="connsiteX8" fmla="*/ 36633 w 37253"/>
                  <a:gd name="connsiteY8" fmla="*/ 24215 h 40357"/>
                  <a:gd name="connsiteX9" fmla="*/ 39737 w 37253"/>
                  <a:gd name="connsiteY9" fmla="*/ 20179 h 40357"/>
                  <a:gd name="connsiteX10" fmla="*/ 32286 w 37253"/>
                  <a:gd name="connsiteY10" fmla="*/ 14901 h 40357"/>
                  <a:gd name="connsiteX11" fmla="*/ 25146 w 37253"/>
                  <a:gd name="connsiteY11" fmla="*/ 7451 h 40357"/>
                  <a:gd name="connsiteX12" fmla="*/ 19869 w 37253"/>
                  <a:gd name="connsiteY12" fmla="*/ 0 h 40357"/>
                  <a:gd name="connsiteX13" fmla="*/ 3104 w 37253"/>
                  <a:gd name="connsiteY13" fmla="*/ 0 h 40357"/>
                  <a:gd name="connsiteX14" fmla="*/ 3104 w 37253"/>
                  <a:gd name="connsiteY14" fmla="*/ 9624 h 40357"/>
                  <a:gd name="connsiteX15" fmla="*/ 3104 w 37253"/>
                  <a:gd name="connsiteY15" fmla="*/ 16764 h 40357"/>
                  <a:gd name="connsiteX16" fmla="*/ 1242 w 37253"/>
                  <a:gd name="connsiteY16" fmla="*/ 24215 h 40357"/>
                  <a:gd name="connsiteX17" fmla="*/ 0 w 37253"/>
                  <a:gd name="connsiteY17" fmla="*/ 29492 h 40357"/>
                  <a:gd name="connsiteX18" fmla="*/ 0 w 37253"/>
                  <a:gd name="connsiteY18" fmla="*/ 36943 h 40357"/>
                  <a:gd name="connsiteX19" fmla="*/ 5278 w 37253"/>
                  <a:gd name="connsiteY19" fmla="*/ 39116 h 403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37253" h="40357">
                    <a:moveTo>
                      <a:pt x="10555" y="39116"/>
                    </a:moveTo>
                    <a:lnTo>
                      <a:pt x="14591" y="41289"/>
                    </a:lnTo>
                    <a:lnTo>
                      <a:pt x="22042" y="41289"/>
                    </a:lnTo>
                    <a:lnTo>
                      <a:pt x="27319" y="41289"/>
                    </a:lnTo>
                    <a:lnTo>
                      <a:pt x="29182" y="34770"/>
                    </a:lnTo>
                    <a:lnTo>
                      <a:pt x="30424" y="31665"/>
                    </a:lnTo>
                    <a:lnTo>
                      <a:pt x="32286" y="27630"/>
                    </a:lnTo>
                    <a:lnTo>
                      <a:pt x="34460" y="26388"/>
                    </a:lnTo>
                    <a:lnTo>
                      <a:pt x="36633" y="24215"/>
                    </a:lnTo>
                    <a:lnTo>
                      <a:pt x="39737" y="20179"/>
                    </a:lnTo>
                    <a:lnTo>
                      <a:pt x="32286" y="14901"/>
                    </a:lnTo>
                    <a:lnTo>
                      <a:pt x="25146" y="7451"/>
                    </a:lnTo>
                    <a:lnTo>
                      <a:pt x="19869" y="0"/>
                    </a:lnTo>
                    <a:lnTo>
                      <a:pt x="3104" y="0"/>
                    </a:lnTo>
                    <a:lnTo>
                      <a:pt x="3104" y="9624"/>
                    </a:lnTo>
                    <a:lnTo>
                      <a:pt x="3104" y="16764"/>
                    </a:lnTo>
                    <a:lnTo>
                      <a:pt x="1242" y="24215"/>
                    </a:lnTo>
                    <a:lnTo>
                      <a:pt x="0" y="29492"/>
                    </a:lnTo>
                    <a:lnTo>
                      <a:pt x="0" y="36943"/>
                    </a:lnTo>
                    <a:lnTo>
                      <a:pt x="5278" y="39116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58CC11E3-DE5A-4F9A-9268-3D10DC8D6CC9}"/>
                  </a:ext>
                </a:extLst>
              </p:cNvPr>
              <p:cNvSpPr/>
              <p:nvPr/>
            </p:nvSpPr>
            <p:spPr>
              <a:xfrm>
                <a:off x="3457998" y="4104562"/>
                <a:ext cx="170745" cy="90029"/>
              </a:xfrm>
              <a:custGeom>
                <a:avLst/>
                <a:gdLst>
                  <a:gd name="connsiteX0" fmla="*/ 170745 w 170745"/>
                  <a:gd name="connsiteY0" fmla="*/ 30734 h 90029"/>
                  <a:gd name="connsiteX1" fmla="*/ 170745 w 170745"/>
                  <a:gd name="connsiteY1" fmla="*/ 29492 h 90029"/>
                  <a:gd name="connsiteX2" fmla="*/ 168572 w 170745"/>
                  <a:gd name="connsiteY2" fmla="*/ 27630 h 90029"/>
                  <a:gd name="connsiteX3" fmla="*/ 165468 w 170745"/>
                  <a:gd name="connsiteY3" fmla="*/ 25457 h 90029"/>
                  <a:gd name="connsiteX4" fmla="*/ 163294 w 170745"/>
                  <a:gd name="connsiteY4" fmla="*/ 25457 h 90029"/>
                  <a:gd name="connsiteX5" fmla="*/ 161121 w 170745"/>
                  <a:gd name="connsiteY5" fmla="*/ 25457 h 90029"/>
                  <a:gd name="connsiteX6" fmla="*/ 159259 w 170745"/>
                  <a:gd name="connsiteY6" fmla="*/ 27630 h 90029"/>
                  <a:gd name="connsiteX7" fmla="*/ 156154 w 170745"/>
                  <a:gd name="connsiteY7" fmla="*/ 30734 h 90029"/>
                  <a:gd name="connsiteX8" fmla="*/ 148704 w 170745"/>
                  <a:gd name="connsiteY8" fmla="*/ 30734 h 90029"/>
                  <a:gd name="connsiteX9" fmla="*/ 143426 w 170745"/>
                  <a:gd name="connsiteY9" fmla="*/ 30734 h 90029"/>
                  <a:gd name="connsiteX10" fmla="*/ 137217 w 170745"/>
                  <a:gd name="connsiteY10" fmla="*/ 29492 h 90029"/>
                  <a:gd name="connsiteX11" fmla="*/ 132250 w 170745"/>
                  <a:gd name="connsiteY11" fmla="*/ 27630 h 90029"/>
                  <a:gd name="connsiteX12" fmla="*/ 128835 w 170745"/>
                  <a:gd name="connsiteY12" fmla="*/ 27630 h 90029"/>
                  <a:gd name="connsiteX13" fmla="*/ 128835 w 170745"/>
                  <a:gd name="connsiteY13" fmla="*/ 23283 h 90029"/>
                  <a:gd name="connsiteX14" fmla="*/ 132250 w 170745"/>
                  <a:gd name="connsiteY14" fmla="*/ 23283 h 90029"/>
                  <a:gd name="connsiteX15" fmla="*/ 132250 w 170745"/>
                  <a:gd name="connsiteY15" fmla="*/ 17075 h 90029"/>
                  <a:gd name="connsiteX16" fmla="*/ 130077 w 170745"/>
                  <a:gd name="connsiteY16" fmla="*/ 12728 h 90029"/>
                  <a:gd name="connsiteX17" fmla="*/ 130077 w 170745"/>
                  <a:gd name="connsiteY17" fmla="*/ 9624 h 90029"/>
                  <a:gd name="connsiteX18" fmla="*/ 128835 w 170745"/>
                  <a:gd name="connsiteY18" fmla="*/ 5278 h 90029"/>
                  <a:gd name="connsiteX19" fmla="*/ 126972 w 170745"/>
                  <a:gd name="connsiteY19" fmla="*/ 3104 h 90029"/>
                  <a:gd name="connsiteX20" fmla="*/ 124799 w 170745"/>
                  <a:gd name="connsiteY20" fmla="*/ 0 h 90029"/>
                  <a:gd name="connsiteX21" fmla="*/ 117659 w 170745"/>
                  <a:gd name="connsiteY21" fmla="*/ 0 h 90029"/>
                  <a:gd name="connsiteX22" fmla="*/ 112381 w 170745"/>
                  <a:gd name="connsiteY22" fmla="*/ 0 h 90029"/>
                  <a:gd name="connsiteX23" fmla="*/ 109277 w 170745"/>
                  <a:gd name="connsiteY23" fmla="*/ 2173 h 90029"/>
                  <a:gd name="connsiteX24" fmla="*/ 104931 w 170745"/>
                  <a:gd name="connsiteY24" fmla="*/ 3104 h 90029"/>
                  <a:gd name="connsiteX25" fmla="*/ 107104 w 170745"/>
                  <a:gd name="connsiteY25" fmla="*/ 17075 h 90029"/>
                  <a:gd name="connsiteX26" fmla="*/ 109277 w 170745"/>
                  <a:gd name="connsiteY26" fmla="*/ 22352 h 90029"/>
                  <a:gd name="connsiteX27" fmla="*/ 112381 w 170745"/>
                  <a:gd name="connsiteY27" fmla="*/ 29492 h 90029"/>
                  <a:gd name="connsiteX28" fmla="*/ 115486 w 170745"/>
                  <a:gd name="connsiteY28" fmla="*/ 38185 h 90029"/>
                  <a:gd name="connsiteX29" fmla="*/ 95617 w 170745"/>
                  <a:gd name="connsiteY29" fmla="*/ 36943 h 90029"/>
                  <a:gd name="connsiteX30" fmla="*/ 80095 w 170745"/>
                  <a:gd name="connsiteY30" fmla="*/ 30734 h 90029"/>
                  <a:gd name="connsiteX31" fmla="*/ 65504 w 170745"/>
                  <a:gd name="connsiteY31" fmla="*/ 23283 h 90029"/>
                  <a:gd name="connsiteX32" fmla="*/ 48740 w 170745"/>
                  <a:gd name="connsiteY32" fmla="*/ 17075 h 90029"/>
                  <a:gd name="connsiteX33" fmla="*/ 28871 w 170745"/>
                  <a:gd name="connsiteY33" fmla="*/ 10555 h 90029"/>
                  <a:gd name="connsiteX34" fmla="*/ 27009 w 170745"/>
                  <a:gd name="connsiteY34" fmla="*/ 12728 h 90029"/>
                  <a:gd name="connsiteX35" fmla="*/ 24836 w 170745"/>
                  <a:gd name="connsiteY35" fmla="*/ 12728 h 90029"/>
                  <a:gd name="connsiteX36" fmla="*/ 22663 w 170745"/>
                  <a:gd name="connsiteY36" fmla="*/ 14901 h 90029"/>
                  <a:gd name="connsiteX37" fmla="*/ 19558 w 170745"/>
                  <a:gd name="connsiteY37" fmla="*/ 14901 h 90029"/>
                  <a:gd name="connsiteX38" fmla="*/ 21731 w 170745"/>
                  <a:gd name="connsiteY38" fmla="*/ 18006 h 90029"/>
                  <a:gd name="connsiteX39" fmla="*/ 22663 w 170745"/>
                  <a:gd name="connsiteY39" fmla="*/ 20179 h 90029"/>
                  <a:gd name="connsiteX40" fmla="*/ 22663 w 170745"/>
                  <a:gd name="connsiteY40" fmla="*/ 22352 h 90029"/>
                  <a:gd name="connsiteX41" fmla="*/ 24836 w 170745"/>
                  <a:gd name="connsiteY41" fmla="*/ 23283 h 90029"/>
                  <a:gd name="connsiteX42" fmla="*/ 27009 w 170745"/>
                  <a:gd name="connsiteY42" fmla="*/ 25457 h 90029"/>
                  <a:gd name="connsiteX43" fmla="*/ 28871 w 170745"/>
                  <a:gd name="connsiteY43" fmla="*/ 27630 h 90029"/>
                  <a:gd name="connsiteX44" fmla="*/ 24836 w 170745"/>
                  <a:gd name="connsiteY44" fmla="*/ 29492 h 90029"/>
                  <a:gd name="connsiteX45" fmla="*/ 21731 w 170745"/>
                  <a:gd name="connsiteY45" fmla="*/ 29492 h 90029"/>
                  <a:gd name="connsiteX46" fmla="*/ 17695 w 170745"/>
                  <a:gd name="connsiteY46" fmla="*/ 30734 h 90029"/>
                  <a:gd name="connsiteX47" fmla="*/ 12418 w 170745"/>
                  <a:gd name="connsiteY47" fmla="*/ 30734 h 90029"/>
                  <a:gd name="connsiteX48" fmla="*/ 12418 w 170745"/>
                  <a:gd name="connsiteY48" fmla="*/ 34770 h 90029"/>
                  <a:gd name="connsiteX49" fmla="*/ 15522 w 170745"/>
                  <a:gd name="connsiteY49" fmla="*/ 34770 h 90029"/>
                  <a:gd name="connsiteX50" fmla="*/ 14280 w 170745"/>
                  <a:gd name="connsiteY50" fmla="*/ 40047 h 90029"/>
                  <a:gd name="connsiteX51" fmla="*/ 10245 w 170745"/>
                  <a:gd name="connsiteY51" fmla="*/ 42221 h 90029"/>
                  <a:gd name="connsiteX52" fmla="*/ 9313 w 170745"/>
                  <a:gd name="connsiteY52" fmla="*/ 44394 h 90029"/>
                  <a:gd name="connsiteX53" fmla="*/ 4967 w 170745"/>
                  <a:gd name="connsiteY53" fmla="*/ 45636 h 90029"/>
                  <a:gd name="connsiteX54" fmla="*/ 0 w 170745"/>
                  <a:gd name="connsiteY54" fmla="*/ 47498 h 90029"/>
                  <a:gd name="connsiteX55" fmla="*/ 0 w 170745"/>
                  <a:gd name="connsiteY55" fmla="*/ 51844 h 90029"/>
                  <a:gd name="connsiteX56" fmla="*/ 4967 w 170745"/>
                  <a:gd name="connsiteY56" fmla="*/ 51844 h 90029"/>
                  <a:gd name="connsiteX57" fmla="*/ 15522 w 170745"/>
                  <a:gd name="connsiteY57" fmla="*/ 57122 h 90029"/>
                  <a:gd name="connsiteX58" fmla="*/ 32286 w 170745"/>
                  <a:gd name="connsiteY58" fmla="*/ 59295 h 90029"/>
                  <a:gd name="connsiteX59" fmla="*/ 46567 w 170745"/>
                  <a:gd name="connsiteY59" fmla="*/ 57122 h 90029"/>
                  <a:gd name="connsiteX60" fmla="*/ 59295 w 170745"/>
                  <a:gd name="connsiteY60" fmla="*/ 51844 h 90029"/>
                  <a:gd name="connsiteX61" fmla="*/ 80095 w 170745"/>
                  <a:gd name="connsiteY61" fmla="*/ 51844 h 90029"/>
                  <a:gd name="connsiteX62" fmla="*/ 77922 w 170745"/>
                  <a:gd name="connsiteY62" fmla="*/ 57122 h 90029"/>
                  <a:gd name="connsiteX63" fmla="*/ 73886 w 170745"/>
                  <a:gd name="connsiteY63" fmla="*/ 62400 h 90029"/>
                  <a:gd name="connsiteX64" fmla="*/ 70782 w 170745"/>
                  <a:gd name="connsiteY64" fmla="*/ 67677 h 90029"/>
                  <a:gd name="connsiteX65" fmla="*/ 65504 w 170745"/>
                  <a:gd name="connsiteY65" fmla="*/ 72023 h 90029"/>
                  <a:gd name="connsiteX66" fmla="*/ 59295 w 170745"/>
                  <a:gd name="connsiteY66" fmla="*/ 75128 h 90029"/>
                  <a:gd name="connsiteX67" fmla="*/ 61158 w 170745"/>
                  <a:gd name="connsiteY67" fmla="*/ 81337 h 90029"/>
                  <a:gd name="connsiteX68" fmla="*/ 61158 w 170745"/>
                  <a:gd name="connsiteY68" fmla="*/ 84752 h 90029"/>
                  <a:gd name="connsiteX69" fmla="*/ 63331 w 170745"/>
                  <a:gd name="connsiteY69" fmla="*/ 88787 h 90029"/>
                  <a:gd name="connsiteX70" fmla="*/ 65504 w 170745"/>
                  <a:gd name="connsiteY70" fmla="*/ 91892 h 90029"/>
                  <a:gd name="connsiteX71" fmla="*/ 81026 w 170745"/>
                  <a:gd name="connsiteY71" fmla="*/ 86614 h 90029"/>
                  <a:gd name="connsiteX72" fmla="*/ 92513 w 170745"/>
                  <a:gd name="connsiteY72" fmla="*/ 77301 h 90029"/>
                  <a:gd name="connsiteX73" fmla="*/ 104931 w 170745"/>
                  <a:gd name="connsiteY73" fmla="*/ 67677 h 90029"/>
                  <a:gd name="connsiteX74" fmla="*/ 115486 w 170745"/>
                  <a:gd name="connsiteY74" fmla="*/ 60226 h 90029"/>
                  <a:gd name="connsiteX75" fmla="*/ 130077 w 170745"/>
                  <a:gd name="connsiteY75" fmla="*/ 57122 h 90029"/>
                  <a:gd name="connsiteX76" fmla="*/ 144668 w 170745"/>
                  <a:gd name="connsiteY76" fmla="*/ 57122 h 90029"/>
                  <a:gd name="connsiteX77" fmla="*/ 158017 w 170745"/>
                  <a:gd name="connsiteY77" fmla="*/ 57122 h 90029"/>
                  <a:gd name="connsiteX78" fmla="*/ 168572 w 170745"/>
                  <a:gd name="connsiteY78" fmla="*/ 51844 h 90029"/>
                  <a:gd name="connsiteX79" fmla="*/ 170745 w 170745"/>
                  <a:gd name="connsiteY79" fmla="*/ 47498 h 90029"/>
                  <a:gd name="connsiteX80" fmla="*/ 170745 w 170745"/>
                  <a:gd name="connsiteY80" fmla="*/ 45636 h 90029"/>
                  <a:gd name="connsiteX81" fmla="*/ 170745 w 170745"/>
                  <a:gd name="connsiteY81" fmla="*/ 44394 h 90029"/>
                  <a:gd name="connsiteX82" fmla="*/ 170745 w 170745"/>
                  <a:gd name="connsiteY82" fmla="*/ 42221 h 90029"/>
                  <a:gd name="connsiteX83" fmla="*/ 172608 w 170745"/>
                  <a:gd name="connsiteY83" fmla="*/ 38185 h 90029"/>
                  <a:gd name="connsiteX84" fmla="*/ 172608 w 170745"/>
                  <a:gd name="connsiteY84" fmla="*/ 34770 h 90029"/>
                  <a:gd name="connsiteX85" fmla="*/ 170745 w 170745"/>
                  <a:gd name="connsiteY85" fmla="*/ 32907 h 900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70745" h="90029">
                    <a:moveTo>
                      <a:pt x="170745" y="30734"/>
                    </a:moveTo>
                    <a:lnTo>
                      <a:pt x="170745" y="29492"/>
                    </a:lnTo>
                    <a:lnTo>
                      <a:pt x="168572" y="27630"/>
                    </a:lnTo>
                    <a:lnTo>
                      <a:pt x="165468" y="25457"/>
                    </a:lnTo>
                    <a:lnTo>
                      <a:pt x="163294" y="25457"/>
                    </a:lnTo>
                    <a:lnTo>
                      <a:pt x="161121" y="25457"/>
                    </a:lnTo>
                    <a:lnTo>
                      <a:pt x="159259" y="27630"/>
                    </a:lnTo>
                    <a:lnTo>
                      <a:pt x="156154" y="30734"/>
                    </a:lnTo>
                    <a:lnTo>
                      <a:pt x="148704" y="30734"/>
                    </a:lnTo>
                    <a:lnTo>
                      <a:pt x="143426" y="30734"/>
                    </a:lnTo>
                    <a:lnTo>
                      <a:pt x="137217" y="29492"/>
                    </a:lnTo>
                    <a:lnTo>
                      <a:pt x="132250" y="27630"/>
                    </a:lnTo>
                    <a:lnTo>
                      <a:pt x="128835" y="27630"/>
                    </a:lnTo>
                    <a:lnTo>
                      <a:pt x="128835" y="23283"/>
                    </a:lnTo>
                    <a:lnTo>
                      <a:pt x="132250" y="23283"/>
                    </a:lnTo>
                    <a:lnTo>
                      <a:pt x="132250" y="17075"/>
                    </a:lnTo>
                    <a:lnTo>
                      <a:pt x="130077" y="12728"/>
                    </a:lnTo>
                    <a:lnTo>
                      <a:pt x="130077" y="9624"/>
                    </a:lnTo>
                    <a:lnTo>
                      <a:pt x="128835" y="5278"/>
                    </a:lnTo>
                    <a:lnTo>
                      <a:pt x="126972" y="3104"/>
                    </a:lnTo>
                    <a:lnTo>
                      <a:pt x="124799" y="0"/>
                    </a:lnTo>
                    <a:lnTo>
                      <a:pt x="117659" y="0"/>
                    </a:lnTo>
                    <a:lnTo>
                      <a:pt x="112381" y="0"/>
                    </a:lnTo>
                    <a:lnTo>
                      <a:pt x="109277" y="2173"/>
                    </a:lnTo>
                    <a:lnTo>
                      <a:pt x="104931" y="3104"/>
                    </a:lnTo>
                    <a:lnTo>
                      <a:pt x="107104" y="17075"/>
                    </a:lnTo>
                    <a:lnTo>
                      <a:pt x="109277" y="22352"/>
                    </a:lnTo>
                    <a:lnTo>
                      <a:pt x="112381" y="29492"/>
                    </a:lnTo>
                    <a:lnTo>
                      <a:pt x="115486" y="38185"/>
                    </a:lnTo>
                    <a:lnTo>
                      <a:pt x="95617" y="36943"/>
                    </a:lnTo>
                    <a:lnTo>
                      <a:pt x="80095" y="30734"/>
                    </a:lnTo>
                    <a:lnTo>
                      <a:pt x="65504" y="23283"/>
                    </a:lnTo>
                    <a:lnTo>
                      <a:pt x="48740" y="17075"/>
                    </a:lnTo>
                    <a:lnTo>
                      <a:pt x="28871" y="10555"/>
                    </a:lnTo>
                    <a:lnTo>
                      <a:pt x="27009" y="12728"/>
                    </a:lnTo>
                    <a:lnTo>
                      <a:pt x="24836" y="12728"/>
                    </a:lnTo>
                    <a:lnTo>
                      <a:pt x="22663" y="14901"/>
                    </a:lnTo>
                    <a:lnTo>
                      <a:pt x="19558" y="14901"/>
                    </a:lnTo>
                    <a:lnTo>
                      <a:pt x="21731" y="18006"/>
                    </a:lnTo>
                    <a:lnTo>
                      <a:pt x="22663" y="20179"/>
                    </a:lnTo>
                    <a:lnTo>
                      <a:pt x="22663" y="22352"/>
                    </a:lnTo>
                    <a:lnTo>
                      <a:pt x="24836" y="23283"/>
                    </a:lnTo>
                    <a:lnTo>
                      <a:pt x="27009" y="25457"/>
                    </a:lnTo>
                    <a:lnTo>
                      <a:pt x="28871" y="27630"/>
                    </a:lnTo>
                    <a:lnTo>
                      <a:pt x="24836" y="29492"/>
                    </a:lnTo>
                    <a:lnTo>
                      <a:pt x="21731" y="29492"/>
                    </a:lnTo>
                    <a:lnTo>
                      <a:pt x="17695" y="30734"/>
                    </a:lnTo>
                    <a:lnTo>
                      <a:pt x="12418" y="30734"/>
                    </a:lnTo>
                    <a:lnTo>
                      <a:pt x="12418" y="34770"/>
                    </a:lnTo>
                    <a:lnTo>
                      <a:pt x="15522" y="34770"/>
                    </a:lnTo>
                    <a:lnTo>
                      <a:pt x="14280" y="40047"/>
                    </a:lnTo>
                    <a:lnTo>
                      <a:pt x="10245" y="42221"/>
                    </a:lnTo>
                    <a:lnTo>
                      <a:pt x="9313" y="44394"/>
                    </a:lnTo>
                    <a:lnTo>
                      <a:pt x="4967" y="45636"/>
                    </a:lnTo>
                    <a:lnTo>
                      <a:pt x="0" y="47498"/>
                    </a:lnTo>
                    <a:lnTo>
                      <a:pt x="0" y="51844"/>
                    </a:lnTo>
                    <a:lnTo>
                      <a:pt x="4967" y="51844"/>
                    </a:lnTo>
                    <a:lnTo>
                      <a:pt x="15522" y="57122"/>
                    </a:lnTo>
                    <a:lnTo>
                      <a:pt x="32286" y="59295"/>
                    </a:lnTo>
                    <a:lnTo>
                      <a:pt x="46567" y="57122"/>
                    </a:lnTo>
                    <a:lnTo>
                      <a:pt x="59295" y="51844"/>
                    </a:lnTo>
                    <a:lnTo>
                      <a:pt x="80095" y="51844"/>
                    </a:lnTo>
                    <a:lnTo>
                      <a:pt x="77922" y="57122"/>
                    </a:lnTo>
                    <a:lnTo>
                      <a:pt x="73886" y="62400"/>
                    </a:lnTo>
                    <a:lnTo>
                      <a:pt x="70782" y="67677"/>
                    </a:lnTo>
                    <a:lnTo>
                      <a:pt x="65504" y="72023"/>
                    </a:lnTo>
                    <a:lnTo>
                      <a:pt x="59295" y="75128"/>
                    </a:lnTo>
                    <a:lnTo>
                      <a:pt x="61158" y="81337"/>
                    </a:lnTo>
                    <a:lnTo>
                      <a:pt x="61158" y="84752"/>
                    </a:lnTo>
                    <a:lnTo>
                      <a:pt x="63331" y="88787"/>
                    </a:lnTo>
                    <a:lnTo>
                      <a:pt x="65504" y="91892"/>
                    </a:lnTo>
                    <a:lnTo>
                      <a:pt x="81026" y="86614"/>
                    </a:lnTo>
                    <a:lnTo>
                      <a:pt x="92513" y="77301"/>
                    </a:lnTo>
                    <a:lnTo>
                      <a:pt x="104931" y="67677"/>
                    </a:lnTo>
                    <a:lnTo>
                      <a:pt x="115486" y="60226"/>
                    </a:lnTo>
                    <a:lnTo>
                      <a:pt x="130077" y="57122"/>
                    </a:lnTo>
                    <a:lnTo>
                      <a:pt x="144668" y="57122"/>
                    </a:lnTo>
                    <a:lnTo>
                      <a:pt x="158017" y="57122"/>
                    </a:lnTo>
                    <a:lnTo>
                      <a:pt x="168572" y="51844"/>
                    </a:lnTo>
                    <a:lnTo>
                      <a:pt x="170745" y="47498"/>
                    </a:lnTo>
                    <a:lnTo>
                      <a:pt x="170745" y="45636"/>
                    </a:lnTo>
                    <a:lnTo>
                      <a:pt x="170745" y="44394"/>
                    </a:lnTo>
                    <a:lnTo>
                      <a:pt x="170745" y="42221"/>
                    </a:lnTo>
                    <a:lnTo>
                      <a:pt x="172608" y="38185"/>
                    </a:lnTo>
                    <a:lnTo>
                      <a:pt x="172608" y="34770"/>
                    </a:lnTo>
                    <a:lnTo>
                      <a:pt x="170745" y="32907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C9829B32-F152-4921-9469-44872224B7AD}"/>
                  </a:ext>
                </a:extLst>
              </p:cNvPr>
              <p:cNvSpPr/>
              <p:nvPr/>
            </p:nvSpPr>
            <p:spPr>
              <a:xfrm>
                <a:off x="3317366" y="4178759"/>
                <a:ext cx="139701" cy="152118"/>
              </a:xfrm>
              <a:custGeom>
                <a:avLst/>
                <a:gdLst>
                  <a:gd name="connsiteX0" fmla="*/ 133181 w 139700"/>
                  <a:gd name="connsiteY0" fmla="*/ 30424 h 152118"/>
                  <a:gd name="connsiteX1" fmla="*/ 129145 w 139700"/>
                  <a:gd name="connsiteY1" fmla="*/ 22042 h 152118"/>
                  <a:gd name="connsiteX2" fmla="*/ 126041 w 139700"/>
                  <a:gd name="connsiteY2" fmla="*/ 14591 h 152118"/>
                  <a:gd name="connsiteX3" fmla="*/ 109277 w 139700"/>
                  <a:gd name="connsiteY3" fmla="*/ 14591 h 152118"/>
                  <a:gd name="connsiteX4" fmla="*/ 94686 w 139700"/>
                  <a:gd name="connsiteY4" fmla="*/ 14591 h 152118"/>
                  <a:gd name="connsiteX5" fmla="*/ 76991 w 139700"/>
                  <a:gd name="connsiteY5" fmla="*/ 14591 h 152118"/>
                  <a:gd name="connsiteX6" fmla="*/ 76991 w 139700"/>
                  <a:gd name="connsiteY6" fmla="*/ 931 h 152118"/>
                  <a:gd name="connsiteX7" fmla="*/ 62400 w 139700"/>
                  <a:gd name="connsiteY7" fmla="*/ 0 h 152118"/>
                  <a:gd name="connsiteX8" fmla="*/ 50913 w 139700"/>
                  <a:gd name="connsiteY8" fmla="*/ 931 h 152118"/>
                  <a:gd name="connsiteX9" fmla="*/ 42531 w 139700"/>
                  <a:gd name="connsiteY9" fmla="*/ 5278 h 152118"/>
                  <a:gd name="connsiteX10" fmla="*/ 31045 w 139700"/>
                  <a:gd name="connsiteY10" fmla="*/ 7140 h 152118"/>
                  <a:gd name="connsiteX11" fmla="*/ 16454 w 139700"/>
                  <a:gd name="connsiteY11" fmla="*/ 10555 h 152118"/>
                  <a:gd name="connsiteX12" fmla="*/ 18627 w 139700"/>
                  <a:gd name="connsiteY12" fmla="*/ 17695 h 152118"/>
                  <a:gd name="connsiteX13" fmla="*/ 20800 w 139700"/>
                  <a:gd name="connsiteY13" fmla="*/ 25146 h 152118"/>
                  <a:gd name="connsiteX14" fmla="*/ 21731 w 139700"/>
                  <a:gd name="connsiteY14" fmla="*/ 29492 h 152118"/>
                  <a:gd name="connsiteX15" fmla="*/ 23904 w 139700"/>
                  <a:gd name="connsiteY15" fmla="*/ 34770 h 152118"/>
                  <a:gd name="connsiteX16" fmla="*/ 29182 w 139700"/>
                  <a:gd name="connsiteY16" fmla="*/ 37874 h 152118"/>
                  <a:gd name="connsiteX17" fmla="*/ 21731 w 139700"/>
                  <a:gd name="connsiteY17" fmla="*/ 60227 h 152118"/>
                  <a:gd name="connsiteX18" fmla="*/ 13349 w 139700"/>
                  <a:gd name="connsiteY18" fmla="*/ 80095 h 152118"/>
                  <a:gd name="connsiteX19" fmla="*/ 0 w 139700"/>
                  <a:gd name="connsiteY19" fmla="*/ 94996 h 152118"/>
                  <a:gd name="connsiteX20" fmla="*/ 0 w 139700"/>
                  <a:gd name="connsiteY20" fmla="*/ 106793 h 152118"/>
                  <a:gd name="connsiteX21" fmla="*/ 6209 w 139700"/>
                  <a:gd name="connsiteY21" fmla="*/ 106793 h 152118"/>
                  <a:gd name="connsiteX22" fmla="*/ 7140 w 139700"/>
                  <a:gd name="connsiteY22" fmla="*/ 106793 h 152118"/>
                  <a:gd name="connsiteX23" fmla="*/ 9313 w 139700"/>
                  <a:gd name="connsiteY23" fmla="*/ 106793 h 152118"/>
                  <a:gd name="connsiteX24" fmla="*/ 11486 w 139700"/>
                  <a:gd name="connsiteY24" fmla="*/ 106793 h 152118"/>
                  <a:gd name="connsiteX25" fmla="*/ 13349 w 139700"/>
                  <a:gd name="connsiteY25" fmla="*/ 106793 h 152118"/>
                  <a:gd name="connsiteX26" fmla="*/ 16454 w 139700"/>
                  <a:gd name="connsiteY26" fmla="*/ 109898 h 152118"/>
                  <a:gd name="connsiteX27" fmla="*/ 18627 w 139700"/>
                  <a:gd name="connsiteY27" fmla="*/ 112071 h 152118"/>
                  <a:gd name="connsiteX28" fmla="*/ 18627 w 139700"/>
                  <a:gd name="connsiteY28" fmla="*/ 114244 h 152118"/>
                  <a:gd name="connsiteX29" fmla="*/ 20800 w 139700"/>
                  <a:gd name="connsiteY29" fmla="*/ 116107 h 152118"/>
                  <a:gd name="connsiteX30" fmla="*/ 20800 w 139700"/>
                  <a:gd name="connsiteY30" fmla="*/ 117349 h 152118"/>
                  <a:gd name="connsiteX31" fmla="*/ 20800 w 139700"/>
                  <a:gd name="connsiteY31" fmla="*/ 123557 h 152118"/>
                  <a:gd name="connsiteX32" fmla="*/ 33218 w 139700"/>
                  <a:gd name="connsiteY32" fmla="*/ 123557 h 152118"/>
                  <a:gd name="connsiteX33" fmla="*/ 33218 w 139700"/>
                  <a:gd name="connsiteY33" fmla="*/ 126662 h 152118"/>
                  <a:gd name="connsiteX34" fmla="*/ 31045 w 139700"/>
                  <a:gd name="connsiteY34" fmla="*/ 131008 h 152118"/>
                  <a:gd name="connsiteX35" fmla="*/ 31045 w 139700"/>
                  <a:gd name="connsiteY35" fmla="*/ 131939 h 152118"/>
                  <a:gd name="connsiteX36" fmla="*/ 31045 w 139700"/>
                  <a:gd name="connsiteY36" fmla="*/ 134113 h 152118"/>
                  <a:gd name="connsiteX37" fmla="*/ 29182 w 139700"/>
                  <a:gd name="connsiteY37" fmla="*/ 136286 h 152118"/>
                  <a:gd name="connsiteX38" fmla="*/ 31045 w 139700"/>
                  <a:gd name="connsiteY38" fmla="*/ 139390 h 152118"/>
                  <a:gd name="connsiteX39" fmla="*/ 31045 w 139700"/>
                  <a:gd name="connsiteY39" fmla="*/ 143736 h 152118"/>
                  <a:gd name="connsiteX40" fmla="*/ 33218 w 139700"/>
                  <a:gd name="connsiteY40" fmla="*/ 145910 h 152118"/>
                  <a:gd name="connsiteX41" fmla="*/ 35391 w 139700"/>
                  <a:gd name="connsiteY41" fmla="*/ 149014 h 152118"/>
                  <a:gd name="connsiteX42" fmla="*/ 36322 w 139700"/>
                  <a:gd name="connsiteY42" fmla="*/ 152118 h 152118"/>
                  <a:gd name="connsiteX43" fmla="*/ 54949 w 139700"/>
                  <a:gd name="connsiteY43" fmla="*/ 146841 h 152118"/>
                  <a:gd name="connsiteX44" fmla="*/ 69540 w 139700"/>
                  <a:gd name="connsiteY44" fmla="*/ 141563 h 152118"/>
                  <a:gd name="connsiteX45" fmla="*/ 85373 w 139700"/>
                  <a:gd name="connsiteY45" fmla="*/ 139390 h 152118"/>
                  <a:gd name="connsiteX46" fmla="*/ 82268 w 139700"/>
                  <a:gd name="connsiteY46" fmla="*/ 123557 h 152118"/>
                  <a:gd name="connsiteX47" fmla="*/ 84131 w 139700"/>
                  <a:gd name="connsiteY47" fmla="*/ 106793 h 152118"/>
                  <a:gd name="connsiteX48" fmla="*/ 91582 w 139700"/>
                  <a:gd name="connsiteY48" fmla="*/ 91892 h 152118"/>
                  <a:gd name="connsiteX49" fmla="*/ 99964 w 139700"/>
                  <a:gd name="connsiteY49" fmla="*/ 74817 h 152118"/>
                  <a:gd name="connsiteX50" fmla="*/ 114554 w 139700"/>
                  <a:gd name="connsiteY50" fmla="*/ 69540 h 152118"/>
                  <a:gd name="connsiteX51" fmla="*/ 129145 w 139700"/>
                  <a:gd name="connsiteY51" fmla="*/ 64262 h 152118"/>
                  <a:gd name="connsiteX52" fmla="*/ 140632 w 139700"/>
                  <a:gd name="connsiteY52" fmla="*/ 50603 h 152118"/>
                  <a:gd name="connsiteX53" fmla="*/ 140632 w 139700"/>
                  <a:gd name="connsiteY53" fmla="*/ 47498 h 152118"/>
                  <a:gd name="connsiteX54" fmla="*/ 136286 w 139700"/>
                  <a:gd name="connsiteY54" fmla="*/ 40048 h 1521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</a:cxnLst>
                <a:rect l="l" t="t" r="r" b="b"/>
                <a:pathLst>
                  <a:path w="139700" h="152118">
                    <a:moveTo>
                      <a:pt x="133181" y="30424"/>
                    </a:moveTo>
                    <a:lnTo>
                      <a:pt x="129145" y="22042"/>
                    </a:lnTo>
                    <a:lnTo>
                      <a:pt x="126041" y="14591"/>
                    </a:lnTo>
                    <a:lnTo>
                      <a:pt x="109277" y="14591"/>
                    </a:lnTo>
                    <a:lnTo>
                      <a:pt x="94686" y="14591"/>
                    </a:lnTo>
                    <a:lnTo>
                      <a:pt x="76991" y="14591"/>
                    </a:lnTo>
                    <a:lnTo>
                      <a:pt x="76991" y="931"/>
                    </a:lnTo>
                    <a:lnTo>
                      <a:pt x="62400" y="0"/>
                    </a:lnTo>
                    <a:lnTo>
                      <a:pt x="50913" y="931"/>
                    </a:lnTo>
                    <a:lnTo>
                      <a:pt x="42531" y="5278"/>
                    </a:lnTo>
                    <a:lnTo>
                      <a:pt x="31045" y="7140"/>
                    </a:lnTo>
                    <a:lnTo>
                      <a:pt x="16454" y="10555"/>
                    </a:lnTo>
                    <a:lnTo>
                      <a:pt x="18627" y="17695"/>
                    </a:lnTo>
                    <a:lnTo>
                      <a:pt x="20800" y="25146"/>
                    </a:lnTo>
                    <a:lnTo>
                      <a:pt x="21731" y="29492"/>
                    </a:lnTo>
                    <a:lnTo>
                      <a:pt x="23904" y="34770"/>
                    </a:lnTo>
                    <a:lnTo>
                      <a:pt x="29182" y="37874"/>
                    </a:lnTo>
                    <a:lnTo>
                      <a:pt x="21731" y="60227"/>
                    </a:lnTo>
                    <a:lnTo>
                      <a:pt x="13349" y="80095"/>
                    </a:lnTo>
                    <a:lnTo>
                      <a:pt x="0" y="94996"/>
                    </a:lnTo>
                    <a:lnTo>
                      <a:pt x="0" y="106793"/>
                    </a:lnTo>
                    <a:lnTo>
                      <a:pt x="6209" y="106793"/>
                    </a:lnTo>
                    <a:lnTo>
                      <a:pt x="7140" y="106793"/>
                    </a:lnTo>
                    <a:lnTo>
                      <a:pt x="9313" y="106793"/>
                    </a:lnTo>
                    <a:lnTo>
                      <a:pt x="11486" y="106793"/>
                    </a:lnTo>
                    <a:lnTo>
                      <a:pt x="13349" y="106793"/>
                    </a:lnTo>
                    <a:lnTo>
                      <a:pt x="16454" y="109898"/>
                    </a:lnTo>
                    <a:lnTo>
                      <a:pt x="18627" y="112071"/>
                    </a:lnTo>
                    <a:lnTo>
                      <a:pt x="18627" y="114244"/>
                    </a:lnTo>
                    <a:lnTo>
                      <a:pt x="20800" y="116107"/>
                    </a:lnTo>
                    <a:lnTo>
                      <a:pt x="20800" y="117349"/>
                    </a:lnTo>
                    <a:lnTo>
                      <a:pt x="20800" y="123557"/>
                    </a:lnTo>
                    <a:lnTo>
                      <a:pt x="33218" y="123557"/>
                    </a:lnTo>
                    <a:lnTo>
                      <a:pt x="33218" y="126662"/>
                    </a:lnTo>
                    <a:lnTo>
                      <a:pt x="31045" y="131008"/>
                    </a:lnTo>
                    <a:lnTo>
                      <a:pt x="31045" y="131939"/>
                    </a:lnTo>
                    <a:lnTo>
                      <a:pt x="31045" y="134113"/>
                    </a:lnTo>
                    <a:lnTo>
                      <a:pt x="29182" y="136286"/>
                    </a:lnTo>
                    <a:lnTo>
                      <a:pt x="31045" y="139390"/>
                    </a:lnTo>
                    <a:lnTo>
                      <a:pt x="31045" y="143736"/>
                    </a:lnTo>
                    <a:lnTo>
                      <a:pt x="33218" y="145910"/>
                    </a:lnTo>
                    <a:lnTo>
                      <a:pt x="35391" y="149014"/>
                    </a:lnTo>
                    <a:lnTo>
                      <a:pt x="36322" y="152118"/>
                    </a:lnTo>
                    <a:lnTo>
                      <a:pt x="54949" y="146841"/>
                    </a:lnTo>
                    <a:lnTo>
                      <a:pt x="69540" y="141563"/>
                    </a:lnTo>
                    <a:lnTo>
                      <a:pt x="85373" y="139390"/>
                    </a:lnTo>
                    <a:lnTo>
                      <a:pt x="82268" y="123557"/>
                    </a:lnTo>
                    <a:lnTo>
                      <a:pt x="84131" y="106793"/>
                    </a:lnTo>
                    <a:lnTo>
                      <a:pt x="91582" y="91892"/>
                    </a:lnTo>
                    <a:lnTo>
                      <a:pt x="99964" y="74817"/>
                    </a:lnTo>
                    <a:lnTo>
                      <a:pt x="114554" y="69540"/>
                    </a:lnTo>
                    <a:lnTo>
                      <a:pt x="129145" y="64262"/>
                    </a:lnTo>
                    <a:lnTo>
                      <a:pt x="140632" y="50603"/>
                    </a:lnTo>
                    <a:lnTo>
                      <a:pt x="140632" y="47498"/>
                    </a:lnTo>
                    <a:lnTo>
                      <a:pt x="136286" y="40048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918ED925-C6C5-4D7F-B11C-27DC59C12E0C}"/>
                  </a:ext>
                </a:extLst>
              </p:cNvPr>
              <p:cNvSpPr/>
              <p:nvPr/>
            </p:nvSpPr>
            <p:spPr>
              <a:xfrm>
                <a:off x="3770306" y="4054891"/>
                <a:ext cx="24836" cy="12418"/>
              </a:xfrm>
              <a:custGeom>
                <a:avLst/>
                <a:gdLst>
                  <a:gd name="connsiteX0" fmla="*/ 3104 w 24835"/>
                  <a:gd name="connsiteY0" fmla="*/ 12728 h 12417"/>
                  <a:gd name="connsiteX1" fmla="*/ 27009 w 24835"/>
                  <a:gd name="connsiteY1" fmla="*/ 7451 h 12417"/>
                  <a:gd name="connsiteX2" fmla="*/ 27009 w 24835"/>
                  <a:gd name="connsiteY2" fmla="*/ 0 h 12417"/>
                  <a:gd name="connsiteX3" fmla="*/ 21731 w 24835"/>
                  <a:gd name="connsiteY3" fmla="*/ 0 h 12417"/>
                  <a:gd name="connsiteX4" fmla="*/ 17695 w 24835"/>
                  <a:gd name="connsiteY4" fmla="*/ 0 h 12417"/>
                  <a:gd name="connsiteX5" fmla="*/ 14591 w 24835"/>
                  <a:gd name="connsiteY5" fmla="*/ 0 h 12417"/>
                  <a:gd name="connsiteX6" fmla="*/ 12418 w 24835"/>
                  <a:gd name="connsiteY6" fmla="*/ 0 h 12417"/>
                  <a:gd name="connsiteX7" fmla="*/ 9313 w 24835"/>
                  <a:gd name="connsiteY7" fmla="*/ 0 h 12417"/>
                  <a:gd name="connsiteX8" fmla="*/ 5278 w 24835"/>
                  <a:gd name="connsiteY8" fmla="*/ 0 h 12417"/>
                  <a:gd name="connsiteX9" fmla="*/ 0 w 24835"/>
                  <a:gd name="connsiteY9" fmla="*/ 0 h 124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4835" h="12417">
                    <a:moveTo>
                      <a:pt x="3104" y="12728"/>
                    </a:moveTo>
                    <a:lnTo>
                      <a:pt x="27009" y="7451"/>
                    </a:lnTo>
                    <a:lnTo>
                      <a:pt x="27009" y="0"/>
                    </a:lnTo>
                    <a:lnTo>
                      <a:pt x="21731" y="0"/>
                    </a:lnTo>
                    <a:lnTo>
                      <a:pt x="17695" y="0"/>
                    </a:lnTo>
                    <a:lnTo>
                      <a:pt x="14591" y="0"/>
                    </a:lnTo>
                    <a:lnTo>
                      <a:pt x="12418" y="0"/>
                    </a:lnTo>
                    <a:lnTo>
                      <a:pt x="9313" y="0"/>
                    </a:lnTo>
                    <a:lnTo>
                      <a:pt x="5278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D0E04FE3-B771-4620-8239-C35F67680E11}"/>
                  </a:ext>
                </a:extLst>
              </p:cNvPr>
              <p:cNvSpPr/>
              <p:nvPr/>
            </p:nvSpPr>
            <p:spPr>
              <a:xfrm>
                <a:off x="3430679" y="4132192"/>
                <a:ext cx="12418" cy="6209"/>
              </a:xfrm>
              <a:custGeom>
                <a:avLst/>
                <a:gdLst>
                  <a:gd name="connsiteX0" fmla="*/ 7451 w 12417"/>
                  <a:gd name="connsiteY0" fmla="*/ 1863 h 6208"/>
                  <a:gd name="connsiteX1" fmla="*/ 3104 w 12417"/>
                  <a:gd name="connsiteY1" fmla="*/ 0 h 6208"/>
                  <a:gd name="connsiteX2" fmla="*/ 0 w 12417"/>
                  <a:gd name="connsiteY2" fmla="*/ 0 h 6208"/>
                  <a:gd name="connsiteX3" fmla="*/ 0 w 12417"/>
                  <a:gd name="connsiteY3" fmla="*/ 7140 h 6208"/>
                  <a:gd name="connsiteX4" fmla="*/ 12728 w 12417"/>
                  <a:gd name="connsiteY4" fmla="*/ 7140 h 6208"/>
                  <a:gd name="connsiteX5" fmla="*/ 10555 w 12417"/>
                  <a:gd name="connsiteY5" fmla="*/ 3104 h 6208"/>
                  <a:gd name="connsiteX6" fmla="*/ 8382 w 12417"/>
                  <a:gd name="connsiteY6" fmla="*/ 1863 h 62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417" h="6208">
                    <a:moveTo>
                      <a:pt x="7451" y="1863"/>
                    </a:moveTo>
                    <a:lnTo>
                      <a:pt x="3104" y="0"/>
                    </a:lnTo>
                    <a:lnTo>
                      <a:pt x="0" y="0"/>
                    </a:lnTo>
                    <a:lnTo>
                      <a:pt x="0" y="7140"/>
                    </a:lnTo>
                    <a:lnTo>
                      <a:pt x="12728" y="7140"/>
                    </a:lnTo>
                    <a:lnTo>
                      <a:pt x="10555" y="3104"/>
                    </a:lnTo>
                    <a:lnTo>
                      <a:pt x="8382" y="1863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CBE9C882-B86B-4467-BE2E-A9C0EC4746C0}"/>
                  </a:ext>
                </a:extLst>
              </p:cNvPr>
              <p:cNvSpPr/>
              <p:nvPr/>
            </p:nvSpPr>
            <p:spPr>
              <a:xfrm>
                <a:off x="3367348" y="4082210"/>
                <a:ext cx="96238" cy="58985"/>
              </a:xfrm>
              <a:custGeom>
                <a:avLst/>
                <a:gdLst>
                  <a:gd name="connsiteX0" fmla="*/ 24836 w 96238"/>
                  <a:gd name="connsiteY0" fmla="*/ 60537 h 58984"/>
                  <a:gd name="connsiteX1" fmla="*/ 35391 w 96238"/>
                  <a:gd name="connsiteY1" fmla="*/ 60537 h 58984"/>
                  <a:gd name="connsiteX2" fmla="*/ 48740 w 96238"/>
                  <a:gd name="connsiteY2" fmla="*/ 57122 h 58984"/>
                  <a:gd name="connsiteX3" fmla="*/ 54018 w 96238"/>
                  <a:gd name="connsiteY3" fmla="*/ 47809 h 58984"/>
                  <a:gd name="connsiteX4" fmla="*/ 56191 w 96238"/>
                  <a:gd name="connsiteY4" fmla="*/ 29803 h 58984"/>
                  <a:gd name="connsiteX5" fmla="*/ 59295 w 96238"/>
                  <a:gd name="connsiteY5" fmla="*/ 32907 h 58984"/>
                  <a:gd name="connsiteX6" fmla="*/ 61468 w 96238"/>
                  <a:gd name="connsiteY6" fmla="*/ 35080 h 58984"/>
                  <a:gd name="connsiteX7" fmla="*/ 64573 w 96238"/>
                  <a:gd name="connsiteY7" fmla="*/ 37253 h 58984"/>
                  <a:gd name="connsiteX8" fmla="*/ 68608 w 96238"/>
                  <a:gd name="connsiteY8" fmla="*/ 39427 h 58984"/>
                  <a:gd name="connsiteX9" fmla="*/ 76059 w 96238"/>
                  <a:gd name="connsiteY9" fmla="*/ 42531 h 58984"/>
                  <a:gd name="connsiteX10" fmla="*/ 79164 w 96238"/>
                  <a:gd name="connsiteY10" fmla="*/ 37253 h 58984"/>
                  <a:gd name="connsiteX11" fmla="*/ 85373 w 96238"/>
                  <a:gd name="connsiteY11" fmla="*/ 32907 h 58984"/>
                  <a:gd name="connsiteX12" fmla="*/ 90650 w 96238"/>
                  <a:gd name="connsiteY12" fmla="*/ 29803 h 58984"/>
                  <a:gd name="connsiteX13" fmla="*/ 95617 w 96238"/>
                  <a:gd name="connsiteY13" fmla="*/ 25457 h 58984"/>
                  <a:gd name="connsiteX14" fmla="*/ 95617 w 96238"/>
                  <a:gd name="connsiteY14" fmla="*/ 22352 h 58984"/>
                  <a:gd name="connsiteX15" fmla="*/ 97790 w 96238"/>
                  <a:gd name="connsiteY15" fmla="*/ 18006 h 58984"/>
                  <a:gd name="connsiteX16" fmla="*/ 95617 w 96238"/>
                  <a:gd name="connsiteY16" fmla="*/ 12728 h 58984"/>
                  <a:gd name="connsiteX17" fmla="*/ 95617 w 96238"/>
                  <a:gd name="connsiteY17" fmla="*/ 7451 h 58984"/>
                  <a:gd name="connsiteX18" fmla="*/ 95617 w 96238"/>
                  <a:gd name="connsiteY18" fmla="*/ 0 h 58984"/>
                  <a:gd name="connsiteX19" fmla="*/ 66435 w 96238"/>
                  <a:gd name="connsiteY19" fmla="*/ 7451 h 58984"/>
                  <a:gd name="connsiteX20" fmla="*/ 41600 w 96238"/>
                  <a:gd name="connsiteY20" fmla="*/ 18006 h 58984"/>
                  <a:gd name="connsiteX21" fmla="*/ 19558 w 96238"/>
                  <a:gd name="connsiteY21" fmla="*/ 31976 h 58984"/>
                  <a:gd name="connsiteX22" fmla="*/ 0 w 96238"/>
                  <a:gd name="connsiteY22" fmla="*/ 45636 h 58984"/>
                  <a:gd name="connsiteX23" fmla="*/ 0 w 96238"/>
                  <a:gd name="connsiteY23" fmla="*/ 60537 h 58984"/>
                  <a:gd name="connsiteX24" fmla="*/ 13349 w 96238"/>
                  <a:gd name="connsiteY24" fmla="*/ 60537 h 58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96238" h="58984">
                    <a:moveTo>
                      <a:pt x="24836" y="60537"/>
                    </a:moveTo>
                    <a:lnTo>
                      <a:pt x="35391" y="60537"/>
                    </a:lnTo>
                    <a:lnTo>
                      <a:pt x="48740" y="57122"/>
                    </a:lnTo>
                    <a:lnTo>
                      <a:pt x="54018" y="47809"/>
                    </a:lnTo>
                    <a:lnTo>
                      <a:pt x="56191" y="29803"/>
                    </a:lnTo>
                    <a:lnTo>
                      <a:pt x="59295" y="32907"/>
                    </a:lnTo>
                    <a:lnTo>
                      <a:pt x="61468" y="35080"/>
                    </a:lnTo>
                    <a:lnTo>
                      <a:pt x="64573" y="37253"/>
                    </a:lnTo>
                    <a:lnTo>
                      <a:pt x="68608" y="39427"/>
                    </a:lnTo>
                    <a:lnTo>
                      <a:pt x="76059" y="42531"/>
                    </a:lnTo>
                    <a:lnTo>
                      <a:pt x="79164" y="37253"/>
                    </a:lnTo>
                    <a:lnTo>
                      <a:pt x="85373" y="32907"/>
                    </a:lnTo>
                    <a:lnTo>
                      <a:pt x="90650" y="29803"/>
                    </a:lnTo>
                    <a:lnTo>
                      <a:pt x="95617" y="25457"/>
                    </a:lnTo>
                    <a:lnTo>
                      <a:pt x="95617" y="22352"/>
                    </a:lnTo>
                    <a:lnTo>
                      <a:pt x="97790" y="18006"/>
                    </a:lnTo>
                    <a:lnTo>
                      <a:pt x="95617" y="12728"/>
                    </a:lnTo>
                    <a:lnTo>
                      <a:pt x="95617" y="7451"/>
                    </a:lnTo>
                    <a:lnTo>
                      <a:pt x="95617" y="0"/>
                    </a:lnTo>
                    <a:lnTo>
                      <a:pt x="66435" y="7451"/>
                    </a:lnTo>
                    <a:lnTo>
                      <a:pt x="41600" y="18006"/>
                    </a:lnTo>
                    <a:lnTo>
                      <a:pt x="19558" y="31976"/>
                    </a:lnTo>
                    <a:lnTo>
                      <a:pt x="0" y="45636"/>
                    </a:lnTo>
                    <a:lnTo>
                      <a:pt x="0" y="60537"/>
                    </a:lnTo>
                    <a:lnTo>
                      <a:pt x="13349" y="60537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7D7529ED-B4CA-4C20-8056-3EC25937A758}"/>
                  </a:ext>
                </a:extLst>
              </p:cNvPr>
              <p:cNvSpPr/>
              <p:nvPr/>
            </p:nvSpPr>
            <p:spPr>
              <a:xfrm>
                <a:off x="3502702" y="4062342"/>
                <a:ext cx="43462" cy="27940"/>
              </a:xfrm>
              <a:custGeom>
                <a:avLst/>
                <a:gdLst>
                  <a:gd name="connsiteX0" fmla="*/ 4036 w 43462"/>
                  <a:gd name="connsiteY0" fmla="*/ 25146 h 27940"/>
                  <a:gd name="connsiteX1" fmla="*/ 7140 w 43462"/>
                  <a:gd name="connsiteY1" fmla="*/ 29492 h 27940"/>
                  <a:gd name="connsiteX2" fmla="*/ 13349 w 43462"/>
                  <a:gd name="connsiteY2" fmla="*/ 30734 h 27940"/>
                  <a:gd name="connsiteX3" fmla="*/ 16454 w 43462"/>
                  <a:gd name="connsiteY3" fmla="*/ 30734 h 27940"/>
                  <a:gd name="connsiteX4" fmla="*/ 21731 w 43462"/>
                  <a:gd name="connsiteY4" fmla="*/ 29492 h 27940"/>
                  <a:gd name="connsiteX5" fmla="*/ 27940 w 43462"/>
                  <a:gd name="connsiteY5" fmla="*/ 25146 h 27940"/>
                  <a:gd name="connsiteX6" fmla="*/ 33218 w 43462"/>
                  <a:gd name="connsiteY6" fmla="*/ 19869 h 27940"/>
                  <a:gd name="connsiteX7" fmla="*/ 36322 w 43462"/>
                  <a:gd name="connsiteY7" fmla="*/ 15833 h 27940"/>
                  <a:gd name="connsiteX8" fmla="*/ 40668 w 43462"/>
                  <a:gd name="connsiteY8" fmla="*/ 10555 h 27940"/>
                  <a:gd name="connsiteX9" fmla="*/ 43773 w 43462"/>
                  <a:gd name="connsiteY9" fmla="*/ 5278 h 27940"/>
                  <a:gd name="connsiteX10" fmla="*/ 38495 w 43462"/>
                  <a:gd name="connsiteY10" fmla="*/ 3104 h 27940"/>
                  <a:gd name="connsiteX11" fmla="*/ 31045 w 43462"/>
                  <a:gd name="connsiteY11" fmla="*/ 931 h 27940"/>
                  <a:gd name="connsiteX12" fmla="*/ 23904 w 43462"/>
                  <a:gd name="connsiteY12" fmla="*/ 931 h 27940"/>
                  <a:gd name="connsiteX13" fmla="*/ 14591 w 43462"/>
                  <a:gd name="connsiteY13" fmla="*/ 0 h 27940"/>
                  <a:gd name="connsiteX14" fmla="*/ 7140 w 43462"/>
                  <a:gd name="connsiteY14" fmla="*/ 7451 h 27940"/>
                  <a:gd name="connsiteX15" fmla="*/ 0 w 43462"/>
                  <a:gd name="connsiteY15" fmla="*/ 12728 h 27940"/>
                  <a:gd name="connsiteX16" fmla="*/ 0 w 43462"/>
                  <a:gd name="connsiteY16" fmla="*/ 18006 h 27940"/>
                  <a:gd name="connsiteX17" fmla="*/ 1863 w 43462"/>
                  <a:gd name="connsiteY17" fmla="*/ 22042 h 279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43462" h="27940">
                    <a:moveTo>
                      <a:pt x="4036" y="25146"/>
                    </a:moveTo>
                    <a:lnTo>
                      <a:pt x="7140" y="29492"/>
                    </a:lnTo>
                    <a:lnTo>
                      <a:pt x="13349" y="30734"/>
                    </a:lnTo>
                    <a:lnTo>
                      <a:pt x="16454" y="30734"/>
                    </a:lnTo>
                    <a:lnTo>
                      <a:pt x="21731" y="29492"/>
                    </a:lnTo>
                    <a:lnTo>
                      <a:pt x="27940" y="25146"/>
                    </a:lnTo>
                    <a:lnTo>
                      <a:pt x="33218" y="19869"/>
                    </a:lnTo>
                    <a:lnTo>
                      <a:pt x="36322" y="15833"/>
                    </a:lnTo>
                    <a:lnTo>
                      <a:pt x="40668" y="10555"/>
                    </a:lnTo>
                    <a:lnTo>
                      <a:pt x="43773" y="5278"/>
                    </a:lnTo>
                    <a:lnTo>
                      <a:pt x="38495" y="3104"/>
                    </a:lnTo>
                    <a:lnTo>
                      <a:pt x="31045" y="931"/>
                    </a:lnTo>
                    <a:lnTo>
                      <a:pt x="23904" y="931"/>
                    </a:lnTo>
                    <a:lnTo>
                      <a:pt x="14591" y="0"/>
                    </a:lnTo>
                    <a:lnTo>
                      <a:pt x="7140" y="7451"/>
                    </a:lnTo>
                    <a:lnTo>
                      <a:pt x="0" y="12728"/>
                    </a:lnTo>
                    <a:lnTo>
                      <a:pt x="0" y="18006"/>
                    </a:lnTo>
                    <a:lnTo>
                      <a:pt x="1863" y="22042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52FA226B-EB60-4775-BB4E-E239843D0E95}"/>
                  </a:ext>
                </a:extLst>
              </p:cNvPr>
              <p:cNvSpPr/>
              <p:nvPr/>
            </p:nvSpPr>
            <p:spPr>
              <a:xfrm>
                <a:off x="5862400" y="4041231"/>
                <a:ext cx="260774" cy="310446"/>
              </a:xfrm>
              <a:custGeom>
                <a:avLst/>
                <a:gdLst>
                  <a:gd name="connsiteX0" fmla="*/ 16454 w 260774"/>
                  <a:gd name="connsiteY0" fmla="*/ 264189 h 310445"/>
                  <a:gd name="connsiteX1" fmla="*/ 24836 w 260774"/>
                  <a:gd name="connsiteY1" fmla="*/ 273813 h 310445"/>
                  <a:gd name="connsiteX2" fmla="*/ 34149 w 260774"/>
                  <a:gd name="connsiteY2" fmla="*/ 286541 h 310445"/>
                  <a:gd name="connsiteX3" fmla="*/ 39427 w 260774"/>
                  <a:gd name="connsiteY3" fmla="*/ 301443 h 310445"/>
                  <a:gd name="connsiteX4" fmla="*/ 56191 w 260774"/>
                  <a:gd name="connsiteY4" fmla="*/ 304547 h 310445"/>
                  <a:gd name="connsiteX5" fmla="*/ 70782 w 260774"/>
                  <a:gd name="connsiteY5" fmla="*/ 310756 h 310445"/>
                  <a:gd name="connsiteX6" fmla="*/ 74818 w 260774"/>
                  <a:gd name="connsiteY6" fmla="*/ 301443 h 310445"/>
                  <a:gd name="connsiteX7" fmla="*/ 80095 w 260774"/>
                  <a:gd name="connsiteY7" fmla="*/ 301443 h 310445"/>
                  <a:gd name="connsiteX8" fmla="*/ 80095 w 260774"/>
                  <a:gd name="connsiteY8" fmla="*/ 297097 h 310445"/>
                  <a:gd name="connsiteX9" fmla="*/ 68609 w 260774"/>
                  <a:gd name="connsiteY9" fmla="*/ 288715 h 310445"/>
                  <a:gd name="connsiteX10" fmla="*/ 60226 w 260774"/>
                  <a:gd name="connsiteY10" fmla="*/ 276918 h 310445"/>
                  <a:gd name="connsiteX11" fmla="*/ 53086 w 260774"/>
                  <a:gd name="connsiteY11" fmla="*/ 266362 h 310445"/>
                  <a:gd name="connsiteX12" fmla="*/ 50913 w 260774"/>
                  <a:gd name="connsiteY12" fmla="*/ 257049 h 310445"/>
                  <a:gd name="connsiteX13" fmla="*/ 56191 w 260774"/>
                  <a:gd name="connsiteY13" fmla="*/ 229419 h 310445"/>
                  <a:gd name="connsiteX14" fmla="*/ 67677 w 260774"/>
                  <a:gd name="connsiteY14" fmla="*/ 199927 h 310445"/>
                  <a:gd name="connsiteX15" fmla="*/ 83199 w 260774"/>
                  <a:gd name="connsiteY15" fmla="*/ 170124 h 310445"/>
                  <a:gd name="connsiteX16" fmla="*/ 104000 w 260774"/>
                  <a:gd name="connsiteY16" fmla="*/ 140632 h 310445"/>
                  <a:gd name="connsiteX17" fmla="*/ 124799 w 260774"/>
                  <a:gd name="connsiteY17" fmla="*/ 115175 h 310445"/>
                  <a:gd name="connsiteX18" fmla="*/ 145599 w 260774"/>
                  <a:gd name="connsiteY18" fmla="*/ 92823 h 310445"/>
                  <a:gd name="connsiteX19" fmla="*/ 163295 w 260774"/>
                  <a:gd name="connsiteY19" fmla="*/ 78232 h 310445"/>
                  <a:gd name="connsiteX20" fmla="*/ 180059 w 260774"/>
                  <a:gd name="connsiteY20" fmla="*/ 70782 h 310445"/>
                  <a:gd name="connsiteX21" fmla="*/ 197754 w 260774"/>
                  <a:gd name="connsiteY21" fmla="*/ 63331 h 310445"/>
                  <a:gd name="connsiteX22" fmla="*/ 217623 w 260774"/>
                  <a:gd name="connsiteY22" fmla="*/ 55880 h 310445"/>
                  <a:gd name="connsiteX23" fmla="*/ 234076 w 260774"/>
                  <a:gd name="connsiteY23" fmla="*/ 46256 h 310445"/>
                  <a:gd name="connsiteX24" fmla="*/ 248667 w 260774"/>
                  <a:gd name="connsiteY24" fmla="*/ 35701 h 310445"/>
                  <a:gd name="connsiteX25" fmla="*/ 260154 w 260774"/>
                  <a:gd name="connsiteY25" fmla="*/ 21110 h 310445"/>
                  <a:gd name="connsiteX26" fmla="*/ 261395 w 260774"/>
                  <a:gd name="connsiteY26" fmla="*/ 18937 h 310445"/>
                  <a:gd name="connsiteX27" fmla="*/ 261395 w 260774"/>
                  <a:gd name="connsiteY27" fmla="*/ 16764 h 310445"/>
                  <a:gd name="connsiteX28" fmla="*/ 263258 w 260774"/>
                  <a:gd name="connsiteY28" fmla="*/ 13660 h 310445"/>
                  <a:gd name="connsiteX29" fmla="*/ 260154 w 260774"/>
                  <a:gd name="connsiteY29" fmla="*/ 9313 h 310445"/>
                  <a:gd name="connsiteX30" fmla="*/ 258291 w 260774"/>
                  <a:gd name="connsiteY30" fmla="*/ 6209 h 310445"/>
                  <a:gd name="connsiteX31" fmla="*/ 253945 w 260774"/>
                  <a:gd name="connsiteY31" fmla="*/ 1863 h 310445"/>
                  <a:gd name="connsiteX32" fmla="*/ 236249 w 260774"/>
                  <a:gd name="connsiteY32" fmla="*/ 0 h 310445"/>
                  <a:gd name="connsiteX33" fmla="*/ 223832 w 260774"/>
                  <a:gd name="connsiteY33" fmla="*/ 4036 h 310445"/>
                  <a:gd name="connsiteX34" fmla="*/ 216381 w 260774"/>
                  <a:gd name="connsiteY34" fmla="*/ 7140 h 310445"/>
                  <a:gd name="connsiteX35" fmla="*/ 210172 w 260774"/>
                  <a:gd name="connsiteY35" fmla="*/ 11486 h 310445"/>
                  <a:gd name="connsiteX36" fmla="*/ 205205 w 260774"/>
                  <a:gd name="connsiteY36" fmla="*/ 18937 h 310445"/>
                  <a:gd name="connsiteX37" fmla="*/ 197754 w 260774"/>
                  <a:gd name="connsiteY37" fmla="*/ 24215 h 310445"/>
                  <a:gd name="connsiteX38" fmla="*/ 187199 w 260774"/>
                  <a:gd name="connsiteY38" fmla="*/ 29492 h 310445"/>
                  <a:gd name="connsiteX39" fmla="*/ 153981 w 260774"/>
                  <a:gd name="connsiteY39" fmla="*/ 29492 h 310445"/>
                  <a:gd name="connsiteX40" fmla="*/ 134113 w 260774"/>
                  <a:gd name="connsiteY40" fmla="*/ 39116 h 310445"/>
                  <a:gd name="connsiteX41" fmla="*/ 110208 w 260774"/>
                  <a:gd name="connsiteY41" fmla="*/ 51844 h 310445"/>
                  <a:gd name="connsiteX42" fmla="*/ 87235 w 260774"/>
                  <a:gd name="connsiteY42" fmla="*/ 68609 h 310445"/>
                  <a:gd name="connsiteX43" fmla="*/ 68609 w 260774"/>
                  <a:gd name="connsiteY43" fmla="*/ 85683 h 310445"/>
                  <a:gd name="connsiteX44" fmla="*/ 54017 w 260774"/>
                  <a:gd name="connsiteY44" fmla="*/ 101516 h 310445"/>
                  <a:gd name="connsiteX45" fmla="*/ 53086 w 260774"/>
                  <a:gd name="connsiteY45" fmla="*/ 107725 h 310445"/>
                  <a:gd name="connsiteX46" fmla="*/ 53086 w 260774"/>
                  <a:gd name="connsiteY46" fmla="*/ 110829 h 310445"/>
                  <a:gd name="connsiteX47" fmla="*/ 53086 w 260774"/>
                  <a:gd name="connsiteY47" fmla="*/ 116107 h 310445"/>
                  <a:gd name="connsiteX48" fmla="*/ 54017 w 260774"/>
                  <a:gd name="connsiteY48" fmla="*/ 118280 h 310445"/>
                  <a:gd name="connsiteX49" fmla="*/ 54017 w 260774"/>
                  <a:gd name="connsiteY49" fmla="*/ 122626 h 310445"/>
                  <a:gd name="connsiteX50" fmla="*/ 56191 w 260774"/>
                  <a:gd name="connsiteY50" fmla="*/ 127904 h 310445"/>
                  <a:gd name="connsiteX51" fmla="*/ 54017 w 260774"/>
                  <a:gd name="connsiteY51" fmla="*/ 131008 h 310445"/>
                  <a:gd name="connsiteX52" fmla="*/ 48740 w 260774"/>
                  <a:gd name="connsiteY52" fmla="*/ 144668 h 310445"/>
                  <a:gd name="connsiteX53" fmla="*/ 39427 w 260774"/>
                  <a:gd name="connsiteY53" fmla="*/ 153360 h 310445"/>
                  <a:gd name="connsiteX54" fmla="*/ 31045 w 260774"/>
                  <a:gd name="connsiteY54" fmla="*/ 162674 h 310445"/>
                  <a:gd name="connsiteX55" fmla="*/ 31045 w 260774"/>
                  <a:gd name="connsiteY55" fmla="*/ 164847 h 310445"/>
                  <a:gd name="connsiteX56" fmla="*/ 31045 w 260774"/>
                  <a:gd name="connsiteY56" fmla="*/ 167020 h 310445"/>
                  <a:gd name="connsiteX57" fmla="*/ 32286 w 260774"/>
                  <a:gd name="connsiteY57" fmla="*/ 167020 h 310445"/>
                  <a:gd name="connsiteX58" fmla="*/ 32286 w 260774"/>
                  <a:gd name="connsiteY58" fmla="*/ 167951 h 310445"/>
                  <a:gd name="connsiteX59" fmla="*/ 36322 w 260774"/>
                  <a:gd name="connsiteY59" fmla="*/ 170124 h 310445"/>
                  <a:gd name="connsiteX60" fmla="*/ 39427 w 260774"/>
                  <a:gd name="connsiteY60" fmla="*/ 172297 h 310445"/>
                  <a:gd name="connsiteX61" fmla="*/ 34149 w 260774"/>
                  <a:gd name="connsiteY61" fmla="*/ 182853 h 310445"/>
                  <a:gd name="connsiteX62" fmla="*/ 27009 w 260774"/>
                  <a:gd name="connsiteY62" fmla="*/ 190303 h 310445"/>
                  <a:gd name="connsiteX63" fmla="*/ 19558 w 260774"/>
                  <a:gd name="connsiteY63" fmla="*/ 195581 h 310445"/>
                  <a:gd name="connsiteX64" fmla="*/ 14591 w 260774"/>
                  <a:gd name="connsiteY64" fmla="*/ 205205 h 310445"/>
                  <a:gd name="connsiteX65" fmla="*/ 12418 w 260774"/>
                  <a:gd name="connsiteY65" fmla="*/ 212345 h 310445"/>
                  <a:gd name="connsiteX66" fmla="*/ 14591 w 260774"/>
                  <a:gd name="connsiteY66" fmla="*/ 219796 h 310445"/>
                  <a:gd name="connsiteX67" fmla="*/ 16454 w 260774"/>
                  <a:gd name="connsiteY67" fmla="*/ 224142 h 310445"/>
                  <a:gd name="connsiteX68" fmla="*/ 16454 w 260774"/>
                  <a:gd name="connsiteY68" fmla="*/ 229419 h 310445"/>
                  <a:gd name="connsiteX69" fmla="*/ 10245 w 260774"/>
                  <a:gd name="connsiteY69" fmla="*/ 232524 h 310445"/>
                  <a:gd name="connsiteX70" fmla="*/ 0 w 260774"/>
                  <a:gd name="connsiteY70" fmla="*/ 239975 h 310445"/>
                  <a:gd name="connsiteX71" fmla="*/ 7140 w 260774"/>
                  <a:gd name="connsiteY71" fmla="*/ 254876 h 3104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</a:cxnLst>
                <a:rect l="l" t="t" r="r" b="b"/>
                <a:pathLst>
                  <a:path w="260774" h="310445">
                    <a:moveTo>
                      <a:pt x="16454" y="264189"/>
                    </a:moveTo>
                    <a:lnTo>
                      <a:pt x="24836" y="273813"/>
                    </a:lnTo>
                    <a:lnTo>
                      <a:pt x="34149" y="286541"/>
                    </a:lnTo>
                    <a:lnTo>
                      <a:pt x="39427" y="301443"/>
                    </a:lnTo>
                    <a:lnTo>
                      <a:pt x="56191" y="304547"/>
                    </a:lnTo>
                    <a:lnTo>
                      <a:pt x="70782" y="310756"/>
                    </a:lnTo>
                    <a:lnTo>
                      <a:pt x="74818" y="301443"/>
                    </a:lnTo>
                    <a:lnTo>
                      <a:pt x="80095" y="301443"/>
                    </a:lnTo>
                    <a:lnTo>
                      <a:pt x="80095" y="297097"/>
                    </a:lnTo>
                    <a:lnTo>
                      <a:pt x="68609" y="288715"/>
                    </a:lnTo>
                    <a:lnTo>
                      <a:pt x="60226" y="276918"/>
                    </a:lnTo>
                    <a:lnTo>
                      <a:pt x="53086" y="266362"/>
                    </a:lnTo>
                    <a:lnTo>
                      <a:pt x="50913" y="257049"/>
                    </a:lnTo>
                    <a:lnTo>
                      <a:pt x="56191" y="229419"/>
                    </a:lnTo>
                    <a:lnTo>
                      <a:pt x="67677" y="199927"/>
                    </a:lnTo>
                    <a:lnTo>
                      <a:pt x="83199" y="170124"/>
                    </a:lnTo>
                    <a:lnTo>
                      <a:pt x="104000" y="140632"/>
                    </a:lnTo>
                    <a:lnTo>
                      <a:pt x="124799" y="115175"/>
                    </a:lnTo>
                    <a:lnTo>
                      <a:pt x="145599" y="92823"/>
                    </a:lnTo>
                    <a:lnTo>
                      <a:pt x="163295" y="78232"/>
                    </a:lnTo>
                    <a:lnTo>
                      <a:pt x="180059" y="70782"/>
                    </a:lnTo>
                    <a:lnTo>
                      <a:pt x="197754" y="63331"/>
                    </a:lnTo>
                    <a:lnTo>
                      <a:pt x="217623" y="55880"/>
                    </a:lnTo>
                    <a:lnTo>
                      <a:pt x="234076" y="46256"/>
                    </a:lnTo>
                    <a:lnTo>
                      <a:pt x="248667" y="35701"/>
                    </a:lnTo>
                    <a:lnTo>
                      <a:pt x="260154" y="21110"/>
                    </a:lnTo>
                    <a:lnTo>
                      <a:pt x="261395" y="18937"/>
                    </a:lnTo>
                    <a:lnTo>
                      <a:pt x="261395" y="16764"/>
                    </a:lnTo>
                    <a:lnTo>
                      <a:pt x="263258" y="13660"/>
                    </a:lnTo>
                    <a:lnTo>
                      <a:pt x="260154" y="9313"/>
                    </a:lnTo>
                    <a:lnTo>
                      <a:pt x="258291" y="6209"/>
                    </a:lnTo>
                    <a:lnTo>
                      <a:pt x="253945" y="1863"/>
                    </a:lnTo>
                    <a:lnTo>
                      <a:pt x="236249" y="0"/>
                    </a:lnTo>
                    <a:lnTo>
                      <a:pt x="223832" y="4036"/>
                    </a:lnTo>
                    <a:lnTo>
                      <a:pt x="216381" y="7140"/>
                    </a:lnTo>
                    <a:lnTo>
                      <a:pt x="210172" y="11486"/>
                    </a:lnTo>
                    <a:lnTo>
                      <a:pt x="205205" y="18937"/>
                    </a:lnTo>
                    <a:lnTo>
                      <a:pt x="197754" y="24215"/>
                    </a:lnTo>
                    <a:lnTo>
                      <a:pt x="187199" y="29492"/>
                    </a:lnTo>
                    <a:lnTo>
                      <a:pt x="153981" y="29492"/>
                    </a:lnTo>
                    <a:lnTo>
                      <a:pt x="134113" y="39116"/>
                    </a:lnTo>
                    <a:lnTo>
                      <a:pt x="110208" y="51844"/>
                    </a:lnTo>
                    <a:lnTo>
                      <a:pt x="87235" y="68609"/>
                    </a:lnTo>
                    <a:lnTo>
                      <a:pt x="68609" y="85683"/>
                    </a:lnTo>
                    <a:lnTo>
                      <a:pt x="54017" y="101516"/>
                    </a:lnTo>
                    <a:lnTo>
                      <a:pt x="53086" y="107725"/>
                    </a:lnTo>
                    <a:lnTo>
                      <a:pt x="53086" y="110829"/>
                    </a:lnTo>
                    <a:lnTo>
                      <a:pt x="53086" y="116107"/>
                    </a:lnTo>
                    <a:lnTo>
                      <a:pt x="54017" y="118280"/>
                    </a:lnTo>
                    <a:lnTo>
                      <a:pt x="54017" y="122626"/>
                    </a:lnTo>
                    <a:lnTo>
                      <a:pt x="56191" y="127904"/>
                    </a:lnTo>
                    <a:lnTo>
                      <a:pt x="54017" y="131008"/>
                    </a:lnTo>
                    <a:lnTo>
                      <a:pt x="48740" y="144668"/>
                    </a:lnTo>
                    <a:lnTo>
                      <a:pt x="39427" y="153360"/>
                    </a:lnTo>
                    <a:lnTo>
                      <a:pt x="31045" y="162674"/>
                    </a:lnTo>
                    <a:lnTo>
                      <a:pt x="31045" y="164847"/>
                    </a:lnTo>
                    <a:lnTo>
                      <a:pt x="31045" y="167020"/>
                    </a:lnTo>
                    <a:lnTo>
                      <a:pt x="32286" y="167020"/>
                    </a:lnTo>
                    <a:lnTo>
                      <a:pt x="32286" y="167951"/>
                    </a:lnTo>
                    <a:lnTo>
                      <a:pt x="36322" y="170124"/>
                    </a:lnTo>
                    <a:lnTo>
                      <a:pt x="39427" y="172297"/>
                    </a:lnTo>
                    <a:lnTo>
                      <a:pt x="34149" y="182853"/>
                    </a:lnTo>
                    <a:lnTo>
                      <a:pt x="27009" y="190303"/>
                    </a:lnTo>
                    <a:lnTo>
                      <a:pt x="19558" y="195581"/>
                    </a:lnTo>
                    <a:lnTo>
                      <a:pt x="14591" y="205205"/>
                    </a:lnTo>
                    <a:lnTo>
                      <a:pt x="12418" y="212345"/>
                    </a:lnTo>
                    <a:lnTo>
                      <a:pt x="14591" y="219796"/>
                    </a:lnTo>
                    <a:lnTo>
                      <a:pt x="16454" y="224142"/>
                    </a:lnTo>
                    <a:lnTo>
                      <a:pt x="16454" y="229419"/>
                    </a:lnTo>
                    <a:lnTo>
                      <a:pt x="10245" y="232524"/>
                    </a:lnTo>
                    <a:lnTo>
                      <a:pt x="0" y="239975"/>
                    </a:lnTo>
                    <a:lnTo>
                      <a:pt x="7140" y="254876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0AF30FA7-5C9D-476B-A35F-AEBD7336AEF7}"/>
                  </a:ext>
                </a:extLst>
              </p:cNvPr>
              <p:cNvSpPr/>
              <p:nvPr/>
            </p:nvSpPr>
            <p:spPr>
              <a:xfrm>
                <a:off x="7125604" y="4179690"/>
                <a:ext cx="15522" cy="12418"/>
              </a:xfrm>
              <a:custGeom>
                <a:avLst/>
                <a:gdLst>
                  <a:gd name="connsiteX0" fmla="*/ 0 w 15522"/>
                  <a:gd name="connsiteY0" fmla="*/ 13660 h 12417"/>
                  <a:gd name="connsiteX1" fmla="*/ 16454 w 15522"/>
                  <a:gd name="connsiteY1" fmla="*/ 13660 h 12417"/>
                  <a:gd name="connsiteX2" fmla="*/ 16454 w 15522"/>
                  <a:gd name="connsiteY2" fmla="*/ 6209 h 12417"/>
                  <a:gd name="connsiteX3" fmla="*/ 4036 w 15522"/>
                  <a:gd name="connsiteY3" fmla="*/ 0 h 124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522" h="12417">
                    <a:moveTo>
                      <a:pt x="0" y="13660"/>
                    </a:moveTo>
                    <a:lnTo>
                      <a:pt x="16454" y="13660"/>
                    </a:lnTo>
                    <a:lnTo>
                      <a:pt x="16454" y="6209"/>
                    </a:lnTo>
                    <a:lnTo>
                      <a:pt x="4036" y="0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942E4265-CD64-4E1E-9580-1602A3189DF1}"/>
                  </a:ext>
                </a:extLst>
              </p:cNvPr>
              <p:cNvSpPr/>
              <p:nvPr/>
            </p:nvSpPr>
            <p:spPr>
              <a:xfrm>
                <a:off x="3826497" y="4062342"/>
                <a:ext cx="15522" cy="6209"/>
              </a:xfrm>
              <a:custGeom>
                <a:avLst/>
                <a:gdLst>
                  <a:gd name="connsiteX0" fmla="*/ 0 w 15522"/>
                  <a:gd name="connsiteY0" fmla="*/ 0 h 6208"/>
                  <a:gd name="connsiteX1" fmla="*/ 16764 w 15522"/>
                  <a:gd name="connsiteY1" fmla="*/ 0 h 6208"/>
                  <a:gd name="connsiteX2" fmla="*/ 16764 w 15522"/>
                  <a:gd name="connsiteY2" fmla="*/ 8382 h 6208"/>
                  <a:gd name="connsiteX3" fmla="*/ 0 w 15522"/>
                  <a:gd name="connsiteY3" fmla="*/ 8382 h 62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522" h="6208">
                    <a:moveTo>
                      <a:pt x="0" y="0"/>
                    </a:moveTo>
                    <a:lnTo>
                      <a:pt x="16764" y="0"/>
                    </a:lnTo>
                    <a:lnTo>
                      <a:pt x="16764" y="8382"/>
                    </a:lnTo>
                    <a:lnTo>
                      <a:pt x="0" y="8382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3E576C7A-1144-4DFE-BD8B-34652539E224}"/>
                  </a:ext>
                </a:extLst>
              </p:cNvPr>
              <p:cNvSpPr/>
              <p:nvPr/>
            </p:nvSpPr>
            <p:spPr>
              <a:xfrm>
                <a:off x="7212839" y="4119464"/>
                <a:ext cx="71403" cy="49671"/>
              </a:xfrm>
              <a:custGeom>
                <a:avLst/>
                <a:gdLst>
                  <a:gd name="connsiteX0" fmla="*/ 27009 w 71402"/>
                  <a:gd name="connsiteY0" fmla="*/ 37874 h 49671"/>
                  <a:gd name="connsiteX1" fmla="*/ 49050 w 71402"/>
                  <a:gd name="connsiteY1" fmla="*/ 45325 h 49671"/>
                  <a:gd name="connsiteX2" fmla="*/ 72955 w 71402"/>
                  <a:gd name="connsiteY2" fmla="*/ 49671 h 49671"/>
                  <a:gd name="connsiteX3" fmla="*/ 68919 w 71402"/>
                  <a:gd name="connsiteY3" fmla="*/ 32597 h 49671"/>
                  <a:gd name="connsiteX4" fmla="*/ 61468 w 71402"/>
                  <a:gd name="connsiteY4" fmla="*/ 19869 h 49671"/>
                  <a:gd name="connsiteX5" fmla="*/ 51224 w 71402"/>
                  <a:gd name="connsiteY5" fmla="*/ 10555 h 49671"/>
                  <a:gd name="connsiteX6" fmla="*/ 36632 w 71402"/>
                  <a:gd name="connsiteY6" fmla="*/ 5278 h 49671"/>
                  <a:gd name="connsiteX7" fmla="*/ 19868 w 71402"/>
                  <a:gd name="connsiteY7" fmla="*/ 2173 h 49671"/>
                  <a:gd name="connsiteX8" fmla="*/ 3104 w 71402"/>
                  <a:gd name="connsiteY8" fmla="*/ 0 h 49671"/>
                  <a:gd name="connsiteX9" fmla="*/ 3104 w 71402"/>
                  <a:gd name="connsiteY9" fmla="*/ 3104 h 49671"/>
                  <a:gd name="connsiteX10" fmla="*/ 3104 w 71402"/>
                  <a:gd name="connsiteY10" fmla="*/ 7451 h 49671"/>
                  <a:gd name="connsiteX11" fmla="*/ 2173 w 71402"/>
                  <a:gd name="connsiteY11" fmla="*/ 8382 h 49671"/>
                  <a:gd name="connsiteX12" fmla="*/ 2173 w 71402"/>
                  <a:gd name="connsiteY12" fmla="*/ 10555 h 49671"/>
                  <a:gd name="connsiteX13" fmla="*/ 0 w 71402"/>
                  <a:gd name="connsiteY13" fmla="*/ 12728 h 49671"/>
                  <a:gd name="connsiteX14" fmla="*/ 10555 w 71402"/>
                  <a:gd name="connsiteY14" fmla="*/ 27319 h 496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71402" h="49671">
                    <a:moveTo>
                      <a:pt x="27009" y="37874"/>
                    </a:moveTo>
                    <a:lnTo>
                      <a:pt x="49050" y="45325"/>
                    </a:lnTo>
                    <a:lnTo>
                      <a:pt x="72955" y="49671"/>
                    </a:lnTo>
                    <a:lnTo>
                      <a:pt x="68919" y="32597"/>
                    </a:lnTo>
                    <a:lnTo>
                      <a:pt x="61468" y="19869"/>
                    </a:lnTo>
                    <a:lnTo>
                      <a:pt x="51224" y="10555"/>
                    </a:lnTo>
                    <a:lnTo>
                      <a:pt x="36632" y="5278"/>
                    </a:lnTo>
                    <a:lnTo>
                      <a:pt x="19868" y="2173"/>
                    </a:lnTo>
                    <a:lnTo>
                      <a:pt x="3104" y="0"/>
                    </a:lnTo>
                    <a:lnTo>
                      <a:pt x="3104" y="3104"/>
                    </a:lnTo>
                    <a:lnTo>
                      <a:pt x="3104" y="7451"/>
                    </a:lnTo>
                    <a:lnTo>
                      <a:pt x="2173" y="8382"/>
                    </a:lnTo>
                    <a:lnTo>
                      <a:pt x="2173" y="10555"/>
                    </a:lnTo>
                    <a:lnTo>
                      <a:pt x="0" y="12728"/>
                    </a:lnTo>
                    <a:lnTo>
                      <a:pt x="10555" y="27319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395308EC-81BF-4E2A-9B50-5D3DD25230FA}"/>
                  </a:ext>
                </a:extLst>
              </p:cNvPr>
              <p:cNvSpPr/>
              <p:nvPr/>
            </p:nvSpPr>
            <p:spPr>
              <a:xfrm>
                <a:off x="7085867" y="4082210"/>
                <a:ext cx="108656" cy="80716"/>
              </a:xfrm>
              <a:custGeom>
                <a:avLst/>
                <a:gdLst>
                  <a:gd name="connsiteX0" fmla="*/ 14591 w 108656"/>
                  <a:gd name="connsiteY0" fmla="*/ 72023 h 80715"/>
                  <a:gd name="connsiteX1" fmla="*/ 27009 w 108656"/>
                  <a:gd name="connsiteY1" fmla="*/ 82579 h 80715"/>
                  <a:gd name="connsiteX2" fmla="*/ 32286 w 108656"/>
                  <a:gd name="connsiteY2" fmla="*/ 81647 h 80715"/>
                  <a:gd name="connsiteX3" fmla="*/ 43773 w 108656"/>
                  <a:gd name="connsiteY3" fmla="*/ 79474 h 80715"/>
                  <a:gd name="connsiteX4" fmla="*/ 58364 w 108656"/>
                  <a:gd name="connsiteY4" fmla="*/ 77301 h 80715"/>
                  <a:gd name="connsiteX5" fmla="*/ 76059 w 108656"/>
                  <a:gd name="connsiteY5" fmla="*/ 75128 h 80715"/>
                  <a:gd name="connsiteX6" fmla="*/ 93754 w 108656"/>
                  <a:gd name="connsiteY6" fmla="*/ 74197 h 80715"/>
                  <a:gd name="connsiteX7" fmla="*/ 107414 w 108656"/>
                  <a:gd name="connsiteY7" fmla="*/ 74197 h 80715"/>
                  <a:gd name="connsiteX8" fmla="*/ 108346 w 108656"/>
                  <a:gd name="connsiteY8" fmla="*/ 72023 h 80715"/>
                  <a:gd name="connsiteX9" fmla="*/ 110519 w 108656"/>
                  <a:gd name="connsiteY9" fmla="*/ 72023 h 80715"/>
                  <a:gd name="connsiteX10" fmla="*/ 110519 w 108656"/>
                  <a:gd name="connsiteY10" fmla="*/ 69850 h 80715"/>
                  <a:gd name="connsiteX11" fmla="*/ 110519 w 108656"/>
                  <a:gd name="connsiteY11" fmla="*/ 12728 h 80715"/>
                  <a:gd name="connsiteX12" fmla="*/ 95928 w 108656"/>
                  <a:gd name="connsiteY12" fmla="*/ 20179 h 80715"/>
                  <a:gd name="connsiteX13" fmla="*/ 83199 w 108656"/>
                  <a:gd name="connsiteY13" fmla="*/ 27630 h 80715"/>
                  <a:gd name="connsiteX14" fmla="*/ 66746 w 108656"/>
                  <a:gd name="connsiteY14" fmla="*/ 32907 h 80715"/>
                  <a:gd name="connsiteX15" fmla="*/ 66746 w 108656"/>
                  <a:gd name="connsiteY15" fmla="*/ 20179 h 80715"/>
                  <a:gd name="connsiteX16" fmla="*/ 66746 w 108656"/>
                  <a:gd name="connsiteY16" fmla="*/ 9624 h 80715"/>
                  <a:gd name="connsiteX17" fmla="*/ 63641 w 108656"/>
                  <a:gd name="connsiteY17" fmla="*/ 0 h 80715"/>
                  <a:gd name="connsiteX18" fmla="*/ 54018 w 108656"/>
                  <a:gd name="connsiteY18" fmla="*/ 0 h 80715"/>
                  <a:gd name="connsiteX19" fmla="*/ 39737 w 108656"/>
                  <a:gd name="connsiteY19" fmla="*/ 2173 h 80715"/>
                  <a:gd name="connsiteX20" fmla="*/ 25146 w 108656"/>
                  <a:gd name="connsiteY20" fmla="*/ 7451 h 80715"/>
                  <a:gd name="connsiteX21" fmla="*/ 15522 w 108656"/>
                  <a:gd name="connsiteY21" fmla="*/ 12728 h 80715"/>
                  <a:gd name="connsiteX22" fmla="*/ 8382 w 108656"/>
                  <a:gd name="connsiteY22" fmla="*/ 17075 h 80715"/>
                  <a:gd name="connsiteX23" fmla="*/ 7451 w 108656"/>
                  <a:gd name="connsiteY23" fmla="*/ 20179 h 80715"/>
                  <a:gd name="connsiteX24" fmla="*/ 5277 w 108656"/>
                  <a:gd name="connsiteY24" fmla="*/ 24525 h 80715"/>
                  <a:gd name="connsiteX25" fmla="*/ 3104 w 108656"/>
                  <a:gd name="connsiteY25" fmla="*/ 27630 h 80715"/>
                  <a:gd name="connsiteX26" fmla="*/ 931 w 108656"/>
                  <a:gd name="connsiteY26" fmla="*/ 31976 h 80715"/>
                  <a:gd name="connsiteX27" fmla="*/ 0 w 108656"/>
                  <a:gd name="connsiteY27" fmla="*/ 37253 h 80715"/>
                  <a:gd name="connsiteX28" fmla="*/ 5277 w 108656"/>
                  <a:gd name="connsiteY28" fmla="*/ 57122 h 80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108656" h="80715">
                    <a:moveTo>
                      <a:pt x="14591" y="72023"/>
                    </a:moveTo>
                    <a:lnTo>
                      <a:pt x="27009" y="82579"/>
                    </a:lnTo>
                    <a:lnTo>
                      <a:pt x="32286" y="81647"/>
                    </a:lnTo>
                    <a:lnTo>
                      <a:pt x="43773" y="79474"/>
                    </a:lnTo>
                    <a:lnTo>
                      <a:pt x="58364" y="77301"/>
                    </a:lnTo>
                    <a:lnTo>
                      <a:pt x="76059" y="75128"/>
                    </a:lnTo>
                    <a:lnTo>
                      <a:pt x="93754" y="74197"/>
                    </a:lnTo>
                    <a:lnTo>
                      <a:pt x="107414" y="74197"/>
                    </a:lnTo>
                    <a:lnTo>
                      <a:pt x="108346" y="72023"/>
                    </a:lnTo>
                    <a:lnTo>
                      <a:pt x="110519" y="72023"/>
                    </a:lnTo>
                    <a:lnTo>
                      <a:pt x="110519" y="69850"/>
                    </a:lnTo>
                    <a:lnTo>
                      <a:pt x="110519" y="12728"/>
                    </a:lnTo>
                    <a:lnTo>
                      <a:pt x="95928" y="20179"/>
                    </a:lnTo>
                    <a:lnTo>
                      <a:pt x="83199" y="27630"/>
                    </a:lnTo>
                    <a:lnTo>
                      <a:pt x="66746" y="32907"/>
                    </a:lnTo>
                    <a:lnTo>
                      <a:pt x="66746" y="20179"/>
                    </a:lnTo>
                    <a:lnTo>
                      <a:pt x="66746" y="9624"/>
                    </a:lnTo>
                    <a:lnTo>
                      <a:pt x="63641" y="0"/>
                    </a:lnTo>
                    <a:lnTo>
                      <a:pt x="54018" y="0"/>
                    </a:lnTo>
                    <a:lnTo>
                      <a:pt x="39737" y="2173"/>
                    </a:lnTo>
                    <a:lnTo>
                      <a:pt x="25146" y="7451"/>
                    </a:lnTo>
                    <a:lnTo>
                      <a:pt x="15522" y="12728"/>
                    </a:lnTo>
                    <a:lnTo>
                      <a:pt x="8382" y="17075"/>
                    </a:lnTo>
                    <a:lnTo>
                      <a:pt x="7451" y="20179"/>
                    </a:lnTo>
                    <a:lnTo>
                      <a:pt x="5277" y="24525"/>
                    </a:lnTo>
                    <a:lnTo>
                      <a:pt x="3104" y="27630"/>
                    </a:lnTo>
                    <a:lnTo>
                      <a:pt x="931" y="31976"/>
                    </a:lnTo>
                    <a:lnTo>
                      <a:pt x="0" y="37253"/>
                    </a:lnTo>
                    <a:lnTo>
                      <a:pt x="5277" y="57122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5DB24AC2-01D5-4F5A-8781-03C9F84B3D49}"/>
                  </a:ext>
                </a:extLst>
              </p:cNvPr>
              <p:cNvSpPr/>
              <p:nvPr/>
            </p:nvSpPr>
            <p:spPr>
              <a:xfrm>
                <a:off x="4090065" y="4082210"/>
                <a:ext cx="12418" cy="9313"/>
              </a:xfrm>
              <a:custGeom>
                <a:avLst/>
                <a:gdLst>
                  <a:gd name="connsiteX0" fmla="*/ 4036 w 12417"/>
                  <a:gd name="connsiteY0" fmla="*/ 9624 h 9313"/>
                  <a:gd name="connsiteX1" fmla="*/ 7140 w 12417"/>
                  <a:gd name="connsiteY1" fmla="*/ 9624 h 9313"/>
                  <a:gd name="connsiteX2" fmla="*/ 12418 w 12417"/>
                  <a:gd name="connsiteY2" fmla="*/ 9624 h 9313"/>
                  <a:gd name="connsiteX3" fmla="*/ 12418 w 12417"/>
                  <a:gd name="connsiteY3" fmla="*/ 5278 h 9313"/>
                  <a:gd name="connsiteX4" fmla="*/ 0 w 12417"/>
                  <a:gd name="connsiteY4" fmla="*/ 0 h 9313"/>
                  <a:gd name="connsiteX5" fmla="*/ 0 w 12417"/>
                  <a:gd name="connsiteY5" fmla="*/ 5278 h 9313"/>
                  <a:gd name="connsiteX6" fmla="*/ 0 w 12417"/>
                  <a:gd name="connsiteY6" fmla="*/ 7451 h 9313"/>
                  <a:gd name="connsiteX7" fmla="*/ 1863 w 12417"/>
                  <a:gd name="connsiteY7" fmla="*/ 9624 h 93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2417" h="9313">
                    <a:moveTo>
                      <a:pt x="4036" y="9624"/>
                    </a:moveTo>
                    <a:lnTo>
                      <a:pt x="7140" y="9624"/>
                    </a:lnTo>
                    <a:lnTo>
                      <a:pt x="12418" y="9624"/>
                    </a:lnTo>
                    <a:lnTo>
                      <a:pt x="12418" y="5278"/>
                    </a:lnTo>
                    <a:lnTo>
                      <a:pt x="0" y="0"/>
                    </a:lnTo>
                    <a:lnTo>
                      <a:pt x="0" y="5278"/>
                    </a:lnTo>
                    <a:lnTo>
                      <a:pt x="0" y="7451"/>
                    </a:lnTo>
                    <a:lnTo>
                      <a:pt x="1863" y="9624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2EC67A41-4040-422A-BF9A-02B9E8C1988E}"/>
                  </a:ext>
                </a:extLst>
              </p:cNvPr>
              <p:cNvSpPr/>
              <p:nvPr/>
            </p:nvSpPr>
            <p:spPr>
              <a:xfrm>
                <a:off x="6122554" y="4209183"/>
                <a:ext cx="12418" cy="12418"/>
              </a:xfrm>
              <a:custGeom>
                <a:avLst/>
                <a:gdLst>
                  <a:gd name="connsiteX0" fmla="*/ 1242 w 12417"/>
                  <a:gd name="connsiteY0" fmla="*/ 4346 h 12417"/>
                  <a:gd name="connsiteX1" fmla="*/ 0 w 12417"/>
                  <a:gd name="connsiteY1" fmla="*/ 6519 h 12417"/>
                  <a:gd name="connsiteX2" fmla="*/ 0 w 12417"/>
                  <a:gd name="connsiteY2" fmla="*/ 9624 h 12417"/>
                  <a:gd name="connsiteX3" fmla="*/ 0 w 12417"/>
                  <a:gd name="connsiteY3" fmla="*/ 14901 h 12417"/>
                  <a:gd name="connsiteX4" fmla="*/ 3104 w 12417"/>
                  <a:gd name="connsiteY4" fmla="*/ 14901 h 12417"/>
                  <a:gd name="connsiteX5" fmla="*/ 5278 w 12417"/>
                  <a:gd name="connsiteY5" fmla="*/ 14901 h 12417"/>
                  <a:gd name="connsiteX6" fmla="*/ 7451 w 12417"/>
                  <a:gd name="connsiteY6" fmla="*/ 14901 h 12417"/>
                  <a:gd name="connsiteX7" fmla="*/ 8382 w 12417"/>
                  <a:gd name="connsiteY7" fmla="*/ 13970 h 12417"/>
                  <a:gd name="connsiteX8" fmla="*/ 10555 w 12417"/>
                  <a:gd name="connsiteY8" fmla="*/ 11797 h 12417"/>
                  <a:gd name="connsiteX9" fmla="*/ 14591 w 12417"/>
                  <a:gd name="connsiteY9" fmla="*/ 11797 h 12417"/>
                  <a:gd name="connsiteX10" fmla="*/ 14591 w 12417"/>
                  <a:gd name="connsiteY10" fmla="*/ 4346 h 12417"/>
                  <a:gd name="connsiteX11" fmla="*/ 3104 w 12417"/>
                  <a:gd name="connsiteY11" fmla="*/ 0 h 124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2417" h="12417">
                    <a:moveTo>
                      <a:pt x="1242" y="4346"/>
                    </a:moveTo>
                    <a:lnTo>
                      <a:pt x="0" y="6519"/>
                    </a:lnTo>
                    <a:lnTo>
                      <a:pt x="0" y="9624"/>
                    </a:lnTo>
                    <a:lnTo>
                      <a:pt x="0" y="14901"/>
                    </a:lnTo>
                    <a:lnTo>
                      <a:pt x="3104" y="14901"/>
                    </a:lnTo>
                    <a:lnTo>
                      <a:pt x="5278" y="14901"/>
                    </a:lnTo>
                    <a:lnTo>
                      <a:pt x="7451" y="14901"/>
                    </a:lnTo>
                    <a:lnTo>
                      <a:pt x="8382" y="13970"/>
                    </a:lnTo>
                    <a:lnTo>
                      <a:pt x="10555" y="11797"/>
                    </a:lnTo>
                    <a:lnTo>
                      <a:pt x="14591" y="11797"/>
                    </a:lnTo>
                    <a:lnTo>
                      <a:pt x="14591" y="4346"/>
                    </a:lnTo>
                    <a:lnTo>
                      <a:pt x="3104" y="0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C46106EE-8088-4A7F-BDC4-7B3B4F9662BF}"/>
                  </a:ext>
                </a:extLst>
              </p:cNvPr>
              <p:cNvSpPr/>
              <p:nvPr/>
            </p:nvSpPr>
            <p:spPr>
              <a:xfrm>
                <a:off x="4937582" y="4135296"/>
                <a:ext cx="15522" cy="6209"/>
              </a:xfrm>
              <a:custGeom>
                <a:avLst/>
                <a:gdLst>
                  <a:gd name="connsiteX0" fmla="*/ 5277 w 15522"/>
                  <a:gd name="connsiteY0" fmla="*/ 6209 h 6208"/>
                  <a:gd name="connsiteX1" fmla="*/ 7451 w 15522"/>
                  <a:gd name="connsiteY1" fmla="*/ 6209 h 6208"/>
                  <a:gd name="connsiteX2" fmla="*/ 8382 w 15522"/>
                  <a:gd name="connsiteY2" fmla="*/ 6209 h 6208"/>
                  <a:gd name="connsiteX3" fmla="*/ 12418 w 15522"/>
                  <a:gd name="connsiteY3" fmla="*/ 4036 h 6208"/>
                  <a:gd name="connsiteX4" fmla="*/ 15522 w 15522"/>
                  <a:gd name="connsiteY4" fmla="*/ 4036 h 6208"/>
                  <a:gd name="connsiteX5" fmla="*/ 15522 w 15522"/>
                  <a:gd name="connsiteY5" fmla="*/ 0 h 6208"/>
                  <a:gd name="connsiteX6" fmla="*/ 0 w 15522"/>
                  <a:gd name="connsiteY6" fmla="*/ 0 h 6208"/>
                  <a:gd name="connsiteX7" fmla="*/ 3104 w 15522"/>
                  <a:gd name="connsiteY7" fmla="*/ 4036 h 62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5522" h="6208">
                    <a:moveTo>
                      <a:pt x="5277" y="6209"/>
                    </a:moveTo>
                    <a:lnTo>
                      <a:pt x="7451" y="6209"/>
                    </a:lnTo>
                    <a:lnTo>
                      <a:pt x="8382" y="6209"/>
                    </a:lnTo>
                    <a:lnTo>
                      <a:pt x="12418" y="4036"/>
                    </a:lnTo>
                    <a:lnTo>
                      <a:pt x="15522" y="4036"/>
                    </a:lnTo>
                    <a:lnTo>
                      <a:pt x="15522" y="0"/>
                    </a:lnTo>
                    <a:lnTo>
                      <a:pt x="0" y="0"/>
                    </a:lnTo>
                    <a:lnTo>
                      <a:pt x="3104" y="4036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6A39A563-E96B-4FB6-A8BF-3382E6DDA313}"/>
                  </a:ext>
                </a:extLst>
              </p:cNvPr>
              <p:cNvSpPr/>
              <p:nvPr/>
            </p:nvSpPr>
            <p:spPr>
              <a:xfrm>
                <a:off x="5256410" y="5105129"/>
                <a:ext cx="12418" cy="24836"/>
              </a:xfrm>
              <a:custGeom>
                <a:avLst/>
                <a:gdLst>
                  <a:gd name="connsiteX0" fmla="*/ 9313 w 12417"/>
                  <a:gd name="connsiteY0" fmla="*/ 22352 h 24835"/>
                  <a:gd name="connsiteX1" fmla="*/ 10245 w 12417"/>
                  <a:gd name="connsiteY1" fmla="*/ 18006 h 24835"/>
                  <a:gd name="connsiteX2" fmla="*/ 10245 w 12417"/>
                  <a:gd name="connsiteY2" fmla="*/ 12728 h 24835"/>
                  <a:gd name="connsiteX3" fmla="*/ 10245 w 12417"/>
                  <a:gd name="connsiteY3" fmla="*/ 7451 h 24835"/>
                  <a:gd name="connsiteX4" fmla="*/ 12418 w 12417"/>
                  <a:gd name="connsiteY4" fmla="*/ 0 h 24835"/>
                  <a:gd name="connsiteX5" fmla="*/ 3104 w 12417"/>
                  <a:gd name="connsiteY5" fmla="*/ 0 h 24835"/>
                  <a:gd name="connsiteX6" fmla="*/ 2173 w 12417"/>
                  <a:gd name="connsiteY6" fmla="*/ 5588 h 24835"/>
                  <a:gd name="connsiteX7" fmla="*/ 2173 w 12417"/>
                  <a:gd name="connsiteY7" fmla="*/ 12728 h 24835"/>
                  <a:gd name="connsiteX8" fmla="*/ 0 w 12417"/>
                  <a:gd name="connsiteY8" fmla="*/ 20179 h 24835"/>
                  <a:gd name="connsiteX9" fmla="*/ 0 w 12417"/>
                  <a:gd name="connsiteY9" fmla="*/ 27630 h 24835"/>
                  <a:gd name="connsiteX10" fmla="*/ 7140 w 12417"/>
                  <a:gd name="connsiteY10" fmla="*/ 27630 h 248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2417" h="24835">
                    <a:moveTo>
                      <a:pt x="9313" y="22352"/>
                    </a:moveTo>
                    <a:lnTo>
                      <a:pt x="10245" y="18006"/>
                    </a:lnTo>
                    <a:lnTo>
                      <a:pt x="10245" y="12728"/>
                    </a:lnTo>
                    <a:lnTo>
                      <a:pt x="10245" y="7451"/>
                    </a:lnTo>
                    <a:lnTo>
                      <a:pt x="12418" y="0"/>
                    </a:lnTo>
                    <a:lnTo>
                      <a:pt x="3104" y="0"/>
                    </a:lnTo>
                    <a:lnTo>
                      <a:pt x="2173" y="5588"/>
                    </a:lnTo>
                    <a:lnTo>
                      <a:pt x="2173" y="12728"/>
                    </a:lnTo>
                    <a:lnTo>
                      <a:pt x="0" y="20179"/>
                    </a:lnTo>
                    <a:lnTo>
                      <a:pt x="0" y="27630"/>
                    </a:lnTo>
                    <a:lnTo>
                      <a:pt x="7140" y="27630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EEA9C9C2-4721-4138-9E8E-223053871F91}"/>
                  </a:ext>
                </a:extLst>
              </p:cNvPr>
              <p:cNvSpPr/>
              <p:nvPr/>
            </p:nvSpPr>
            <p:spPr>
              <a:xfrm>
                <a:off x="3850401" y="4200801"/>
                <a:ext cx="406684" cy="447042"/>
              </a:xfrm>
              <a:custGeom>
                <a:avLst/>
                <a:gdLst>
                  <a:gd name="connsiteX0" fmla="*/ 395818 w 406683"/>
                  <a:gd name="connsiteY0" fmla="*/ 287783 h 447041"/>
                  <a:gd name="connsiteX1" fmla="*/ 392714 w 406683"/>
                  <a:gd name="connsiteY1" fmla="*/ 285610 h 447041"/>
                  <a:gd name="connsiteX2" fmla="*/ 387436 w 406683"/>
                  <a:gd name="connsiteY2" fmla="*/ 283437 h 447041"/>
                  <a:gd name="connsiteX3" fmla="*/ 383401 w 406683"/>
                  <a:gd name="connsiteY3" fmla="*/ 282506 h 447041"/>
                  <a:gd name="connsiteX4" fmla="*/ 381227 w 406683"/>
                  <a:gd name="connsiteY4" fmla="*/ 280333 h 447041"/>
                  <a:gd name="connsiteX5" fmla="*/ 381227 w 406683"/>
                  <a:gd name="connsiteY5" fmla="*/ 278159 h 447041"/>
                  <a:gd name="connsiteX6" fmla="*/ 381227 w 406683"/>
                  <a:gd name="connsiteY6" fmla="*/ 275986 h 447041"/>
                  <a:gd name="connsiteX7" fmla="*/ 383401 w 406683"/>
                  <a:gd name="connsiteY7" fmla="*/ 275055 h 447041"/>
                  <a:gd name="connsiteX8" fmla="*/ 381227 w 406683"/>
                  <a:gd name="connsiteY8" fmla="*/ 270709 h 447041"/>
                  <a:gd name="connsiteX9" fmla="*/ 379986 w 406683"/>
                  <a:gd name="connsiteY9" fmla="*/ 268846 h 447041"/>
                  <a:gd name="connsiteX10" fmla="*/ 375950 w 406683"/>
                  <a:gd name="connsiteY10" fmla="*/ 265431 h 447041"/>
                  <a:gd name="connsiteX11" fmla="*/ 372845 w 406683"/>
                  <a:gd name="connsiteY11" fmla="*/ 263568 h 447041"/>
                  <a:gd name="connsiteX12" fmla="*/ 366636 w 406683"/>
                  <a:gd name="connsiteY12" fmla="*/ 261395 h 447041"/>
                  <a:gd name="connsiteX13" fmla="*/ 363532 w 406683"/>
                  <a:gd name="connsiteY13" fmla="*/ 258291 h 447041"/>
                  <a:gd name="connsiteX14" fmla="*/ 359186 w 406683"/>
                  <a:gd name="connsiteY14" fmla="*/ 256118 h 447041"/>
                  <a:gd name="connsiteX15" fmla="*/ 358254 w 406683"/>
                  <a:gd name="connsiteY15" fmla="*/ 253945 h 447041"/>
                  <a:gd name="connsiteX16" fmla="*/ 358254 w 406683"/>
                  <a:gd name="connsiteY16" fmla="*/ 252703 h 447041"/>
                  <a:gd name="connsiteX17" fmla="*/ 356081 w 406683"/>
                  <a:gd name="connsiteY17" fmla="*/ 250840 h 447041"/>
                  <a:gd name="connsiteX18" fmla="*/ 356081 w 406683"/>
                  <a:gd name="connsiteY18" fmla="*/ 248667 h 447041"/>
                  <a:gd name="connsiteX19" fmla="*/ 356081 w 406683"/>
                  <a:gd name="connsiteY19" fmla="*/ 243389 h 447041"/>
                  <a:gd name="connsiteX20" fmla="*/ 341490 w 406683"/>
                  <a:gd name="connsiteY20" fmla="*/ 238112 h 447041"/>
                  <a:gd name="connsiteX21" fmla="*/ 330004 w 406683"/>
                  <a:gd name="connsiteY21" fmla="*/ 228488 h 447041"/>
                  <a:gd name="connsiteX22" fmla="*/ 322864 w 406683"/>
                  <a:gd name="connsiteY22" fmla="*/ 215760 h 447041"/>
                  <a:gd name="connsiteX23" fmla="*/ 325037 w 406683"/>
                  <a:gd name="connsiteY23" fmla="*/ 211724 h 447041"/>
                  <a:gd name="connsiteX24" fmla="*/ 326899 w 406683"/>
                  <a:gd name="connsiteY24" fmla="*/ 206446 h 447041"/>
                  <a:gd name="connsiteX25" fmla="*/ 330004 w 406683"/>
                  <a:gd name="connsiteY25" fmla="*/ 203032 h 447041"/>
                  <a:gd name="connsiteX26" fmla="*/ 336523 w 406683"/>
                  <a:gd name="connsiteY26" fmla="*/ 195581 h 447041"/>
                  <a:gd name="connsiteX27" fmla="*/ 326899 w 406683"/>
                  <a:gd name="connsiteY27" fmla="*/ 184094 h 447041"/>
                  <a:gd name="connsiteX28" fmla="*/ 319759 w 406683"/>
                  <a:gd name="connsiteY28" fmla="*/ 171366 h 447041"/>
                  <a:gd name="connsiteX29" fmla="*/ 310446 w 406683"/>
                  <a:gd name="connsiteY29" fmla="*/ 158638 h 447041"/>
                  <a:gd name="connsiteX30" fmla="*/ 302995 w 406683"/>
                  <a:gd name="connsiteY30" fmla="*/ 147151 h 447041"/>
                  <a:gd name="connsiteX31" fmla="*/ 290577 w 406683"/>
                  <a:gd name="connsiteY31" fmla="*/ 139701 h 447041"/>
                  <a:gd name="connsiteX32" fmla="*/ 275986 w 406683"/>
                  <a:gd name="connsiteY32" fmla="*/ 134423 h 447041"/>
                  <a:gd name="connsiteX33" fmla="*/ 275986 w 406683"/>
                  <a:gd name="connsiteY33" fmla="*/ 121695 h 447041"/>
                  <a:gd name="connsiteX34" fmla="*/ 259222 w 406683"/>
                  <a:gd name="connsiteY34" fmla="*/ 106793 h 447041"/>
                  <a:gd name="connsiteX35" fmla="*/ 244631 w 406683"/>
                  <a:gd name="connsiteY35" fmla="*/ 90029 h 447041"/>
                  <a:gd name="connsiteX36" fmla="*/ 226936 w 406683"/>
                  <a:gd name="connsiteY36" fmla="*/ 77301 h 447041"/>
                  <a:gd name="connsiteX37" fmla="*/ 222900 w 406683"/>
                  <a:gd name="connsiteY37" fmla="*/ 75128 h 447041"/>
                  <a:gd name="connsiteX38" fmla="*/ 219796 w 406683"/>
                  <a:gd name="connsiteY38" fmla="*/ 75128 h 447041"/>
                  <a:gd name="connsiteX39" fmla="*/ 214518 w 406683"/>
                  <a:gd name="connsiteY39" fmla="*/ 75128 h 447041"/>
                  <a:gd name="connsiteX40" fmla="*/ 209240 w 406683"/>
                  <a:gd name="connsiteY40" fmla="*/ 75128 h 447041"/>
                  <a:gd name="connsiteX41" fmla="*/ 203032 w 406683"/>
                  <a:gd name="connsiteY41" fmla="*/ 75128 h 447041"/>
                  <a:gd name="connsiteX42" fmla="*/ 199927 w 406683"/>
                  <a:gd name="connsiteY42" fmla="*/ 72955 h 447041"/>
                  <a:gd name="connsiteX43" fmla="*/ 192787 w 406683"/>
                  <a:gd name="connsiteY43" fmla="*/ 64573 h 447041"/>
                  <a:gd name="connsiteX44" fmla="*/ 187509 w 406683"/>
                  <a:gd name="connsiteY44" fmla="*/ 50913 h 447041"/>
                  <a:gd name="connsiteX45" fmla="*/ 180059 w 406683"/>
                  <a:gd name="connsiteY45" fmla="*/ 36012 h 447041"/>
                  <a:gd name="connsiteX46" fmla="*/ 172918 w 406683"/>
                  <a:gd name="connsiteY46" fmla="*/ 23283 h 447041"/>
                  <a:gd name="connsiteX47" fmla="*/ 166709 w 406683"/>
                  <a:gd name="connsiteY47" fmla="*/ 22352 h 447041"/>
                  <a:gd name="connsiteX48" fmla="*/ 161432 w 406683"/>
                  <a:gd name="connsiteY48" fmla="*/ 20179 h 447041"/>
                  <a:gd name="connsiteX49" fmla="*/ 156154 w 406683"/>
                  <a:gd name="connsiteY49" fmla="*/ 18006 h 447041"/>
                  <a:gd name="connsiteX50" fmla="*/ 152118 w 406683"/>
                  <a:gd name="connsiteY50" fmla="*/ 15833 h 447041"/>
                  <a:gd name="connsiteX51" fmla="*/ 146841 w 406683"/>
                  <a:gd name="connsiteY51" fmla="*/ 12728 h 447041"/>
                  <a:gd name="connsiteX52" fmla="*/ 141563 w 406683"/>
                  <a:gd name="connsiteY52" fmla="*/ 12728 h 447041"/>
                  <a:gd name="connsiteX53" fmla="*/ 137527 w 406683"/>
                  <a:gd name="connsiteY53" fmla="*/ 14901 h 447041"/>
                  <a:gd name="connsiteX54" fmla="*/ 136596 w 406683"/>
                  <a:gd name="connsiteY54" fmla="*/ 14901 h 447041"/>
                  <a:gd name="connsiteX55" fmla="*/ 132250 w 406683"/>
                  <a:gd name="connsiteY55" fmla="*/ 15833 h 447041"/>
                  <a:gd name="connsiteX56" fmla="*/ 136596 w 406683"/>
                  <a:gd name="connsiteY56" fmla="*/ 28561 h 447041"/>
                  <a:gd name="connsiteX57" fmla="*/ 139701 w 406683"/>
                  <a:gd name="connsiteY57" fmla="*/ 38185 h 447041"/>
                  <a:gd name="connsiteX58" fmla="*/ 141563 w 406683"/>
                  <a:gd name="connsiteY58" fmla="*/ 49671 h 447041"/>
                  <a:gd name="connsiteX59" fmla="*/ 143736 w 406683"/>
                  <a:gd name="connsiteY59" fmla="*/ 65504 h 447041"/>
                  <a:gd name="connsiteX60" fmla="*/ 154291 w 406683"/>
                  <a:gd name="connsiteY60" fmla="*/ 62400 h 447041"/>
                  <a:gd name="connsiteX61" fmla="*/ 161432 w 406683"/>
                  <a:gd name="connsiteY61" fmla="*/ 57122 h 447041"/>
                  <a:gd name="connsiteX62" fmla="*/ 166709 w 406683"/>
                  <a:gd name="connsiteY62" fmla="*/ 52776 h 447041"/>
                  <a:gd name="connsiteX63" fmla="*/ 176023 w 406683"/>
                  <a:gd name="connsiteY63" fmla="*/ 49671 h 447041"/>
                  <a:gd name="connsiteX64" fmla="*/ 176023 w 406683"/>
                  <a:gd name="connsiteY64" fmla="*/ 52776 h 447041"/>
                  <a:gd name="connsiteX65" fmla="*/ 180059 w 406683"/>
                  <a:gd name="connsiteY65" fmla="*/ 52776 h 447041"/>
                  <a:gd name="connsiteX66" fmla="*/ 176023 w 406683"/>
                  <a:gd name="connsiteY66" fmla="*/ 54949 h 447041"/>
                  <a:gd name="connsiteX67" fmla="*/ 172918 w 406683"/>
                  <a:gd name="connsiteY67" fmla="*/ 58053 h 447041"/>
                  <a:gd name="connsiteX68" fmla="*/ 166709 w 406683"/>
                  <a:gd name="connsiteY68" fmla="*/ 60226 h 447041"/>
                  <a:gd name="connsiteX69" fmla="*/ 163605 w 406683"/>
                  <a:gd name="connsiteY69" fmla="*/ 62400 h 447041"/>
                  <a:gd name="connsiteX70" fmla="*/ 159259 w 406683"/>
                  <a:gd name="connsiteY70" fmla="*/ 65504 h 447041"/>
                  <a:gd name="connsiteX71" fmla="*/ 158327 w 406683"/>
                  <a:gd name="connsiteY71" fmla="*/ 69850 h 447041"/>
                  <a:gd name="connsiteX72" fmla="*/ 156154 w 406683"/>
                  <a:gd name="connsiteY72" fmla="*/ 75128 h 447041"/>
                  <a:gd name="connsiteX73" fmla="*/ 154291 w 406683"/>
                  <a:gd name="connsiteY73" fmla="*/ 80405 h 447041"/>
                  <a:gd name="connsiteX74" fmla="*/ 152118 w 406683"/>
                  <a:gd name="connsiteY74" fmla="*/ 84752 h 447041"/>
                  <a:gd name="connsiteX75" fmla="*/ 150877 w 406683"/>
                  <a:gd name="connsiteY75" fmla="*/ 86614 h 447041"/>
                  <a:gd name="connsiteX76" fmla="*/ 149014 w 406683"/>
                  <a:gd name="connsiteY76" fmla="*/ 87856 h 447041"/>
                  <a:gd name="connsiteX77" fmla="*/ 146841 w 406683"/>
                  <a:gd name="connsiteY77" fmla="*/ 87856 h 447041"/>
                  <a:gd name="connsiteX78" fmla="*/ 143736 w 406683"/>
                  <a:gd name="connsiteY78" fmla="*/ 90029 h 447041"/>
                  <a:gd name="connsiteX79" fmla="*/ 143736 w 406683"/>
                  <a:gd name="connsiteY79" fmla="*/ 82579 h 447041"/>
                  <a:gd name="connsiteX80" fmla="*/ 141563 w 406683"/>
                  <a:gd name="connsiteY80" fmla="*/ 69850 h 447041"/>
                  <a:gd name="connsiteX81" fmla="*/ 139701 w 406683"/>
                  <a:gd name="connsiteY81" fmla="*/ 58053 h 447041"/>
                  <a:gd name="connsiteX82" fmla="*/ 139701 w 406683"/>
                  <a:gd name="connsiteY82" fmla="*/ 52776 h 447041"/>
                  <a:gd name="connsiteX83" fmla="*/ 126972 w 406683"/>
                  <a:gd name="connsiteY83" fmla="*/ 49671 h 447041"/>
                  <a:gd name="connsiteX84" fmla="*/ 119832 w 406683"/>
                  <a:gd name="connsiteY84" fmla="*/ 38185 h 447041"/>
                  <a:gd name="connsiteX85" fmla="*/ 112381 w 406683"/>
                  <a:gd name="connsiteY85" fmla="*/ 25457 h 447041"/>
                  <a:gd name="connsiteX86" fmla="*/ 107414 w 406683"/>
                  <a:gd name="connsiteY86" fmla="*/ 12728 h 447041"/>
                  <a:gd name="connsiteX87" fmla="*/ 80095 w 406683"/>
                  <a:gd name="connsiteY87" fmla="*/ 12728 h 447041"/>
                  <a:gd name="connsiteX88" fmla="*/ 80095 w 406683"/>
                  <a:gd name="connsiteY88" fmla="*/ 57122 h 447041"/>
                  <a:gd name="connsiteX89" fmla="*/ 73886 w 406683"/>
                  <a:gd name="connsiteY89" fmla="*/ 57122 h 447041"/>
                  <a:gd name="connsiteX90" fmla="*/ 70782 w 406683"/>
                  <a:gd name="connsiteY90" fmla="*/ 54949 h 447041"/>
                  <a:gd name="connsiteX91" fmla="*/ 66746 w 406683"/>
                  <a:gd name="connsiteY91" fmla="*/ 54949 h 447041"/>
                  <a:gd name="connsiteX92" fmla="*/ 63641 w 406683"/>
                  <a:gd name="connsiteY92" fmla="*/ 52776 h 447041"/>
                  <a:gd name="connsiteX93" fmla="*/ 56191 w 406683"/>
                  <a:gd name="connsiteY93" fmla="*/ 38185 h 447041"/>
                  <a:gd name="connsiteX94" fmla="*/ 54328 w 406683"/>
                  <a:gd name="connsiteY94" fmla="*/ 22352 h 447041"/>
                  <a:gd name="connsiteX95" fmla="*/ 56191 w 406683"/>
                  <a:gd name="connsiteY95" fmla="*/ 3104 h 447041"/>
                  <a:gd name="connsiteX96" fmla="*/ 52155 w 406683"/>
                  <a:gd name="connsiteY96" fmla="*/ 3104 h 447041"/>
                  <a:gd name="connsiteX97" fmla="*/ 52155 w 406683"/>
                  <a:gd name="connsiteY97" fmla="*/ 0 h 447041"/>
                  <a:gd name="connsiteX98" fmla="*/ 22973 w 406683"/>
                  <a:gd name="connsiteY98" fmla="*/ 3104 h 447041"/>
                  <a:gd name="connsiteX99" fmla="*/ 19869 w 406683"/>
                  <a:gd name="connsiteY99" fmla="*/ 28561 h 447041"/>
                  <a:gd name="connsiteX100" fmla="*/ 16764 w 406683"/>
                  <a:gd name="connsiteY100" fmla="*/ 54949 h 447041"/>
                  <a:gd name="connsiteX101" fmla="*/ 9313 w 406683"/>
                  <a:gd name="connsiteY101" fmla="*/ 79474 h 447041"/>
                  <a:gd name="connsiteX102" fmla="*/ 0 w 406683"/>
                  <a:gd name="connsiteY102" fmla="*/ 97480 h 447041"/>
                  <a:gd name="connsiteX103" fmla="*/ 3104 w 406683"/>
                  <a:gd name="connsiteY103" fmla="*/ 104620 h 447041"/>
                  <a:gd name="connsiteX104" fmla="*/ 7451 w 406683"/>
                  <a:gd name="connsiteY104" fmla="*/ 109898 h 447041"/>
                  <a:gd name="connsiteX105" fmla="*/ 12418 w 406683"/>
                  <a:gd name="connsiteY105" fmla="*/ 114244 h 447041"/>
                  <a:gd name="connsiteX106" fmla="*/ 19869 w 406683"/>
                  <a:gd name="connsiteY106" fmla="*/ 116417 h 447041"/>
                  <a:gd name="connsiteX107" fmla="*/ 27009 w 406683"/>
                  <a:gd name="connsiteY107" fmla="*/ 117349 h 447041"/>
                  <a:gd name="connsiteX108" fmla="*/ 27009 w 406683"/>
                  <a:gd name="connsiteY108" fmla="*/ 121695 h 447041"/>
                  <a:gd name="connsiteX109" fmla="*/ 27009 w 406683"/>
                  <a:gd name="connsiteY109" fmla="*/ 123868 h 447041"/>
                  <a:gd name="connsiteX110" fmla="*/ 25146 w 406683"/>
                  <a:gd name="connsiteY110" fmla="*/ 123868 h 447041"/>
                  <a:gd name="connsiteX111" fmla="*/ 25146 w 406683"/>
                  <a:gd name="connsiteY111" fmla="*/ 124799 h 447041"/>
                  <a:gd name="connsiteX112" fmla="*/ 22973 w 406683"/>
                  <a:gd name="connsiteY112" fmla="*/ 126972 h 447041"/>
                  <a:gd name="connsiteX113" fmla="*/ 30113 w 406683"/>
                  <a:gd name="connsiteY113" fmla="*/ 141874 h 447041"/>
                  <a:gd name="connsiteX114" fmla="*/ 41600 w 406683"/>
                  <a:gd name="connsiteY114" fmla="*/ 151187 h 447041"/>
                  <a:gd name="connsiteX115" fmla="*/ 56191 w 406683"/>
                  <a:gd name="connsiteY115" fmla="*/ 156465 h 447041"/>
                  <a:gd name="connsiteX116" fmla="*/ 72955 w 406683"/>
                  <a:gd name="connsiteY116" fmla="*/ 161742 h 447041"/>
                  <a:gd name="connsiteX117" fmla="*/ 90650 w 406683"/>
                  <a:gd name="connsiteY117" fmla="*/ 166089 h 447041"/>
                  <a:gd name="connsiteX118" fmla="*/ 107414 w 406683"/>
                  <a:gd name="connsiteY118" fmla="*/ 171366 h 447041"/>
                  <a:gd name="connsiteX119" fmla="*/ 119832 w 406683"/>
                  <a:gd name="connsiteY119" fmla="*/ 178817 h 447041"/>
                  <a:gd name="connsiteX120" fmla="*/ 132250 w 406683"/>
                  <a:gd name="connsiteY120" fmla="*/ 174471 h 447041"/>
                  <a:gd name="connsiteX121" fmla="*/ 139701 w 406683"/>
                  <a:gd name="connsiteY121" fmla="*/ 169193 h 447041"/>
                  <a:gd name="connsiteX122" fmla="*/ 144668 w 406683"/>
                  <a:gd name="connsiteY122" fmla="*/ 163915 h 447041"/>
                  <a:gd name="connsiteX123" fmla="*/ 150877 w 406683"/>
                  <a:gd name="connsiteY123" fmla="*/ 158638 h 447041"/>
                  <a:gd name="connsiteX124" fmla="*/ 159259 w 406683"/>
                  <a:gd name="connsiteY124" fmla="*/ 154602 h 447041"/>
                  <a:gd name="connsiteX125" fmla="*/ 168882 w 406683"/>
                  <a:gd name="connsiteY125" fmla="*/ 156465 h 447041"/>
                  <a:gd name="connsiteX126" fmla="*/ 178196 w 406683"/>
                  <a:gd name="connsiteY126" fmla="*/ 163915 h 447041"/>
                  <a:gd name="connsiteX127" fmla="*/ 188441 w 406683"/>
                  <a:gd name="connsiteY127" fmla="*/ 171366 h 447041"/>
                  <a:gd name="connsiteX128" fmla="*/ 203032 w 406683"/>
                  <a:gd name="connsiteY128" fmla="*/ 174471 h 447041"/>
                  <a:gd name="connsiteX129" fmla="*/ 212345 w 406683"/>
                  <a:gd name="connsiteY129" fmla="*/ 218864 h 447041"/>
                  <a:gd name="connsiteX130" fmla="*/ 219796 w 406683"/>
                  <a:gd name="connsiteY130" fmla="*/ 228488 h 447041"/>
                  <a:gd name="connsiteX131" fmla="*/ 230040 w 406683"/>
                  <a:gd name="connsiteY131" fmla="*/ 235939 h 447041"/>
                  <a:gd name="connsiteX132" fmla="*/ 239664 w 406683"/>
                  <a:gd name="connsiteY132" fmla="*/ 243389 h 447041"/>
                  <a:gd name="connsiteX133" fmla="*/ 246804 w 406683"/>
                  <a:gd name="connsiteY133" fmla="*/ 256118 h 447041"/>
                  <a:gd name="connsiteX134" fmla="*/ 248977 w 406683"/>
                  <a:gd name="connsiteY134" fmla="*/ 265431 h 447041"/>
                  <a:gd name="connsiteX135" fmla="*/ 246804 w 406683"/>
                  <a:gd name="connsiteY135" fmla="*/ 278159 h 447041"/>
                  <a:gd name="connsiteX136" fmla="*/ 243700 w 406683"/>
                  <a:gd name="connsiteY136" fmla="*/ 295234 h 447041"/>
                  <a:gd name="connsiteX137" fmla="*/ 237491 w 406683"/>
                  <a:gd name="connsiteY137" fmla="*/ 311998 h 447041"/>
                  <a:gd name="connsiteX138" fmla="*/ 232213 w 406683"/>
                  <a:gd name="connsiteY138" fmla="*/ 326899 h 447041"/>
                  <a:gd name="connsiteX139" fmla="*/ 226936 w 406683"/>
                  <a:gd name="connsiteY139" fmla="*/ 337455 h 447041"/>
                  <a:gd name="connsiteX140" fmla="*/ 209240 w 406683"/>
                  <a:gd name="connsiteY140" fmla="*/ 342732 h 447041"/>
                  <a:gd name="connsiteX141" fmla="*/ 188441 w 406683"/>
                  <a:gd name="connsiteY141" fmla="*/ 348010 h 447041"/>
                  <a:gd name="connsiteX142" fmla="*/ 172918 w 406683"/>
                  <a:gd name="connsiteY142" fmla="*/ 354529 h 447041"/>
                  <a:gd name="connsiteX143" fmla="*/ 172918 w 406683"/>
                  <a:gd name="connsiteY143" fmla="*/ 361669 h 447041"/>
                  <a:gd name="connsiteX144" fmla="*/ 172918 w 406683"/>
                  <a:gd name="connsiteY144" fmla="*/ 367257 h 447041"/>
                  <a:gd name="connsiteX145" fmla="*/ 173850 w 406683"/>
                  <a:gd name="connsiteY145" fmla="*/ 372535 h 447041"/>
                  <a:gd name="connsiteX146" fmla="*/ 176023 w 406683"/>
                  <a:gd name="connsiteY146" fmla="*/ 377813 h 447041"/>
                  <a:gd name="connsiteX147" fmla="*/ 197754 w 406683"/>
                  <a:gd name="connsiteY147" fmla="*/ 376571 h 447041"/>
                  <a:gd name="connsiteX148" fmla="*/ 216691 w 406683"/>
                  <a:gd name="connsiteY148" fmla="*/ 370362 h 447041"/>
                  <a:gd name="connsiteX149" fmla="*/ 232213 w 406683"/>
                  <a:gd name="connsiteY149" fmla="*/ 361669 h 447041"/>
                  <a:gd name="connsiteX150" fmla="*/ 243700 w 406683"/>
                  <a:gd name="connsiteY150" fmla="*/ 372535 h 447041"/>
                  <a:gd name="connsiteX151" fmla="*/ 254255 w 406683"/>
                  <a:gd name="connsiteY151" fmla="*/ 387126 h 447041"/>
                  <a:gd name="connsiteX152" fmla="*/ 261395 w 406683"/>
                  <a:gd name="connsiteY152" fmla="*/ 402027 h 447041"/>
                  <a:gd name="connsiteX153" fmla="*/ 268846 w 406683"/>
                  <a:gd name="connsiteY153" fmla="*/ 418791 h 447041"/>
                  <a:gd name="connsiteX154" fmla="*/ 280022 w 406683"/>
                  <a:gd name="connsiteY154" fmla="*/ 429657 h 447041"/>
                  <a:gd name="connsiteX155" fmla="*/ 292750 w 406683"/>
                  <a:gd name="connsiteY155" fmla="*/ 436797 h 447041"/>
                  <a:gd name="connsiteX156" fmla="*/ 310446 w 406683"/>
                  <a:gd name="connsiteY156" fmla="*/ 441143 h 447041"/>
                  <a:gd name="connsiteX157" fmla="*/ 326899 w 406683"/>
                  <a:gd name="connsiteY157" fmla="*/ 444248 h 447041"/>
                  <a:gd name="connsiteX158" fmla="*/ 339628 w 406683"/>
                  <a:gd name="connsiteY158" fmla="*/ 449526 h 447041"/>
                  <a:gd name="connsiteX159" fmla="*/ 343663 w 406683"/>
                  <a:gd name="connsiteY159" fmla="*/ 449526 h 447041"/>
                  <a:gd name="connsiteX160" fmla="*/ 336523 w 406683"/>
                  <a:gd name="connsiteY160" fmla="*/ 433693 h 447041"/>
                  <a:gd name="connsiteX161" fmla="*/ 326899 w 406683"/>
                  <a:gd name="connsiteY161" fmla="*/ 420964 h 447041"/>
                  <a:gd name="connsiteX162" fmla="*/ 316655 w 406683"/>
                  <a:gd name="connsiteY162" fmla="*/ 406374 h 447041"/>
                  <a:gd name="connsiteX163" fmla="*/ 319759 w 406683"/>
                  <a:gd name="connsiteY163" fmla="*/ 406374 h 447041"/>
                  <a:gd name="connsiteX164" fmla="*/ 322864 w 406683"/>
                  <a:gd name="connsiteY164" fmla="*/ 407305 h 447041"/>
                  <a:gd name="connsiteX165" fmla="*/ 330004 w 406683"/>
                  <a:gd name="connsiteY165" fmla="*/ 411651 h 447041"/>
                  <a:gd name="connsiteX166" fmla="*/ 339628 w 406683"/>
                  <a:gd name="connsiteY166" fmla="*/ 416929 h 447041"/>
                  <a:gd name="connsiteX167" fmla="*/ 348941 w 406683"/>
                  <a:gd name="connsiteY167" fmla="*/ 422206 h 447041"/>
                  <a:gd name="connsiteX168" fmla="*/ 356081 w 406683"/>
                  <a:gd name="connsiteY168" fmla="*/ 426242 h 447041"/>
                  <a:gd name="connsiteX169" fmla="*/ 359186 w 406683"/>
                  <a:gd name="connsiteY169" fmla="*/ 424379 h 447041"/>
                  <a:gd name="connsiteX170" fmla="*/ 361359 w 406683"/>
                  <a:gd name="connsiteY170" fmla="*/ 422206 h 447041"/>
                  <a:gd name="connsiteX171" fmla="*/ 363532 w 406683"/>
                  <a:gd name="connsiteY171" fmla="*/ 420964 h 447041"/>
                  <a:gd name="connsiteX172" fmla="*/ 363532 w 406683"/>
                  <a:gd name="connsiteY172" fmla="*/ 418791 h 447041"/>
                  <a:gd name="connsiteX173" fmla="*/ 365395 w 406683"/>
                  <a:gd name="connsiteY173" fmla="*/ 416929 h 447041"/>
                  <a:gd name="connsiteX174" fmla="*/ 366636 w 406683"/>
                  <a:gd name="connsiteY174" fmla="*/ 414756 h 447041"/>
                  <a:gd name="connsiteX175" fmla="*/ 365395 w 406683"/>
                  <a:gd name="connsiteY175" fmla="*/ 394577 h 447041"/>
                  <a:gd name="connsiteX176" fmla="*/ 359186 w 406683"/>
                  <a:gd name="connsiteY176" fmla="*/ 379675 h 447041"/>
                  <a:gd name="connsiteX177" fmla="*/ 352045 w 406683"/>
                  <a:gd name="connsiteY177" fmla="*/ 365084 h 447041"/>
                  <a:gd name="connsiteX178" fmla="*/ 339628 w 406683"/>
                  <a:gd name="connsiteY178" fmla="*/ 365084 h 447041"/>
                  <a:gd name="connsiteX179" fmla="*/ 332177 w 406683"/>
                  <a:gd name="connsiteY179" fmla="*/ 333108 h 447041"/>
                  <a:gd name="connsiteX180" fmla="*/ 322864 w 406683"/>
                  <a:gd name="connsiteY180" fmla="*/ 304547 h 447041"/>
                  <a:gd name="connsiteX181" fmla="*/ 329073 w 406683"/>
                  <a:gd name="connsiteY181" fmla="*/ 302685 h 447041"/>
                  <a:gd name="connsiteX182" fmla="*/ 334350 w 406683"/>
                  <a:gd name="connsiteY182" fmla="*/ 302685 h 447041"/>
                  <a:gd name="connsiteX183" fmla="*/ 339628 w 406683"/>
                  <a:gd name="connsiteY183" fmla="*/ 300512 h 447041"/>
                  <a:gd name="connsiteX184" fmla="*/ 346768 w 406683"/>
                  <a:gd name="connsiteY184" fmla="*/ 300512 h 447041"/>
                  <a:gd name="connsiteX185" fmla="*/ 352045 w 406683"/>
                  <a:gd name="connsiteY185" fmla="*/ 313240 h 447041"/>
                  <a:gd name="connsiteX186" fmla="*/ 359186 w 406683"/>
                  <a:gd name="connsiteY186" fmla="*/ 322553 h 447041"/>
                  <a:gd name="connsiteX187" fmla="*/ 368810 w 406683"/>
                  <a:gd name="connsiteY187" fmla="*/ 332177 h 447041"/>
                  <a:gd name="connsiteX188" fmla="*/ 375950 w 406683"/>
                  <a:gd name="connsiteY188" fmla="*/ 340559 h 447041"/>
                  <a:gd name="connsiteX189" fmla="*/ 383401 w 406683"/>
                  <a:gd name="connsiteY189" fmla="*/ 340559 h 447041"/>
                  <a:gd name="connsiteX190" fmla="*/ 388368 w 406683"/>
                  <a:gd name="connsiteY190" fmla="*/ 339628 h 447041"/>
                  <a:gd name="connsiteX191" fmla="*/ 394577 w 406683"/>
                  <a:gd name="connsiteY191" fmla="*/ 339628 h 447041"/>
                  <a:gd name="connsiteX192" fmla="*/ 399854 w 406683"/>
                  <a:gd name="connsiteY192" fmla="*/ 337455 h 447041"/>
                  <a:gd name="connsiteX193" fmla="*/ 407305 w 406683"/>
                  <a:gd name="connsiteY193" fmla="*/ 287783 h 447041"/>
                  <a:gd name="connsiteX194" fmla="*/ 402027 w 406683"/>
                  <a:gd name="connsiteY194" fmla="*/ 287783 h 4470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</a:cxnLst>
                <a:rect l="l" t="t" r="r" b="b"/>
                <a:pathLst>
                  <a:path w="406683" h="447041">
                    <a:moveTo>
                      <a:pt x="395818" y="287783"/>
                    </a:moveTo>
                    <a:lnTo>
                      <a:pt x="392714" y="285610"/>
                    </a:lnTo>
                    <a:lnTo>
                      <a:pt x="387436" y="283437"/>
                    </a:lnTo>
                    <a:lnTo>
                      <a:pt x="383401" y="282506"/>
                    </a:lnTo>
                    <a:lnTo>
                      <a:pt x="381227" y="280333"/>
                    </a:lnTo>
                    <a:lnTo>
                      <a:pt x="381227" y="278159"/>
                    </a:lnTo>
                    <a:lnTo>
                      <a:pt x="381227" y="275986"/>
                    </a:lnTo>
                    <a:lnTo>
                      <a:pt x="383401" y="275055"/>
                    </a:lnTo>
                    <a:lnTo>
                      <a:pt x="381227" y="270709"/>
                    </a:lnTo>
                    <a:lnTo>
                      <a:pt x="379986" y="268846"/>
                    </a:lnTo>
                    <a:lnTo>
                      <a:pt x="375950" y="265431"/>
                    </a:lnTo>
                    <a:lnTo>
                      <a:pt x="372845" y="263568"/>
                    </a:lnTo>
                    <a:lnTo>
                      <a:pt x="366636" y="261395"/>
                    </a:lnTo>
                    <a:lnTo>
                      <a:pt x="363532" y="258291"/>
                    </a:lnTo>
                    <a:lnTo>
                      <a:pt x="359186" y="256118"/>
                    </a:lnTo>
                    <a:lnTo>
                      <a:pt x="358254" y="253945"/>
                    </a:lnTo>
                    <a:lnTo>
                      <a:pt x="358254" y="252703"/>
                    </a:lnTo>
                    <a:lnTo>
                      <a:pt x="356081" y="250840"/>
                    </a:lnTo>
                    <a:lnTo>
                      <a:pt x="356081" y="248667"/>
                    </a:lnTo>
                    <a:lnTo>
                      <a:pt x="356081" y="243389"/>
                    </a:lnTo>
                    <a:lnTo>
                      <a:pt x="341490" y="238112"/>
                    </a:lnTo>
                    <a:lnTo>
                      <a:pt x="330004" y="228488"/>
                    </a:lnTo>
                    <a:lnTo>
                      <a:pt x="322864" y="215760"/>
                    </a:lnTo>
                    <a:lnTo>
                      <a:pt x="325037" y="211724"/>
                    </a:lnTo>
                    <a:lnTo>
                      <a:pt x="326899" y="206446"/>
                    </a:lnTo>
                    <a:lnTo>
                      <a:pt x="330004" y="203032"/>
                    </a:lnTo>
                    <a:lnTo>
                      <a:pt x="336523" y="195581"/>
                    </a:lnTo>
                    <a:lnTo>
                      <a:pt x="326899" y="184094"/>
                    </a:lnTo>
                    <a:lnTo>
                      <a:pt x="319759" y="171366"/>
                    </a:lnTo>
                    <a:lnTo>
                      <a:pt x="310446" y="158638"/>
                    </a:lnTo>
                    <a:lnTo>
                      <a:pt x="302995" y="147151"/>
                    </a:lnTo>
                    <a:lnTo>
                      <a:pt x="290577" y="139701"/>
                    </a:lnTo>
                    <a:lnTo>
                      <a:pt x="275986" y="134423"/>
                    </a:lnTo>
                    <a:lnTo>
                      <a:pt x="275986" y="121695"/>
                    </a:lnTo>
                    <a:lnTo>
                      <a:pt x="259222" y="106793"/>
                    </a:lnTo>
                    <a:lnTo>
                      <a:pt x="244631" y="90029"/>
                    </a:lnTo>
                    <a:lnTo>
                      <a:pt x="226936" y="77301"/>
                    </a:lnTo>
                    <a:lnTo>
                      <a:pt x="222900" y="75128"/>
                    </a:lnTo>
                    <a:lnTo>
                      <a:pt x="219796" y="75128"/>
                    </a:lnTo>
                    <a:lnTo>
                      <a:pt x="214518" y="75128"/>
                    </a:lnTo>
                    <a:lnTo>
                      <a:pt x="209240" y="75128"/>
                    </a:lnTo>
                    <a:lnTo>
                      <a:pt x="203032" y="75128"/>
                    </a:lnTo>
                    <a:lnTo>
                      <a:pt x="199927" y="72955"/>
                    </a:lnTo>
                    <a:lnTo>
                      <a:pt x="192787" y="64573"/>
                    </a:lnTo>
                    <a:lnTo>
                      <a:pt x="187509" y="50913"/>
                    </a:lnTo>
                    <a:lnTo>
                      <a:pt x="180059" y="36012"/>
                    </a:lnTo>
                    <a:lnTo>
                      <a:pt x="172918" y="23283"/>
                    </a:lnTo>
                    <a:lnTo>
                      <a:pt x="166709" y="22352"/>
                    </a:lnTo>
                    <a:lnTo>
                      <a:pt x="161432" y="20179"/>
                    </a:lnTo>
                    <a:lnTo>
                      <a:pt x="156154" y="18006"/>
                    </a:lnTo>
                    <a:lnTo>
                      <a:pt x="152118" y="15833"/>
                    </a:lnTo>
                    <a:lnTo>
                      <a:pt x="146841" y="12728"/>
                    </a:lnTo>
                    <a:lnTo>
                      <a:pt x="141563" y="12728"/>
                    </a:lnTo>
                    <a:lnTo>
                      <a:pt x="137527" y="14901"/>
                    </a:lnTo>
                    <a:lnTo>
                      <a:pt x="136596" y="14901"/>
                    </a:lnTo>
                    <a:lnTo>
                      <a:pt x="132250" y="15833"/>
                    </a:lnTo>
                    <a:lnTo>
                      <a:pt x="136596" y="28561"/>
                    </a:lnTo>
                    <a:lnTo>
                      <a:pt x="139701" y="38185"/>
                    </a:lnTo>
                    <a:lnTo>
                      <a:pt x="141563" y="49671"/>
                    </a:lnTo>
                    <a:lnTo>
                      <a:pt x="143736" y="65504"/>
                    </a:lnTo>
                    <a:lnTo>
                      <a:pt x="154291" y="62400"/>
                    </a:lnTo>
                    <a:lnTo>
                      <a:pt x="161432" y="57122"/>
                    </a:lnTo>
                    <a:lnTo>
                      <a:pt x="166709" y="52776"/>
                    </a:lnTo>
                    <a:lnTo>
                      <a:pt x="176023" y="49671"/>
                    </a:lnTo>
                    <a:lnTo>
                      <a:pt x="176023" y="52776"/>
                    </a:lnTo>
                    <a:lnTo>
                      <a:pt x="180059" y="52776"/>
                    </a:lnTo>
                    <a:lnTo>
                      <a:pt x="176023" y="54949"/>
                    </a:lnTo>
                    <a:lnTo>
                      <a:pt x="172918" y="58053"/>
                    </a:lnTo>
                    <a:lnTo>
                      <a:pt x="166709" y="60226"/>
                    </a:lnTo>
                    <a:lnTo>
                      <a:pt x="163605" y="62400"/>
                    </a:lnTo>
                    <a:lnTo>
                      <a:pt x="159259" y="65504"/>
                    </a:lnTo>
                    <a:lnTo>
                      <a:pt x="158327" y="69850"/>
                    </a:lnTo>
                    <a:lnTo>
                      <a:pt x="156154" y="75128"/>
                    </a:lnTo>
                    <a:lnTo>
                      <a:pt x="154291" y="80405"/>
                    </a:lnTo>
                    <a:lnTo>
                      <a:pt x="152118" y="84752"/>
                    </a:lnTo>
                    <a:lnTo>
                      <a:pt x="150877" y="86614"/>
                    </a:lnTo>
                    <a:lnTo>
                      <a:pt x="149014" y="87856"/>
                    </a:lnTo>
                    <a:lnTo>
                      <a:pt x="146841" y="87856"/>
                    </a:lnTo>
                    <a:lnTo>
                      <a:pt x="143736" y="90029"/>
                    </a:lnTo>
                    <a:lnTo>
                      <a:pt x="143736" y="82579"/>
                    </a:lnTo>
                    <a:lnTo>
                      <a:pt x="141563" y="69850"/>
                    </a:lnTo>
                    <a:lnTo>
                      <a:pt x="139701" y="58053"/>
                    </a:lnTo>
                    <a:lnTo>
                      <a:pt x="139701" y="52776"/>
                    </a:lnTo>
                    <a:lnTo>
                      <a:pt x="126972" y="49671"/>
                    </a:lnTo>
                    <a:lnTo>
                      <a:pt x="119832" y="38185"/>
                    </a:lnTo>
                    <a:lnTo>
                      <a:pt x="112381" y="25457"/>
                    </a:lnTo>
                    <a:lnTo>
                      <a:pt x="107414" y="12728"/>
                    </a:lnTo>
                    <a:lnTo>
                      <a:pt x="80095" y="12728"/>
                    </a:lnTo>
                    <a:lnTo>
                      <a:pt x="80095" y="57122"/>
                    </a:lnTo>
                    <a:lnTo>
                      <a:pt x="73886" y="57122"/>
                    </a:lnTo>
                    <a:lnTo>
                      <a:pt x="70782" y="54949"/>
                    </a:lnTo>
                    <a:lnTo>
                      <a:pt x="66746" y="54949"/>
                    </a:lnTo>
                    <a:lnTo>
                      <a:pt x="63641" y="52776"/>
                    </a:lnTo>
                    <a:lnTo>
                      <a:pt x="56191" y="38185"/>
                    </a:lnTo>
                    <a:lnTo>
                      <a:pt x="54328" y="22352"/>
                    </a:lnTo>
                    <a:lnTo>
                      <a:pt x="56191" y="3104"/>
                    </a:lnTo>
                    <a:lnTo>
                      <a:pt x="52155" y="3104"/>
                    </a:lnTo>
                    <a:lnTo>
                      <a:pt x="52155" y="0"/>
                    </a:lnTo>
                    <a:lnTo>
                      <a:pt x="22973" y="3104"/>
                    </a:lnTo>
                    <a:lnTo>
                      <a:pt x="19869" y="28561"/>
                    </a:lnTo>
                    <a:lnTo>
                      <a:pt x="16764" y="54949"/>
                    </a:lnTo>
                    <a:lnTo>
                      <a:pt x="9313" y="79474"/>
                    </a:lnTo>
                    <a:lnTo>
                      <a:pt x="0" y="97480"/>
                    </a:lnTo>
                    <a:lnTo>
                      <a:pt x="3104" y="104620"/>
                    </a:lnTo>
                    <a:lnTo>
                      <a:pt x="7451" y="109898"/>
                    </a:lnTo>
                    <a:lnTo>
                      <a:pt x="12418" y="114244"/>
                    </a:lnTo>
                    <a:lnTo>
                      <a:pt x="19869" y="116417"/>
                    </a:lnTo>
                    <a:lnTo>
                      <a:pt x="27009" y="117349"/>
                    </a:lnTo>
                    <a:lnTo>
                      <a:pt x="27009" y="121695"/>
                    </a:lnTo>
                    <a:lnTo>
                      <a:pt x="27009" y="123868"/>
                    </a:lnTo>
                    <a:lnTo>
                      <a:pt x="25146" y="123868"/>
                    </a:lnTo>
                    <a:lnTo>
                      <a:pt x="25146" y="124799"/>
                    </a:lnTo>
                    <a:lnTo>
                      <a:pt x="22973" y="126972"/>
                    </a:lnTo>
                    <a:lnTo>
                      <a:pt x="30113" y="141874"/>
                    </a:lnTo>
                    <a:lnTo>
                      <a:pt x="41600" y="151187"/>
                    </a:lnTo>
                    <a:lnTo>
                      <a:pt x="56191" y="156465"/>
                    </a:lnTo>
                    <a:lnTo>
                      <a:pt x="72955" y="161742"/>
                    </a:lnTo>
                    <a:lnTo>
                      <a:pt x="90650" y="166089"/>
                    </a:lnTo>
                    <a:lnTo>
                      <a:pt x="107414" y="171366"/>
                    </a:lnTo>
                    <a:lnTo>
                      <a:pt x="119832" y="178817"/>
                    </a:lnTo>
                    <a:lnTo>
                      <a:pt x="132250" y="174471"/>
                    </a:lnTo>
                    <a:lnTo>
                      <a:pt x="139701" y="169193"/>
                    </a:lnTo>
                    <a:lnTo>
                      <a:pt x="144668" y="163915"/>
                    </a:lnTo>
                    <a:lnTo>
                      <a:pt x="150877" y="158638"/>
                    </a:lnTo>
                    <a:lnTo>
                      <a:pt x="159259" y="154602"/>
                    </a:lnTo>
                    <a:lnTo>
                      <a:pt x="168882" y="156465"/>
                    </a:lnTo>
                    <a:lnTo>
                      <a:pt x="178196" y="163915"/>
                    </a:lnTo>
                    <a:lnTo>
                      <a:pt x="188441" y="171366"/>
                    </a:lnTo>
                    <a:lnTo>
                      <a:pt x="203032" y="174471"/>
                    </a:lnTo>
                    <a:lnTo>
                      <a:pt x="212345" y="218864"/>
                    </a:lnTo>
                    <a:lnTo>
                      <a:pt x="219796" y="228488"/>
                    </a:lnTo>
                    <a:lnTo>
                      <a:pt x="230040" y="235939"/>
                    </a:lnTo>
                    <a:lnTo>
                      <a:pt x="239664" y="243389"/>
                    </a:lnTo>
                    <a:lnTo>
                      <a:pt x="246804" y="256118"/>
                    </a:lnTo>
                    <a:lnTo>
                      <a:pt x="248977" y="265431"/>
                    </a:lnTo>
                    <a:lnTo>
                      <a:pt x="246804" y="278159"/>
                    </a:lnTo>
                    <a:lnTo>
                      <a:pt x="243700" y="295234"/>
                    </a:lnTo>
                    <a:lnTo>
                      <a:pt x="237491" y="311998"/>
                    </a:lnTo>
                    <a:lnTo>
                      <a:pt x="232213" y="326899"/>
                    </a:lnTo>
                    <a:lnTo>
                      <a:pt x="226936" y="337455"/>
                    </a:lnTo>
                    <a:lnTo>
                      <a:pt x="209240" y="342732"/>
                    </a:lnTo>
                    <a:lnTo>
                      <a:pt x="188441" y="348010"/>
                    </a:lnTo>
                    <a:lnTo>
                      <a:pt x="172918" y="354529"/>
                    </a:lnTo>
                    <a:lnTo>
                      <a:pt x="172918" y="361669"/>
                    </a:lnTo>
                    <a:lnTo>
                      <a:pt x="172918" y="367257"/>
                    </a:lnTo>
                    <a:lnTo>
                      <a:pt x="173850" y="372535"/>
                    </a:lnTo>
                    <a:lnTo>
                      <a:pt x="176023" y="377813"/>
                    </a:lnTo>
                    <a:lnTo>
                      <a:pt x="197754" y="376571"/>
                    </a:lnTo>
                    <a:lnTo>
                      <a:pt x="216691" y="370362"/>
                    </a:lnTo>
                    <a:lnTo>
                      <a:pt x="232213" y="361669"/>
                    </a:lnTo>
                    <a:lnTo>
                      <a:pt x="243700" y="372535"/>
                    </a:lnTo>
                    <a:lnTo>
                      <a:pt x="254255" y="387126"/>
                    </a:lnTo>
                    <a:lnTo>
                      <a:pt x="261395" y="402027"/>
                    </a:lnTo>
                    <a:lnTo>
                      <a:pt x="268846" y="418791"/>
                    </a:lnTo>
                    <a:lnTo>
                      <a:pt x="280022" y="429657"/>
                    </a:lnTo>
                    <a:lnTo>
                      <a:pt x="292750" y="436797"/>
                    </a:lnTo>
                    <a:lnTo>
                      <a:pt x="310446" y="441143"/>
                    </a:lnTo>
                    <a:lnTo>
                      <a:pt x="326899" y="444248"/>
                    </a:lnTo>
                    <a:lnTo>
                      <a:pt x="339628" y="449526"/>
                    </a:lnTo>
                    <a:lnTo>
                      <a:pt x="343663" y="449526"/>
                    </a:lnTo>
                    <a:lnTo>
                      <a:pt x="336523" y="433693"/>
                    </a:lnTo>
                    <a:lnTo>
                      <a:pt x="326899" y="420964"/>
                    </a:lnTo>
                    <a:lnTo>
                      <a:pt x="316655" y="406374"/>
                    </a:lnTo>
                    <a:lnTo>
                      <a:pt x="319759" y="406374"/>
                    </a:lnTo>
                    <a:lnTo>
                      <a:pt x="322864" y="407305"/>
                    </a:lnTo>
                    <a:lnTo>
                      <a:pt x="330004" y="411651"/>
                    </a:lnTo>
                    <a:lnTo>
                      <a:pt x="339628" y="416929"/>
                    </a:lnTo>
                    <a:lnTo>
                      <a:pt x="348941" y="422206"/>
                    </a:lnTo>
                    <a:lnTo>
                      <a:pt x="356081" y="426242"/>
                    </a:lnTo>
                    <a:lnTo>
                      <a:pt x="359186" y="424379"/>
                    </a:lnTo>
                    <a:lnTo>
                      <a:pt x="361359" y="422206"/>
                    </a:lnTo>
                    <a:lnTo>
                      <a:pt x="363532" y="420964"/>
                    </a:lnTo>
                    <a:lnTo>
                      <a:pt x="363532" y="418791"/>
                    </a:lnTo>
                    <a:lnTo>
                      <a:pt x="365395" y="416929"/>
                    </a:lnTo>
                    <a:lnTo>
                      <a:pt x="366636" y="414756"/>
                    </a:lnTo>
                    <a:lnTo>
                      <a:pt x="365395" y="394577"/>
                    </a:lnTo>
                    <a:lnTo>
                      <a:pt x="359186" y="379675"/>
                    </a:lnTo>
                    <a:lnTo>
                      <a:pt x="352045" y="365084"/>
                    </a:lnTo>
                    <a:lnTo>
                      <a:pt x="339628" y="365084"/>
                    </a:lnTo>
                    <a:lnTo>
                      <a:pt x="332177" y="333108"/>
                    </a:lnTo>
                    <a:lnTo>
                      <a:pt x="322864" y="304547"/>
                    </a:lnTo>
                    <a:lnTo>
                      <a:pt x="329073" y="302685"/>
                    </a:lnTo>
                    <a:lnTo>
                      <a:pt x="334350" y="302685"/>
                    </a:lnTo>
                    <a:lnTo>
                      <a:pt x="339628" y="300512"/>
                    </a:lnTo>
                    <a:lnTo>
                      <a:pt x="346768" y="300512"/>
                    </a:lnTo>
                    <a:lnTo>
                      <a:pt x="352045" y="313240"/>
                    </a:lnTo>
                    <a:lnTo>
                      <a:pt x="359186" y="322553"/>
                    </a:lnTo>
                    <a:lnTo>
                      <a:pt x="368810" y="332177"/>
                    </a:lnTo>
                    <a:lnTo>
                      <a:pt x="375950" y="340559"/>
                    </a:lnTo>
                    <a:lnTo>
                      <a:pt x="383401" y="340559"/>
                    </a:lnTo>
                    <a:lnTo>
                      <a:pt x="388368" y="339628"/>
                    </a:lnTo>
                    <a:lnTo>
                      <a:pt x="394577" y="339628"/>
                    </a:lnTo>
                    <a:lnTo>
                      <a:pt x="399854" y="337455"/>
                    </a:lnTo>
                    <a:lnTo>
                      <a:pt x="407305" y="287783"/>
                    </a:lnTo>
                    <a:lnTo>
                      <a:pt x="402027" y="287783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20E67D46-6695-4AC9-9D85-6D44D5687F1F}"/>
                  </a:ext>
                </a:extLst>
              </p:cNvPr>
              <p:cNvSpPr/>
              <p:nvPr/>
            </p:nvSpPr>
            <p:spPr>
              <a:xfrm>
                <a:off x="5463788" y="5234275"/>
                <a:ext cx="43462" cy="15522"/>
              </a:xfrm>
              <a:custGeom>
                <a:avLst/>
                <a:gdLst>
                  <a:gd name="connsiteX0" fmla="*/ 24836 w 43462"/>
                  <a:gd name="connsiteY0" fmla="*/ 7451 h 15522"/>
                  <a:gd name="connsiteX1" fmla="*/ 14591 w 43462"/>
                  <a:gd name="connsiteY1" fmla="*/ 3415 h 15522"/>
                  <a:gd name="connsiteX2" fmla="*/ 4967 w 43462"/>
                  <a:gd name="connsiteY2" fmla="*/ 0 h 15522"/>
                  <a:gd name="connsiteX3" fmla="*/ 3104 w 43462"/>
                  <a:gd name="connsiteY3" fmla="*/ 3415 h 15522"/>
                  <a:gd name="connsiteX4" fmla="*/ 3104 w 43462"/>
                  <a:gd name="connsiteY4" fmla="*/ 5278 h 15522"/>
                  <a:gd name="connsiteX5" fmla="*/ 1863 w 43462"/>
                  <a:gd name="connsiteY5" fmla="*/ 7451 h 15522"/>
                  <a:gd name="connsiteX6" fmla="*/ 0 w 43462"/>
                  <a:gd name="connsiteY6" fmla="*/ 8692 h 15522"/>
                  <a:gd name="connsiteX7" fmla="*/ 0 w 43462"/>
                  <a:gd name="connsiteY7" fmla="*/ 12728 h 15522"/>
                  <a:gd name="connsiteX8" fmla="*/ 7140 w 43462"/>
                  <a:gd name="connsiteY8" fmla="*/ 12728 h 15522"/>
                  <a:gd name="connsiteX9" fmla="*/ 10245 w 43462"/>
                  <a:gd name="connsiteY9" fmla="*/ 14901 h 15522"/>
                  <a:gd name="connsiteX10" fmla="*/ 12418 w 43462"/>
                  <a:gd name="connsiteY10" fmla="*/ 14901 h 15522"/>
                  <a:gd name="connsiteX11" fmla="*/ 15522 w 43462"/>
                  <a:gd name="connsiteY11" fmla="*/ 15833 h 15522"/>
                  <a:gd name="connsiteX12" fmla="*/ 44704 w 43462"/>
                  <a:gd name="connsiteY12" fmla="*/ 15833 h 15522"/>
                  <a:gd name="connsiteX13" fmla="*/ 37253 w 43462"/>
                  <a:gd name="connsiteY13" fmla="*/ 10555 h 15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43462" h="15522">
                    <a:moveTo>
                      <a:pt x="24836" y="7451"/>
                    </a:moveTo>
                    <a:lnTo>
                      <a:pt x="14591" y="3415"/>
                    </a:lnTo>
                    <a:lnTo>
                      <a:pt x="4967" y="0"/>
                    </a:lnTo>
                    <a:lnTo>
                      <a:pt x="3104" y="3415"/>
                    </a:lnTo>
                    <a:lnTo>
                      <a:pt x="3104" y="5278"/>
                    </a:lnTo>
                    <a:lnTo>
                      <a:pt x="1863" y="7451"/>
                    </a:lnTo>
                    <a:lnTo>
                      <a:pt x="0" y="8692"/>
                    </a:lnTo>
                    <a:lnTo>
                      <a:pt x="0" y="12728"/>
                    </a:lnTo>
                    <a:lnTo>
                      <a:pt x="7140" y="12728"/>
                    </a:lnTo>
                    <a:lnTo>
                      <a:pt x="10245" y="14901"/>
                    </a:lnTo>
                    <a:lnTo>
                      <a:pt x="12418" y="14901"/>
                    </a:lnTo>
                    <a:lnTo>
                      <a:pt x="15522" y="15833"/>
                    </a:lnTo>
                    <a:lnTo>
                      <a:pt x="44704" y="15833"/>
                    </a:lnTo>
                    <a:lnTo>
                      <a:pt x="37253" y="10555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68462D3B-2A60-493B-9DFD-9C37E452F2A5}"/>
                  </a:ext>
                </a:extLst>
              </p:cNvPr>
              <p:cNvSpPr/>
              <p:nvPr/>
            </p:nvSpPr>
            <p:spPr>
              <a:xfrm>
                <a:off x="5144029" y="5162562"/>
                <a:ext cx="24836" cy="9313"/>
              </a:xfrm>
              <a:custGeom>
                <a:avLst/>
                <a:gdLst>
                  <a:gd name="connsiteX0" fmla="*/ 4967 w 24835"/>
                  <a:gd name="connsiteY0" fmla="*/ 10555 h 9313"/>
                  <a:gd name="connsiteX1" fmla="*/ 10245 w 24835"/>
                  <a:gd name="connsiteY1" fmla="*/ 10555 h 9313"/>
                  <a:gd name="connsiteX2" fmla="*/ 14280 w 24835"/>
                  <a:gd name="connsiteY2" fmla="*/ 8382 h 9313"/>
                  <a:gd name="connsiteX3" fmla="*/ 17695 w 24835"/>
                  <a:gd name="connsiteY3" fmla="*/ 7140 h 9313"/>
                  <a:gd name="connsiteX4" fmla="*/ 19558 w 24835"/>
                  <a:gd name="connsiteY4" fmla="*/ 5278 h 9313"/>
                  <a:gd name="connsiteX5" fmla="*/ 24836 w 24835"/>
                  <a:gd name="connsiteY5" fmla="*/ 3104 h 9313"/>
                  <a:gd name="connsiteX6" fmla="*/ 24836 w 24835"/>
                  <a:gd name="connsiteY6" fmla="*/ 0 h 9313"/>
                  <a:gd name="connsiteX7" fmla="*/ 0 w 24835"/>
                  <a:gd name="connsiteY7" fmla="*/ 0 h 93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4835" h="9313">
                    <a:moveTo>
                      <a:pt x="4967" y="10555"/>
                    </a:moveTo>
                    <a:lnTo>
                      <a:pt x="10245" y="10555"/>
                    </a:lnTo>
                    <a:lnTo>
                      <a:pt x="14280" y="8382"/>
                    </a:lnTo>
                    <a:lnTo>
                      <a:pt x="17695" y="7140"/>
                    </a:lnTo>
                    <a:lnTo>
                      <a:pt x="19558" y="5278"/>
                    </a:lnTo>
                    <a:lnTo>
                      <a:pt x="24836" y="3104"/>
                    </a:lnTo>
                    <a:lnTo>
                      <a:pt x="24836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6C859FA7-8AD0-4693-BA8C-268C1E2532DE}"/>
                  </a:ext>
                </a:extLst>
              </p:cNvPr>
              <p:cNvSpPr/>
              <p:nvPr/>
            </p:nvSpPr>
            <p:spPr>
              <a:xfrm>
                <a:off x="5247097" y="5141141"/>
                <a:ext cx="24836" cy="40358"/>
              </a:xfrm>
              <a:custGeom>
                <a:avLst/>
                <a:gdLst>
                  <a:gd name="connsiteX0" fmla="*/ 21731 w 24835"/>
                  <a:gd name="connsiteY0" fmla="*/ 0 h 40357"/>
                  <a:gd name="connsiteX1" fmla="*/ 14591 w 24835"/>
                  <a:gd name="connsiteY1" fmla="*/ 0 h 40357"/>
                  <a:gd name="connsiteX2" fmla="*/ 9313 w 24835"/>
                  <a:gd name="connsiteY2" fmla="*/ 0 h 40357"/>
                  <a:gd name="connsiteX3" fmla="*/ 4967 w 24835"/>
                  <a:gd name="connsiteY3" fmla="*/ 2173 h 40357"/>
                  <a:gd name="connsiteX4" fmla="*/ 1863 w 24835"/>
                  <a:gd name="connsiteY4" fmla="*/ 4346 h 40357"/>
                  <a:gd name="connsiteX5" fmla="*/ 0 w 24835"/>
                  <a:gd name="connsiteY5" fmla="*/ 11797 h 40357"/>
                  <a:gd name="connsiteX6" fmla="*/ 0 w 24835"/>
                  <a:gd name="connsiteY6" fmla="*/ 26698 h 40357"/>
                  <a:gd name="connsiteX7" fmla="*/ 1863 w 24835"/>
                  <a:gd name="connsiteY7" fmla="*/ 41289 h 40357"/>
                  <a:gd name="connsiteX8" fmla="*/ 7140 w 24835"/>
                  <a:gd name="connsiteY8" fmla="*/ 39116 h 40357"/>
                  <a:gd name="connsiteX9" fmla="*/ 11487 w 24835"/>
                  <a:gd name="connsiteY9" fmla="*/ 39116 h 40357"/>
                  <a:gd name="connsiteX10" fmla="*/ 14591 w 24835"/>
                  <a:gd name="connsiteY10" fmla="*/ 39116 h 40357"/>
                  <a:gd name="connsiteX11" fmla="*/ 16454 w 24835"/>
                  <a:gd name="connsiteY11" fmla="*/ 37253 h 40357"/>
                  <a:gd name="connsiteX12" fmla="*/ 26078 w 24835"/>
                  <a:gd name="connsiteY12" fmla="*/ 37253 h 40357"/>
                  <a:gd name="connsiteX13" fmla="*/ 23904 w 24835"/>
                  <a:gd name="connsiteY13" fmla="*/ 17075 h 403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4835" h="40357">
                    <a:moveTo>
                      <a:pt x="21731" y="0"/>
                    </a:moveTo>
                    <a:lnTo>
                      <a:pt x="14591" y="0"/>
                    </a:lnTo>
                    <a:lnTo>
                      <a:pt x="9313" y="0"/>
                    </a:lnTo>
                    <a:lnTo>
                      <a:pt x="4967" y="2173"/>
                    </a:lnTo>
                    <a:lnTo>
                      <a:pt x="1863" y="4346"/>
                    </a:lnTo>
                    <a:lnTo>
                      <a:pt x="0" y="11797"/>
                    </a:lnTo>
                    <a:lnTo>
                      <a:pt x="0" y="26698"/>
                    </a:lnTo>
                    <a:lnTo>
                      <a:pt x="1863" y="41289"/>
                    </a:lnTo>
                    <a:lnTo>
                      <a:pt x="7140" y="39116"/>
                    </a:lnTo>
                    <a:lnTo>
                      <a:pt x="11487" y="39116"/>
                    </a:lnTo>
                    <a:lnTo>
                      <a:pt x="14591" y="39116"/>
                    </a:lnTo>
                    <a:lnTo>
                      <a:pt x="16454" y="37253"/>
                    </a:lnTo>
                    <a:lnTo>
                      <a:pt x="26078" y="37253"/>
                    </a:lnTo>
                    <a:lnTo>
                      <a:pt x="23904" y="17075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3394F0D9-0B0F-4883-B0BA-4395C075172F}"/>
                  </a:ext>
                </a:extLst>
              </p:cNvPr>
              <p:cNvSpPr/>
              <p:nvPr/>
            </p:nvSpPr>
            <p:spPr>
              <a:xfrm>
                <a:off x="5592933" y="5239552"/>
                <a:ext cx="34149" cy="21731"/>
              </a:xfrm>
              <a:custGeom>
                <a:avLst/>
                <a:gdLst>
                  <a:gd name="connsiteX0" fmla="*/ 21731 w 34149"/>
                  <a:gd name="connsiteY0" fmla="*/ 3415 h 21731"/>
                  <a:gd name="connsiteX1" fmla="*/ 14591 w 34149"/>
                  <a:gd name="connsiteY1" fmla="*/ 5278 h 21731"/>
                  <a:gd name="connsiteX2" fmla="*/ 7140 w 34149"/>
                  <a:gd name="connsiteY2" fmla="*/ 9624 h 21731"/>
                  <a:gd name="connsiteX3" fmla="*/ 0 w 34149"/>
                  <a:gd name="connsiteY3" fmla="*/ 10555 h 21731"/>
                  <a:gd name="connsiteX4" fmla="*/ 3104 w 34149"/>
                  <a:gd name="connsiteY4" fmla="*/ 24525 h 21731"/>
                  <a:gd name="connsiteX5" fmla="*/ 7140 w 34149"/>
                  <a:gd name="connsiteY5" fmla="*/ 22352 h 21731"/>
                  <a:gd name="connsiteX6" fmla="*/ 10245 w 34149"/>
                  <a:gd name="connsiteY6" fmla="*/ 22352 h 21731"/>
                  <a:gd name="connsiteX7" fmla="*/ 12418 w 34149"/>
                  <a:gd name="connsiteY7" fmla="*/ 22352 h 21731"/>
                  <a:gd name="connsiteX8" fmla="*/ 12418 w 34149"/>
                  <a:gd name="connsiteY8" fmla="*/ 20179 h 21731"/>
                  <a:gd name="connsiteX9" fmla="*/ 15522 w 34149"/>
                  <a:gd name="connsiteY9" fmla="*/ 20179 h 21731"/>
                  <a:gd name="connsiteX10" fmla="*/ 21731 w 34149"/>
                  <a:gd name="connsiteY10" fmla="*/ 17075 h 21731"/>
                  <a:gd name="connsiteX11" fmla="*/ 24836 w 34149"/>
                  <a:gd name="connsiteY11" fmla="*/ 12728 h 21731"/>
                  <a:gd name="connsiteX12" fmla="*/ 29182 w 34149"/>
                  <a:gd name="connsiteY12" fmla="*/ 9624 h 21731"/>
                  <a:gd name="connsiteX13" fmla="*/ 32286 w 34149"/>
                  <a:gd name="connsiteY13" fmla="*/ 5278 h 21731"/>
                  <a:gd name="connsiteX14" fmla="*/ 36322 w 34149"/>
                  <a:gd name="connsiteY14" fmla="*/ 0 h 21731"/>
                  <a:gd name="connsiteX15" fmla="*/ 27009 w 34149"/>
                  <a:gd name="connsiteY15" fmla="*/ 0 h 217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4149" h="21731">
                    <a:moveTo>
                      <a:pt x="21731" y="3415"/>
                    </a:moveTo>
                    <a:lnTo>
                      <a:pt x="14591" y="5278"/>
                    </a:lnTo>
                    <a:lnTo>
                      <a:pt x="7140" y="9624"/>
                    </a:lnTo>
                    <a:lnTo>
                      <a:pt x="0" y="10555"/>
                    </a:lnTo>
                    <a:lnTo>
                      <a:pt x="3104" y="24525"/>
                    </a:lnTo>
                    <a:lnTo>
                      <a:pt x="7140" y="22352"/>
                    </a:lnTo>
                    <a:lnTo>
                      <a:pt x="10245" y="22352"/>
                    </a:lnTo>
                    <a:lnTo>
                      <a:pt x="12418" y="22352"/>
                    </a:lnTo>
                    <a:lnTo>
                      <a:pt x="12418" y="20179"/>
                    </a:lnTo>
                    <a:lnTo>
                      <a:pt x="15522" y="20179"/>
                    </a:lnTo>
                    <a:lnTo>
                      <a:pt x="21731" y="17075"/>
                    </a:lnTo>
                    <a:lnTo>
                      <a:pt x="24836" y="12728"/>
                    </a:lnTo>
                    <a:lnTo>
                      <a:pt x="29182" y="9624"/>
                    </a:lnTo>
                    <a:lnTo>
                      <a:pt x="32286" y="5278"/>
                    </a:lnTo>
                    <a:lnTo>
                      <a:pt x="36322" y="0"/>
                    </a:lnTo>
                    <a:lnTo>
                      <a:pt x="27009" y="0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7C1464C1-BB6F-4DCB-B7F1-46324B28A292}"/>
                  </a:ext>
                </a:extLst>
              </p:cNvPr>
              <p:cNvSpPr/>
              <p:nvPr/>
            </p:nvSpPr>
            <p:spPr>
              <a:xfrm>
                <a:off x="4877977" y="3996527"/>
                <a:ext cx="2967861" cy="2340761"/>
              </a:xfrm>
              <a:custGeom>
                <a:avLst/>
                <a:gdLst>
                  <a:gd name="connsiteX0" fmla="*/ 2965999 w 2967861"/>
                  <a:gd name="connsiteY0" fmla="*/ 516271 h 2340761"/>
                  <a:gd name="connsiteX1" fmla="*/ 2956685 w 2967861"/>
                  <a:gd name="connsiteY1" fmla="*/ 502612 h 2340761"/>
                  <a:gd name="connsiteX2" fmla="*/ 2945199 w 2967861"/>
                  <a:gd name="connsiteY2" fmla="*/ 489883 h 2340761"/>
                  <a:gd name="connsiteX3" fmla="*/ 2934644 w 2967861"/>
                  <a:gd name="connsiteY3" fmla="*/ 477155 h 2340761"/>
                  <a:gd name="connsiteX4" fmla="*/ 2930608 w 2967861"/>
                  <a:gd name="connsiteY4" fmla="*/ 477155 h 2340761"/>
                  <a:gd name="connsiteX5" fmla="*/ 2929677 w 2967861"/>
                  <a:gd name="connsiteY5" fmla="*/ 477155 h 2340761"/>
                  <a:gd name="connsiteX6" fmla="*/ 2927503 w 2967861"/>
                  <a:gd name="connsiteY6" fmla="*/ 479328 h 2340761"/>
                  <a:gd name="connsiteX7" fmla="*/ 2925330 w 2967861"/>
                  <a:gd name="connsiteY7" fmla="*/ 479328 h 2340761"/>
                  <a:gd name="connsiteX8" fmla="*/ 2923158 w 2967861"/>
                  <a:gd name="connsiteY8" fmla="*/ 480260 h 2340761"/>
                  <a:gd name="connsiteX9" fmla="*/ 2905462 w 2967861"/>
                  <a:gd name="connsiteY9" fmla="*/ 477155 h 2340761"/>
                  <a:gd name="connsiteX10" fmla="*/ 2896149 w 2967861"/>
                  <a:gd name="connsiteY10" fmla="*/ 469705 h 2340761"/>
                  <a:gd name="connsiteX11" fmla="*/ 2889008 w 2967861"/>
                  <a:gd name="connsiteY11" fmla="*/ 460081 h 2340761"/>
                  <a:gd name="connsiteX12" fmla="*/ 2881868 w 2967861"/>
                  <a:gd name="connsiteY12" fmla="*/ 449526 h 2340761"/>
                  <a:gd name="connsiteX13" fmla="*/ 2871313 w 2967861"/>
                  <a:gd name="connsiteY13" fmla="*/ 439902 h 2340761"/>
                  <a:gd name="connsiteX14" fmla="*/ 2866035 w 2967861"/>
                  <a:gd name="connsiteY14" fmla="*/ 435555 h 2340761"/>
                  <a:gd name="connsiteX15" fmla="*/ 2859827 w 2967861"/>
                  <a:gd name="connsiteY15" fmla="*/ 435555 h 2340761"/>
                  <a:gd name="connsiteX16" fmla="*/ 2854549 w 2967861"/>
                  <a:gd name="connsiteY16" fmla="*/ 434624 h 2340761"/>
                  <a:gd name="connsiteX17" fmla="*/ 2849271 w 2967861"/>
                  <a:gd name="connsiteY17" fmla="*/ 434624 h 2340761"/>
                  <a:gd name="connsiteX18" fmla="*/ 2843994 w 2967861"/>
                  <a:gd name="connsiteY18" fmla="*/ 430278 h 2340761"/>
                  <a:gd name="connsiteX19" fmla="*/ 2810776 w 2967861"/>
                  <a:gd name="connsiteY19" fmla="*/ 395508 h 2340761"/>
                  <a:gd name="connsiteX20" fmla="*/ 2751481 w 2967861"/>
                  <a:gd name="connsiteY20" fmla="*/ 370051 h 2340761"/>
                  <a:gd name="connsiteX21" fmla="*/ 2747445 w 2967861"/>
                  <a:gd name="connsiteY21" fmla="*/ 370983 h 2340761"/>
                  <a:gd name="connsiteX22" fmla="*/ 2744340 w 2967861"/>
                  <a:gd name="connsiteY22" fmla="*/ 373156 h 2340761"/>
                  <a:gd name="connsiteX23" fmla="*/ 2740305 w 2967861"/>
                  <a:gd name="connsiteY23" fmla="*/ 377502 h 2340761"/>
                  <a:gd name="connsiteX24" fmla="*/ 2735027 w 2967861"/>
                  <a:gd name="connsiteY24" fmla="*/ 378433 h 2340761"/>
                  <a:gd name="connsiteX25" fmla="*/ 2729750 w 2967861"/>
                  <a:gd name="connsiteY25" fmla="*/ 378433 h 2340761"/>
                  <a:gd name="connsiteX26" fmla="*/ 2723541 w 2967861"/>
                  <a:gd name="connsiteY26" fmla="*/ 378433 h 2340761"/>
                  <a:gd name="connsiteX27" fmla="*/ 2708950 w 2967861"/>
                  <a:gd name="connsiteY27" fmla="*/ 373156 h 2340761"/>
                  <a:gd name="connsiteX28" fmla="*/ 2696532 w 2967861"/>
                  <a:gd name="connsiteY28" fmla="*/ 365705 h 2340761"/>
                  <a:gd name="connsiteX29" fmla="*/ 2678836 w 2967861"/>
                  <a:gd name="connsiteY29" fmla="*/ 362601 h 2340761"/>
                  <a:gd name="connsiteX30" fmla="*/ 2678836 w 2967861"/>
                  <a:gd name="connsiteY30" fmla="*/ 367878 h 2340761"/>
                  <a:gd name="connsiteX31" fmla="*/ 2678836 w 2967861"/>
                  <a:gd name="connsiteY31" fmla="*/ 373156 h 2340761"/>
                  <a:gd name="connsiteX32" fmla="*/ 2676664 w 2967861"/>
                  <a:gd name="connsiteY32" fmla="*/ 377502 h 2340761"/>
                  <a:gd name="connsiteX33" fmla="*/ 2676664 w 2967861"/>
                  <a:gd name="connsiteY33" fmla="*/ 380607 h 2340761"/>
                  <a:gd name="connsiteX34" fmla="*/ 2678836 w 2967861"/>
                  <a:gd name="connsiteY34" fmla="*/ 382780 h 2340761"/>
                  <a:gd name="connsiteX35" fmla="*/ 2681010 w 2967861"/>
                  <a:gd name="connsiteY35" fmla="*/ 385884 h 2340761"/>
                  <a:gd name="connsiteX36" fmla="*/ 2684114 w 2967861"/>
                  <a:gd name="connsiteY36" fmla="*/ 392093 h 2340761"/>
                  <a:gd name="connsiteX37" fmla="*/ 2681941 w 2967861"/>
                  <a:gd name="connsiteY37" fmla="*/ 397371 h 2340761"/>
                  <a:gd name="connsiteX38" fmla="*/ 2681941 w 2967861"/>
                  <a:gd name="connsiteY38" fmla="*/ 400475 h 2340761"/>
                  <a:gd name="connsiteX39" fmla="*/ 2681010 w 2967861"/>
                  <a:gd name="connsiteY39" fmla="*/ 404821 h 2340761"/>
                  <a:gd name="connsiteX40" fmla="*/ 2678836 w 2967861"/>
                  <a:gd name="connsiteY40" fmla="*/ 406994 h 2340761"/>
                  <a:gd name="connsiteX41" fmla="*/ 2678836 w 2967861"/>
                  <a:gd name="connsiteY41" fmla="*/ 412272 h 2340761"/>
                  <a:gd name="connsiteX42" fmla="*/ 2671696 w 2967861"/>
                  <a:gd name="connsiteY42" fmla="*/ 406994 h 2340761"/>
                  <a:gd name="connsiteX43" fmla="*/ 2666419 w 2967861"/>
                  <a:gd name="connsiteY43" fmla="*/ 402648 h 2340761"/>
                  <a:gd name="connsiteX44" fmla="*/ 2660210 w 2967861"/>
                  <a:gd name="connsiteY44" fmla="*/ 395198 h 2340761"/>
                  <a:gd name="connsiteX45" fmla="*/ 2654932 w 2967861"/>
                  <a:gd name="connsiteY45" fmla="*/ 389920 h 2340761"/>
                  <a:gd name="connsiteX46" fmla="*/ 2651828 w 2967861"/>
                  <a:gd name="connsiteY46" fmla="*/ 382469 h 2340761"/>
                  <a:gd name="connsiteX47" fmla="*/ 2616437 w 2967861"/>
                  <a:gd name="connsiteY47" fmla="*/ 382469 h 2340761"/>
                  <a:gd name="connsiteX48" fmla="*/ 2581978 w 2967861"/>
                  <a:gd name="connsiteY48" fmla="*/ 382469 h 2340761"/>
                  <a:gd name="connsiteX49" fmla="*/ 2547518 w 2967861"/>
                  <a:gd name="connsiteY49" fmla="*/ 385574 h 2340761"/>
                  <a:gd name="connsiteX50" fmla="*/ 2544414 w 2967861"/>
                  <a:gd name="connsiteY50" fmla="*/ 384642 h 2340761"/>
                  <a:gd name="connsiteX51" fmla="*/ 2542240 w 2967861"/>
                  <a:gd name="connsiteY51" fmla="*/ 380296 h 2340761"/>
                  <a:gd name="connsiteX52" fmla="*/ 2538205 w 2967861"/>
                  <a:gd name="connsiteY52" fmla="*/ 378123 h 2340761"/>
                  <a:gd name="connsiteX53" fmla="*/ 2535100 w 2967861"/>
                  <a:gd name="connsiteY53" fmla="*/ 365395 h 2340761"/>
                  <a:gd name="connsiteX54" fmla="*/ 2532927 w 2967861"/>
                  <a:gd name="connsiteY54" fmla="*/ 350493 h 2340761"/>
                  <a:gd name="connsiteX55" fmla="*/ 2527650 w 2967861"/>
                  <a:gd name="connsiteY55" fmla="*/ 333419 h 2340761"/>
                  <a:gd name="connsiteX56" fmla="*/ 2515232 w 2967861"/>
                  <a:gd name="connsiteY56" fmla="*/ 330314 h 2340761"/>
                  <a:gd name="connsiteX57" fmla="*/ 2498468 w 2967861"/>
                  <a:gd name="connsiteY57" fmla="*/ 327210 h 2340761"/>
                  <a:gd name="connsiteX58" fmla="*/ 2481703 w 2967861"/>
                  <a:gd name="connsiteY58" fmla="*/ 325037 h 2340761"/>
                  <a:gd name="connsiteX59" fmla="*/ 2464008 w 2967861"/>
                  <a:gd name="connsiteY59" fmla="*/ 325037 h 2340761"/>
                  <a:gd name="connsiteX60" fmla="*/ 2451590 w 2967861"/>
                  <a:gd name="connsiteY60" fmla="*/ 330314 h 2340761"/>
                  <a:gd name="connsiteX61" fmla="*/ 2437931 w 2967861"/>
                  <a:gd name="connsiteY61" fmla="*/ 325037 h 2340761"/>
                  <a:gd name="connsiteX62" fmla="*/ 2427375 w 2967861"/>
                  <a:gd name="connsiteY62" fmla="*/ 315413 h 2340761"/>
                  <a:gd name="connsiteX63" fmla="*/ 2420235 w 2967861"/>
                  <a:gd name="connsiteY63" fmla="*/ 304858 h 2340761"/>
                  <a:gd name="connsiteX64" fmla="*/ 2414958 w 2967861"/>
                  <a:gd name="connsiteY64" fmla="*/ 293371 h 2340761"/>
                  <a:gd name="connsiteX65" fmla="*/ 2401298 w 2967861"/>
                  <a:gd name="connsiteY65" fmla="*/ 293371 h 2340761"/>
                  <a:gd name="connsiteX66" fmla="*/ 2388880 w 2967861"/>
                  <a:gd name="connsiteY66" fmla="*/ 293371 h 2340761"/>
                  <a:gd name="connsiteX67" fmla="*/ 2378325 w 2967861"/>
                  <a:gd name="connsiteY67" fmla="*/ 297718 h 2340761"/>
                  <a:gd name="connsiteX68" fmla="*/ 2373047 w 2967861"/>
                  <a:gd name="connsiteY68" fmla="*/ 295544 h 2340761"/>
                  <a:gd name="connsiteX69" fmla="*/ 2369012 w 2967861"/>
                  <a:gd name="connsiteY69" fmla="*/ 293371 h 2340761"/>
                  <a:gd name="connsiteX70" fmla="*/ 2365907 w 2967861"/>
                  <a:gd name="connsiteY70" fmla="*/ 291198 h 2340761"/>
                  <a:gd name="connsiteX71" fmla="*/ 2365907 w 2967861"/>
                  <a:gd name="connsiteY71" fmla="*/ 288094 h 2340761"/>
                  <a:gd name="connsiteX72" fmla="*/ 2363734 w 2967861"/>
                  <a:gd name="connsiteY72" fmla="*/ 285921 h 2340761"/>
                  <a:gd name="connsiteX73" fmla="*/ 2363734 w 2967861"/>
                  <a:gd name="connsiteY73" fmla="*/ 282816 h 2340761"/>
                  <a:gd name="connsiteX74" fmla="*/ 2361561 w 2967861"/>
                  <a:gd name="connsiteY74" fmla="*/ 276607 h 2340761"/>
                  <a:gd name="connsiteX75" fmla="*/ 2358457 w 2967861"/>
                  <a:gd name="connsiteY75" fmla="*/ 273503 h 2340761"/>
                  <a:gd name="connsiteX76" fmla="*/ 2351316 w 2967861"/>
                  <a:gd name="connsiteY76" fmla="*/ 268225 h 2340761"/>
                  <a:gd name="connsiteX77" fmla="*/ 2334552 w 2967861"/>
                  <a:gd name="connsiteY77" fmla="*/ 262016 h 2340761"/>
                  <a:gd name="connsiteX78" fmla="*/ 2315925 w 2967861"/>
                  <a:gd name="connsiteY78" fmla="*/ 256739 h 2340761"/>
                  <a:gd name="connsiteX79" fmla="*/ 2296057 w 2967861"/>
                  <a:gd name="connsiteY79" fmla="*/ 251461 h 2340761"/>
                  <a:gd name="connsiteX80" fmla="*/ 2276188 w 2967861"/>
                  <a:gd name="connsiteY80" fmla="*/ 249288 h 2340761"/>
                  <a:gd name="connsiteX81" fmla="*/ 2258493 w 2967861"/>
                  <a:gd name="connsiteY81" fmla="*/ 249288 h 2340761"/>
                  <a:gd name="connsiteX82" fmla="*/ 2247007 w 2967861"/>
                  <a:gd name="connsiteY82" fmla="*/ 253634 h 2340761"/>
                  <a:gd name="connsiteX83" fmla="*/ 2234589 w 2967861"/>
                  <a:gd name="connsiteY83" fmla="*/ 256739 h 2340761"/>
                  <a:gd name="connsiteX84" fmla="*/ 2237693 w 2967861"/>
                  <a:gd name="connsiteY84" fmla="*/ 273813 h 2340761"/>
                  <a:gd name="connsiteX85" fmla="*/ 2241729 w 2967861"/>
                  <a:gd name="connsiteY85" fmla="*/ 286541 h 2340761"/>
                  <a:gd name="connsiteX86" fmla="*/ 2243902 w 2967861"/>
                  <a:gd name="connsiteY86" fmla="*/ 305479 h 2340761"/>
                  <a:gd name="connsiteX87" fmla="*/ 2236762 w 2967861"/>
                  <a:gd name="connsiteY87" fmla="*/ 305479 h 2340761"/>
                  <a:gd name="connsiteX88" fmla="*/ 2232726 w 2967861"/>
                  <a:gd name="connsiteY88" fmla="*/ 303306 h 2340761"/>
                  <a:gd name="connsiteX89" fmla="*/ 2227448 w 2967861"/>
                  <a:gd name="connsiteY89" fmla="*/ 303306 h 2340761"/>
                  <a:gd name="connsiteX90" fmla="*/ 2225275 w 2967861"/>
                  <a:gd name="connsiteY90" fmla="*/ 303306 h 2340761"/>
                  <a:gd name="connsiteX91" fmla="*/ 2222171 w 2967861"/>
                  <a:gd name="connsiteY91" fmla="*/ 303306 h 2340761"/>
                  <a:gd name="connsiteX92" fmla="*/ 2218135 w 2967861"/>
                  <a:gd name="connsiteY92" fmla="*/ 306410 h 2340761"/>
                  <a:gd name="connsiteX93" fmla="*/ 2215030 w 2967861"/>
                  <a:gd name="connsiteY93" fmla="*/ 310756 h 2340761"/>
                  <a:gd name="connsiteX94" fmla="*/ 2207890 w 2967861"/>
                  <a:gd name="connsiteY94" fmla="*/ 306410 h 2340761"/>
                  <a:gd name="connsiteX95" fmla="*/ 2201681 w 2967861"/>
                  <a:gd name="connsiteY95" fmla="*/ 303306 h 2340761"/>
                  <a:gd name="connsiteX96" fmla="*/ 2198577 w 2967861"/>
                  <a:gd name="connsiteY96" fmla="*/ 298028 h 2340761"/>
                  <a:gd name="connsiteX97" fmla="*/ 2193299 w 2967861"/>
                  <a:gd name="connsiteY97" fmla="*/ 293682 h 2340761"/>
                  <a:gd name="connsiteX98" fmla="*/ 2188022 w 2967861"/>
                  <a:gd name="connsiteY98" fmla="*/ 288404 h 2340761"/>
                  <a:gd name="connsiteX99" fmla="*/ 2174362 w 2967861"/>
                  <a:gd name="connsiteY99" fmla="*/ 310756 h 2340761"/>
                  <a:gd name="connsiteX100" fmla="*/ 2165980 w 2967861"/>
                  <a:gd name="connsiteY100" fmla="*/ 308583 h 2340761"/>
                  <a:gd name="connsiteX101" fmla="*/ 2158840 w 2967861"/>
                  <a:gd name="connsiteY101" fmla="*/ 306410 h 2340761"/>
                  <a:gd name="connsiteX102" fmla="*/ 2152631 w 2967861"/>
                  <a:gd name="connsiteY102" fmla="*/ 303306 h 2340761"/>
                  <a:gd name="connsiteX103" fmla="*/ 2149526 w 2967861"/>
                  <a:gd name="connsiteY103" fmla="*/ 298028 h 2340761"/>
                  <a:gd name="connsiteX104" fmla="*/ 2147353 w 2967861"/>
                  <a:gd name="connsiteY104" fmla="*/ 290577 h 2340761"/>
                  <a:gd name="connsiteX105" fmla="*/ 2147353 w 2967861"/>
                  <a:gd name="connsiteY105" fmla="*/ 280953 h 2340761"/>
                  <a:gd name="connsiteX106" fmla="*/ 2140213 w 2967861"/>
                  <a:gd name="connsiteY106" fmla="*/ 290577 h 2340761"/>
                  <a:gd name="connsiteX107" fmla="*/ 2137109 w 2967861"/>
                  <a:gd name="connsiteY107" fmla="*/ 301132 h 2340761"/>
                  <a:gd name="connsiteX108" fmla="*/ 2133073 w 2967861"/>
                  <a:gd name="connsiteY108" fmla="*/ 312619 h 2340761"/>
                  <a:gd name="connsiteX109" fmla="*/ 2127795 w 2967861"/>
                  <a:gd name="connsiteY109" fmla="*/ 321001 h 2340761"/>
                  <a:gd name="connsiteX110" fmla="*/ 2125622 w 2967861"/>
                  <a:gd name="connsiteY110" fmla="*/ 323174 h 2340761"/>
                  <a:gd name="connsiteX111" fmla="*/ 2123449 w 2967861"/>
                  <a:gd name="connsiteY111" fmla="*/ 325347 h 2340761"/>
                  <a:gd name="connsiteX112" fmla="*/ 2112894 w 2967861"/>
                  <a:gd name="connsiteY112" fmla="*/ 317896 h 2340761"/>
                  <a:gd name="connsiteX113" fmla="*/ 2100476 w 2967861"/>
                  <a:gd name="connsiteY113" fmla="*/ 310446 h 2340761"/>
                  <a:gd name="connsiteX114" fmla="*/ 2091163 w 2967861"/>
                  <a:gd name="connsiteY114" fmla="*/ 300822 h 2340761"/>
                  <a:gd name="connsiteX115" fmla="*/ 2088989 w 2967861"/>
                  <a:gd name="connsiteY115" fmla="*/ 295544 h 2340761"/>
                  <a:gd name="connsiteX116" fmla="*/ 2088058 w 2967861"/>
                  <a:gd name="connsiteY116" fmla="*/ 291198 h 2340761"/>
                  <a:gd name="connsiteX117" fmla="*/ 2088058 w 2967861"/>
                  <a:gd name="connsiteY117" fmla="*/ 288094 h 2340761"/>
                  <a:gd name="connsiteX118" fmla="*/ 2085885 w 2967861"/>
                  <a:gd name="connsiteY118" fmla="*/ 283747 h 2340761"/>
                  <a:gd name="connsiteX119" fmla="*/ 2083712 w 2967861"/>
                  <a:gd name="connsiteY119" fmla="*/ 280643 h 2340761"/>
                  <a:gd name="connsiteX120" fmla="*/ 2090852 w 2967861"/>
                  <a:gd name="connsiteY120" fmla="*/ 261706 h 2340761"/>
                  <a:gd name="connsiteX121" fmla="*/ 2103270 w 2967861"/>
                  <a:gd name="connsiteY121" fmla="*/ 248978 h 2340761"/>
                  <a:gd name="connsiteX122" fmla="*/ 2093957 w 2967861"/>
                  <a:gd name="connsiteY122" fmla="*/ 212034 h 2340761"/>
                  <a:gd name="connsiteX123" fmla="*/ 2090852 w 2967861"/>
                  <a:gd name="connsiteY123" fmla="*/ 212034 h 2340761"/>
                  <a:gd name="connsiteX124" fmla="*/ 2090852 w 2967861"/>
                  <a:gd name="connsiteY124" fmla="*/ 206757 h 2340761"/>
                  <a:gd name="connsiteX125" fmla="*/ 2070984 w 2967861"/>
                  <a:gd name="connsiteY125" fmla="*/ 208930 h 2340761"/>
                  <a:gd name="connsiteX126" fmla="*/ 2058566 w 2967861"/>
                  <a:gd name="connsiteY126" fmla="*/ 214208 h 2340761"/>
                  <a:gd name="connsiteX127" fmla="*/ 2047079 w 2967861"/>
                  <a:gd name="connsiteY127" fmla="*/ 223831 h 2340761"/>
                  <a:gd name="connsiteX128" fmla="*/ 2036524 w 2967861"/>
                  <a:gd name="connsiteY128" fmla="*/ 218554 h 2340761"/>
                  <a:gd name="connsiteX129" fmla="*/ 2025038 w 2967861"/>
                  <a:gd name="connsiteY129" fmla="*/ 212345 h 2340761"/>
                  <a:gd name="connsiteX130" fmla="*/ 2014482 w 2967861"/>
                  <a:gd name="connsiteY130" fmla="*/ 207067 h 2340761"/>
                  <a:gd name="connsiteX131" fmla="*/ 2012310 w 2967861"/>
                  <a:gd name="connsiteY131" fmla="*/ 209240 h 2340761"/>
                  <a:gd name="connsiteX132" fmla="*/ 2012310 w 2967861"/>
                  <a:gd name="connsiteY132" fmla="*/ 211414 h 2340761"/>
                  <a:gd name="connsiteX133" fmla="*/ 2010136 w 2967861"/>
                  <a:gd name="connsiteY133" fmla="*/ 211414 h 2340761"/>
                  <a:gd name="connsiteX134" fmla="*/ 2007032 w 2967861"/>
                  <a:gd name="connsiteY134" fmla="*/ 212345 h 2340761"/>
                  <a:gd name="connsiteX135" fmla="*/ 2007032 w 2967861"/>
                  <a:gd name="connsiteY135" fmla="*/ 218554 h 2340761"/>
                  <a:gd name="connsiteX136" fmla="*/ 2007032 w 2967861"/>
                  <a:gd name="connsiteY136" fmla="*/ 223831 h 2340761"/>
                  <a:gd name="connsiteX137" fmla="*/ 2007032 w 2967861"/>
                  <a:gd name="connsiteY137" fmla="*/ 226936 h 2340761"/>
                  <a:gd name="connsiteX138" fmla="*/ 2007032 w 2967861"/>
                  <a:gd name="connsiteY138" fmla="*/ 229109 h 2340761"/>
                  <a:gd name="connsiteX139" fmla="*/ 2007032 w 2967861"/>
                  <a:gd name="connsiteY139" fmla="*/ 232213 h 2340761"/>
                  <a:gd name="connsiteX140" fmla="*/ 2002996 w 2967861"/>
                  <a:gd name="connsiteY140" fmla="*/ 243700 h 2340761"/>
                  <a:gd name="connsiteX141" fmla="*/ 1950841 w 2967861"/>
                  <a:gd name="connsiteY141" fmla="*/ 239354 h 2340761"/>
                  <a:gd name="connsiteX142" fmla="*/ 1948668 w 2967861"/>
                  <a:gd name="connsiteY142" fmla="*/ 234076 h 2340761"/>
                  <a:gd name="connsiteX143" fmla="*/ 1948668 w 2967861"/>
                  <a:gd name="connsiteY143" fmla="*/ 228799 h 2340761"/>
                  <a:gd name="connsiteX144" fmla="*/ 1946495 w 2967861"/>
                  <a:gd name="connsiteY144" fmla="*/ 223521 h 2340761"/>
                  <a:gd name="connsiteX145" fmla="*/ 1946495 w 2967861"/>
                  <a:gd name="connsiteY145" fmla="*/ 218243 h 2340761"/>
                  <a:gd name="connsiteX146" fmla="*/ 1946495 w 2967861"/>
                  <a:gd name="connsiteY146" fmla="*/ 216070 h 2340761"/>
                  <a:gd name="connsiteX147" fmla="*/ 1934077 w 2967861"/>
                  <a:gd name="connsiteY147" fmla="*/ 206446 h 2340761"/>
                  <a:gd name="connsiteX148" fmla="*/ 1921659 w 2967861"/>
                  <a:gd name="connsiteY148" fmla="*/ 204273 h 2340761"/>
                  <a:gd name="connsiteX149" fmla="*/ 1904895 w 2967861"/>
                  <a:gd name="connsiteY149" fmla="*/ 204273 h 2340761"/>
                  <a:gd name="connsiteX150" fmla="*/ 1887200 w 2967861"/>
                  <a:gd name="connsiteY150" fmla="*/ 206446 h 2340761"/>
                  <a:gd name="connsiteX151" fmla="*/ 1887200 w 2967861"/>
                  <a:gd name="connsiteY151" fmla="*/ 219175 h 2340761"/>
                  <a:gd name="connsiteX152" fmla="*/ 1877886 w 2967861"/>
                  <a:gd name="connsiteY152" fmla="*/ 219175 h 2340761"/>
                  <a:gd name="connsiteX153" fmla="*/ 1877886 w 2967861"/>
                  <a:gd name="connsiteY153" fmla="*/ 218243 h 2340761"/>
                  <a:gd name="connsiteX154" fmla="*/ 1875713 w 2967861"/>
                  <a:gd name="connsiteY154" fmla="*/ 218243 h 2340761"/>
                  <a:gd name="connsiteX155" fmla="*/ 1873540 w 2967861"/>
                  <a:gd name="connsiteY155" fmla="*/ 216070 h 2340761"/>
                  <a:gd name="connsiteX156" fmla="*/ 1875713 w 2967861"/>
                  <a:gd name="connsiteY156" fmla="*/ 206446 h 2340761"/>
                  <a:gd name="connsiteX157" fmla="*/ 1877886 w 2967861"/>
                  <a:gd name="connsiteY157" fmla="*/ 198996 h 2340761"/>
                  <a:gd name="connsiteX158" fmla="*/ 1880060 w 2967861"/>
                  <a:gd name="connsiteY158" fmla="*/ 193718 h 2340761"/>
                  <a:gd name="connsiteX159" fmla="*/ 1883164 w 2967861"/>
                  <a:gd name="connsiteY159" fmla="*/ 188441 h 2340761"/>
                  <a:gd name="connsiteX160" fmla="*/ 1883164 w 2967861"/>
                  <a:gd name="connsiteY160" fmla="*/ 182232 h 2340761"/>
                  <a:gd name="connsiteX161" fmla="*/ 1873851 w 2967861"/>
                  <a:gd name="connsiteY161" fmla="*/ 186578 h 2340761"/>
                  <a:gd name="connsiteX162" fmla="*/ 1866710 w 2967861"/>
                  <a:gd name="connsiteY162" fmla="*/ 191856 h 2340761"/>
                  <a:gd name="connsiteX163" fmla="*/ 1859570 w 2967861"/>
                  <a:gd name="connsiteY163" fmla="*/ 197133 h 2340761"/>
                  <a:gd name="connsiteX164" fmla="*/ 1854293 w 2967861"/>
                  <a:gd name="connsiteY164" fmla="*/ 203342 h 2340761"/>
                  <a:gd name="connsiteX165" fmla="*/ 1851188 w 2967861"/>
                  <a:gd name="connsiteY165" fmla="*/ 201169 h 2340761"/>
                  <a:gd name="connsiteX166" fmla="*/ 1849015 w 2967861"/>
                  <a:gd name="connsiteY166" fmla="*/ 201169 h 2340761"/>
                  <a:gd name="connsiteX167" fmla="*/ 1849015 w 2967861"/>
                  <a:gd name="connsiteY167" fmla="*/ 198996 h 2340761"/>
                  <a:gd name="connsiteX168" fmla="*/ 1849015 w 2967861"/>
                  <a:gd name="connsiteY168" fmla="*/ 196823 h 2340761"/>
                  <a:gd name="connsiteX169" fmla="*/ 1849015 w 2967861"/>
                  <a:gd name="connsiteY169" fmla="*/ 195891 h 2340761"/>
                  <a:gd name="connsiteX170" fmla="*/ 1851188 w 2967861"/>
                  <a:gd name="connsiteY170" fmla="*/ 191545 h 2340761"/>
                  <a:gd name="connsiteX171" fmla="*/ 1851188 w 2967861"/>
                  <a:gd name="connsiteY171" fmla="*/ 188441 h 2340761"/>
                  <a:gd name="connsiteX172" fmla="*/ 1834424 w 2967861"/>
                  <a:gd name="connsiteY172" fmla="*/ 186267 h 2340761"/>
                  <a:gd name="connsiteX173" fmla="*/ 1819833 w 2967861"/>
                  <a:gd name="connsiteY173" fmla="*/ 188441 h 2340761"/>
                  <a:gd name="connsiteX174" fmla="*/ 1807415 w 2967861"/>
                  <a:gd name="connsiteY174" fmla="*/ 195891 h 2340761"/>
                  <a:gd name="connsiteX175" fmla="*/ 1803379 w 2967861"/>
                  <a:gd name="connsiteY175" fmla="*/ 195891 h 2340761"/>
                  <a:gd name="connsiteX176" fmla="*/ 1815797 w 2967861"/>
                  <a:gd name="connsiteY176" fmla="*/ 180990 h 2340761"/>
                  <a:gd name="connsiteX177" fmla="*/ 1832561 w 2967861"/>
                  <a:gd name="connsiteY177" fmla="*/ 169503 h 2340761"/>
                  <a:gd name="connsiteX178" fmla="*/ 1849325 w 2967861"/>
                  <a:gd name="connsiteY178" fmla="*/ 159880 h 2340761"/>
                  <a:gd name="connsiteX179" fmla="*/ 1863916 w 2967861"/>
                  <a:gd name="connsiteY179" fmla="*/ 151498 h 2340761"/>
                  <a:gd name="connsiteX180" fmla="*/ 1869194 w 2967861"/>
                  <a:gd name="connsiteY180" fmla="*/ 141874 h 2340761"/>
                  <a:gd name="connsiteX181" fmla="*/ 1873230 w 2967861"/>
                  <a:gd name="connsiteY181" fmla="*/ 132250 h 2340761"/>
                  <a:gd name="connsiteX182" fmla="*/ 1878507 w 2967861"/>
                  <a:gd name="connsiteY182" fmla="*/ 123868 h 2340761"/>
                  <a:gd name="connsiteX183" fmla="*/ 1890925 w 2967861"/>
                  <a:gd name="connsiteY183" fmla="*/ 114244 h 2340761"/>
                  <a:gd name="connsiteX184" fmla="*/ 1890925 w 2967861"/>
                  <a:gd name="connsiteY184" fmla="*/ 90029 h 2340761"/>
                  <a:gd name="connsiteX185" fmla="*/ 1881612 w 2967861"/>
                  <a:gd name="connsiteY185" fmla="*/ 77301 h 2340761"/>
                  <a:gd name="connsiteX186" fmla="*/ 1873230 w 2967861"/>
                  <a:gd name="connsiteY186" fmla="*/ 65815 h 2340761"/>
                  <a:gd name="connsiteX187" fmla="*/ 1861743 w 2967861"/>
                  <a:gd name="connsiteY187" fmla="*/ 57432 h 2340761"/>
                  <a:gd name="connsiteX188" fmla="*/ 1847152 w 2967861"/>
                  <a:gd name="connsiteY188" fmla="*/ 49982 h 2340761"/>
                  <a:gd name="connsiteX189" fmla="*/ 1847152 w 2967861"/>
                  <a:gd name="connsiteY189" fmla="*/ 47809 h 2340761"/>
                  <a:gd name="connsiteX190" fmla="*/ 1847152 w 2967861"/>
                  <a:gd name="connsiteY190" fmla="*/ 45636 h 2340761"/>
                  <a:gd name="connsiteX191" fmla="*/ 1844979 w 2967861"/>
                  <a:gd name="connsiteY191" fmla="*/ 43462 h 2340761"/>
                  <a:gd name="connsiteX192" fmla="*/ 1844048 w 2967861"/>
                  <a:gd name="connsiteY192" fmla="*/ 45636 h 2340761"/>
                  <a:gd name="connsiteX193" fmla="*/ 1827284 w 2967861"/>
                  <a:gd name="connsiteY193" fmla="*/ 50913 h 2340761"/>
                  <a:gd name="connsiteX194" fmla="*/ 1812693 w 2967861"/>
                  <a:gd name="connsiteY194" fmla="*/ 53086 h 2340761"/>
                  <a:gd name="connsiteX195" fmla="*/ 1800275 w 2967861"/>
                  <a:gd name="connsiteY195" fmla="*/ 55259 h 2340761"/>
                  <a:gd name="connsiteX196" fmla="*/ 1787857 w 2967861"/>
                  <a:gd name="connsiteY196" fmla="*/ 60537 h 2340761"/>
                  <a:gd name="connsiteX197" fmla="*/ 1780717 w 2967861"/>
                  <a:gd name="connsiteY197" fmla="*/ 50913 h 2340761"/>
                  <a:gd name="connsiteX198" fmla="*/ 1773577 w 2967861"/>
                  <a:gd name="connsiteY198" fmla="*/ 43462 h 2340761"/>
                  <a:gd name="connsiteX199" fmla="*/ 1766436 w 2967861"/>
                  <a:gd name="connsiteY199" fmla="*/ 40358 h 2340761"/>
                  <a:gd name="connsiteX200" fmla="*/ 1751845 w 2967861"/>
                  <a:gd name="connsiteY200" fmla="*/ 36012 h 2340761"/>
                  <a:gd name="connsiteX201" fmla="*/ 1752777 w 2967861"/>
                  <a:gd name="connsiteY201" fmla="*/ 30734 h 2340761"/>
                  <a:gd name="connsiteX202" fmla="*/ 1754950 w 2967861"/>
                  <a:gd name="connsiteY202" fmla="*/ 28561 h 2340761"/>
                  <a:gd name="connsiteX203" fmla="*/ 1757123 w 2967861"/>
                  <a:gd name="connsiteY203" fmla="*/ 25457 h 2340761"/>
                  <a:gd name="connsiteX204" fmla="*/ 1760227 w 2967861"/>
                  <a:gd name="connsiteY204" fmla="*/ 23283 h 2340761"/>
                  <a:gd name="connsiteX205" fmla="*/ 1762401 w 2967861"/>
                  <a:gd name="connsiteY205" fmla="*/ 22352 h 2340761"/>
                  <a:gd name="connsiteX206" fmla="*/ 1767678 w 2967861"/>
                  <a:gd name="connsiteY206" fmla="*/ 20179 h 2340761"/>
                  <a:gd name="connsiteX207" fmla="*/ 1766747 w 2967861"/>
                  <a:gd name="connsiteY207" fmla="*/ 14901 h 2340761"/>
                  <a:gd name="connsiteX208" fmla="*/ 1762711 w 2967861"/>
                  <a:gd name="connsiteY208" fmla="*/ 10555 h 2340761"/>
                  <a:gd name="connsiteX209" fmla="*/ 1760538 w 2967861"/>
                  <a:gd name="connsiteY209" fmla="*/ 7451 h 2340761"/>
                  <a:gd name="connsiteX210" fmla="*/ 1759607 w 2967861"/>
                  <a:gd name="connsiteY210" fmla="*/ 5278 h 2340761"/>
                  <a:gd name="connsiteX211" fmla="*/ 1755571 w 2967861"/>
                  <a:gd name="connsiteY211" fmla="*/ 0 h 2340761"/>
                  <a:gd name="connsiteX212" fmla="*/ 1735702 w 2967861"/>
                  <a:gd name="connsiteY212" fmla="*/ 0 h 2340761"/>
                  <a:gd name="connsiteX213" fmla="*/ 1731666 w 2967861"/>
                  <a:gd name="connsiteY213" fmla="*/ 18006 h 2340761"/>
                  <a:gd name="connsiteX214" fmla="*/ 1721111 w 2967861"/>
                  <a:gd name="connsiteY214" fmla="*/ 28561 h 2340761"/>
                  <a:gd name="connsiteX215" fmla="*/ 1708693 w 2967861"/>
                  <a:gd name="connsiteY215" fmla="*/ 38185 h 2340761"/>
                  <a:gd name="connsiteX216" fmla="*/ 1695034 w 2967861"/>
                  <a:gd name="connsiteY216" fmla="*/ 45636 h 2340761"/>
                  <a:gd name="connsiteX217" fmla="*/ 1679511 w 2967861"/>
                  <a:gd name="connsiteY217" fmla="*/ 53086 h 2340761"/>
                  <a:gd name="connsiteX218" fmla="*/ 1679511 w 2967861"/>
                  <a:gd name="connsiteY218" fmla="*/ 73265 h 2340761"/>
                  <a:gd name="connsiteX219" fmla="*/ 1674234 w 2967861"/>
                  <a:gd name="connsiteY219" fmla="*/ 73265 h 2340761"/>
                  <a:gd name="connsiteX220" fmla="*/ 1668025 w 2967861"/>
                  <a:gd name="connsiteY220" fmla="*/ 72334 h 2340761"/>
                  <a:gd name="connsiteX221" fmla="*/ 1664921 w 2967861"/>
                  <a:gd name="connsiteY221" fmla="*/ 72334 h 2340761"/>
                  <a:gd name="connsiteX222" fmla="*/ 1659643 w 2967861"/>
                  <a:gd name="connsiteY222" fmla="*/ 70161 h 2340761"/>
                  <a:gd name="connsiteX223" fmla="*/ 1653434 w 2967861"/>
                  <a:gd name="connsiteY223" fmla="*/ 75438 h 2340761"/>
                  <a:gd name="connsiteX224" fmla="*/ 1646294 w 2967861"/>
                  <a:gd name="connsiteY224" fmla="*/ 82889 h 2340761"/>
                  <a:gd name="connsiteX225" fmla="*/ 1639153 w 2967861"/>
                  <a:gd name="connsiteY225" fmla="*/ 88167 h 2340761"/>
                  <a:gd name="connsiteX226" fmla="*/ 1632013 w 2967861"/>
                  <a:gd name="connsiteY226" fmla="*/ 94376 h 2340761"/>
                  <a:gd name="connsiteX227" fmla="*/ 1626736 w 2967861"/>
                  <a:gd name="connsiteY227" fmla="*/ 94376 h 2340761"/>
                  <a:gd name="connsiteX228" fmla="*/ 1616181 w 2967861"/>
                  <a:gd name="connsiteY228" fmla="*/ 94376 h 2340761"/>
                  <a:gd name="connsiteX229" fmla="*/ 1601590 w 2967861"/>
                  <a:gd name="connsiteY229" fmla="*/ 94376 h 2340761"/>
                  <a:gd name="connsiteX230" fmla="*/ 1586999 w 2967861"/>
                  <a:gd name="connsiteY230" fmla="*/ 94376 h 2340761"/>
                  <a:gd name="connsiteX231" fmla="*/ 1575512 w 2967861"/>
                  <a:gd name="connsiteY231" fmla="*/ 94376 h 2340761"/>
                  <a:gd name="connsiteX232" fmla="*/ 1572408 w 2967861"/>
                  <a:gd name="connsiteY232" fmla="*/ 99653 h 2340761"/>
                  <a:gd name="connsiteX233" fmla="*/ 1570235 w 2967861"/>
                  <a:gd name="connsiteY233" fmla="*/ 104931 h 2340761"/>
                  <a:gd name="connsiteX234" fmla="*/ 1567130 w 2967861"/>
                  <a:gd name="connsiteY234" fmla="*/ 110208 h 2340761"/>
                  <a:gd name="connsiteX235" fmla="*/ 1564957 w 2967861"/>
                  <a:gd name="connsiteY235" fmla="*/ 117659 h 2340761"/>
                  <a:gd name="connsiteX236" fmla="*/ 1543226 w 2967861"/>
                  <a:gd name="connsiteY236" fmla="*/ 117659 h 2340761"/>
                  <a:gd name="connsiteX237" fmla="*/ 1526462 w 2967861"/>
                  <a:gd name="connsiteY237" fmla="*/ 123868 h 2340761"/>
                  <a:gd name="connsiteX238" fmla="*/ 1511871 w 2967861"/>
                  <a:gd name="connsiteY238" fmla="*/ 130077 h 2340761"/>
                  <a:gd name="connsiteX239" fmla="*/ 1497280 w 2967861"/>
                  <a:gd name="connsiteY239" fmla="*/ 141563 h 2340761"/>
                  <a:gd name="connsiteX240" fmla="*/ 1484862 w 2967861"/>
                  <a:gd name="connsiteY240" fmla="*/ 152118 h 2340761"/>
                  <a:gd name="connsiteX241" fmla="*/ 1468098 w 2967861"/>
                  <a:gd name="connsiteY241" fmla="*/ 161742 h 2340761"/>
                  <a:gd name="connsiteX242" fmla="*/ 1462821 w 2967861"/>
                  <a:gd name="connsiteY242" fmla="*/ 180679 h 2340761"/>
                  <a:gd name="connsiteX243" fmla="*/ 1459716 w 2967861"/>
                  <a:gd name="connsiteY243" fmla="*/ 198685 h 2340761"/>
                  <a:gd name="connsiteX244" fmla="*/ 1455680 w 2967861"/>
                  <a:gd name="connsiteY244" fmla="*/ 215760 h 2340761"/>
                  <a:gd name="connsiteX245" fmla="*/ 1452576 w 2967861"/>
                  <a:gd name="connsiteY245" fmla="*/ 215760 h 2340761"/>
                  <a:gd name="connsiteX246" fmla="*/ 1445436 w 2967861"/>
                  <a:gd name="connsiteY246" fmla="*/ 198685 h 2340761"/>
                  <a:gd name="connsiteX247" fmla="*/ 1419358 w 2967861"/>
                  <a:gd name="connsiteY247" fmla="*/ 203963 h 2340761"/>
                  <a:gd name="connsiteX248" fmla="*/ 1395454 w 2967861"/>
                  <a:gd name="connsiteY248" fmla="*/ 211414 h 2340761"/>
                  <a:gd name="connsiteX249" fmla="*/ 1399490 w 2967861"/>
                  <a:gd name="connsiteY249" fmla="*/ 233766 h 2340761"/>
                  <a:gd name="connsiteX250" fmla="*/ 1404767 w 2967861"/>
                  <a:gd name="connsiteY250" fmla="*/ 253945 h 2340761"/>
                  <a:gd name="connsiteX251" fmla="*/ 1410045 w 2967861"/>
                  <a:gd name="connsiteY251" fmla="*/ 275055 h 2340761"/>
                  <a:gd name="connsiteX252" fmla="*/ 1419358 w 2967861"/>
                  <a:gd name="connsiteY252" fmla="*/ 290888 h 2340761"/>
                  <a:gd name="connsiteX253" fmla="*/ 1431776 w 2967861"/>
                  <a:gd name="connsiteY253" fmla="*/ 304547 h 2340761"/>
                  <a:gd name="connsiteX254" fmla="*/ 1431776 w 2967861"/>
                  <a:gd name="connsiteY254" fmla="*/ 312929 h 2340761"/>
                  <a:gd name="connsiteX255" fmla="*/ 1416254 w 2967861"/>
                  <a:gd name="connsiteY255" fmla="*/ 302374 h 2340761"/>
                  <a:gd name="connsiteX256" fmla="*/ 1399490 w 2967861"/>
                  <a:gd name="connsiteY256" fmla="*/ 287473 h 2340761"/>
                  <a:gd name="connsiteX257" fmla="*/ 1388934 w 2967861"/>
                  <a:gd name="connsiteY257" fmla="*/ 272571 h 2340761"/>
                  <a:gd name="connsiteX258" fmla="*/ 1368135 w 2967861"/>
                  <a:gd name="connsiteY258" fmla="*/ 272571 h 2340761"/>
                  <a:gd name="connsiteX259" fmla="*/ 1352612 w 2967861"/>
                  <a:gd name="connsiteY259" fmla="*/ 275676 h 2340761"/>
                  <a:gd name="connsiteX260" fmla="*/ 1338953 w 2967861"/>
                  <a:gd name="connsiteY260" fmla="*/ 283127 h 2340761"/>
                  <a:gd name="connsiteX261" fmla="*/ 1331812 w 2967861"/>
                  <a:gd name="connsiteY261" fmla="*/ 274745 h 2340761"/>
                  <a:gd name="connsiteX262" fmla="*/ 1328708 w 2967861"/>
                  <a:gd name="connsiteY262" fmla="*/ 263258 h 2340761"/>
                  <a:gd name="connsiteX263" fmla="*/ 1324672 w 2967861"/>
                  <a:gd name="connsiteY263" fmla="*/ 252703 h 2340761"/>
                  <a:gd name="connsiteX264" fmla="*/ 1321568 w 2967861"/>
                  <a:gd name="connsiteY264" fmla="*/ 250530 h 2340761"/>
                  <a:gd name="connsiteX265" fmla="*/ 1321568 w 2967861"/>
                  <a:gd name="connsiteY265" fmla="*/ 249909 h 2340761"/>
                  <a:gd name="connsiteX266" fmla="*/ 1319394 w 2967861"/>
                  <a:gd name="connsiteY266" fmla="*/ 249909 h 2340761"/>
                  <a:gd name="connsiteX267" fmla="*/ 1316290 w 2967861"/>
                  <a:gd name="connsiteY267" fmla="*/ 249909 h 2340761"/>
                  <a:gd name="connsiteX268" fmla="*/ 1312254 w 2967861"/>
                  <a:gd name="connsiteY268" fmla="*/ 249909 h 2340761"/>
                  <a:gd name="connsiteX269" fmla="*/ 1312254 w 2967861"/>
                  <a:gd name="connsiteY269" fmla="*/ 284679 h 2340761"/>
                  <a:gd name="connsiteX270" fmla="*/ 1289281 w 2967861"/>
                  <a:gd name="connsiteY270" fmla="*/ 305789 h 2340761"/>
                  <a:gd name="connsiteX271" fmla="*/ 1294559 w 2967861"/>
                  <a:gd name="connsiteY271" fmla="*/ 320691 h 2340761"/>
                  <a:gd name="connsiteX272" fmla="*/ 1299837 w 2967861"/>
                  <a:gd name="connsiteY272" fmla="*/ 331246 h 2340761"/>
                  <a:gd name="connsiteX273" fmla="*/ 1305114 w 2967861"/>
                  <a:gd name="connsiteY273" fmla="*/ 343974 h 2340761"/>
                  <a:gd name="connsiteX274" fmla="*/ 1309150 w 2967861"/>
                  <a:gd name="connsiteY274" fmla="*/ 362911 h 2340761"/>
                  <a:gd name="connsiteX275" fmla="*/ 1329018 w 2967861"/>
                  <a:gd name="connsiteY275" fmla="*/ 370362 h 2340761"/>
                  <a:gd name="connsiteX276" fmla="*/ 1350750 w 2967861"/>
                  <a:gd name="connsiteY276" fmla="*/ 378744 h 2340761"/>
                  <a:gd name="connsiteX277" fmla="*/ 1368445 w 2967861"/>
                  <a:gd name="connsiteY277" fmla="*/ 386195 h 2340761"/>
                  <a:gd name="connsiteX278" fmla="*/ 1368445 w 2967861"/>
                  <a:gd name="connsiteY278" fmla="*/ 392403 h 2340761"/>
                  <a:gd name="connsiteX279" fmla="*/ 1350750 w 2967861"/>
                  <a:gd name="connsiteY279" fmla="*/ 386195 h 2340761"/>
                  <a:gd name="connsiteX280" fmla="*/ 1332123 w 2967861"/>
                  <a:gd name="connsiteY280" fmla="*/ 386195 h 2340761"/>
                  <a:gd name="connsiteX281" fmla="*/ 1312254 w 2967861"/>
                  <a:gd name="connsiteY281" fmla="*/ 386195 h 2340761"/>
                  <a:gd name="connsiteX282" fmla="*/ 1314427 w 2967861"/>
                  <a:gd name="connsiteY282" fmla="*/ 401096 h 2340761"/>
                  <a:gd name="connsiteX283" fmla="*/ 1316601 w 2967861"/>
                  <a:gd name="connsiteY283" fmla="*/ 418170 h 2340761"/>
                  <a:gd name="connsiteX284" fmla="*/ 1319705 w 2967861"/>
                  <a:gd name="connsiteY284" fmla="*/ 435245 h 2340761"/>
                  <a:gd name="connsiteX285" fmla="*/ 1316601 w 2967861"/>
                  <a:gd name="connsiteY285" fmla="*/ 453251 h 2340761"/>
                  <a:gd name="connsiteX286" fmla="*/ 1310392 w 2967861"/>
                  <a:gd name="connsiteY286" fmla="*/ 464737 h 2340761"/>
                  <a:gd name="connsiteX287" fmla="*/ 1303251 w 2967861"/>
                  <a:gd name="connsiteY287" fmla="*/ 479639 h 2340761"/>
                  <a:gd name="connsiteX288" fmla="*/ 1296111 w 2967861"/>
                  <a:gd name="connsiteY288" fmla="*/ 492367 h 2340761"/>
                  <a:gd name="connsiteX289" fmla="*/ 1293006 w 2967861"/>
                  <a:gd name="connsiteY289" fmla="*/ 494540 h 2340761"/>
                  <a:gd name="connsiteX290" fmla="*/ 1290833 w 2967861"/>
                  <a:gd name="connsiteY290" fmla="*/ 495472 h 2340761"/>
                  <a:gd name="connsiteX291" fmla="*/ 1289902 w 2967861"/>
                  <a:gd name="connsiteY291" fmla="*/ 497645 h 2340761"/>
                  <a:gd name="connsiteX292" fmla="*/ 1269102 w 2967861"/>
                  <a:gd name="connsiteY292" fmla="*/ 497645 h 2340761"/>
                  <a:gd name="connsiteX293" fmla="*/ 1269102 w 2967861"/>
                  <a:gd name="connsiteY293" fmla="*/ 492057 h 2340761"/>
                  <a:gd name="connsiteX294" fmla="*/ 1276243 w 2967861"/>
                  <a:gd name="connsiteY294" fmla="*/ 489883 h 2340761"/>
                  <a:gd name="connsiteX295" fmla="*/ 1282452 w 2967861"/>
                  <a:gd name="connsiteY295" fmla="*/ 486779 h 2340761"/>
                  <a:gd name="connsiteX296" fmla="*/ 1287729 w 2967861"/>
                  <a:gd name="connsiteY296" fmla="*/ 484606 h 2340761"/>
                  <a:gd name="connsiteX297" fmla="*/ 1290833 w 2967861"/>
                  <a:gd name="connsiteY297" fmla="*/ 480260 h 2340761"/>
                  <a:gd name="connsiteX298" fmla="*/ 1296111 w 2967861"/>
                  <a:gd name="connsiteY298" fmla="*/ 477155 h 2340761"/>
                  <a:gd name="connsiteX299" fmla="*/ 1296111 w 2967861"/>
                  <a:gd name="connsiteY299" fmla="*/ 460081 h 2340761"/>
                  <a:gd name="connsiteX300" fmla="*/ 1300147 w 2967861"/>
                  <a:gd name="connsiteY300" fmla="*/ 447352 h 2340761"/>
                  <a:gd name="connsiteX301" fmla="*/ 1305424 w 2967861"/>
                  <a:gd name="connsiteY301" fmla="*/ 435866 h 2340761"/>
                  <a:gd name="connsiteX302" fmla="*/ 1302320 w 2967861"/>
                  <a:gd name="connsiteY302" fmla="*/ 429657 h 2340761"/>
                  <a:gd name="connsiteX303" fmla="*/ 1300147 w 2967861"/>
                  <a:gd name="connsiteY303" fmla="*/ 423448 h 2340761"/>
                  <a:gd name="connsiteX304" fmla="*/ 1296111 w 2967861"/>
                  <a:gd name="connsiteY304" fmla="*/ 420344 h 2340761"/>
                  <a:gd name="connsiteX305" fmla="*/ 1293006 w 2967861"/>
                  <a:gd name="connsiteY305" fmla="*/ 415997 h 2340761"/>
                  <a:gd name="connsiteX306" fmla="*/ 1290833 w 2967861"/>
                  <a:gd name="connsiteY306" fmla="*/ 412893 h 2340761"/>
                  <a:gd name="connsiteX307" fmla="*/ 1289902 w 2967861"/>
                  <a:gd name="connsiteY307" fmla="*/ 407615 h 2340761"/>
                  <a:gd name="connsiteX308" fmla="*/ 1289902 w 2967861"/>
                  <a:gd name="connsiteY308" fmla="*/ 400165 h 2340761"/>
                  <a:gd name="connsiteX309" fmla="*/ 1293006 w 2967861"/>
                  <a:gd name="connsiteY309" fmla="*/ 390541 h 2340761"/>
                  <a:gd name="connsiteX310" fmla="*/ 1296111 w 2967861"/>
                  <a:gd name="connsiteY310" fmla="*/ 379054 h 2340761"/>
                  <a:gd name="connsiteX311" fmla="*/ 1296111 w 2967861"/>
                  <a:gd name="connsiteY311" fmla="*/ 366326 h 2340761"/>
                  <a:gd name="connsiteX312" fmla="*/ 1293006 w 2967861"/>
                  <a:gd name="connsiteY312" fmla="*/ 355771 h 2340761"/>
                  <a:gd name="connsiteX313" fmla="*/ 1289902 w 2967861"/>
                  <a:gd name="connsiteY313" fmla="*/ 340870 h 2340761"/>
                  <a:gd name="connsiteX314" fmla="*/ 1283693 w 2967861"/>
                  <a:gd name="connsiteY314" fmla="*/ 328141 h 2340761"/>
                  <a:gd name="connsiteX315" fmla="*/ 1280589 w 2967861"/>
                  <a:gd name="connsiteY315" fmla="*/ 318517 h 2340761"/>
                  <a:gd name="connsiteX316" fmla="*/ 1282762 w 2967861"/>
                  <a:gd name="connsiteY316" fmla="*/ 311067 h 2340761"/>
                  <a:gd name="connsiteX317" fmla="*/ 1283693 w 2967861"/>
                  <a:gd name="connsiteY317" fmla="*/ 299580 h 2340761"/>
                  <a:gd name="connsiteX318" fmla="*/ 1287729 w 2967861"/>
                  <a:gd name="connsiteY318" fmla="*/ 286852 h 2340761"/>
                  <a:gd name="connsiteX319" fmla="*/ 1290833 w 2967861"/>
                  <a:gd name="connsiteY319" fmla="*/ 271951 h 2340761"/>
                  <a:gd name="connsiteX320" fmla="*/ 1293006 w 2967861"/>
                  <a:gd name="connsiteY320" fmla="*/ 257049 h 2340761"/>
                  <a:gd name="connsiteX321" fmla="*/ 1285866 w 2967861"/>
                  <a:gd name="connsiteY321" fmla="*/ 249598 h 2340761"/>
                  <a:gd name="connsiteX322" fmla="*/ 1280589 w 2967861"/>
                  <a:gd name="connsiteY322" fmla="*/ 239975 h 2340761"/>
                  <a:gd name="connsiteX323" fmla="*/ 1260720 w 2967861"/>
                  <a:gd name="connsiteY323" fmla="*/ 239043 h 2340761"/>
                  <a:gd name="connsiteX324" fmla="*/ 1243956 w 2967861"/>
                  <a:gd name="connsiteY324" fmla="*/ 239975 h 2340761"/>
                  <a:gd name="connsiteX325" fmla="*/ 1234643 w 2967861"/>
                  <a:gd name="connsiteY325" fmla="*/ 246184 h 2340761"/>
                  <a:gd name="connsiteX326" fmla="*/ 1227502 w 2967861"/>
                  <a:gd name="connsiteY326" fmla="*/ 254566 h 2340761"/>
                  <a:gd name="connsiteX327" fmla="*/ 1222225 w 2967861"/>
                  <a:gd name="connsiteY327" fmla="*/ 266052 h 2340761"/>
                  <a:gd name="connsiteX328" fmla="*/ 1218189 w 2967861"/>
                  <a:gd name="connsiteY328" fmla="*/ 276607 h 2340761"/>
                  <a:gd name="connsiteX329" fmla="*/ 1215085 w 2967861"/>
                  <a:gd name="connsiteY329" fmla="*/ 290267 h 2340761"/>
                  <a:gd name="connsiteX330" fmla="*/ 1211049 w 2967861"/>
                  <a:gd name="connsiteY330" fmla="*/ 300822 h 2340761"/>
                  <a:gd name="connsiteX331" fmla="*/ 1203909 w 2967861"/>
                  <a:gd name="connsiteY331" fmla="*/ 310446 h 2340761"/>
                  <a:gd name="connsiteX332" fmla="*/ 1193353 w 2967861"/>
                  <a:gd name="connsiteY332" fmla="*/ 317896 h 2340761"/>
                  <a:gd name="connsiteX333" fmla="*/ 1196458 w 2967861"/>
                  <a:gd name="connsiteY333" fmla="*/ 338075 h 2340761"/>
                  <a:gd name="connsiteX334" fmla="*/ 1198631 w 2967861"/>
                  <a:gd name="connsiteY334" fmla="*/ 352977 h 2340761"/>
                  <a:gd name="connsiteX335" fmla="*/ 1202667 w 2967861"/>
                  <a:gd name="connsiteY335" fmla="*/ 370051 h 2340761"/>
                  <a:gd name="connsiteX336" fmla="*/ 1200494 w 2967861"/>
                  <a:gd name="connsiteY336" fmla="*/ 392403 h 2340761"/>
                  <a:gd name="connsiteX337" fmla="*/ 1217258 w 2967861"/>
                  <a:gd name="connsiteY337" fmla="*/ 392403 h 2340761"/>
                  <a:gd name="connsiteX338" fmla="*/ 1218189 w 2967861"/>
                  <a:gd name="connsiteY338" fmla="*/ 399854 h 2340761"/>
                  <a:gd name="connsiteX339" fmla="*/ 1222225 w 2967861"/>
                  <a:gd name="connsiteY339" fmla="*/ 405132 h 2340761"/>
                  <a:gd name="connsiteX340" fmla="*/ 1224398 w 2967861"/>
                  <a:gd name="connsiteY340" fmla="*/ 410409 h 2340761"/>
                  <a:gd name="connsiteX341" fmla="*/ 1227502 w 2967861"/>
                  <a:gd name="connsiteY341" fmla="*/ 414756 h 2340761"/>
                  <a:gd name="connsiteX342" fmla="*/ 1232780 w 2967861"/>
                  <a:gd name="connsiteY342" fmla="*/ 420033 h 2340761"/>
                  <a:gd name="connsiteX343" fmla="*/ 1231849 w 2967861"/>
                  <a:gd name="connsiteY343" fmla="*/ 423138 h 2340761"/>
                  <a:gd name="connsiteX344" fmla="*/ 1231849 w 2967861"/>
                  <a:gd name="connsiteY344" fmla="*/ 425311 h 2340761"/>
                  <a:gd name="connsiteX345" fmla="*/ 1229676 w 2967861"/>
                  <a:gd name="connsiteY345" fmla="*/ 427484 h 2340761"/>
                  <a:gd name="connsiteX346" fmla="*/ 1220362 w 2967861"/>
                  <a:gd name="connsiteY346" fmla="*/ 423138 h 2340761"/>
                  <a:gd name="connsiteX347" fmla="*/ 1205771 w 2967861"/>
                  <a:gd name="connsiteY347" fmla="*/ 415687 h 2340761"/>
                  <a:gd name="connsiteX348" fmla="*/ 1190249 w 2967861"/>
                  <a:gd name="connsiteY348" fmla="*/ 402959 h 2340761"/>
                  <a:gd name="connsiteX349" fmla="*/ 1171622 w 2967861"/>
                  <a:gd name="connsiteY349" fmla="*/ 390230 h 2340761"/>
                  <a:gd name="connsiteX350" fmla="*/ 1159204 w 2967861"/>
                  <a:gd name="connsiteY350" fmla="*/ 377502 h 2340761"/>
                  <a:gd name="connsiteX351" fmla="*/ 1149891 w 2967861"/>
                  <a:gd name="connsiteY351" fmla="*/ 366016 h 2340761"/>
                  <a:gd name="connsiteX352" fmla="*/ 1142751 w 2967861"/>
                  <a:gd name="connsiteY352" fmla="*/ 366016 h 2340761"/>
                  <a:gd name="connsiteX353" fmla="*/ 1135611 w 2967861"/>
                  <a:gd name="connsiteY353" fmla="*/ 366016 h 2340761"/>
                  <a:gd name="connsiteX354" fmla="*/ 1130333 w 2967861"/>
                  <a:gd name="connsiteY354" fmla="*/ 363842 h 2340761"/>
                  <a:gd name="connsiteX355" fmla="*/ 1126297 w 2967861"/>
                  <a:gd name="connsiteY355" fmla="*/ 362911 h 2340761"/>
                  <a:gd name="connsiteX356" fmla="*/ 1119157 w 2967861"/>
                  <a:gd name="connsiteY356" fmla="*/ 366016 h 2340761"/>
                  <a:gd name="connsiteX357" fmla="*/ 1116052 w 2967861"/>
                  <a:gd name="connsiteY357" fmla="*/ 368189 h 2340761"/>
                  <a:gd name="connsiteX358" fmla="*/ 1112017 w 2967861"/>
                  <a:gd name="connsiteY358" fmla="*/ 371293 h 2340761"/>
                  <a:gd name="connsiteX359" fmla="*/ 1106739 w 2967861"/>
                  <a:gd name="connsiteY359" fmla="*/ 375639 h 2340761"/>
                  <a:gd name="connsiteX360" fmla="*/ 1106739 w 2967861"/>
                  <a:gd name="connsiteY360" fmla="*/ 383090 h 2340761"/>
                  <a:gd name="connsiteX361" fmla="*/ 1106739 w 2967861"/>
                  <a:gd name="connsiteY361" fmla="*/ 388368 h 2340761"/>
                  <a:gd name="connsiteX362" fmla="*/ 1108912 w 2967861"/>
                  <a:gd name="connsiteY362" fmla="*/ 392714 h 2340761"/>
                  <a:gd name="connsiteX363" fmla="*/ 1111085 w 2967861"/>
                  <a:gd name="connsiteY363" fmla="*/ 395818 h 2340761"/>
                  <a:gd name="connsiteX364" fmla="*/ 1114190 w 2967861"/>
                  <a:gd name="connsiteY364" fmla="*/ 400165 h 2340761"/>
                  <a:gd name="connsiteX365" fmla="*/ 1114190 w 2967861"/>
                  <a:gd name="connsiteY365" fmla="*/ 405442 h 2340761"/>
                  <a:gd name="connsiteX366" fmla="*/ 1112017 w 2967861"/>
                  <a:gd name="connsiteY366" fmla="*/ 410720 h 2340761"/>
                  <a:gd name="connsiteX367" fmla="*/ 1112017 w 2967861"/>
                  <a:gd name="connsiteY367" fmla="*/ 415066 h 2340761"/>
                  <a:gd name="connsiteX368" fmla="*/ 1111085 w 2967861"/>
                  <a:gd name="connsiteY368" fmla="*/ 415997 h 2340761"/>
                  <a:gd name="connsiteX369" fmla="*/ 1108912 w 2967861"/>
                  <a:gd name="connsiteY369" fmla="*/ 420344 h 2340761"/>
                  <a:gd name="connsiteX370" fmla="*/ 1106739 w 2967861"/>
                  <a:gd name="connsiteY370" fmla="*/ 423448 h 2340761"/>
                  <a:gd name="connsiteX371" fmla="*/ 1099599 w 2967861"/>
                  <a:gd name="connsiteY371" fmla="*/ 422517 h 2340761"/>
                  <a:gd name="connsiteX372" fmla="*/ 1096495 w 2967861"/>
                  <a:gd name="connsiteY372" fmla="*/ 422517 h 2340761"/>
                  <a:gd name="connsiteX373" fmla="*/ 1094321 w 2967861"/>
                  <a:gd name="connsiteY373" fmla="*/ 420344 h 2340761"/>
                  <a:gd name="connsiteX374" fmla="*/ 1092148 w 2967861"/>
                  <a:gd name="connsiteY374" fmla="*/ 418170 h 2340761"/>
                  <a:gd name="connsiteX375" fmla="*/ 1089044 w 2967861"/>
                  <a:gd name="connsiteY375" fmla="*/ 415066 h 2340761"/>
                  <a:gd name="connsiteX376" fmla="*/ 1086871 w 2967861"/>
                  <a:gd name="connsiteY376" fmla="*/ 412893 h 2340761"/>
                  <a:gd name="connsiteX377" fmla="*/ 1083766 w 2967861"/>
                  <a:gd name="connsiteY377" fmla="*/ 412893 h 2340761"/>
                  <a:gd name="connsiteX378" fmla="*/ 1072280 w 2967861"/>
                  <a:gd name="connsiteY378" fmla="*/ 415997 h 2340761"/>
                  <a:gd name="connsiteX379" fmla="*/ 1061724 w 2967861"/>
                  <a:gd name="connsiteY379" fmla="*/ 420344 h 2340761"/>
                  <a:gd name="connsiteX380" fmla="*/ 1048065 w 2967861"/>
                  <a:gd name="connsiteY380" fmla="*/ 425621 h 2340761"/>
                  <a:gd name="connsiteX381" fmla="*/ 1035647 w 2967861"/>
                  <a:gd name="connsiteY381" fmla="*/ 430899 h 2340761"/>
                  <a:gd name="connsiteX382" fmla="*/ 1030369 w 2967861"/>
                  <a:gd name="connsiteY382" fmla="*/ 436176 h 2340761"/>
                  <a:gd name="connsiteX383" fmla="*/ 1021056 w 2967861"/>
                  <a:gd name="connsiteY383" fmla="*/ 436176 h 2340761"/>
                  <a:gd name="connsiteX384" fmla="*/ 1028196 w 2967861"/>
                  <a:gd name="connsiteY384" fmla="*/ 425621 h 2340761"/>
                  <a:gd name="connsiteX385" fmla="*/ 1035336 w 2967861"/>
                  <a:gd name="connsiteY385" fmla="*/ 420344 h 2340761"/>
                  <a:gd name="connsiteX386" fmla="*/ 1044650 w 2967861"/>
                  <a:gd name="connsiteY386" fmla="*/ 415066 h 2340761"/>
                  <a:gd name="connsiteX387" fmla="*/ 1053963 w 2967861"/>
                  <a:gd name="connsiteY387" fmla="*/ 407615 h 2340761"/>
                  <a:gd name="connsiteX388" fmla="*/ 1040304 w 2967861"/>
                  <a:gd name="connsiteY388" fmla="*/ 403269 h 2340761"/>
                  <a:gd name="connsiteX389" fmla="*/ 1025713 w 2967861"/>
                  <a:gd name="connsiteY389" fmla="*/ 400165 h 2340761"/>
                  <a:gd name="connsiteX390" fmla="*/ 1010190 w 2967861"/>
                  <a:gd name="connsiteY390" fmla="*/ 400165 h 2340761"/>
                  <a:gd name="connsiteX391" fmla="*/ 1008017 w 2967861"/>
                  <a:gd name="connsiteY391" fmla="*/ 407615 h 2340761"/>
                  <a:gd name="connsiteX392" fmla="*/ 1008017 w 2967861"/>
                  <a:gd name="connsiteY392" fmla="*/ 412893 h 2340761"/>
                  <a:gd name="connsiteX393" fmla="*/ 1005844 w 2967861"/>
                  <a:gd name="connsiteY393" fmla="*/ 415997 h 2340761"/>
                  <a:gd name="connsiteX394" fmla="*/ 1003671 w 2967861"/>
                  <a:gd name="connsiteY394" fmla="*/ 420344 h 2340761"/>
                  <a:gd name="connsiteX395" fmla="*/ 1000567 w 2967861"/>
                  <a:gd name="connsiteY395" fmla="*/ 423448 h 2340761"/>
                  <a:gd name="connsiteX396" fmla="*/ 1000567 w 2967861"/>
                  <a:gd name="connsiteY396" fmla="*/ 427794 h 2340761"/>
                  <a:gd name="connsiteX397" fmla="*/ 996531 w 2967861"/>
                  <a:gd name="connsiteY397" fmla="*/ 425621 h 2340761"/>
                  <a:gd name="connsiteX398" fmla="*/ 995600 w 2967861"/>
                  <a:gd name="connsiteY398" fmla="*/ 422517 h 2340761"/>
                  <a:gd name="connsiteX399" fmla="*/ 993426 w 2967861"/>
                  <a:gd name="connsiteY399" fmla="*/ 420344 h 2340761"/>
                  <a:gd name="connsiteX400" fmla="*/ 991253 w 2967861"/>
                  <a:gd name="connsiteY400" fmla="*/ 415997 h 2340761"/>
                  <a:gd name="connsiteX401" fmla="*/ 990322 w 2967861"/>
                  <a:gd name="connsiteY401" fmla="*/ 412893 h 2340761"/>
                  <a:gd name="connsiteX402" fmla="*/ 986286 w 2967861"/>
                  <a:gd name="connsiteY402" fmla="*/ 410720 h 2340761"/>
                  <a:gd name="connsiteX403" fmla="*/ 983182 w 2967861"/>
                  <a:gd name="connsiteY403" fmla="*/ 408547 h 2340761"/>
                  <a:gd name="connsiteX404" fmla="*/ 981009 w 2967861"/>
                  <a:gd name="connsiteY404" fmla="*/ 410720 h 2340761"/>
                  <a:gd name="connsiteX405" fmla="*/ 975731 w 2967861"/>
                  <a:gd name="connsiteY405" fmla="*/ 410720 h 2340761"/>
                  <a:gd name="connsiteX406" fmla="*/ 969522 w 2967861"/>
                  <a:gd name="connsiteY406" fmla="*/ 412893 h 2340761"/>
                  <a:gd name="connsiteX407" fmla="*/ 957104 w 2967861"/>
                  <a:gd name="connsiteY407" fmla="*/ 429967 h 2340761"/>
                  <a:gd name="connsiteX408" fmla="*/ 942513 w 2967861"/>
                  <a:gd name="connsiteY408" fmla="*/ 443627 h 2340761"/>
                  <a:gd name="connsiteX409" fmla="*/ 930095 w 2967861"/>
                  <a:gd name="connsiteY409" fmla="*/ 460702 h 2340761"/>
                  <a:gd name="connsiteX410" fmla="*/ 932269 w 2967861"/>
                  <a:gd name="connsiteY410" fmla="*/ 465979 h 2340761"/>
                  <a:gd name="connsiteX411" fmla="*/ 932269 w 2967861"/>
                  <a:gd name="connsiteY411" fmla="*/ 470325 h 2340761"/>
                  <a:gd name="connsiteX412" fmla="*/ 932269 w 2967861"/>
                  <a:gd name="connsiteY412" fmla="*/ 475603 h 2340761"/>
                  <a:gd name="connsiteX413" fmla="*/ 932269 w 2967861"/>
                  <a:gd name="connsiteY413" fmla="*/ 479949 h 2340761"/>
                  <a:gd name="connsiteX414" fmla="*/ 930095 w 2967861"/>
                  <a:gd name="connsiteY414" fmla="*/ 485227 h 2340761"/>
                  <a:gd name="connsiteX415" fmla="*/ 926060 w 2967861"/>
                  <a:gd name="connsiteY415" fmla="*/ 487400 h 2340761"/>
                  <a:gd name="connsiteX416" fmla="*/ 925128 w 2967861"/>
                  <a:gd name="connsiteY416" fmla="*/ 487400 h 2340761"/>
                  <a:gd name="connsiteX417" fmla="*/ 922955 w 2967861"/>
                  <a:gd name="connsiteY417" fmla="*/ 488331 h 2340761"/>
                  <a:gd name="connsiteX418" fmla="*/ 920782 w 2967861"/>
                  <a:gd name="connsiteY418" fmla="*/ 488331 h 2340761"/>
                  <a:gd name="connsiteX419" fmla="*/ 915504 w 2967861"/>
                  <a:gd name="connsiteY419" fmla="*/ 488331 h 2340761"/>
                  <a:gd name="connsiteX420" fmla="*/ 911469 w 2967861"/>
                  <a:gd name="connsiteY420" fmla="*/ 487400 h 2340761"/>
                  <a:gd name="connsiteX421" fmla="*/ 908364 w 2967861"/>
                  <a:gd name="connsiteY421" fmla="*/ 485227 h 2340761"/>
                  <a:gd name="connsiteX422" fmla="*/ 906191 w 2967861"/>
                  <a:gd name="connsiteY422" fmla="*/ 483054 h 2340761"/>
                  <a:gd name="connsiteX423" fmla="*/ 900914 w 2967861"/>
                  <a:gd name="connsiteY423" fmla="*/ 480881 h 2340761"/>
                  <a:gd name="connsiteX424" fmla="*/ 900914 w 2967861"/>
                  <a:gd name="connsiteY424" fmla="*/ 460702 h 2340761"/>
                  <a:gd name="connsiteX425" fmla="*/ 908054 w 2967861"/>
                  <a:gd name="connsiteY425" fmla="*/ 460702 h 2340761"/>
                  <a:gd name="connsiteX426" fmla="*/ 911158 w 2967861"/>
                  <a:gd name="connsiteY426" fmla="*/ 458528 h 2340761"/>
                  <a:gd name="connsiteX427" fmla="*/ 913331 w 2967861"/>
                  <a:gd name="connsiteY427" fmla="*/ 458528 h 2340761"/>
                  <a:gd name="connsiteX428" fmla="*/ 917367 w 2967861"/>
                  <a:gd name="connsiteY428" fmla="*/ 457597 h 2340761"/>
                  <a:gd name="connsiteX429" fmla="*/ 917367 w 2967861"/>
                  <a:gd name="connsiteY429" fmla="*/ 447973 h 2340761"/>
                  <a:gd name="connsiteX430" fmla="*/ 911158 w 2967861"/>
                  <a:gd name="connsiteY430" fmla="*/ 438349 h 2340761"/>
                  <a:gd name="connsiteX431" fmla="*/ 904018 w 2967861"/>
                  <a:gd name="connsiteY431" fmla="*/ 427794 h 2340761"/>
                  <a:gd name="connsiteX432" fmla="*/ 896878 w 2967861"/>
                  <a:gd name="connsiteY432" fmla="*/ 420344 h 2340761"/>
                  <a:gd name="connsiteX433" fmla="*/ 866765 w 2967861"/>
                  <a:gd name="connsiteY433" fmla="*/ 420344 h 2340761"/>
                  <a:gd name="connsiteX434" fmla="*/ 873905 w 2967861"/>
                  <a:gd name="connsiteY434" fmla="*/ 464737 h 2340761"/>
                  <a:gd name="connsiteX435" fmla="*/ 877009 w 2967861"/>
                  <a:gd name="connsiteY435" fmla="*/ 504785 h 2340761"/>
                  <a:gd name="connsiteX436" fmla="*/ 869869 w 2967861"/>
                  <a:gd name="connsiteY436" fmla="*/ 502612 h 2340761"/>
                  <a:gd name="connsiteX437" fmla="*/ 862729 w 2967861"/>
                  <a:gd name="connsiteY437" fmla="*/ 501680 h 2340761"/>
                  <a:gd name="connsiteX438" fmla="*/ 855588 w 2967861"/>
                  <a:gd name="connsiteY438" fmla="*/ 499507 h 2340761"/>
                  <a:gd name="connsiteX439" fmla="*/ 850311 w 2967861"/>
                  <a:gd name="connsiteY439" fmla="*/ 497334 h 2340761"/>
                  <a:gd name="connsiteX440" fmla="*/ 840997 w 2967861"/>
                  <a:gd name="connsiteY440" fmla="*/ 510062 h 2340761"/>
                  <a:gd name="connsiteX441" fmla="*/ 830442 w 2967861"/>
                  <a:gd name="connsiteY441" fmla="*/ 521549 h 2340761"/>
                  <a:gd name="connsiteX442" fmla="*/ 813678 w 2967861"/>
                  <a:gd name="connsiteY442" fmla="*/ 529000 h 2340761"/>
                  <a:gd name="connsiteX443" fmla="*/ 815851 w 2967861"/>
                  <a:gd name="connsiteY443" fmla="*/ 534277 h 2340761"/>
                  <a:gd name="connsiteX444" fmla="*/ 815851 w 2967861"/>
                  <a:gd name="connsiteY444" fmla="*/ 537382 h 2340761"/>
                  <a:gd name="connsiteX445" fmla="*/ 815851 w 2967861"/>
                  <a:gd name="connsiteY445" fmla="*/ 539555 h 2340761"/>
                  <a:gd name="connsiteX446" fmla="*/ 818025 w 2967861"/>
                  <a:gd name="connsiteY446" fmla="*/ 541728 h 2340761"/>
                  <a:gd name="connsiteX447" fmla="*/ 818956 w 2967861"/>
                  <a:gd name="connsiteY447" fmla="*/ 543901 h 2340761"/>
                  <a:gd name="connsiteX448" fmla="*/ 821129 w 2967861"/>
                  <a:gd name="connsiteY448" fmla="*/ 544832 h 2340761"/>
                  <a:gd name="connsiteX449" fmla="*/ 821129 w 2967861"/>
                  <a:gd name="connsiteY449" fmla="*/ 551041 h 2340761"/>
                  <a:gd name="connsiteX450" fmla="*/ 818956 w 2967861"/>
                  <a:gd name="connsiteY450" fmla="*/ 556319 h 2340761"/>
                  <a:gd name="connsiteX451" fmla="*/ 818025 w 2967861"/>
                  <a:gd name="connsiteY451" fmla="*/ 558492 h 2340761"/>
                  <a:gd name="connsiteX452" fmla="*/ 815851 w 2967861"/>
                  <a:gd name="connsiteY452" fmla="*/ 561596 h 2340761"/>
                  <a:gd name="connsiteX453" fmla="*/ 813678 w 2967861"/>
                  <a:gd name="connsiteY453" fmla="*/ 565943 h 2340761"/>
                  <a:gd name="connsiteX454" fmla="*/ 799087 w 2967861"/>
                  <a:gd name="connsiteY454" fmla="*/ 559734 h 2340761"/>
                  <a:gd name="connsiteX455" fmla="*/ 786669 w 2967861"/>
                  <a:gd name="connsiteY455" fmla="*/ 552283 h 2340761"/>
                  <a:gd name="connsiteX456" fmla="*/ 774252 w 2967861"/>
                  <a:gd name="connsiteY456" fmla="*/ 544832 h 2340761"/>
                  <a:gd name="connsiteX457" fmla="*/ 774252 w 2967861"/>
                  <a:gd name="connsiteY457" fmla="*/ 549179 h 2340761"/>
                  <a:gd name="connsiteX458" fmla="*/ 767732 w 2967861"/>
                  <a:gd name="connsiteY458" fmla="*/ 549179 h 2340761"/>
                  <a:gd name="connsiteX459" fmla="*/ 767732 w 2967861"/>
                  <a:gd name="connsiteY459" fmla="*/ 559734 h 2340761"/>
                  <a:gd name="connsiteX460" fmla="*/ 769906 w 2967861"/>
                  <a:gd name="connsiteY460" fmla="*/ 569358 h 2340761"/>
                  <a:gd name="connsiteX461" fmla="*/ 772079 w 2967861"/>
                  <a:gd name="connsiteY461" fmla="*/ 582086 h 2340761"/>
                  <a:gd name="connsiteX462" fmla="*/ 764938 w 2967861"/>
                  <a:gd name="connsiteY462" fmla="*/ 581155 h 2340761"/>
                  <a:gd name="connsiteX463" fmla="*/ 760903 w 2967861"/>
                  <a:gd name="connsiteY463" fmla="*/ 576808 h 2340761"/>
                  <a:gd name="connsiteX464" fmla="*/ 755625 w 2967861"/>
                  <a:gd name="connsiteY464" fmla="*/ 574635 h 2340761"/>
                  <a:gd name="connsiteX465" fmla="*/ 752520 w 2967861"/>
                  <a:gd name="connsiteY465" fmla="*/ 569358 h 2340761"/>
                  <a:gd name="connsiteX466" fmla="*/ 748485 w 2967861"/>
                  <a:gd name="connsiteY466" fmla="*/ 559734 h 2340761"/>
                  <a:gd name="connsiteX467" fmla="*/ 745380 w 2967861"/>
                  <a:gd name="connsiteY467" fmla="*/ 544832 h 2340761"/>
                  <a:gd name="connsiteX468" fmla="*/ 743207 w 2967861"/>
                  <a:gd name="connsiteY468" fmla="*/ 526827 h 2340761"/>
                  <a:gd name="connsiteX469" fmla="*/ 741034 w 2967861"/>
                  <a:gd name="connsiteY469" fmla="*/ 509752 h 2340761"/>
                  <a:gd name="connsiteX470" fmla="*/ 738861 w 2967861"/>
                  <a:gd name="connsiteY470" fmla="*/ 497024 h 2340761"/>
                  <a:gd name="connsiteX471" fmla="*/ 753452 w 2967861"/>
                  <a:gd name="connsiteY471" fmla="*/ 502301 h 2340761"/>
                  <a:gd name="connsiteX472" fmla="*/ 768043 w 2967861"/>
                  <a:gd name="connsiteY472" fmla="*/ 509752 h 2340761"/>
                  <a:gd name="connsiteX473" fmla="*/ 784807 w 2967861"/>
                  <a:gd name="connsiteY473" fmla="*/ 517203 h 2340761"/>
                  <a:gd name="connsiteX474" fmla="*/ 802502 w 2967861"/>
                  <a:gd name="connsiteY474" fmla="*/ 517203 h 2340761"/>
                  <a:gd name="connsiteX475" fmla="*/ 819266 w 2967861"/>
                  <a:gd name="connsiteY475" fmla="*/ 508821 h 2340761"/>
                  <a:gd name="connsiteX476" fmla="*/ 831684 w 2967861"/>
                  <a:gd name="connsiteY476" fmla="*/ 495161 h 2340761"/>
                  <a:gd name="connsiteX477" fmla="*/ 833857 w 2967861"/>
                  <a:gd name="connsiteY477" fmla="*/ 479328 h 2340761"/>
                  <a:gd name="connsiteX478" fmla="*/ 830753 w 2967861"/>
                  <a:gd name="connsiteY478" fmla="*/ 462254 h 2340761"/>
                  <a:gd name="connsiteX479" fmla="*/ 819266 w 2967861"/>
                  <a:gd name="connsiteY479" fmla="*/ 445179 h 2340761"/>
                  <a:gd name="connsiteX480" fmla="*/ 806848 w 2967861"/>
                  <a:gd name="connsiteY480" fmla="*/ 429347 h 2340761"/>
                  <a:gd name="connsiteX481" fmla="*/ 792258 w 2967861"/>
                  <a:gd name="connsiteY481" fmla="*/ 414445 h 2340761"/>
                  <a:gd name="connsiteX482" fmla="*/ 777667 w 2967861"/>
                  <a:gd name="connsiteY482" fmla="*/ 402959 h 2340761"/>
                  <a:gd name="connsiteX483" fmla="*/ 765249 w 2967861"/>
                  <a:gd name="connsiteY483" fmla="*/ 395508 h 2340761"/>
                  <a:gd name="connsiteX484" fmla="*/ 732031 w 2967861"/>
                  <a:gd name="connsiteY484" fmla="*/ 392403 h 2340761"/>
                  <a:gd name="connsiteX485" fmla="*/ 726753 w 2967861"/>
                  <a:gd name="connsiteY485" fmla="*/ 386195 h 2340761"/>
                  <a:gd name="connsiteX486" fmla="*/ 721476 w 2967861"/>
                  <a:gd name="connsiteY486" fmla="*/ 380917 h 2340761"/>
                  <a:gd name="connsiteX487" fmla="*/ 719303 w 2967861"/>
                  <a:gd name="connsiteY487" fmla="*/ 375639 h 2340761"/>
                  <a:gd name="connsiteX488" fmla="*/ 717130 w 2967861"/>
                  <a:gd name="connsiteY488" fmla="*/ 371293 h 2340761"/>
                  <a:gd name="connsiteX489" fmla="*/ 711852 w 2967861"/>
                  <a:gd name="connsiteY489" fmla="*/ 371293 h 2340761"/>
                  <a:gd name="connsiteX490" fmla="*/ 704712 w 2967861"/>
                  <a:gd name="connsiteY490" fmla="*/ 373466 h 2340761"/>
                  <a:gd name="connsiteX491" fmla="*/ 692294 w 2967861"/>
                  <a:gd name="connsiteY491" fmla="*/ 378744 h 2340761"/>
                  <a:gd name="connsiteX492" fmla="*/ 690121 w 2967861"/>
                  <a:gd name="connsiteY492" fmla="*/ 375639 h 2340761"/>
                  <a:gd name="connsiteX493" fmla="*/ 689190 w 2967861"/>
                  <a:gd name="connsiteY493" fmla="*/ 373466 h 2340761"/>
                  <a:gd name="connsiteX494" fmla="*/ 687016 w 2967861"/>
                  <a:gd name="connsiteY494" fmla="*/ 373466 h 2340761"/>
                  <a:gd name="connsiteX495" fmla="*/ 684843 w 2967861"/>
                  <a:gd name="connsiteY495" fmla="*/ 370362 h 2340761"/>
                  <a:gd name="connsiteX496" fmla="*/ 684843 w 2967861"/>
                  <a:gd name="connsiteY496" fmla="*/ 366016 h 2340761"/>
                  <a:gd name="connsiteX497" fmla="*/ 687016 w 2967861"/>
                  <a:gd name="connsiteY497" fmla="*/ 363842 h 2340761"/>
                  <a:gd name="connsiteX498" fmla="*/ 687016 w 2967861"/>
                  <a:gd name="connsiteY498" fmla="*/ 362911 h 2340761"/>
                  <a:gd name="connsiteX499" fmla="*/ 689190 w 2967861"/>
                  <a:gd name="connsiteY499" fmla="*/ 362911 h 2340761"/>
                  <a:gd name="connsiteX500" fmla="*/ 690121 w 2967861"/>
                  <a:gd name="connsiteY500" fmla="*/ 360738 h 2340761"/>
                  <a:gd name="connsiteX501" fmla="*/ 692294 w 2967861"/>
                  <a:gd name="connsiteY501" fmla="*/ 358565 h 2340761"/>
                  <a:gd name="connsiteX502" fmla="*/ 689190 w 2967861"/>
                  <a:gd name="connsiteY502" fmla="*/ 343664 h 2340761"/>
                  <a:gd name="connsiteX503" fmla="*/ 682981 w 2967861"/>
                  <a:gd name="connsiteY503" fmla="*/ 336213 h 2340761"/>
                  <a:gd name="connsiteX504" fmla="*/ 675840 w 2967861"/>
                  <a:gd name="connsiteY504" fmla="*/ 334040 h 2340761"/>
                  <a:gd name="connsiteX505" fmla="*/ 668700 w 2967861"/>
                  <a:gd name="connsiteY505" fmla="*/ 333108 h 2340761"/>
                  <a:gd name="connsiteX506" fmla="*/ 660318 w 2967861"/>
                  <a:gd name="connsiteY506" fmla="*/ 328762 h 2340761"/>
                  <a:gd name="connsiteX507" fmla="*/ 653178 w 2967861"/>
                  <a:gd name="connsiteY507" fmla="*/ 321311 h 2340761"/>
                  <a:gd name="connsiteX508" fmla="*/ 636414 w 2967861"/>
                  <a:gd name="connsiteY508" fmla="*/ 323485 h 2340761"/>
                  <a:gd name="connsiteX509" fmla="*/ 619650 w 2967861"/>
                  <a:gd name="connsiteY509" fmla="*/ 327831 h 2340761"/>
                  <a:gd name="connsiteX510" fmla="*/ 607232 w 2967861"/>
                  <a:gd name="connsiteY510" fmla="*/ 330935 h 2340761"/>
                  <a:gd name="connsiteX511" fmla="*/ 595745 w 2967861"/>
                  <a:gd name="connsiteY511" fmla="*/ 340559 h 2340761"/>
                  <a:gd name="connsiteX512" fmla="*/ 589536 w 2967861"/>
                  <a:gd name="connsiteY512" fmla="*/ 355460 h 2340761"/>
                  <a:gd name="connsiteX513" fmla="*/ 583328 w 2967861"/>
                  <a:gd name="connsiteY513" fmla="*/ 351114 h 2340761"/>
                  <a:gd name="connsiteX514" fmla="*/ 581465 w 2967861"/>
                  <a:gd name="connsiteY514" fmla="*/ 351114 h 2340761"/>
                  <a:gd name="connsiteX515" fmla="*/ 579292 w 2967861"/>
                  <a:gd name="connsiteY515" fmla="*/ 348941 h 2340761"/>
                  <a:gd name="connsiteX516" fmla="*/ 577119 w 2967861"/>
                  <a:gd name="connsiteY516" fmla="*/ 348941 h 2340761"/>
                  <a:gd name="connsiteX517" fmla="*/ 574014 w 2967861"/>
                  <a:gd name="connsiteY517" fmla="*/ 348941 h 2340761"/>
                  <a:gd name="connsiteX518" fmla="*/ 569978 w 2967861"/>
                  <a:gd name="connsiteY518" fmla="*/ 348941 h 2340761"/>
                  <a:gd name="connsiteX519" fmla="*/ 564701 w 2967861"/>
                  <a:gd name="connsiteY519" fmla="*/ 348941 h 2340761"/>
                  <a:gd name="connsiteX520" fmla="*/ 564701 w 2967861"/>
                  <a:gd name="connsiteY520" fmla="*/ 362601 h 2340761"/>
                  <a:gd name="connsiteX521" fmla="*/ 560665 w 2967861"/>
                  <a:gd name="connsiteY521" fmla="*/ 360428 h 2340761"/>
                  <a:gd name="connsiteX522" fmla="*/ 559734 w 2967861"/>
                  <a:gd name="connsiteY522" fmla="*/ 360428 h 2340761"/>
                  <a:gd name="connsiteX523" fmla="*/ 557561 w 2967861"/>
                  <a:gd name="connsiteY523" fmla="*/ 360428 h 2340761"/>
                  <a:gd name="connsiteX524" fmla="*/ 555387 w 2967861"/>
                  <a:gd name="connsiteY524" fmla="*/ 358254 h 2340761"/>
                  <a:gd name="connsiteX525" fmla="*/ 535519 w 2967861"/>
                  <a:gd name="connsiteY525" fmla="*/ 363532 h 2340761"/>
                  <a:gd name="connsiteX526" fmla="*/ 520928 w 2967861"/>
                  <a:gd name="connsiteY526" fmla="*/ 375019 h 2340761"/>
                  <a:gd name="connsiteX527" fmla="*/ 511615 w 2967861"/>
                  <a:gd name="connsiteY527" fmla="*/ 392093 h 2340761"/>
                  <a:gd name="connsiteX528" fmla="*/ 494850 w 2967861"/>
                  <a:gd name="connsiteY528" fmla="*/ 392093 h 2340761"/>
                  <a:gd name="connsiteX529" fmla="*/ 494850 w 2967861"/>
                  <a:gd name="connsiteY529" fmla="*/ 406994 h 2340761"/>
                  <a:gd name="connsiteX530" fmla="*/ 479328 w 2967861"/>
                  <a:gd name="connsiteY530" fmla="*/ 415377 h 2340761"/>
                  <a:gd name="connsiteX531" fmla="*/ 466910 w 2967861"/>
                  <a:gd name="connsiteY531" fmla="*/ 430278 h 2340761"/>
                  <a:gd name="connsiteX532" fmla="*/ 453251 w 2967861"/>
                  <a:gd name="connsiteY532" fmla="*/ 452630 h 2340761"/>
                  <a:gd name="connsiteX533" fmla="*/ 442696 w 2967861"/>
                  <a:gd name="connsiteY533" fmla="*/ 476845 h 2340761"/>
                  <a:gd name="connsiteX534" fmla="*/ 431209 w 2967861"/>
                  <a:gd name="connsiteY534" fmla="*/ 501060 h 2340761"/>
                  <a:gd name="connsiteX535" fmla="*/ 420654 w 2967861"/>
                  <a:gd name="connsiteY535" fmla="*/ 524343 h 2340761"/>
                  <a:gd name="connsiteX536" fmla="*/ 408236 w 2967861"/>
                  <a:gd name="connsiteY536" fmla="*/ 544522 h 2340761"/>
                  <a:gd name="connsiteX537" fmla="*/ 394577 w 2967861"/>
                  <a:gd name="connsiteY537" fmla="*/ 561596 h 2340761"/>
                  <a:gd name="connsiteX538" fmla="*/ 396750 w 2967861"/>
                  <a:gd name="connsiteY538" fmla="*/ 565943 h 2340761"/>
                  <a:gd name="connsiteX539" fmla="*/ 396750 w 2967861"/>
                  <a:gd name="connsiteY539" fmla="*/ 569047 h 2340761"/>
                  <a:gd name="connsiteX540" fmla="*/ 396750 w 2967861"/>
                  <a:gd name="connsiteY540" fmla="*/ 571220 h 2340761"/>
                  <a:gd name="connsiteX541" fmla="*/ 398923 w 2967861"/>
                  <a:gd name="connsiteY541" fmla="*/ 571220 h 2340761"/>
                  <a:gd name="connsiteX542" fmla="*/ 401096 w 2967861"/>
                  <a:gd name="connsiteY542" fmla="*/ 571220 h 2340761"/>
                  <a:gd name="connsiteX543" fmla="*/ 404200 w 2967861"/>
                  <a:gd name="connsiteY543" fmla="*/ 573393 h 2340761"/>
                  <a:gd name="connsiteX544" fmla="*/ 394887 w 2967861"/>
                  <a:gd name="connsiteY544" fmla="*/ 581775 h 2340761"/>
                  <a:gd name="connsiteX545" fmla="*/ 384332 w 2967861"/>
                  <a:gd name="connsiteY545" fmla="*/ 586122 h 2340761"/>
                  <a:gd name="connsiteX546" fmla="*/ 371914 w 2967861"/>
                  <a:gd name="connsiteY546" fmla="*/ 593572 h 2340761"/>
                  <a:gd name="connsiteX547" fmla="*/ 369741 w 2967861"/>
                  <a:gd name="connsiteY547" fmla="*/ 596677 h 2340761"/>
                  <a:gd name="connsiteX548" fmla="*/ 367568 w 2967861"/>
                  <a:gd name="connsiteY548" fmla="*/ 602886 h 2340761"/>
                  <a:gd name="connsiteX549" fmla="*/ 366636 w 2967861"/>
                  <a:gd name="connsiteY549" fmla="*/ 605990 h 2340761"/>
                  <a:gd name="connsiteX550" fmla="*/ 364463 w 2967861"/>
                  <a:gd name="connsiteY550" fmla="*/ 610336 h 2340761"/>
                  <a:gd name="connsiteX551" fmla="*/ 360427 w 2967861"/>
                  <a:gd name="connsiteY551" fmla="*/ 613441 h 2340761"/>
                  <a:gd name="connsiteX552" fmla="*/ 359496 w 2967861"/>
                  <a:gd name="connsiteY552" fmla="*/ 611268 h 2340761"/>
                  <a:gd name="connsiteX553" fmla="*/ 357323 w 2967861"/>
                  <a:gd name="connsiteY553" fmla="*/ 610336 h 2340761"/>
                  <a:gd name="connsiteX554" fmla="*/ 355150 w 2967861"/>
                  <a:gd name="connsiteY554" fmla="*/ 608163 h 2340761"/>
                  <a:gd name="connsiteX555" fmla="*/ 352045 w 2967861"/>
                  <a:gd name="connsiteY555" fmla="*/ 605990 h 2340761"/>
                  <a:gd name="connsiteX556" fmla="*/ 345836 w 2967861"/>
                  <a:gd name="connsiteY556" fmla="*/ 611268 h 2340761"/>
                  <a:gd name="connsiteX557" fmla="*/ 340559 w 2967861"/>
                  <a:gd name="connsiteY557" fmla="*/ 617477 h 2340761"/>
                  <a:gd name="connsiteX558" fmla="*/ 335281 w 2967861"/>
                  <a:gd name="connsiteY558" fmla="*/ 622754 h 2340761"/>
                  <a:gd name="connsiteX559" fmla="*/ 331246 w 2967861"/>
                  <a:gd name="connsiteY559" fmla="*/ 625859 h 2340761"/>
                  <a:gd name="connsiteX560" fmla="*/ 325968 w 2967861"/>
                  <a:gd name="connsiteY560" fmla="*/ 640760 h 2340761"/>
                  <a:gd name="connsiteX561" fmla="*/ 323795 w 2967861"/>
                  <a:gd name="connsiteY561" fmla="*/ 652247 h 2340761"/>
                  <a:gd name="connsiteX562" fmla="*/ 320690 w 2967861"/>
                  <a:gd name="connsiteY562" fmla="*/ 660629 h 2340761"/>
                  <a:gd name="connsiteX563" fmla="*/ 311377 w 2967861"/>
                  <a:gd name="connsiteY563" fmla="*/ 670252 h 2340761"/>
                  <a:gd name="connsiteX564" fmla="*/ 313550 w 2967861"/>
                  <a:gd name="connsiteY564" fmla="*/ 692605 h 2340761"/>
                  <a:gd name="connsiteX565" fmla="*/ 316655 w 2967861"/>
                  <a:gd name="connsiteY565" fmla="*/ 709679 h 2340761"/>
                  <a:gd name="connsiteX566" fmla="*/ 320690 w 2967861"/>
                  <a:gd name="connsiteY566" fmla="*/ 724581 h 2340761"/>
                  <a:gd name="connsiteX567" fmla="*/ 322864 w 2967861"/>
                  <a:gd name="connsiteY567" fmla="*/ 742586 h 2340761"/>
                  <a:gd name="connsiteX568" fmla="*/ 323795 w 2967861"/>
                  <a:gd name="connsiteY568" fmla="*/ 764938 h 2340761"/>
                  <a:gd name="connsiteX569" fmla="*/ 327831 w 2967861"/>
                  <a:gd name="connsiteY569" fmla="*/ 764938 h 2340761"/>
                  <a:gd name="connsiteX570" fmla="*/ 330004 w 2967861"/>
                  <a:gd name="connsiteY570" fmla="*/ 767112 h 2340761"/>
                  <a:gd name="connsiteX571" fmla="*/ 330935 w 2967861"/>
                  <a:gd name="connsiteY571" fmla="*/ 767112 h 2340761"/>
                  <a:gd name="connsiteX572" fmla="*/ 333108 w 2967861"/>
                  <a:gd name="connsiteY572" fmla="*/ 767112 h 2340761"/>
                  <a:gd name="connsiteX573" fmla="*/ 335281 w 2967861"/>
                  <a:gd name="connsiteY573" fmla="*/ 769285 h 2340761"/>
                  <a:gd name="connsiteX574" fmla="*/ 352977 w 2967861"/>
                  <a:gd name="connsiteY574" fmla="*/ 764938 h 2340761"/>
                  <a:gd name="connsiteX575" fmla="*/ 364463 w 2967861"/>
                  <a:gd name="connsiteY575" fmla="*/ 759661 h 2340761"/>
                  <a:gd name="connsiteX576" fmla="*/ 375018 w 2967861"/>
                  <a:gd name="connsiteY576" fmla="*/ 752210 h 2340761"/>
                  <a:gd name="connsiteX577" fmla="*/ 384332 w 2967861"/>
                  <a:gd name="connsiteY577" fmla="*/ 742586 h 2340761"/>
                  <a:gd name="connsiteX578" fmla="*/ 398923 w 2967861"/>
                  <a:gd name="connsiteY578" fmla="*/ 735136 h 2340761"/>
                  <a:gd name="connsiteX579" fmla="*/ 409478 w 2967861"/>
                  <a:gd name="connsiteY579" fmla="*/ 762765 h 2340761"/>
                  <a:gd name="connsiteX580" fmla="*/ 415687 w 2967861"/>
                  <a:gd name="connsiteY580" fmla="*/ 786980 h 2340761"/>
                  <a:gd name="connsiteX581" fmla="*/ 424069 w 2967861"/>
                  <a:gd name="connsiteY581" fmla="*/ 809332 h 2340761"/>
                  <a:gd name="connsiteX582" fmla="*/ 438660 w 2967861"/>
                  <a:gd name="connsiteY582" fmla="*/ 829511 h 2340761"/>
                  <a:gd name="connsiteX583" fmla="*/ 438660 w 2967861"/>
                  <a:gd name="connsiteY583" fmla="*/ 833857 h 2340761"/>
                  <a:gd name="connsiteX584" fmla="*/ 444869 w 2967861"/>
                  <a:gd name="connsiteY584" fmla="*/ 833857 h 2340761"/>
                  <a:gd name="connsiteX585" fmla="*/ 453251 w 2967861"/>
                  <a:gd name="connsiteY585" fmla="*/ 818956 h 2340761"/>
                  <a:gd name="connsiteX586" fmla="*/ 462564 w 2967861"/>
                  <a:gd name="connsiteY586" fmla="*/ 807470 h 2340761"/>
                  <a:gd name="connsiteX587" fmla="*/ 474051 w 2967861"/>
                  <a:gd name="connsiteY587" fmla="*/ 796914 h 2340761"/>
                  <a:gd name="connsiteX588" fmla="*/ 481191 w 2967861"/>
                  <a:gd name="connsiteY588" fmla="*/ 784186 h 2340761"/>
                  <a:gd name="connsiteX589" fmla="*/ 488331 w 2967861"/>
                  <a:gd name="connsiteY589" fmla="*/ 767112 h 2340761"/>
                  <a:gd name="connsiteX590" fmla="*/ 491436 w 2967861"/>
                  <a:gd name="connsiteY590" fmla="*/ 744759 h 2340761"/>
                  <a:gd name="connsiteX591" fmla="*/ 515340 w 2967861"/>
                  <a:gd name="connsiteY591" fmla="*/ 735136 h 2340761"/>
                  <a:gd name="connsiteX592" fmla="*/ 516271 w 2967861"/>
                  <a:gd name="connsiteY592" fmla="*/ 734204 h 2340761"/>
                  <a:gd name="connsiteX593" fmla="*/ 516271 w 2967861"/>
                  <a:gd name="connsiteY593" fmla="*/ 729858 h 2340761"/>
                  <a:gd name="connsiteX594" fmla="*/ 518444 w 2967861"/>
                  <a:gd name="connsiteY594" fmla="*/ 727685 h 2340761"/>
                  <a:gd name="connsiteX595" fmla="*/ 518444 w 2967861"/>
                  <a:gd name="connsiteY595" fmla="*/ 726754 h 2340761"/>
                  <a:gd name="connsiteX596" fmla="*/ 520618 w 2967861"/>
                  <a:gd name="connsiteY596" fmla="*/ 724581 h 2340761"/>
                  <a:gd name="connsiteX597" fmla="*/ 522791 w 2967861"/>
                  <a:gd name="connsiteY597" fmla="*/ 722407 h 2340761"/>
                  <a:gd name="connsiteX598" fmla="*/ 528068 w 2967861"/>
                  <a:gd name="connsiteY598" fmla="*/ 720234 h 2340761"/>
                  <a:gd name="connsiteX599" fmla="*/ 524032 w 2967861"/>
                  <a:gd name="connsiteY599" fmla="*/ 704402 h 2340761"/>
                  <a:gd name="connsiteX600" fmla="*/ 516892 w 2967861"/>
                  <a:gd name="connsiteY600" fmla="*/ 690742 h 2340761"/>
                  <a:gd name="connsiteX601" fmla="*/ 506337 w 2967861"/>
                  <a:gd name="connsiteY601" fmla="*/ 680187 h 2340761"/>
                  <a:gd name="connsiteX602" fmla="*/ 494850 w 2967861"/>
                  <a:gd name="connsiteY602" fmla="*/ 670563 h 2340761"/>
                  <a:gd name="connsiteX603" fmla="*/ 501059 w 2967861"/>
                  <a:gd name="connsiteY603" fmla="*/ 645106 h 2340761"/>
                  <a:gd name="connsiteX604" fmla="*/ 509441 w 2967861"/>
                  <a:gd name="connsiteY604" fmla="*/ 622754 h 2340761"/>
                  <a:gd name="connsiteX605" fmla="*/ 523101 w 2967861"/>
                  <a:gd name="connsiteY605" fmla="*/ 603817 h 2340761"/>
                  <a:gd name="connsiteX606" fmla="*/ 537692 w 2967861"/>
                  <a:gd name="connsiteY606" fmla="*/ 587984 h 2340761"/>
                  <a:gd name="connsiteX607" fmla="*/ 550110 w 2967861"/>
                  <a:gd name="connsiteY607" fmla="*/ 570910 h 2340761"/>
                  <a:gd name="connsiteX608" fmla="*/ 559423 w 2967861"/>
                  <a:gd name="connsiteY608" fmla="*/ 550731 h 2340761"/>
                  <a:gd name="connsiteX609" fmla="*/ 564701 w 2967861"/>
                  <a:gd name="connsiteY609" fmla="*/ 524343 h 2340761"/>
                  <a:gd name="connsiteX610" fmla="*/ 581465 w 2967861"/>
                  <a:gd name="connsiteY610" fmla="*/ 523412 h 2340761"/>
                  <a:gd name="connsiteX611" fmla="*/ 595125 w 2967861"/>
                  <a:gd name="connsiteY611" fmla="*/ 521238 h 2340761"/>
                  <a:gd name="connsiteX612" fmla="*/ 601334 w 2967861"/>
                  <a:gd name="connsiteY612" fmla="*/ 526516 h 2340761"/>
                  <a:gd name="connsiteX613" fmla="*/ 606611 w 2967861"/>
                  <a:gd name="connsiteY613" fmla="*/ 531794 h 2340761"/>
                  <a:gd name="connsiteX614" fmla="*/ 611889 w 2967861"/>
                  <a:gd name="connsiteY614" fmla="*/ 537071 h 2340761"/>
                  <a:gd name="connsiteX615" fmla="*/ 602575 w 2967861"/>
                  <a:gd name="connsiteY615" fmla="*/ 554146 h 2340761"/>
                  <a:gd name="connsiteX616" fmla="*/ 590157 w 2967861"/>
                  <a:gd name="connsiteY616" fmla="*/ 569047 h 2340761"/>
                  <a:gd name="connsiteX617" fmla="*/ 575566 w 2967861"/>
                  <a:gd name="connsiteY617" fmla="*/ 583949 h 2340761"/>
                  <a:gd name="connsiteX618" fmla="*/ 560976 w 2967861"/>
                  <a:gd name="connsiteY618" fmla="*/ 596677 h 2340761"/>
                  <a:gd name="connsiteX619" fmla="*/ 552593 w 2967861"/>
                  <a:gd name="connsiteY619" fmla="*/ 615614 h 2340761"/>
                  <a:gd name="connsiteX620" fmla="*/ 550420 w 2967861"/>
                  <a:gd name="connsiteY620" fmla="*/ 628342 h 2340761"/>
                  <a:gd name="connsiteX621" fmla="*/ 552593 w 2967861"/>
                  <a:gd name="connsiteY621" fmla="*/ 643244 h 2340761"/>
                  <a:gd name="connsiteX622" fmla="*/ 553525 w 2967861"/>
                  <a:gd name="connsiteY622" fmla="*/ 655972 h 2340761"/>
                  <a:gd name="connsiteX623" fmla="*/ 552593 w 2967861"/>
                  <a:gd name="connsiteY623" fmla="*/ 667458 h 2340761"/>
                  <a:gd name="connsiteX624" fmla="*/ 553525 w 2967861"/>
                  <a:gd name="connsiteY624" fmla="*/ 682360 h 2340761"/>
                  <a:gd name="connsiteX625" fmla="*/ 557561 w 2967861"/>
                  <a:gd name="connsiteY625" fmla="*/ 690742 h 2340761"/>
                  <a:gd name="connsiteX626" fmla="*/ 562838 w 2967861"/>
                  <a:gd name="connsiteY626" fmla="*/ 698193 h 2340761"/>
                  <a:gd name="connsiteX627" fmla="*/ 568116 w 2967861"/>
                  <a:gd name="connsiteY627" fmla="*/ 705643 h 2340761"/>
                  <a:gd name="connsiteX628" fmla="*/ 572152 w 2967861"/>
                  <a:gd name="connsiteY628" fmla="*/ 715267 h 2340761"/>
                  <a:gd name="connsiteX629" fmla="*/ 593883 w 2967861"/>
                  <a:gd name="connsiteY629" fmla="*/ 712163 h 2340761"/>
                  <a:gd name="connsiteX630" fmla="*/ 613751 w 2967861"/>
                  <a:gd name="connsiteY630" fmla="*/ 705954 h 2340761"/>
                  <a:gd name="connsiteX631" fmla="*/ 631447 w 2967861"/>
                  <a:gd name="connsiteY631" fmla="*/ 697572 h 2340761"/>
                  <a:gd name="connsiteX632" fmla="*/ 638587 w 2967861"/>
                  <a:gd name="connsiteY632" fmla="*/ 697572 h 2340761"/>
                  <a:gd name="connsiteX633" fmla="*/ 644796 w 2967861"/>
                  <a:gd name="connsiteY633" fmla="*/ 698503 h 2340761"/>
                  <a:gd name="connsiteX634" fmla="*/ 647900 w 2967861"/>
                  <a:gd name="connsiteY634" fmla="*/ 700676 h 2340761"/>
                  <a:gd name="connsiteX635" fmla="*/ 653178 w 2967861"/>
                  <a:gd name="connsiteY635" fmla="*/ 702849 h 2340761"/>
                  <a:gd name="connsiteX636" fmla="*/ 659387 w 2967861"/>
                  <a:gd name="connsiteY636" fmla="*/ 705022 h 2340761"/>
                  <a:gd name="connsiteX637" fmla="*/ 652246 w 2967861"/>
                  <a:gd name="connsiteY637" fmla="*/ 715578 h 2340761"/>
                  <a:gd name="connsiteX638" fmla="*/ 642933 w 2967861"/>
                  <a:gd name="connsiteY638" fmla="*/ 719924 h 2340761"/>
                  <a:gd name="connsiteX639" fmla="*/ 633620 w 2967861"/>
                  <a:gd name="connsiteY639" fmla="*/ 717751 h 2340761"/>
                  <a:gd name="connsiteX640" fmla="*/ 621202 w 2967861"/>
                  <a:gd name="connsiteY640" fmla="*/ 715578 h 2340761"/>
                  <a:gd name="connsiteX641" fmla="*/ 608784 w 2967861"/>
                  <a:gd name="connsiteY641" fmla="*/ 715578 h 2340761"/>
                  <a:gd name="connsiteX642" fmla="*/ 601644 w 2967861"/>
                  <a:gd name="connsiteY642" fmla="*/ 719924 h 2340761"/>
                  <a:gd name="connsiteX643" fmla="*/ 595435 w 2967861"/>
                  <a:gd name="connsiteY643" fmla="*/ 723028 h 2340761"/>
                  <a:gd name="connsiteX644" fmla="*/ 589226 w 2967861"/>
                  <a:gd name="connsiteY644" fmla="*/ 727375 h 2340761"/>
                  <a:gd name="connsiteX645" fmla="*/ 579913 w 2967861"/>
                  <a:gd name="connsiteY645" fmla="*/ 728306 h 2340761"/>
                  <a:gd name="connsiteX646" fmla="*/ 583017 w 2967861"/>
                  <a:gd name="connsiteY646" fmla="*/ 745380 h 2340761"/>
                  <a:gd name="connsiteX647" fmla="*/ 585190 w 2967861"/>
                  <a:gd name="connsiteY647" fmla="*/ 755004 h 2340761"/>
                  <a:gd name="connsiteX648" fmla="*/ 589226 w 2967861"/>
                  <a:gd name="connsiteY648" fmla="*/ 762455 h 2340761"/>
                  <a:gd name="connsiteX649" fmla="*/ 590157 w 2967861"/>
                  <a:gd name="connsiteY649" fmla="*/ 773010 h 2340761"/>
                  <a:gd name="connsiteX650" fmla="*/ 592331 w 2967861"/>
                  <a:gd name="connsiteY650" fmla="*/ 790085 h 2340761"/>
                  <a:gd name="connsiteX651" fmla="*/ 587053 w 2967861"/>
                  <a:gd name="connsiteY651" fmla="*/ 787911 h 2340761"/>
                  <a:gd name="connsiteX652" fmla="*/ 581775 w 2967861"/>
                  <a:gd name="connsiteY652" fmla="*/ 785738 h 2340761"/>
                  <a:gd name="connsiteX653" fmla="*/ 579602 w 2967861"/>
                  <a:gd name="connsiteY653" fmla="*/ 784807 h 2340761"/>
                  <a:gd name="connsiteX654" fmla="*/ 577429 w 2967861"/>
                  <a:gd name="connsiteY654" fmla="*/ 780461 h 2340761"/>
                  <a:gd name="connsiteX655" fmla="*/ 575256 w 2967861"/>
                  <a:gd name="connsiteY655" fmla="*/ 777356 h 2340761"/>
                  <a:gd name="connsiteX656" fmla="*/ 572152 w 2967861"/>
                  <a:gd name="connsiteY656" fmla="*/ 773010 h 2340761"/>
                  <a:gd name="connsiteX657" fmla="*/ 572152 w 2967861"/>
                  <a:gd name="connsiteY657" fmla="*/ 769906 h 2340761"/>
                  <a:gd name="connsiteX658" fmla="*/ 566874 w 2967861"/>
                  <a:gd name="connsiteY658" fmla="*/ 770837 h 2340761"/>
                  <a:gd name="connsiteX659" fmla="*/ 562838 w 2967861"/>
                  <a:gd name="connsiteY659" fmla="*/ 773010 h 2340761"/>
                  <a:gd name="connsiteX660" fmla="*/ 559734 w 2967861"/>
                  <a:gd name="connsiteY660" fmla="*/ 777356 h 2340761"/>
                  <a:gd name="connsiteX661" fmla="*/ 555698 w 2967861"/>
                  <a:gd name="connsiteY661" fmla="*/ 778288 h 2340761"/>
                  <a:gd name="connsiteX662" fmla="*/ 552593 w 2967861"/>
                  <a:gd name="connsiteY662" fmla="*/ 782634 h 2340761"/>
                  <a:gd name="connsiteX663" fmla="*/ 548558 w 2967861"/>
                  <a:gd name="connsiteY663" fmla="*/ 808090 h 2340761"/>
                  <a:gd name="connsiteX664" fmla="*/ 548558 w 2967861"/>
                  <a:gd name="connsiteY664" fmla="*/ 839756 h 2340761"/>
                  <a:gd name="connsiteX665" fmla="*/ 543280 w 2967861"/>
                  <a:gd name="connsiteY665" fmla="*/ 841929 h 2340761"/>
                  <a:gd name="connsiteX666" fmla="*/ 539244 w 2967861"/>
                  <a:gd name="connsiteY666" fmla="*/ 841929 h 2340761"/>
                  <a:gd name="connsiteX667" fmla="*/ 536140 w 2967861"/>
                  <a:gd name="connsiteY667" fmla="*/ 842860 h 2340761"/>
                  <a:gd name="connsiteX668" fmla="*/ 532104 w 2967861"/>
                  <a:gd name="connsiteY668" fmla="*/ 847207 h 2340761"/>
                  <a:gd name="connsiteX669" fmla="*/ 531173 w 2967861"/>
                  <a:gd name="connsiteY669" fmla="*/ 849380 h 2340761"/>
                  <a:gd name="connsiteX670" fmla="*/ 528999 w 2967861"/>
                  <a:gd name="connsiteY670" fmla="*/ 854657 h 2340761"/>
                  <a:gd name="connsiteX671" fmla="*/ 509131 w 2967861"/>
                  <a:gd name="connsiteY671" fmla="*/ 850311 h 2340761"/>
                  <a:gd name="connsiteX672" fmla="*/ 494540 w 2967861"/>
                  <a:gd name="connsiteY672" fmla="*/ 849380 h 2340761"/>
                  <a:gd name="connsiteX673" fmla="*/ 485227 w 2967861"/>
                  <a:gd name="connsiteY673" fmla="*/ 852484 h 2340761"/>
                  <a:gd name="connsiteX674" fmla="*/ 478086 w 2967861"/>
                  <a:gd name="connsiteY674" fmla="*/ 856830 h 2340761"/>
                  <a:gd name="connsiteX675" fmla="*/ 472809 w 2967861"/>
                  <a:gd name="connsiteY675" fmla="*/ 862108 h 2340761"/>
                  <a:gd name="connsiteX676" fmla="*/ 463495 w 2967861"/>
                  <a:gd name="connsiteY676" fmla="*/ 867386 h 2340761"/>
                  <a:gd name="connsiteX677" fmla="*/ 452940 w 2967861"/>
                  <a:gd name="connsiteY677" fmla="*/ 871732 h 2340761"/>
                  <a:gd name="connsiteX678" fmla="*/ 443627 w 2967861"/>
                  <a:gd name="connsiteY678" fmla="*/ 871732 h 2340761"/>
                  <a:gd name="connsiteX679" fmla="*/ 436487 w 2967861"/>
                  <a:gd name="connsiteY679" fmla="*/ 865523 h 2340761"/>
                  <a:gd name="connsiteX680" fmla="*/ 431209 w 2967861"/>
                  <a:gd name="connsiteY680" fmla="*/ 862418 h 2340761"/>
                  <a:gd name="connsiteX681" fmla="*/ 423138 w 2967861"/>
                  <a:gd name="connsiteY681" fmla="*/ 862418 h 2340761"/>
                  <a:gd name="connsiteX682" fmla="*/ 411651 w 2967861"/>
                  <a:gd name="connsiteY682" fmla="*/ 867696 h 2340761"/>
                  <a:gd name="connsiteX683" fmla="*/ 406373 w 2967861"/>
                  <a:gd name="connsiteY683" fmla="*/ 864592 h 2340761"/>
                  <a:gd name="connsiteX684" fmla="*/ 402338 w 2967861"/>
                  <a:gd name="connsiteY684" fmla="*/ 862418 h 2340761"/>
                  <a:gd name="connsiteX685" fmla="*/ 401406 w 2967861"/>
                  <a:gd name="connsiteY685" fmla="*/ 860245 h 2340761"/>
                  <a:gd name="connsiteX686" fmla="*/ 397371 w 2967861"/>
                  <a:gd name="connsiteY686" fmla="*/ 858072 h 2340761"/>
                  <a:gd name="connsiteX687" fmla="*/ 392093 w 2967861"/>
                  <a:gd name="connsiteY687" fmla="*/ 854968 h 2340761"/>
                  <a:gd name="connsiteX688" fmla="*/ 392093 w 2967861"/>
                  <a:gd name="connsiteY688" fmla="*/ 842239 h 2340761"/>
                  <a:gd name="connsiteX689" fmla="*/ 394266 w 2967861"/>
                  <a:gd name="connsiteY689" fmla="*/ 825165 h 2340761"/>
                  <a:gd name="connsiteX690" fmla="*/ 395197 w 2967861"/>
                  <a:gd name="connsiteY690" fmla="*/ 807159 h 2340761"/>
                  <a:gd name="connsiteX691" fmla="*/ 397371 w 2967861"/>
                  <a:gd name="connsiteY691" fmla="*/ 793500 h 2340761"/>
                  <a:gd name="connsiteX692" fmla="*/ 399544 w 2967861"/>
                  <a:gd name="connsiteY692" fmla="*/ 786049 h 2340761"/>
                  <a:gd name="connsiteX693" fmla="*/ 399544 w 2967861"/>
                  <a:gd name="connsiteY693" fmla="*/ 777667 h 2340761"/>
                  <a:gd name="connsiteX694" fmla="*/ 387126 w 2967861"/>
                  <a:gd name="connsiteY694" fmla="*/ 780771 h 2340761"/>
                  <a:gd name="connsiteX695" fmla="*/ 375639 w 2967861"/>
                  <a:gd name="connsiteY695" fmla="*/ 785117 h 2340761"/>
                  <a:gd name="connsiteX696" fmla="*/ 360117 w 2967861"/>
                  <a:gd name="connsiteY696" fmla="*/ 786049 h 2340761"/>
                  <a:gd name="connsiteX697" fmla="*/ 361048 w 2967861"/>
                  <a:gd name="connsiteY697" fmla="*/ 803123 h 2340761"/>
                  <a:gd name="connsiteX698" fmla="*/ 361048 w 2967861"/>
                  <a:gd name="connsiteY698" fmla="*/ 823302 h 2340761"/>
                  <a:gd name="connsiteX699" fmla="*/ 365084 w 2967861"/>
                  <a:gd name="connsiteY699" fmla="*/ 845654 h 2340761"/>
                  <a:gd name="connsiteX700" fmla="*/ 372224 w 2967861"/>
                  <a:gd name="connsiteY700" fmla="*/ 864592 h 2340761"/>
                  <a:gd name="connsiteX701" fmla="*/ 370051 w 2967861"/>
                  <a:gd name="connsiteY701" fmla="*/ 865523 h 2340761"/>
                  <a:gd name="connsiteX702" fmla="*/ 370051 w 2967861"/>
                  <a:gd name="connsiteY702" fmla="*/ 867696 h 2340761"/>
                  <a:gd name="connsiteX703" fmla="*/ 370051 w 2967861"/>
                  <a:gd name="connsiteY703" fmla="*/ 869869 h 2340761"/>
                  <a:gd name="connsiteX704" fmla="*/ 367878 w 2967861"/>
                  <a:gd name="connsiteY704" fmla="*/ 872042 h 2340761"/>
                  <a:gd name="connsiteX705" fmla="*/ 353287 w 2967861"/>
                  <a:gd name="connsiteY705" fmla="*/ 877320 h 2340761"/>
                  <a:gd name="connsiteX706" fmla="*/ 337765 w 2967861"/>
                  <a:gd name="connsiteY706" fmla="*/ 882597 h 2340761"/>
                  <a:gd name="connsiteX707" fmla="*/ 324105 w 2967861"/>
                  <a:gd name="connsiteY707" fmla="*/ 887875 h 2340761"/>
                  <a:gd name="connsiteX708" fmla="*/ 313550 w 2967861"/>
                  <a:gd name="connsiteY708" fmla="*/ 895326 h 2340761"/>
                  <a:gd name="connsiteX709" fmla="*/ 308273 w 2967861"/>
                  <a:gd name="connsiteY709" fmla="*/ 906812 h 2340761"/>
                  <a:gd name="connsiteX710" fmla="*/ 306099 w 2967861"/>
                  <a:gd name="connsiteY710" fmla="*/ 917367 h 2340761"/>
                  <a:gd name="connsiteX711" fmla="*/ 298959 w 2967861"/>
                  <a:gd name="connsiteY711" fmla="*/ 928854 h 2340761"/>
                  <a:gd name="connsiteX712" fmla="*/ 264500 w 2967861"/>
                  <a:gd name="connsiteY712" fmla="*/ 939409 h 2340761"/>
                  <a:gd name="connsiteX713" fmla="*/ 262327 w 2967861"/>
                  <a:gd name="connsiteY713" fmla="*/ 943755 h 2340761"/>
                  <a:gd name="connsiteX714" fmla="*/ 260154 w 2967861"/>
                  <a:gd name="connsiteY714" fmla="*/ 946860 h 2340761"/>
                  <a:gd name="connsiteX715" fmla="*/ 260154 w 2967861"/>
                  <a:gd name="connsiteY715" fmla="*/ 951206 h 2340761"/>
                  <a:gd name="connsiteX716" fmla="*/ 260154 w 2967861"/>
                  <a:gd name="connsiteY716" fmla="*/ 954310 h 2340761"/>
                  <a:gd name="connsiteX717" fmla="*/ 260154 w 2967861"/>
                  <a:gd name="connsiteY717" fmla="*/ 958657 h 2340761"/>
                  <a:gd name="connsiteX718" fmla="*/ 259222 w 2967861"/>
                  <a:gd name="connsiteY718" fmla="*/ 961761 h 2340761"/>
                  <a:gd name="connsiteX719" fmla="*/ 257049 w 2967861"/>
                  <a:gd name="connsiteY719" fmla="*/ 963934 h 2340761"/>
                  <a:gd name="connsiteX720" fmla="*/ 251771 w 2967861"/>
                  <a:gd name="connsiteY720" fmla="*/ 966107 h 2340761"/>
                  <a:gd name="connsiteX721" fmla="*/ 247736 w 2967861"/>
                  <a:gd name="connsiteY721" fmla="*/ 967039 h 2340761"/>
                  <a:gd name="connsiteX722" fmla="*/ 242458 w 2967861"/>
                  <a:gd name="connsiteY722" fmla="*/ 969212 h 2340761"/>
                  <a:gd name="connsiteX723" fmla="*/ 238422 w 2967861"/>
                  <a:gd name="connsiteY723" fmla="*/ 973558 h 2340761"/>
                  <a:gd name="connsiteX724" fmla="*/ 235318 w 2967861"/>
                  <a:gd name="connsiteY724" fmla="*/ 971385 h 2340761"/>
                  <a:gd name="connsiteX725" fmla="*/ 231282 w 2967861"/>
                  <a:gd name="connsiteY725" fmla="*/ 969212 h 2340761"/>
                  <a:gd name="connsiteX726" fmla="*/ 228178 w 2967861"/>
                  <a:gd name="connsiteY726" fmla="*/ 969212 h 2340761"/>
                  <a:gd name="connsiteX727" fmla="*/ 226004 w 2967861"/>
                  <a:gd name="connsiteY727" fmla="*/ 967039 h 2340761"/>
                  <a:gd name="connsiteX728" fmla="*/ 220727 w 2967861"/>
                  <a:gd name="connsiteY728" fmla="*/ 966107 h 2340761"/>
                  <a:gd name="connsiteX729" fmla="*/ 215449 w 2967861"/>
                  <a:gd name="connsiteY729" fmla="*/ 966107 h 2340761"/>
                  <a:gd name="connsiteX730" fmla="*/ 215449 w 2967861"/>
                  <a:gd name="connsiteY730" fmla="*/ 986286 h 2340761"/>
                  <a:gd name="connsiteX731" fmla="*/ 209240 w 2967861"/>
                  <a:gd name="connsiteY731" fmla="*/ 986286 h 2340761"/>
                  <a:gd name="connsiteX732" fmla="*/ 203963 w 2967861"/>
                  <a:gd name="connsiteY732" fmla="*/ 986286 h 2340761"/>
                  <a:gd name="connsiteX733" fmla="*/ 198685 w 2967861"/>
                  <a:gd name="connsiteY733" fmla="*/ 988459 h 2340761"/>
                  <a:gd name="connsiteX734" fmla="*/ 194650 w 2967861"/>
                  <a:gd name="connsiteY734" fmla="*/ 989391 h 2340761"/>
                  <a:gd name="connsiteX735" fmla="*/ 188441 w 2967861"/>
                  <a:gd name="connsiteY735" fmla="*/ 989391 h 2340761"/>
                  <a:gd name="connsiteX736" fmla="*/ 184405 w 2967861"/>
                  <a:gd name="connsiteY736" fmla="*/ 991564 h 2340761"/>
                  <a:gd name="connsiteX737" fmla="*/ 181300 w 2967861"/>
                  <a:gd name="connsiteY737" fmla="*/ 991564 h 2340761"/>
                  <a:gd name="connsiteX738" fmla="*/ 179127 w 2967861"/>
                  <a:gd name="connsiteY738" fmla="*/ 993737 h 2340761"/>
                  <a:gd name="connsiteX739" fmla="*/ 175091 w 2967861"/>
                  <a:gd name="connsiteY739" fmla="*/ 995910 h 2340761"/>
                  <a:gd name="connsiteX740" fmla="*/ 171987 w 2967861"/>
                  <a:gd name="connsiteY740" fmla="*/ 996842 h 2340761"/>
                  <a:gd name="connsiteX741" fmla="*/ 181300 w 2967861"/>
                  <a:gd name="connsiteY741" fmla="*/ 1006465 h 2340761"/>
                  <a:gd name="connsiteX742" fmla="*/ 193718 w 2967861"/>
                  <a:gd name="connsiteY742" fmla="*/ 1013916 h 2340761"/>
                  <a:gd name="connsiteX743" fmla="*/ 206136 w 2967861"/>
                  <a:gd name="connsiteY743" fmla="*/ 1018262 h 2340761"/>
                  <a:gd name="connsiteX744" fmla="*/ 218554 w 2967861"/>
                  <a:gd name="connsiteY744" fmla="*/ 1021367 h 2340761"/>
                  <a:gd name="connsiteX745" fmla="*/ 220727 w 2967861"/>
                  <a:gd name="connsiteY745" fmla="*/ 1040304 h 2340761"/>
                  <a:gd name="connsiteX746" fmla="*/ 222900 w 2967861"/>
                  <a:gd name="connsiteY746" fmla="*/ 1056137 h 2340761"/>
                  <a:gd name="connsiteX747" fmla="*/ 222900 w 2967861"/>
                  <a:gd name="connsiteY747" fmla="*/ 1073211 h 2340761"/>
                  <a:gd name="connsiteX748" fmla="*/ 218864 w 2967861"/>
                  <a:gd name="connsiteY748" fmla="*/ 1088113 h 2340761"/>
                  <a:gd name="connsiteX749" fmla="*/ 218864 w 2967861"/>
                  <a:gd name="connsiteY749" fmla="*/ 1090286 h 2340761"/>
                  <a:gd name="connsiteX750" fmla="*/ 218864 w 2967861"/>
                  <a:gd name="connsiteY750" fmla="*/ 1091217 h 2340761"/>
                  <a:gd name="connsiteX751" fmla="*/ 216691 w 2967861"/>
                  <a:gd name="connsiteY751" fmla="*/ 1091217 h 2340761"/>
                  <a:gd name="connsiteX752" fmla="*/ 216691 w 2967861"/>
                  <a:gd name="connsiteY752" fmla="*/ 1093390 h 2340761"/>
                  <a:gd name="connsiteX753" fmla="*/ 215760 w 2967861"/>
                  <a:gd name="connsiteY753" fmla="*/ 1095563 h 2340761"/>
                  <a:gd name="connsiteX754" fmla="*/ 202100 w 2967861"/>
                  <a:gd name="connsiteY754" fmla="*/ 1100841 h 2340761"/>
                  <a:gd name="connsiteX755" fmla="*/ 184405 w 2967861"/>
                  <a:gd name="connsiteY755" fmla="*/ 1105187 h 2340761"/>
                  <a:gd name="connsiteX756" fmla="*/ 166709 w 2967861"/>
                  <a:gd name="connsiteY756" fmla="*/ 1105187 h 2340761"/>
                  <a:gd name="connsiteX757" fmla="*/ 149945 w 2967861"/>
                  <a:gd name="connsiteY757" fmla="*/ 1100841 h 2340761"/>
                  <a:gd name="connsiteX758" fmla="*/ 135354 w 2967861"/>
                  <a:gd name="connsiteY758" fmla="*/ 1095563 h 2340761"/>
                  <a:gd name="connsiteX759" fmla="*/ 130077 w 2967861"/>
                  <a:gd name="connsiteY759" fmla="*/ 1095563 h 2340761"/>
                  <a:gd name="connsiteX760" fmla="*/ 126041 w 2967861"/>
                  <a:gd name="connsiteY760" fmla="*/ 1097736 h 2340761"/>
                  <a:gd name="connsiteX761" fmla="*/ 122936 w 2967861"/>
                  <a:gd name="connsiteY761" fmla="*/ 1097736 h 2340761"/>
                  <a:gd name="connsiteX762" fmla="*/ 120763 w 2967861"/>
                  <a:gd name="connsiteY762" fmla="*/ 1097736 h 2340761"/>
                  <a:gd name="connsiteX763" fmla="*/ 118590 w 2967861"/>
                  <a:gd name="connsiteY763" fmla="*/ 1098668 h 2340761"/>
                  <a:gd name="connsiteX764" fmla="*/ 116417 w 2967861"/>
                  <a:gd name="connsiteY764" fmla="*/ 1103014 h 2340761"/>
                  <a:gd name="connsiteX765" fmla="*/ 115796 w 2967861"/>
                  <a:gd name="connsiteY765" fmla="*/ 1106739 h 2340761"/>
                  <a:gd name="connsiteX766" fmla="*/ 111760 w 2967861"/>
                  <a:gd name="connsiteY766" fmla="*/ 1119468 h 2340761"/>
                  <a:gd name="connsiteX767" fmla="*/ 111760 w 2967861"/>
                  <a:gd name="connsiteY767" fmla="*/ 1140578 h 2340761"/>
                  <a:gd name="connsiteX768" fmla="*/ 111760 w 2967861"/>
                  <a:gd name="connsiteY768" fmla="*/ 1163861 h 2340761"/>
                  <a:gd name="connsiteX769" fmla="*/ 113934 w 2967861"/>
                  <a:gd name="connsiteY769" fmla="*/ 1188076 h 2340761"/>
                  <a:gd name="connsiteX770" fmla="*/ 116107 w 2967861"/>
                  <a:gd name="connsiteY770" fmla="*/ 1208255 h 2340761"/>
                  <a:gd name="connsiteX771" fmla="*/ 116107 w 2967861"/>
                  <a:gd name="connsiteY771" fmla="*/ 1223157 h 2340761"/>
                  <a:gd name="connsiteX772" fmla="*/ 119211 w 2967861"/>
                  <a:gd name="connsiteY772" fmla="*/ 1223157 h 2340761"/>
                  <a:gd name="connsiteX773" fmla="*/ 119211 w 2967861"/>
                  <a:gd name="connsiteY773" fmla="*/ 1228434 h 2340761"/>
                  <a:gd name="connsiteX774" fmla="*/ 126351 w 2967861"/>
                  <a:gd name="connsiteY774" fmla="*/ 1228434 h 2340761"/>
                  <a:gd name="connsiteX775" fmla="*/ 131629 w 2967861"/>
                  <a:gd name="connsiteY775" fmla="*/ 1227503 h 2340761"/>
                  <a:gd name="connsiteX776" fmla="*/ 135665 w 2967861"/>
                  <a:gd name="connsiteY776" fmla="*/ 1227503 h 2340761"/>
                  <a:gd name="connsiteX777" fmla="*/ 138769 w 2967861"/>
                  <a:gd name="connsiteY777" fmla="*/ 1223157 h 2340761"/>
                  <a:gd name="connsiteX778" fmla="*/ 144978 w 2967861"/>
                  <a:gd name="connsiteY778" fmla="*/ 1225330 h 2340761"/>
                  <a:gd name="connsiteX779" fmla="*/ 148083 w 2967861"/>
                  <a:gd name="connsiteY779" fmla="*/ 1225330 h 2340761"/>
                  <a:gd name="connsiteX780" fmla="*/ 152118 w 2967861"/>
                  <a:gd name="connsiteY780" fmla="*/ 1227503 h 2340761"/>
                  <a:gd name="connsiteX781" fmla="*/ 155223 w 2967861"/>
                  <a:gd name="connsiteY781" fmla="*/ 1228434 h 2340761"/>
                  <a:gd name="connsiteX782" fmla="*/ 157396 w 2967861"/>
                  <a:gd name="connsiteY782" fmla="*/ 1230607 h 2340761"/>
                  <a:gd name="connsiteX783" fmla="*/ 157396 w 2967861"/>
                  <a:gd name="connsiteY783" fmla="*/ 1232780 h 2340761"/>
                  <a:gd name="connsiteX784" fmla="*/ 157396 w 2967861"/>
                  <a:gd name="connsiteY784" fmla="*/ 1234953 h 2340761"/>
                  <a:gd name="connsiteX785" fmla="*/ 159569 w 2967861"/>
                  <a:gd name="connsiteY785" fmla="*/ 1234953 h 2340761"/>
                  <a:gd name="connsiteX786" fmla="*/ 159569 w 2967861"/>
                  <a:gd name="connsiteY786" fmla="*/ 1235885 h 2340761"/>
                  <a:gd name="connsiteX787" fmla="*/ 153360 w 2967861"/>
                  <a:gd name="connsiteY787" fmla="*/ 1252959 h 2340761"/>
                  <a:gd name="connsiteX788" fmla="*/ 142805 w 2967861"/>
                  <a:gd name="connsiteY788" fmla="*/ 1265688 h 2340761"/>
                  <a:gd name="connsiteX789" fmla="*/ 130387 w 2967861"/>
                  <a:gd name="connsiteY789" fmla="*/ 1277174 h 2340761"/>
                  <a:gd name="connsiteX790" fmla="*/ 116728 w 2967861"/>
                  <a:gd name="connsiteY790" fmla="*/ 1287729 h 2340761"/>
                  <a:gd name="connsiteX791" fmla="*/ 104310 w 2967861"/>
                  <a:gd name="connsiteY791" fmla="*/ 1299216 h 2340761"/>
                  <a:gd name="connsiteX792" fmla="*/ 94996 w 2967861"/>
                  <a:gd name="connsiteY792" fmla="*/ 1314117 h 2340761"/>
                  <a:gd name="connsiteX793" fmla="*/ 94065 w 2967861"/>
                  <a:gd name="connsiteY793" fmla="*/ 1324672 h 2340761"/>
                  <a:gd name="connsiteX794" fmla="*/ 94996 w 2967861"/>
                  <a:gd name="connsiteY794" fmla="*/ 1337401 h 2340761"/>
                  <a:gd name="connsiteX795" fmla="*/ 94996 w 2967861"/>
                  <a:gd name="connsiteY795" fmla="*/ 1348887 h 2340761"/>
                  <a:gd name="connsiteX796" fmla="*/ 91892 w 2967861"/>
                  <a:gd name="connsiteY796" fmla="*/ 1357269 h 2340761"/>
                  <a:gd name="connsiteX797" fmla="*/ 77301 w 2967861"/>
                  <a:gd name="connsiteY797" fmla="*/ 1366893 h 2340761"/>
                  <a:gd name="connsiteX798" fmla="*/ 62710 w 2967861"/>
                  <a:gd name="connsiteY798" fmla="*/ 1374344 h 2340761"/>
                  <a:gd name="connsiteX799" fmla="*/ 48119 w 2967861"/>
                  <a:gd name="connsiteY799" fmla="*/ 1383967 h 2340761"/>
                  <a:gd name="connsiteX800" fmla="*/ 35701 w 2967861"/>
                  <a:gd name="connsiteY800" fmla="*/ 1394523 h 2340761"/>
                  <a:gd name="connsiteX801" fmla="*/ 31666 w 2967861"/>
                  <a:gd name="connsiteY801" fmla="*/ 1401973 h 2340761"/>
                  <a:gd name="connsiteX802" fmla="*/ 24525 w 2967861"/>
                  <a:gd name="connsiteY802" fmla="*/ 1415633 h 2340761"/>
                  <a:gd name="connsiteX803" fmla="*/ 17385 w 2967861"/>
                  <a:gd name="connsiteY803" fmla="*/ 1431466 h 2340761"/>
                  <a:gd name="connsiteX804" fmla="*/ 10245 w 2967861"/>
                  <a:gd name="connsiteY804" fmla="*/ 1450403 h 2340761"/>
                  <a:gd name="connsiteX805" fmla="*/ 3104 w 2967861"/>
                  <a:gd name="connsiteY805" fmla="*/ 1466236 h 2340761"/>
                  <a:gd name="connsiteX806" fmla="*/ 0 w 2967861"/>
                  <a:gd name="connsiteY806" fmla="*/ 1481137 h 2340761"/>
                  <a:gd name="connsiteX807" fmla="*/ 0 w 2967861"/>
                  <a:gd name="connsiteY807" fmla="*/ 1492623 h 2340761"/>
                  <a:gd name="connsiteX808" fmla="*/ 3104 w 2967861"/>
                  <a:gd name="connsiteY808" fmla="*/ 1500074 h 2340761"/>
                  <a:gd name="connsiteX809" fmla="*/ 9313 w 2967861"/>
                  <a:gd name="connsiteY809" fmla="*/ 1509698 h 2340761"/>
                  <a:gd name="connsiteX810" fmla="*/ 12418 w 2967861"/>
                  <a:gd name="connsiteY810" fmla="*/ 1518080 h 2340761"/>
                  <a:gd name="connsiteX811" fmla="*/ 12418 w 2967861"/>
                  <a:gd name="connsiteY811" fmla="*/ 1532981 h 2340761"/>
                  <a:gd name="connsiteX812" fmla="*/ 10245 w 2967861"/>
                  <a:gd name="connsiteY812" fmla="*/ 1542605 h 2340761"/>
                  <a:gd name="connsiteX813" fmla="*/ 7140 w 2967861"/>
                  <a:gd name="connsiteY813" fmla="*/ 1555334 h 2340761"/>
                  <a:gd name="connsiteX814" fmla="*/ 3104 w 2967861"/>
                  <a:gd name="connsiteY814" fmla="*/ 1570235 h 2340761"/>
                  <a:gd name="connsiteX815" fmla="*/ 2173 w 2967861"/>
                  <a:gd name="connsiteY815" fmla="*/ 1587309 h 2340761"/>
                  <a:gd name="connsiteX816" fmla="*/ 5278 w 2967861"/>
                  <a:gd name="connsiteY816" fmla="*/ 1597865 h 2340761"/>
                  <a:gd name="connsiteX817" fmla="*/ 5278 w 2967861"/>
                  <a:gd name="connsiteY817" fmla="*/ 1622079 h 2340761"/>
                  <a:gd name="connsiteX818" fmla="*/ 14591 w 2967861"/>
                  <a:gd name="connsiteY818" fmla="*/ 1633566 h 2340761"/>
                  <a:gd name="connsiteX819" fmla="*/ 29182 w 2967861"/>
                  <a:gd name="connsiteY819" fmla="*/ 1646294 h 2340761"/>
                  <a:gd name="connsiteX820" fmla="*/ 45946 w 2967861"/>
                  <a:gd name="connsiteY820" fmla="*/ 1659022 h 2340761"/>
                  <a:gd name="connsiteX821" fmla="*/ 56501 w 2967861"/>
                  <a:gd name="connsiteY821" fmla="*/ 1671751 h 2340761"/>
                  <a:gd name="connsiteX822" fmla="*/ 65815 w 2967861"/>
                  <a:gd name="connsiteY822" fmla="*/ 1695965 h 2340761"/>
                  <a:gd name="connsiteX823" fmla="*/ 78232 w 2967861"/>
                  <a:gd name="connsiteY823" fmla="*/ 1705589 h 2340761"/>
                  <a:gd name="connsiteX824" fmla="*/ 92823 w 2967861"/>
                  <a:gd name="connsiteY824" fmla="*/ 1713040 h 2340761"/>
                  <a:gd name="connsiteX825" fmla="*/ 107414 w 2967861"/>
                  <a:gd name="connsiteY825" fmla="*/ 1720491 h 2340761"/>
                  <a:gd name="connsiteX826" fmla="*/ 122005 w 2967861"/>
                  <a:gd name="connsiteY826" fmla="*/ 1727941 h 2340761"/>
                  <a:gd name="connsiteX827" fmla="*/ 132560 w 2967861"/>
                  <a:gd name="connsiteY827" fmla="*/ 1740670 h 2340761"/>
                  <a:gd name="connsiteX828" fmla="*/ 139701 w 2967861"/>
                  <a:gd name="connsiteY828" fmla="*/ 1738497 h 2340761"/>
                  <a:gd name="connsiteX829" fmla="*/ 145910 w 2967861"/>
                  <a:gd name="connsiteY829" fmla="*/ 1736323 h 2340761"/>
                  <a:gd name="connsiteX830" fmla="*/ 149014 w 2967861"/>
                  <a:gd name="connsiteY830" fmla="*/ 1733219 h 2340761"/>
                  <a:gd name="connsiteX831" fmla="*/ 153050 w 2967861"/>
                  <a:gd name="connsiteY831" fmla="*/ 1731046 h 2340761"/>
                  <a:gd name="connsiteX832" fmla="*/ 161432 w 2967861"/>
                  <a:gd name="connsiteY832" fmla="*/ 1733219 h 2340761"/>
                  <a:gd name="connsiteX833" fmla="*/ 172918 w 2967861"/>
                  <a:gd name="connsiteY833" fmla="*/ 1736323 h 2340761"/>
                  <a:gd name="connsiteX834" fmla="*/ 185336 w 2967861"/>
                  <a:gd name="connsiteY834" fmla="*/ 1736323 h 2340761"/>
                  <a:gd name="connsiteX835" fmla="*/ 189372 w 2967861"/>
                  <a:gd name="connsiteY835" fmla="*/ 1723595 h 2340761"/>
                  <a:gd name="connsiteX836" fmla="*/ 224763 w 2967861"/>
                  <a:gd name="connsiteY836" fmla="*/ 1731046 h 2340761"/>
                  <a:gd name="connsiteX837" fmla="*/ 239354 w 2967861"/>
                  <a:gd name="connsiteY837" fmla="*/ 1725768 h 2340761"/>
                  <a:gd name="connsiteX838" fmla="*/ 257980 w 2967861"/>
                  <a:gd name="connsiteY838" fmla="*/ 1718318 h 2340761"/>
                  <a:gd name="connsiteX839" fmla="*/ 275676 w 2967861"/>
                  <a:gd name="connsiteY839" fmla="*/ 1710867 h 2340761"/>
                  <a:gd name="connsiteX840" fmla="*/ 290267 w 2967861"/>
                  <a:gd name="connsiteY840" fmla="*/ 1713040 h 2340761"/>
                  <a:gd name="connsiteX841" fmla="*/ 302685 w 2967861"/>
                  <a:gd name="connsiteY841" fmla="*/ 1713971 h 2340761"/>
                  <a:gd name="connsiteX842" fmla="*/ 316344 w 2967861"/>
                  <a:gd name="connsiteY842" fmla="*/ 1716144 h 2340761"/>
                  <a:gd name="connsiteX843" fmla="*/ 336213 w 2967861"/>
                  <a:gd name="connsiteY843" fmla="*/ 1747810 h 2340761"/>
                  <a:gd name="connsiteX844" fmla="*/ 343353 w 2967861"/>
                  <a:gd name="connsiteY844" fmla="*/ 1747810 h 2340761"/>
                  <a:gd name="connsiteX845" fmla="*/ 348631 w 2967861"/>
                  <a:gd name="connsiteY845" fmla="*/ 1747810 h 2340761"/>
                  <a:gd name="connsiteX846" fmla="*/ 353908 w 2967861"/>
                  <a:gd name="connsiteY846" fmla="*/ 1745637 h 2340761"/>
                  <a:gd name="connsiteX847" fmla="*/ 356081 w 2967861"/>
                  <a:gd name="connsiteY847" fmla="*/ 1743464 h 2340761"/>
                  <a:gd name="connsiteX848" fmla="*/ 360117 w 2967861"/>
                  <a:gd name="connsiteY848" fmla="*/ 1740359 h 2340761"/>
                  <a:gd name="connsiteX849" fmla="*/ 367257 w 2967861"/>
                  <a:gd name="connsiteY849" fmla="*/ 1742532 h 2340761"/>
                  <a:gd name="connsiteX850" fmla="*/ 372535 w 2967861"/>
                  <a:gd name="connsiteY850" fmla="*/ 1742532 h 2340761"/>
                  <a:gd name="connsiteX851" fmla="*/ 375639 w 2967861"/>
                  <a:gd name="connsiteY851" fmla="*/ 1743464 h 2340761"/>
                  <a:gd name="connsiteX852" fmla="*/ 379675 w 2967861"/>
                  <a:gd name="connsiteY852" fmla="*/ 1747810 h 2340761"/>
                  <a:gd name="connsiteX853" fmla="*/ 382780 w 2967861"/>
                  <a:gd name="connsiteY853" fmla="*/ 1749983 h 2340761"/>
                  <a:gd name="connsiteX854" fmla="*/ 388989 w 2967861"/>
                  <a:gd name="connsiteY854" fmla="*/ 1753088 h 2340761"/>
                  <a:gd name="connsiteX855" fmla="*/ 382780 w 2967861"/>
                  <a:gd name="connsiteY855" fmla="*/ 1775440 h 2340761"/>
                  <a:gd name="connsiteX856" fmla="*/ 377502 w 2967861"/>
                  <a:gd name="connsiteY856" fmla="*/ 1795619 h 2340761"/>
                  <a:gd name="connsiteX857" fmla="*/ 372224 w 2967861"/>
                  <a:gd name="connsiteY857" fmla="*/ 1817971 h 2340761"/>
                  <a:gd name="connsiteX858" fmla="*/ 388989 w 2967861"/>
                  <a:gd name="connsiteY858" fmla="*/ 1835045 h 2340761"/>
                  <a:gd name="connsiteX859" fmla="*/ 404511 w 2967861"/>
                  <a:gd name="connsiteY859" fmla="*/ 1855224 h 2340761"/>
                  <a:gd name="connsiteX860" fmla="*/ 421275 w 2967861"/>
                  <a:gd name="connsiteY860" fmla="*/ 1877576 h 2340761"/>
                  <a:gd name="connsiteX861" fmla="*/ 431830 w 2967861"/>
                  <a:gd name="connsiteY861" fmla="*/ 1899928 h 2340761"/>
                  <a:gd name="connsiteX862" fmla="*/ 435866 w 2967861"/>
                  <a:gd name="connsiteY862" fmla="*/ 1917003 h 2340761"/>
                  <a:gd name="connsiteX863" fmla="*/ 435866 w 2967861"/>
                  <a:gd name="connsiteY863" fmla="*/ 1929731 h 2340761"/>
                  <a:gd name="connsiteX864" fmla="*/ 438039 w 2967861"/>
                  <a:gd name="connsiteY864" fmla="*/ 1942459 h 2340761"/>
                  <a:gd name="connsiteX865" fmla="*/ 445179 w 2967861"/>
                  <a:gd name="connsiteY865" fmla="*/ 1957361 h 2340761"/>
                  <a:gd name="connsiteX866" fmla="*/ 438970 w 2967861"/>
                  <a:gd name="connsiteY866" fmla="*/ 1972262 h 2340761"/>
                  <a:gd name="connsiteX867" fmla="*/ 431830 w 2967861"/>
                  <a:gd name="connsiteY867" fmla="*/ 1989337 h 2340761"/>
                  <a:gd name="connsiteX868" fmla="*/ 421275 w 2967861"/>
                  <a:gd name="connsiteY868" fmla="*/ 2009516 h 2340761"/>
                  <a:gd name="connsiteX869" fmla="*/ 414135 w 2967861"/>
                  <a:gd name="connsiteY869" fmla="*/ 2027522 h 2340761"/>
                  <a:gd name="connsiteX870" fmla="*/ 410099 w 2967861"/>
                  <a:gd name="connsiteY870" fmla="*/ 2048632 h 2340761"/>
                  <a:gd name="connsiteX871" fmla="*/ 412272 w 2967861"/>
                  <a:gd name="connsiteY871" fmla="*/ 2066638 h 2340761"/>
                  <a:gd name="connsiteX872" fmla="*/ 419412 w 2967861"/>
                  <a:gd name="connsiteY872" fmla="*/ 2081539 h 2340761"/>
                  <a:gd name="connsiteX873" fmla="*/ 430899 w 2967861"/>
                  <a:gd name="connsiteY873" fmla="*/ 2096441 h 2340761"/>
                  <a:gd name="connsiteX874" fmla="*/ 441454 w 2967861"/>
                  <a:gd name="connsiteY874" fmla="*/ 2113515 h 2340761"/>
                  <a:gd name="connsiteX875" fmla="*/ 448594 w 2967861"/>
                  <a:gd name="connsiteY875" fmla="*/ 2128416 h 2340761"/>
                  <a:gd name="connsiteX876" fmla="*/ 448594 w 2967861"/>
                  <a:gd name="connsiteY876" fmla="*/ 2133694 h 2340761"/>
                  <a:gd name="connsiteX877" fmla="*/ 448594 w 2967861"/>
                  <a:gd name="connsiteY877" fmla="*/ 2138972 h 2340761"/>
                  <a:gd name="connsiteX878" fmla="*/ 446421 w 2967861"/>
                  <a:gd name="connsiteY878" fmla="*/ 2143318 h 2340761"/>
                  <a:gd name="connsiteX879" fmla="*/ 445490 w 2967861"/>
                  <a:gd name="connsiteY879" fmla="*/ 2148595 h 2340761"/>
                  <a:gd name="connsiteX880" fmla="*/ 445490 w 2967861"/>
                  <a:gd name="connsiteY880" fmla="*/ 2151700 h 2340761"/>
                  <a:gd name="connsiteX881" fmla="*/ 445490 w 2967861"/>
                  <a:gd name="connsiteY881" fmla="*/ 2156046 h 2340761"/>
                  <a:gd name="connsiteX882" fmla="*/ 452630 w 2967861"/>
                  <a:gd name="connsiteY882" fmla="*/ 2159151 h 2340761"/>
                  <a:gd name="connsiteX883" fmla="*/ 450457 w 2967861"/>
                  <a:gd name="connsiteY883" fmla="*/ 2163497 h 2340761"/>
                  <a:gd name="connsiteX884" fmla="*/ 448284 w 2967861"/>
                  <a:gd name="connsiteY884" fmla="*/ 2166601 h 2340761"/>
                  <a:gd name="connsiteX885" fmla="*/ 448284 w 2967861"/>
                  <a:gd name="connsiteY885" fmla="*/ 2170948 h 2340761"/>
                  <a:gd name="connsiteX886" fmla="*/ 446111 w 2967861"/>
                  <a:gd name="connsiteY886" fmla="*/ 2176225 h 2340761"/>
                  <a:gd name="connsiteX887" fmla="*/ 448284 w 2967861"/>
                  <a:gd name="connsiteY887" fmla="*/ 2181503 h 2340761"/>
                  <a:gd name="connsiteX888" fmla="*/ 450457 w 2967861"/>
                  <a:gd name="connsiteY888" fmla="*/ 2181503 h 2340761"/>
                  <a:gd name="connsiteX889" fmla="*/ 452630 w 2967861"/>
                  <a:gd name="connsiteY889" fmla="*/ 2185849 h 2340761"/>
                  <a:gd name="connsiteX890" fmla="*/ 455734 w 2967861"/>
                  <a:gd name="connsiteY890" fmla="*/ 2186780 h 2340761"/>
                  <a:gd name="connsiteX891" fmla="*/ 459770 w 2967861"/>
                  <a:gd name="connsiteY891" fmla="*/ 2191127 h 2340761"/>
                  <a:gd name="connsiteX892" fmla="*/ 459770 w 2967861"/>
                  <a:gd name="connsiteY892" fmla="*/ 2193300 h 2340761"/>
                  <a:gd name="connsiteX893" fmla="*/ 455734 w 2967861"/>
                  <a:gd name="connsiteY893" fmla="*/ 2206028 h 2340761"/>
                  <a:gd name="connsiteX894" fmla="*/ 465048 w 2967861"/>
                  <a:gd name="connsiteY894" fmla="*/ 2224034 h 2340761"/>
                  <a:gd name="connsiteX895" fmla="*/ 479639 w 2967861"/>
                  <a:gd name="connsiteY895" fmla="*/ 2242971 h 2340761"/>
                  <a:gd name="connsiteX896" fmla="*/ 494230 w 2967861"/>
                  <a:gd name="connsiteY896" fmla="*/ 2260046 h 2340761"/>
                  <a:gd name="connsiteX897" fmla="*/ 504785 w 2967861"/>
                  <a:gd name="connsiteY897" fmla="*/ 2278051 h 2340761"/>
                  <a:gd name="connsiteX898" fmla="*/ 506958 w 2967861"/>
                  <a:gd name="connsiteY898" fmla="*/ 2290780 h 2340761"/>
                  <a:gd name="connsiteX899" fmla="*/ 506958 w 2967861"/>
                  <a:gd name="connsiteY899" fmla="*/ 2303508 h 2340761"/>
                  <a:gd name="connsiteX900" fmla="*/ 506958 w 2967861"/>
                  <a:gd name="connsiteY900" fmla="*/ 2314994 h 2340761"/>
                  <a:gd name="connsiteX901" fmla="*/ 509131 w 2967861"/>
                  <a:gd name="connsiteY901" fmla="*/ 2324618 h 2340761"/>
                  <a:gd name="connsiteX902" fmla="*/ 512236 w 2967861"/>
                  <a:gd name="connsiteY902" fmla="*/ 2327723 h 2340761"/>
                  <a:gd name="connsiteX903" fmla="*/ 516271 w 2967861"/>
                  <a:gd name="connsiteY903" fmla="*/ 2333000 h 2340761"/>
                  <a:gd name="connsiteX904" fmla="*/ 519376 w 2967861"/>
                  <a:gd name="connsiteY904" fmla="*/ 2335173 h 2340761"/>
                  <a:gd name="connsiteX905" fmla="*/ 523411 w 2967861"/>
                  <a:gd name="connsiteY905" fmla="*/ 2339520 h 2340761"/>
                  <a:gd name="connsiteX906" fmla="*/ 528689 w 2967861"/>
                  <a:gd name="connsiteY906" fmla="*/ 2342624 h 2340761"/>
                  <a:gd name="connsiteX907" fmla="*/ 553835 w 2967861"/>
                  <a:gd name="connsiteY907" fmla="*/ 2337347 h 2340761"/>
                  <a:gd name="connsiteX908" fmla="*/ 582086 w 2967861"/>
                  <a:gd name="connsiteY908" fmla="*/ 2332069 h 2340761"/>
                  <a:gd name="connsiteX909" fmla="*/ 609095 w 2967861"/>
                  <a:gd name="connsiteY909" fmla="*/ 2324618 h 2340761"/>
                  <a:gd name="connsiteX910" fmla="*/ 636103 w 2967861"/>
                  <a:gd name="connsiteY910" fmla="*/ 2317168 h 2340761"/>
                  <a:gd name="connsiteX911" fmla="*/ 657834 w 2967861"/>
                  <a:gd name="connsiteY911" fmla="*/ 2303508 h 2340761"/>
                  <a:gd name="connsiteX912" fmla="*/ 675530 w 2967861"/>
                  <a:gd name="connsiteY912" fmla="*/ 2287675 h 2340761"/>
                  <a:gd name="connsiteX913" fmla="*/ 684843 w 2967861"/>
                  <a:gd name="connsiteY913" fmla="*/ 2270601 h 2340761"/>
                  <a:gd name="connsiteX914" fmla="*/ 691984 w 2967861"/>
                  <a:gd name="connsiteY914" fmla="*/ 2253526 h 2340761"/>
                  <a:gd name="connsiteX915" fmla="*/ 715888 w 2967861"/>
                  <a:gd name="connsiteY915" fmla="*/ 2233347 h 2340761"/>
                  <a:gd name="connsiteX916" fmla="*/ 718992 w 2967861"/>
                  <a:gd name="connsiteY916" fmla="*/ 2218446 h 2340761"/>
                  <a:gd name="connsiteX917" fmla="*/ 721165 w 2967861"/>
                  <a:gd name="connsiteY917" fmla="*/ 2203544 h 2340761"/>
                  <a:gd name="connsiteX918" fmla="*/ 723339 w 2967861"/>
                  <a:gd name="connsiteY918" fmla="*/ 2188643 h 2340761"/>
                  <a:gd name="connsiteX919" fmla="*/ 728616 w 2967861"/>
                  <a:gd name="connsiteY919" fmla="*/ 2175915 h 2340761"/>
                  <a:gd name="connsiteX920" fmla="*/ 748485 w 2967861"/>
                  <a:gd name="connsiteY920" fmla="*/ 2171568 h 2340761"/>
                  <a:gd name="connsiteX921" fmla="*/ 752520 w 2967861"/>
                  <a:gd name="connsiteY921" fmla="*/ 2168464 h 2340761"/>
                  <a:gd name="connsiteX922" fmla="*/ 753452 w 2967861"/>
                  <a:gd name="connsiteY922" fmla="*/ 2164118 h 2340761"/>
                  <a:gd name="connsiteX923" fmla="*/ 757488 w 2967861"/>
                  <a:gd name="connsiteY923" fmla="*/ 2161013 h 2340761"/>
                  <a:gd name="connsiteX924" fmla="*/ 759661 w 2967861"/>
                  <a:gd name="connsiteY924" fmla="*/ 2158840 h 2340761"/>
                  <a:gd name="connsiteX925" fmla="*/ 762765 w 2967861"/>
                  <a:gd name="connsiteY925" fmla="*/ 2155736 h 2340761"/>
                  <a:gd name="connsiteX926" fmla="*/ 768043 w 2967861"/>
                  <a:gd name="connsiteY926" fmla="*/ 2151390 h 2340761"/>
                  <a:gd name="connsiteX927" fmla="*/ 764938 w 2967861"/>
                  <a:gd name="connsiteY927" fmla="*/ 2131211 h 2340761"/>
                  <a:gd name="connsiteX928" fmla="*/ 757798 w 2967861"/>
                  <a:gd name="connsiteY928" fmla="*/ 2114136 h 2340761"/>
                  <a:gd name="connsiteX929" fmla="*/ 748485 w 2967861"/>
                  <a:gd name="connsiteY929" fmla="*/ 2103581 h 2340761"/>
                  <a:gd name="connsiteX930" fmla="*/ 757798 w 2967861"/>
                  <a:gd name="connsiteY930" fmla="*/ 2084644 h 2340761"/>
                  <a:gd name="connsiteX931" fmla="*/ 772389 w 2967861"/>
                  <a:gd name="connsiteY931" fmla="*/ 2071915 h 2340761"/>
                  <a:gd name="connsiteX932" fmla="*/ 790084 w 2967861"/>
                  <a:gd name="connsiteY932" fmla="*/ 2062291 h 2340761"/>
                  <a:gd name="connsiteX933" fmla="*/ 808711 w 2967861"/>
                  <a:gd name="connsiteY933" fmla="*/ 2053909 h 2340761"/>
                  <a:gd name="connsiteX934" fmla="*/ 824234 w 2967861"/>
                  <a:gd name="connsiteY934" fmla="*/ 2042423 h 2340761"/>
                  <a:gd name="connsiteX935" fmla="*/ 835720 w 2967861"/>
                  <a:gd name="connsiteY935" fmla="*/ 2019140 h 2340761"/>
                  <a:gd name="connsiteX936" fmla="*/ 837893 w 2967861"/>
                  <a:gd name="connsiteY936" fmla="*/ 1996787 h 2340761"/>
                  <a:gd name="connsiteX937" fmla="*/ 831684 w 2967861"/>
                  <a:gd name="connsiteY937" fmla="*/ 1974435 h 2340761"/>
                  <a:gd name="connsiteX938" fmla="*/ 824544 w 2967861"/>
                  <a:gd name="connsiteY938" fmla="*/ 1952083 h 2340761"/>
                  <a:gd name="connsiteX939" fmla="*/ 817404 w 2967861"/>
                  <a:gd name="connsiteY939" fmla="*/ 1931904 h 2340761"/>
                  <a:gd name="connsiteX940" fmla="*/ 810263 w 2967861"/>
                  <a:gd name="connsiteY940" fmla="*/ 1909552 h 2340761"/>
                  <a:gd name="connsiteX941" fmla="*/ 807159 w 2967861"/>
                  <a:gd name="connsiteY941" fmla="*/ 1887200 h 2340761"/>
                  <a:gd name="connsiteX942" fmla="*/ 812437 w 2967861"/>
                  <a:gd name="connsiteY942" fmla="*/ 1862985 h 2340761"/>
                  <a:gd name="connsiteX943" fmla="*/ 827027 w 2967861"/>
                  <a:gd name="connsiteY943" fmla="*/ 1837529 h 2340761"/>
                  <a:gd name="connsiteX944" fmla="*/ 845654 w 2967861"/>
                  <a:gd name="connsiteY944" fmla="*/ 1815177 h 2340761"/>
                  <a:gd name="connsiteX945" fmla="*/ 867385 w 2967861"/>
                  <a:gd name="connsiteY945" fmla="*/ 1794066 h 2340761"/>
                  <a:gd name="connsiteX946" fmla="*/ 890358 w 2967861"/>
                  <a:gd name="connsiteY946" fmla="*/ 1776060 h 2340761"/>
                  <a:gd name="connsiteX947" fmla="*/ 912090 w 2967861"/>
                  <a:gd name="connsiteY947" fmla="*/ 1757123 h 2340761"/>
                  <a:gd name="connsiteX948" fmla="*/ 931958 w 2967861"/>
                  <a:gd name="connsiteY948" fmla="*/ 1736944 h 2340761"/>
                  <a:gd name="connsiteX949" fmla="*/ 945618 w 2967861"/>
                  <a:gd name="connsiteY949" fmla="*/ 1718938 h 2340761"/>
                  <a:gd name="connsiteX950" fmla="*/ 958036 w 2967861"/>
                  <a:gd name="connsiteY950" fmla="*/ 1696586 h 2340761"/>
                  <a:gd name="connsiteX951" fmla="*/ 968591 w 2967861"/>
                  <a:gd name="connsiteY951" fmla="*/ 1674234 h 2340761"/>
                  <a:gd name="connsiteX952" fmla="*/ 975731 w 2967861"/>
                  <a:gd name="connsiteY952" fmla="*/ 1655297 h 2340761"/>
                  <a:gd name="connsiteX953" fmla="*/ 979767 w 2967861"/>
                  <a:gd name="connsiteY953" fmla="*/ 1642569 h 2340761"/>
                  <a:gd name="connsiteX954" fmla="*/ 979767 w 2967861"/>
                  <a:gd name="connsiteY954" fmla="*/ 1631393 h 2340761"/>
                  <a:gd name="connsiteX955" fmla="*/ 985044 w 2967861"/>
                  <a:gd name="connsiteY955" fmla="*/ 1621769 h 2340761"/>
                  <a:gd name="connsiteX956" fmla="*/ 985044 w 2967861"/>
                  <a:gd name="connsiteY956" fmla="*/ 1618665 h 2340761"/>
                  <a:gd name="connsiteX957" fmla="*/ 963313 w 2967861"/>
                  <a:gd name="connsiteY957" fmla="*/ 1621769 h 2340761"/>
                  <a:gd name="connsiteX958" fmla="*/ 939409 w 2967861"/>
                  <a:gd name="connsiteY958" fmla="*/ 1627046 h 2340761"/>
                  <a:gd name="connsiteX959" fmla="*/ 914263 w 2967861"/>
                  <a:gd name="connsiteY959" fmla="*/ 1633255 h 2340761"/>
                  <a:gd name="connsiteX960" fmla="*/ 895636 w 2967861"/>
                  <a:gd name="connsiteY960" fmla="*/ 1641637 h 2340761"/>
                  <a:gd name="connsiteX961" fmla="*/ 880114 w 2967861"/>
                  <a:gd name="connsiteY961" fmla="*/ 1640706 h 2340761"/>
                  <a:gd name="connsiteX962" fmla="*/ 874836 w 2967861"/>
                  <a:gd name="connsiteY962" fmla="*/ 1634497 h 2340761"/>
                  <a:gd name="connsiteX963" fmla="*/ 872663 w 2967861"/>
                  <a:gd name="connsiteY963" fmla="*/ 1629220 h 2340761"/>
                  <a:gd name="connsiteX964" fmla="*/ 872663 w 2967861"/>
                  <a:gd name="connsiteY964" fmla="*/ 1623942 h 2340761"/>
                  <a:gd name="connsiteX965" fmla="*/ 872663 w 2967861"/>
                  <a:gd name="connsiteY965" fmla="*/ 1616491 h 2340761"/>
                  <a:gd name="connsiteX966" fmla="*/ 868627 w 2967861"/>
                  <a:gd name="connsiteY966" fmla="*/ 1611214 h 2340761"/>
                  <a:gd name="connsiteX967" fmla="*/ 854036 w 2967861"/>
                  <a:gd name="connsiteY967" fmla="*/ 1599727 h 2340761"/>
                  <a:gd name="connsiteX968" fmla="*/ 836341 w 2967861"/>
                  <a:gd name="connsiteY968" fmla="*/ 1589172 h 2340761"/>
                  <a:gd name="connsiteX969" fmla="*/ 819577 w 2967861"/>
                  <a:gd name="connsiteY969" fmla="*/ 1577686 h 2340761"/>
                  <a:gd name="connsiteX970" fmla="*/ 809022 w 2967861"/>
                  <a:gd name="connsiteY970" fmla="*/ 1564957 h 2340761"/>
                  <a:gd name="connsiteX971" fmla="*/ 804986 w 2967861"/>
                  <a:gd name="connsiteY971" fmla="*/ 1553471 h 2340761"/>
                  <a:gd name="connsiteX972" fmla="*/ 802813 w 2967861"/>
                  <a:gd name="connsiteY972" fmla="*/ 1545089 h 2340761"/>
                  <a:gd name="connsiteX973" fmla="*/ 799708 w 2967861"/>
                  <a:gd name="connsiteY973" fmla="*/ 1533602 h 2340761"/>
                  <a:gd name="connsiteX974" fmla="*/ 797535 w 2967861"/>
                  <a:gd name="connsiteY974" fmla="*/ 1530498 h 2340761"/>
                  <a:gd name="connsiteX975" fmla="*/ 792258 w 2967861"/>
                  <a:gd name="connsiteY975" fmla="*/ 1526152 h 2340761"/>
                  <a:gd name="connsiteX976" fmla="*/ 786980 w 2967861"/>
                  <a:gd name="connsiteY976" fmla="*/ 1523047 h 2340761"/>
                  <a:gd name="connsiteX977" fmla="*/ 782944 w 2967861"/>
                  <a:gd name="connsiteY977" fmla="*/ 1517770 h 2340761"/>
                  <a:gd name="connsiteX978" fmla="*/ 779840 w 2967861"/>
                  <a:gd name="connsiteY978" fmla="*/ 1513423 h 2340761"/>
                  <a:gd name="connsiteX979" fmla="*/ 779840 w 2967861"/>
                  <a:gd name="connsiteY979" fmla="*/ 1476480 h 2340761"/>
                  <a:gd name="connsiteX980" fmla="*/ 777667 w 2967861"/>
                  <a:gd name="connsiteY980" fmla="*/ 1471203 h 2340761"/>
                  <a:gd name="connsiteX981" fmla="*/ 772389 w 2967861"/>
                  <a:gd name="connsiteY981" fmla="*/ 1466856 h 2340761"/>
                  <a:gd name="connsiteX982" fmla="*/ 768353 w 2967861"/>
                  <a:gd name="connsiteY982" fmla="*/ 1463752 h 2340761"/>
                  <a:gd name="connsiteX983" fmla="*/ 763076 w 2967861"/>
                  <a:gd name="connsiteY983" fmla="*/ 1459406 h 2340761"/>
                  <a:gd name="connsiteX984" fmla="*/ 759971 w 2967861"/>
                  <a:gd name="connsiteY984" fmla="*/ 1456301 h 2340761"/>
                  <a:gd name="connsiteX985" fmla="*/ 750658 w 2967861"/>
                  <a:gd name="connsiteY985" fmla="*/ 1436122 h 2340761"/>
                  <a:gd name="connsiteX986" fmla="*/ 743518 w 2967861"/>
                  <a:gd name="connsiteY986" fmla="*/ 1415943 h 2340761"/>
                  <a:gd name="connsiteX987" fmla="*/ 736377 w 2967861"/>
                  <a:gd name="connsiteY987" fmla="*/ 1393591 h 2340761"/>
                  <a:gd name="connsiteX988" fmla="*/ 724891 w 2967861"/>
                  <a:gd name="connsiteY988" fmla="*/ 1374654 h 2340761"/>
                  <a:gd name="connsiteX989" fmla="*/ 712473 w 2967861"/>
                  <a:gd name="connsiteY989" fmla="*/ 1357580 h 2340761"/>
                  <a:gd name="connsiteX990" fmla="*/ 712473 w 2967861"/>
                  <a:gd name="connsiteY990" fmla="*/ 1350129 h 2340761"/>
                  <a:gd name="connsiteX991" fmla="*/ 716509 w 2967861"/>
                  <a:gd name="connsiteY991" fmla="*/ 1350129 h 2340761"/>
                  <a:gd name="connsiteX992" fmla="*/ 719613 w 2967861"/>
                  <a:gd name="connsiteY992" fmla="*/ 1357580 h 2340761"/>
                  <a:gd name="connsiteX993" fmla="*/ 723649 w 2967861"/>
                  <a:gd name="connsiteY993" fmla="*/ 1363788 h 2340761"/>
                  <a:gd name="connsiteX994" fmla="*/ 726753 w 2967861"/>
                  <a:gd name="connsiteY994" fmla="*/ 1366893 h 2340761"/>
                  <a:gd name="connsiteX995" fmla="*/ 730789 w 2967861"/>
                  <a:gd name="connsiteY995" fmla="*/ 1369066 h 2340761"/>
                  <a:gd name="connsiteX996" fmla="*/ 733894 w 2967861"/>
                  <a:gd name="connsiteY996" fmla="*/ 1371239 h 2340761"/>
                  <a:gd name="connsiteX997" fmla="*/ 737930 w 2967861"/>
                  <a:gd name="connsiteY997" fmla="*/ 1372170 h 2340761"/>
                  <a:gd name="connsiteX998" fmla="*/ 738861 w 2967861"/>
                  <a:gd name="connsiteY998" fmla="*/ 1376517 h 2340761"/>
                  <a:gd name="connsiteX999" fmla="*/ 745070 w 2967861"/>
                  <a:gd name="connsiteY999" fmla="*/ 1378690 h 2340761"/>
                  <a:gd name="connsiteX1000" fmla="*/ 755625 w 2967861"/>
                  <a:gd name="connsiteY1000" fmla="*/ 1386141 h 2340761"/>
                  <a:gd name="connsiteX1001" fmla="*/ 762765 w 2967861"/>
                  <a:gd name="connsiteY1001" fmla="*/ 1396696 h 2340761"/>
                  <a:gd name="connsiteX1002" fmla="*/ 768043 w 2967861"/>
                  <a:gd name="connsiteY1002" fmla="*/ 1409424 h 2340761"/>
                  <a:gd name="connsiteX1003" fmla="*/ 774252 w 2967861"/>
                  <a:gd name="connsiteY1003" fmla="*/ 1423084 h 2340761"/>
                  <a:gd name="connsiteX1004" fmla="*/ 779529 w 2967861"/>
                  <a:gd name="connsiteY1004" fmla="*/ 1435812 h 2340761"/>
                  <a:gd name="connsiteX1005" fmla="*/ 799398 w 2967861"/>
                  <a:gd name="connsiteY1005" fmla="*/ 1448540 h 2340761"/>
                  <a:gd name="connsiteX1006" fmla="*/ 804675 w 2967861"/>
                  <a:gd name="connsiteY1006" fmla="*/ 1459095 h 2340761"/>
                  <a:gd name="connsiteX1007" fmla="*/ 806848 w 2967861"/>
                  <a:gd name="connsiteY1007" fmla="*/ 1472755 h 2340761"/>
                  <a:gd name="connsiteX1008" fmla="*/ 809022 w 2967861"/>
                  <a:gd name="connsiteY1008" fmla="*/ 1485483 h 2340761"/>
                  <a:gd name="connsiteX1009" fmla="*/ 812126 w 2967861"/>
                  <a:gd name="connsiteY1009" fmla="*/ 1496038 h 2340761"/>
                  <a:gd name="connsiteX1010" fmla="*/ 824544 w 2967861"/>
                  <a:gd name="connsiteY1010" fmla="*/ 1510940 h 2340761"/>
                  <a:gd name="connsiteX1011" fmla="*/ 838204 w 2967861"/>
                  <a:gd name="connsiteY1011" fmla="*/ 1525841 h 2340761"/>
                  <a:gd name="connsiteX1012" fmla="*/ 850621 w 2967861"/>
                  <a:gd name="connsiteY1012" fmla="*/ 1542916 h 2340761"/>
                  <a:gd name="connsiteX1013" fmla="*/ 859935 w 2967861"/>
                  <a:gd name="connsiteY1013" fmla="*/ 1560922 h 2340761"/>
                  <a:gd name="connsiteX1014" fmla="*/ 860866 w 2967861"/>
                  <a:gd name="connsiteY1014" fmla="*/ 1572408 h 2340761"/>
                  <a:gd name="connsiteX1015" fmla="*/ 860866 w 2967861"/>
                  <a:gd name="connsiteY1015" fmla="*/ 1582963 h 2340761"/>
                  <a:gd name="connsiteX1016" fmla="*/ 863039 w 2967861"/>
                  <a:gd name="connsiteY1016" fmla="*/ 1594450 h 2340761"/>
                  <a:gd name="connsiteX1017" fmla="*/ 868317 w 2967861"/>
                  <a:gd name="connsiteY1017" fmla="*/ 1605005 h 2340761"/>
                  <a:gd name="connsiteX1018" fmla="*/ 870490 w 2967861"/>
                  <a:gd name="connsiteY1018" fmla="*/ 1609351 h 2340761"/>
                  <a:gd name="connsiteX1019" fmla="*/ 872663 w 2967861"/>
                  <a:gd name="connsiteY1019" fmla="*/ 1611524 h 2340761"/>
                  <a:gd name="connsiteX1020" fmla="*/ 874836 w 2967861"/>
                  <a:gd name="connsiteY1020" fmla="*/ 1612456 h 2340761"/>
                  <a:gd name="connsiteX1021" fmla="*/ 875767 w 2967861"/>
                  <a:gd name="connsiteY1021" fmla="*/ 1612456 h 2340761"/>
                  <a:gd name="connsiteX1022" fmla="*/ 879803 w 2967861"/>
                  <a:gd name="connsiteY1022" fmla="*/ 1614629 h 2340761"/>
                  <a:gd name="connsiteX1023" fmla="*/ 889117 w 2967861"/>
                  <a:gd name="connsiteY1023" fmla="*/ 1614629 h 2340761"/>
                  <a:gd name="connsiteX1024" fmla="*/ 901534 w 2967861"/>
                  <a:gd name="connsiteY1024" fmla="*/ 1611524 h 2340761"/>
                  <a:gd name="connsiteX1025" fmla="*/ 913952 w 2967861"/>
                  <a:gd name="connsiteY1025" fmla="*/ 1604074 h 2340761"/>
                  <a:gd name="connsiteX1026" fmla="*/ 928543 w 2967861"/>
                  <a:gd name="connsiteY1026" fmla="*/ 1597865 h 2340761"/>
                  <a:gd name="connsiteX1027" fmla="*/ 946239 w 2967861"/>
                  <a:gd name="connsiteY1027" fmla="*/ 1592587 h 2340761"/>
                  <a:gd name="connsiteX1028" fmla="*/ 963003 w 2967861"/>
                  <a:gd name="connsiteY1028" fmla="*/ 1589483 h 2340761"/>
                  <a:gd name="connsiteX1029" fmla="*/ 979767 w 2967861"/>
                  <a:gd name="connsiteY1029" fmla="*/ 1582032 h 2340761"/>
                  <a:gd name="connsiteX1030" fmla="*/ 992185 w 2967861"/>
                  <a:gd name="connsiteY1030" fmla="*/ 1572408 h 2340761"/>
                  <a:gd name="connsiteX1031" fmla="*/ 1002740 w 2967861"/>
                  <a:gd name="connsiteY1031" fmla="*/ 1560922 h 2340761"/>
                  <a:gd name="connsiteX1032" fmla="*/ 1016399 w 2967861"/>
                  <a:gd name="connsiteY1032" fmla="*/ 1553471 h 2340761"/>
                  <a:gd name="connsiteX1033" fmla="*/ 1039372 w 2967861"/>
                  <a:gd name="connsiteY1033" fmla="*/ 1553471 h 2340761"/>
                  <a:gd name="connsiteX1034" fmla="*/ 1039372 w 2967861"/>
                  <a:gd name="connsiteY1034" fmla="*/ 1544468 h 2340761"/>
                  <a:gd name="connsiteX1035" fmla="*/ 1057999 w 2967861"/>
                  <a:gd name="connsiteY1035" fmla="*/ 1531740 h 2340761"/>
                  <a:gd name="connsiteX1036" fmla="*/ 1075694 w 2967861"/>
                  <a:gd name="connsiteY1036" fmla="*/ 1520253 h 2340761"/>
                  <a:gd name="connsiteX1037" fmla="*/ 1075694 w 2967861"/>
                  <a:gd name="connsiteY1037" fmla="*/ 1500074 h 2340761"/>
                  <a:gd name="connsiteX1038" fmla="*/ 1089354 w 2967861"/>
                  <a:gd name="connsiteY1038" fmla="*/ 1494797 h 2340761"/>
                  <a:gd name="connsiteX1039" fmla="*/ 1095563 w 2967861"/>
                  <a:gd name="connsiteY1039" fmla="*/ 1487346 h 2340761"/>
                  <a:gd name="connsiteX1040" fmla="*/ 1101772 w 2967861"/>
                  <a:gd name="connsiteY1040" fmla="*/ 1477722 h 2340761"/>
                  <a:gd name="connsiteX1041" fmla="*/ 1108912 w 2967861"/>
                  <a:gd name="connsiteY1041" fmla="*/ 1468098 h 2340761"/>
                  <a:gd name="connsiteX1042" fmla="*/ 1087181 w 2967861"/>
                  <a:gd name="connsiteY1042" fmla="*/ 1450092 h 2340761"/>
                  <a:gd name="connsiteX1043" fmla="*/ 1060172 w 2967861"/>
                  <a:gd name="connsiteY1043" fmla="*/ 1435191 h 2340761"/>
                  <a:gd name="connsiteX1044" fmla="*/ 1057999 w 2967861"/>
                  <a:gd name="connsiteY1044" fmla="*/ 1420290 h 2340761"/>
                  <a:gd name="connsiteX1045" fmla="*/ 1055826 w 2967861"/>
                  <a:gd name="connsiteY1045" fmla="*/ 1401352 h 2340761"/>
                  <a:gd name="connsiteX1046" fmla="*/ 1035958 w 2967861"/>
                  <a:gd name="connsiteY1046" fmla="*/ 1416254 h 2340761"/>
                  <a:gd name="connsiteX1047" fmla="*/ 1019193 w 2967861"/>
                  <a:gd name="connsiteY1047" fmla="*/ 1435191 h 2340761"/>
                  <a:gd name="connsiteX1048" fmla="*/ 1008638 w 2967861"/>
                  <a:gd name="connsiteY1048" fmla="*/ 1435191 h 2340761"/>
                  <a:gd name="connsiteX1049" fmla="*/ 999325 w 2967861"/>
                  <a:gd name="connsiteY1049" fmla="*/ 1437364 h 2340761"/>
                  <a:gd name="connsiteX1050" fmla="*/ 992185 w 2967861"/>
                  <a:gd name="connsiteY1050" fmla="*/ 1438295 h 2340761"/>
                  <a:gd name="connsiteX1051" fmla="*/ 990011 w 2967861"/>
                  <a:gd name="connsiteY1051" fmla="*/ 1433018 h 2340761"/>
                  <a:gd name="connsiteX1052" fmla="*/ 989080 w 2967861"/>
                  <a:gd name="connsiteY1052" fmla="*/ 1427740 h 2340761"/>
                  <a:gd name="connsiteX1053" fmla="*/ 989080 w 2967861"/>
                  <a:gd name="connsiteY1053" fmla="*/ 1422463 h 2340761"/>
                  <a:gd name="connsiteX1054" fmla="*/ 986907 w 2967861"/>
                  <a:gd name="connsiteY1054" fmla="*/ 1416254 h 2340761"/>
                  <a:gd name="connsiteX1055" fmla="*/ 984734 w 2967861"/>
                  <a:gd name="connsiteY1055" fmla="*/ 1410976 h 2340761"/>
                  <a:gd name="connsiteX1056" fmla="*/ 979456 w 2967861"/>
                  <a:gd name="connsiteY1056" fmla="*/ 1408803 h 2340761"/>
                  <a:gd name="connsiteX1057" fmla="*/ 977283 w 2967861"/>
                  <a:gd name="connsiteY1057" fmla="*/ 1408803 h 2340761"/>
                  <a:gd name="connsiteX1058" fmla="*/ 975110 w 2967861"/>
                  <a:gd name="connsiteY1058" fmla="*/ 1408803 h 2340761"/>
                  <a:gd name="connsiteX1059" fmla="*/ 975110 w 2967861"/>
                  <a:gd name="connsiteY1059" fmla="*/ 1410976 h 2340761"/>
                  <a:gd name="connsiteX1060" fmla="*/ 974179 w 2967861"/>
                  <a:gd name="connsiteY1060" fmla="*/ 1413149 h 2340761"/>
                  <a:gd name="connsiteX1061" fmla="*/ 972006 w 2967861"/>
                  <a:gd name="connsiteY1061" fmla="*/ 1418427 h 2340761"/>
                  <a:gd name="connsiteX1062" fmla="*/ 964865 w 2967861"/>
                  <a:gd name="connsiteY1062" fmla="*/ 1407872 h 2340761"/>
                  <a:gd name="connsiteX1063" fmla="*/ 957725 w 2967861"/>
                  <a:gd name="connsiteY1063" fmla="*/ 1392970 h 2340761"/>
                  <a:gd name="connsiteX1064" fmla="*/ 948412 w 2967861"/>
                  <a:gd name="connsiteY1064" fmla="*/ 1375896 h 2340761"/>
                  <a:gd name="connsiteX1065" fmla="*/ 943134 w 2967861"/>
                  <a:gd name="connsiteY1065" fmla="*/ 1358821 h 2340761"/>
                  <a:gd name="connsiteX1066" fmla="*/ 939098 w 2967861"/>
                  <a:gd name="connsiteY1066" fmla="*/ 1343920 h 2340761"/>
                  <a:gd name="connsiteX1067" fmla="*/ 946239 w 2967861"/>
                  <a:gd name="connsiteY1067" fmla="*/ 1343920 h 2340761"/>
                  <a:gd name="connsiteX1068" fmla="*/ 950274 w 2967861"/>
                  <a:gd name="connsiteY1068" fmla="*/ 1343920 h 2340761"/>
                  <a:gd name="connsiteX1069" fmla="*/ 952448 w 2967861"/>
                  <a:gd name="connsiteY1069" fmla="*/ 1343920 h 2340761"/>
                  <a:gd name="connsiteX1070" fmla="*/ 953379 w 2967861"/>
                  <a:gd name="connsiteY1070" fmla="*/ 1343920 h 2340761"/>
                  <a:gd name="connsiteX1071" fmla="*/ 955552 w 2967861"/>
                  <a:gd name="connsiteY1071" fmla="*/ 1343920 h 2340761"/>
                  <a:gd name="connsiteX1072" fmla="*/ 967039 w 2967861"/>
                  <a:gd name="connsiteY1072" fmla="*/ 1353544 h 2340761"/>
                  <a:gd name="connsiteX1073" fmla="*/ 972316 w 2967861"/>
                  <a:gd name="connsiteY1073" fmla="*/ 1363167 h 2340761"/>
                  <a:gd name="connsiteX1074" fmla="*/ 975421 w 2967861"/>
                  <a:gd name="connsiteY1074" fmla="*/ 1373723 h 2340761"/>
                  <a:gd name="connsiteX1075" fmla="*/ 984734 w 2967861"/>
                  <a:gd name="connsiteY1075" fmla="*/ 1381173 h 2340761"/>
                  <a:gd name="connsiteX1076" fmla="*/ 997152 w 2967861"/>
                  <a:gd name="connsiteY1076" fmla="*/ 1388624 h 2340761"/>
                  <a:gd name="connsiteX1077" fmla="*/ 1008638 w 2967861"/>
                  <a:gd name="connsiteY1077" fmla="*/ 1393902 h 2340761"/>
                  <a:gd name="connsiteX1078" fmla="*/ 1019193 w 2967861"/>
                  <a:gd name="connsiteY1078" fmla="*/ 1401352 h 2340761"/>
                  <a:gd name="connsiteX1079" fmla="*/ 1031611 w 2967861"/>
                  <a:gd name="connsiteY1079" fmla="*/ 1401352 h 2340761"/>
                  <a:gd name="connsiteX1080" fmla="*/ 1040925 w 2967861"/>
                  <a:gd name="connsiteY1080" fmla="*/ 1400421 h 2340761"/>
                  <a:gd name="connsiteX1081" fmla="*/ 1048065 w 2967861"/>
                  <a:gd name="connsiteY1081" fmla="*/ 1398248 h 2340761"/>
                  <a:gd name="connsiteX1082" fmla="*/ 1059551 w 2967861"/>
                  <a:gd name="connsiteY1082" fmla="*/ 1393902 h 2340761"/>
                  <a:gd name="connsiteX1083" fmla="*/ 1066692 w 2967861"/>
                  <a:gd name="connsiteY1083" fmla="*/ 1407561 h 2340761"/>
                  <a:gd name="connsiteX1084" fmla="*/ 1071969 w 2967861"/>
                  <a:gd name="connsiteY1084" fmla="*/ 1418116 h 2340761"/>
                  <a:gd name="connsiteX1085" fmla="*/ 1102082 w 2967861"/>
                  <a:gd name="connsiteY1085" fmla="*/ 1420290 h 2340761"/>
                  <a:gd name="connsiteX1086" fmla="*/ 1133438 w 2967861"/>
                  <a:gd name="connsiteY1086" fmla="*/ 1422463 h 2340761"/>
                  <a:gd name="connsiteX1087" fmla="*/ 1164793 w 2967861"/>
                  <a:gd name="connsiteY1087" fmla="*/ 1422463 h 2340761"/>
                  <a:gd name="connsiteX1088" fmla="*/ 1194906 w 2967861"/>
                  <a:gd name="connsiteY1088" fmla="*/ 1418116 h 2340761"/>
                  <a:gd name="connsiteX1089" fmla="*/ 1206392 w 2967861"/>
                  <a:gd name="connsiteY1089" fmla="*/ 1429603 h 2340761"/>
                  <a:gd name="connsiteX1090" fmla="*/ 1218810 w 2967861"/>
                  <a:gd name="connsiteY1090" fmla="*/ 1437985 h 2340761"/>
                  <a:gd name="connsiteX1091" fmla="*/ 1231228 w 2967861"/>
                  <a:gd name="connsiteY1091" fmla="*/ 1447609 h 2340761"/>
                  <a:gd name="connsiteX1092" fmla="*/ 1238368 w 2967861"/>
                  <a:gd name="connsiteY1092" fmla="*/ 1458164 h 2340761"/>
                  <a:gd name="connsiteX1093" fmla="*/ 1235264 w 2967861"/>
                  <a:gd name="connsiteY1093" fmla="*/ 1471824 h 2340761"/>
                  <a:gd name="connsiteX1094" fmla="*/ 1238368 w 2967861"/>
                  <a:gd name="connsiteY1094" fmla="*/ 1474928 h 2340761"/>
                  <a:gd name="connsiteX1095" fmla="*/ 1242404 w 2967861"/>
                  <a:gd name="connsiteY1095" fmla="*/ 1479274 h 2340761"/>
                  <a:gd name="connsiteX1096" fmla="*/ 1247681 w 2967861"/>
                  <a:gd name="connsiteY1096" fmla="*/ 1482379 h 2340761"/>
                  <a:gd name="connsiteX1097" fmla="*/ 1251717 w 2967861"/>
                  <a:gd name="connsiteY1097" fmla="*/ 1486725 h 2340761"/>
                  <a:gd name="connsiteX1098" fmla="*/ 1262273 w 2967861"/>
                  <a:gd name="connsiteY1098" fmla="*/ 1487656 h 2340761"/>
                  <a:gd name="connsiteX1099" fmla="*/ 1271586 w 2967861"/>
                  <a:gd name="connsiteY1099" fmla="*/ 1487656 h 2340761"/>
                  <a:gd name="connsiteX1100" fmla="*/ 1284004 w 2967861"/>
                  <a:gd name="connsiteY1100" fmla="*/ 1486725 h 2340761"/>
                  <a:gd name="connsiteX1101" fmla="*/ 1288039 w 2967861"/>
                  <a:gd name="connsiteY1101" fmla="*/ 1524910 h 2340761"/>
                  <a:gd name="connsiteX1102" fmla="*/ 1296422 w 2967861"/>
                  <a:gd name="connsiteY1102" fmla="*/ 1556575 h 2340761"/>
                  <a:gd name="connsiteX1103" fmla="*/ 1308840 w 2967861"/>
                  <a:gd name="connsiteY1103" fmla="*/ 1586068 h 2340761"/>
                  <a:gd name="connsiteX1104" fmla="*/ 1327466 w 2967861"/>
                  <a:gd name="connsiteY1104" fmla="*/ 1613697 h 2340761"/>
                  <a:gd name="connsiteX1105" fmla="*/ 1327466 w 2967861"/>
                  <a:gd name="connsiteY1105" fmla="*/ 1615870 h 2340761"/>
                  <a:gd name="connsiteX1106" fmla="*/ 1325293 w 2967861"/>
                  <a:gd name="connsiteY1106" fmla="*/ 1618044 h 2340761"/>
                  <a:gd name="connsiteX1107" fmla="*/ 1323120 w 2967861"/>
                  <a:gd name="connsiteY1107" fmla="*/ 1621148 h 2340761"/>
                  <a:gd name="connsiteX1108" fmla="*/ 1322188 w 2967861"/>
                  <a:gd name="connsiteY1108" fmla="*/ 1625494 h 2340761"/>
                  <a:gd name="connsiteX1109" fmla="*/ 1323120 w 2967861"/>
                  <a:gd name="connsiteY1109" fmla="*/ 1628599 h 2340761"/>
                  <a:gd name="connsiteX1110" fmla="*/ 1329329 w 2967861"/>
                  <a:gd name="connsiteY1110" fmla="*/ 1645673 h 2340761"/>
                  <a:gd name="connsiteX1111" fmla="*/ 1339884 w 2967861"/>
                  <a:gd name="connsiteY1111" fmla="*/ 1665852 h 2340761"/>
                  <a:gd name="connsiteX1112" fmla="*/ 1351370 w 2967861"/>
                  <a:gd name="connsiteY1112" fmla="*/ 1678581 h 2340761"/>
                  <a:gd name="connsiteX1113" fmla="*/ 1352302 w 2967861"/>
                  <a:gd name="connsiteY1113" fmla="*/ 1680754 h 2340761"/>
                  <a:gd name="connsiteX1114" fmla="*/ 1354475 w 2967861"/>
                  <a:gd name="connsiteY1114" fmla="*/ 1680754 h 2340761"/>
                  <a:gd name="connsiteX1115" fmla="*/ 1356648 w 2967861"/>
                  <a:gd name="connsiteY1115" fmla="*/ 1682927 h 2340761"/>
                  <a:gd name="connsiteX1116" fmla="*/ 1358821 w 2967861"/>
                  <a:gd name="connsiteY1116" fmla="*/ 1682927 h 2340761"/>
                  <a:gd name="connsiteX1117" fmla="*/ 1378690 w 2967861"/>
                  <a:gd name="connsiteY1117" fmla="*/ 1658712 h 2340761"/>
                  <a:gd name="connsiteX1118" fmla="*/ 1391108 w 2967861"/>
                  <a:gd name="connsiteY1118" fmla="*/ 1633255 h 2340761"/>
                  <a:gd name="connsiteX1119" fmla="*/ 1400421 w 2967861"/>
                  <a:gd name="connsiteY1119" fmla="*/ 1601590 h 2340761"/>
                  <a:gd name="connsiteX1120" fmla="*/ 1403525 w 2967861"/>
                  <a:gd name="connsiteY1120" fmla="*/ 1564647 h 2340761"/>
                  <a:gd name="connsiteX1121" fmla="*/ 1415943 w 2967861"/>
                  <a:gd name="connsiteY1121" fmla="*/ 1557196 h 2340761"/>
                  <a:gd name="connsiteX1122" fmla="*/ 1425257 w 2967861"/>
                  <a:gd name="connsiteY1122" fmla="*/ 1547572 h 2340761"/>
                  <a:gd name="connsiteX1123" fmla="*/ 1434570 w 2967861"/>
                  <a:gd name="connsiteY1123" fmla="*/ 1540122 h 2340761"/>
                  <a:gd name="connsiteX1124" fmla="*/ 1451334 w 2967861"/>
                  <a:gd name="connsiteY1124" fmla="*/ 1540122 h 2340761"/>
                  <a:gd name="connsiteX1125" fmla="*/ 1463752 w 2967861"/>
                  <a:gd name="connsiteY1125" fmla="*/ 1507214 h 2340761"/>
                  <a:gd name="connsiteX1126" fmla="*/ 1470892 w 2967861"/>
                  <a:gd name="connsiteY1126" fmla="*/ 1501937 h 2340761"/>
                  <a:gd name="connsiteX1127" fmla="*/ 1478032 w 2967861"/>
                  <a:gd name="connsiteY1127" fmla="*/ 1499764 h 2340761"/>
                  <a:gd name="connsiteX1128" fmla="*/ 1485172 w 2967861"/>
                  <a:gd name="connsiteY1128" fmla="*/ 1499764 h 2340761"/>
                  <a:gd name="connsiteX1129" fmla="*/ 1488277 w 2967861"/>
                  <a:gd name="connsiteY1129" fmla="*/ 1497591 h 2340761"/>
                  <a:gd name="connsiteX1130" fmla="*/ 1493555 w 2967861"/>
                  <a:gd name="connsiteY1130" fmla="*/ 1490140 h 2340761"/>
                  <a:gd name="connsiteX1131" fmla="*/ 1497590 w 2967861"/>
                  <a:gd name="connsiteY1131" fmla="*/ 1475239 h 2340761"/>
                  <a:gd name="connsiteX1132" fmla="*/ 1512181 w 2967861"/>
                  <a:gd name="connsiteY1132" fmla="*/ 1475239 h 2340761"/>
                  <a:gd name="connsiteX1133" fmla="*/ 1526772 w 2967861"/>
                  <a:gd name="connsiteY1133" fmla="*/ 1477412 h 2340761"/>
                  <a:gd name="connsiteX1134" fmla="*/ 1543536 w 2967861"/>
                  <a:gd name="connsiteY1134" fmla="*/ 1475239 h 2340761"/>
                  <a:gd name="connsiteX1135" fmla="*/ 1544468 w 2967861"/>
                  <a:gd name="connsiteY1135" fmla="*/ 1473065 h 2340761"/>
                  <a:gd name="connsiteX1136" fmla="*/ 1546641 w 2967861"/>
                  <a:gd name="connsiteY1136" fmla="*/ 1472134 h 2340761"/>
                  <a:gd name="connsiteX1137" fmla="*/ 1548814 w 2967861"/>
                  <a:gd name="connsiteY1137" fmla="*/ 1467788 h 2340761"/>
                  <a:gd name="connsiteX1138" fmla="*/ 1550987 w 2967861"/>
                  <a:gd name="connsiteY1138" fmla="*/ 1465615 h 2340761"/>
                  <a:gd name="connsiteX1139" fmla="*/ 1554092 w 2967861"/>
                  <a:gd name="connsiteY1139" fmla="*/ 1462510 h 2340761"/>
                  <a:gd name="connsiteX1140" fmla="*/ 1565578 w 2967861"/>
                  <a:gd name="connsiteY1140" fmla="*/ 1480516 h 2340761"/>
                  <a:gd name="connsiteX1141" fmla="*/ 1573960 w 2967861"/>
                  <a:gd name="connsiteY1141" fmla="*/ 1495418 h 2340761"/>
                  <a:gd name="connsiteX1142" fmla="*/ 1585447 w 2967861"/>
                  <a:gd name="connsiteY1142" fmla="*/ 1509077 h 2340761"/>
                  <a:gd name="connsiteX1143" fmla="*/ 1592587 w 2967861"/>
                  <a:gd name="connsiteY1143" fmla="*/ 1523979 h 2340761"/>
                  <a:gd name="connsiteX1144" fmla="*/ 1597864 w 2967861"/>
                  <a:gd name="connsiteY1144" fmla="*/ 1541984 h 2340761"/>
                  <a:gd name="connsiteX1145" fmla="*/ 1597864 w 2967861"/>
                  <a:gd name="connsiteY1145" fmla="*/ 1564337 h 2340761"/>
                  <a:gd name="connsiteX1146" fmla="*/ 1600037 w 2967861"/>
                  <a:gd name="connsiteY1146" fmla="*/ 1566509 h 2340761"/>
                  <a:gd name="connsiteX1147" fmla="*/ 1600969 w 2967861"/>
                  <a:gd name="connsiteY1147" fmla="*/ 1566509 h 2340761"/>
                  <a:gd name="connsiteX1148" fmla="*/ 1600969 w 2967861"/>
                  <a:gd name="connsiteY1148" fmla="*/ 1567441 h 2340761"/>
                  <a:gd name="connsiteX1149" fmla="*/ 1603142 w 2967861"/>
                  <a:gd name="connsiteY1149" fmla="*/ 1567441 h 2340761"/>
                  <a:gd name="connsiteX1150" fmla="*/ 1610282 w 2967861"/>
                  <a:gd name="connsiteY1150" fmla="*/ 1567441 h 2340761"/>
                  <a:gd name="connsiteX1151" fmla="*/ 1617422 w 2967861"/>
                  <a:gd name="connsiteY1151" fmla="*/ 1566509 h 2340761"/>
                  <a:gd name="connsiteX1152" fmla="*/ 1621458 w 2967861"/>
                  <a:gd name="connsiteY1152" fmla="*/ 1564337 h 2340761"/>
                  <a:gd name="connsiteX1153" fmla="*/ 1626736 w 2967861"/>
                  <a:gd name="connsiteY1153" fmla="*/ 1559990 h 2340761"/>
                  <a:gd name="connsiteX1154" fmla="*/ 1629840 w 2967861"/>
                  <a:gd name="connsiteY1154" fmla="*/ 1556886 h 2340761"/>
                  <a:gd name="connsiteX1155" fmla="*/ 1641327 w 2967861"/>
                  <a:gd name="connsiteY1155" fmla="*/ 1569614 h 2340761"/>
                  <a:gd name="connsiteX1156" fmla="*/ 1648467 w 2967861"/>
                  <a:gd name="connsiteY1156" fmla="*/ 1586688 h 2340761"/>
                  <a:gd name="connsiteX1157" fmla="*/ 1650640 w 2967861"/>
                  <a:gd name="connsiteY1157" fmla="*/ 1606867 h 2340761"/>
                  <a:gd name="connsiteX1158" fmla="*/ 1650640 w 2967861"/>
                  <a:gd name="connsiteY1158" fmla="*/ 1629220 h 2340761"/>
                  <a:gd name="connsiteX1159" fmla="*/ 1650640 w 2967861"/>
                  <a:gd name="connsiteY1159" fmla="*/ 1649399 h 2340761"/>
                  <a:gd name="connsiteX1160" fmla="*/ 1650640 w 2967861"/>
                  <a:gd name="connsiteY1160" fmla="*/ 1668336 h 2340761"/>
                  <a:gd name="connsiteX1161" fmla="*/ 1653745 w 2967861"/>
                  <a:gd name="connsiteY1161" fmla="*/ 1683237 h 2340761"/>
                  <a:gd name="connsiteX1162" fmla="*/ 1653745 w 2967861"/>
                  <a:gd name="connsiteY1162" fmla="*/ 1686342 h 2340761"/>
                  <a:gd name="connsiteX1163" fmla="*/ 1663058 w 2967861"/>
                  <a:gd name="connsiteY1163" fmla="*/ 1683237 h 2340761"/>
                  <a:gd name="connsiteX1164" fmla="*/ 1663058 w 2967861"/>
                  <a:gd name="connsiteY1164" fmla="*/ 1686342 h 2340761"/>
                  <a:gd name="connsiteX1165" fmla="*/ 1672371 w 2967861"/>
                  <a:gd name="connsiteY1165" fmla="*/ 1699070 h 2340761"/>
                  <a:gd name="connsiteX1166" fmla="*/ 1677649 w 2967861"/>
                  <a:gd name="connsiteY1166" fmla="*/ 1713971 h 2340761"/>
                  <a:gd name="connsiteX1167" fmla="*/ 1682927 w 2967861"/>
                  <a:gd name="connsiteY1167" fmla="*/ 1728873 h 2340761"/>
                  <a:gd name="connsiteX1168" fmla="*/ 1686962 w 2967861"/>
                  <a:gd name="connsiteY1168" fmla="*/ 1745947 h 2340761"/>
                  <a:gd name="connsiteX1169" fmla="*/ 1693171 w 2967861"/>
                  <a:gd name="connsiteY1169" fmla="*/ 1760849 h 2340761"/>
                  <a:gd name="connsiteX1170" fmla="*/ 1702485 w 2967861"/>
                  <a:gd name="connsiteY1170" fmla="*/ 1768299 h 2340761"/>
                  <a:gd name="connsiteX1171" fmla="*/ 1704658 w 2967861"/>
                  <a:gd name="connsiteY1171" fmla="*/ 1770472 h 2340761"/>
                  <a:gd name="connsiteX1172" fmla="*/ 1715213 w 2967861"/>
                  <a:gd name="connsiteY1172" fmla="*/ 1775750 h 2340761"/>
                  <a:gd name="connsiteX1173" fmla="*/ 1726699 w 2967861"/>
                  <a:gd name="connsiteY1173" fmla="*/ 1785374 h 2340761"/>
                  <a:gd name="connsiteX1174" fmla="*/ 1737255 w 2967861"/>
                  <a:gd name="connsiteY1174" fmla="*/ 1785374 h 2340761"/>
                  <a:gd name="connsiteX1175" fmla="*/ 1736323 w 2967861"/>
                  <a:gd name="connsiteY1175" fmla="*/ 1758986 h 2340761"/>
                  <a:gd name="connsiteX1176" fmla="*/ 1729183 w 2967861"/>
                  <a:gd name="connsiteY1176" fmla="*/ 1733529 h 2340761"/>
                  <a:gd name="connsiteX1177" fmla="*/ 1717696 w 2967861"/>
                  <a:gd name="connsiteY1177" fmla="*/ 1711177 h 2340761"/>
                  <a:gd name="connsiteX1178" fmla="*/ 1703106 w 2967861"/>
                  <a:gd name="connsiteY1178" fmla="*/ 1696276 h 2340761"/>
                  <a:gd name="connsiteX1179" fmla="*/ 1700001 w 2967861"/>
                  <a:gd name="connsiteY1179" fmla="*/ 1694103 h 2340761"/>
                  <a:gd name="connsiteX1180" fmla="*/ 1695965 w 2967861"/>
                  <a:gd name="connsiteY1180" fmla="*/ 1694103 h 2340761"/>
                  <a:gd name="connsiteX1181" fmla="*/ 1692861 w 2967861"/>
                  <a:gd name="connsiteY1181" fmla="*/ 1694103 h 2340761"/>
                  <a:gd name="connsiteX1182" fmla="*/ 1688825 w 2967861"/>
                  <a:gd name="connsiteY1182" fmla="*/ 1694103 h 2340761"/>
                  <a:gd name="connsiteX1183" fmla="*/ 1687894 w 2967861"/>
                  <a:gd name="connsiteY1183" fmla="*/ 1691930 h 2340761"/>
                  <a:gd name="connsiteX1184" fmla="*/ 1681685 w 2967861"/>
                  <a:gd name="connsiteY1184" fmla="*/ 1681374 h 2340761"/>
                  <a:gd name="connsiteX1185" fmla="*/ 1680753 w 2967861"/>
                  <a:gd name="connsiteY1185" fmla="*/ 1671751 h 2340761"/>
                  <a:gd name="connsiteX1186" fmla="*/ 1676718 w 2967861"/>
                  <a:gd name="connsiteY1186" fmla="*/ 1664300 h 2340761"/>
                  <a:gd name="connsiteX1187" fmla="*/ 1667404 w 2967861"/>
                  <a:gd name="connsiteY1187" fmla="*/ 1659022 h 2340761"/>
                  <a:gd name="connsiteX1188" fmla="*/ 1676718 w 2967861"/>
                  <a:gd name="connsiteY1188" fmla="*/ 1634808 h 2340761"/>
                  <a:gd name="connsiteX1189" fmla="*/ 1683858 w 2967861"/>
                  <a:gd name="connsiteY1189" fmla="*/ 1605315 h 2340761"/>
                  <a:gd name="connsiteX1190" fmla="*/ 1700622 w 2967861"/>
                  <a:gd name="connsiteY1190" fmla="*/ 1618975 h 2340761"/>
                  <a:gd name="connsiteX1191" fmla="*/ 1716144 w 2967861"/>
                  <a:gd name="connsiteY1191" fmla="*/ 1631703 h 2340761"/>
                  <a:gd name="connsiteX1192" fmla="*/ 1730735 w 2967861"/>
                  <a:gd name="connsiteY1192" fmla="*/ 1644431 h 2340761"/>
                  <a:gd name="connsiteX1193" fmla="*/ 1742222 w 2967861"/>
                  <a:gd name="connsiteY1193" fmla="*/ 1659333 h 2340761"/>
                  <a:gd name="connsiteX1194" fmla="*/ 1747499 w 2967861"/>
                  <a:gd name="connsiteY1194" fmla="*/ 1679512 h 2340761"/>
                  <a:gd name="connsiteX1195" fmla="*/ 1754640 w 2967861"/>
                  <a:gd name="connsiteY1195" fmla="*/ 1679512 h 2340761"/>
                  <a:gd name="connsiteX1196" fmla="*/ 1815176 w 2967861"/>
                  <a:gd name="connsiteY1196" fmla="*/ 1629841 h 2340761"/>
                  <a:gd name="connsiteX1197" fmla="*/ 1813003 w 2967861"/>
                  <a:gd name="connsiteY1197" fmla="*/ 1600348 h 2340761"/>
                  <a:gd name="connsiteX1198" fmla="*/ 1807726 w 2967861"/>
                  <a:gd name="connsiteY1198" fmla="*/ 1576133 h 2340761"/>
                  <a:gd name="connsiteX1199" fmla="*/ 1796239 w 2967861"/>
                  <a:gd name="connsiteY1199" fmla="*/ 1558128 h 2340761"/>
                  <a:gd name="connsiteX1200" fmla="*/ 1783822 w 2967861"/>
                  <a:gd name="connsiteY1200" fmla="*/ 1541053 h 2340761"/>
                  <a:gd name="connsiteX1201" fmla="*/ 1767057 w 2967861"/>
                  <a:gd name="connsiteY1201" fmla="*/ 1525220 h 2340761"/>
                  <a:gd name="connsiteX1202" fmla="*/ 1769230 w 2967861"/>
                  <a:gd name="connsiteY1202" fmla="*/ 1510319 h 2340761"/>
                  <a:gd name="connsiteX1203" fmla="*/ 1774508 w 2967861"/>
                  <a:gd name="connsiteY1203" fmla="*/ 1500695 h 2340761"/>
                  <a:gd name="connsiteX1204" fmla="*/ 1780717 w 2967861"/>
                  <a:gd name="connsiteY1204" fmla="*/ 1495418 h 2340761"/>
                  <a:gd name="connsiteX1205" fmla="*/ 1787857 w 2967861"/>
                  <a:gd name="connsiteY1205" fmla="*/ 1489209 h 2340761"/>
                  <a:gd name="connsiteX1206" fmla="*/ 1794066 w 2967861"/>
                  <a:gd name="connsiteY1206" fmla="*/ 1480827 h 2340761"/>
                  <a:gd name="connsiteX1207" fmla="*/ 1800275 w 2967861"/>
                  <a:gd name="connsiteY1207" fmla="*/ 1480827 h 2340761"/>
                  <a:gd name="connsiteX1208" fmla="*/ 1805553 w 2967861"/>
                  <a:gd name="connsiteY1208" fmla="*/ 1481758 h 2340761"/>
                  <a:gd name="connsiteX1209" fmla="*/ 1807726 w 2967861"/>
                  <a:gd name="connsiteY1209" fmla="*/ 1481758 h 2340761"/>
                  <a:gd name="connsiteX1210" fmla="*/ 1810830 w 2967861"/>
                  <a:gd name="connsiteY1210" fmla="*/ 1483931 h 2340761"/>
                  <a:gd name="connsiteX1211" fmla="*/ 1813003 w 2967861"/>
                  <a:gd name="connsiteY1211" fmla="*/ 1488277 h 2340761"/>
                  <a:gd name="connsiteX1212" fmla="*/ 1816108 w 2967861"/>
                  <a:gd name="connsiteY1212" fmla="*/ 1493555 h 2340761"/>
                  <a:gd name="connsiteX1213" fmla="*/ 1818281 w 2967861"/>
                  <a:gd name="connsiteY1213" fmla="*/ 1496659 h 2340761"/>
                  <a:gd name="connsiteX1214" fmla="*/ 1816108 w 2967861"/>
                  <a:gd name="connsiteY1214" fmla="*/ 1501006 h 2340761"/>
                  <a:gd name="connsiteX1215" fmla="*/ 1815176 w 2967861"/>
                  <a:gd name="connsiteY1215" fmla="*/ 1504110 h 2340761"/>
                  <a:gd name="connsiteX1216" fmla="*/ 1811141 w 2967861"/>
                  <a:gd name="connsiteY1216" fmla="*/ 1506283 h 2340761"/>
                  <a:gd name="connsiteX1217" fmla="*/ 1808036 w 2967861"/>
                  <a:gd name="connsiteY1217" fmla="*/ 1506283 h 2340761"/>
                  <a:gd name="connsiteX1218" fmla="*/ 1804000 w 2967861"/>
                  <a:gd name="connsiteY1218" fmla="*/ 1508456 h 2340761"/>
                  <a:gd name="connsiteX1219" fmla="*/ 1804000 w 2967861"/>
                  <a:gd name="connsiteY1219" fmla="*/ 1518080 h 2340761"/>
                  <a:gd name="connsiteX1220" fmla="*/ 1804000 w 2967861"/>
                  <a:gd name="connsiteY1220" fmla="*/ 1523358 h 2340761"/>
                  <a:gd name="connsiteX1221" fmla="*/ 1806173 w 2967861"/>
                  <a:gd name="connsiteY1221" fmla="*/ 1528635 h 2340761"/>
                  <a:gd name="connsiteX1222" fmla="*/ 1808346 w 2967861"/>
                  <a:gd name="connsiteY1222" fmla="*/ 1533913 h 2340761"/>
                  <a:gd name="connsiteX1223" fmla="*/ 1811451 w 2967861"/>
                  <a:gd name="connsiteY1223" fmla="*/ 1532981 h 2340761"/>
                  <a:gd name="connsiteX1224" fmla="*/ 1813624 w 2967861"/>
                  <a:gd name="connsiteY1224" fmla="*/ 1532981 h 2340761"/>
                  <a:gd name="connsiteX1225" fmla="*/ 1815797 w 2967861"/>
                  <a:gd name="connsiteY1225" fmla="*/ 1532981 h 2340761"/>
                  <a:gd name="connsiteX1226" fmla="*/ 1816729 w 2967861"/>
                  <a:gd name="connsiteY1226" fmla="*/ 1530808 h 2340761"/>
                  <a:gd name="connsiteX1227" fmla="*/ 1818902 w 2967861"/>
                  <a:gd name="connsiteY1227" fmla="*/ 1530808 h 2340761"/>
                  <a:gd name="connsiteX1228" fmla="*/ 1826042 w 2967861"/>
                  <a:gd name="connsiteY1228" fmla="*/ 1526462 h 2340761"/>
                  <a:gd name="connsiteX1229" fmla="*/ 1830078 w 2967861"/>
                  <a:gd name="connsiteY1229" fmla="*/ 1523358 h 2340761"/>
                  <a:gd name="connsiteX1230" fmla="*/ 1831009 w 2967861"/>
                  <a:gd name="connsiteY1230" fmla="*/ 1521184 h 2340761"/>
                  <a:gd name="connsiteX1231" fmla="*/ 1835045 w 2967861"/>
                  <a:gd name="connsiteY1231" fmla="*/ 1518080 h 2340761"/>
                  <a:gd name="connsiteX1232" fmla="*/ 1838150 w 2967861"/>
                  <a:gd name="connsiteY1232" fmla="*/ 1513734 h 2340761"/>
                  <a:gd name="connsiteX1233" fmla="*/ 1837218 w 2967861"/>
                  <a:gd name="connsiteY1233" fmla="*/ 1508456 h 2340761"/>
                  <a:gd name="connsiteX1234" fmla="*/ 1837218 w 2967861"/>
                  <a:gd name="connsiteY1234" fmla="*/ 1503179 h 2340761"/>
                  <a:gd name="connsiteX1235" fmla="*/ 1835045 w 2967861"/>
                  <a:gd name="connsiteY1235" fmla="*/ 1501006 h 2340761"/>
                  <a:gd name="connsiteX1236" fmla="*/ 1835045 w 2967861"/>
                  <a:gd name="connsiteY1236" fmla="*/ 1498832 h 2340761"/>
                  <a:gd name="connsiteX1237" fmla="*/ 1835045 w 2967861"/>
                  <a:gd name="connsiteY1237" fmla="*/ 1495728 h 2340761"/>
                  <a:gd name="connsiteX1238" fmla="*/ 1835045 w 2967861"/>
                  <a:gd name="connsiteY1238" fmla="*/ 1491382 h 2340761"/>
                  <a:gd name="connsiteX1239" fmla="*/ 1835045 w 2967861"/>
                  <a:gd name="connsiteY1239" fmla="*/ 1483931 h 2340761"/>
                  <a:gd name="connsiteX1240" fmla="*/ 1862054 w 2967861"/>
                  <a:gd name="connsiteY1240" fmla="*/ 1478653 h 2340761"/>
                  <a:gd name="connsiteX1241" fmla="*/ 1891236 w 2967861"/>
                  <a:gd name="connsiteY1241" fmla="*/ 1469030 h 2340761"/>
                  <a:gd name="connsiteX1242" fmla="*/ 1916382 w 2967861"/>
                  <a:gd name="connsiteY1242" fmla="*/ 1458474 h 2340761"/>
                  <a:gd name="connsiteX1243" fmla="*/ 1940286 w 2967861"/>
                  <a:gd name="connsiteY1243" fmla="*/ 1443573 h 2340761"/>
                  <a:gd name="connsiteX1244" fmla="*/ 1958913 w 2967861"/>
                  <a:gd name="connsiteY1244" fmla="*/ 1423394 h 2340761"/>
                  <a:gd name="connsiteX1245" fmla="*/ 1967295 w 2967861"/>
                  <a:gd name="connsiteY1245" fmla="*/ 1408493 h 2340761"/>
                  <a:gd name="connsiteX1246" fmla="*/ 1974435 w 2967861"/>
                  <a:gd name="connsiteY1246" fmla="*/ 1394833 h 2340761"/>
                  <a:gd name="connsiteX1247" fmla="*/ 1981575 w 2967861"/>
                  <a:gd name="connsiteY1247" fmla="*/ 1379932 h 2340761"/>
                  <a:gd name="connsiteX1248" fmla="*/ 1993993 w 2967861"/>
                  <a:gd name="connsiteY1248" fmla="*/ 1371550 h 2340761"/>
                  <a:gd name="connsiteX1249" fmla="*/ 1993993 w 2967861"/>
                  <a:gd name="connsiteY1249" fmla="*/ 1351992 h 2340761"/>
                  <a:gd name="connsiteX1250" fmla="*/ 1993062 w 2967861"/>
                  <a:gd name="connsiteY1250" fmla="*/ 1329639 h 2340761"/>
                  <a:gd name="connsiteX1251" fmla="*/ 1989026 w 2967861"/>
                  <a:gd name="connsiteY1251" fmla="*/ 1309460 h 2340761"/>
                  <a:gd name="connsiteX1252" fmla="*/ 1981886 w 2967861"/>
                  <a:gd name="connsiteY1252" fmla="*/ 1289281 h 2340761"/>
                  <a:gd name="connsiteX1253" fmla="*/ 1973504 w 2967861"/>
                  <a:gd name="connsiteY1253" fmla="*/ 1274380 h 2340761"/>
                  <a:gd name="connsiteX1254" fmla="*/ 1958913 w 2967861"/>
                  <a:gd name="connsiteY1254" fmla="*/ 1264756 h 2340761"/>
                  <a:gd name="connsiteX1255" fmla="*/ 1964190 w 2967861"/>
                  <a:gd name="connsiteY1255" fmla="*/ 1252028 h 2340761"/>
                  <a:gd name="connsiteX1256" fmla="*/ 1969468 w 2967861"/>
                  <a:gd name="connsiteY1256" fmla="*/ 1244577 h 2340761"/>
                  <a:gd name="connsiteX1257" fmla="*/ 1976608 w 2967861"/>
                  <a:gd name="connsiteY1257" fmla="*/ 1237127 h 2340761"/>
                  <a:gd name="connsiteX1258" fmla="*/ 1983748 w 2967861"/>
                  <a:gd name="connsiteY1258" fmla="*/ 1227503 h 2340761"/>
                  <a:gd name="connsiteX1259" fmla="*/ 2003617 w 2967861"/>
                  <a:gd name="connsiteY1259" fmla="*/ 1227503 h 2340761"/>
                  <a:gd name="connsiteX1260" fmla="*/ 2003617 w 2967861"/>
                  <a:gd name="connsiteY1260" fmla="*/ 1214774 h 2340761"/>
                  <a:gd name="connsiteX1261" fmla="*/ 1998339 w 2967861"/>
                  <a:gd name="connsiteY1261" fmla="*/ 1214774 h 2340761"/>
                  <a:gd name="connsiteX1262" fmla="*/ 1987784 w 2967861"/>
                  <a:gd name="connsiteY1262" fmla="*/ 1209497 h 2340761"/>
                  <a:gd name="connsiteX1263" fmla="*/ 1978471 w 2967861"/>
                  <a:gd name="connsiteY1263" fmla="*/ 1209497 h 2340761"/>
                  <a:gd name="connsiteX1264" fmla="*/ 1969157 w 2967861"/>
                  <a:gd name="connsiteY1264" fmla="*/ 1212601 h 2340761"/>
                  <a:gd name="connsiteX1265" fmla="*/ 1958602 w 2967861"/>
                  <a:gd name="connsiteY1265" fmla="*/ 1218810 h 2340761"/>
                  <a:gd name="connsiteX1266" fmla="*/ 1954567 w 2967861"/>
                  <a:gd name="connsiteY1266" fmla="*/ 1212601 h 2340761"/>
                  <a:gd name="connsiteX1267" fmla="*/ 1951462 w 2967861"/>
                  <a:gd name="connsiteY1267" fmla="*/ 1209497 h 2340761"/>
                  <a:gd name="connsiteX1268" fmla="*/ 1947426 w 2967861"/>
                  <a:gd name="connsiteY1268" fmla="*/ 1205151 h 2340761"/>
                  <a:gd name="connsiteX1269" fmla="*/ 1942149 w 2967861"/>
                  <a:gd name="connsiteY1269" fmla="*/ 1202046 h 2340761"/>
                  <a:gd name="connsiteX1270" fmla="*/ 1935008 w 2967861"/>
                  <a:gd name="connsiteY1270" fmla="*/ 1197700 h 2340761"/>
                  <a:gd name="connsiteX1271" fmla="*/ 1942149 w 2967861"/>
                  <a:gd name="connsiteY1271" fmla="*/ 1184972 h 2340761"/>
                  <a:gd name="connsiteX1272" fmla="*/ 1954567 w 2967861"/>
                  <a:gd name="connsiteY1272" fmla="*/ 1174416 h 2340761"/>
                  <a:gd name="connsiteX1273" fmla="*/ 1966985 w 2967861"/>
                  <a:gd name="connsiteY1273" fmla="*/ 1164793 h 2340761"/>
                  <a:gd name="connsiteX1274" fmla="*/ 1978471 w 2967861"/>
                  <a:gd name="connsiteY1274" fmla="*/ 1153306 h 2340761"/>
                  <a:gd name="connsiteX1275" fmla="*/ 1983748 w 2967861"/>
                  <a:gd name="connsiteY1275" fmla="*/ 1155479 h 2340761"/>
                  <a:gd name="connsiteX1276" fmla="*/ 1987784 w 2967861"/>
                  <a:gd name="connsiteY1276" fmla="*/ 1155479 h 2340761"/>
                  <a:gd name="connsiteX1277" fmla="*/ 1990889 w 2967861"/>
                  <a:gd name="connsiteY1277" fmla="*/ 1157652 h 2340761"/>
                  <a:gd name="connsiteX1278" fmla="*/ 1993993 w 2967861"/>
                  <a:gd name="connsiteY1278" fmla="*/ 1157652 h 2340761"/>
                  <a:gd name="connsiteX1279" fmla="*/ 1990889 w 2967861"/>
                  <a:gd name="connsiteY1279" fmla="*/ 1165103 h 2340761"/>
                  <a:gd name="connsiteX1280" fmla="*/ 1988716 w 2967861"/>
                  <a:gd name="connsiteY1280" fmla="*/ 1168208 h 2340761"/>
                  <a:gd name="connsiteX1281" fmla="*/ 1987784 w 2967861"/>
                  <a:gd name="connsiteY1281" fmla="*/ 1174416 h 2340761"/>
                  <a:gd name="connsiteX1282" fmla="*/ 1985611 w 2967861"/>
                  <a:gd name="connsiteY1282" fmla="*/ 1177521 h 2340761"/>
                  <a:gd name="connsiteX1283" fmla="*/ 1983438 w 2967861"/>
                  <a:gd name="connsiteY1283" fmla="*/ 1182799 h 2340761"/>
                  <a:gd name="connsiteX1284" fmla="*/ 1983438 w 2967861"/>
                  <a:gd name="connsiteY1284" fmla="*/ 1187145 h 2340761"/>
                  <a:gd name="connsiteX1285" fmla="*/ 1995856 w 2967861"/>
                  <a:gd name="connsiteY1285" fmla="*/ 1181867 h 2340761"/>
                  <a:gd name="connsiteX1286" fmla="*/ 2010447 w 2967861"/>
                  <a:gd name="connsiteY1286" fmla="*/ 1175658 h 2340761"/>
                  <a:gd name="connsiteX1287" fmla="*/ 2022865 w 2967861"/>
                  <a:gd name="connsiteY1287" fmla="*/ 1172554 h 2340761"/>
                  <a:gd name="connsiteX1288" fmla="*/ 2034351 w 2967861"/>
                  <a:gd name="connsiteY1288" fmla="*/ 1174727 h 2340761"/>
                  <a:gd name="connsiteX1289" fmla="*/ 2043664 w 2967861"/>
                  <a:gd name="connsiteY1289" fmla="*/ 1174727 h 2340761"/>
                  <a:gd name="connsiteX1290" fmla="*/ 2039629 w 2967861"/>
                  <a:gd name="connsiteY1290" fmla="*/ 1182178 h 2340761"/>
                  <a:gd name="connsiteX1291" fmla="*/ 2037456 w 2967861"/>
                  <a:gd name="connsiteY1291" fmla="*/ 1187455 h 2340761"/>
                  <a:gd name="connsiteX1292" fmla="*/ 2034351 w 2967861"/>
                  <a:gd name="connsiteY1292" fmla="*/ 1192733 h 2340761"/>
                  <a:gd name="connsiteX1293" fmla="*/ 2030315 w 2967861"/>
                  <a:gd name="connsiteY1293" fmla="*/ 1198010 h 2340761"/>
                  <a:gd name="connsiteX1294" fmla="*/ 2034351 w 2967861"/>
                  <a:gd name="connsiteY1294" fmla="*/ 1204219 h 2340761"/>
                  <a:gd name="connsiteX1295" fmla="*/ 2037456 w 2967861"/>
                  <a:gd name="connsiteY1295" fmla="*/ 1205151 h 2340761"/>
                  <a:gd name="connsiteX1296" fmla="*/ 2039629 w 2967861"/>
                  <a:gd name="connsiteY1296" fmla="*/ 1207324 h 2340761"/>
                  <a:gd name="connsiteX1297" fmla="*/ 2041802 w 2967861"/>
                  <a:gd name="connsiteY1297" fmla="*/ 1207324 h 2340761"/>
                  <a:gd name="connsiteX1298" fmla="*/ 2044906 w 2967861"/>
                  <a:gd name="connsiteY1298" fmla="*/ 1207324 h 2340761"/>
                  <a:gd name="connsiteX1299" fmla="*/ 2048942 w 2967861"/>
                  <a:gd name="connsiteY1299" fmla="*/ 1207324 h 2340761"/>
                  <a:gd name="connsiteX1300" fmla="*/ 2054220 w 2967861"/>
                  <a:gd name="connsiteY1300" fmla="*/ 1207324 h 2340761"/>
                  <a:gd name="connsiteX1301" fmla="*/ 2054220 w 2967861"/>
                  <a:gd name="connsiteY1301" fmla="*/ 1218810 h 2340761"/>
                  <a:gd name="connsiteX1302" fmla="*/ 2052046 w 2967861"/>
                  <a:gd name="connsiteY1302" fmla="*/ 1233712 h 2340761"/>
                  <a:gd name="connsiteX1303" fmla="*/ 2052046 w 2967861"/>
                  <a:gd name="connsiteY1303" fmla="*/ 1246440 h 2340761"/>
                  <a:gd name="connsiteX1304" fmla="*/ 2054220 w 2967861"/>
                  <a:gd name="connsiteY1304" fmla="*/ 1254822 h 2340761"/>
                  <a:gd name="connsiteX1305" fmla="*/ 2054220 w 2967861"/>
                  <a:gd name="connsiteY1305" fmla="*/ 1264446 h 2340761"/>
                  <a:gd name="connsiteX1306" fmla="*/ 2078124 w 2967861"/>
                  <a:gd name="connsiteY1306" fmla="*/ 1261341 h 2340761"/>
                  <a:gd name="connsiteX1307" fmla="*/ 2092715 w 2967861"/>
                  <a:gd name="connsiteY1307" fmla="*/ 1255132 h 2340761"/>
                  <a:gd name="connsiteX1308" fmla="*/ 2099855 w 2967861"/>
                  <a:gd name="connsiteY1308" fmla="*/ 1247682 h 2340761"/>
                  <a:gd name="connsiteX1309" fmla="*/ 2102960 w 2967861"/>
                  <a:gd name="connsiteY1309" fmla="*/ 1239300 h 2340761"/>
                  <a:gd name="connsiteX1310" fmla="*/ 2100787 w 2967861"/>
                  <a:gd name="connsiteY1310" fmla="*/ 1226571 h 2340761"/>
                  <a:gd name="connsiteX1311" fmla="*/ 2097682 w 2967861"/>
                  <a:gd name="connsiteY1311" fmla="*/ 1215085 h 2340761"/>
                  <a:gd name="connsiteX1312" fmla="*/ 2090542 w 2967861"/>
                  <a:gd name="connsiteY1312" fmla="*/ 1202357 h 2340761"/>
                  <a:gd name="connsiteX1313" fmla="*/ 2085264 w 2967861"/>
                  <a:gd name="connsiteY1313" fmla="*/ 1189628 h 2340761"/>
                  <a:gd name="connsiteX1314" fmla="*/ 2078124 w 2967861"/>
                  <a:gd name="connsiteY1314" fmla="*/ 1178142 h 2340761"/>
                  <a:gd name="connsiteX1315" fmla="*/ 2074088 w 2967861"/>
                  <a:gd name="connsiteY1315" fmla="*/ 1167587 h 2340761"/>
                  <a:gd name="connsiteX1316" fmla="*/ 2078124 w 2967861"/>
                  <a:gd name="connsiteY1316" fmla="*/ 1165414 h 2340761"/>
                  <a:gd name="connsiteX1317" fmla="*/ 2081228 w 2967861"/>
                  <a:gd name="connsiteY1317" fmla="*/ 1165414 h 2340761"/>
                  <a:gd name="connsiteX1318" fmla="*/ 2083402 w 2967861"/>
                  <a:gd name="connsiteY1318" fmla="*/ 1165414 h 2340761"/>
                  <a:gd name="connsiteX1319" fmla="*/ 2085575 w 2967861"/>
                  <a:gd name="connsiteY1319" fmla="*/ 1163241 h 2340761"/>
                  <a:gd name="connsiteX1320" fmla="*/ 2087748 w 2967861"/>
                  <a:gd name="connsiteY1320" fmla="*/ 1163241 h 2340761"/>
                  <a:gd name="connsiteX1321" fmla="*/ 2098303 w 2967861"/>
                  <a:gd name="connsiteY1321" fmla="*/ 1155790 h 2340761"/>
                  <a:gd name="connsiteX1322" fmla="*/ 2105443 w 2967861"/>
                  <a:gd name="connsiteY1322" fmla="*/ 1145235 h 2340761"/>
                  <a:gd name="connsiteX1323" fmla="*/ 2110721 w 2967861"/>
                  <a:gd name="connsiteY1323" fmla="*/ 1133748 h 2340761"/>
                  <a:gd name="connsiteX1324" fmla="*/ 2117861 w 2967861"/>
                  <a:gd name="connsiteY1324" fmla="*/ 1123193 h 2340761"/>
                  <a:gd name="connsiteX1325" fmla="*/ 2127175 w 2967861"/>
                  <a:gd name="connsiteY1325" fmla="*/ 1113569 h 2340761"/>
                  <a:gd name="connsiteX1326" fmla="*/ 2137730 w 2967861"/>
                  <a:gd name="connsiteY1326" fmla="*/ 1111396 h 2340761"/>
                  <a:gd name="connsiteX1327" fmla="*/ 2149216 w 2967861"/>
                  <a:gd name="connsiteY1327" fmla="*/ 1111396 h 2340761"/>
                  <a:gd name="connsiteX1328" fmla="*/ 2161634 w 2967861"/>
                  <a:gd name="connsiteY1328" fmla="*/ 1113569 h 2340761"/>
                  <a:gd name="connsiteX1329" fmla="*/ 2174052 w 2967861"/>
                  <a:gd name="connsiteY1329" fmla="*/ 1110465 h 2340761"/>
                  <a:gd name="connsiteX1330" fmla="*/ 2178088 w 2967861"/>
                  <a:gd name="connsiteY1330" fmla="*/ 1106118 h 2340761"/>
                  <a:gd name="connsiteX1331" fmla="*/ 2185228 w 2967861"/>
                  <a:gd name="connsiteY1331" fmla="*/ 1096495 h 2340761"/>
                  <a:gd name="connsiteX1332" fmla="*/ 2195783 w 2967861"/>
                  <a:gd name="connsiteY1332" fmla="*/ 1083766 h 2340761"/>
                  <a:gd name="connsiteX1333" fmla="*/ 2208201 w 2967861"/>
                  <a:gd name="connsiteY1333" fmla="*/ 1071038 h 2340761"/>
                  <a:gd name="connsiteX1334" fmla="*/ 2219687 w 2967861"/>
                  <a:gd name="connsiteY1334" fmla="*/ 1056137 h 2340761"/>
                  <a:gd name="connsiteX1335" fmla="*/ 2230242 w 2967861"/>
                  <a:gd name="connsiteY1335" fmla="*/ 1043408 h 2340761"/>
                  <a:gd name="connsiteX1336" fmla="*/ 2239556 w 2967861"/>
                  <a:gd name="connsiteY1336" fmla="*/ 1031922 h 2340761"/>
                  <a:gd name="connsiteX1337" fmla="*/ 2243592 w 2967861"/>
                  <a:gd name="connsiteY1337" fmla="*/ 1028817 h 2340761"/>
                  <a:gd name="connsiteX1338" fmla="*/ 2250732 w 2967861"/>
                  <a:gd name="connsiteY1338" fmla="*/ 1011743 h 2340761"/>
                  <a:gd name="connsiteX1339" fmla="*/ 2256010 w 2967861"/>
                  <a:gd name="connsiteY1339" fmla="*/ 999015 h 2340761"/>
                  <a:gd name="connsiteX1340" fmla="*/ 2263150 w 2967861"/>
                  <a:gd name="connsiteY1340" fmla="*/ 986286 h 2340761"/>
                  <a:gd name="connsiteX1341" fmla="*/ 2273705 w 2967861"/>
                  <a:gd name="connsiteY1341" fmla="*/ 974800 h 2340761"/>
                  <a:gd name="connsiteX1342" fmla="*/ 2270600 w 2967861"/>
                  <a:gd name="connsiteY1342" fmla="*/ 962072 h 2340761"/>
                  <a:gd name="connsiteX1343" fmla="*/ 2266565 w 2967861"/>
                  <a:gd name="connsiteY1343" fmla="*/ 952448 h 2340761"/>
                  <a:gd name="connsiteX1344" fmla="*/ 2263460 w 2967861"/>
                  <a:gd name="connsiteY1344" fmla="*/ 942824 h 2340761"/>
                  <a:gd name="connsiteX1345" fmla="*/ 2263460 w 2967861"/>
                  <a:gd name="connsiteY1345" fmla="*/ 932269 h 2340761"/>
                  <a:gd name="connsiteX1346" fmla="*/ 2265633 w 2967861"/>
                  <a:gd name="connsiteY1346" fmla="*/ 922645 h 2340761"/>
                  <a:gd name="connsiteX1347" fmla="*/ 2270911 w 2967861"/>
                  <a:gd name="connsiteY1347" fmla="*/ 917367 h 2340761"/>
                  <a:gd name="connsiteX1348" fmla="*/ 2273084 w 2967861"/>
                  <a:gd name="connsiteY1348" fmla="*/ 912090 h 2340761"/>
                  <a:gd name="connsiteX1349" fmla="*/ 2270911 w 2967861"/>
                  <a:gd name="connsiteY1349" fmla="*/ 902466 h 2340761"/>
                  <a:gd name="connsiteX1350" fmla="*/ 2266875 w 2967861"/>
                  <a:gd name="connsiteY1350" fmla="*/ 887565 h 2340761"/>
                  <a:gd name="connsiteX1351" fmla="*/ 2263771 w 2967861"/>
                  <a:gd name="connsiteY1351" fmla="*/ 877941 h 2340761"/>
                  <a:gd name="connsiteX1352" fmla="*/ 2258493 w 2967861"/>
                  <a:gd name="connsiteY1352" fmla="*/ 870490 h 2340761"/>
                  <a:gd name="connsiteX1353" fmla="*/ 2251353 w 2967861"/>
                  <a:gd name="connsiteY1353" fmla="*/ 862108 h 2340761"/>
                  <a:gd name="connsiteX1354" fmla="*/ 2242039 w 2967861"/>
                  <a:gd name="connsiteY1354" fmla="*/ 862108 h 2340761"/>
                  <a:gd name="connsiteX1355" fmla="*/ 2236762 w 2967861"/>
                  <a:gd name="connsiteY1355" fmla="*/ 862108 h 2340761"/>
                  <a:gd name="connsiteX1356" fmla="*/ 2230553 w 2967861"/>
                  <a:gd name="connsiteY1356" fmla="*/ 863039 h 2340761"/>
                  <a:gd name="connsiteX1357" fmla="*/ 2227448 w 2967861"/>
                  <a:gd name="connsiteY1357" fmla="*/ 865213 h 2340761"/>
                  <a:gd name="connsiteX1358" fmla="*/ 2223413 w 2967861"/>
                  <a:gd name="connsiteY1358" fmla="*/ 869559 h 2340761"/>
                  <a:gd name="connsiteX1359" fmla="*/ 2216272 w 2967861"/>
                  <a:gd name="connsiteY1359" fmla="*/ 867386 h 2340761"/>
                  <a:gd name="connsiteX1360" fmla="*/ 2213168 w 2967861"/>
                  <a:gd name="connsiteY1360" fmla="*/ 865213 h 2340761"/>
                  <a:gd name="connsiteX1361" fmla="*/ 2209132 w 2967861"/>
                  <a:gd name="connsiteY1361" fmla="*/ 862108 h 2340761"/>
                  <a:gd name="connsiteX1362" fmla="*/ 2208201 w 2967861"/>
                  <a:gd name="connsiteY1362" fmla="*/ 857762 h 2340761"/>
                  <a:gd name="connsiteX1363" fmla="*/ 2206028 w 2967861"/>
                  <a:gd name="connsiteY1363" fmla="*/ 854657 h 2340761"/>
                  <a:gd name="connsiteX1364" fmla="*/ 2203854 w 2967861"/>
                  <a:gd name="connsiteY1364" fmla="*/ 848448 h 2340761"/>
                  <a:gd name="connsiteX1365" fmla="*/ 2188332 w 2967861"/>
                  <a:gd name="connsiteY1365" fmla="*/ 848448 h 2340761"/>
                  <a:gd name="connsiteX1366" fmla="*/ 2188332 w 2967861"/>
                  <a:gd name="connsiteY1366" fmla="*/ 837893 h 2340761"/>
                  <a:gd name="connsiteX1367" fmla="*/ 2200750 w 2967861"/>
                  <a:gd name="connsiteY1367" fmla="*/ 828269 h 2340761"/>
                  <a:gd name="connsiteX1368" fmla="*/ 2206028 w 2967861"/>
                  <a:gd name="connsiteY1368" fmla="*/ 820819 h 2340761"/>
                  <a:gd name="connsiteX1369" fmla="*/ 2211305 w 2967861"/>
                  <a:gd name="connsiteY1369" fmla="*/ 812437 h 2340761"/>
                  <a:gd name="connsiteX1370" fmla="*/ 2218446 w 2967861"/>
                  <a:gd name="connsiteY1370" fmla="*/ 804986 h 2340761"/>
                  <a:gd name="connsiteX1371" fmla="*/ 2247627 w 2967861"/>
                  <a:gd name="connsiteY1371" fmla="*/ 795362 h 2340761"/>
                  <a:gd name="connsiteX1372" fmla="*/ 2256941 w 2967861"/>
                  <a:gd name="connsiteY1372" fmla="*/ 785738 h 2340761"/>
                  <a:gd name="connsiteX1373" fmla="*/ 2264081 w 2967861"/>
                  <a:gd name="connsiteY1373" fmla="*/ 773010 h 2340761"/>
                  <a:gd name="connsiteX1374" fmla="*/ 2271221 w 2967861"/>
                  <a:gd name="connsiteY1374" fmla="*/ 760282 h 2340761"/>
                  <a:gd name="connsiteX1375" fmla="*/ 2278361 w 2967861"/>
                  <a:gd name="connsiteY1375" fmla="*/ 746622 h 2340761"/>
                  <a:gd name="connsiteX1376" fmla="*/ 2290779 w 2967861"/>
                  <a:gd name="connsiteY1376" fmla="*/ 736067 h 2340761"/>
                  <a:gd name="connsiteX1377" fmla="*/ 2305370 w 2967861"/>
                  <a:gd name="connsiteY1377" fmla="*/ 726443 h 2340761"/>
                  <a:gd name="connsiteX1378" fmla="*/ 2317788 w 2967861"/>
                  <a:gd name="connsiteY1378" fmla="*/ 713715 h 2340761"/>
                  <a:gd name="connsiteX1379" fmla="*/ 2354110 w 2967861"/>
                  <a:gd name="connsiteY1379" fmla="*/ 718993 h 2340761"/>
                  <a:gd name="connsiteX1380" fmla="*/ 2363424 w 2967861"/>
                  <a:gd name="connsiteY1380" fmla="*/ 730479 h 2340761"/>
                  <a:gd name="connsiteX1381" fmla="*/ 2375841 w 2967861"/>
                  <a:gd name="connsiteY1381" fmla="*/ 732652 h 2340761"/>
                  <a:gd name="connsiteX1382" fmla="*/ 2390432 w 2967861"/>
                  <a:gd name="connsiteY1382" fmla="*/ 726443 h 2340761"/>
                  <a:gd name="connsiteX1383" fmla="*/ 2407196 w 2967861"/>
                  <a:gd name="connsiteY1383" fmla="*/ 723339 h 2340761"/>
                  <a:gd name="connsiteX1384" fmla="*/ 2407196 w 2967861"/>
                  <a:gd name="connsiteY1384" fmla="*/ 743518 h 2340761"/>
                  <a:gd name="connsiteX1385" fmla="*/ 2422719 w 2967861"/>
                  <a:gd name="connsiteY1385" fmla="*/ 743518 h 2340761"/>
                  <a:gd name="connsiteX1386" fmla="*/ 2439483 w 2967861"/>
                  <a:gd name="connsiteY1386" fmla="*/ 741345 h 2340761"/>
                  <a:gd name="connsiteX1387" fmla="*/ 2451901 w 2967861"/>
                  <a:gd name="connsiteY1387" fmla="*/ 739171 h 2340761"/>
                  <a:gd name="connsiteX1388" fmla="*/ 2463387 w 2967861"/>
                  <a:gd name="connsiteY1388" fmla="*/ 733894 h 2340761"/>
                  <a:gd name="connsiteX1389" fmla="*/ 2463387 w 2967861"/>
                  <a:gd name="connsiteY1389" fmla="*/ 730789 h 2340761"/>
                  <a:gd name="connsiteX1390" fmla="*/ 2461214 w 2967861"/>
                  <a:gd name="connsiteY1390" fmla="*/ 726443 h 2340761"/>
                  <a:gd name="connsiteX1391" fmla="*/ 2459041 w 2967861"/>
                  <a:gd name="connsiteY1391" fmla="*/ 721166 h 2340761"/>
                  <a:gd name="connsiteX1392" fmla="*/ 2458110 w 2967861"/>
                  <a:gd name="connsiteY1392" fmla="*/ 718061 h 2340761"/>
                  <a:gd name="connsiteX1393" fmla="*/ 2458110 w 2967861"/>
                  <a:gd name="connsiteY1393" fmla="*/ 713715 h 2340761"/>
                  <a:gd name="connsiteX1394" fmla="*/ 2458110 w 2967861"/>
                  <a:gd name="connsiteY1394" fmla="*/ 710610 h 2340761"/>
                  <a:gd name="connsiteX1395" fmla="*/ 2463387 w 2967861"/>
                  <a:gd name="connsiteY1395" fmla="*/ 700987 h 2340761"/>
                  <a:gd name="connsiteX1396" fmla="*/ 2473942 w 2967861"/>
                  <a:gd name="connsiteY1396" fmla="*/ 688258 h 2340761"/>
                  <a:gd name="connsiteX1397" fmla="*/ 2485429 w 2967861"/>
                  <a:gd name="connsiteY1397" fmla="*/ 674599 h 2340761"/>
                  <a:gd name="connsiteX1398" fmla="*/ 2497847 w 2967861"/>
                  <a:gd name="connsiteY1398" fmla="*/ 664044 h 2340761"/>
                  <a:gd name="connsiteX1399" fmla="*/ 2507160 w 2967861"/>
                  <a:gd name="connsiteY1399" fmla="*/ 658766 h 2340761"/>
                  <a:gd name="connsiteX1400" fmla="*/ 2510265 w 2967861"/>
                  <a:gd name="connsiteY1400" fmla="*/ 656593 h 2340761"/>
                  <a:gd name="connsiteX1401" fmla="*/ 2515542 w 2967861"/>
                  <a:gd name="connsiteY1401" fmla="*/ 658766 h 2340761"/>
                  <a:gd name="connsiteX1402" fmla="*/ 2519578 w 2967861"/>
                  <a:gd name="connsiteY1402" fmla="*/ 659697 h 2340761"/>
                  <a:gd name="connsiteX1403" fmla="*/ 2524855 w 2967861"/>
                  <a:gd name="connsiteY1403" fmla="*/ 661871 h 2340761"/>
                  <a:gd name="connsiteX1404" fmla="*/ 2530133 w 2967861"/>
                  <a:gd name="connsiteY1404" fmla="*/ 666217 h 2340761"/>
                  <a:gd name="connsiteX1405" fmla="*/ 2530133 w 2967861"/>
                  <a:gd name="connsiteY1405" fmla="*/ 669321 h 2340761"/>
                  <a:gd name="connsiteX1406" fmla="*/ 2529202 w 2967861"/>
                  <a:gd name="connsiteY1406" fmla="*/ 673667 h 2340761"/>
                  <a:gd name="connsiteX1407" fmla="*/ 2529202 w 2967861"/>
                  <a:gd name="connsiteY1407" fmla="*/ 674599 h 2340761"/>
                  <a:gd name="connsiteX1408" fmla="*/ 2529202 w 2967861"/>
                  <a:gd name="connsiteY1408" fmla="*/ 676772 h 2340761"/>
                  <a:gd name="connsiteX1409" fmla="*/ 2527028 w 2967861"/>
                  <a:gd name="connsiteY1409" fmla="*/ 678945 h 2340761"/>
                  <a:gd name="connsiteX1410" fmla="*/ 2527028 w 2967861"/>
                  <a:gd name="connsiteY1410" fmla="*/ 684223 h 2340761"/>
                  <a:gd name="connsiteX1411" fmla="*/ 2529202 w 2967861"/>
                  <a:gd name="connsiteY1411" fmla="*/ 688569 h 2340761"/>
                  <a:gd name="connsiteX1412" fmla="*/ 2529202 w 2967861"/>
                  <a:gd name="connsiteY1412" fmla="*/ 689500 h 2340761"/>
                  <a:gd name="connsiteX1413" fmla="*/ 2530133 w 2967861"/>
                  <a:gd name="connsiteY1413" fmla="*/ 695709 h 2340761"/>
                  <a:gd name="connsiteX1414" fmla="*/ 2546897 w 2967861"/>
                  <a:gd name="connsiteY1414" fmla="*/ 688258 h 2340761"/>
                  <a:gd name="connsiteX1415" fmla="*/ 2559315 w 2967861"/>
                  <a:gd name="connsiteY1415" fmla="*/ 678635 h 2340761"/>
                  <a:gd name="connsiteX1416" fmla="*/ 2568628 w 2967861"/>
                  <a:gd name="connsiteY1416" fmla="*/ 665906 h 2340761"/>
                  <a:gd name="connsiteX1417" fmla="*/ 2577942 w 2967861"/>
                  <a:gd name="connsiteY1417" fmla="*/ 651005 h 2340761"/>
                  <a:gd name="connsiteX1418" fmla="*/ 2587255 w 2967861"/>
                  <a:gd name="connsiteY1418" fmla="*/ 637345 h 2340761"/>
                  <a:gd name="connsiteX1419" fmla="*/ 2588186 w 2967861"/>
                  <a:gd name="connsiteY1419" fmla="*/ 636414 h 2340761"/>
                  <a:gd name="connsiteX1420" fmla="*/ 2590359 w 2967861"/>
                  <a:gd name="connsiteY1420" fmla="*/ 634241 h 2340761"/>
                  <a:gd name="connsiteX1421" fmla="*/ 2593464 w 2967861"/>
                  <a:gd name="connsiteY1421" fmla="*/ 632068 h 2340761"/>
                  <a:gd name="connsiteX1422" fmla="*/ 2595637 w 2967861"/>
                  <a:gd name="connsiteY1422" fmla="*/ 634241 h 2340761"/>
                  <a:gd name="connsiteX1423" fmla="*/ 2595637 w 2967861"/>
                  <a:gd name="connsiteY1423" fmla="*/ 636414 h 2340761"/>
                  <a:gd name="connsiteX1424" fmla="*/ 2597810 w 2967861"/>
                  <a:gd name="connsiteY1424" fmla="*/ 636414 h 2340761"/>
                  <a:gd name="connsiteX1425" fmla="*/ 2597810 w 2967861"/>
                  <a:gd name="connsiteY1425" fmla="*/ 637345 h 2340761"/>
                  <a:gd name="connsiteX1426" fmla="*/ 2592533 w 2967861"/>
                  <a:gd name="connsiteY1426" fmla="*/ 651005 h 2340761"/>
                  <a:gd name="connsiteX1427" fmla="*/ 2588497 w 2967861"/>
                  <a:gd name="connsiteY1427" fmla="*/ 665906 h 2340761"/>
                  <a:gd name="connsiteX1428" fmla="*/ 2583219 w 2967861"/>
                  <a:gd name="connsiteY1428" fmla="*/ 678635 h 2340761"/>
                  <a:gd name="connsiteX1429" fmla="*/ 2570802 w 2967861"/>
                  <a:gd name="connsiteY1429" fmla="*/ 688258 h 2340761"/>
                  <a:gd name="connsiteX1430" fmla="*/ 2558384 w 2967861"/>
                  <a:gd name="connsiteY1430" fmla="*/ 696640 h 2340761"/>
                  <a:gd name="connsiteX1431" fmla="*/ 2546897 w 2967861"/>
                  <a:gd name="connsiteY1431" fmla="*/ 706264 h 2340761"/>
                  <a:gd name="connsiteX1432" fmla="*/ 2532306 w 2967861"/>
                  <a:gd name="connsiteY1432" fmla="*/ 728616 h 2340761"/>
                  <a:gd name="connsiteX1433" fmla="*/ 2517715 w 2967861"/>
                  <a:gd name="connsiteY1433" fmla="*/ 750968 h 2340761"/>
                  <a:gd name="connsiteX1434" fmla="*/ 2510575 w 2967861"/>
                  <a:gd name="connsiteY1434" fmla="*/ 758419 h 2340761"/>
                  <a:gd name="connsiteX1435" fmla="*/ 2500020 w 2967861"/>
                  <a:gd name="connsiteY1435" fmla="*/ 761524 h 2340761"/>
                  <a:gd name="connsiteX1436" fmla="*/ 2490706 w 2967861"/>
                  <a:gd name="connsiteY1436" fmla="*/ 765870 h 2340761"/>
                  <a:gd name="connsiteX1437" fmla="*/ 2483566 w 2967861"/>
                  <a:gd name="connsiteY1437" fmla="*/ 771147 h 2340761"/>
                  <a:gd name="connsiteX1438" fmla="*/ 2476426 w 2967861"/>
                  <a:gd name="connsiteY1438" fmla="*/ 786049 h 2340761"/>
                  <a:gd name="connsiteX1439" fmla="*/ 2478599 w 2967861"/>
                  <a:gd name="connsiteY1439" fmla="*/ 798777 h 2340761"/>
                  <a:gd name="connsiteX1440" fmla="*/ 2483877 w 2967861"/>
                  <a:gd name="connsiteY1440" fmla="*/ 808401 h 2340761"/>
                  <a:gd name="connsiteX1441" fmla="*/ 2480772 w 2967861"/>
                  <a:gd name="connsiteY1441" fmla="*/ 815852 h 2340761"/>
                  <a:gd name="connsiteX1442" fmla="*/ 2478599 w 2967861"/>
                  <a:gd name="connsiteY1442" fmla="*/ 821129 h 2340761"/>
                  <a:gd name="connsiteX1443" fmla="*/ 2473322 w 2967861"/>
                  <a:gd name="connsiteY1443" fmla="*/ 825475 h 2340761"/>
                  <a:gd name="connsiteX1444" fmla="*/ 2469286 w 2967861"/>
                  <a:gd name="connsiteY1444" fmla="*/ 828580 h 2340761"/>
                  <a:gd name="connsiteX1445" fmla="*/ 2464008 w 2967861"/>
                  <a:gd name="connsiteY1445" fmla="*/ 832926 h 2340761"/>
                  <a:gd name="connsiteX1446" fmla="*/ 2461835 w 2967861"/>
                  <a:gd name="connsiteY1446" fmla="*/ 865833 h 2340761"/>
                  <a:gd name="connsiteX1447" fmla="*/ 2464008 w 2967861"/>
                  <a:gd name="connsiteY1447" fmla="*/ 893463 h 2340761"/>
                  <a:gd name="connsiteX1448" fmla="*/ 2473322 w 2967861"/>
                  <a:gd name="connsiteY1448" fmla="*/ 917678 h 2340761"/>
                  <a:gd name="connsiteX1449" fmla="*/ 2487912 w 2967861"/>
                  <a:gd name="connsiteY1449" fmla="*/ 937857 h 2340761"/>
                  <a:gd name="connsiteX1450" fmla="*/ 2487912 w 2967861"/>
                  <a:gd name="connsiteY1450" fmla="*/ 943134 h 2340761"/>
                  <a:gd name="connsiteX1451" fmla="*/ 2494121 w 2967861"/>
                  <a:gd name="connsiteY1451" fmla="*/ 943134 h 2340761"/>
                  <a:gd name="connsiteX1452" fmla="*/ 2498157 w 2967861"/>
                  <a:gd name="connsiteY1452" fmla="*/ 922955 h 2340761"/>
                  <a:gd name="connsiteX1453" fmla="*/ 2510575 w 2967861"/>
                  <a:gd name="connsiteY1453" fmla="*/ 922955 h 2340761"/>
                  <a:gd name="connsiteX1454" fmla="*/ 2515852 w 2967861"/>
                  <a:gd name="connsiteY1454" fmla="*/ 904950 h 2340761"/>
                  <a:gd name="connsiteX1455" fmla="*/ 2522993 w 2967861"/>
                  <a:gd name="connsiteY1455" fmla="*/ 890048 h 2340761"/>
                  <a:gd name="connsiteX1456" fmla="*/ 2527028 w 2967861"/>
                  <a:gd name="connsiteY1456" fmla="*/ 890048 h 2340761"/>
                  <a:gd name="connsiteX1457" fmla="*/ 2529202 w 2967861"/>
                  <a:gd name="connsiteY1457" fmla="*/ 890048 h 2340761"/>
                  <a:gd name="connsiteX1458" fmla="*/ 2530133 w 2967861"/>
                  <a:gd name="connsiteY1458" fmla="*/ 890048 h 2340761"/>
                  <a:gd name="connsiteX1459" fmla="*/ 2534169 w 2967861"/>
                  <a:gd name="connsiteY1459" fmla="*/ 890048 h 2340761"/>
                  <a:gd name="connsiteX1460" fmla="*/ 2537273 w 2967861"/>
                  <a:gd name="connsiteY1460" fmla="*/ 890048 h 2340761"/>
                  <a:gd name="connsiteX1461" fmla="*/ 2539446 w 2967861"/>
                  <a:gd name="connsiteY1461" fmla="*/ 875147 h 2340761"/>
                  <a:gd name="connsiteX1462" fmla="*/ 2541620 w 2967861"/>
                  <a:gd name="connsiteY1462" fmla="*/ 867696 h 2340761"/>
                  <a:gd name="connsiteX1463" fmla="*/ 2546897 w 2967861"/>
                  <a:gd name="connsiteY1463" fmla="*/ 860245 h 2340761"/>
                  <a:gd name="connsiteX1464" fmla="*/ 2554037 w 2967861"/>
                  <a:gd name="connsiteY1464" fmla="*/ 848759 h 2340761"/>
                  <a:gd name="connsiteX1465" fmla="*/ 2566455 w 2967861"/>
                  <a:gd name="connsiteY1465" fmla="*/ 848759 h 2340761"/>
                  <a:gd name="connsiteX1466" fmla="*/ 2566455 w 2967861"/>
                  <a:gd name="connsiteY1466" fmla="*/ 840377 h 2340761"/>
                  <a:gd name="connsiteX1467" fmla="*/ 2566455 w 2967861"/>
                  <a:gd name="connsiteY1467" fmla="*/ 832926 h 2340761"/>
                  <a:gd name="connsiteX1468" fmla="*/ 2568628 w 2967861"/>
                  <a:gd name="connsiteY1468" fmla="*/ 827649 h 2340761"/>
                  <a:gd name="connsiteX1469" fmla="*/ 2570802 w 2967861"/>
                  <a:gd name="connsiteY1469" fmla="*/ 821440 h 2340761"/>
                  <a:gd name="connsiteX1470" fmla="*/ 2572975 w 2967861"/>
                  <a:gd name="connsiteY1470" fmla="*/ 820508 h 2340761"/>
                  <a:gd name="connsiteX1471" fmla="*/ 2573906 w 2967861"/>
                  <a:gd name="connsiteY1471" fmla="*/ 818335 h 2340761"/>
                  <a:gd name="connsiteX1472" fmla="*/ 2576079 w 2967861"/>
                  <a:gd name="connsiteY1472" fmla="*/ 818335 h 2340761"/>
                  <a:gd name="connsiteX1473" fmla="*/ 2578252 w 2967861"/>
                  <a:gd name="connsiteY1473" fmla="*/ 818335 h 2340761"/>
                  <a:gd name="connsiteX1474" fmla="*/ 2583530 w 2967861"/>
                  <a:gd name="connsiteY1474" fmla="*/ 818335 h 2340761"/>
                  <a:gd name="connsiteX1475" fmla="*/ 2580425 w 2967861"/>
                  <a:gd name="connsiteY1475" fmla="*/ 794120 h 2340761"/>
                  <a:gd name="connsiteX1476" fmla="*/ 2580425 w 2967861"/>
                  <a:gd name="connsiteY1476" fmla="*/ 766491 h 2340761"/>
                  <a:gd name="connsiteX1477" fmla="*/ 2581356 w 2967861"/>
                  <a:gd name="connsiteY1477" fmla="*/ 742276 h 2340761"/>
                  <a:gd name="connsiteX1478" fmla="*/ 2590670 w 2967861"/>
                  <a:gd name="connsiteY1478" fmla="*/ 719924 h 2340761"/>
                  <a:gd name="connsiteX1479" fmla="*/ 2595948 w 2967861"/>
                  <a:gd name="connsiteY1479" fmla="*/ 718993 h 2340761"/>
                  <a:gd name="connsiteX1480" fmla="*/ 2607434 w 2967861"/>
                  <a:gd name="connsiteY1480" fmla="*/ 716819 h 2340761"/>
                  <a:gd name="connsiteX1481" fmla="*/ 2619852 w 2967861"/>
                  <a:gd name="connsiteY1481" fmla="*/ 716819 h 2340761"/>
                  <a:gd name="connsiteX1482" fmla="*/ 2629165 w 2967861"/>
                  <a:gd name="connsiteY1482" fmla="*/ 716819 h 2340761"/>
                  <a:gd name="connsiteX1483" fmla="*/ 2634443 w 2967861"/>
                  <a:gd name="connsiteY1483" fmla="*/ 714646 h 2340761"/>
                  <a:gd name="connsiteX1484" fmla="*/ 2634443 w 2967861"/>
                  <a:gd name="connsiteY1484" fmla="*/ 707196 h 2340761"/>
                  <a:gd name="connsiteX1485" fmla="*/ 2639720 w 2967861"/>
                  <a:gd name="connsiteY1485" fmla="*/ 704091 h 2340761"/>
                  <a:gd name="connsiteX1486" fmla="*/ 2646861 w 2967861"/>
                  <a:gd name="connsiteY1486" fmla="*/ 699745 h 2340761"/>
                  <a:gd name="connsiteX1487" fmla="*/ 2656174 w 2967861"/>
                  <a:gd name="connsiteY1487" fmla="*/ 697572 h 2340761"/>
                  <a:gd name="connsiteX1488" fmla="*/ 2663314 w 2967861"/>
                  <a:gd name="connsiteY1488" fmla="*/ 696640 h 2340761"/>
                  <a:gd name="connsiteX1489" fmla="*/ 2666419 w 2967861"/>
                  <a:gd name="connsiteY1489" fmla="*/ 701918 h 2340761"/>
                  <a:gd name="connsiteX1490" fmla="*/ 2672628 w 2967861"/>
                  <a:gd name="connsiteY1490" fmla="*/ 707196 h 2340761"/>
                  <a:gd name="connsiteX1491" fmla="*/ 2677905 w 2967861"/>
                  <a:gd name="connsiteY1491" fmla="*/ 711542 h 2340761"/>
                  <a:gd name="connsiteX1492" fmla="*/ 2685045 w 2967861"/>
                  <a:gd name="connsiteY1492" fmla="*/ 709369 h 2340761"/>
                  <a:gd name="connsiteX1493" fmla="*/ 2692186 w 2967861"/>
                  <a:gd name="connsiteY1493" fmla="*/ 705022 h 2340761"/>
                  <a:gd name="connsiteX1494" fmla="*/ 2702741 w 2967861"/>
                  <a:gd name="connsiteY1494" fmla="*/ 701918 h 2340761"/>
                  <a:gd name="connsiteX1495" fmla="*/ 2717332 w 2967861"/>
                  <a:gd name="connsiteY1495" fmla="*/ 699745 h 2340761"/>
                  <a:gd name="connsiteX1496" fmla="*/ 2724472 w 2967861"/>
                  <a:gd name="connsiteY1496" fmla="*/ 689190 h 2340761"/>
                  <a:gd name="connsiteX1497" fmla="*/ 2728508 w 2967861"/>
                  <a:gd name="connsiteY1497" fmla="*/ 677703 h 2340761"/>
                  <a:gd name="connsiteX1498" fmla="*/ 2729439 w 2967861"/>
                  <a:gd name="connsiteY1498" fmla="*/ 662802 h 2340761"/>
                  <a:gd name="connsiteX1499" fmla="*/ 2744030 w 2967861"/>
                  <a:gd name="connsiteY1499" fmla="*/ 657524 h 2340761"/>
                  <a:gd name="connsiteX1500" fmla="*/ 2757690 w 2967861"/>
                  <a:gd name="connsiteY1500" fmla="*/ 652247 h 2340761"/>
                  <a:gd name="connsiteX1501" fmla="*/ 2768245 w 2967861"/>
                  <a:gd name="connsiteY1501" fmla="*/ 644796 h 2340761"/>
                  <a:gd name="connsiteX1502" fmla="*/ 2773522 w 2967861"/>
                  <a:gd name="connsiteY1502" fmla="*/ 629895 h 2340761"/>
                  <a:gd name="connsiteX1503" fmla="*/ 2782836 w 2967861"/>
                  <a:gd name="connsiteY1503" fmla="*/ 632068 h 2340761"/>
                  <a:gd name="connsiteX1504" fmla="*/ 2789976 w 2967861"/>
                  <a:gd name="connsiteY1504" fmla="*/ 632999 h 2340761"/>
                  <a:gd name="connsiteX1505" fmla="*/ 2795254 w 2967861"/>
                  <a:gd name="connsiteY1505" fmla="*/ 637345 h 2340761"/>
                  <a:gd name="connsiteX1506" fmla="*/ 2802394 w 2967861"/>
                  <a:gd name="connsiteY1506" fmla="*/ 642623 h 2340761"/>
                  <a:gd name="connsiteX1507" fmla="*/ 2807671 w 2967861"/>
                  <a:gd name="connsiteY1507" fmla="*/ 640450 h 2340761"/>
                  <a:gd name="connsiteX1508" fmla="*/ 2811707 w 2967861"/>
                  <a:gd name="connsiteY1508" fmla="*/ 640450 h 2340761"/>
                  <a:gd name="connsiteX1509" fmla="*/ 2813880 w 2967861"/>
                  <a:gd name="connsiteY1509" fmla="*/ 638277 h 2340761"/>
                  <a:gd name="connsiteX1510" fmla="*/ 2816985 w 2967861"/>
                  <a:gd name="connsiteY1510" fmla="*/ 638277 h 2340761"/>
                  <a:gd name="connsiteX1511" fmla="*/ 2811707 w 2967861"/>
                  <a:gd name="connsiteY1511" fmla="*/ 612820 h 2340761"/>
                  <a:gd name="connsiteX1512" fmla="*/ 2800221 w 2967861"/>
                  <a:gd name="connsiteY1512" fmla="*/ 590468 h 2340761"/>
                  <a:gd name="connsiteX1513" fmla="*/ 2789666 w 2967861"/>
                  <a:gd name="connsiteY1513" fmla="*/ 577740 h 2340761"/>
                  <a:gd name="connsiteX1514" fmla="*/ 2792770 w 2967861"/>
                  <a:gd name="connsiteY1514" fmla="*/ 572462 h 2340761"/>
                  <a:gd name="connsiteX1515" fmla="*/ 2794943 w 2967861"/>
                  <a:gd name="connsiteY1515" fmla="*/ 570289 h 2340761"/>
                  <a:gd name="connsiteX1516" fmla="*/ 2797116 w 2967861"/>
                  <a:gd name="connsiteY1516" fmla="*/ 568116 h 2340761"/>
                  <a:gd name="connsiteX1517" fmla="*/ 2799290 w 2967861"/>
                  <a:gd name="connsiteY1517" fmla="*/ 568116 h 2340761"/>
                  <a:gd name="connsiteX1518" fmla="*/ 2800221 w 2967861"/>
                  <a:gd name="connsiteY1518" fmla="*/ 568116 h 2340761"/>
                  <a:gd name="connsiteX1519" fmla="*/ 2802394 w 2967861"/>
                  <a:gd name="connsiteY1519" fmla="*/ 570289 h 2340761"/>
                  <a:gd name="connsiteX1520" fmla="*/ 2804567 w 2967861"/>
                  <a:gd name="connsiteY1520" fmla="*/ 570289 h 2340761"/>
                  <a:gd name="connsiteX1521" fmla="*/ 2806740 w 2967861"/>
                  <a:gd name="connsiteY1521" fmla="*/ 570289 h 2340761"/>
                  <a:gd name="connsiteX1522" fmla="*/ 2809845 w 2967861"/>
                  <a:gd name="connsiteY1522" fmla="*/ 570289 h 2340761"/>
                  <a:gd name="connsiteX1523" fmla="*/ 2813880 w 2967861"/>
                  <a:gd name="connsiteY1523" fmla="*/ 568116 h 2340761"/>
                  <a:gd name="connsiteX1524" fmla="*/ 2822263 w 2967861"/>
                  <a:gd name="connsiteY1524" fmla="*/ 560665 h 2340761"/>
                  <a:gd name="connsiteX1525" fmla="*/ 2826298 w 2967861"/>
                  <a:gd name="connsiteY1525" fmla="*/ 547937 h 2340761"/>
                  <a:gd name="connsiteX1526" fmla="*/ 2829403 w 2967861"/>
                  <a:gd name="connsiteY1526" fmla="*/ 533036 h 2340761"/>
                  <a:gd name="connsiteX1527" fmla="*/ 2829403 w 2967861"/>
                  <a:gd name="connsiteY1527" fmla="*/ 520307 h 2340761"/>
                  <a:gd name="connsiteX1528" fmla="*/ 2833439 w 2967861"/>
                  <a:gd name="connsiteY1528" fmla="*/ 525585 h 2340761"/>
                  <a:gd name="connsiteX1529" fmla="*/ 2838716 w 2967861"/>
                  <a:gd name="connsiteY1529" fmla="*/ 533036 h 2340761"/>
                  <a:gd name="connsiteX1530" fmla="*/ 2842752 w 2967861"/>
                  <a:gd name="connsiteY1530" fmla="*/ 540486 h 2340761"/>
                  <a:gd name="connsiteX1531" fmla="*/ 2845856 w 2967861"/>
                  <a:gd name="connsiteY1531" fmla="*/ 538313 h 2340761"/>
                  <a:gd name="connsiteX1532" fmla="*/ 2848029 w 2967861"/>
                  <a:gd name="connsiteY1532" fmla="*/ 538313 h 2340761"/>
                  <a:gd name="connsiteX1533" fmla="*/ 2850203 w 2967861"/>
                  <a:gd name="connsiteY1533" fmla="*/ 538313 h 2340761"/>
                  <a:gd name="connsiteX1534" fmla="*/ 2851134 w 2967861"/>
                  <a:gd name="connsiteY1534" fmla="*/ 536140 h 2340761"/>
                  <a:gd name="connsiteX1535" fmla="*/ 2853307 w 2967861"/>
                  <a:gd name="connsiteY1535" fmla="*/ 536140 h 2340761"/>
                  <a:gd name="connsiteX1536" fmla="*/ 2860447 w 2967861"/>
                  <a:gd name="connsiteY1536" fmla="*/ 536140 h 2340761"/>
                  <a:gd name="connsiteX1537" fmla="*/ 2864483 w 2967861"/>
                  <a:gd name="connsiteY1537" fmla="*/ 538313 h 2340761"/>
                  <a:gd name="connsiteX1538" fmla="*/ 2865414 w 2967861"/>
                  <a:gd name="connsiteY1538" fmla="*/ 540486 h 2340761"/>
                  <a:gd name="connsiteX1539" fmla="*/ 2869450 w 2967861"/>
                  <a:gd name="connsiteY1539" fmla="*/ 542659 h 2340761"/>
                  <a:gd name="connsiteX1540" fmla="*/ 2872555 w 2967861"/>
                  <a:gd name="connsiteY1540" fmla="*/ 543591 h 2340761"/>
                  <a:gd name="connsiteX1541" fmla="*/ 2872555 w 2967861"/>
                  <a:gd name="connsiteY1541" fmla="*/ 557250 h 2340761"/>
                  <a:gd name="connsiteX1542" fmla="*/ 2887146 w 2967861"/>
                  <a:gd name="connsiteY1542" fmla="*/ 560355 h 2340761"/>
                  <a:gd name="connsiteX1543" fmla="*/ 2898632 w 2967861"/>
                  <a:gd name="connsiteY1543" fmla="*/ 565632 h 2340761"/>
                  <a:gd name="connsiteX1544" fmla="*/ 2905772 w 2967861"/>
                  <a:gd name="connsiteY1544" fmla="*/ 577119 h 2340761"/>
                  <a:gd name="connsiteX1545" fmla="*/ 2912913 w 2967861"/>
                  <a:gd name="connsiteY1545" fmla="*/ 577119 h 2340761"/>
                  <a:gd name="connsiteX1546" fmla="*/ 2916017 w 2967861"/>
                  <a:gd name="connsiteY1546" fmla="*/ 577119 h 2340761"/>
                  <a:gd name="connsiteX1547" fmla="*/ 2920053 w 2967861"/>
                  <a:gd name="connsiteY1547" fmla="*/ 577119 h 2340761"/>
                  <a:gd name="connsiteX1548" fmla="*/ 2923158 w 2967861"/>
                  <a:gd name="connsiteY1548" fmla="*/ 574946 h 2340761"/>
                  <a:gd name="connsiteX1549" fmla="*/ 2925330 w 2967861"/>
                  <a:gd name="connsiteY1549" fmla="*/ 572773 h 2340761"/>
                  <a:gd name="connsiteX1550" fmla="*/ 2928435 w 2967861"/>
                  <a:gd name="connsiteY1550" fmla="*/ 567495 h 2340761"/>
                  <a:gd name="connsiteX1551" fmla="*/ 2930608 w 2967861"/>
                  <a:gd name="connsiteY1551" fmla="*/ 564390 h 2340761"/>
                  <a:gd name="connsiteX1552" fmla="*/ 2930608 w 2967861"/>
                  <a:gd name="connsiteY1552" fmla="*/ 562217 h 2340761"/>
                  <a:gd name="connsiteX1553" fmla="*/ 2928435 w 2967861"/>
                  <a:gd name="connsiteY1553" fmla="*/ 557871 h 2340761"/>
                  <a:gd name="connsiteX1554" fmla="*/ 2927503 w 2967861"/>
                  <a:gd name="connsiteY1554" fmla="*/ 556940 h 2340761"/>
                  <a:gd name="connsiteX1555" fmla="*/ 2925330 w 2967861"/>
                  <a:gd name="connsiteY1555" fmla="*/ 554767 h 2340761"/>
                  <a:gd name="connsiteX1556" fmla="*/ 2921295 w 2967861"/>
                  <a:gd name="connsiteY1556" fmla="*/ 552594 h 2340761"/>
                  <a:gd name="connsiteX1557" fmla="*/ 2923468 w 2967861"/>
                  <a:gd name="connsiteY1557" fmla="*/ 547316 h 2340761"/>
                  <a:gd name="connsiteX1558" fmla="*/ 2925641 w 2967861"/>
                  <a:gd name="connsiteY1558" fmla="*/ 542038 h 2340761"/>
                  <a:gd name="connsiteX1559" fmla="*/ 2927814 w 2967861"/>
                  <a:gd name="connsiteY1559" fmla="*/ 539865 h 2340761"/>
                  <a:gd name="connsiteX1560" fmla="*/ 2930919 w 2967861"/>
                  <a:gd name="connsiteY1560" fmla="*/ 535519 h 2340761"/>
                  <a:gd name="connsiteX1561" fmla="*/ 2933092 w 2967861"/>
                  <a:gd name="connsiteY1561" fmla="*/ 532415 h 2340761"/>
                  <a:gd name="connsiteX1562" fmla="*/ 2969414 w 2967861"/>
                  <a:gd name="connsiteY1562" fmla="*/ 532415 h 2340761"/>
                  <a:gd name="connsiteX1563" fmla="*/ 2965999 w 2967861"/>
                  <a:gd name="connsiteY1563" fmla="*/ 516271 h 2340761"/>
                  <a:gd name="connsiteX1564" fmla="*/ 758729 w 2967861"/>
                  <a:gd name="connsiteY1564" fmla="*/ 1039993 h 2340761"/>
                  <a:gd name="connsiteX1565" fmla="*/ 776425 w 2967861"/>
                  <a:gd name="connsiteY1565" fmla="*/ 1034716 h 2340761"/>
                  <a:gd name="connsiteX1566" fmla="*/ 791016 w 2967861"/>
                  <a:gd name="connsiteY1566" fmla="*/ 1027265 h 2340761"/>
                  <a:gd name="connsiteX1567" fmla="*/ 791016 w 2967861"/>
                  <a:gd name="connsiteY1567" fmla="*/ 1030370 h 2340761"/>
                  <a:gd name="connsiteX1568" fmla="*/ 791016 w 2967861"/>
                  <a:gd name="connsiteY1568" fmla="*/ 1034716 h 2340761"/>
                  <a:gd name="connsiteX1569" fmla="*/ 791016 w 2967861"/>
                  <a:gd name="connsiteY1569" fmla="*/ 1039993 h 2340761"/>
                  <a:gd name="connsiteX1570" fmla="*/ 788843 w 2967861"/>
                  <a:gd name="connsiteY1570" fmla="*/ 1045271 h 2340761"/>
                  <a:gd name="connsiteX1571" fmla="*/ 785738 w 2967861"/>
                  <a:gd name="connsiteY1571" fmla="*/ 1050549 h 2340761"/>
                  <a:gd name="connsiteX1572" fmla="*/ 785738 w 2967861"/>
                  <a:gd name="connsiteY1572" fmla="*/ 1057999 h 2340761"/>
                  <a:gd name="connsiteX1573" fmla="*/ 774252 w 2967861"/>
                  <a:gd name="connsiteY1573" fmla="*/ 1057999 h 2340761"/>
                  <a:gd name="connsiteX1574" fmla="*/ 765870 w 2967861"/>
                  <a:gd name="connsiteY1574" fmla="*/ 1057068 h 2340761"/>
                  <a:gd name="connsiteX1575" fmla="*/ 758729 w 2967861"/>
                  <a:gd name="connsiteY1575" fmla="*/ 1054895 h 2340761"/>
                  <a:gd name="connsiteX1576" fmla="*/ 758729 w 2967861"/>
                  <a:gd name="connsiteY1576" fmla="*/ 1039993 h 2340761"/>
                  <a:gd name="connsiteX1577" fmla="*/ 644175 w 2967861"/>
                  <a:gd name="connsiteY1577" fmla="*/ 1152064 h 2340761"/>
                  <a:gd name="connsiteX1578" fmla="*/ 645106 w 2967861"/>
                  <a:gd name="connsiteY1578" fmla="*/ 1151133 h 2340761"/>
                  <a:gd name="connsiteX1579" fmla="*/ 645106 w 2967861"/>
                  <a:gd name="connsiteY1579" fmla="*/ 1148960 h 2340761"/>
                  <a:gd name="connsiteX1580" fmla="*/ 647279 w 2967861"/>
                  <a:gd name="connsiteY1580" fmla="*/ 1148960 h 2340761"/>
                  <a:gd name="connsiteX1581" fmla="*/ 649453 w 2967861"/>
                  <a:gd name="connsiteY1581" fmla="*/ 1146787 h 2340761"/>
                  <a:gd name="connsiteX1582" fmla="*/ 651626 w 2967861"/>
                  <a:gd name="connsiteY1582" fmla="*/ 1144614 h 2340761"/>
                  <a:gd name="connsiteX1583" fmla="*/ 666217 w 2967861"/>
                  <a:gd name="connsiteY1583" fmla="*/ 1144614 h 2340761"/>
                  <a:gd name="connsiteX1584" fmla="*/ 662181 w 2967861"/>
                  <a:gd name="connsiteY1584" fmla="*/ 1148960 h 2340761"/>
                  <a:gd name="connsiteX1585" fmla="*/ 659076 w 2967861"/>
                  <a:gd name="connsiteY1585" fmla="*/ 1151133 h 2340761"/>
                  <a:gd name="connsiteX1586" fmla="*/ 655041 w 2967861"/>
                  <a:gd name="connsiteY1586" fmla="*/ 1152064 h 2340761"/>
                  <a:gd name="connsiteX1587" fmla="*/ 651936 w 2967861"/>
                  <a:gd name="connsiteY1587" fmla="*/ 1154238 h 2340761"/>
                  <a:gd name="connsiteX1588" fmla="*/ 645727 w 2967861"/>
                  <a:gd name="connsiteY1588" fmla="*/ 1156411 h 2340761"/>
                  <a:gd name="connsiteX1589" fmla="*/ 642623 w 2967861"/>
                  <a:gd name="connsiteY1589" fmla="*/ 1156411 h 2340761"/>
                  <a:gd name="connsiteX1590" fmla="*/ 644175 w 2967861"/>
                  <a:gd name="connsiteY1590" fmla="*/ 1152064 h 2340761"/>
                  <a:gd name="connsiteX1591" fmla="*/ 765870 w 2967861"/>
                  <a:gd name="connsiteY1591" fmla="*/ 1265377 h 2340761"/>
                  <a:gd name="connsiteX1592" fmla="*/ 759661 w 2967861"/>
                  <a:gd name="connsiteY1592" fmla="*/ 1282452 h 2340761"/>
                  <a:gd name="connsiteX1593" fmla="*/ 752520 w 2967861"/>
                  <a:gd name="connsiteY1593" fmla="*/ 1300457 h 2340761"/>
                  <a:gd name="connsiteX1594" fmla="*/ 751589 w 2967861"/>
                  <a:gd name="connsiteY1594" fmla="*/ 1315359 h 2340761"/>
                  <a:gd name="connsiteX1595" fmla="*/ 737930 w 2967861"/>
                  <a:gd name="connsiteY1595" fmla="*/ 1319705 h 2340761"/>
                  <a:gd name="connsiteX1596" fmla="*/ 725512 w 2967861"/>
                  <a:gd name="connsiteY1596" fmla="*/ 1320636 h 2340761"/>
                  <a:gd name="connsiteX1597" fmla="*/ 714957 w 2967861"/>
                  <a:gd name="connsiteY1597" fmla="*/ 1315359 h 2340761"/>
                  <a:gd name="connsiteX1598" fmla="*/ 701297 w 2967861"/>
                  <a:gd name="connsiteY1598" fmla="*/ 1312254 h 2340761"/>
                  <a:gd name="connsiteX1599" fmla="*/ 696019 w 2967861"/>
                  <a:gd name="connsiteY1599" fmla="*/ 1312254 h 2340761"/>
                  <a:gd name="connsiteX1600" fmla="*/ 692915 w 2967861"/>
                  <a:gd name="connsiteY1600" fmla="*/ 1312254 h 2340761"/>
                  <a:gd name="connsiteX1601" fmla="*/ 688879 w 2967861"/>
                  <a:gd name="connsiteY1601" fmla="*/ 1313186 h 2340761"/>
                  <a:gd name="connsiteX1602" fmla="*/ 685775 w 2967861"/>
                  <a:gd name="connsiteY1602" fmla="*/ 1317532 h 2340761"/>
                  <a:gd name="connsiteX1603" fmla="*/ 683602 w 2967861"/>
                  <a:gd name="connsiteY1603" fmla="*/ 1319705 h 2340761"/>
                  <a:gd name="connsiteX1604" fmla="*/ 681428 w 2967861"/>
                  <a:gd name="connsiteY1604" fmla="*/ 1322810 h 2340761"/>
                  <a:gd name="connsiteX1605" fmla="*/ 678324 w 2967861"/>
                  <a:gd name="connsiteY1605" fmla="*/ 1324983 h 2340761"/>
                  <a:gd name="connsiteX1606" fmla="*/ 673046 w 2967861"/>
                  <a:gd name="connsiteY1606" fmla="*/ 1322810 h 2340761"/>
                  <a:gd name="connsiteX1607" fmla="*/ 661560 w 2967861"/>
                  <a:gd name="connsiteY1607" fmla="*/ 1320636 h 2340761"/>
                  <a:gd name="connsiteX1608" fmla="*/ 646969 w 2967861"/>
                  <a:gd name="connsiteY1608" fmla="*/ 1319705 h 2340761"/>
                  <a:gd name="connsiteX1609" fmla="*/ 632378 w 2967861"/>
                  <a:gd name="connsiteY1609" fmla="*/ 1315359 h 2340761"/>
                  <a:gd name="connsiteX1610" fmla="*/ 617787 w 2967861"/>
                  <a:gd name="connsiteY1610" fmla="*/ 1313186 h 2340761"/>
                  <a:gd name="connsiteX1611" fmla="*/ 610647 w 2967861"/>
                  <a:gd name="connsiteY1611" fmla="*/ 1312254 h 2340761"/>
                  <a:gd name="connsiteX1612" fmla="*/ 596056 w 2967861"/>
                  <a:gd name="connsiteY1612" fmla="*/ 1306046 h 2340761"/>
                  <a:gd name="connsiteX1613" fmla="*/ 581465 w 2967861"/>
                  <a:gd name="connsiteY1613" fmla="*/ 1298595 h 2340761"/>
                  <a:gd name="connsiteX1614" fmla="*/ 566874 w 2967861"/>
                  <a:gd name="connsiteY1614" fmla="*/ 1295490 h 2340761"/>
                  <a:gd name="connsiteX1615" fmla="*/ 551352 w 2967861"/>
                  <a:gd name="connsiteY1615" fmla="*/ 1298595 h 2340761"/>
                  <a:gd name="connsiteX1616" fmla="*/ 539865 w 2967861"/>
                  <a:gd name="connsiteY1616" fmla="*/ 1306046 h 2340761"/>
                  <a:gd name="connsiteX1617" fmla="*/ 536761 w 2967861"/>
                  <a:gd name="connsiteY1617" fmla="*/ 1315669 h 2340761"/>
                  <a:gd name="connsiteX1618" fmla="*/ 532725 w 2967861"/>
                  <a:gd name="connsiteY1618" fmla="*/ 1325293 h 2340761"/>
                  <a:gd name="connsiteX1619" fmla="*/ 530552 w 2967861"/>
                  <a:gd name="connsiteY1619" fmla="*/ 1335848 h 2340761"/>
                  <a:gd name="connsiteX1620" fmla="*/ 523411 w 2967861"/>
                  <a:gd name="connsiteY1620" fmla="*/ 1334917 h 2340761"/>
                  <a:gd name="connsiteX1621" fmla="*/ 510994 w 2967861"/>
                  <a:gd name="connsiteY1621" fmla="*/ 1330571 h 2340761"/>
                  <a:gd name="connsiteX1622" fmla="*/ 496403 w 2967861"/>
                  <a:gd name="connsiteY1622" fmla="*/ 1327466 h 2340761"/>
                  <a:gd name="connsiteX1623" fmla="*/ 485848 w 2967861"/>
                  <a:gd name="connsiteY1623" fmla="*/ 1323120 h 2340761"/>
                  <a:gd name="connsiteX1624" fmla="*/ 478707 w 2967861"/>
                  <a:gd name="connsiteY1624" fmla="*/ 1320016 h 2340761"/>
                  <a:gd name="connsiteX1625" fmla="*/ 474671 w 2967861"/>
                  <a:gd name="connsiteY1625" fmla="*/ 1305114 h 2340761"/>
                  <a:gd name="connsiteX1626" fmla="*/ 460081 w 2967861"/>
                  <a:gd name="connsiteY1626" fmla="*/ 1297664 h 2340761"/>
                  <a:gd name="connsiteX1627" fmla="*/ 445490 w 2967861"/>
                  <a:gd name="connsiteY1627" fmla="*/ 1295490 h 2340761"/>
                  <a:gd name="connsiteX1628" fmla="*/ 430899 w 2967861"/>
                  <a:gd name="connsiteY1628" fmla="*/ 1295490 h 2340761"/>
                  <a:gd name="connsiteX1629" fmla="*/ 418481 w 2967861"/>
                  <a:gd name="connsiteY1629" fmla="*/ 1291144 h 2340761"/>
                  <a:gd name="connsiteX1630" fmla="*/ 415376 w 2967861"/>
                  <a:gd name="connsiteY1630" fmla="*/ 1288040 h 2340761"/>
                  <a:gd name="connsiteX1631" fmla="*/ 413203 w 2967861"/>
                  <a:gd name="connsiteY1631" fmla="*/ 1285867 h 2340761"/>
                  <a:gd name="connsiteX1632" fmla="*/ 409167 w 2967861"/>
                  <a:gd name="connsiteY1632" fmla="*/ 1282762 h 2340761"/>
                  <a:gd name="connsiteX1633" fmla="*/ 408236 w 2967861"/>
                  <a:gd name="connsiteY1633" fmla="*/ 1278416 h 2340761"/>
                  <a:gd name="connsiteX1634" fmla="*/ 402027 w 2967861"/>
                  <a:gd name="connsiteY1634" fmla="*/ 1275311 h 2340761"/>
                  <a:gd name="connsiteX1635" fmla="*/ 406063 w 2967861"/>
                  <a:gd name="connsiteY1635" fmla="*/ 1256374 h 2340761"/>
                  <a:gd name="connsiteX1636" fmla="*/ 409167 w 2967861"/>
                  <a:gd name="connsiteY1636" fmla="*/ 1238368 h 2340761"/>
                  <a:gd name="connsiteX1637" fmla="*/ 415376 w 2967861"/>
                  <a:gd name="connsiteY1637" fmla="*/ 1221294 h 2340761"/>
                  <a:gd name="connsiteX1638" fmla="*/ 410720 w 2967861"/>
                  <a:gd name="connsiteY1638" fmla="*/ 1221294 h 2340761"/>
                  <a:gd name="connsiteX1639" fmla="*/ 401406 w 2967861"/>
                  <a:gd name="connsiteY1639" fmla="*/ 1219121 h 2340761"/>
                  <a:gd name="connsiteX1640" fmla="*/ 381538 w 2967861"/>
                  <a:gd name="connsiteY1640" fmla="*/ 1218189 h 2340761"/>
                  <a:gd name="connsiteX1641" fmla="*/ 358565 w 2967861"/>
                  <a:gd name="connsiteY1641" fmla="*/ 1218189 h 2340761"/>
                  <a:gd name="connsiteX1642" fmla="*/ 330314 w 2967861"/>
                  <a:gd name="connsiteY1642" fmla="*/ 1218189 h 2340761"/>
                  <a:gd name="connsiteX1643" fmla="*/ 305168 w 2967861"/>
                  <a:gd name="connsiteY1643" fmla="*/ 1219121 h 2340761"/>
                  <a:gd name="connsiteX1644" fmla="*/ 281264 w 2967861"/>
                  <a:gd name="connsiteY1644" fmla="*/ 1223467 h 2340761"/>
                  <a:gd name="connsiteX1645" fmla="*/ 265742 w 2967861"/>
                  <a:gd name="connsiteY1645" fmla="*/ 1226571 h 2340761"/>
                  <a:gd name="connsiteX1646" fmla="*/ 254255 w 2967861"/>
                  <a:gd name="connsiteY1646" fmla="*/ 1234022 h 2340761"/>
                  <a:gd name="connsiteX1647" fmla="*/ 239664 w 2967861"/>
                  <a:gd name="connsiteY1647" fmla="*/ 1243646 h 2340761"/>
                  <a:gd name="connsiteX1648" fmla="*/ 225073 w 2967861"/>
                  <a:gd name="connsiteY1648" fmla="*/ 1251097 h 2340761"/>
                  <a:gd name="connsiteX1649" fmla="*/ 174160 w 2967861"/>
                  <a:gd name="connsiteY1649" fmla="*/ 1243646 h 2340761"/>
                  <a:gd name="connsiteX1650" fmla="*/ 174160 w 2967861"/>
                  <a:gd name="connsiteY1650" fmla="*/ 1234022 h 2340761"/>
                  <a:gd name="connsiteX1651" fmla="*/ 180369 w 2967861"/>
                  <a:gd name="connsiteY1651" fmla="*/ 1233091 h 2340761"/>
                  <a:gd name="connsiteX1652" fmla="*/ 183473 w 2967861"/>
                  <a:gd name="connsiteY1652" fmla="*/ 1230918 h 2340761"/>
                  <a:gd name="connsiteX1653" fmla="*/ 187509 w 2967861"/>
                  <a:gd name="connsiteY1653" fmla="*/ 1228744 h 2340761"/>
                  <a:gd name="connsiteX1654" fmla="*/ 190614 w 2967861"/>
                  <a:gd name="connsiteY1654" fmla="*/ 1226571 h 2340761"/>
                  <a:gd name="connsiteX1655" fmla="*/ 192787 w 2967861"/>
                  <a:gd name="connsiteY1655" fmla="*/ 1226571 h 2340761"/>
                  <a:gd name="connsiteX1656" fmla="*/ 195891 w 2967861"/>
                  <a:gd name="connsiteY1656" fmla="*/ 1228744 h 2340761"/>
                  <a:gd name="connsiteX1657" fmla="*/ 199927 w 2967861"/>
                  <a:gd name="connsiteY1657" fmla="*/ 1230918 h 2340761"/>
                  <a:gd name="connsiteX1658" fmla="*/ 205205 w 2967861"/>
                  <a:gd name="connsiteY1658" fmla="*/ 1233091 h 2340761"/>
                  <a:gd name="connsiteX1659" fmla="*/ 208309 w 2967861"/>
                  <a:gd name="connsiteY1659" fmla="*/ 1233091 h 2340761"/>
                  <a:gd name="connsiteX1660" fmla="*/ 214518 w 2967861"/>
                  <a:gd name="connsiteY1660" fmla="*/ 1230918 h 2340761"/>
                  <a:gd name="connsiteX1661" fmla="*/ 219796 w 2967861"/>
                  <a:gd name="connsiteY1661" fmla="*/ 1225640 h 2340761"/>
                  <a:gd name="connsiteX1662" fmla="*/ 222900 w 2967861"/>
                  <a:gd name="connsiteY1662" fmla="*/ 1219431 h 2340761"/>
                  <a:gd name="connsiteX1663" fmla="*/ 226936 w 2967861"/>
                  <a:gd name="connsiteY1663" fmla="*/ 1216327 h 2340761"/>
                  <a:gd name="connsiteX1664" fmla="*/ 232213 w 2967861"/>
                  <a:gd name="connsiteY1664" fmla="*/ 1211980 h 2340761"/>
                  <a:gd name="connsiteX1665" fmla="*/ 244631 w 2967861"/>
                  <a:gd name="connsiteY1665" fmla="*/ 1211049 h 2340761"/>
                  <a:gd name="connsiteX1666" fmla="*/ 244631 w 2967861"/>
                  <a:gd name="connsiteY1666" fmla="*/ 1204840 h 2340761"/>
                  <a:gd name="connsiteX1667" fmla="*/ 244631 w 2967861"/>
                  <a:gd name="connsiteY1667" fmla="*/ 1202978 h 2340761"/>
                  <a:gd name="connsiteX1668" fmla="*/ 244631 w 2967861"/>
                  <a:gd name="connsiteY1668" fmla="*/ 1200804 h 2340761"/>
                  <a:gd name="connsiteX1669" fmla="*/ 244631 w 2967861"/>
                  <a:gd name="connsiteY1669" fmla="*/ 1196458 h 2340761"/>
                  <a:gd name="connsiteX1670" fmla="*/ 248667 w 2967861"/>
                  <a:gd name="connsiteY1670" fmla="*/ 1195527 h 2340761"/>
                  <a:gd name="connsiteX1671" fmla="*/ 250840 w 2967861"/>
                  <a:gd name="connsiteY1671" fmla="*/ 1193354 h 2340761"/>
                  <a:gd name="connsiteX1672" fmla="*/ 251771 w 2967861"/>
                  <a:gd name="connsiteY1672" fmla="*/ 1191181 h 2340761"/>
                  <a:gd name="connsiteX1673" fmla="*/ 253945 w 2967861"/>
                  <a:gd name="connsiteY1673" fmla="*/ 1191181 h 2340761"/>
                  <a:gd name="connsiteX1674" fmla="*/ 256118 w 2967861"/>
                  <a:gd name="connsiteY1674" fmla="*/ 1189007 h 2340761"/>
                  <a:gd name="connsiteX1675" fmla="*/ 261395 w 2967861"/>
                  <a:gd name="connsiteY1675" fmla="*/ 1189007 h 2340761"/>
                  <a:gd name="connsiteX1676" fmla="*/ 259222 w 2967861"/>
                  <a:gd name="connsiteY1676" fmla="*/ 1185903 h 2340761"/>
                  <a:gd name="connsiteX1677" fmla="*/ 256118 w 2967861"/>
                  <a:gd name="connsiteY1677" fmla="*/ 1181557 h 2340761"/>
                  <a:gd name="connsiteX1678" fmla="*/ 253945 w 2967861"/>
                  <a:gd name="connsiteY1678" fmla="*/ 1180625 h 2340761"/>
                  <a:gd name="connsiteX1679" fmla="*/ 251771 w 2967861"/>
                  <a:gd name="connsiteY1679" fmla="*/ 1178452 h 2340761"/>
                  <a:gd name="connsiteX1680" fmla="*/ 251771 w 2967861"/>
                  <a:gd name="connsiteY1680" fmla="*/ 1174106 h 2340761"/>
                  <a:gd name="connsiteX1681" fmla="*/ 253945 w 2967861"/>
                  <a:gd name="connsiteY1681" fmla="*/ 1173175 h 2340761"/>
                  <a:gd name="connsiteX1682" fmla="*/ 257980 w 2967861"/>
                  <a:gd name="connsiteY1682" fmla="*/ 1159515 h 2340761"/>
                  <a:gd name="connsiteX1683" fmla="*/ 263258 w 2967861"/>
                  <a:gd name="connsiteY1683" fmla="*/ 1148960 h 2340761"/>
                  <a:gd name="connsiteX1684" fmla="*/ 270398 w 2967861"/>
                  <a:gd name="connsiteY1684" fmla="*/ 1139336 h 2340761"/>
                  <a:gd name="connsiteX1685" fmla="*/ 290267 w 2967861"/>
                  <a:gd name="connsiteY1685" fmla="*/ 1139336 h 2340761"/>
                  <a:gd name="connsiteX1686" fmla="*/ 295544 w 2967861"/>
                  <a:gd name="connsiteY1686" fmla="*/ 1130954 h 2340761"/>
                  <a:gd name="connsiteX1687" fmla="*/ 297717 w 2967861"/>
                  <a:gd name="connsiteY1687" fmla="*/ 1119468 h 2340761"/>
                  <a:gd name="connsiteX1688" fmla="*/ 300822 w 2967861"/>
                  <a:gd name="connsiteY1688" fmla="*/ 1108912 h 2340761"/>
                  <a:gd name="connsiteX1689" fmla="*/ 310135 w 2967861"/>
                  <a:gd name="connsiteY1689" fmla="*/ 1101462 h 2340761"/>
                  <a:gd name="connsiteX1690" fmla="*/ 314171 w 2967861"/>
                  <a:gd name="connsiteY1690" fmla="*/ 1099289 h 2340761"/>
                  <a:gd name="connsiteX1691" fmla="*/ 315102 w 2967861"/>
                  <a:gd name="connsiteY1691" fmla="*/ 1099289 h 2340761"/>
                  <a:gd name="connsiteX1692" fmla="*/ 319138 w 2967861"/>
                  <a:gd name="connsiteY1692" fmla="*/ 1099289 h 2340761"/>
                  <a:gd name="connsiteX1693" fmla="*/ 321311 w 2967861"/>
                  <a:gd name="connsiteY1693" fmla="*/ 1101462 h 2340761"/>
                  <a:gd name="connsiteX1694" fmla="*/ 322243 w 2967861"/>
                  <a:gd name="connsiteY1694" fmla="*/ 1104566 h 2340761"/>
                  <a:gd name="connsiteX1695" fmla="*/ 324416 w 2967861"/>
                  <a:gd name="connsiteY1695" fmla="*/ 1108912 h 2340761"/>
                  <a:gd name="connsiteX1696" fmla="*/ 344284 w 2967861"/>
                  <a:gd name="connsiteY1696" fmla="*/ 1104566 h 2340761"/>
                  <a:gd name="connsiteX1697" fmla="*/ 361048 w 2967861"/>
                  <a:gd name="connsiteY1697" fmla="*/ 1094942 h 2340761"/>
                  <a:gd name="connsiteX1698" fmla="*/ 373466 w 2967861"/>
                  <a:gd name="connsiteY1698" fmla="*/ 1084387 h 2340761"/>
                  <a:gd name="connsiteX1699" fmla="*/ 388057 w 2967861"/>
                  <a:gd name="connsiteY1699" fmla="*/ 1089665 h 2340761"/>
                  <a:gd name="connsiteX1700" fmla="*/ 399544 w 2967861"/>
                  <a:gd name="connsiteY1700" fmla="*/ 1101151 h 2340761"/>
                  <a:gd name="connsiteX1701" fmla="*/ 406684 w 2967861"/>
                  <a:gd name="connsiteY1701" fmla="*/ 1113880 h 2340761"/>
                  <a:gd name="connsiteX1702" fmla="*/ 415066 w 2967861"/>
                  <a:gd name="connsiteY1702" fmla="*/ 1124435 h 2340761"/>
                  <a:gd name="connsiteX1703" fmla="*/ 424379 w 2967861"/>
                  <a:gd name="connsiteY1703" fmla="*/ 1135921 h 2340761"/>
                  <a:gd name="connsiteX1704" fmla="*/ 453561 w 2967861"/>
                  <a:gd name="connsiteY1704" fmla="*/ 1156100 h 2340761"/>
                  <a:gd name="connsiteX1705" fmla="*/ 480570 w 2967861"/>
                  <a:gd name="connsiteY1705" fmla="*/ 1176279 h 2340761"/>
                  <a:gd name="connsiteX1706" fmla="*/ 480570 w 2967861"/>
                  <a:gd name="connsiteY1706" fmla="*/ 1180625 h 2340761"/>
                  <a:gd name="connsiteX1707" fmla="*/ 480570 w 2967861"/>
                  <a:gd name="connsiteY1707" fmla="*/ 1183730 h 2340761"/>
                  <a:gd name="connsiteX1708" fmla="*/ 479639 w 2967861"/>
                  <a:gd name="connsiteY1708" fmla="*/ 1185903 h 2340761"/>
                  <a:gd name="connsiteX1709" fmla="*/ 479639 w 2967861"/>
                  <a:gd name="connsiteY1709" fmla="*/ 1188076 h 2340761"/>
                  <a:gd name="connsiteX1710" fmla="*/ 477466 w 2967861"/>
                  <a:gd name="connsiteY1710" fmla="*/ 1189007 h 2340761"/>
                  <a:gd name="connsiteX1711" fmla="*/ 470325 w 2967861"/>
                  <a:gd name="connsiteY1711" fmla="*/ 1196458 h 2340761"/>
                  <a:gd name="connsiteX1712" fmla="*/ 458839 w 2967861"/>
                  <a:gd name="connsiteY1712" fmla="*/ 1200804 h 2340761"/>
                  <a:gd name="connsiteX1713" fmla="*/ 444248 w 2967861"/>
                  <a:gd name="connsiteY1713" fmla="*/ 1202978 h 2340761"/>
                  <a:gd name="connsiteX1714" fmla="*/ 429657 w 2967861"/>
                  <a:gd name="connsiteY1714" fmla="*/ 1200804 h 2340761"/>
                  <a:gd name="connsiteX1715" fmla="*/ 435866 w 2967861"/>
                  <a:gd name="connsiteY1715" fmla="*/ 1213533 h 2340761"/>
                  <a:gd name="connsiteX1716" fmla="*/ 444248 w 2967861"/>
                  <a:gd name="connsiteY1716" fmla="*/ 1218810 h 2340761"/>
                  <a:gd name="connsiteX1717" fmla="*/ 455734 w 2967861"/>
                  <a:gd name="connsiteY1717" fmla="*/ 1223157 h 2340761"/>
                  <a:gd name="connsiteX1718" fmla="*/ 465048 w 2967861"/>
                  <a:gd name="connsiteY1718" fmla="*/ 1230607 h 2340761"/>
                  <a:gd name="connsiteX1719" fmla="*/ 473430 w 2967861"/>
                  <a:gd name="connsiteY1719" fmla="*/ 1230607 h 2340761"/>
                  <a:gd name="connsiteX1720" fmla="*/ 473430 w 2967861"/>
                  <a:gd name="connsiteY1720" fmla="*/ 1206082 h 2340761"/>
                  <a:gd name="connsiteX1721" fmla="*/ 484916 w 2967861"/>
                  <a:gd name="connsiteY1721" fmla="*/ 1206082 h 2340761"/>
                  <a:gd name="connsiteX1722" fmla="*/ 488021 w 2967861"/>
                  <a:gd name="connsiteY1722" fmla="*/ 1198631 h 2340761"/>
                  <a:gd name="connsiteX1723" fmla="*/ 492057 w 2967861"/>
                  <a:gd name="connsiteY1723" fmla="*/ 1193354 h 2340761"/>
                  <a:gd name="connsiteX1724" fmla="*/ 495161 w 2967861"/>
                  <a:gd name="connsiteY1724" fmla="*/ 1189007 h 2340761"/>
                  <a:gd name="connsiteX1725" fmla="*/ 500439 w 2967861"/>
                  <a:gd name="connsiteY1725" fmla="*/ 1185903 h 2340761"/>
                  <a:gd name="connsiteX1726" fmla="*/ 499507 w 2967861"/>
                  <a:gd name="connsiteY1726" fmla="*/ 1180625 h 2340761"/>
                  <a:gd name="connsiteX1727" fmla="*/ 497334 w 2967861"/>
                  <a:gd name="connsiteY1727" fmla="*/ 1176279 h 2340761"/>
                  <a:gd name="connsiteX1728" fmla="*/ 497334 w 2967861"/>
                  <a:gd name="connsiteY1728" fmla="*/ 1174106 h 2340761"/>
                  <a:gd name="connsiteX1729" fmla="*/ 495161 w 2967861"/>
                  <a:gd name="connsiteY1729" fmla="*/ 1171002 h 2340761"/>
                  <a:gd name="connsiteX1730" fmla="*/ 494230 w 2967861"/>
                  <a:gd name="connsiteY1730" fmla="*/ 1166655 h 2340761"/>
                  <a:gd name="connsiteX1731" fmla="*/ 494230 w 2967861"/>
                  <a:gd name="connsiteY1731" fmla="*/ 1161378 h 2340761"/>
                  <a:gd name="connsiteX1732" fmla="*/ 499507 w 2967861"/>
                  <a:gd name="connsiteY1732" fmla="*/ 1161378 h 2340761"/>
                  <a:gd name="connsiteX1733" fmla="*/ 504785 w 2967861"/>
                  <a:gd name="connsiteY1733" fmla="*/ 1163551 h 2340761"/>
                  <a:gd name="connsiteX1734" fmla="*/ 507889 w 2967861"/>
                  <a:gd name="connsiteY1734" fmla="*/ 1165724 h 2340761"/>
                  <a:gd name="connsiteX1735" fmla="*/ 510062 w 2967861"/>
                  <a:gd name="connsiteY1735" fmla="*/ 1165724 h 2340761"/>
                  <a:gd name="connsiteX1736" fmla="*/ 514098 w 2967861"/>
                  <a:gd name="connsiteY1736" fmla="*/ 1165724 h 2340761"/>
                  <a:gd name="connsiteX1737" fmla="*/ 517203 w 2967861"/>
                  <a:gd name="connsiteY1737" fmla="*/ 1165724 h 2340761"/>
                  <a:gd name="connsiteX1738" fmla="*/ 521238 w 2967861"/>
                  <a:gd name="connsiteY1738" fmla="*/ 1165724 h 2340761"/>
                  <a:gd name="connsiteX1739" fmla="*/ 521238 w 2967861"/>
                  <a:gd name="connsiteY1739" fmla="*/ 1161378 h 2340761"/>
                  <a:gd name="connsiteX1740" fmla="*/ 509752 w 2967861"/>
                  <a:gd name="connsiteY1740" fmla="*/ 1151754 h 2340761"/>
                  <a:gd name="connsiteX1741" fmla="*/ 499197 w 2967861"/>
                  <a:gd name="connsiteY1741" fmla="*/ 1144303 h 2340761"/>
                  <a:gd name="connsiteX1742" fmla="*/ 484606 w 2967861"/>
                  <a:gd name="connsiteY1742" fmla="*/ 1139026 h 2340761"/>
                  <a:gd name="connsiteX1743" fmla="*/ 484606 w 2967861"/>
                  <a:gd name="connsiteY1743" fmla="*/ 1128471 h 2340761"/>
                  <a:gd name="connsiteX1744" fmla="*/ 470015 w 2967861"/>
                  <a:gd name="connsiteY1744" fmla="*/ 1128471 h 2340761"/>
                  <a:gd name="connsiteX1745" fmla="*/ 457597 w 2967861"/>
                  <a:gd name="connsiteY1745" fmla="*/ 1109533 h 2340761"/>
                  <a:gd name="connsiteX1746" fmla="*/ 443937 w 2967861"/>
                  <a:gd name="connsiteY1746" fmla="*/ 1093701 h 2340761"/>
                  <a:gd name="connsiteX1747" fmla="*/ 429346 w 2967861"/>
                  <a:gd name="connsiteY1747" fmla="*/ 1078799 h 2340761"/>
                  <a:gd name="connsiteX1748" fmla="*/ 429346 w 2967861"/>
                  <a:gd name="connsiteY1748" fmla="*/ 1072590 h 2340761"/>
                  <a:gd name="connsiteX1749" fmla="*/ 429346 w 2967861"/>
                  <a:gd name="connsiteY1749" fmla="*/ 1069486 h 2340761"/>
                  <a:gd name="connsiteX1750" fmla="*/ 429346 w 2967861"/>
                  <a:gd name="connsiteY1750" fmla="*/ 1065140 h 2340761"/>
                  <a:gd name="connsiteX1751" fmla="*/ 429346 w 2967861"/>
                  <a:gd name="connsiteY1751" fmla="*/ 1064208 h 2340761"/>
                  <a:gd name="connsiteX1752" fmla="*/ 433382 w 2967861"/>
                  <a:gd name="connsiteY1752" fmla="*/ 1062035 h 2340761"/>
                  <a:gd name="connsiteX1753" fmla="*/ 436487 w 2967861"/>
                  <a:gd name="connsiteY1753" fmla="*/ 1057689 h 2340761"/>
                  <a:gd name="connsiteX1754" fmla="*/ 438660 w 2967861"/>
                  <a:gd name="connsiteY1754" fmla="*/ 1057689 h 2340761"/>
                  <a:gd name="connsiteX1755" fmla="*/ 438660 w 2967861"/>
                  <a:gd name="connsiteY1755" fmla="*/ 1056758 h 2340761"/>
                  <a:gd name="connsiteX1756" fmla="*/ 440833 w 2967861"/>
                  <a:gd name="connsiteY1756" fmla="*/ 1056758 h 2340761"/>
                  <a:gd name="connsiteX1757" fmla="*/ 443006 w 2967861"/>
                  <a:gd name="connsiteY1757" fmla="*/ 1056758 h 2340761"/>
                  <a:gd name="connsiteX1758" fmla="*/ 443937 w 2967861"/>
                  <a:gd name="connsiteY1758" fmla="*/ 1054584 h 2340761"/>
                  <a:gd name="connsiteX1759" fmla="*/ 446111 w 2967861"/>
                  <a:gd name="connsiteY1759" fmla="*/ 1057689 h 2340761"/>
                  <a:gd name="connsiteX1760" fmla="*/ 448284 w 2967861"/>
                  <a:gd name="connsiteY1760" fmla="*/ 1062035 h 2340761"/>
                  <a:gd name="connsiteX1761" fmla="*/ 448284 w 2967861"/>
                  <a:gd name="connsiteY1761" fmla="*/ 1065140 h 2340761"/>
                  <a:gd name="connsiteX1762" fmla="*/ 450457 w 2967861"/>
                  <a:gd name="connsiteY1762" fmla="*/ 1071349 h 2340761"/>
                  <a:gd name="connsiteX1763" fmla="*/ 465048 w 2967861"/>
                  <a:gd name="connsiteY1763" fmla="*/ 1067002 h 2340761"/>
                  <a:gd name="connsiteX1764" fmla="*/ 472188 w 2967861"/>
                  <a:gd name="connsiteY1764" fmla="*/ 1087181 h 2340761"/>
                  <a:gd name="connsiteX1765" fmla="*/ 479328 w 2967861"/>
                  <a:gd name="connsiteY1765" fmla="*/ 1098668 h 2340761"/>
                  <a:gd name="connsiteX1766" fmla="*/ 487710 w 2967861"/>
                  <a:gd name="connsiteY1766" fmla="*/ 1103945 h 2340761"/>
                  <a:gd name="connsiteX1767" fmla="*/ 497024 w 2967861"/>
                  <a:gd name="connsiteY1767" fmla="*/ 1106118 h 2340761"/>
                  <a:gd name="connsiteX1768" fmla="*/ 507579 w 2967861"/>
                  <a:gd name="connsiteY1768" fmla="*/ 1111396 h 2340761"/>
                  <a:gd name="connsiteX1769" fmla="*/ 521238 w 2967861"/>
                  <a:gd name="connsiteY1769" fmla="*/ 1121020 h 2340761"/>
                  <a:gd name="connsiteX1770" fmla="*/ 526516 w 2967861"/>
                  <a:gd name="connsiteY1770" fmla="*/ 1126297 h 2340761"/>
                  <a:gd name="connsiteX1771" fmla="*/ 526516 w 2967861"/>
                  <a:gd name="connsiteY1771" fmla="*/ 1133748 h 2340761"/>
                  <a:gd name="connsiteX1772" fmla="*/ 524343 w 2967861"/>
                  <a:gd name="connsiteY1772" fmla="*/ 1141199 h 2340761"/>
                  <a:gd name="connsiteX1773" fmla="*/ 522170 w 2967861"/>
                  <a:gd name="connsiteY1773" fmla="*/ 1150823 h 2340761"/>
                  <a:gd name="connsiteX1774" fmla="*/ 524343 w 2967861"/>
                  <a:gd name="connsiteY1774" fmla="*/ 1161378 h 2340761"/>
                  <a:gd name="connsiteX1775" fmla="*/ 528379 w 2967861"/>
                  <a:gd name="connsiteY1775" fmla="*/ 1165724 h 2340761"/>
                  <a:gd name="connsiteX1776" fmla="*/ 531483 w 2967861"/>
                  <a:gd name="connsiteY1776" fmla="*/ 1166655 h 2340761"/>
                  <a:gd name="connsiteX1777" fmla="*/ 536761 w 2967861"/>
                  <a:gd name="connsiteY1777" fmla="*/ 1171002 h 2340761"/>
                  <a:gd name="connsiteX1778" fmla="*/ 540797 w 2967861"/>
                  <a:gd name="connsiteY1778" fmla="*/ 1174106 h 2340761"/>
                  <a:gd name="connsiteX1779" fmla="*/ 543901 w 2967861"/>
                  <a:gd name="connsiteY1779" fmla="*/ 1176279 h 2340761"/>
                  <a:gd name="connsiteX1780" fmla="*/ 560665 w 2967861"/>
                  <a:gd name="connsiteY1780" fmla="*/ 1225951 h 2340761"/>
                  <a:gd name="connsiteX1781" fmla="*/ 564701 w 2967861"/>
                  <a:gd name="connsiteY1781" fmla="*/ 1225951 h 2340761"/>
                  <a:gd name="connsiteX1782" fmla="*/ 565632 w 2967861"/>
                  <a:gd name="connsiteY1782" fmla="*/ 1228124 h 2340761"/>
                  <a:gd name="connsiteX1783" fmla="*/ 567805 w 2967861"/>
                  <a:gd name="connsiteY1783" fmla="*/ 1228124 h 2340761"/>
                  <a:gd name="connsiteX1784" fmla="*/ 569978 w 2967861"/>
                  <a:gd name="connsiteY1784" fmla="*/ 1230297 h 2340761"/>
                  <a:gd name="connsiteX1785" fmla="*/ 575256 w 2967861"/>
                  <a:gd name="connsiteY1785" fmla="*/ 1228124 h 2340761"/>
                  <a:gd name="connsiteX1786" fmla="*/ 580534 w 2967861"/>
                  <a:gd name="connsiteY1786" fmla="*/ 1225951 h 2340761"/>
                  <a:gd name="connsiteX1787" fmla="*/ 582707 w 2967861"/>
                  <a:gd name="connsiteY1787" fmla="*/ 1225019 h 2340761"/>
                  <a:gd name="connsiteX1788" fmla="*/ 584880 w 2967861"/>
                  <a:gd name="connsiteY1788" fmla="*/ 1220673 h 2340761"/>
                  <a:gd name="connsiteX1789" fmla="*/ 584880 w 2967861"/>
                  <a:gd name="connsiteY1789" fmla="*/ 1218500 h 2340761"/>
                  <a:gd name="connsiteX1790" fmla="*/ 587053 w 2967861"/>
                  <a:gd name="connsiteY1790" fmla="*/ 1215395 h 2340761"/>
                  <a:gd name="connsiteX1791" fmla="*/ 587984 w 2967861"/>
                  <a:gd name="connsiteY1791" fmla="*/ 1211049 h 2340761"/>
                  <a:gd name="connsiteX1792" fmla="*/ 592020 w 2967861"/>
                  <a:gd name="connsiteY1792" fmla="*/ 1210118 h 2340761"/>
                  <a:gd name="connsiteX1793" fmla="*/ 597298 w 2967861"/>
                  <a:gd name="connsiteY1793" fmla="*/ 1205772 h 2340761"/>
                  <a:gd name="connsiteX1794" fmla="*/ 594193 w 2967861"/>
                  <a:gd name="connsiteY1794" fmla="*/ 1188697 h 2340761"/>
                  <a:gd name="connsiteX1795" fmla="*/ 587053 w 2967861"/>
                  <a:gd name="connsiteY1795" fmla="*/ 1172864 h 2340761"/>
                  <a:gd name="connsiteX1796" fmla="*/ 577740 w 2967861"/>
                  <a:gd name="connsiteY1796" fmla="*/ 1161378 h 2340761"/>
                  <a:gd name="connsiteX1797" fmla="*/ 577740 w 2967861"/>
                  <a:gd name="connsiteY1797" fmla="*/ 1156411 h 2340761"/>
                  <a:gd name="connsiteX1798" fmla="*/ 580844 w 2967861"/>
                  <a:gd name="connsiteY1798" fmla="*/ 1158584 h 2340761"/>
                  <a:gd name="connsiteX1799" fmla="*/ 580844 w 2967861"/>
                  <a:gd name="connsiteY1799" fmla="*/ 1159515 h 2340761"/>
                  <a:gd name="connsiteX1800" fmla="*/ 583017 w 2967861"/>
                  <a:gd name="connsiteY1800" fmla="*/ 1161688 h 2340761"/>
                  <a:gd name="connsiteX1801" fmla="*/ 585190 w 2967861"/>
                  <a:gd name="connsiteY1801" fmla="*/ 1166035 h 2340761"/>
                  <a:gd name="connsiteX1802" fmla="*/ 592331 w 2967861"/>
                  <a:gd name="connsiteY1802" fmla="*/ 1163861 h 2340761"/>
                  <a:gd name="connsiteX1803" fmla="*/ 595435 w 2967861"/>
                  <a:gd name="connsiteY1803" fmla="*/ 1163861 h 2340761"/>
                  <a:gd name="connsiteX1804" fmla="*/ 597608 w 2967861"/>
                  <a:gd name="connsiteY1804" fmla="*/ 1163861 h 2340761"/>
                  <a:gd name="connsiteX1805" fmla="*/ 599781 w 2967861"/>
                  <a:gd name="connsiteY1805" fmla="*/ 1161688 h 2340761"/>
                  <a:gd name="connsiteX1806" fmla="*/ 599781 w 2967861"/>
                  <a:gd name="connsiteY1806" fmla="*/ 1159515 h 2340761"/>
                  <a:gd name="connsiteX1807" fmla="*/ 599781 w 2967861"/>
                  <a:gd name="connsiteY1807" fmla="*/ 1158584 h 2340761"/>
                  <a:gd name="connsiteX1808" fmla="*/ 597608 w 2967861"/>
                  <a:gd name="connsiteY1808" fmla="*/ 1154238 h 2340761"/>
                  <a:gd name="connsiteX1809" fmla="*/ 597608 w 2967861"/>
                  <a:gd name="connsiteY1809" fmla="*/ 1148960 h 2340761"/>
                  <a:gd name="connsiteX1810" fmla="*/ 600713 w 2967861"/>
                  <a:gd name="connsiteY1810" fmla="*/ 1148960 h 2340761"/>
                  <a:gd name="connsiteX1811" fmla="*/ 600713 w 2967861"/>
                  <a:gd name="connsiteY1811" fmla="*/ 1144614 h 2340761"/>
                  <a:gd name="connsiteX1812" fmla="*/ 604748 w 2967861"/>
                  <a:gd name="connsiteY1812" fmla="*/ 1144614 h 2340761"/>
                  <a:gd name="connsiteX1813" fmla="*/ 607853 w 2967861"/>
                  <a:gd name="connsiteY1813" fmla="*/ 1144614 h 2340761"/>
                  <a:gd name="connsiteX1814" fmla="*/ 610026 w 2967861"/>
                  <a:gd name="connsiteY1814" fmla="*/ 1146787 h 2340761"/>
                  <a:gd name="connsiteX1815" fmla="*/ 612199 w 2967861"/>
                  <a:gd name="connsiteY1815" fmla="*/ 1146787 h 2340761"/>
                  <a:gd name="connsiteX1816" fmla="*/ 614372 w 2967861"/>
                  <a:gd name="connsiteY1816" fmla="*/ 1148960 h 2340761"/>
                  <a:gd name="connsiteX1817" fmla="*/ 619650 w 2967861"/>
                  <a:gd name="connsiteY1817" fmla="*/ 1151133 h 2340761"/>
                  <a:gd name="connsiteX1818" fmla="*/ 622754 w 2967861"/>
                  <a:gd name="connsiteY1818" fmla="*/ 1152064 h 2340761"/>
                  <a:gd name="connsiteX1819" fmla="*/ 624927 w 2967861"/>
                  <a:gd name="connsiteY1819" fmla="*/ 1154238 h 2340761"/>
                  <a:gd name="connsiteX1820" fmla="*/ 627100 w 2967861"/>
                  <a:gd name="connsiteY1820" fmla="*/ 1156411 h 2340761"/>
                  <a:gd name="connsiteX1821" fmla="*/ 630205 w 2967861"/>
                  <a:gd name="connsiteY1821" fmla="*/ 1158584 h 2340761"/>
                  <a:gd name="connsiteX1822" fmla="*/ 634241 w 2967861"/>
                  <a:gd name="connsiteY1822" fmla="*/ 1161688 h 2340761"/>
                  <a:gd name="connsiteX1823" fmla="*/ 632068 w 2967861"/>
                  <a:gd name="connsiteY1823" fmla="*/ 1166966 h 2340761"/>
                  <a:gd name="connsiteX1824" fmla="*/ 629894 w 2967861"/>
                  <a:gd name="connsiteY1824" fmla="*/ 1171312 h 2340761"/>
                  <a:gd name="connsiteX1825" fmla="*/ 629894 w 2967861"/>
                  <a:gd name="connsiteY1825" fmla="*/ 1174416 h 2340761"/>
                  <a:gd name="connsiteX1826" fmla="*/ 629894 w 2967861"/>
                  <a:gd name="connsiteY1826" fmla="*/ 1178763 h 2340761"/>
                  <a:gd name="connsiteX1827" fmla="*/ 629894 w 2967861"/>
                  <a:gd name="connsiteY1827" fmla="*/ 1181867 h 2340761"/>
                  <a:gd name="connsiteX1828" fmla="*/ 629894 w 2967861"/>
                  <a:gd name="connsiteY1828" fmla="*/ 1186213 h 2340761"/>
                  <a:gd name="connsiteX1829" fmla="*/ 629894 w 2967861"/>
                  <a:gd name="connsiteY1829" fmla="*/ 1189318 h 2340761"/>
                  <a:gd name="connsiteX1830" fmla="*/ 636103 w 2967861"/>
                  <a:gd name="connsiteY1830" fmla="*/ 1206392 h 2340761"/>
                  <a:gd name="connsiteX1831" fmla="*/ 648521 w 2967861"/>
                  <a:gd name="connsiteY1831" fmla="*/ 1223467 h 2340761"/>
                  <a:gd name="connsiteX1832" fmla="*/ 665285 w 2967861"/>
                  <a:gd name="connsiteY1832" fmla="*/ 1234022 h 2340761"/>
                  <a:gd name="connsiteX1833" fmla="*/ 680808 w 2967861"/>
                  <a:gd name="connsiteY1833" fmla="*/ 1238368 h 2340761"/>
                  <a:gd name="connsiteX1834" fmla="*/ 684843 w 2967861"/>
                  <a:gd name="connsiteY1834" fmla="*/ 1236195 h 2340761"/>
                  <a:gd name="connsiteX1835" fmla="*/ 687948 w 2967861"/>
                  <a:gd name="connsiteY1835" fmla="*/ 1233091 h 2340761"/>
                  <a:gd name="connsiteX1836" fmla="*/ 690121 w 2967861"/>
                  <a:gd name="connsiteY1836" fmla="*/ 1228744 h 2340761"/>
                  <a:gd name="connsiteX1837" fmla="*/ 695399 w 2967861"/>
                  <a:gd name="connsiteY1837" fmla="*/ 1226571 h 2340761"/>
                  <a:gd name="connsiteX1838" fmla="*/ 699434 w 2967861"/>
                  <a:gd name="connsiteY1838" fmla="*/ 1225640 h 2340761"/>
                  <a:gd name="connsiteX1839" fmla="*/ 704712 w 2967861"/>
                  <a:gd name="connsiteY1839" fmla="*/ 1226571 h 2340761"/>
                  <a:gd name="connsiteX1840" fmla="*/ 714025 w 2967861"/>
                  <a:gd name="connsiteY1840" fmla="*/ 1230918 h 2340761"/>
                  <a:gd name="connsiteX1841" fmla="*/ 721165 w 2967861"/>
                  <a:gd name="connsiteY1841" fmla="*/ 1234022 h 2340761"/>
                  <a:gd name="connsiteX1842" fmla="*/ 728306 w 2967861"/>
                  <a:gd name="connsiteY1842" fmla="*/ 1236195 h 2340761"/>
                  <a:gd name="connsiteX1843" fmla="*/ 735446 w 2967861"/>
                  <a:gd name="connsiteY1843" fmla="*/ 1234022 h 2340761"/>
                  <a:gd name="connsiteX1844" fmla="*/ 743828 w 2967861"/>
                  <a:gd name="connsiteY1844" fmla="*/ 1226571 h 2340761"/>
                  <a:gd name="connsiteX1845" fmla="*/ 750968 w 2967861"/>
                  <a:gd name="connsiteY1845" fmla="*/ 1226571 h 2340761"/>
                  <a:gd name="connsiteX1846" fmla="*/ 755004 w 2967861"/>
                  <a:gd name="connsiteY1846" fmla="*/ 1226571 h 2340761"/>
                  <a:gd name="connsiteX1847" fmla="*/ 758109 w 2967861"/>
                  <a:gd name="connsiteY1847" fmla="*/ 1226571 h 2340761"/>
                  <a:gd name="connsiteX1848" fmla="*/ 760282 w 2967861"/>
                  <a:gd name="connsiteY1848" fmla="*/ 1228744 h 2340761"/>
                  <a:gd name="connsiteX1849" fmla="*/ 762455 w 2967861"/>
                  <a:gd name="connsiteY1849" fmla="*/ 1230918 h 2340761"/>
                  <a:gd name="connsiteX1850" fmla="*/ 762455 w 2967861"/>
                  <a:gd name="connsiteY1850" fmla="*/ 1234022 h 2340761"/>
                  <a:gd name="connsiteX1851" fmla="*/ 764628 w 2967861"/>
                  <a:gd name="connsiteY1851" fmla="*/ 1238368 h 2340761"/>
                  <a:gd name="connsiteX1852" fmla="*/ 767732 w 2967861"/>
                  <a:gd name="connsiteY1852" fmla="*/ 1251097 h 2340761"/>
                  <a:gd name="connsiteX1853" fmla="*/ 765870 w 2967861"/>
                  <a:gd name="connsiteY1853" fmla="*/ 1265377 h 2340761"/>
                  <a:gd name="connsiteX1854" fmla="*/ 845033 w 2967861"/>
                  <a:gd name="connsiteY1854" fmla="*/ 1136232 h 2340761"/>
                  <a:gd name="connsiteX1855" fmla="*/ 825165 w 2967861"/>
                  <a:gd name="connsiteY1855" fmla="*/ 1141509 h 2340761"/>
                  <a:gd name="connsiteX1856" fmla="*/ 803434 w 2967861"/>
                  <a:gd name="connsiteY1856" fmla="*/ 1143682 h 2340761"/>
                  <a:gd name="connsiteX1857" fmla="*/ 781702 w 2967861"/>
                  <a:gd name="connsiteY1857" fmla="*/ 1139336 h 2340761"/>
                  <a:gd name="connsiteX1858" fmla="*/ 773320 w 2967861"/>
                  <a:gd name="connsiteY1858" fmla="*/ 1136232 h 2340761"/>
                  <a:gd name="connsiteX1859" fmla="*/ 766180 w 2967861"/>
                  <a:gd name="connsiteY1859" fmla="*/ 1130954 h 2340761"/>
                  <a:gd name="connsiteX1860" fmla="*/ 756867 w 2967861"/>
                  <a:gd name="connsiteY1860" fmla="*/ 1124745 h 2340761"/>
                  <a:gd name="connsiteX1861" fmla="*/ 742276 w 2967861"/>
                  <a:gd name="connsiteY1861" fmla="*/ 1124745 h 2340761"/>
                  <a:gd name="connsiteX1862" fmla="*/ 727685 w 2967861"/>
                  <a:gd name="connsiteY1862" fmla="*/ 1126918 h 2340761"/>
                  <a:gd name="connsiteX1863" fmla="*/ 713094 w 2967861"/>
                  <a:gd name="connsiteY1863" fmla="*/ 1134369 h 2340761"/>
                  <a:gd name="connsiteX1864" fmla="*/ 700676 w 2967861"/>
                  <a:gd name="connsiteY1864" fmla="*/ 1139647 h 2340761"/>
                  <a:gd name="connsiteX1865" fmla="*/ 686085 w 2967861"/>
                  <a:gd name="connsiteY1865" fmla="*/ 1141820 h 2340761"/>
                  <a:gd name="connsiteX1866" fmla="*/ 671494 w 2967861"/>
                  <a:gd name="connsiteY1866" fmla="*/ 1136542 h 2340761"/>
                  <a:gd name="connsiteX1867" fmla="*/ 666217 w 2967861"/>
                  <a:gd name="connsiteY1867" fmla="*/ 1134369 h 2340761"/>
                  <a:gd name="connsiteX1868" fmla="*/ 662181 w 2967861"/>
                  <a:gd name="connsiteY1868" fmla="*/ 1132196 h 2340761"/>
                  <a:gd name="connsiteX1869" fmla="*/ 659076 w 2967861"/>
                  <a:gd name="connsiteY1869" fmla="*/ 1131265 h 2340761"/>
                  <a:gd name="connsiteX1870" fmla="*/ 656903 w 2967861"/>
                  <a:gd name="connsiteY1870" fmla="*/ 1126918 h 2340761"/>
                  <a:gd name="connsiteX1871" fmla="*/ 656903 w 2967861"/>
                  <a:gd name="connsiteY1871" fmla="*/ 1123814 h 2340761"/>
                  <a:gd name="connsiteX1872" fmla="*/ 654730 w 2967861"/>
                  <a:gd name="connsiteY1872" fmla="*/ 1116363 h 2340761"/>
                  <a:gd name="connsiteX1873" fmla="*/ 654730 w 2967861"/>
                  <a:gd name="connsiteY1873" fmla="*/ 1110154 h 2340761"/>
                  <a:gd name="connsiteX1874" fmla="*/ 658766 w 2967861"/>
                  <a:gd name="connsiteY1874" fmla="*/ 1099599 h 2340761"/>
                  <a:gd name="connsiteX1875" fmla="*/ 665906 w 2967861"/>
                  <a:gd name="connsiteY1875" fmla="*/ 1086871 h 2340761"/>
                  <a:gd name="connsiteX1876" fmla="*/ 674288 w 2967861"/>
                  <a:gd name="connsiteY1876" fmla="*/ 1071969 h 2340761"/>
                  <a:gd name="connsiteX1877" fmla="*/ 683602 w 2967861"/>
                  <a:gd name="connsiteY1877" fmla="*/ 1057068 h 2340761"/>
                  <a:gd name="connsiteX1878" fmla="*/ 690742 w 2967861"/>
                  <a:gd name="connsiteY1878" fmla="*/ 1043408 h 2340761"/>
                  <a:gd name="connsiteX1879" fmla="*/ 694778 w 2967861"/>
                  <a:gd name="connsiteY1879" fmla="*/ 1035026 h 2340761"/>
                  <a:gd name="connsiteX1880" fmla="*/ 703160 w 2967861"/>
                  <a:gd name="connsiteY1880" fmla="*/ 1037199 h 2340761"/>
                  <a:gd name="connsiteX1881" fmla="*/ 710300 w 2967861"/>
                  <a:gd name="connsiteY1881" fmla="*/ 1040304 h 2340761"/>
                  <a:gd name="connsiteX1882" fmla="*/ 715578 w 2967861"/>
                  <a:gd name="connsiteY1882" fmla="*/ 1042477 h 2340761"/>
                  <a:gd name="connsiteX1883" fmla="*/ 721786 w 2967861"/>
                  <a:gd name="connsiteY1883" fmla="*/ 1047755 h 2340761"/>
                  <a:gd name="connsiteX1884" fmla="*/ 724891 w 2967861"/>
                  <a:gd name="connsiteY1884" fmla="*/ 1049928 h 2340761"/>
                  <a:gd name="connsiteX1885" fmla="*/ 727064 w 2967861"/>
                  <a:gd name="connsiteY1885" fmla="*/ 1049928 h 2340761"/>
                  <a:gd name="connsiteX1886" fmla="*/ 729237 w 2967861"/>
                  <a:gd name="connsiteY1886" fmla="*/ 1049928 h 2340761"/>
                  <a:gd name="connsiteX1887" fmla="*/ 730168 w 2967861"/>
                  <a:gd name="connsiteY1887" fmla="*/ 1050859 h 2340761"/>
                  <a:gd name="connsiteX1888" fmla="*/ 717751 w 2967861"/>
                  <a:gd name="connsiteY1888" fmla="*/ 1055205 h 2340761"/>
                  <a:gd name="connsiteX1889" fmla="*/ 721786 w 2967861"/>
                  <a:gd name="connsiteY1889" fmla="*/ 1064829 h 2340761"/>
                  <a:gd name="connsiteX1890" fmla="*/ 728927 w 2967861"/>
                  <a:gd name="connsiteY1890" fmla="*/ 1072280 h 2340761"/>
                  <a:gd name="connsiteX1891" fmla="*/ 734204 w 2967861"/>
                  <a:gd name="connsiteY1891" fmla="*/ 1079731 h 2340761"/>
                  <a:gd name="connsiteX1892" fmla="*/ 743518 w 2967861"/>
                  <a:gd name="connsiteY1892" fmla="*/ 1080662 h 2340761"/>
                  <a:gd name="connsiteX1893" fmla="*/ 755935 w 2967861"/>
                  <a:gd name="connsiteY1893" fmla="*/ 1075384 h 2340761"/>
                  <a:gd name="connsiteX1894" fmla="*/ 765249 w 2967861"/>
                  <a:gd name="connsiteY1894" fmla="*/ 1067934 h 2340761"/>
                  <a:gd name="connsiteX1895" fmla="*/ 780771 w 2967861"/>
                  <a:gd name="connsiteY1895" fmla="*/ 1073211 h 2340761"/>
                  <a:gd name="connsiteX1896" fmla="*/ 800640 w 2967861"/>
                  <a:gd name="connsiteY1896" fmla="*/ 1084698 h 2340761"/>
                  <a:gd name="connsiteX1897" fmla="*/ 821439 w 2967861"/>
                  <a:gd name="connsiteY1897" fmla="*/ 1097426 h 2340761"/>
                  <a:gd name="connsiteX1898" fmla="*/ 836030 w 2967861"/>
                  <a:gd name="connsiteY1898" fmla="*/ 1110154 h 2340761"/>
                  <a:gd name="connsiteX1899" fmla="*/ 844413 w 2967861"/>
                  <a:gd name="connsiteY1899" fmla="*/ 1125056 h 2340761"/>
                  <a:gd name="connsiteX1900" fmla="*/ 850621 w 2967861"/>
                  <a:gd name="connsiteY1900" fmla="*/ 1125056 h 2340761"/>
                  <a:gd name="connsiteX1901" fmla="*/ 845033 w 2967861"/>
                  <a:gd name="connsiteY1901" fmla="*/ 1136232 h 2340761"/>
                  <a:gd name="connsiteX1902" fmla="*/ 1025402 w 2967861"/>
                  <a:gd name="connsiteY1902" fmla="*/ 1146787 h 2340761"/>
                  <a:gd name="connsiteX1903" fmla="*/ 1022298 w 2967861"/>
                  <a:gd name="connsiteY1903" fmla="*/ 1146787 h 2340761"/>
                  <a:gd name="connsiteX1904" fmla="*/ 1018262 w 2967861"/>
                  <a:gd name="connsiteY1904" fmla="*/ 1146787 h 2340761"/>
                  <a:gd name="connsiteX1905" fmla="*/ 1015157 w 2967861"/>
                  <a:gd name="connsiteY1905" fmla="*/ 1146787 h 2340761"/>
                  <a:gd name="connsiteX1906" fmla="*/ 1011122 w 2967861"/>
                  <a:gd name="connsiteY1906" fmla="*/ 1144614 h 2340761"/>
                  <a:gd name="connsiteX1907" fmla="*/ 1008949 w 2967861"/>
                  <a:gd name="connsiteY1907" fmla="*/ 1161688 h 2340761"/>
                  <a:gd name="connsiteX1908" fmla="*/ 1011122 w 2967861"/>
                  <a:gd name="connsiteY1908" fmla="*/ 1173175 h 2340761"/>
                  <a:gd name="connsiteX1909" fmla="*/ 1016399 w 2967861"/>
                  <a:gd name="connsiteY1909" fmla="*/ 1183730 h 2340761"/>
                  <a:gd name="connsiteX1910" fmla="*/ 1020435 w 2967861"/>
                  <a:gd name="connsiteY1910" fmla="*/ 1196458 h 2340761"/>
                  <a:gd name="connsiteX1911" fmla="*/ 1022608 w 2967861"/>
                  <a:gd name="connsiteY1911" fmla="*/ 1217569 h 2340761"/>
                  <a:gd name="connsiteX1912" fmla="*/ 995600 w 2967861"/>
                  <a:gd name="connsiteY1912" fmla="*/ 1218500 h 2340761"/>
                  <a:gd name="connsiteX1913" fmla="*/ 976973 w 2967861"/>
                  <a:gd name="connsiteY1913" fmla="*/ 1215395 h 2340761"/>
                  <a:gd name="connsiteX1914" fmla="*/ 966418 w 2967861"/>
                  <a:gd name="connsiteY1914" fmla="*/ 1205772 h 2340761"/>
                  <a:gd name="connsiteX1915" fmla="*/ 962382 w 2967861"/>
                  <a:gd name="connsiteY1915" fmla="*/ 1188697 h 2340761"/>
                  <a:gd name="connsiteX1916" fmla="*/ 962382 w 2967861"/>
                  <a:gd name="connsiteY1916" fmla="*/ 1165414 h 2340761"/>
                  <a:gd name="connsiteX1917" fmla="*/ 974800 w 2967861"/>
                  <a:gd name="connsiteY1917" fmla="*/ 1165414 h 2340761"/>
                  <a:gd name="connsiteX1918" fmla="*/ 967660 w 2967861"/>
                  <a:gd name="connsiteY1918" fmla="*/ 1151754 h 2340761"/>
                  <a:gd name="connsiteX1919" fmla="*/ 955242 w 2967861"/>
                  <a:gd name="connsiteY1919" fmla="*/ 1138094 h 2340761"/>
                  <a:gd name="connsiteX1920" fmla="*/ 944686 w 2967861"/>
                  <a:gd name="connsiteY1920" fmla="*/ 1121020 h 2340761"/>
                  <a:gd name="connsiteX1921" fmla="*/ 933200 w 2967861"/>
                  <a:gd name="connsiteY1921" fmla="*/ 1103945 h 2340761"/>
                  <a:gd name="connsiteX1922" fmla="*/ 927922 w 2967861"/>
                  <a:gd name="connsiteY1922" fmla="*/ 1086871 h 2340761"/>
                  <a:gd name="connsiteX1923" fmla="*/ 931027 w 2967861"/>
                  <a:gd name="connsiteY1923" fmla="*/ 1071038 h 2340761"/>
                  <a:gd name="connsiteX1924" fmla="*/ 938167 w 2967861"/>
                  <a:gd name="connsiteY1924" fmla="*/ 1059552 h 2340761"/>
                  <a:gd name="connsiteX1925" fmla="*/ 949653 w 2967861"/>
                  <a:gd name="connsiteY1925" fmla="*/ 1049928 h 2340761"/>
                  <a:gd name="connsiteX1926" fmla="*/ 962071 w 2967861"/>
                  <a:gd name="connsiteY1926" fmla="*/ 1044650 h 2340761"/>
                  <a:gd name="connsiteX1927" fmla="*/ 974489 w 2967861"/>
                  <a:gd name="connsiteY1927" fmla="*/ 1039373 h 2340761"/>
                  <a:gd name="connsiteX1928" fmla="*/ 985976 w 2967861"/>
                  <a:gd name="connsiteY1928" fmla="*/ 1029749 h 2340761"/>
                  <a:gd name="connsiteX1929" fmla="*/ 995289 w 2967861"/>
                  <a:gd name="connsiteY1929" fmla="*/ 1029749 h 2340761"/>
                  <a:gd name="connsiteX1930" fmla="*/ 1000567 w 2967861"/>
                  <a:gd name="connsiteY1930" fmla="*/ 1031922 h 2340761"/>
                  <a:gd name="connsiteX1931" fmla="*/ 1005844 w 2967861"/>
                  <a:gd name="connsiteY1931" fmla="*/ 1031922 h 2340761"/>
                  <a:gd name="connsiteX1932" fmla="*/ 1011122 w 2967861"/>
                  <a:gd name="connsiteY1932" fmla="*/ 1034095 h 2340761"/>
                  <a:gd name="connsiteX1933" fmla="*/ 1008017 w 2967861"/>
                  <a:gd name="connsiteY1933" fmla="*/ 1049928 h 2340761"/>
                  <a:gd name="connsiteX1934" fmla="*/ 1000877 w 2967861"/>
                  <a:gd name="connsiteY1934" fmla="*/ 1063587 h 2340761"/>
                  <a:gd name="connsiteX1935" fmla="*/ 986286 w 2967861"/>
                  <a:gd name="connsiteY1935" fmla="*/ 1068865 h 2340761"/>
                  <a:gd name="connsiteX1936" fmla="*/ 966418 w 2967861"/>
                  <a:gd name="connsiteY1936" fmla="*/ 1071038 h 2340761"/>
                  <a:gd name="connsiteX1937" fmla="*/ 973558 w 2967861"/>
                  <a:gd name="connsiteY1937" fmla="*/ 1086871 h 2340761"/>
                  <a:gd name="connsiteX1938" fmla="*/ 985976 w 2967861"/>
                  <a:gd name="connsiteY1938" fmla="*/ 1101772 h 2340761"/>
                  <a:gd name="connsiteX1939" fmla="*/ 1001498 w 2967861"/>
                  <a:gd name="connsiteY1939" fmla="*/ 1111396 h 2340761"/>
                  <a:gd name="connsiteX1940" fmla="*/ 1000567 w 2967861"/>
                  <a:gd name="connsiteY1940" fmla="*/ 1115742 h 2340761"/>
                  <a:gd name="connsiteX1941" fmla="*/ 998394 w 2967861"/>
                  <a:gd name="connsiteY1941" fmla="*/ 1116674 h 2340761"/>
                  <a:gd name="connsiteX1942" fmla="*/ 996220 w 2967861"/>
                  <a:gd name="connsiteY1942" fmla="*/ 1116674 h 2340761"/>
                  <a:gd name="connsiteX1943" fmla="*/ 995289 w 2967861"/>
                  <a:gd name="connsiteY1943" fmla="*/ 1121020 h 2340761"/>
                  <a:gd name="connsiteX1944" fmla="*/ 1000567 w 2967861"/>
                  <a:gd name="connsiteY1944" fmla="*/ 1130644 h 2340761"/>
                  <a:gd name="connsiteX1945" fmla="*/ 1005844 w 2967861"/>
                  <a:gd name="connsiteY1945" fmla="*/ 1139026 h 2340761"/>
                  <a:gd name="connsiteX1946" fmla="*/ 1008017 w 2967861"/>
                  <a:gd name="connsiteY1946" fmla="*/ 1143372 h 2340761"/>
                  <a:gd name="connsiteX1947" fmla="*/ 1008949 w 2967861"/>
                  <a:gd name="connsiteY1947" fmla="*/ 1144303 h 2340761"/>
                  <a:gd name="connsiteX1948" fmla="*/ 1011122 w 2967861"/>
                  <a:gd name="connsiteY1948" fmla="*/ 1143372 h 2340761"/>
                  <a:gd name="connsiteX1949" fmla="*/ 1011122 w 2967861"/>
                  <a:gd name="connsiteY1949" fmla="*/ 1141199 h 2340761"/>
                  <a:gd name="connsiteX1950" fmla="*/ 1013295 w 2967861"/>
                  <a:gd name="connsiteY1950" fmla="*/ 1138094 h 2340761"/>
                  <a:gd name="connsiteX1951" fmla="*/ 1013295 w 2967861"/>
                  <a:gd name="connsiteY1951" fmla="*/ 1133748 h 2340761"/>
                  <a:gd name="connsiteX1952" fmla="*/ 1015468 w 2967861"/>
                  <a:gd name="connsiteY1952" fmla="*/ 1131575 h 2340761"/>
                  <a:gd name="connsiteX1953" fmla="*/ 1018573 w 2967861"/>
                  <a:gd name="connsiteY1953" fmla="*/ 1133748 h 2340761"/>
                  <a:gd name="connsiteX1954" fmla="*/ 1022608 w 2967861"/>
                  <a:gd name="connsiteY1954" fmla="*/ 1138094 h 2340761"/>
                  <a:gd name="connsiteX1955" fmla="*/ 1023540 w 2967861"/>
                  <a:gd name="connsiteY1955" fmla="*/ 1139026 h 2340761"/>
                  <a:gd name="connsiteX1956" fmla="*/ 1027575 w 2967861"/>
                  <a:gd name="connsiteY1956" fmla="*/ 1141199 h 2340761"/>
                  <a:gd name="connsiteX1957" fmla="*/ 1030680 w 2967861"/>
                  <a:gd name="connsiteY1957" fmla="*/ 1144303 h 2340761"/>
                  <a:gd name="connsiteX1958" fmla="*/ 1025402 w 2967861"/>
                  <a:gd name="connsiteY1958" fmla="*/ 1146787 h 23407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  <a:cxn ang="0">
                    <a:pos x="connsiteX1640" y="connsiteY1640"/>
                  </a:cxn>
                  <a:cxn ang="0">
                    <a:pos x="connsiteX1641" y="connsiteY1641"/>
                  </a:cxn>
                  <a:cxn ang="0">
                    <a:pos x="connsiteX1642" y="connsiteY1642"/>
                  </a:cxn>
                  <a:cxn ang="0">
                    <a:pos x="connsiteX1643" y="connsiteY1643"/>
                  </a:cxn>
                  <a:cxn ang="0">
                    <a:pos x="connsiteX1644" y="connsiteY1644"/>
                  </a:cxn>
                  <a:cxn ang="0">
                    <a:pos x="connsiteX1645" y="connsiteY1645"/>
                  </a:cxn>
                  <a:cxn ang="0">
                    <a:pos x="connsiteX1646" y="connsiteY1646"/>
                  </a:cxn>
                  <a:cxn ang="0">
                    <a:pos x="connsiteX1647" y="connsiteY1647"/>
                  </a:cxn>
                  <a:cxn ang="0">
                    <a:pos x="connsiteX1648" y="connsiteY1648"/>
                  </a:cxn>
                  <a:cxn ang="0">
                    <a:pos x="connsiteX1649" y="connsiteY1649"/>
                  </a:cxn>
                  <a:cxn ang="0">
                    <a:pos x="connsiteX1650" y="connsiteY1650"/>
                  </a:cxn>
                  <a:cxn ang="0">
                    <a:pos x="connsiteX1651" y="connsiteY1651"/>
                  </a:cxn>
                  <a:cxn ang="0">
                    <a:pos x="connsiteX1652" y="connsiteY1652"/>
                  </a:cxn>
                  <a:cxn ang="0">
                    <a:pos x="connsiteX1653" y="connsiteY1653"/>
                  </a:cxn>
                  <a:cxn ang="0">
                    <a:pos x="connsiteX1654" y="connsiteY1654"/>
                  </a:cxn>
                  <a:cxn ang="0">
                    <a:pos x="connsiteX1655" y="connsiteY1655"/>
                  </a:cxn>
                  <a:cxn ang="0">
                    <a:pos x="connsiteX1656" y="connsiteY1656"/>
                  </a:cxn>
                  <a:cxn ang="0">
                    <a:pos x="connsiteX1657" y="connsiteY1657"/>
                  </a:cxn>
                  <a:cxn ang="0">
                    <a:pos x="connsiteX1658" y="connsiteY1658"/>
                  </a:cxn>
                  <a:cxn ang="0">
                    <a:pos x="connsiteX1659" y="connsiteY1659"/>
                  </a:cxn>
                  <a:cxn ang="0">
                    <a:pos x="connsiteX1660" y="connsiteY1660"/>
                  </a:cxn>
                  <a:cxn ang="0">
                    <a:pos x="connsiteX1661" y="connsiteY1661"/>
                  </a:cxn>
                  <a:cxn ang="0">
                    <a:pos x="connsiteX1662" y="connsiteY1662"/>
                  </a:cxn>
                  <a:cxn ang="0">
                    <a:pos x="connsiteX1663" y="connsiteY1663"/>
                  </a:cxn>
                  <a:cxn ang="0">
                    <a:pos x="connsiteX1664" y="connsiteY1664"/>
                  </a:cxn>
                  <a:cxn ang="0">
                    <a:pos x="connsiteX1665" y="connsiteY1665"/>
                  </a:cxn>
                  <a:cxn ang="0">
                    <a:pos x="connsiteX1666" y="connsiteY1666"/>
                  </a:cxn>
                  <a:cxn ang="0">
                    <a:pos x="connsiteX1667" y="connsiteY1667"/>
                  </a:cxn>
                  <a:cxn ang="0">
                    <a:pos x="connsiteX1668" y="connsiteY1668"/>
                  </a:cxn>
                  <a:cxn ang="0">
                    <a:pos x="connsiteX1669" y="connsiteY1669"/>
                  </a:cxn>
                  <a:cxn ang="0">
                    <a:pos x="connsiteX1670" y="connsiteY1670"/>
                  </a:cxn>
                  <a:cxn ang="0">
                    <a:pos x="connsiteX1671" y="connsiteY1671"/>
                  </a:cxn>
                  <a:cxn ang="0">
                    <a:pos x="connsiteX1672" y="connsiteY1672"/>
                  </a:cxn>
                  <a:cxn ang="0">
                    <a:pos x="connsiteX1673" y="connsiteY1673"/>
                  </a:cxn>
                  <a:cxn ang="0">
                    <a:pos x="connsiteX1674" y="connsiteY1674"/>
                  </a:cxn>
                  <a:cxn ang="0">
                    <a:pos x="connsiteX1675" y="connsiteY1675"/>
                  </a:cxn>
                  <a:cxn ang="0">
                    <a:pos x="connsiteX1676" y="connsiteY1676"/>
                  </a:cxn>
                  <a:cxn ang="0">
                    <a:pos x="connsiteX1677" y="connsiteY1677"/>
                  </a:cxn>
                  <a:cxn ang="0">
                    <a:pos x="connsiteX1678" y="connsiteY1678"/>
                  </a:cxn>
                  <a:cxn ang="0">
                    <a:pos x="connsiteX1679" y="connsiteY1679"/>
                  </a:cxn>
                  <a:cxn ang="0">
                    <a:pos x="connsiteX1680" y="connsiteY1680"/>
                  </a:cxn>
                  <a:cxn ang="0">
                    <a:pos x="connsiteX1681" y="connsiteY1681"/>
                  </a:cxn>
                  <a:cxn ang="0">
                    <a:pos x="connsiteX1682" y="connsiteY1682"/>
                  </a:cxn>
                  <a:cxn ang="0">
                    <a:pos x="connsiteX1683" y="connsiteY1683"/>
                  </a:cxn>
                  <a:cxn ang="0">
                    <a:pos x="connsiteX1684" y="connsiteY1684"/>
                  </a:cxn>
                  <a:cxn ang="0">
                    <a:pos x="connsiteX1685" y="connsiteY1685"/>
                  </a:cxn>
                  <a:cxn ang="0">
                    <a:pos x="connsiteX1686" y="connsiteY1686"/>
                  </a:cxn>
                  <a:cxn ang="0">
                    <a:pos x="connsiteX1687" y="connsiteY1687"/>
                  </a:cxn>
                  <a:cxn ang="0">
                    <a:pos x="connsiteX1688" y="connsiteY1688"/>
                  </a:cxn>
                  <a:cxn ang="0">
                    <a:pos x="connsiteX1689" y="connsiteY1689"/>
                  </a:cxn>
                  <a:cxn ang="0">
                    <a:pos x="connsiteX1690" y="connsiteY1690"/>
                  </a:cxn>
                  <a:cxn ang="0">
                    <a:pos x="connsiteX1691" y="connsiteY1691"/>
                  </a:cxn>
                  <a:cxn ang="0">
                    <a:pos x="connsiteX1692" y="connsiteY1692"/>
                  </a:cxn>
                  <a:cxn ang="0">
                    <a:pos x="connsiteX1693" y="connsiteY1693"/>
                  </a:cxn>
                  <a:cxn ang="0">
                    <a:pos x="connsiteX1694" y="connsiteY1694"/>
                  </a:cxn>
                  <a:cxn ang="0">
                    <a:pos x="connsiteX1695" y="connsiteY1695"/>
                  </a:cxn>
                  <a:cxn ang="0">
                    <a:pos x="connsiteX1696" y="connsiteY1696"/>
                  </a:cxn>
                  <a:cxn ang="0">
                    <a:pos x="connsiteX1697" y="connsiteY1697"/>
                  </a:cxn>
                  <a:cxn ang="0">
                    <a:pos x="connsiteX1698" y="connsiteY1698"/>
                  </a:cxn>
                  <a:cxn ang="0">
                    <a:pos x="connsiteX1699" y="connsiteY1699"/>
                  </a:cxn>
                  <a:cxn ang="0">
                    <a:pos x="connsiteX1700" y="connsiteY1700"/>
                  </a:cxn>
                  <a:cxn ang="0">
                    <a:pos x="connsiteX1701" y="connsiteY1701"/>
                  </a:cxn>
                  <a:cxn ang="0">
                    <a:pos x="connsiteX1702" y="connsiteY1702"/>
                  </a:cxn>
                  <a:cxn ang="0">
                    <a:pos x="connsiteX1703" y="connsiteY1703"/>
                  </a:cxn>
                  <a:cxn ang="0">
                    <a:pos x="connsiteX1704" y="connsiteY1704"/>
                  </a:cxn>
                  <a:cxn ang="0">
                    <a:pos x="connsiteX1705" y="connsiteY1705"/>
                  </a:cxn>
                  <a:cxn ang="0">
                    <a:pos x="connsiteX1706" y="connsiteY1706"/>
                  </a:cxn>
                  <a:cxn ang="0">
                    <a:pos x="connsiteX1707" y="connsiteY1707"/>
                  </a:cxn>
                  <a:cxn ang="0">
                    <a:pos x="connsiteX1708" y="connsiteY1708"/>
                  </a:cxn>
                  <a:cxn ang="0">
                    <a:pos x="connsiteX1709" y="connsiteY1709"/>
                  </a:cxn>
                  <a:cxn ang="0">
                    <a:pos x="connsiteX1710" y="connsiteY1710"/>
                  </a:cxn>
                  <a:cxn ang="0">
                    <a:pos x="connsiteX1711" y="connsiteY1711"/>
                  </a:cxn>
                  <a:cxn ang="0">
                    <a:pos x="connsiteX1712" y="connsiteY1712"/>
                  </a:cxn>
                  <a:cxn ang="0">
                    <a:pos x="connsiteX1713" y="connsiteY1713"/>
                  </a:cxn>
                  <a:cxn ang="0">
                    <a:pos x="connsiteX1714" y="connsiteY1714"/>
                  </a:cxn>
                  <a:cxn ang="0">
                    <a:pos x="connsiteX1715" y="connsiteY1715"/>
                  </a:cxn>
                  <a:cxn ang="0">
                    <a:pos x="connsiteX1716" y="connsiteY1716"/>
                  </a:cxn>
                  <a:cxn ang="0">
                    <a:pos x="connsiteX1717" y="connsiteY1717"/>
                  </a:cxn>
                  <a:cxn ang="0">
                    <a:pos x="connsiteX1718" y="connsiteY1718"/>
                  </a:cxn>
                  <a:cxn ang="0">
                    <a:pos x="connsiteX1719" y="connsiteY1719"/>
                  </a:cxn>
                  <a:cxn ang="0">
                    <a:pos x="connsiteX1720" y="connsiteY1720"/>
                  </a:cxn>
                  <a:cxn ang="0">
                    <a:pos x="connsiteX1721" y="connsiteY1721"/>
                  </a:cxn>
                  <a:cxn ang="0">
                    <a:pos x="connsiteX1722" y="connsiteY1722"/>
                  </a:cxn>
                  <a:cxn ang="0">
                    <a:pos x="connsiteX1723" y="connsiteY1723"/>
                  </a:cxn>
                  <a:cxn ang="0">
                    <a:pos x="connsiteX1724" y="connsiteY1724"/>
                  </a:cxn>
                  <a:cxn ang="0">
                    <a:pos x="connsiteX1725" y="connsiteY1725"/>
                  </a:cxn>
                  <a:cxn ang="0">
                    <a:pos x="connsiteX1726" y="connsiteY1726"/>
                  </a:cxn>
                  <a:cxn ang="0">
                    <a:pos x="connsiteX1727" y="connsiteY1727"/>
                  </a:cxn>
                  <a:cxn ang="0">
                    <a:pos x="connsiteX1728" y="connsiteY1728"/>
                  </a:cxn>
                  <a:cxn ang="0">
                    <a:pos x="connsiteX1729" y="connsiteY1729"/>
                  </a:cxn>
                  <a:cxn ang="0">
                    <a:pos x="connsiteX1730" y="connsiteY1730"/>
                  </a:cxn>
                  <a:cxn ang="0">
                    <a:pos x="connsiteX1731" y="connsiteY1731"/>
                  </a:cxn>
                  <a:cxn ang="0">
                    <a:pos x="connsiteX1732" y="connsiteY1732"/>
                  </a:cxn>
                  <a:cxn ang="0">
                    <a:pos x="connsiteX1733" y="connsiteY1733"/>
                  </a:cxn>
                  <a:cxn ang="0">
                    <a:pos x="connsiteX1734" y="connsiteY1734"/>
                  </a:cxn>
                  <a:cxn ang="0">
                    <a:pos x="connsiteX1735" y="connsiteY1735"/>
                  </a:cxn>
                  <a:cxn ang="0">
                    <a:pos x="connsiteX1736" y="connsiteY1736"/>
                  </a:cxn>
                  <a:cxn ang="0">
                    <a:pos x="connsiteX1737" y="connsiteY1737"/>
                  </a:cxn>
                  <a:cxn ang="0">
                    <a:pos x="connsiteX1738" y="connsiteY1738"/>
                  </a:cxn>
                  <a:cxn ang="0">
                    <a:pos x="connsiteX1739" y="connsiteY1739"/>
                  </a:cxn>
                  <a:cxn ang="0">
                    <a:pos x="connsiteX1740" y="connsiteY1740"/>
                  </a:cxn>
                  <a:cxn ang="0">
                    <a:pos x="connsiteX1741" y="connsiteY1741"/>
                  </a:cxn>
                  <a:cxn ang="0">
                    <a:pos x="connsiteX1742" y="connsiteY1742"/>
                  </a:cxn>
                  <a:cxn ang="0">
                    <a:pos x="connsiteX1743" y="connsiteY1743"/>
                  </a:cxn>
                  <a:cxn ang="0">
                    <a:pos x="connsiteX1744" y="connsiteY1744"/>
                  </a:cxn>
                  <a:cxn ang="0">
                    <a:pos x="connsiteX1745" y="connsiteY1745"/>
                  </a:cxn>
                  <a:cxn ang="0">
                    <a:pos x="connsiteX1746" y="connsiteY1746"/>
                  </a:cxn>
                  <a:cxn ang="0">
                    <a:pos x="connsiteX1747" y="connsiteY1747"/>
                  </a:cxn>
                  <a:cxn ang="0">
                    <a:pos x="connsiteX1748" y="connsiteY1748"/>
                  </a:cxn>
                  <a:cxn ang="0">
                    <a:pos x="connsiteX1749" y="connsiteY1749"/>
                  </a:cxn>
                  <a:cxn ang="0">
                    <a:pos x="connsiteX1750" y="connsiteY1750"/>
                  </a:cxn>
                  <a:cxn ang="0">
                    <a:pos x="connsiteX1751" y="connsiteY1751"/>
                  </a:cxn>
                  <a:cxn ang="0">
                    <a:pos x="connsiteX1752" y="connsiteY1752"/>
                  </a:cxn>
                  <a:cxn ang="0">
                    <a:pos x="connsiteX1753" y="connsiteY1753"/>
                  </a:cxn>
                  <a:cxn ang="0">
                    <a:pos x="connsiteX1754" y="connsiteY1754"/>
                  </a:cxn>
                  <a:cxn ang="0">
                    <a:pos x="connsiteX1755" y="connsiteY1755"/>
                  </a:cxn>
                  <a:cxn ang="0">
                    <a:pos x="connsiteX1756" y="connsiteY1756"/>
                  </a:cxn>
                  <a:cxn ang="0">
                    <a:pos x="connsiteX1757" y="connsiteY1757"/>
                  </a:cxn>
                  <a:cxn ang="0">
                    <a:pos x="connsiteX1758" y="connsiteY1758"/>
                  </a:cxn>
                  <a:cxn ang="0">
                    <a:pos x="connsiteX1759" y="connsiteY1759"/>
                  </a:cxn>
                  <a:cxn ang="0">
                    <a:pos x="connsiteX1760" y="connsiteY1760"/>
                  </a:cxn>
                  <a:cxn ang="0">
                    <a:pos x="connsiteX1761" y="connsiteY1761"/>
                  </a:cxn>
                  <a:cxn ang="0">
                    <a:pos x="connsiteX1762" y="connsiteY1762"/>
                  </a:cxn>
                  <a:cxn ang="0">
                    <a:pos x="connsiteX1763" y="connsiteY1763"/>
                  </a:cxn>
                  <a:cxn ang="0">
                    <a:pos x="connsiteX1764" y="connsiteY1764"/>
                  </a:cxn>
                  <a:cxn ang="0">
                    <a:pos x="connsiteX1765" y="connsiteY1765"/>
                  </a:cxn>
                  <a:cxn ang="0">
                    <a:pos x="connsiteX1766" y="connsiteY1766"/>
                  </a:cxn>
                  <a:cxn ang="0">
                    <a:pos x="connsiteX1767" y="connsiteY1767"/>
                  </a:cxn>
                  <a:cxn ang="0">
                    <a:pos x="connsiteX1768" y="connsiteY1768"/>
                  </a:cxn>
                  <a:cxn ang="0">
                    <a:pos x="connsiteX1769" y="connsiteY1769"/>
                  </a:cxn>
                  <a:cxn ang="0">
                    <a:pos x="connsiteX1770" y="connsiteY1770"/>
                  </a:cxn>
                  <a:cxn ang="0">
                    <a:pos x="connsiteX1771" y="connsiteY1771"/>
                  </a:cxn>
                  <a:cxn ang="0">
                    <a:pos x="connsiteX1772" y="connsiteY1772"/>
                  </a:cxn>
                  <a:cxn ang="0">
                    <a:pos x="connsiteX1773" y="connsiteY1773"/>
                  </a:cxn>
                  <a:cxn ang="0">
                    <a:pos x="connsiteX1774" y="connsiteY1774"/>
                  </a:cxn>
                  <a:cxn ang="0">
                    <a:pos x="connsiteX1775" y="connsiteY1775"/>
                  </a:cxn>
                  <a:cxn ang="0">
                    <a:pos x="connsiteX1776" y="connsiteY1776"/>
                  </a:cxn>
                  <a:cxn ang="0">
                    <a:pos x="connsiteX1777" y="connsiteY1777"/>
                  </a:cxn>
                  <a:cxn ang="0">
                    <a:pos x="connsiteX1778" y="connsiteY1778"/>
                  </a:cxn>
                  <a:cxn ang="0">
                    <a:pos x="connsiteX1779" y="connsiteY1779"/>
                  </a:cxn>
                  <a:cxn ang="0">
                    <a:pos x="connsiteX1780" y="connsiteY1780"/>
                  </a:cxn>
                  <a:cxn ang="0">
                    <a:pos x="connsiteX1781" y="connsiteY1781"/>
                  </a:cxn>
                  <a:cxn ang="0">
                    <a:pos x="connsiteX1782" y="connsiteY1782"/>
                  </a:cxn>
                  <a:cxn ang="0">
                    <a:pos x="connsiteX1783" y="connsiteY1783"/>
                  </a:cxn>
                  <a:cxn ang="0">
                    <a:pos x="connsiteX1784" y="connsiteY1784"/>
                  </a:cxn>
                  <a:cxn ang="0">
                    <a:pos x="connsiteX1785" y="connsiteY1785"/>
                  </a:cxn>
                  <a:cxn ang="0">
                    <a:pos x="connsiteX1786" y="connsiteY1786"/>
                  </a:cxn>
                  <a:cxn ang="0">
                    <a:pos x="connsiteX1787" y="connsiteY1787"/>
                  </a:cxn>
                  <a:cxn ang="0">
                    <a:pos x="connsiteX1788" y="connsiteY1788"/>
                  </a:cxn>
                  <a:cxn ang="0">
                    <a:pos x="connsiteX1789" y="connsiteY1789"/>
                  </a:cxn>
                  <a:cxn ang="0">
                    <a:pos x="connsiteX1790" y="connsiteY1790"/>
                  </a:cxn>
                  <a:cxn ang="0">
                    <a:pos x="connsiteX1791" y="connsiteY1791"/>
                  </a:cxn>
                  <a:cxn ang="0">
                    <a:pos x="connsiteX1792" y="connsiteY1792"/>
                  </a:cxn>
                  <a:cxn ang="0">
                    <a:pos x="connsiteX1793" y="connsiteY1793"/>
                  </a:cxn>
                  <a:cxn ang="0">
                    <a:pos x="connsiteX1794" y="connsiteY1794"/>
                  </a:cxn>
                  <a:cxn ang="0">
                    <a:pos x="connsiteX1795" y="connsiteY1795"/>
                  </a:cxn>
                  <a:cxn ang="0">
                    <a:pos x="connsiteX1796" y="connsiteY1796"/>
                  </a:cxn>
                  <a:cxn ang="0">
                    <a:pos x="connsiteX1797" y="connsiteY1797"/>
                  </a:cxn>
                  <a:cxn ang="0">
                    <a:pos x="connsiteX1798" y="connsiteY1798"/>
                  </a:cxn>
                  <a:cxn ang="0">
                    <a:pos x="connsiteX1799" y="connsiteY1799"/>
                  </a:cxn>
                  <a:cxn ang="0">
                    <a:pos x="connsiteX1800" y="connsiteY1800"/>
                  </a:cxn>
                  <a:cxn ang="0">
                    <a:pos x="connsiteX1801" y="connsiteY1801"/>
                  </a:cxn>
                  <a:cxn ang="0">
                    <a:pos x="connsiteX1802" y="connsiteY1802"/>
                  </a:cxn>
                  <a:cxn ang="0">
                    <a:pos x="connsiteX1803" y="connsiteY1803"/>
                  </a:cxn>
                  <a:cxn ang="0">
                    <a:pos x="connsiteX1804" y="connsiteY1804"/>
                  </a:cxn>
                  <a:cxn ang="0">
                    <a:pos x="connsiteX1805" y="connsiteY1805"/>
                  </a:cxn>
                  <a:cxn ang="0">
                    <a:pos x="connsiteX1806" y="connsiteY1806"/>
                  </a:cxn>
                  <a:cxn ang="0">
                    <a:pos x="connsiteX1807" y="connsiteY1807"/>
                  </a:cxn>
                  <a:cxn ang="0">
                    <a:pos x="connsiteX1808" y="connsiteY1808"/>
                  </a:cxn>
                  <a:cxn ang="0">
                    <a:pos x="connsiteX1809" y="connsiteY1809"/>
                  </a:cxn>
                  <a:cxn ang="0">
                    <a:pos x="connsiteX1810" y="connsiteY1810"/>
                  </a:cxn>
                  <a:cxn ang="0">
                    <a:pos x="connsiteX1811" y="connsiteY1811"/>
                  </a:cxn>
                  <a:cxn ang="0">
                    <a:pos x="connsiteX1812" y="connsiteY1812"/>
                  </a:cxn>
                  <a:cxn ang="0">
                    <a:pos x="connsiteX1813" y="connsiteY1813"/>
                  </a:cxn>
                  <a:cxn ang="0">
                    <a:pos x="connsiteX1814" y="connsiteY1814"/>
                  </a:cxn>
                  <a:cxn ang="0">
                    <a:pos x="connsiteX1815" y="connsiteY1815"/>
                  </a:cxn>
                  <a:cxn ang="0">
                    <a:pos x="connsiteX1816" y="connsiteY1816"/>
                  </a:cxn>
                  <a:cxn ang="0">
                    <a:pos x="connsiteX1817" y="connsiteY1817"/>
                  </a:cxn>
                  <a:cxn ang="0">
                    <a:pos x="connsiteX1818" y="connsiteY1818"/>
                  </a:cxn>
                  <a:cxn ang="0">
                    <a:pos x="connsiteX1819" y="connsiteY1819"/>
                  </a:cxn>
                  <a:cxn ang="0">
                    <a:pos x="connsiteX1820" y="connsiteY1820"/>
                  </a:cxn>
                  <a:cxn ang="0">
                    <a:pos x="connsiteX1821" y="connsiteY1821"/>
                  </a:cxn>
                  <a:cxn ang="0">
                    <a:pos x="connsiteX1822" y="connsiteY1822"/>
                  </a:cxn>
                  <a:cxn ang="0">
                    <a:pos x="connsiteX1823" y="connsiteY1823"/>
                  </a:cxn>
                  <a:cxn ang="0">
                    <a:pos x="connsiteX1824" y="connsiteY1824"/>
                  </a:cxn>
                  <a:cxn ang="0">
                    <a:pos x="connsiteX1825" y="connsiteY1825"/>
                  </a:cxn>
                  <a:cxn ang="0">
                    <a:pos x="connsiteX1826" y="connsiteY1826"/>
                  </a:cxn>
                  <a:cxn ang="0">
                    <a:pos x="connsiteX1827" y="connsiteY1827"/>
                  </a:cxn>
                  <a:cxn ang="0">
                    <a:pos x="connsiteX1828" y="connsiteY1828"/>
                  </a:cxn>
                  <a:cxn ang="0">
                    <a:pos x="connsiteX1829" y="connsiteY1829"/>
                  </a:cxn>
                  <a:cxn ang="0">
                    <a:pos x="connsiteX1830" y="connsiteY1830"/>
                  </a:cxn>
                  <a:cxn ang="0">
                    <a:pos x="connsiteX1831" y="connsiteY1831"/>
                  </a:cxn>
                  <a:cxn ang="0">
                    <a:pos x="connsiteX1832" y="connsiteY1832"/>
                  </a:cxn>
                  <a:cxn ang="0">
                    <a:pos x="connsiteX1833" y="connsiteY1833"/>
                  </a:cxn>
                  <a:cxn ang="0">
                    <a:pos x="connsiteX1834" y="connsiteY1834"/>
                  </a:cxn>
                  <a:cxn ang="0">
                    <a:pos x="connsiteX1835" y="connsiteY1835"/>
                  </a:cxn>
                  <a:cxn ang="0">
                    <a:pos x="connsiteX1836" y="connsiteY1836"/>
                  </a:cxn>
                  <a:cxn ang="0">
                    <a:pos x="connsiteX1837" y="connsiteY1837"/>
                  </a:cxn>
                  <a:cxn ang="0">
                    <a:pos x="connsiteX1838" y="connsiteY1838"/>
                  </a:cxn>
                  <a:cxn ang="0">
                    <a:pos x="connsiteX1839" y="connsiteY1839"/>
                  </a:cxn>
                  <a:cxn ang="0">
                    <a:pos x="connsiteX1840" y="connsiteY1840"/>
                  </a:cxn>
                  <a:cxn ang="0">
                    <a:pos x="connsiteX1841" y="connsiteY1841"/>
                  </a:cxn>
                  <a:cxn ang="0">
                    <a:pos x="connsiteX1842" y="connsiteY1842"/>
                  </a:cxn>
                  <a:cxn ang="0">
                    <a:pos x="connsiteX1843" y="connsiteY1843"/>
                  </a:cxn>
                  <a:cxn ang="0">
                    <a:pos x="connsiteX1844" y="connsiteY1844"/>
                  </a:cxn>
                  <a:cxn ang="0">
                    <a:pos x="connsiteX1845" y="connsiteY1845"/>
                  </a:cxn>
                  <a:cxn ang="0">
                    <a:pos x="connsiteX1846" y="connsiteY1846"/>
                  </a:cxn>
                  <a:cxn ang="0">
                    <a:pos x="connsiteX1847" y="connsiteY1847"/>
                  </a:cxn>
                  <a:cxn ang="0">
                    <a:pos x="connsiteX1848" y="connsiteY1848"/>
                  </a:cxn>
                  <a:cxn ang="0">
                    <a:pos x="connsiteX1849" y="connsiteY1849"/>
                  </a:cxn>
                  <a:cxn ang="0">
                    <a:pos x="connsiteX1850" y="connsiteY1850"/>
                  </a:cxn>
                  <a:cxn ang="0">
                    <a:pos x="connsiteX1851" y="connsiteY1851"/>
                  </a:cxn>
                  <a:cxn ang="0">
                    <a:pos x="connsiteX1852" y="connsiteY1852"/>
                  </a:cxn>
                  <a:cxn ang="0">
                    <a:pos x="connsiteX1853" y="connsiteY1853"/>
                  </a:cxn>
                  <a:cxn ang="0">
                    <a:pos x="connsiteX1854" y="connsiteY1854"/>
                  </a:cxn>
                  <a:cxn ang="0">
                    <a:pos x="connsiteX1855" y="connsiteY1855"/>
                  </a:cxn>
                  <a:cxn ang="0">
                    <a:pos x="connsiteX1856" y="connsiteY1856"/>
                  </a:cxn>
                  <a:cxn ang="0">
                    <a:pos x="connsiteX1857" y="connsiteY1857"/>
                  </a:cxn>
                  <a:cxn ang="0">
                    <a:pos x="connsiteX1858" y="connsiteY1858"/>
                  </a:cxn>
                  <a:cxn ang="0">
                    <a:pos x="connsiteX1859" y="connsiteY1859"/>
                  </a:cxn>
                  <a:cxn ang="0">
                    <a:pos x="connsiteX1860" y="connsiteY1860"/>
                  </a:cxn>
                  <a:cxn ang="0">
                    <a:pos x="connsiteX1861" y="connsiteY1861"/>
                  </a:cxn>
                  <a:cxn ang="0">
                    <a:pos x="connsiteX1862" y="connsiteY1862"/>
                  </a:cxn>
                  <a:cxn ang="0">
                    <a:pos x="connsiteX1863" y="connsiteY1863"/>
                  </a:cxn>
                  <a:cxn ang="0">
                    <a:pos x="connsiteX1864" y="connsiteY1864"/>
                  </a:cxn>
                  <a:cxn ang="0">
                    <a:pos x="connsiteX1865" y="connsiteY1865"/>
                  </a:cxn>
                  <a:cxn ang="0">
                    <a:pos x="connsiteX1866" y="connsiteY1866"/>
                  </a:cxn>
                  <a:cxn ang="0">
                    <a:pos x="connsiteX1867" y="connsiteY1867"/>
                  </a:cxn>
                  <a:cxn ang="0">
                    <a:pos x="connsiteX1868" y="connsiteY1868"/>
                  </a:cxn>
                  <a:cxn ang="0">
                    <a:pos x="connsiteX1869" y="connsiteY1869"/>
                  </a:cxn>
                  <a:cxn ang="0">
                    <a:pos x="connsiteX1870" y="connsiteY1870"/>
                  </a:cxn>
                  <a:cxn ang="0">
                    <a:pos x="connsiteX1871" y="connsiteY1871"/>
                  </a:cxn>
                  <a:cxn ang="0">
                    <a:pos x="connsiteX1872" y="connsiteY1872"/>
                  </a:cxn>
                  <a:cxn ang="0">
                    <a:pos x="connsiteX1873" y="connsiteY1873"/>
                  </a:cxn>
                  <a:cxn ang="0">
                    <a:pos x="connsiteX1874" y="connsiteY1874"/>
                  </a:cxn>
                  <a:cxn ang="0">
                    <a:pos x="connsiteX1875" y="connsiteY1875"/>
                  </a:cxn>
                  <a:cxn ang="0">
                    <a:pos x="connsiteX1876" y="connsiteY1876"/>
                  </a:cxn>
                  <a:cxn ang="0">
                    <a:pos x="connsiteX1877" y="connsiteY1877"/>
                  </a:cxn>
                  <a:cxn ang="0">
                    <a:pos x="connsiteX1878" y="connsiteY1878"/>
                  </a:cxn>
                  <a:cxn ang="0">
                    <a:pos x="connsiteX1879" y="connsiteY1879"/>
                  </a:cxn>
                  <a:cxn ang="0">
                    <a:pos x="connsiteX1880" y="connsiteY1880"/>
                  </a:cxn>
                  <a:cxn ang="0">
                    <a:pos x="connsiteX1881" y="connsiteY1881"/>
                  </a:cxn>
                  <a:cxn ang="0">
                    <a:pos x="connsiteX1882" y="connsiteY1882"/>
                  </a:cxn>
                  <a:cxn ang="0">
                    <a:pos x="connsiteX1883" y="connsiteY1883"/>
                  </a:cxn>
                  <a:cxn ang="0">
                    <a:pos x="connsiteX1884" y="connsiteY1884"/>
                  </a:cxn>
                  <a:cxn ang="0">
                    <a:pos x="connsiteX1885" y="connsiteY1885"/>
                  </a:cxn>
                  <a:cxn ang="0">
                    <a:pos x="connsiteX1886" y="connsiteY1886"/>
                  </a:cxn>
                  <a:cxn ang="0">
                    <a:pos x="connsiteX1887" y="connsiteY1887"/>
                  </a:cxn>
                  <a:cxn ang="0">
                    <a:pos x="connsiteX1888" y="connsiteY1888"/>
                  </a:cxn>
                  <a:cxn ang="0">
                    <a:pos x="connsiteX1889" y="connsiteY1889"/>
                  </a:cxn>
                  <a:cxn ang="0">
                    <a:pos x="connsiteX1890" y="connsiteY1890"/>
                  </a:cxn>
                  <a:cxn ang="0">
                    <a:pos x="connsiteX1891" y="connsiteY1891"/>
                  </a:cxn>
                  <a:cxn ang="0">
                    <a:pos x="connsiteX1892" y="connsiteY1892"/>
                  </a:cxn>
                  <a:cxn ang="0">
                    <a:pos x="connsiteX1893" y="connsiteY1893"/>
                  </a:cxn>
                  <a:cxn ang="0">
                    <a:pos x="connsiteX1894" y="connsiteY1894"/>
                  </a:cxn>
                  <a:cxn ang="0">
                    <a:pos x="connsiteX1895" y="connsiteY1895"/>
                  </a:cxn>
                  <a:cxn ang="0">
                    <a:pos x="connsiteX1896" y="connsiteY1896"/>
                  </a:cxn>
                  <a:cxn ang="0">
                    <a:pos x="connsiteX1897" y="connsiteY1897"/>
                  </a:cxn>
                  <a:cxn ang="0">
                    <a:pos x="connsiteX1898" y="connsiteY1898"/>
                  </a:cxn>
                  <a:cxn ang="0">
                    <a:pos x="connsiteX1899" y="connsiteY1899"/>
                  </a:cxn>
                  <a:cxn ang="0">
                    <a:pos x="connsiteX1900" y="connsiteY1900"/>
                  </a:cxn>
                  <a:cxn ang="0">
                    <a:pos x="connsiteX1901" y="connsiteY1901"/>
                  </a:cxn>
                  <a:cxn ang="0">
                    <a:pos x="connsiteX1902" y="connsiteY1902"/>
                  </a:cxn>
                  <a:cxn ang="0">
                    <a:pos x="connsiteX1903" y="connsiteY1903"/>
                  </a:cxn>
                  <a:cxn ang="0">
                    <a:pos x="connsiteX1904" y="connsiteY1904"/>
                  </a:cxn>
                  <a:cxn ang="0">
                    <a:pos x="connsiteX1905" y="connsiteY1905"/>
                  </a:cxn>
                  <a:cxn ang="0">
                    <a:pos x="connsiteX1906" y="connsiteY1906"/>
                  </a:cxn>
                  <a:cxn ang="0">
                    <a:pos x="connsiteX1907" y="connsiteY1907"/>
                  </a:cxn>
                  <a:cxn ang="0">
                    <a:pos x="connsiteX1908" y="connsiteY1908"/>
                  </a:cxn>
                  <a:cxn ang="0">
                    <a:pos x="connsiteX1909" y="connsiteY1909"/>
                  </a:cxn>
                  <a:cxn ang="0">
                    <a:pos x="connsiteX1910" y="connsiteY1910"/>
                  </a:cxn>
                  <a:cxn ang="0">
                    <a:pos x="connsiteX1911" y="connsiteY1911"/>
                  </a:cxn>
                  <a:cxn ang="0">
                    <a:pos x="connsiteX1912" y="connsiteY1912"/>
                  </a:cxn>
                  <a:cxn ang="0">
                    <a:pos x="connsiteX1913" y="connsiteY1913"/>
                  </a:cxn>
                  <a:cxn ang="0">
                    <a:pos x="connsiteX1914" y="connsiteY1914"/>
                  </a:cxn>
                  <a:cxn ang="0">
                    <a:pos x="connsiteX1915" y="connsiteY1915"/>
                  </a:cxn>
                  <a:cxn ang="0">
                    <a:pos x="connsiteX1916" y="connsiteY1916"/>
                  </a:cxn>
                  <a:cxn ang="0">
                    <a:pos x="connsiteX1917" y="connsiteY1917"/>
                  </a:cxn>
                  <a:cxn ang="0">
                    <a:pos x="connsiteX1918" y="connsiteY1918"/>
                  </a:cxn>
                  <a:cxn ang="0">
                    <a:pos x="connsiteX1919" y="connsiteY1919"/>
                  </a:cxn>
                  <a:cxn ang="0">
                    <a:pos x="connsiteX1920" y="connsiteY1920"/>
                  </a:cxn>
                  <a:cxn ang="0">
                    <a:pos x="connsiteX1921" y="connsiteY1921"/>
                  </a:cxn>
                  <a:cxn ang="0">
                    <a:pos x="connsiteX1922" y="connsiteY1922"/>
                  </a:cxn>
                  <a:cxn ang="0">
                    <a:pos x="connsiteX1923" y="connsiteY1923"/>
                  </a:cxn>
                  <a:cxn ang="0">
                    <a:pos x="connsiteX1924" y="connsiteY1924"/>
                  </a:cxn>
                  <a:cxn ang="0">
                    <a:pos x="connsiteX1925" y="connsiteY1925"/>
                  </a:cxn>
                  <a:cxn ang="0">
                    <a:pos x="connsiteX1926" y="connsiteY1926"/>
                  </a:cxn>
                  <a:cxn ang="0">
                    <a:pos x="connsiteX1927" y="connsiteY1927"/>
                  </a:cxn>
                  <a:cxn ang="0">
                    <a:pos x="connsiteX1928" y="connsiteY1928"/>
                  </a:cxn>
                  <a:cxn ang="0">
                    <a:pos x="connsiteX1929" y="connsiteY1929"/>
                  </a:cxn>
                  <a:cxn ang="0">
                    <a:pos x="connsiteX1930" y="connsiteY1930"/>
                  </a:cxn>
                  <a:cxn ang="0">
                    <a:pos x="connsiteX1931" y="connsiteY1931"/>
                  </a:cxn>
                  <a:cxn ang="0">
                    <a:pos x="connsiteX1932" y="connsiteY1932"/>
                  </a:cxn>
                  <a:cxn ang="0">
                    <a:pos x="connsiteX1933" y="connsiteY1933"/>
                  </a:cxn>
                  <a:cxn ang="0">
                    <a:pos x="connsiteX1934" y="connsiteY1934"/>
                  </a:cxn>
                  <a:cxn ang="0">
                    <a:pos x="connsiteX1935" y="connsiteY1935"/>
                  </a:cxn>
                  <a:cxn ang="0">
                    <a:pos x="connsiteX1936" y="connsiteY1936"/>
                  </a:cxn>
                  <a:cxn ang="0">
                    <a:pos x="connsiteX1937" y="connsiteY1937"/>
                  </a:cxn>
                  <a:cxn ang="0">
                    <a:pos x="connsiteX1938" y="connsiteY1938"/>
                  </a:cxn>
                  <a:cxn ang="0">
                    <a:pos x="connsiteX1939" y="connsiteY1939"/>
                  </a:cxn>
                  <a:cxn ang="0">
                    <a:pos x="connsiteX1940" y="connsiteY1940"/>
                  </a:cxn>
                  <a:cxn ang="0">
                    <a:pos x="connsiteX1941" y="connsiteY1941"/>
                  </a:cxn>
                  <a:cxn ang="0">
                    <a:pos x="connsiteX1942" y="connsiteY1942"/>
                  </a:cxn>
                  <a:cxn ang="0">
                    <a:pos x="connsiteX1943" y="connsiteY1943"/>
                  </a:cxn>
                  <a:cxn ang="0">
                    <a:pos x="connsiteX1944" y="connsiteY1944"/>
                  </a:cxn>
                  <a:cxn ang="0">
                    <a:pos x="connsiteX1945" y="connsiteY1945"/>
                  </a:cxn>
                  <a:cxn ang="0">
                    <a:pos x="connsiteX1946" y="connsiteY1946"/>
                  </a:cxn>
                  <a:cxn ang="0">
                    <a:pos x="connsiteX1947" y="connsiteY1947"/>
                  </a:cxn>
                  <a:cxn ang="0">
                    <a:pos x="connsiteX1948" y="connsiteY1948"/>
                  </a:cxn>
                  <a:cxn ang="0">
                    <a:pos x="connsiteX1949" y="connsiteY1949"/>
                  </a:cxn>
                  <a:cxn ang="0">
                    <a:pos x="connsiteX1950" y="connsiteY1950"/>
                  </a:cxn>
                  <a:cxn ang="0">
                    <a:pos x="connsiteX1951" y="connsiteY1951"/>
                  </a:cxn>
                  <a:cxn ang="0">
                    <a:pos x="connsiteX1952" y="connsiteY1952"/>
                  </a:cxn>
                  <a:cxn ang="0">
                    <a:pos x="connsiteX1953" y="connsiteY1953"/>
                  </a:cxn>
                  <a:cxn ang="0">
                    <a:pos x="connsiteX1954" y="connsiteY1954"/>
                  </a:cxn>
                  <a:cxn ang="0">
                    <a:pos x="connsiteX1955" y="connsiteY1955"/>
                  </a:cxn>
                  <a:cxn ang="0">
                    <a:pos x="connsiteX1956" y="connsiteY1956"/>
                  </a:cxn>
                  <a:cxn ang="0">
                    <a:pos x="connsiteX1957" y="connsiteY1957"/>
                  </a:cxn>
                  <a:cxn ang="0">
                    <a:pos x="connsiteX1958" y="connsiteY1958"/>
                  </a:cxn>
                </a:cxnLst>
                <a:rect l="l" t="t" r="r" b="b"/>
                <a:pathLst>
                  <a:path w="2967861" h="2340761">
                    <a:moveTo>
                      <a:pt x="2965999" y="516271"/>
                    </a:moveTo>
                    <a:lnTo>
                      <a:pt x="2956685" y="502612"/>
                    </a:lnTo>
                    <a:lnTo>
                      <a:pt x="2945199" y="489883"/>
                    </a:lnTo>
                    <a:lnTo>
                      <a:pt x="2934644" y="477155"/>
                    </a:lnTo>
                    <a:lnTo>
                      <a:pt x="2930608" y="477155"/>
                    </a:lnTo>
                    <a:lnTo>
                      <a:pt x="2929677" y="477155"/>
                    </a:lnTo>
                    <a:lnTo>
                      <a:pt x="2927503" y="479328"/>
                    </a:lnTo>
                    <a:lnTo>
                      <a:pt x="2925330" y="479328"/>
                    </a:lnTo>
                    <a:lnTo>
                      <a:pt x="2923158" y="480260"/>
                    </a:lnTo>
                    <a:lnTo>
                      <a:pt x="2905462" y="477155"/>
                    </a:lnTo>
                    <a:lnTo>
                      <a:pt x="2896149" y="469705"/>
                    </a:lnTo>
                    <a:lnTo>
                      <a:pt x="2889008" y="460081"/>
                    </a:lnTo>
                    <a:lnTo>
                      <a:pt x="2881868" y="449526"/>
                    </a:lnTo>
                    <a:lnTo>
                      <a:pt x="2871313" y="439902"/>
                    </a:lnTo>
                    <a:lnTo>
                      <a:pt x="2866035" y="435555"/>
                    </a:lnTo>
                    <a:lnTo>
                      <a:pt x="2859827" y="435555"/>
                    </a:lnTo>
                    <a:lnTo>
                      <a:pt x="2854549" y="434624"/>
                    </a:lnTo>
                    <a:lnTo>
                      <a:pt x="2849271" y="434624"/>
                    </a:lnTo>
                    <a:lnTo>
                      <a:pt x="2843994" y="430278"/>
                    </a:lnTo>
                    <a:lnTo>
                      <a:pt x="2810776" y="395508"/>
                    </a:lnTo>
                    <a:lnTo>
                      <a:pt x="2751481" y="370051"/>
                    </a:lnTo>
                    <a:lnTo>
                      <a:pt x="2747445" y="370983"/>
                    </a:lnTo>
                    <a:lnTo>
                      <a:pt x="2744340" y="373156"/>
                    </a:lnTo>
                    <a:lnTo>
                      <a:pt x="2740305" y="377502"/>
                    </a:lnTo>
                    <a:lnTo>
                      <a:pt x="2735027" y="378433"/>
                    </a:lnTo>
                    <a:lnTo>
                      <a:pt x="2729750" y="378433"/>
                    </a:lnTo>
                    <a:lnTo>
                      <a:pt x="2723541" y="378433"/>
                    </a:lnTo>
                    <a:lnTo>
                      <a:pt x="2708950" y="373156"/>
                    </a:lnTo>
                    <a:lnTo>
                      <a:pt x="2696532" y="365705"/>
                    </a:lnTo>
                    <a:lnTo>
                      <a:pt x="2678836" y="362601"/>
                    </a:lnTo>
                    <a:lnTo>
                      <a:pt x="2678836" y="367878"/>
                    </a:lnTo>
                    <a:lnTo>
                      <a:pt x="2678836" y="373156"/>
                    </a:lnTo>
                    <a:lnTo>
                      <a:pt x="2676664" y="377502"/>
                    </a:lnTo>
                    <a:lnTo>
                      <a:pt x="2676664" y="380607"/>
                    </a:lnTo>
                    <a:lnTo>
                      <a:pt x="2678836" y="382780"/>
                    </a:lnTo>
                    <a:lnTo>
                      <a:pt x="2681010" y="385884"/>
                    </a:lnTo>
                    <a:lnTo>
                      <a:pt x="2684114" y="392093"/>
                    </a:lnTo>
                    <a:lnTo>
                      <a:pt x="2681941" y="397371"/>
                    </a:lnTo>
                    <a:lnTo>
                      <a:pt x="2681941" y="400475"/>
                    </a:lnTo>
                    <a:lnTo>
                      <a:pt x="2681010" y="404821"/>
                    </a:lnTo>
                    <a:lnTo>
                      <a:pt x="2678836" y="406994"/>
                    </a:lnTo>
                    <a:lnTo>
                      <a:pt x="2678836" y="412272"/>
                    </a:lnTo>
                    <a:lnTo>
                      <a:pt x="2671696" y="406994"/>
                    </a:lnTo>
                    <a:lnTo>
                      <a:pt x="2666419" y="402648"/>
                    </a:lnTo>
                    <a:lnTo>
                      <a:pt x="2660210" y="395198"/>
                    </a:lnTo>
                    <a:lnTo>
                      <a:pt x="2654932" y="389920"/>
                    </a:lnTo>
                    <a:lnTo>
                      <a:pt x="2651828" y="382469"/>
                    </a:lnTo>
                    <a:lnTo>
                      <a:pt x="2616437" y="382469"/>
                    </a:lnTo>
                    <a:lnTo>
                      <a:pt x="2581978" y="382469"/>
                    </a:lnTo>
                    <a:lnTo>
                      <a:pt x="2547518" y="385574"/>
                    </a:lnTo>
                    <a:lnTo>
                      <a:pt x="2544414" y="384642"/>
                    </a:lnTo>
                    <a:lnTo>
                      <a:pt x="2542240" y="380296"/>
                    </a:lnTo>
                    <a:lnTo>
                      <a:pt x="2538205" y="378123"/>
                    </a:lnTo>
                    <a:lnTo>
                      <a:pt x="2535100" y="365395"/>
                    </a:lnTo>
                    <a:lnTo>
                      <a:pt x="2532927" y="350493"/>
                    </a:lnTo>
                    <a:lnTo>
                      <a:pt x="2527650" y="333419"/>
                    </a:lnTo>
                    <a:lnTo>
                      <a:pt x="2515232" y="330314"/>
                    </a:lnTo>
                    <a:lnTo>
                      <a:pt x="2498468" y="327210"/>
                    </a:lnTo>
                    <a:lnTo>
                      <a:pt x="2481703" y="325037"/>
                    </a:lnTo>
                    <a:lnTo>
                      <a:pt x="2464008" y="325037"/>
                    </a:lnTo>
                    <a:lnTo>
                      <a:pt x="2451590" y="330314"/>
                    </a:lnTo>
                    <a:lnTo>
                      <a:pt x="2437931" y="325037"/>
                    </a:lnTo>
                    <a:lnTo>
                      <a:pt x="2427375" y="315413"/>
                    </a:lnTo>
                    <a:lnTo>
                      <a:pt x="2420235" y="304858"/>
                    </a:lnTo>
                    <a:lnTo>
                      <a:pt x="2414958" y="293371"/>
                    </a:lnTo>
                    <a:lnTo>
                      <a:pt x="2401298" y="293371"/>
                    </a:lnTo>
                    <a:lnTo>
                      <a:pt x="2388880" y="293371"/>
                    </a:lnTo>
                    <a:lnTo>
                      <a:pt x="2378325" y="297718"/>
                    </a:lnTo>
                    <a:lnTo>
                      <a:pt x="2373047" y="295544"/>
                    </a:lnTo>
                    <a:lnTo>
                      <a:pt x="2369012" y="293371"/>
                    </a:lnTo>
                    <a:lnTo>
                      <a:pt x="2365907" y="291198"/>
                    </a:lnTo>
                    <a:lnTo>
                      <a:pt x="2365907" y="288094"/>
                    </a:lnTo>
                    <a:lnTo>
                      <a:pt x="2363734" y="285921"/>
                    </a:lnTo>
                    <a:lnTo>
                      <a:pt x="2363734" y="282816"/>
                    </a:lnTo>
                    <a:lnTo>
                      <a:pt x="2361561" y="276607"/>
                    </a:lnTo>
                    <a:lnTo>
                      <a:pt x="2358457" y="273503"/>
                    </a:lnTo>
                    <a:lnTo>
                      <a:pt x="2351316" y="268225"/>
                    </a:lnTo>
                    <a:lnTo>
                      <a:pt x="2334552" y="262016"/>
                    </a:lnTo>
                    <a:lnTo>
                      <a:pt x="2315925" y="256739"/>
                    </a:lnTo>
                    <a:lnTo>
                      <a:pt x="2296057" y="251461"/>
                    </a:lnTo>
                    <a:lnTo>
                      <a:pt x="2276188" y="249288"/>
                    </a:lnTo>
                    <a:lnTo>
                      <a:pt x="2258493" y="249288"/>
                    </a:lnTo>
                    <a:lnTo>
                      <a:pt x="2247007" y="253634"/>
                    </a:lnTo>
                    <a:lnTo>
                      <a:pt x="2234589" y="256739"/>
                    </a:lnTo>
                    <a:lnTo>
                      <a:pt x="2237693" y="273813"/>
                    </a:lnTo>
                    <a:lnTo>
                      <a:pt x="2241729" y="286541"/>
                    </a:lnTo>
                    <a:lnTo>
                      <a:pt x="2243902" y="305479"/>
                    </a:lnTo>
                    <a:lnTo>
                      <a:pt x="2236762" y="305479"/>
                    </a:lnTo>
                    <a:lnTo>
                      <a:pt x="2232726" y="303306"/>
                    </a:lnTo>
                    <a:lnTo>
                      <a:pt x="2227448" y="303306"/>
                    </a:lnTo>
                    <a:lnTo>
                      <a:pt x="2225275" y="303306"/>
                    </a:lnTo>
                    <a:lnTo>
                      <a:pt x="2222171" y="303306"/>
                    </a:lnTo>
                    <a:lnTo>
                      <a:pt x="2218135" y="306410"/>
                    </a:lnTo>
                    <a:lnTo>
                      <a:pt x="2215030" y="310756"/>
                    </a:lnTo>
                    <a:lnTo>
                      <a:pt x="2207890" y="306410"/>
                    </a:lnTo>
                    <a:lnTo>
                      <a:pt x="2201681" y="303306"/>
                    </a:lnTo>
                    <a:lnTo>
                      <a:pt x="2198577" y="298028"/>
                    </a:lnTo>
                    <a:lnTo>
                      <a:pt x="2193299" y="293682"/>
                    </a:lnTo>
                    <a:lnTo>
                      <a:pt x="2188022" y="288404"/>
                    </a:lnTo>
                    <a:lnTo>
                      <a:pt x="2174362" y="310756"/>
                    </a:lnTo>
                    <a:lnTo>
                      <a:pt x="2165980" y="308583"/>
                    </a:lnTo>
                    <a:lnTo>
                      <a:pt x="2158840" y="306410"/>
                    </a:lnTo>
                    <a:lnTo>
                      <a:pt x="2152631" y="303306"/>
                    </a:lnTo>
                    <a:lnTo>
                      <a:pt x="2149526" y="298028"/>
                    </a:lnTo>
                    <a:lnTo>
                      <a:pt x="2147353" y="290577"/>
                    </a:lnTo>
                    <a:lnTo>
                      <a:pt x="2147353" y="280953"/>
                    </a:lnTo>
                    <a:lnTo>
                      <a:pt x="2140213" y="290577"/>
                    </a:lnTo>
                    <a:lnTo>
                      <a:pt x="2137109" y="301132"/>
                    </a:lnTo>
                    <a:lnTo>
                      <a:pt x="2133073" y="312619"/>
                    </a:lnTo>
                    <a:lnTo>
                      <a:pt x="2127795" y="321001"/>
                    </a:lnTo>
                    <a:lnTo>
                      <a:pt x="2125622" y="323174"/>
                    </a:lnTo>
                    <a:lnTo>
                      <a:pt x="2123449" y="325347"/>
                    </a:lnTo>
                    <a:lnTo>
                      <a:pt x="2112894" y="317896"/>
                    </a:lnTo>
                    <a:lnTo>
                      <a:pt x="2100476" y="310446"/>
                    </a:lnTo>
                    <a:lnTo>
                      <a:pt x="2091163" y="300822"/>
                    </a:lnTo>
                    <a:lnTo>
                      <a:pt x="2088989" y="295544"/>
                    </a:lnTo>
                    <a:lnTo>
                      <a:pt x="2088058" y="291198"/>
                    </a:lnTo>
                    <a:lnTo>
                      <a:pt x="2088058" y="288094"/>
                    </a:lnTo>
                    <a:lnTo>
                      <a:pt x="2085885" y="283747"/>
                    </a:lnTo>
                    <a:lnTo>
                      <a:pt x="2083712" y="280643"/>
                    </a:lnTo>
                    <a:lnTo>
                      <a:pt x="2090852" y="261706"/>
                    </a:lnTo>
                    <a:lnTo>
                      <a:pt x="2103270" y="248978"/>
                    </a:lnTo>
                    <a:lnTo>
                      <a:pt x="2093957" y="212034"/>
                    </a:lnTo>
                    <a:lnTo>
                      <a:pt x="2090852" y="212034"/>
                    </a:lnTo>
                    <a:lnTo>
                      <a:pt x="2090852" y="206757"/>
                    </a:lnTo>
                    <a:lnTo>
                      <a:pt x="2070984" y="208930"/>
                    </a:lnTo>
                    <a:lnTo>
                      <a:pt x="2058566" y="214208"/>
                    </a:lnTo>
                    <a:lnTo>
                      <a:pt x="2047079" y="223831"/>
                    </a:lnTo>
                    <a:lnTo>
                      <a:pt x="2036524" y="218554"/>
                    </a:lnTo>
                    <a:lnTo>
                      <a:pt x="2025038" y="212345"/>
                    </a:lnTo>
                    <a:lnTo>
                      <a:pt x="2014482" y="207067"/>
                    </a:lnTo>
                    <a:lnTo>
                      <a:pt x="2012310" y="209240"/>
                    </a:lnTo>
                    <a:lnTo>
                      <a:pt x="2012310" y="211414"/>
                    </a:lnTo>
                    <a:lnTo>
                      <a:pt x="2010136" y="211414"/>
                    </a:lnTo>
                    <a:lnTo>
                      <a:pt x="2007032" y="212345"/>
                    </a:lnTo>
                    <a:lnTo>
                      <a:pt x="2007032" y="218554"/>
                    </a:lnTo>
                    <a:lnTo>
                      <a:pt x="2007032" y="223831"/>
                    </a:lnTo>
                    <a:lnTo>
                      <a:pt x="2007032" y="226936"/>
                    </a:lnTo>
                    <a:lnTo>
                      <a:pt x="2007032" y="229109"/>
                    </a:lnTo>
                    <a:lnTo>
                      <a:pt x="2007032" y="232213"/>
                    </a:lnTo>
                    <a:lnTo>
                      <a:pt x="2002996" y="243700"/>
                    </a:lnTo>
                    <a:lnTo>
                      <a:pt x="1950841" y="239354"/>
                    </a:lnTo>
                    <a:lnTo>
                      <a:pt x="1948668" y="234076"/>
                    </a:lnTo>
                    <a:lnTo>
                      <a:pt x="1948668" y="228799"/>
                    </a:lnTo>
                    <a:lnTo>
                      <a:pt x="1946495" y="223521"/>
                    </a:lnTo>
                    <a:lnTo>
                      <a:pt x="1946495" y="218243"/>
                    </a:lnTo>
                    <a:lnTo>
                      <a:pt x="1946495" y="216070"/>
                    </a:lnTo>
                    <a:lnTo>
                      <a:pt x="1934077" y="206446"/>
                    </a:lnTo>
                    <a:lnTo>
                      <a:pt x="1921659" y="204273"/>
                    </a:lnTo>
                    <a:lnTo>
                      <a:pt x="1904895" y="204273"/>
                    </a:lnTo>
                    <a:lnTo>
                      <a:pt x="1887200" y="206446"/>
                    </a:lnTo>
                    <a:lnTo>
                      <a:pt x="1887200" y="219175"/>
                    </a:lnTo>
                    <a:lnTo>
                      <a:pt x="1877886" y="219175"/>
                    </a:lnTo>
                    <a:lnTo>
                      <a:pt x="1877886" y="218243"/>
                    </a:lnTo>
                    <a:lnTo>
                      <a:pt x="1875713" y="218243"/>
                    </a:lnTo>
                    <a:lnTo>
                      <a:pt x="1873540" y="216070"/>
                    </a:lnTo>
                    <a:lnTo>
                      <a:pt x="1875713" y="206446"/>
                    </a:lnTo>
                    <a:lnTo>
                      <a:pt x="1877886" y="198996"/>
                    </a:lnTo>
                    <a:lnTo>
                      <a:pt x="1880060" y="193718"/>
                    </a:lnTo>
                    <a:lnTo>
                      <a:pt x="1883164" y="188441"/>
                    </a:lnTo>
                    <a:lnTo>
                      <a:pt x="1883164" y="182232"/>
                    </a:lnTo>
                    <a:lnTo>
                      <a:pt x="1873851" y="186578"/>
                    </a:lnTo>
                    <a:lnTo>
                      <a:pt x="1866710" y="191856"/>
                    </a:lnTo>
                    <a:lnTo>
                      <a:pt x="1859570" y="197133"/>
                    </a:lnTo>
                    <a:lnTo>
                      <a:pt x="1854293" y="203342"/>
                    </a:lnTo>
                    <a:lnTo>
                      <a:pt x="1851188" y="201169"/>
                    </a:lnTo>
                    <a:lnTo>
                      <a:pt x="1849015" y="201169"/>
                    </a:lnTo>
                    <a:lnTo>
                      <a:pt x="1849015" y="198996"/>
                    </a:lnTo>
                    <a:lnTo>
                      <a:pt x="1849015" y="196823"/>
                    </a:lnTo>
                    <a:lnTo>
                      <a:pt x="1849015" y="195891"/>
                    </a:lnTo>
                    <a:lnTo>
                      <a:pt x="1851188" y="191545"/>
                    </a:lnTo>
                    <a:lnTo>
                      <a:pt x="1851188" y="188441"/>
                    </a:lnTo>
                    <a:lnTo>
                      <a:pt x="1834424" y="186267"/>
                    </a:lnTo>
                    <a:lnTo>
                      <a:pt x="1819833" y="188441"/>
                    </a:lnTo>
                    <a:lnTo>
                      <a:pt x="1807415" y="195891"/>
                    </a:lnTo>
                    <a:lnTo>
                      <a:pt x="1803379" y="195891"/>
                    </a:lnTo>
                    <a:lnTo>
                      <a:pt x="1815797" y="180990"/>
                    </a:lnTo>
                    <a:lnTo>
                      <a:pt x="1832561" y="169503"/>
                    </a:lnTo>
                    <a:lnTo>
                      <a:pt x="1849325" y="159880"/>
                    </a:lnTo>
                    <a:lnTo>
                      <a:pt x="1863916" y="151498"/>
                    </a:lnTo>
                    <a:lnTo>
                      <a:pt x="1869194" y="141874"/>
                    </a:lnTo>
                    <a:lnTo>
                      <a:pt x="1873230" y="132250"/>
                    </a:lnTo>
                    <a:lnTo>
                      <a:pt x="1878507" y="123868"/>
                    </a:lnTo>
                    <a:lnTo>
                      <a:pt x="1890925" y="114244"/>
                    </a:lnTo>
                    <a:lnTo>
                      <a:pt x="1890925" y="90029"/>
                    </a:lnTo>
                    <a:lnTo>
                      <a:pt x="1881612" y="77301"/>
                    </a:lnTo>
                    <a:lnTo>
                      <a:pt x="1873230" y="65815"/>
                    </a:lnTo>
                    <a:lnTo>
                      <a:pt x="1861743" y="57432"/>
                    </a:lnTo>
                    <a:lnTo>
                      <a:pt x="1847152" y="49982"/>
                    </a:lnTo>
                    <a:lnTo>
                      <a:pt x="1847152" y="47809"/>
                    </a:lnTo>
                    <a:lnTo>
                      <a:pt x="1847152" y="45636"/>
                    </a:lnTo>
                    <a:lnTo>
                      <a:pt x="1844979" y="43462"/>
                    </a:lnTo>
                    <a:lnTo>
                      <a:pt x="1844048" y="45636"/>
                    </a:lnTo>
                    <a:lnTo>
                      <a:pt x="1827284" y="50913"/>
                    </a:lnTo>
                    <a:lnTo>
                      <a:pt x="1812693" y="53086"/>
                    </a:lnTo>
                    <a:lnTo>
                      <a:pt x="1800275" y="55259"/>
                    </a:lnTo>
                    <a:lnTo>
                      <a:pt x="1787857" y="60537"/>
                    </a:lnTo>
                    <a:lnTo>
                      <a:pt x="1780717" y="50913"/>
                    </a:lnTo>
                    <a:lnTo>
                      <a:pt x="1773577" y="43462"/>
                    </a:lnTo>
                    <a:lnTo>
                      <a:pt x="1766436" y="40358"/>
                    </a:lnTo>
                    <a:lnTo>
                      <a:pt x="1751845" y="36012"/>
                    </a:lnTo>
                    <a:lnTo>
                      <a:pt x="1752777" y="30734"/>
                    </a:lnTo>
                    <a:lnTo>
                      <a:pt x="1754950" y="28561"/>
                    </a:lnTo>
                    <a:lnTo>
                      <a:pt x="1757123" y="25457"/>
                    </a:lnTo>
                    <a:lnTo>
                      <a:pt x="1760227" y="23283"/>
                    </a:lnTo>
                    <a:lnTo>
                      <a:pt x="1762401" y="22352"/>
                    </a:lnTo>
                    <a:lnTo>
                      <a:pt x="1767678" y="20179"/>
                    </a:lnTo>
                    <a:lnTo>
                      <a:pt x="1766747" y="14901"/>
                    </a:lnTo>
                    <a:lnTo>
                      <a:pt x="1762711" y="10555"/>
                    </a:lnTo>
                    <a:lnTo>
                      <a:pt x="1760538" y="7451"/>
                    </a:lnTo>
                    <a:lnTo>
                      <a:pt x="1759607" y="5278"/>
                    </a:lnTo>
                    <a:lnTo>
                      <a:pt x="1755571" y="0"/>
                    </a:lnTo>
                    <a:lnTo>
                      <a:pt x="1735702" y="0"/>
                    </a:lnTo>
                    <a:lnTo>
                      <a:pt x="1731666" y="18006"/>
                    </a:lnTo>
                    <a:lnTo>
                      <a:pt x="1721111" y="28561"/>
                    </a:lnTo>
                    <a:lnTo>
                      <a:pt x="1708693" y="38185"/>
                    </a:lnTo>
                    <a:lnTo>
                      <a:pt x="1695034" y="45636"/>
                    </a:lnTo>
                    <a:lnTo>
                      <a:pt x="1679511" y="53086"/>
                    </a:lnTo>
                    <a:lnTo>
                      <a:pt x="1679511" y="73265"/>
                    </a:lnTo>
                    <a:lnTo>
                      <a:pt x="1674234" y="73265"/>
                    </a:lnTo>
                    <a:lnTo>
                      <a:pt x="1668025" y="72334"/>
                    </a:lnTo>
                    <a:lnTo>
                      <a:pt x="1664921" y="72334"/>
                    </a:lnTo>
                    <a:lnTo>
                      <a:pt x="1659643" y="70161"/>
                    </a:lnTo>
                    <a:lnTo>
                      <a:pt x="1653434" y="75438"/>
                    </a:lnTo>
                    <a:lnTo>
                      <a:pt x="1646294" y="82889"/>
                    </a:lnTo>
                    <a:lnTo>
                      <a:pt x="1639153" y="88167"/>
                    </a:lnTo>
                    <a:lnTo>
                      <a:pt x="1632013" y="94376"/>
                    </a:lnTo>
                    <a:lnTo>
                      <a:pt x="1626736" y="94376"/>
                    </a:lnTo>
                    <a:lnTo>
                      <a:pt x="1616181" y="94376"/>
                    </a:lnTo>
                    <a:lnTo>
                      <a:pt x="1601590" y="94376"/>
                    </a:lnTo>
                    <a:lnTo>
                      <a:pt x="1586999" y="94376"/>
                    </a:lnTo>
                    <a:lnTo>
                      <a:pt x="1575512" y="94376"/>
                    </a:lnTo>
                    <a:lnTo>
                      <a:pt x="1572408" y="99653"/>
                    </a:lnTo>
                    <a:lnTo>
                      <a:pt x="1570235" y="104931"/>
                    </a:lnTo>
                    <a:lnTo>
                      <a:pt x="1567130" y="110208"/>
                    </a:lnTo>
                    <a:lnTo>
                      <a:pt x="1564957" y="117659"/>
                    </a:lnTo>
                    <a:lnTo>
                      <a:pt x="1543226" y="117659"/>
                    </a:lnTo>
                    <a:lnTo>
                      <a:pt x="1526462" y="123868"/>
                    </a:lnTo>
                    <a:lnTo>
                      <a:pt x="1511871" y="130077"/>
                    </a:lnTo>
                    <a:lnTo>
                      <a:pt x="1497280" y="141563"/>
                    </a:lnTo>
                    <a:lnTo>
                      <a:pt x="1484862" y="152118"/>
                    </a:lnTo>
                    <a:lnTo>
                      <a:pt x="1468098" y="161742"/>
                    </a:lnTo>
                    <a:lnTo>
                      <a:pt x="1462821" y="180679"/>
                    </a:lnTo>
                    <a:lnTo>
                      <a:pt x="1459716" y="198685"/>
                    </a:lnTo>
                    <a:lnTo>
                      <a:pt x="1455680" y="215760"/>
                    </a:lnTo>
                    <a:lnTo>
                      <a:pt x="1452576" y="215760"/>
                    </a:lnTo>
                    <a:lnTo>
                      <a:pt x="1445436" y="198685"/>
                    </a:lnTo>
                    <a:lnTo>
                      <a:pt x="1419358" y="203963"/>
                    </a:lnTo>
                    <a:lnTo>
                      <a:pt x="1395454" y="211414"/>
                    </a:lnTo>
                    <a:lnTo>
                      <a:pt x="1399490" y="233766"/>
                    </a:lnTo>
                    <a:lnTo>
                      <a:pt x="1404767" y="253945"/>
                    </a:lnTo>
                    <a:lnTo>
                      <a:pt x="1410045" y="275055"/>
                    </a:lnTo>
                    <a:lnTo>
                      <a:pt x="1419358" y="290888"/>
                    </a:lnTo>
                    <a:lnTo>
                      <a:pt x="1431776" y="304547"/>
                    </a:lnTo>
                    <a:lnTo>
                      <a:pt x="1431776" y="312929"/>
                    </a:lnTo>
                    <a:lnTo>
                      <a:pt x="1416254" y="302374"/>
                    </a:lnTo>
                    <a:lnTo>
                      <a:pt x="1399490" y="287473"/>
                    </a:lnTo>
                    <a:lnTo>
                      <a:pt x="1388934" y="272571"/>
                    </a:lnTo>
                    <a:lnTo>
                      <a:pt x="1368135" y="272571"/>
                    </a:lnTo>
                    <a:lnTo>
                      <a:pt x="1352612" y="275676"/>
                    </a:lnTo>
                    <a:lnTo>
                      <a:pt x="1338953" y="283127"/>
                    </a:lnTo>
                    <a:lnTo>
                      <a:pt x="1331812" y="274745"/>
                    </a:lnTo>
                    <a:lnTo>
                      <a:pt x="1328708" y="263258"/>
                    </a:lnTo>
                    <a:lnTo>
                      <a:pt x="1324672" y="252703"/>
                    </a:lnTo>
                    <a:lnTo>
                      <a:pt x="1321568" y="250530"/>
                    </a:lnTo>
                    <a:lnTo>
                      <a:pt x="1321568" y="249909"/>
                    </a:lnTo>
                    <a:lnTo>
                      <a:pt x="1319394" y="249909"/>
                    </a:lnTo>
                    <a:lnTo>
                      <a:pt x="1316290" y="249909"/>
                    </a:lnTo>
                    <a:lnTo>
                      <a:pt x="1312254" y="249909"/>
                    </a:lnTo>
                    <a:lnTo>
                      <a:pt x="1312254" y="284679"/>
                    </a:lnTo>
                    <a:lnTo>
                      <a:pt x="1289281" y="305789"/>
                    </a:lnTo>
                    <a:lnTo>
                      <a:pt x="1294559" y="320691"/>
                    </a:lnTo>
                    <a:lnTo>
                      <a:pt x="1299837" y="331246"/>
                    </a:lnTo>
                    <a:lnTo>
                      <a:pt x="1305114" y="343974"/>
                    </a:lnTo>
                    <a:lnTo>
                      <a:pt x="1309150" y="362911"/>
                    </a:lnTo>
                    <a:lnTo>
                      <a:pt x="1329018" y="370362"/>
                    </a:lnTo>
                    <a:lnTo>
                      <a:pt x="1350750" y="378744"/>
                    </a:lnTo>
                    <a:lnTo>
                      <a:pt x="1368445" y="386195"/>
                    </a:lnTo>
                    <a:lnTo>
                      <a:pt x="1368445" y="392403"/>
                    </a:lnTo>
                    <a:lnTo>
                      <a:pt x="1350750" y="386195"/>
                    </a:lnTo>
                    <a:lnTo>
                      <a:pt x="1332123" y="386195"/>
                    </a:lnTo>
                    <a:lnTo>
                      <a:pt x="1312254" y="386195"/>
                    </a:lnTo>
                    <a:lnTo>
                      <a:pt x="1314427" y="401096"/>
                    </a:lnTo>
                    <a:lnTo>
                      <a:pt x="1316601" y="418170"/>
                    </a:lnTo>
                    <a:lnTo>
                      <a:pt x="1319705" y="435245"/>
                    </a:lnTo>
                    <a:lnTo>
                      <a:pt x="1316601" y="453251"/>
                    </a:lnTo>
                    <a:lnTo>
                      <a:pt x="1310392" y="464737"/>
                    </a:lnTo>
                    <a:lnTo>
                      <a:pt x="1303251" y="479639"/>
                    </a:lnTo>
                    <a:lnTo>
                      <a:pt x="1296111" y="492367"/>
                    </a:lnTo>
                    <a:lnTo>
                      <a:pt x="1293006" y="494540"/>
                    </a:lnTo>
                    <a:lnTo>
                      <a:pt x="1290833" y="495472"/>
                    </a:lnTo>
                    <a:lnTo>
                      <a:pt x="1289902" y="497645"/>
                    </a:lnTo>
                    <a:lnTo>
                      <a:pt x="1269102" y="497645"/>
                    </a:lnTo>
                    <a:lnTo>
                      <a:pt x="1269102" y="492057"/>
                    </a:lnTo>
                    <a:lnTo>
                      <a:pt x="1276243" y="489883"/>
                    </a:lnTo>
                    <a:lnTo>
                      <a:pt x="1282452" y="486779"/>
                    </a:lnTo>
                    <a:lnTo>
                      <a:pt x="1287729" y="484606"/>
                    </a:lnTo>
                    <a:lnTo>
                      <a:pt x="1290833" y="480260"/>
                    </a:lnTo>
                    <a:lnTo>
                      <a:pt x="1296111" y="477155"/>
                    </a:lnTo>
                    <a:lnTo>
                      <a:pt x="1296111" y="460081"/>
                    </a:lnTo>
                    <a:lnTo>
                      <a:pt x="1300147" y="447352"/>
                    </a:lnTo>
                    <a:lnTo>
                      <a:pt x="1305424" y="435866"/>
                    </a:lnTo>
                    <a:lnTo>
                      <a:pt x="1302320" y="429657"/>
                    </a:lnTo>
                    <a:lnTo>
                      <a:pt x="1300147" y="423448"/>
                    </a:lnTo>
                    <a:lnTo>
                      <a:pt x="1296111" y="420344"/>
                    </a:lnTo>
                    <a:lnTo>
                      <a:pt x="1293006" y="415997"/>
                    </a:lnTo>
                    <a:lnTo>
                      <a:pt x="1290833" y="412893"/>
                    </a:lnTo>
                    <a:lnTo>
                      <a:pt x="1289902" y="407615"/>
                    </a:lnTo>
                    <a:lnTo>
                      <a:pt x="1289902" y="400165"/>
                    </a:lnTo>
                    <a:lnTo>
                      <a:pt x="1293006" y="390541"/>
                    </a:lnTo>
                    <a:lnTo>
                      <a:pt x="1296111" y="379054"/>
                    </a:lnTo>
                    <a:lnTo>
                      <a:pt x="1296111" y="366326"/>
                    </a:lnTo>
                    <a:lnTo>
                      <a:pt x="1293006" y="355771"/>
                    </a:lnTo>
                    <a:lnTo>
                      <a:pt x="1289902" y="340870"/>
                    </a:lnTo>
                    <a:lnTo>
                      <a:pt x="1283693" y="328141"/>
                    </a:lnTo>
                    <a:lnTo>
                      <a:pt x="1280589" y="318517"/>
                    </a:lnTo>
                    <a:lnTo>
                      <a:pt x="1282762" y="311067"/>
                    </a:lnTo>
                    <a:lnTo>
                      <a:pt x="1283693" y="299580"/>
                    </a:lnTo>
                    <a:lnTo>
                      <a:pt x="1287729" y="286852"/>
                    </a:lnTo>
                    <a:lnTo>
                      <a:pt x="1290833" y="271951"/>
                    </a:lnTo>
                    <a:lnTo>
                      <a:pt x="1293006" y="257049"/>
                    </a:lnTo>
                    <a:lnTo>
                      <a:pt x="1285866" y="249598"/>
                    </a:lnTo>
                    <a:lnTo>
                      <a:pt x="1280589" y="239975"/>
                    </a:lnTo>
                    <a:lnTo>
                      <a:pt x="1260720" y="239043"/>
                    </a:lnTo>
                    <a:lnTo>
                      <a:pt x="1243956" y="239975"/>
                    </a:lnTo>
                    <a:lnTo>
                      <a:pt x="1234643" y="246184"/>
                    </a:lnTo>
                    <a:lnTo>
                      <a:pt x="1227502" y="254566"/>
                    </a:lnTo>
                    <a:lnTo>
                      <a:pt x="1222225" y="266052"/>
                    </a:lnTo>
                    <a:lnTo>
                      <a:pt x="1218189" y="276607"/>
                    </a:lnTo>
                    <a:lnTo>
                      <a:pt x="1215085" y="290267"/>
                    </a:lnTo>
                    <a:lnTo>
                      <a:pt x="1211049" y="300822"/>
                    </a:lnTo>
                    <a:lnTo>
                      <a:pt x="1203909" y="310446"/>
                    </a:lnTo>
                    <a:lnTo>
                      <a:pt x="1193353" y="317896"/>
                    </a:lnTo>
                    <a:lnTo>
                      <a:pt x="1196458" y="338075"/>
                    </a:lnTo>
                    <a:lnTo>
                      <a:pt x="1198631" y="352977"/>
                    </a:lnTo>
                    <a:lnTo>
                      <a:pt x="1202667" y="370051"/>
                    </a:lnTo>
                    <a:lnTo>
                      <a:pt x="1200494" y="392403"/>
                    </a:lnTo>
                    <a:lnTo>
                      <a:pt x="1217258" y="392403"/>
                    </a:lnTo>
                    <a:lnTo>
                      <a:pt x="1218189" y="399854"/>
                    </a:lnTo>
                    <a:lnTo>
                      <a:pt x="1222225" y="405132"/>
                    </a:lnTo>
                    <a:lnTo>
                      <a:pt x="1224398" y="410409"/>
                    </a:lnTo>
                    <a:lnTo>
                      <a:pt x="1227502" y="414756"/>
                    </a:lnTo>
                    <a:lnTo>
                      <a:pt x="1232780" y="420033"/>
                    </a:lnTo>
                    <a:lnTo>
                      <a:pt x="1231849" y="423138"/>
                    </a:lnTo>
                    <a:lnTo>
                      <a:pt x="1231849" y="425311"/>
                    </a:lnTo>
                    <a:lnTo>
                      <a:pt x="1229676" y="427484"/>
                    </a:lnTo>
                    <a:lnTo>
                      <a:pt x="1220362" y="423138"/>
                    </a:lnTo>
                    <a:lnTo>
                      <a:pt x="1205771" y="415687"/>
                    </a:lnTo>
                    <a:lnTo>
                      <a:pt x="1190249" y="402959"/>
                    </a:lnTo>
                    <a:lnTo>
                      <a:pt x="1171622" y="390230"/>
                    </a:lnTo>
                    <a:lnTo>
                      <a:pt x="1159204" y="377502"/>
                    </a:lnTo>
                    <a:lnTo>
                      <a:pt x="1149891" y="366016"/>
                    </a:lnTo>
                    <a:lnTo>
                      <a:pt x="1142751" y="366016"/>
                    </a:lnTo>
                    <a:lnTo>
                      <a:pt x="1135611" y="366016"/>
                    </a:lnTo>
                    <a:lnTo>
                      <a:pt x="1130333" y="363842"/>
                    </a:lnTo>
                    <a:lnTo>
                      <a:pt x="1126297" y="362911"/>
                    </a:lnTo>
                    <a:lnTo>
                      <a:pt x="1119157" y="366016"/>
                    </a:lnTo>
                    <a:lnTo>
                      <a:pt x="1116052" y="368189"/>
                    </a:lnTo>
                    <a:lnTo>
                      <a:pt x="1112017" y="371293"/>
                    </a:lnTo>
                    <a:lnTo>
                      <a:pt x="1106739" y="375639"/>
                    </a:lnTo>
                    <a:lnTo>
                      <a:pt x="1106739" y="383090"/>
                    </a:lnTo>
                    <a:lnTo>
                      <a:pt x="1106739" y="388368"/>
                    </a:lnTo>
                    <a:lnTo>
                      <a:pt x="1108912" y="392714"/>
                    </a:lnTo>
                    <a:lnTo>
                      <a:pt x="1111085" y="395818"/>
                    </a:lnTo>
                    <a:lnTo>
                      <a:pt x="1114190" y="400165"/>
                    </a:lnTo>
                    <a:lnTo>
                      <a:pt x="1114190" y="405442"/>
                    </a:lnTo>
                    <a:lnTo>
                      <a:pt x="1112017" y="410720"/>
                    </a:lnTo>
                    <a:lnTo>
                      <a:pt x="1112017" y="415066"/>
                    </a:lnTo>
                    <a:lnTo>
                      <a:pt x="1111085" y="415997"/>
                    </a:lnTo>
                    <a:lnTo>
                      <a:pt x="1108912" y="420344"/>
                    </a:lnTo>
                    <a:lnTo>
                      <a:pt x="1106739" y="423448"/>
                    </a:lnTo>
                    <a:lnTo>
                      <a:pt x="1099599" y="422517"/>
                    </a:lnTo>
                    <a:lnTo>
                      <a:pt x="1096495" y="422517"/>
                    </a:lnTo>
                    <a:lnTo>
                      <a:pt x="1094321" y="420344"/>
                    </a:lnTo>
                    <a:lnTo>
                      <a:pt x="1092148" y="418170"/>
                    </a:lnTo>
                    <a:lnTo>
                      <a:pt x="1089044" y="415066"/>
                    </a:lnTo>
                    <a:lnTo>
                      <a:pt x="1086871" y="412893"/>
                    </a:lnTo>
                    <a:lnTo>
                      <a:pt x="1083766" y="412893"/>
                    </a:lnTo>
                    <a:lnTo>
                      <a:pt x="1072280" y="415997"/>
                    </a:lnTo>
                    <a:lnTo>
                      <a:pt x="1061724" y="420344"/>
                    </a:lnTo>
                    <a:lnTo>
                      <a:pt x="1048065" y="425621"/>
                    </a:lnTo>
                    <a:lnTo>
                      <a:pt x="1035647" y="430899"/>
                    </a:lnTo>
                    <a:lnTo>
                      <a:pt x="1030369" y="436176"/>
                    </a:lnTo>
                    <a:lnTo>
                      <a:pt x="1021056" y="436176"/>
                    </a:lnTo>
                    <a:lnTo>
                      <a:pt x="1028196" y="425621"/>
                    </a:lnTo>
                    <a:lnTo>
                      <a:pt x="1035336" y="420344"/>
                    </a:lnTo>
                    <a:lnTo>
                      <a:pt x="1044650" y="415066"/>
                    </a:lnTo>
                    <a:lnTo>
                      <a:pt x="1053963" y="407615"/>
                    </a:lnTo>
                    <a:lnTo>
                      <a:pt x="1040304" y="403269"/>
                    </a:lnTo>
                    <a:lnTo>
                      <a:pt x="1025713" y="400165"/>
                    </a:lnTo>
                    <a:lnTo>
                      <a:pt x="1010190" y="400165"/>
                    </a:lnTo>
                    <a:lnTo>
                      <a:pt x="1008017" y="407615"/>
                    </a:lnTo>
                    <a:lnTo>
                      <a:pt x="1008017" y="412893"/>
                    </a:lnTo>
                    <a:lnTo>
                      <a:pt x="1005844" y="415997"/>
                    </a:lnTo>
                    <a:lnTo>
                      <a:pt x="1003671" y="420344"/>
                    </a:lnTo>
                    <a:lnTo>
                      <a:pt x="1000567" y="423448"/>
                    </a:lnTo>
                    <a:lnTo>
                      <a:pt x="1000567" y="427794"/>
                    </a:lnTo>
                    <a:lnTo>
                      <a:pt x="996531" y="425621"/>
                    </a:lnTo>
                    <a:lnTo>
                      <a:pt x="995600" y="422517"/>
                    </a:lnTo>
                    <a:lnTo>
                      <a:pt x="993426" y="420344"/>
                    </a:lnTo>
                    <a:lnTo>
                      <a:pt x="991253" y="415997"/>
                    </a:lnTo>
                    <a:lnTo>
                      <a:pt x="990322" y="412893"/>
                    </a:lnTo>
                    <a:lnTo>
                      <a:pt x="986286" y="410720"/>
                    </a:lnTo>
                    <a:lnTo>
                      <a:pt x="983182" y="408547"/>
                    </a:lnTo>
                    <a:lnTo>
                      <a:pt x="981009" y="410720"/>
                    </a:lnTo>
                    <a:lnTo>
                      <a:pt x="975731" y="410720"/>
                    </a:lnTo>
                    <a:lnTo>
                      <a:pt x="969522" y="412893"/>
                    </a:lnTo>
                    <a:lnTo>
                      <a:pt x="957104" y="429967"/>
                    </a:lnTo>
                    <a:lnTo>
                      <a:pt x="942513" y="443627"/>
                    </a:lnTo>
                    <a:lnTo>
                      <a:pt x="930095" y="460702"/>
                    </a:lnTo>
                    <a:lnTo>
                      <a:pt x="932269" y="465979"/>
                    </a:lnTo>
                    <a:lnTo>
                      <a:pt x="932269" y="470325"/>
                    </a:lnTo>
                    <a:lnTo>
                      <a:pt x="932269" y="475603"/>
                    </a:lnTo>
                    <a:lnTo>
                      <a:pt x="932269" y="479949"/>
                    </a:lnTo>
                    <a:lnTo>
                      <a:pt x="930095" y="485227"/>
                    </a:lnTo>
                    <a:lnTo>
                      <a:pt x="926060" y="487400"/>
                    </a:lnTo>
                    <a:lnTo>
                      <a:pt x="925128" y="487400"/>
                    </a:lnTo>
                    <a:lnTo>
                      <a:pt x="922955" y="488331"/>
                    </a:lnTo>
                    <a:lnTo>
                      <a:pt x="920782" y="488331"/>
                    </a:lnTo>
                    <a:lnTo>
                      <a:pt x="915504" y="488331"/>
                    </a:lnTo>
                    <a:lnTo>
                      <a:pt x="911469" y="487400"/>
                    </a:lnTo>
                    <a:lnTo>
                      <a:pt x="908364" y="485227"/>
                    </a:lnTo>
                    <a:lnTo>
                      <a:pt x="906191" y="483054"/>
                    </a:lnTo>
                    <a:lnTo>
                      <a:pt x="900914" y="480881"/>
                    </a:lnTo>
                    <a:lnTo>
                      <a:pt x="900914" y="460702"/>
                    </a:lnTo>
                    <a:lnTo>
                      <a:pt x="908054" y="460702"/>
                    </a:lnTo>
                    <a:lnTo>
                      <a:pt x="911158" y="458528"/>
                    </a:lnTo>
                    <a:lnTo>
                      <a:pt x="913331" y="458528"/>
                    </a:lnTo>
                    <a:lnTo>
                      <a:pt x="917367" y="457597"/>
                    </a:lnTo>
                    <a:lnTo>
                      <a:pt x="917367" y="447973"/>
                    </a:lnTo>
                    <a:lnTo>
                      <a:pt x="911158" y="438349"/>
                    </a:lnTo>
                    <a:lnTo>
                      <a:pt x="904018" y="427794"/>
                    </a:lnTo>
                    <a:lnTo>
                      <a:pt x="896878" y="420344"/>
                    </a:lnTo>
                    <a:lnTo>
                      <a:pt x="866765" y="420344"/>
                    </a:lnTo>
                    <a:lnTo>
                      <a:pt x="873905" y="464737"/>
                    </a:lnTo>
                    <a:lnTo>
                      <a:pt x="877009" y="504785"/>
                    </a:lnTo>
                    <a:lnTo>
                      <a:pt x="869869" y="502612"/>
                    </a:lnTo>
                    <a:lnTo>
                      <a:pt x="862729" y="501680"/>
                    </a:lnTo>
                    <a:lnTo>
                      <a:pt x="855588" y="499507"/>
                    </a:lnTo>
                    <a:lnTo>
                      <a:pt x="850311" y="497334"/>
                    </a:lnTo>
                    <a:lnTo>
                      <a:pt x="840997" y="510062"/>
                    </a:lnTo>
                    <a:lnTo>
                      <a:pt x="830442" y="521549"/>
                    </a:lnTo>
                    <a:lnTo>
                      <a:pt x="813678" y="529000"/>
                    </a:lnTo>
                    <a:lnTo>
                      <a:pt x="815851" y="534277"/>
                    </a:lnTo>
                    <a:lnTo>
                      <a:pt x="815851" y="537382"/>
                    </a:lnTo>
                    <a:lnTo>
                      <a:pt x="815851" y="539555"/>
                    </a:lnTo>
                    <a:lnTo>
                      <a:pt x="818025" y="541728"/>
                    </a:lnTo>
                    <a:lnTo>
                      <a:pt x="818956" y="543901"/>
                    </a:lnTo>
                    <a:lnTo>
                      <a:pt x="821129" y="544832"/>
                    </a:lnTo>
                    <a:lnTo>
                      <a:pt x="821129" y="551041"/>
                    </a:lnTo>
                    <a:lnTo>
                      <a:pt x="818956" y="556319"/>
                    </a:lnTo>
                    <a:lnTo>
                      <a:pt x="818025" y="558492"/>
                    </a:lnTo>
                    <a:lnTo>
                      <a:pt x="815851" y="561596"/>
                    </a:lnTo>
                    <a:lnTo>
                      <a:pt x="813678" y="565943"/>
                    </a:lnTo>
                    <a:lnTo>
                      <a:pt x="799087" y="559734"/>
                    </a:lnTo>
                    <a:lnTo>
                      <a:pt x="786669" y="552283"/>
                    </a:lnTo>
                    <a:lnTo>
                      <a:pt x="774252" y="544832"/>
                    </a:lnTo>
                    <a:lnTo>
                      <a:pt x="774252" y="549179"/>
                    </a:lnTo>
                    <a:lnTo>
                      <a:pt x="767732" y="549179"/>
                    </a:lnTo>
                    <a:lnTo>
                      <a:pt x="767732" y="559734"/>
                    </a:lnTo>
                    <a:lnTo>
                      <a:pt x="769906" y="569358"/>
                    </a:lnTo>
                    <a:lnTo>
                      <a:pt x="772079" y="582086"/>
                    </a:lnTo>
                    <a:lnTo>
                      <a:pt x="764938" y="581155"/>
                    </a:lnTo>
                    <a:lnTo>
                      <a:pt x="760903" y="576808"/>
                    </a:lnTo>
                    <a:lnTo>
                      <a:pt x="755625" y="574635"/>
                    </a:lnTo>
                    <a:lnTo>
                      <a:pt x="752520" y="569358"/>
                    </a:lnTo>
                    <a:lnTo>
                      <a:pt x="748485" y="559734"/>
                    </a:lnTo>
                    <a:lnTo>
                      <a:pt x="745380" y="544832"/>
                    </a:lnTo>
                    <a:lnTo>
                      <a:pt x="743207" y="526827"/>
                    </a:lnTo>
                    <a:lnTo>
                      <a:pt x="741034" y="509752"/>
                    </a:lnTo>
                    <a:lnTo>
                      <a:pt x="738861" y="497024"/>
                    </a:lnTo>
                    <a:lnTo>
                      <a:pt x="753452" y="502301"/>
                    </a:lnTo>
                    <a:lnTo>
                      <a:pt x="768043" y="509752"/>
                    </a:lnTo>
                    <a:lnTo>
                      <a:pt x="784807" y="517203"/>
                    </a:lnTo>
                    <a:lnTo>
                      <a:pt x="802502" y="517203"/>
                    </a:lnTo>
                    <a:lnTo>
                      <a:pt x="819266" y="508821"/>
                    </a:lnTo>
                    <a:lnTo>
                      <a:pt x="831684" y="495161"/>
                    </a:lnTo>
                    <a:lnTo>
                      <a:pt x="833857" y="479328"/>
                    </a:lnTo>
                    <a:lnTo>
                      <a:pt x="830753" y="462254"/>
                    </a:lnTo>
                    <a:lnTo>
                      <a:pt x="819266" y="445179"/>
                    </a:lnTo>
                    <a:lnTo>
                      <a:pt x="806848" y="429347"/>
                    </a:lnTo>
                    <a:lnTo>
                      <a:pt x="792258" y="414445"/>
                    </a:lnTo>
                    <a:lnTo>
                      <a:pt x="777667" y="402959"/>
                    </a:lnTo>
                    <a:lnTo>
                      <a:pt x="765249" y="395508"/>
                    </a:lnTo>
                    <a:lnTo>
                      <a:pt x="732031" y="392403"/>
                    </a:lnTo>
                    <a:lnTo>
                      <a:pt x="726753" y="386195"/>
                    </a:lnTo>
                    <a:lnTo>
                      <a:pt x="721476" y="380917"/>
                    </a:lnTo>
                    <a:lnTo>
                      <a:pt x="719303" y="375639"/>
                    </a:lnTo>
                    <a:lnTo>
                      <a:pt x="717130" y="371293"/>
                    </a:lnTo>
                    <a:lnTo>
                      <a:pt x="711852" y="371293"/>
                    </a:lnTo>
                    <a:lnTo>
                      <a:pt x="704712" y="373466"/>
                    </a:lnTo>
                    <a:lnTo>
                      <a:pt x="692294" y="378744"/>
                    </a:lnTo>
                    <a:lnTo>
                      <a:pt x="690121" y="375639"/>
                    </a:lnTo>
                    <a:lnTo>
                      <a:pt x="689190" y="373466"/>
                    </a:lnTo>
                    <a:lnTo>
                      <a:pt x="687016" y="373466"/>
                    </a:lnTo>
                    <a:lnTo>
                      <a:pt x="684843" y="370362"/>
                    </a:lnTo>
                    <a:lnTo>
                      <a:pt x="684843" y="366016"/>
                    </a:lnTo>
                    <a:lnTo>
                      <a:pt x="687016" y="363842"/>
                    </a:lnTo>
                    <a:lnTo>
                      <a:pt x="687016" y="362911"/>
                    </a:lnTo>
                    <a:lnTo>
                      <a:pt x="689190" y="362911"/>
                    </a:lnTo>
                    <a:lnTo>
                      <a:pt x="690121" y="360738"/>
                    </a:lnTo>
                    <a:lnTo>
                      <a:pt x="692294" y="358565"/>
                    </a:lnTo>
                    <a:lnTo>
                      <a:pt x="689190" y="343664"/>
                    </a:lnTo>
                    <a:lnTo>
                      <a:pt x="682981" y="336213"/>
                    </a:lnTo>
                    <a:lnTo>
                      <a:pt x="675840" y="334040"/>
                    </a:lnTo>
                    <a:lnTo>
                      <a:pt x="668700" y="333108"/>
                    </a:lnTo>
                    <a:lnTo>
                      <a:pt x="660318" y="328762"/>
                    </a:lnTo>
                    <a:lnTo>
                      <a:pt x="653178" y="321311"/>
                    </a:lnTo>
                    <a:lnTo>
                      <a:pt x="636414" y="323485"/>
                    </a:lnTo>
                    <a:lnTo>
                      <a:pt x="619650" y="327831"/>
                    </a:lnTo>
                    <a:lnTo>
                      <a:pt x="607232" y="330935"/>
                    </a:lnTo>
                    <a:lnTo>
                      <a:pt x="595745" y="340559"/>
                    </a:lnTo>
                    <a:lnTo>
                      <a:pt x="589536" y="355460"/>
                    </a:lnTo>
                    <a:lnTo>
                      <a:pt x="583328" y="351114"/>
                    </a:lnTo>
                    <a:lnTo>
                      <a:pt x="581465" y="351114"/>
                    </a:lnTo>
                    <a:lnTo>
                      <a:pt x="579292" y="348941"/>
                    </a:lnTo>
                    <a:lnTo>
                      <a:pt x="577119" y="348941"/>
                    </a:lnTo>
                    <a:lnTo>
                      <a:pt x="574014" y="348941"/>
                    </a:lnTo>
                    <a:lnTo>
                      <a:pt x="569978" y="348941"/>
                    </a:lnTo>
                    <a:lnTo>
                      <a:pt x="564701" y="348941"/>
                    </a:lnTo>
                    <a:lnTo>
                      <a:pt x="564701" y="362601"/>
                    </a:lnTo>
                    <a:lnTo>
                      <a:pt x="560665" y="360428"/>
                    </a:lnTo>
                    <a:lnTo>
                      <a:pt x="559734" y="360428"/>
                    </a:lnTo>
                    <a:lnTo>
                      <a:pt x="557561" y="360428"/>
                    </a:lnTo>
                    <a:lnTo>
                      <a:pt x="555387" y="358254"/>
                    </a:lnTo>
                    <a:lnTo>
                      <a:pt x="535519" y="363532"/>
                    </a:lnTo>
                    <a:lnTo>
                      <a:pt x="520928" y="375019"/>
                    </a:lnTo>
                    <a:lnTo>
                      <a:pt x="511615" y="392093"/>
                    </a:lnTo>
                    <a:lnTo>
                      <a:pt x="494850" y="392093"/>
                    </a:lnTo>
                    <a:lnTo>
                      <a:pt x="494850" y="406994"/>
                    </a:lnTo>
                    <a:lnTo>
                      <a:pt x="479328" y="415377"/>
                    </a:lnTo>
                    <a:lnTo>
                      <a:pt x="466910" y="430278"/>
                    </a:lnTo>
                    <a:lnTo>
                      <a:pt x="453251" y="452630"/>
                    </a:lnTo>
                    <a:lnTo>
                      <a:pt x="442696" y="476845"/>
                    </a:lnTo>
                    <a:lnTo>
                      <a:pt x="431209" y="501060"/>
                    </a:lnTo>
                    <a:lnTo>
                      <a:pt x="420654" y="524343"/>
                    </a:lnTo>
                    <a:lnTo>
                      <a:pt x="408236" y="544522"/>
                    </a:lnTo>
                    <a:lnTo>
                      <a:pt x="394577" y="561596"/>
                    </a:lnTo>
                    <a:lnTo>
                      <a:pt x="396750" y="565943"/>
                    </a:lnTo>
                    <a:lnTo>
                      <a:pt x="396750" y="569047"/>
                    </a:lnTo>
                    <a:lnTo>
                      <a:pt x="396750" y="571220"/>
                    </a:lnTo>
                    <a:lnTo>
                      <a:pt x="398923" y="571220"/>
                    </a:lnTo>
                    <a:lnTo>
                      <a:pt x="401096" y="571220"/>
                    </a:lnTo>
                    <a:lnTo>
                      <a:pt x="404200" y="573393"/>
                    </a:lnTo>
                    <a:lnTo>
                      <a:pt x="394887" y="581775"/>
                    </a:lnTo>
                    <a:lnTo>
                      <a:pt x="384332" y="586122"/>
                    </a:lnTo>
                    <a:lnTo>
                      <a:pt x="371914" y="593572"/>
                    </a:lnTo>
                    <a:lnTo>
                      <a:pt x="369741" y="596677"/>
                    </a:lnTo>
                    <a:lnTo>
                      <a:pt x="367568" y="602886"/>
                    </a:lnTo>
                    <a:lnTo>
                      <a:pt x="366636" y="605990"/>
                    </a:lnTo>
                    <a:lnTo>
                      <a:pt x="364463" y="610336"/>
                    </a:lnTo>
                    <a:lnTo>
                      <a:pt x="360427" y="613441"/>
                    </a:lnTo>
                    <a:lnTo>
                      <a:pt x="359496" y="611268"/>
                    </a:lnTo>
                    <a:lnTo>
                      <a:pt x="357323" y="610336"/>
                    </a:lnTo>
                    <a:lnTo>
                      <a:pt x="355150" y="608163"/>
                    </a:lnTo>
                    <a:lnTo>
                      <a:pt x="352045" y="605990"/>
                    </a:lnTo>
                    <a:lnTo>
                      <a:pt x="345836" y="611268"/>
                    </a:lnTo>
                    <a:lnTo>
                      <a:pt x="340559" y="617477"/>
                    </a:lnTo>
                    <a:lnTo>
                      <a:pt x="335281" y="622754"/>
                    </a:lnTo>
                    <a:lnTo>
                      <a:pt x="331246" y="625859"/>
                    </a:lnTo>
                    <a:lnTo>
                      <a:pt x="325968" y="640760"/>
                    </a:lnTo>
                    <a:lnTo>
                      <a:pt x="323795" y="652247"/>
                    </a:lnTo>
                    <a:lnTo>
                      <a:pt x="320690" y="660629"/>
                    </a:lnTo>
                    <a:lnTo>
                      <a:pt x="311377" y="670252"/>
                    </a:lnTo>
                    <a:lnTo>
                      <a:pt x="313550" y="692605"/>
                    </a:lnTo>
                    <a:lnTo>
                      <a:pt x="316655" y="709679"/>
                    </a:lnTo>
                    <a:lnTo>
                      <a:pt x="320690" y="724581"/>
                    </a:lnTo>
                    <a:lnTo>
                      <a:pt x="322864" y="742586"/>
                    </a:lnTo>
                    <a:lnTo>
                      <a:pt x="323795" y="764938"/>
                    </a:lnTo>
                    <a:lnTo>
                      <a:pt x="327831" y="764938"/>
                    </a:lnTo>
                    <a:lnTo>
                      <a:pt x="330004" y="767112"/>
                    </a:lnTo>
                    <a:lnTo>
                      <a:pt x="330935" y="767112"/>
                    </a:lnTo>
                    <a:lnTo>
                      <a:pt x="333108" y="767112"/>
                    </a:lnTo>
                    <a:lnTo>
                      <a:pt x="335281" y="769285"/>
                    </a:lnTo>
                    <a:lnTo>
                      <a:pt x="352977" y="764938"/>
                    </a:lnTo>
                    <a:lnTo>
                      <a:pt x="364463" y="759661"/>
                    </a:lnTo>
                    <a:lnTo>
                      <a:pt x="375018" y="752210"/>
                    </a:lnTo>
                    <a:lnTo>
                      <a:pt x="384332" y="742586"/>
                    </a:lnTo>
                    <a:lnTo>
                      <a:pt x="398923" y="735136"/>
                    </a:lnTo>
                    <a:lnTo>
                      <a:pt x="409478" y="762765"/>
                    </a:lnTo>
                    <a:lnTo>
                      <a:pt x="415687" y="786980"/>
                    </a:lnTo>
                    <a:lnTo>
                      <a:pt x="424069" y="809332"/>
                    </a:lnTo>
                    <a:lnTo>
                      <a:pt x="438660" y="829511"/>
                    </a:lnTo>
                    <a:lnTo>
                      <a:pt x="438660" y="833857"/>
                    </a:lnTo>
                    <a:lnTo>
                      <a:pt x="444869" y="833857"/>
                    </a:lnTo>
                    <a:lnTo>
                      <a:pt x="453251" y="818956"/>
                    </a:lnTo>
                    <a:lnTo>
                      <a:pt x="462564" y="807470"/>
                    </a:lnTo>
                    <a:lnTo>
                      <a:pt x="474051" y="796914"/>
                    </a:lnTo>
                    <a:lnTo>
                      <a:pt x="481191" y="784186"/>
                    </a:lnTo>
                    <a:lnTo>
                      <a:pt x="488331" y="767112"/>
                    </a:lnTo>
                    <a:lnTo>
                      <a:pt x="491436" y="744759"/>
                    </a:lnTo>
                    <a:lnTo>
                      <a:pt x="515340" y="735136"/>
                    </a:lnTo>
                    <a:lnTo>
                      <a:pt x="516271" y="734204"/>
                    </a:lnTo>
                    <a:lnTo>
                      <a:pt x="516271" y="729858"/>
                    </a:lnTo>
                    <a:lnTo>
                      <a:pt x="518444" y="727685"/>
                    </a:lnTo>
                    <a:lnTo>
                      <a:pt x="518444" y="726754"/>
                    </a:lnTo>
                    <a:lnTo>
                      <a:pt x="520618" y="724581"/>
                    </a:lnTo>
                    <a:lnTo>
                      <a:pt x="522791" y="722407"/>
                    </a:lnTo>
                    <a:lnTo>
                      <a:pt x="528068" y="720234"/>
                    </a:lnTo>
                    <a:lnTo>
                      <a:pt x="524032" y="704402"/>
                    </a:lnTo>
                    <a:lnTo>
                      <a:pt x="516892" y="690742"/>
                    </a:lnTo>
                    <a:lnTo>
                      <a:pt x="506337" y="680187"/>
                    </a:lnTo>
                    <a:lnTo>
                      <a:pt x="494850" y="670563"/>
                    </a:lnTo>
                    <a:lnTo>
                      <a:pt x="501059" y="645106"/>
                    </a:lnTo>
                    <a:lnTo>
                      <a:pt x="509441" y="622754"/>
                    </a:lnTo>
                    <a:lnTo>
                      <a:pt x="523101" y="603817"/>
                    </a:lnTo>
                    <a:lnTo>
                      <a:pt x="537692" y="587984"/>
                    </a:lnTo>
                    <a:lnTo>
                      <a:pt x="550110" y="570910"/>
                    </a:lnTo>
                    <a:lnTo>
                      <a:pt x="559423" y="550731"/>
                    </a:lnTo>
                    <a:lnTo>
                      <a:pt x="564701" y="524343"/>
                    </a:lnTo>
                    <a:lnTo>
                      <a:pt x="581465" y="523412"/>
                    </a:lnTo>
                    <a:lnTo>
                      <a:pt x="595125" y="521238"/>
                    </a:lnTo>
                    <a:lnTo>
                      <a:pt x="601334" y="526516"/>
                    </a:lnTo>
                    <a:lnTo>
                      <a:pt x="606611" y="531794"/>
                    </a:lnTo>
                    <a:lnTo>
                      <a:pt x="611889" y="537071"/>
                    </a:lnTo>
                    <a:lnTo>
                      <a:pt x="602575" y="554146"/>
                    </a:lnTo>
                    <a:lnTo>
                      <a:pt x="590157" y="569047"/>
                    </a:lnTo>
                    <a:lnTo>
                      <a:pt x="575566" y="583949"/>
                    </a:lnTo>
                    <a:lnTo>
                      <a:pt x="560976" y="596677"/>
                    </a:lnTo>
                    <a:lnTo>
                      <a:pt x="552593" y="615614"/>
                    </a:lnTo>
                    <a:lnTo>
                      <a:pt x="550420" y="628342"/>
                    </a:lnTo>
                    <a:lnTo>
                      <a:pt x="552593" y="643244"/>
                    </a:lnTo>
                    <a:lnTo>
                      <a:pt x="553525" y="655972"/>
                    </a:lnTo>
                    <a:lnTo>
                      <a:pt x="552593" y="667458"/>
                    </a:lnTo>
                    <a:lnTo>
                      <a:pt x="553525" y="682360"/>
                    </a:lnTo>
                    <a:lnTo>
                      <a:pt x="557561" y="690742"/>
                    </a:lnTo>
                    <a:lnTo>
                      <a:pt x="562838" y="698193"/>
                    </a:lnTo>
                    <a:lnTo>
                      <a:pt x="568116" y="705643"/>
                    </a:lnTo>
                    <a:lnTo>
                      <a:pt x="572152" y="715267"/>
                    </a:lnTo>
                    <a:lnTo>
                      <a:pt x="593883" y="712163"/>
                    </a:lnTo>
                    <a:lnTo>
                      <a:pt x="613751" y="705954"/>
                    </a:lnTo>
                    <a:lnTo>
                      <a:pt x="631447" y="697572"/>
                    </a:lnTo>
                    <a:lnTo>
                      <a:pt x="638587" y="697572"/>
                    </a:lnTo>
                    <a:lnTo>
                      <a:pt x="644796" y="698503"/>
                    </a:lnTo>
                    <a:lnTo>
                      <a:pt x="647900" y="700676"/>
                    </a:lnTo>
                    <a:lnTo>
                      <a:pt x="653178" y="702849"/>
                    </a:lnTo>
                    <a:lnTo>
                      <a:pt x="659387" y="705022"/>
                    </a:lnTo>
                    <a:lnTo>
                      <a:pt x="652246" y="715578"/>
                    </a:lnTo>
                    <a:lnTo>
                      <a:pt x="642933" y="719924"/>
                    </a:lnTo>
                    <a:lnTo>
                      <a:pt x="633620" y="717751"/>
                    </a:lnTo>
                    <a:lnTo>
                      <a:pt x="621202" y="715578"/>
                    </a:lnTo>
                    <a:lnTo>
                      <a:pt x="608784" y="715578"/>
                    </a:lnTo>
                    <a:lnTo>
                      <a:pt x="601644" y="719924"/>
                    </a:lnTo>
                    <a:lnTo>
                      <a:pt x="595435" y="723028"/>
                    </a:lnTo>
                    <a:lnTo>
                      <a:pt x="589226" y="727375"/>
                    </a:lnTo>
                    <a:lnTo>
                      <a:pt x="579913" y="728306"/>
                    </a:lnTo>
                    <a:lnTo>
                      <a:pt x="583017" y="745380"/>
                    </a:lnTo>
                    <a:lnTo>
                      <a:pt x="585190" y="755004"/>
                    </a:lnTo>
                    <a:lnTo>
                      <a:pt x="589226" y="762455"/>
                    </a:lnTo>
                    <a:lnTo>
                      <a:pt x="590157" y="773010"/>
                    </a:lnTo>
                    <a:lnTo>
                      <a:pt x="592331" y="790085"/>
                    </a:lnTo>
                    <a:lnTo>
                      <a:pt x="587053" y="787911"/>
                    </a:lnTo>
                    <a:lnTo>
                      <a:pt x="581775" y="785738"/>
                    </a:lnTo>
                    <a:lnTo>
                      <a:pt x="579602" y="784807"/>
                    </a:lnTo>
                    <a:lnTo>
                      <a:pt x="577429" y="780461"/>
                    </a:lnTo>
                    <a:lnTo>
                      <a:pt x="575256" y="777356"/>
                    </a:lnTo>
                    <a:lnTo>
                      <a:pt x="572152" y="773010"/>
                    </a:lnTo>
                    <a:lnTo>
                      <a:pt x="572152" y="769906"/>
                    </a:lnTo>
                    <a:lnTo>
                      <a:pt x="566874" y="770837"/>
                    </a:lnTo>
                    <a:lnTo>
                      <a:pt x="562838" y="773010"/>
                    </a:lnTo>
                    <a:lnTo>
                      <a:pt x="559734" y="777356"/>
                    </a:lnTo>
                    <a:lnTo>
                      <a:pt x="555698" y="778288"/>
                    </a:lnTo>
                    <a:lnTo>
                      <a:pt x="552593" y="782634"/>
                    </a:lnTo>
                    <a:lnTo>
                      <a:pt x="548558" y="808090"/>
                    </a:lnTo>
                    <a:lnTo>
                      <a:pt x="548558" y="839756"/>
                    </a:lnTo>
                    <a:lnTo>
                      <a:pt x="543280" y="841929"/>
                    </a:lnTo>
                    <a:lnTo>
                      <a:pt x="539244" y="841929"/>
                    </a:lnTo>
                    <a:lnTo>
                      <a:pt x="536140" y="842860"/>
                    </a:lnTo>
                    <a:lnTo>
                      <a:pt x="532104" y="847207"/>
                    </a:lnTo>
                    <a:lnTo>
                      <a:pt x="531173" y="849380"/>
                    </a:lnTo>
                    <a:lnTo>
                      <a:pt x="528999" y="854657"/>
                    </a:lnTo>
                    <a:lnTo>
                      <a:pt x="509131" y="850311"/>
                    </a:lnTo>
                    <a:lnTo>
                      <a:pt x="494540" y="849380"/>
                    </a:lnTo>
                    <a:lnTo>
                      <a:pt x="485227" y="852484"/>
                    </a:lnTo>
                    <a:lnTo>
                      <a:pt x="478086" y="856830"/>
                    </a:lnTo>
                    <a:lnTo>
                      <a:pt x="472809" y="862108"/>
                    </a:lnTo>
                    <a:lnTo>
                      <a:pt x="463495" y="867386"/>
                    </a:lnTo>
                    <a:lnTo>
                      <a:pt x="452940" y="871732"/>
                    </a:lnTo>
                    <a:lnTo>
                      <a:pt x="443627" y="871732"/>
                    </a:lnTo>
                    <a:lnTo>
                      <a:pt x="436487" y="865523"/>
                    </a:lnTo>
                    <a:lnTo>
                      <a:pt x="431209" y="862418"/>
                    </a:lnTo>
                    <a:lnTo>
                      <a:pt x="423138" y="862418"/>
                    </a:lnTo>
                    <a:lnTo>
                      <a:pt x="411651" y="867696"/>
                    </a:lnTo>
                    <a:lnTo>
                      <a:pt x="406373" y="864592"/>
                    </a:lnTo>
                    <a:lnTo>
                      <a:pt x="402338" y="862418"/>
                    </a:lnTo>
                    <a:lnTo>
                      <a:pt x="401406" y="860245"/>
                    </a:lnTo>
                    <a:lnTo>
                      <a:pt x="397371" y="858072"/>
                    </a:lnTo>
                    <a:lnTo>
                      <a:pt x="392093" y="854968"/>
                    </a:lnTo>
                    <a:lnTo>
                      <a:pt x="392093" y="842239"/>
                    </a:lnTo>
                    <a:lnTo>
                      <a:pt x="394266" y="825165"/>
                    </a:lnTo>
                    <a:lnTo>
                      <a:pt x="395197" y="807159"/>
                    </a:lnTo>
                    <a:lnTo>
                      <a:pt x="397371" y="793500"/>
                    </a:lnTo>
                    <a:lnTo>
                      <a:pt x="399544" y="786049"/>
                    </a:lnTo>
                    <a:lnTo>
                      <a:pt x="399544" y="777667"/>
                    </a:lnTo>
                    <a:lnTo>
                      <a:pt x="387126" y="780771"/>
                    </a:lnTo>
                    <a:lnTo>
                      <a:pt x="375639" y="785117"/>
                    </a:lnTo>
                    <a:lnTo>
                      <a:pt x="360117" y="786049"/>
                    </a:lnTo>
                    <a:lnTo>
                      <a:pt x="361048" y="803123"/>
                    </a:lnTo>
                    <a:lnTo>
                      <a:pt x="361048" y="823302"/>
                    </a:lnTo>
                    <a:lnTo>
                      <a:pt x="365084" y="845654"/>
                    </a:lnTo>
                    <a:lnTo>
                      <a:pt x="372224" y="864592"/>
                    </a:lnTo>
                    <a:lnTo>
                      <a:pt x="370051" y="865523"/>
                    </a:lnTo>
                    <a:lnTo>
                      <a:pt x="370051" y="867696"/>
                    </a:lnTo>
                    <a:lnTo>
                      <a:pt x="370051" y="869869"/>
                    </a:lnTo>
                    <a:lnTo>
                      <a:pt x="367878" y="872042"/>
                    </a:lnTo>
                    <a:lnTo>
                      <a:pt x="353287" y="877320"/>
                    </a:lnTo>
                    <a:lnTo>
                      <a:pt x="337765" y="882597"/>
                    </a:lnTo>
                    <a:lnTo>
                      <a:pt x="324105" y="887875"/>
                    </a:lnTo>
                    <a:lnTo>
                      <a:pt x="313550" y="895326"/>
                    </a:lnTo>
                    <a:lnTo>
                      <a:pt x="308273" y="906812"/>
                    </a:lnTo>
                    <a:lnTo>
                      <a:pt x="306099" y="917367"/>
                    </a:lnTo>
                    <a:lnTo>
                      <a:pt x="298959" y="928854"/>
                    </a:lnTo>
                    <a:lnTo>
                      <a:pt x="264500" y="939409"/>
                    </a:lnTo>
                    <a:lnTo>
                      <a:pt x="262327" y="943755"/>
                    </a:lnTo>
                    <a:lnTo>
                      <a:pt x="260154" y="946860"/>
                    </a:lnTo>
                    <a:lnTo>
                      <a:pt x="260154" y="951206"/>
                    </a:lnTo>
                    <a:lnTo>
                      <a:pt x="260154" y="954310"/>
                    </a:lnTo>
                    <a:lnTo>
                      <a:pt x="260154" y="958657"/>
                    </a:lnTo>
                    <a:lnTo>
                      <a:pt x="259222" y="961761"/>
                    </a:lnTo>
                    <a:lnTo>
                      <a:pt x="257049" y="963934"/>
                    </a:lnTo>
                    <a:lnTo>
                      <a:pt x="251771" y="966107"/>
                    </a:lnTo>
                    <a:lnTo>
                      <a:pt x="247736" y="967039"/>
                    </a:lnTo>
                    <a:lnTo>
                      <a:pt x="242458" y="969212"/>
                    </a:lnTo>
                    <a:lnTo>
                      <a:pt x="238422" y="973558"/>
                    </a:lnTo>
                    <a:lnTo>
                      <a:pt x="235318" y="971385"/>
                    </a:lnTo>
                    <a:lnTo>
                      <a:pt x="231282" y="969212"/>
                    </a:lnTo>
                    <a:lnTo>
                      <a:pt x="228178" y="969212"/>
                    </a:lnTo>
                    <a:lnTo>
                      <a:pt x="226004" y="967039"/>
                    </a:lnTo>
                    <a:lnTo>
                      <a:pt x="220727" y="966107"/>
                    </a:lnTo>
                    <a:lnTo>
                      <a:pt x="215449" y="966107"/>
                    </a:lnTo>
                    <a:lnTo>
                      <a:pt x="215449" y="986286"/>
                    </a:lnTo>
                    <a:lnTo>
                      <a:pt x="209240" y="986286"/>
                    </a:lnTo>
                    <a:lnTo>
                      <a:pt x="203963" y="986286"/>
                    </a:lnTo>
                    <a:lnTo>
                      <a:pt x="198685" y="988459"/>
                    </a:lnTo>
                    <a:lnTo>
                      <a:pt x="194650" y="989391"/>
                    </a:lnTo>
                    <a:lnTo>
                      <a:pt x="188441" y="989391"/>
                    </a:lnTo>
                    <a:lnTo>
                      <a:pt x="184405" y="991564"/>
                    </a:lnTo>
                    <a:lnTo>
                      <a:pt x="181300" y="991564"/>
                    </a:lnTo>
                    <a:lnTo>
                      <a:pt x="179127" y="993737"/>
                    </a:lnTo>
                    <a:lnTo>
                      <a:pt x="175091" y="995910"/>
                    </a:lnTo>
                    <a:lnTo>
                      <a:pt x="171987" y="996842"/>
                    </a:lnTo>
                    <a:lnTo>
                      <a:pt x="181300" y="1006465"/>
                    </a:lnTo>
                    <a:lnTo>
                      <a:pt x="193718" y="1013916"/>
                    </a:lnTo>
                    <a:lnTo>
                      <a:pt x="206136" y="1018262"/>
                    </a:lnTo>
                    <a:lnTo>
                      <a:pt x="218554" y="1021367"/>
                    </a:lnTo>
                    <a:lnTo>
                      <a:pt x="220727" y="1040304"/>
                    </a:lnTo>
                    <a:lnTo>
                      <a:pt x="222900" y="1056137"/>
                    </a:lnTo>
                    <a:lnTo>
                      <a:pt x="222900" y="1073211"/>
                    </a:lnTo>
                    <a:lnTo>
                      <a:pt x="218864" y="1088113"/>
                    </a:lnTo>
                    <a:lnTo>
                      <a:pt x="218864" y="1090286"/>
                    </a:lnTo>
                    <a:lnTo>
                      <a:pt x="218864" y="1091217"/>
                    </a:lnTo>
                    <a:lnTo>
                      <a:pt x="216691" y="1091217"/>
                    </a:lnTo>
                    <a:lnTo>
                      <a:pt x="216691" y="1093390"/>
                    </a:lnTo>
                    <a:lnTo>
                      <a:pt x="215760" y="1095563"/>
                    </a:lnTo>
                    <a:lnTo>
                      <a:pt x="202100" y="1100841"/>
                    </a:lnTo>
                    <a:lnTo>
                      <a:pt x="184405" y="1105187"/>
                    </a:lnTo>
                    <a:lnTo>
                      <a:pt x="166709" y="1105187"/>
                    </a:lnTo>
                    <a:lnTo>
                      <a:pt x="149945" y="1100841"/>
                    </a:lnTo>
                    <a:lnTo>
                      <a:pt x="135354" y="1095563"/>
                    </a:lnTo>
                    <a:lnTo>
                      <a:pt x="130077" y="1095563"/>
                    </a:lnTo>
                    <a:lnTo>
                      <a:pt x="126041" y="1097736"/>
                    </a:lnTo>
                    <a:lnTo>
                      <a:pt x="122936" y="1097736"/>
                    </a:lnTo>
                    <a:lnTo>
                      <a:pt x="120763" y="1097736"/>
                    </a:lnTo>
                    <a:lnTo>
                      <a:pt x="118590" y="1098668"/>
                    </a:lnTo>
                    <a:lnTo>
                      <a:pt x="116417" y="1103014"/>
                    </a:lnTo>
                    <a:lnTo>
                      <a:pt x="115796" y="1106739"/>
                    </a:lnTo>
                    <a:lnTo>
                      <a:pt x="111760" y="1119468"/>
                    </a:lnTo>
                    <a:lnTo>
                      <a:pt x="111760" y="1140578"/>
                    </a:lnTo>
                    <a:lnTo>
                      <a:pt x="111760" y="1163861"/>
                    </a:lnTo>
                    <a:lnTo>
                      <a:pt x="113934" y="1188076"/>
                    </a:lnTo>
                    <a:lnTo>
                      <a:pt x="116107" y="1208255"/>
                    </a:lnTo>
                    <a:lnTo>
                      <a:pt x="116107" y="1223157"/>
                    </a:lnTo>
                    <a:lnTo>
                      <a:pt x="119211" y="1223157"/>
                    </a:lnTo>
                    <a:lnTo>
                      <a:pt x="119211" y="1228434"/>
                    </a:lnTo>
                    <a:lnTo>
                      <a:pt x="126351" y="1228434"/>
                    </a:lnTo>
                    <a:lnTo>
                      <a:pt x="131629" y="1227503"/>
                    </a:lnTo>
                    <a:lnTo>
                      <a:pt x="135665" y="1227503"/>
                    </a:lnTo>
                    <a:lnTo>
                      <a:pt x="138769" y="1223157"/>
                    </a:lnTo>
                    <a:lnTo>
                      <a:pt x="144978" y="1225330"/>
                    </a:lnTo>
                    <a:lnTo>
                      <a:pt x="148083" y="1225330"/>
                    </a:lnTo>
                    <a:lnTo>
                      <a:pt x="152118" y="1227503"/>
                    </a:lnTo>
                    <a:lnTo>
                      <a:pt x="155223" y="1228434"/>
                    </a:lnTo>
                    <a:lnTo>
                      <a:pt x="157396" y="1230607"/>
                    </a:lnTo>
                    <a:lnTo>
                      <a:pt x="157396" y="1232780"/>
                    </a:lnTo>
                    <a:lnTo>
                      <a:pt x="157396" y="1234953"/>
                    </a:lnTo>
                    <a:lnTo>
                      <a:pt x="159569" y="1234953"/>
                    </a:lnTo>
                    <a:lnTo>
                      <a:pt x="159569" y="1235885"/>
                    </a:lnTo>
                    <a:lnTo>
                      <a:pt x="153360" y="1252959"/>
                    </a:lnTo>
                    <a:lnTo>
                      <a:pt x="142805" y="1265688"/>
                    </a:lnTo>
                    <a:lnTo>
                      <a:pt x="130387" y="1277174"/>
                    </a:lnTo>
                    <a:lnTo>
                      <a:pt x="116728" y="1287729"/>
                    </a:lnTo>
                    <a:lnTo>
                      <a:pt x="104310" y="1299216"/>
                    </a:lnTo>
                    <a:lnTo>
                      <a:pt x="94996" y="1314117"/>
                    </a:lnTo>
                    <a:lnTo>
                      <a:pt x="94065" y="1324672"/>
                    </a:lnTo>
                    <a:lnTo>
                      <a:pt x="94996" y="1337401"/>
                    </a:lnTo>
                    <a:lnTo>
                      <a:pt x="94996" y="1348887"/>
                    </a:lnTo>
                    <a:lnTo>
                      <a:pt x="91892" y="1357269"/>
                    </a:lnTo>
                    <a:lnTo>
                      <a:pt x="77301" y="1366893"/>
                    </a:lnTo>
                    <a:lnTo>
                      <a:pt x="62710" y="1374344"/>
                    </a:lnTo>
                    <a:lnTo>
                      <a:pt x="48119" y="1383967"/>
                    </a:lnTo>
                    <a:lnTo>
                      <a:pt x="35701" y="1394523"/>
                    </a:lnTo>
                    <a:lnTo>
                      <a:pt x="31666" y="1401973"/>
                    </a:lnTo>
                    <a:lnTo>
                      <a:pt x="24525" y="1415633"/>
                    </a:lnTo>
                    <a:lnTo>
                      <a:pt x="17385" y="1431466"/>
                    </a:lnTo>
                    <a:lnTo>
                      <a:pt x="10245" y="1450403"/>
                    </a:lnTo>
                    <a:lnTo>
                      <a:pt x="3104" y="1466236"/>
                    </a:lnTo>
                    <a:lnTo>
                      <a:pt x="0" y="1481137"/>
                    </a:lnTo>
                    <a:lnTo>
                      <a:pt x="0" y="1492623"/>
                    </a:lnTo>
                    <a:lnTo>
                      <a:pt x="3104" y="1500074"/>
                    </a:lnTo>
                    <a:lnTo>
                      <a:pt x="9313" y="1509698"/>
                    </a:lnTo>
                    <a:lnTo>
                      <a:pt x="12418" y="1518080"/>
                    </a:lnTo>
                    <a:lnTo>
                      <a:pt x="12418" y="1532981"/>
                    </a:lnTo>
                    <a:lnTo>
                      <a:pt x="10245" y="1542605"/>
                    </a:lnTo>
                    <a:lnTo>
                      <a:pt x="7140" y="1555334"/>
                    </a:lnTo>
                    <a:lnTo>
                      <a:pt x="3104" y="1570235"/>
                    </a:lnTo>
                    <a:lnTo>
                      <a:pt x="2173" y="1587309"/>
                    </a:lnTo>
                    <a:lnTo>
                      <a:pt x="5278" y="1597865"/>
                    </a:lnTo>
                    <a:lnTo>
                      <a:pt x="5278" y="1622079"/>
                    </a:lnTo>
                    <a:lnTo>
                      <a:pt x="14591" y="1633566"/>
                    </a:lnTo>
                    <a:lnTo>
                      <a:pt x="29182" y="1646294"/>
                    </a:lnTo>
                    <a:lnTo>
                      <a:pt x="45946" y="1659022"/>
                    </a:lnTo>
                    <a:lnTo>
                      <a:pt x="56501" y="1671751"/>
                    </a:lnTo>
                    <a:lnTo>
                      <a:pt x="65815" y="1695965"/>
                    </a:lnTo>
                    <a:lnTo>
                      <a:pt x="78232" y="1705589"/>
                    </a:lnTo>
                    <a:lnTo>
                      <a:pt x="92823" y="1713040"/>
                    </a:lnTo>
                    <a:lnTo>
                      <a:pt x="107414" y="1720491"/>
                    </a:lnTo>
                    <a:lnTo>
                      <a:pt x="122005" y="1727941"/>
                    </a:lnTo>
                    <a:lnTo>
                      <a:pt x="132560" y="1740670"/>
                    </a:lnTo>
                    <a:lnTo>
                      <a:pt x="139701" y="1738497"/>
                    </a:lnTo>
                    <a:lnTo>
                      <a:pt x="145910" y="1736323"/>
                    </a:lnTo>
                    <a:lnTo>
                      <a:pt x="149014" y="1733219"/>
                    </a:lnTo>
                    <a:lnTo>
                      <a:pt x="153050" y="1731046"/>
                    </a:lnTo>
                    <a:lnTo>
                      <a:pt x="161432" y="1733219"/>
                    </a:lnTo>
                    <a:lnTo>
                      <a:pt x="172918" y="1736323"/>
                    </a:lnTo>
                    <a:lnTo>
                      <a:pt x="185336" y="1736323"/>
                    </a:lnTo>
                    <a:lnTo>
                      <a:pt x="189372" y="1723595"/>
                    </a:lnTo>
                    <a:lnTo>
                      <a:pt x="224763" y="1731046"/>
                    </a:lnTo>
                    <a:lnTo>
                      <a:pt x="239354" y="1725768"/>
                    </a:lnTo>
                    <a:lnTo>
                      <a:pt x="257980" y="1718318"/>
                    </a:lnTo>
                    <a:lnTo>
                      <a:pt x="275676" y="1710867"/>
                    </a:lnTo>
                    <a:lnTo>
                      <a:pt x="290267" y="1713040"/>
                    </a:lnTo>
                    <a:lnTo>
                      <a:pt x="302685" y="1713971"/>
                    </a:lnTo>
                    <a:lnTo>
                      <a:pt x="316344" y="1716144"/>
                    </a:lnTo>
                    <a:lnTo>
                      <a:pt x="336213" y="1747810"/>
                    </a:lnTo>
                    <a:lnTo>
                      <a:pt x="343353" y="1747810"/>
                    </a:lnTo>
                    <a:lnTo>
                      <a:pt x="348631" y="1747810"/>
                    </a:lnTo>
                    <a:lnTo>
                      <a:pt x="353908" y="1745637"/>
                    </a:lnTo>
                    <a:lnTo>
                      <a:pt x="356081" y="1743464"/>
                    </a:lnTo>
                    <a:lnTo>
                      <a:pt x="360117" y="1740359"/>
                    </a:lnTo>
                    <a:lnTo>
                      <a:pt x="367257" y="1742532"/>
                    </a:lnTo>
                    <a:lnTo>
                      <a:pt x="372535" y="1742532"/>
                    </a:lnTo>
                    <a:lnTo>
                      <a:pt x="375639" y="1743464"/>
                    </a:lnTo>
                    <a:lnTo>
                      <a:pt x="379675" y="1747810"/>
                    </a:lnTo>
                    <a:lnTo>
                      <a:pt x="382780" y="1749983"/>
                    </a:lnTo>
                    <a:lnTo>
                      <a:pt x="388989" y="1753088"/>
                    </a:lnTo>
                    <a:lnTo>
                      <a:pt x="382780" y="1775440"/>
                    </a:lnTo>
                    <a:lnTo>
                      <a:pt x="377502" y="1795619"/>
                    </a:lnTo>
                    <a:lnTo>
                      <a:pt x="372224" y="1817971"/>
                    </a:lnTo>
                    <a:lnTo>
                      <a:pt x="388989" y="1835045"/>
                    </a:lnTo>
                    <a:lnTo>
                      <a:pt x="404511" y="1855224"/>
                    </a:lnTo>
                    <a:lnTo>
                      <a:pt x="421275" y="1877576"/>
                    </a:lnTo>
                    <a:lnTo>
                      <a:pt x="431830" y="1899928"/>
                    </a:lnTo>
                    <a:lnTo>
                      <a:pt x="435866" y="1917003"/>
                    </a:lnTo>
                    <a:lnTo>
                      <a:pt x="435866" y="1929731"/>
                    </a:lnTo>
                    <a:lnTo>
                      <a:pt x="438039" y="1942459"/>
                    </a:lnTo>
                    <a:lnTo>
                      <a:pt x="445179" y="1957361"/>
                    </a:lnTo>
                    <a:lnTo>
                      <a:pt x="438970" y="1972262"/>
                    </a:lnTo>
                    <a:lnTo>
                      <a:pt x="431830" y="1989337"/>
                    </a:lnTo>
                    <a:lnTo>
                      <a:pt x="421275" y="2009516"/>
                    </a:lnTo>
                    <a:lnTo>
                      <a:pt x="414135" y="2027522"/>
                    </a:lnTo>
                    <a:lnTo>
                      <a:pt x="410099" y="2048632"/>
                    </a:lnTo>
                    <a:lnTo>
                      <a:pt x="412272" y="2066638"/>
                    </a:lnTo>
                    <a:lnTo>
                      <a:pt x="419412" y="2081539"/>
                    </a:lnTo>
                    <a:lnTo>
                      <a:pt x="430899" y="2096441"/>
                    </a:lnTo>
                    <a:lnTo>
                      <a:pt x="441454" y="2113515"/>
                    </a:lnTo>
                    <a:lnTo>
                      <a:pt x="448594" y="2128416"/>
                    </a:lnTo>
                    <a:lnTo>
                      <a:pt x="448594" y="2133694"/>
                    </a:lnTo>
                    <a:lnTo>
                      <a:pt x="448594" y="2138972"/>
                    </a:lnTo>
                    <a:lnTo>
                      <a:pt x="446421" y="2143318"/>
                    </a:lnTo>
                    <a:lnTo>
                      <a:pt x="445490" y="2148595"/>
                    </a:lnTo>
                    <a:lnTo>
                      <a:pt x="445490" y="2151700"/>
                    </a:lnTo>
                    <a:lnTo>
                      <a:pt x="445490" y="2156046"/>
                    </a:lnTo>
                    <a:lnTo>
                      <a:pt x="452630" y="2159151"/>
                    </a:lnTo>
                    <a:lnTo>
                      <a:pt x="450457" y="2163497"/>
                    </a:lnTo>
                    <a:lnTo>
                      <a:pt x="448284" y="2166601"/>
                    </a:lnTo>
                    <a:lnTo>
                      <a:pt x="448284" y="2170948"/>
                    </a:lnTo>
                    <a:lnTo>
                      <a:pt x="446111" y="2176225"/>
                    </a:lnTo>
                    <a:lnTo>
                      <a:pt x="448284" y="2181503"/>
                    </a:lnTo>
                    <a:lnTo>
                      <a:pt x="450457" y="2181503"/>
                    </a:lnTo>
                    <a:lnTo>
                      <a:pt x="452630" y="2185849"/>
                    </a:lnTo>
                    <a:lnTo>
                      <a:pt x="455734" y="2186780"/>
                    </a:lnTo>
                    <a:lnTo>
                      <a:pt x="459770" y="2191127"/>
                    </a:lnTo>
                    <a:lnTo>
                      <a:pt x="459770" y="2193300"/>
                    </a:lnTo>
                    <a:lnTo>
                      <a:pt x="455734" y="2206028"/>
                    </a:lnTo>
                    <a:lnTo>
                      <a:pt x="465048" y="2224034"/>
                    </a:lnTo>
                    <a:lnTo>
                      <a:pt x="479639" y="2242971"/>
                    </a:lnTo>
                    <a:lnTo>
                      <a:pt x="494230" y="2260046"/>
                    </a:lnTo>
                    <a:lnTo>
                      <a:pt x="504785" y="2278051"/>
                    </a:lnTo>
                    <a:lnTo>
                      <a:pt x="506958" y="2290780"/>
                    </a:lnTo>
                    <a:lnTo>
                      <a:pt x="506958" y="2303508"/>
                    </a:lnTo>
                    <a:lnTo>
                      <a:pt x="506958" y="2314994"/>
                    </a:lnTo>
                    <a:lnTo>
                      <a:pt x="509131" y="2324618"/>
                    </a:lnTo>
                    <a:lnTo>
                      <a:pt x="512236" y="2327723"/>
                    </a:lnTo>
                    <a:lnTo>
                      <a:pt x="516271" y="2333000"/>
                    </a:lnTo>
                    <a:lnTo>
                      <a:pt x="519376" y="2335173"/>
                    </a:lnTo>
                    <a:lnTo>
                      <a:pt x="523411" y="2339520"/>
                    </a:lnTo>
                    <a:lnTo>
                      <a:pt x="528689" y="2342624"/>
                    </a:lnTo>
                    <a:lnTo>
                      <a:pt x="553835" y="2337347"/>
                    </a:lnTo>
                    <a:lnTo>
                      <a:pt x="582086" y="2332069"/>
                    </a:lnTo>
                    <a:lnTo>
                      <a:pt x="609095" y="2324618"/>
                    </a:lnTo>
                    <a:lnTo>
                      <a:pt x="636103" y="2317168"/>
                    </a:lnTo>
                    <a:lnTo>
                      <a:pt x="657834" y="2303508"/>
                    </a:lnTo>
                    <a:lnTo>
                      <a:pt x="675530" y="2287675"/>
                    </a:lnTo>
                    <a:lnTo>
                      <a:pt x="684843" y="2270601"/>
                    </a:lnTo>
                    <a:lnTo>
                      <a:pt x="691984" y="2253526"/>
                    </a:lnTo>
                    <a:lnTo>
                      <a:pt x="715888" y="2233347"/>
                    </a:lnTo>
                    <a:lnTo>
                      <a:pt x="718992" y="2218446"/>
                    </a:lnTo>
                    <a:lnTo>
                      <a:pt x="721165" y="2203544"/>
                    </a:lnTo>
                    <a:lnTo>
                      <a:pt x="723339" y="2188643"/>
                    </a:lnTo>
                    <a:lnTo>
                      <a:pt x="728616" y="2175915"/>
                    </a:lnTo>
                    <a:lnTo>
                      <a:pt x="748485" y="2171568"/>
                    </a:lnTo>
                    <a:lnTo>
                      <a:pt x="752520" y="2168464"/>
                    </a:lnTo>
                    <a:lnTo>
                      <a:pt x="753452" y="2164118"/>
                    </a:lnTo>
                    <a:lnTo>
                      <a:pt x="757488" y="2161013"/>
                    </a:lnTo>
                    <a:lnTo>
                      <a:pt x="759661" y="2158840"/>
                    </a:lnTo>
                    <a:lnTo>
                      <a:pt x="762765" y="2155736"/>
                    </a:lnTo>
                    <a:lnTo>
                      <a:pt x="768043" y="2151390"/>
                    </a:lnTo>
                    <a:lnTo>
                      <a:pt x="764938" y="2131211"/>
                    </a:lnTo>
                    <a:lnTo>
                      <a:pt x="757798" y="2114136"/>
                    </a:lnTo>
                    <a:lnTo>
                      <a:pt x="748485" y="2103581"/>
                    </a:lnTo>
                    <a:lnTo>
                      <a:pt x="757798" y="2084644"/>
                    </a:lnTo>
                    <a:lnTo>
                      <a:pt x="772389" y="2071915"/>
                    </a:lnTo>
                    <a:lnTo>
                      <a:pt x="790084" y="2062291"/>
                    </a:lnTo>
                    <a:lnTo>
                      <a:pt x="808711" y="2053909"/>
                    </a:lnTo>
                    <a:lnTo>
                      <a:pt x="824234" y="2042423"/>
                    </a:lnTo>
                    <a:lnTo>
                      <a:pt x="835720" y="2019140"/>
                    </a:lnTo>
                    <a:lnTo>
                      <a:pt x="837893" y="1996787"/>
                    </a:lnTo>
                    <a:lnTo>
                      <a:pt x="831684" y="1974435"/>
                    </a:lnTo>
                    <a:lnTo>
                      <a:pt x="824544" y="1952083"/>
                    </a:lnTo>
                    <a:lnTo>
                      <a:pt x="817404" y="1931904"/>
                    </a:lnTo>
                    <a:lnTo>
                      <a:pt x="810263" y="1909552"/>
                    </a:lnTo>
                    <a:lnTo>
                      <a:pt x="807159" y="1887200"/>
                    </a:lnTo>
                    <a:lnTo>
                      <a:pt x="812437" y="1862985"/>
                    </a:lnTo>
                    <a:lnTo>
                      <a:pt x="827027" y="1837529"/>
                    </a:lnTo>
                    <a:lnTo>
                      <a:pt x="845654" y="1815177"/>
                    </a:lnTo>
                    <a:lnTo>
                      <a:pt x="867385" y="1794066"/>
                    </a:lnTo>
                    <a:lnTo>
                      <a:pt x="890358" y="1776060"/>
                    </a:lnTo>
                    <a:lnTo>
                      <a:pt x="912090" y="1757123"/>
                    </a:lnTo>
                    <a:lnTo>
                      <a:pt x="931958" y="1736944"/>
                    </a:lnTo>
                    <a:lnTo>
                      <a:pt x="945618" y="1718938"/>
                    </a:lnTo>
                    <a:lnTo>
                      <a:pt x="958036" y="1696586"/>
                    </a:lnTo>
                    <a:lnTo>
                      <a:pt x="968591" y="1674234"/>
                    </a:lnTo>
                    <a:lnTo>
                      <a:pt x="975731" y="1655297"/>
                    </a:lnTo>
                    <a:lnTo>
                      <a:pt x="979767" y="1642569"/>
                    </a:lnTo>
                    <a:lnTo>
                      <a:pt x="979767" y="1631393"/>
                    </a:lnTo>
                    <a:lnTo>
                      <a:pt x="985044" y="1621769"/>
                    </a:lnTo>
                    <a:lnTo>
                      <a:pt x="985044" y="1618665"/>
                    </a:lnTo>
                    <a:lnTo>
                      <a:pt x="963313" y="1621769"/>
                    </a:lnTo>
                    <a:lnTo>
                      <a:pt x="939409" y="1627046"/>
                    </a:lnTo>
                    <a:lnTo>
                      <a:pt x="914263" y="1633255"/>
                    </a:lnTo>
                    <a:lnTo>
                      <a:pt x="895636" y="1641637"/>
                    </a:lnTo>
                    <a:lnTo>
                      <a:pt x="880114" y="1640706"/>
                    </a:lnTo>
                    <a:lnTo>
                      <a:pt x="874836" y="1634497"/>
                    </a:lnTo>
                    <a:lnTo>
                      <a:pt x="872663" y="1629220"/>
                    </a:lnTo>
                    <a:lnTo>
                      <a:pt x="872663" y="1623942"/>
                    </a:lnTo>
                    <a:lnTo>
                      <a:pt x="872663" y="1616491"/>
                    </a:lnTo>
                    <a:lnTo>
                      <a:pt x="868627" y="1611214"/>
                    </a:lnTo>
                    <a:lnTo>
                      <a:pt x="854036" y="1599727"/>
                    </a:lnTo>
                    <a:lnTo>
                      <a:pt x="836341" y="1589172"/>
                    </a:lnTo>
                    <a:lnTo>
                      <a:pt x="819577" y="1577686"/>
                    </a:lnTo>
                    <a:lnTo>
                      <a:pt x="809022" y="1564957"/>
                    </a:lnTo>
                    <a:lnTo>
                      <a:pt x="804986" y="1553471"/>
                    </a:lnTo>
                    <a:lnTo>
                      <a:pt x="802813" y="1545089"/>
                    </a:lnTo>
                    <a:lnTo>
                      <a:pt x="799708" y="1533602"/>
                    </a:lnTo>
                    <a:lnTo>
                      <a:pt x="797535" y="1530498"/>
                    </a:lnTo>
                    <a:lnTo>
                      <a:pt x="792258" y="1526152"/>
                    </a:lnTo>
                    <a:lnTo>
                      <a:pt x="786980" y="1523047"/>
                    </a:lnTo>
                    <a:lnTo>
                      <a:pt x="782944" y="1517770"/>
                    </a:lnTo>
                    <a:lnTo>
                      <a:pt x="779840" y="1513423"/>
                    </a:lnTo>
                    <a:lnTo>
                      <a:pt x="779840" y="1476480"/>
                    </a:lnTo>
                    <a:lnTo>
                      <a:pt x="777667" y="1471203"/>
                    </a:lnTo>
                    <a:lnTo>
                      <a:pt x="772389" y="1466856"/>
                    </a:lnTo>
                    <a:lnTo>
                      <a:pt x="768353" y="1463752"/>
                    </a:lnTo>
                    <a:lnTo>
                      <a:pt x="763076" y="1459406"/>
                    </a:lnTo>
                    <a:lnTo>
                      <a:pt x="759971" y="1456301"/>
                    </a:lnTo>
                    <a:lnTo>
                      <a:pt x="750658" y="1436122"/>
                    </a:lnTo>
                    <a:lnTo>
                      <a:pt x="743518" y="1415943"/>
                    </a:lnTo>
                    <a:lnTo>
                      <a:pt x="736377" y="1393591"/>
                    </a:lnTo>
                    <a:lnTo>
                      <a:pt x="724891" y="1374654"/>
                    </a:lnTo>
                    <a:lnTo>
                      <a:pt x="712473" y="1357580"/>
                    </a:lnTo>
                    <a:lnTo>
                      <a:pt x="712473" y="1350129"/>
                    </a:lnTo>
                    <a:lnTo>
                      <a:pt x="716509" y="1350129"/>
                    </a:lnTo>
                    <a:lnTo>
                      <a:pt x="719613" y="1357580"/>
                    </a:lnTo>
                    <a:lnTo>
                      <a:pt x="723649" y="1363788"/>
                    </a:lnTo>
                    <a:lnTo>
                      <a:pt x="726753" y="1366893"/>
                    </a:lnTo>
                    <a:lnTo>
                      <a:pt x="730789" y="1369066"/>
                    </a:lnTo>
                    <a:lnTo>
                      <a:pt x="733894" y="1371239"/>
                    </a:lnTo>
                    <a:lnTo>
                      <a:pt x="737930" y="1372170"/>
                    </a:lnTo>
                    <a:lnTo>
                      <a:pt x="738861" y="1376517"/>
                    </a:lnTo>
                    <a:lnTo>
                      <a:pt x="745070" y="1378690"/>
                    </a:lnTo>
                    <a:lnTo>
                      <a:pt x="755625" y="1386141"/>
                    </a:lnTo>
                    <a:lnTo>
                      <a:pt x="762765" y="1396696"/>
                    </a:lnTo>
                    <a:lnTo>
                      <a:pt x="768043" y="1409424"/>
                    </a:lnTo>
                    <a:lnTo>
                      <a:pt x="774252" y="1423084"/>
                    </a:lnTo>
                    <a:lnTo>
                      <a:pt x="779529" y="1435812"/>
                    </a:lnTo>
                    <a:lnTo>
                      <a:pt x="799398" y="1448540"/>
                    </a:lnTo>
                    <a:lnTo>
                      <a:pt x="804675" y="1459095"/>
                    </a:lnTo>
                    <a:lnTo>
                      <a:pt x="806848" y="1472755"/>
                    </a:lnTo>
                    <a:lnTo>
                      <a:pt x="809022" y="1485483"/>
                    </a:lnTo>
                    <a:lnTo>
                      <a:pt x="812126" y="1496038"/>
                    </a:lnTo>
                    <a:lnTo>
                      <a:pt x="824544" y="1510940"/>
                    </a:lnTo>
                    <a:lnTo>
                      <a:pt x="838204" y="1525841"/>
                    </a:lnTo>
                    <a:lnTo>
                      <a:pt x="850621" y="1542916"/>
                    </a:lnTo>
                    <a:lnTo>
                      <a:pt x="859935" y="1560922"/>
                    </a:lnTo>
                    <a:lnTo>
                      <a:pt x="860866" y="1572408"/>
                    </a:lnTo>
                    <a:lnTo>
                      <a:pt x="860866" y="1582963"/>
                    </a:lnTo>
                    <a:lnTo>
                      <a:pt x="863039" y="1594450"/>
                    </a:lnTo>
                    <a:lnTo>
                      <a:pt x="868317" y="1605005"/>
                    </a:lnTo>
                    <a:lnTo>
                      <a:pt x="870490" y="1609351"/>
                    </a:lnTo>
                    <a:lnTo>
                      <a:pt x="872663" y="1611524"/>
                    </a:lnTo>
                    <a:lnTo>
                      <a:pt x="874836" y="1612456"/>
                    </a:lnTo>
                    <a:lnTo>
                      <a:pt x="875767" y="1612456"/>
                    </a:lnTo>
                    <a:lnTo>
                      <a:pt x="879803" y="1614629"/>
                    </a:lnTo>
                    <a:lnTo>
                      <a:pt x="889117" y="1614629"/>
                    </a:lnTo>
                    <a:lnTo>
                      <a:pt x="901534" y="1611524"/>
                    </a:lnTo>
                    <a:lnTo>
                      <a:pt x="913952" y="1604074"/>
                    </a:lnTo>
                    <a:lnTo>
                      <a:pt x="928543" y="1597865"/>
                    </a:lnTo>
                    <a:lnTo>
                      <a:pt x="946239" y="1592587"/>
                    </a:lnTo>
                    <a:lnTo>
                      <a:pt x="963003" y="1589483"/>
                    </a:lnTo>
                    <a:lnTo>
                      <a:pt x="979767" y="1582032"/>
                    </a:lnTo>
                    <a:lnTo>
                      <a:pt x="992185" y="1572408"/>
                    </a:lnTo>
                    <a:lnTo>
                      <a:pt x="1002740" y="1560922"/>
                    </a:lnTo>
                    <a:lnTo>
                      <a:pt x="1016399" y="1553471"/>
                    </a:lnTo>
                    <a:lnTo>
                      <a:pt x="1039372" y="1553471"/>
                    </a:lnTo>
                    <a:lnTo>
                      <a:pt x="1039372" y="1544468"/>
                    </a:lnTo>
                    <a:lnTo>
                      <a:pt x="1057999" y="1531740"/>
                    </a:lnTo>
                    <a:lnTo>
                      <a:pt x="1075694" y="1520253"/>
                    </a:lnTo>
                    <a:lnTo>
                      <a:pt x="1075694" y="1500074"/>
                    </a:lnTo>
                    <a:lnTo>
                      <a:pt x="1089354" y="1494797"/>
                    </a:lnTo>
                    <a:lnTo>
                      <a:pt x="1095563" y="1487346"/>
                    </a:lnTo>
                    <a:lnTo>
                      <a:pt x="1101772" y="1477722"/>
                    </a:lnTo>
                    <a:lnTo>
                      <a:pt x="1108912" y="1468098"/>
                    </a:lnTo>
                    <a:lnTo>
                      <a:pt x="1087181" y="1450092"/>
                    </a:lnTo>
                    <a:lnTo>
                      <a:pt x="1060172" y="1435191"/>
                    </a:lnTo>
                    <a:lnTo>
                      <a:pt x="1057999" y="1420290"/>
                    </a:lnTo>
                    <a:lnTo>
                      <a:pt x="1055826" y="1401352"/>
                    </a:lnTo>
                    <a:lnTo>
                      <a:pt x="1035958" y="1416254"/>
                    </a:lnTo>
                    <a:lnTo>
                      <a:pt x="1019193" y="1435191"/>
                    </a:lnTo>
                    <a:lnTo>
                      <a:pt x="1008638" y="1435191"/>
                    </a:lnTo>
                    <a:lnTo>
                      <a:pt x="999325" y="1437364"/>
                    </a:lnTo>
                    <a:lnTo>
                      <a:pt x="992185" y="1438295"/>
                    </a:lnTo>
                    <a:lnTo>
                      <a:pt x="990011" y="1433018"/>
                    </a:lnTo>
                    <a:lnTo>
                      <a:pt x="989080" y="1427740"/>
                    </a:lnTo>
                    <a:lnTo>
                      <a:pt x="989080" y="1422463"/>
                    </a:lnTo>
                    <a:lnTo>
                      <a:pt x="986907" y="1416254"/>
                    </a:lnTo>
                    <a:lnTo>
                      <a:pt x="984734" y="1410976"/>
                    </a:lnTo>
                    <a:lnTo>
                      <a:pt x="979456" y="1408803"/>
                    </a:lnTo>
                    <a:lnTo>
                      <a:pt x="977283" y="1408803"/>
                    </a:lnTo>
                    <a:lnTo>
                      <a:pt x="975110" y="1408803"/>
                    </a:lnTo>
                    <a:lnTo>
                      <a:pt x="975110" y="1410976"/>
                    </a:lnTo>
                    <a:lnTo>
                      <a:pt x="974179" y="1413149"/>
                    </a:lnTo>
                    <a:lnTo>
                      <a:pt x="972006" y="1418427"/>
                    </a:lnTo>
                    <a:lnTo>
                      <a:pt x="964865" y="1407872"/>
                    </a:lnTo>
                    <a:lnTo>
                      <a:pt x="957725" y="1392970"/>
                    </a:lnTo>
                    <a:lnTo>
                      <a:pt x="948412" y="1375896"/>
                    </a:lnTo>
                    <a:lnTo>
                      <a:pt x="943134" y="1358821"/>
                    </a:lnTo>
                    <a:lnTo>
                      <a:pt x="939098" y="1343920"/>
                    </a:lnTo>
                    <a:lnTo>
                      <a:pt x="946239" y="1343920"/>
                    </a:lnTo>
                    <a:lnTo>
                      <a:pt x="950274" y="1343920"/>
                    </a:lnTo>
                    <a:lnTo>
                      <a:pt x="952448" y="1343920"/>
                    </a:lnTo>
                    <a:lnTo>
                      <a:pt x="953379" y="1343920"/>
                    </a:lnTo>
                    <a:lnTo>
                      <a:pt x="955552" y="1343920"/>
                    </a:lnTo>
                    <a:lnTo>
                      <a:pt x="967039" y="1353544"/>
                    </a:lnTo>
                    <a:lnTo>
                      <a:pt x="972316" y="1363167"/>
                    </a:lnTo>
                    <a:lnTo>
                      <a:pt x="975421" y="1373723"/>
                    </a:lnTo>
                    <a:lnTo>
                      <a:pt x="984734" y="1381173"/>
                    </a:lnTo>
                    <a:lnTo>
                      <a:pt x="997152" y="1388624"/>
                    </a:lnTo>
                    <a:lnTo>
                      <a:pt x="1008638" y="1393902"/>
                    </a:lnTo>
                    <a:lnTo>
                      <a:pt x="1019193" y="1401352"/>
                    </a:lnTo>
                    <a:lnTo>
                      <a:pt x="1031611" y="1401352"/>
                    </a:lnTo>
                    <a:lnTo>
                      <a:pt x="1040925" y="1400421"/>
                    </a:lnTo>
                    <a:lnTo>
                      <a:pt x="1048065" y="1398248"/>
                    </a:lnTo>
                    <a:lnTo>
                      <a:pt x="1059551" y="1393902"/>
                    </a:lnTo>
                    <a:lnTo>
                      <a:pt x="1066692" y="1407561"/>
                    </a:lnTo>
                    <a:lnTo>
                      <a:pt x="1071969" y="1418116"/>
                    </a:lnTo>
                    <a:lnTo>
                      <a:pt x="1102082" y="1420290"/>
                    </a:lnTo>
                    <a:lnTo>
                      <a:pt x="1133438" y="1422463"/>
                    </a:lnTo>
                    <a:lnTo>
                      <a:pt x="1164793" y="1422463"/>
                    </a:lnTo>
                    <a:lnTo>
                      <a:pt x="1194906" y="1418116"/>
                    </a:lnTo>
                    <a:lnTo>
                      <a:pt x="1206392" y="1429603"/>
                    </a:lnTo>
                    <a:lnTo>
                      <a:pt x="1218810" y="1437985"/>
                    </a:lnTo>
                    <a:lnTo>
                      <a:pt x="1231228" y="1447609"/>
                    </a:lnTo>
                    <a:lnTo>
                      <a:pt x="1238368" y="1458164"/>
                    </a:lnTo>
                    <a:lnTo>
                      <a:pt x="1235264" y="1471824"/>
                    </a:lnTo>
                    <a:lnTo>
                      <a:pt x="1238368" y="1474928"/>
                    </a:lnTo>
                    <a:lnTo>
                      <a:pt x="1242404" y="1479274"/>
                    </a:lnTo>
                    <a:lnTo>
                      <a:pt x="1247681" y="1482379"/>
                    </a:lnTo>
                    <a:lnTo>
                      <a:pt x="1251717" y="1486725"/>
                    </a:lnTo>
                    <a:lnTo>
                      <a:pt x="1262273" y="1487656"/>
                    </a:lnTo>
                    <a:lnTo>
                      <a:pt x="1271586" y="1487656"/>
                    </a:lnTo>
                    <a:lnTo>
                      <a:pt x="1284004" y="1486725"/>
                    </a:lnTo>
                    <a:lnTo>
                      <a:pt x="1288039" y="1524910"/>
                    </a:lnTo>
                    <a:lnTo>
                      <a:pt x="1296422" y="1556575"/>
                    </a:lnTo>
                    <a:lnTo>
                      <a:pt x="1308840" y="1586068"/>
                    </a:lnTo>
                    <a:lnTo>
                      <a:pt x="1327466" y="1613697"/>
                    </a:lnTo>
                    <a:lnTo>
                      <a:pt x="1327466" y="1615870"/>
                    </a:lnTo>
                    <a:lnTo>
                      <a:pt x="1325293" y="1618044"/>
                    </a:lnTo>
                    <a:lnTo>
                      <a:pt x="1323120" y="1621148"/>
                    </a:lnTo>
                    <a:lnTo>
                      <a:pt x="1322188" y="1625494"/>
                    </a:lnTo>
                    <a:lnTo>
                      <a:pt x="1323120" y="1628599"/>
                    </a:lnTo>
                    <a:lnTo>
                      <a:pt x="1329329" y="1645673"/>
                    </a:lnTo>
                    <a:lnTo>
                      <a:pt x="1339884" y="1665852"/>
                    </a:lnTo>
                    <a:lnTo>
                      <a:pt x="1351370" y="1678581"/>
                    </a:lnTo>
                    <a:lnTo>
                      <a:pt x="1352302" y="1680754"/>
                    </a:lnTo>
                    <a:lnTo>
                      <a:pt x="1354475" y="1680754"/>
                    </a:lnTo>
                    <a:lnTo>
                      <a:pt x="1356648" y="1682927"/>
                    </a:lnTo>
                    <a:lnTo>
                      <a:pt x="1358821" y="1682927"/>
                    </a:lnTo>
                    <a:lnTo>
                      <a:pt x="1378690" y="1658712"/>
                    </a:lnTo>
                    <a:lnTo>
                      <a:pt x="1391108" y="1633255"/>
                    </a:lnTo>
                    <a:lnTo>
                      <a:pt x="1400421" y="1601590"/>
                    </a:lnTo>
                    <a:lnTo>
                      <a:pt x="1403525" y="1564647"/>
                    </a:lnTo>
                    <a:lnTo>
                      <a:pt x="1415943" y="1557196"/>
                    </a:lnTo>
                    <a:lnTo>
                      <a:pt x="1425257" y="1547572"/>
                    </a:lnTo>
                    <a:lnTo>
                      <a:pt x="1434570" y="1540122"/>
                    </a:lnTo>
                    <a:lnTo>
                      <a:pt x="1451334" y="1540122"/>
                    </a:lnTo>
                    <a:lnTo>
                      <a:pt x="1463752" y="1507214"/>
                    </a:lnTo>
                    <a:lnTo>
                      <a:pt x="1470892" y="1501937"/>
                    </a:lnTo>
                    <a:lnTo>
                      <a:pt x="1478032" y="1499764"/>
                    </a:lnTo>
                    <a:lnTo>
                      <a:pt x="1485172" y="1499764"/>
                    </a:lnTo>
                    <a:lnTo>
                      <a:pt x="1488277" y="1497591"/>
                    </a:lnTo>
                    <a:lnTo>
                      <a:pt x="1493555" y="1490140"/>
                    </a:lnTo>
                    <a:lnTo>
                      <a:pt x="1497590" y="1475239"/>
                    </a:lnTo>
                    <a:lnTo>
                      <a:pt x="1512181" y="1475239"/>
                    </a:lnTo>
                    <a:lnTo>
                      <a:pt x="1526772" y="1477412"/>
                    </a:lnTo>
                    <a:lnTo>
                      <a:pt x="1543536" y="1475239"/>
                    </a:lnTo>
                    <a:lnTo>
                      <a:pt x="1544468" y="1473065"/>
                    </a:lnTo>
                    <a:lnTo>
                      <a:pt x="1546641" y="1472134"/>
                    </a:lnTo>
                    <a:lnTo>
                      <a:pt x="1548814" y="1467788"/>
                    </a:lnTo>
                    <a:lnTo>
                      <a:pt x="1550987" y="1465615"/>
                    </a:lnTo>
                    <a:lnTo>
                      <a:pt x="1554092" y="1462510"/>
                    </a:lnTo>
                    <a:lnTo>
                      <a:pt x="1565578" y="1480516"/>
                    </a:lnTo>
                    <a:lnTo>
                      <a:pt x="1573960" y="1495418"/>
                    </a:lnTo>
                    <a:lnTo>
                      <a:pt x="1585447" y="1509077"/>
                    </a:lnTo>
                    <a:lnTo>
                      <a:pt x="1592587" y="1523979"/>
                    </a:lnTo>
                    <a:lnTo>
                      <a:pt x="1597864" y="1541984"/>
                    </a:lnTo>
                    <a:lnTo>
                      <a:pt x="1597864" y="1564337"/>
                    </a:lnTo>
                    <a:lnTo>
                      <a:pt x="1600037" y="1566509"/>
                    </a:lnTo>
                    <a:lnTo>
                      <a:pt x="1600969" y="1566509"/>
                    </a:lnTo>
                    <a:lnTo>
                      <a:pt x="1600969" y="1567441"/>
                    </a:lnTo>
                    <a:lnTo>
                      <a:pt x="1603142" y="1567441"/>
                    </a:lnTo>
                    <a:lnTo>
                      <a:pt x="1610282" y="1567441"/>
                    </a:lnTo>
                    <a:lnTo>
                      <a:pt x="1617422" y="1566509"/>
                    </a:lnTo>
                    <a:lnTo>
                      <a:pt x="1621458" y="1564337"/>
                    </a:lnTo>
                    <a:lnTo>
                      <a:pt x="1626736" y="1559990"/>
                    </a:lnTo>
                    <a:lnTo>
                      <a:pt x="1629840" y="1556886"/>
                    </a:lnTo>
                    <a:lnTo>
                      <a:pt x="1641327" y="1569614"/>
                    </a:lnTo>
                    <a:lnTo>
                      <a:pt x="1648467" y="1586688"/>
                    </a:lnTo>
                    <a:lnTo>
                      <a:pt x="1650640" y="1606867"/>
                    </a:lnTo>
                    <a:lnTo>
                      <a:pt x="1650640" y="1629220"/>
                    </a:lnTo>
                    <a:lnTo>
                      <a:pt x="1650640" y="1649399"/>
                    </a:lnTo>
                    <a:lnTo>
                      <a:pt x="1650640" y="1668336"/>
                    </a:lnTo>
                    <a:lnTo>
                      <a:pt x="1653745" y="1683237"/>
                    </a:lnTo>
                    <a:lnTo>
                      <a:pt x="1653745" y="1686342"/>
                    </a:lnTo>
                    <a:lnTo>
                      <a:pt x="1663058" y="1683237"/>
                    </a:lnTo>
                    <a:lnTo>
                      <a:pt x="1663058" y="1686342"/>
                    </a:lnTo>
                    <a:lnTo>
                      <a:pt x="1672371" y="1699070"/>
                    </a:lnTo>
                    <a:lnTo>
                      <a:pt x="1677649" y="1713971"/>
                    </a:lnTo>
                    <a:lnTo>
                      <a:pt x="1682927" y="1728873"/>
                    </a:lnTo>
                    <a:lnTo>
                      <a:pt x="1686962" y="1745947"/>
                    </a:lnTo>
                    <a:lnTo>
                      <a:pt x="1693171" y="1760849"/>
                    </a:lnTo>
                    <a:lnTo>
                      <a:pt x="1702485" y="1768299"/>
                    </a:lnTo>
                    <a:lnTo>
                      <a:pt x="1704658" y="1770472"/>
                    </a:lnTo>
                    <a:lnTo>
                      <a:pt x="1715213" y="1775750"/>
                    </a:lnTo>
                    <a:lnTo>
                      <a:pt x="1726699" y="1785374"/>
                    </a:lnTo>
                    <a:lnTo>
                      <a:pt x="1737255" y="1785374"/>
                    </a:lnTo>
                    <a:lnTo>
                      <a:pt x="1736323" y="1758986"/>
                    </a:lnTo>
                    <a:lnTo>
                      <a:pt x="1729183" y="1733529"/>
                    </a:lnTo>
                    <a:lnTo>
                      <a:pt x="1717696" y="1711177"/>
                    </a:lnTo>
                    <a:lnTo>
                      <a:pt x="1703106" y="1696276"/>
                    </a:lnTo>
                    <a:lnTo>
                      <a:pt x="1700001" y="1694103"/>
                    </a:lnTo>
                    <a:lnTo>
                      <a:pt x="1695965" y="1694103"/>
                    </a:lnTo>
                    <a:lnTo>
                      <a:pt x="1692861" y="1694103"/>
                    </a:lnTo>
                    <a:lnTo>
                      <a:pt x="1688825" y="1694103"/>
                    </a:lnTo>
                    <a:lnTo>
                      <a:pt x="1687894" y="1691930"/>
                    </a:lnTo>
                    <a:lnTo>
                      <a:pt x="1681685" y="1681374"/>
                    </a:lnTo>
                    <a:lnTo>
                      <a:pt x="1680753" y="1671751"/>
                    </a:lnTo>
                    <a:lnTo>
                      <a:pt x="1676718" y="1664300"/>
                    </a:lnTo>
                    <a:lnTo>
                      <a:pt x="1667404" y="1659022"/>
                    </a:lnTo>
                    <a:lnTo>
                      <a:pt x="1676718" y="1634808"/>
                    </a:lnTo>
                    <a:lnTo>
                      <a:pt x="1683858" y="1605315"/>
                    </a:lnTo>
                    <a:lnTo>
                      <a:pt x="1700622" y="1618975"/>
                    </a:lnTo>
                    <a:lnTo>
                      <a:pt x="1716144" y="1631703"/>
                    </a:lnTo>
                    <a:lnTo>
                      <a:pt x="1730735" y="1644431"/>
                    </a:lnTo>
                    <a:lnTo>
                      <a:pt x="1742222" y="1659333"/>
                    </a:lnTo>
                    <a:lnTo>
                      <a:pt x="1747499" y="1679512"/>
                    </a:lnTo>
                    <a:lnTo>
                      <a:pt x="1754640" y="1679512"/>
                    </a:lnTo>
                    <a:lnTo>
                      <a:pt x="1815176" y="1629841"/>
                    </a:lnTo>
                    <a:lnTo>
                      <a:pt x="1813003" y="1600348"/>
                    </a:lnTo>
                    <a:lnTo>
                      <a:pt x="1807726" y="1576133"/>
                    </a:lnTo>
                    <a:lnTo>
                      <a:pt x="1796239" y="1558128"/>
                    </a:lnTo>
                    <a:lnTo>
                      <a:pt x="1783822" y="1541053"/>
                    </a:lnTo>
                    <a:lnTo>
                      <a:pt x="1767057" y="1525220"/>
                    </a:lnTo>
                    <a:lnTo>
                      <a:pt x="1769230" y="1510319"/>
                    </a:lnTo>
                    <a:lnTo>
                      <a:pt x="1774508" y="1500695"/>
                    </a:lnTo>
                    <a:lnTo>
                      <a:pt x="1780717" y="1495418"/>
                    </a:lnTo>
                    <a:lnTo>
                      <a:pt x="1787857" y="1489209"/>
                    </a:lnTo>
                    <a:lnTo>
                      <a:pt x="1794066" y="1480827"/>
                    </a:lnTo>
                    <a:lnTo>
                      <a:pt x="1800275" y="1480827"/>
                    </a:lnTo>
                    <a:lnTo>
                      <a:pt x="1805553" y="1481758"/>
                    </a:lnTo>
                    <a:lnTo>
                      <a:pt x="1807726" y="1481758"/>
                    </a:lnTo>
                    <a:lnTo>
                      <a:pt x="1810830" y="1483931"/>
                    </a:lnTo>
                    <a:lnTo>
                      <a:pt x="1813003" y="1488277"/>
                    </a:lnTo>
                    <a:lnTo>
                      <a:pt x="1816108" y="1493555"/>
                    </a:lnTo>
                    <a:lnTo>
                      <a:pt x="1818281" y="1496659"/>
                    </a:lnTo>
                    <a:lnTo>
                      <a:pt x="1816108" y="1501006"/>
                    </a:lnTo>
                    <a:lnTo>
                      <a:pt x="1815176" y="1504110"/>
                    </a:lnTo>
                    <a:lnTo>
                      <a:pt x="1811141" y="1506283"/>
                    </a:lnTo>
                    <a:lnTo>
                      <a:pt x="1808036" y="1506283"/>
                    </a:lnTo>
                    <a:lnTo>
                      <a:pt x="1804000" y="1508456"/>
                    </a:lnTo>
                    <a:lnTo>
                      <a:pt x="1804000" y="1518080"/>
                    </a:lnTo>
                    <a:lnTo>
                      <a:pt x="1804000" y="1523358"/>
                    </a:lnTo>
                    <a:lnTo>
                      <a:pt x="1806173" y="1528635"/>
                    </a:lnTo>
                    <a:lnTo>
                      <a:pt x="1808346" y="1533913"/>
                    </a:lnTo>
                    <a:lnTo>
                      <a:pt x="1811451" y="1532981"/>
                    </a:lnTo>
                    <a:lnTo>
                      <a:pt x="1813624" y="1532981"/>
                    </a:lnTo>
                    <a:lnTo>
                      <a:pt x="1815797" y="1532981"/>
                    </a:lnTo>
                    <a:lnTo>
                      <a:pt x="1816729" y="1530808"/>
                    </a:lnTo>
                    <a:lnTo>
                      <a:pt x="1818902" y="1530808"/>
                    </a:lnTo>
                    <a:lnTo>
                      <a:pt x="1826042" y="1526462"/>
                    </a:lnTo>
                    <a:lnTo>
                      <a:pt x="1830078" y="1523358"/>
                    </a:lnTo>
                    <a:lnTo>
                      <a:pt x="1831009" y="1521184"/>
                    </a:lnTo>
                    <a:lnTo>
                      <a:pt x="1835045" y="1518080"/>
                    </a:lnTo>
                    <a:lnTo>
                      <a:pt x="1838150" y="1513734"/>
                    </a:lnTo>
                    <a:lnTo>
                      <a:pt x="1837218" y="1508456"/>
                    </a:lnTo>
                    <a:lnTo>
                      <a:pt x="1837218" y="1503179"/>
                    </a:lnTo>
                    <a:lnTo>
                      <a:pt x="1835045" y="1501006"/>
                    </a:lnTo>
                    <a:lnTo>
                      <a:pt x="1835045" y="1498832"/>
                    </a:lnTo>
                    <a:lnTo>
                      <a:pt x="1835045" y="1495728"/>
                    </a:lnTo>
                    <a:lnTo>
                      <a:pt x="1835045" y="1491382"/>
                    </a:lnTo>
                    <a:lnTo>
                      <a:pt x="1835045" y="1483931"/>
                    </a:lnTo>
                    <a:lnTo>
                      <a:pt x="1862054" y="1478653"/>
                    </a:lnTo>
                    <a:lnTo>
                      <a:pt x="1891236" y="1469030"/>
                    </a:lnTo>
                    <a:lnTo>
                      <a:pt x="1916382" y="1458474"/>
                    </a:lnTo>
                    <a:lnTo>
                      <a:pt x="1940286" y="1443573"/>
                    </a:lnTo>
                    <a:lnTo>
                      <a:pt x="1958913" y="1423394"/>
                    </a:lnTo>
                    <a:lnTo>
                      <a:pt x="1967295" y="1408493"/>
                    </a:lnTo>
                    <a:lnTo>
                      <a:pt x="1974435" y="1394833"/>
                    </a:lnTo>
                    <a:lnTo>
                      <a:pt x="1981575" y="1379932"/>
                    </a:lnTo>
                    <a:lnTo>
                      <a:pt x="1993993" y="1371550"/>
                    </a:lnTo>
                    <a:lnTo>
                      <a:pt x="1993993" y="1351992"/>
                    </a:lnTo>
                    <a:lnTo>
                      <a:pt x="1993062" y="1329639"/>
                    </a:lnTo>
                    <a:lnTo>
                      <a:pt x="1989026" y="1309460"/>
                    </a:lnTo>
                    <a:lnTo>
                      <a:pt x="1981886" y="1289281"/>
                    </a:lnTo>
                    <a:lnTo>
                      <a:pt x="1973504" y="1274380"/>
                    </a:lnTo>
                    <a:lnTo>
                      <a:pt x="1958913" y="1264756"/>
                    </a:lnTo>
                    <a:lnTo>
                      <a:pt x="1964190" y="1252028"/>
                    </a:lnTo>
                    <a:lnTo>
                      <a:pt x="1969468" y="1244577"/>
                    </a:lnTo>
                    <a:lnTo>
                      <a:pt x="1976608" y="1237127"/>
                    </a:lnTo>
                    <a:lnTo>
                      <a:pt x="1983748" y="1227503"/>
                    </a:lnTo>
                    <a:lnTo>
                      <a:pt x="2003617" y="1227503"/>
                    </a:lnTo>
                    <a:lnTo>
                      <a:pt x="2003617" y="1214774"/>
                    </a:lnTo>
                    <a:lnTo>
                      <a:pt x="1998339" y="1214774"/>
                    </a:lnTo>
                    <a:lnTo>
                      <a:pt x="1987784" y="1209497"/>
                    </a:lnTo>
                    <a:lnTo>
                      <a:pt x="1978471" y="1209497"/>
                    </a:lnTo>
                    <a:lnTo>
                      <a:pt x="1969157" y="1212601"/>
                    </a:lnTo>
                    <a:lnTo>
                      <a:pt x="1958602" y="1218810"/>
                    </a:lnTo>
                    <a:lnTo>
                      <a:pt x="1954567" y="1212601"/>
                    </a:lnTo>
                    <a:lnTo>
                      <a:pt x="1951462" y="1209497"/>
                    </a:lnTo>
                    <a:lnTo>
                      <a:pt x="1947426" y="1205151"/>
                    </a:lnTo>
                    <a:lnTo>
                      <a:pt x="1942149" y="1202046"/>
                    </a:lnTo>
                    <a:lnTo>
                      <a:pt x="1935008" y="1197700"/>
                    </a:lnTo>
                    <a:lnTo>
                      <a:pt x="1942149" y="1184972"/>
                    </a:lnTo>
                    <a:lnTo>
                      <a:pt x="1954567" y="1174416"/>
                    </a:lnTo>
                    <a:lnTo>
                      <a:pt x="1966985" y="1164793"/>
                    </a:lnTo>
                    <a:lnTo>
                      <a:pt x="1978471" y="1153306"/>
                    </a:lnTo>
                    <a:lnTo>
                      <a:pt x="1983748" y="1155479"/>
                    </a:lnTo>
                    <a:lnTo>
                      <a:pt x="1987784" y="1155479"/>
                    </a:lnTo>
                    <a:lnTo>
                      <a:pt x="1990889" y="1157652"/>
                    </a:lnTo>
                    <a:lnTo>
                      <a:pt x="1993993" y="1157652"/>
                    </a:lnTo>
                    <a:lnTo>
                      <a:pt x="1990889" y="1165103"/>
                    </a:lnTo>
                    <a:lnTo>
                      <a:pt x="1988716" y="1168208"/>
                    </a:lnTo>
                    <a:lnTo>
                      <a:pt x="1987784" y="1174416"/>
                    </a:lnTo>
                    <a:lnTo>
                      <a:pt x="1985611" y="1177521"/>
                    </a:lnTo>
                    <a:lnTo>
                      <a:pt x="1983438" y="1182799"/>
                    </a:lnTo>
                    <a:lnTo>
                      <a:pt x="1983438" y="1187145"/>
                    </a:lnTo>
                    <a:lnTo>
                      <a:pt x="1995856" y="1181867"/>
                    </a:lnTo>
                    <a:lnTo>
                      <a:pt x="2010447" y="1175658"/>
                    </a:lnTo>
                    <a:lnTo>
                      <a:pt x="2022865" y="1172554"/>
                    </a:lnTo>
                    <a:lnTo>
                      <a:pt x="2034351" y="1174727"/>
                    </a:lnTo>
                    <a:lnTo>
                      <a:pt x="2043664" y="1174727"/>
                    </a:lnTo>
                    <a:lnTo>
                      <a:pt x="2039629" y="1182178"/>
                    </a:lnTo>
                    <a:lnTo>
                      <a:pt x="2037456" y="1187455"/>
                    </a:lnTo>
                    <a:lnTo>
                      <a:pt x="2034351" y="1192733"/>
                    </a:lnTo>
                    <a:lnTo>
                      <a:pt x="2030315" y="1198010"/>
                    </a:lnTo>
                    <a:lnTo>
                      <a:pt x="2034351" y="1204219"/>
                    </a:lnTo>
                    <a:lnTo>
                      <a:pt x="2037456" y="1205151"/>
                    </a:lnTo>
                    <a:lnTo>
                      <a:pt x="2039629" y="1207324"/>
                    </a:lnTo>
                    <a:lnTo>
                      <a:pt x="2041802" y="1207324"/>
                    </a:lnTo>
                    <a:lnTo>
                      <a:pt x="2044906" y="1207324"/>
                    </a:lnTo>
                    <a:lnTo>
                      <a:pt x="2048942" y="1207324"/>
                    </a:lnTo>
                    <a:lnTo>
                      <a:pt x="2054220" y="1207324"/>
                    </a:lnTo>
                    <a:lnTo>
                      <a:pt x="2054220" y="1218810"/>
                    </a:lnTo>
                    <a:lnTo>
                      <a:pt x="2052046" y="1233712"/>
                    </a:lnTo>
                    <a:lnTo>
                      <a:pt x="2052046" y="1246440"/>
                    </a:lnTo>
                    <a:lnTo>
                      <a:pt x="2054220" y="1254822"/>
                    </a:lnTo>
                    <a:lnTo>
                      <a:pt x="2054220" y="1264446"/>
                    </a:lnTo>
                    <a:lnTo>
                      <a:pt x="2078124" y="1261341"/>
                    </a:lnTo>
                    <a:lnTo>
                      <a:pt x="2092715" y="1255132"/>
                    </a:lnTo>
                    <a:lnTo>
                      <a:pt x="2099855" y="1247682"/>
                    </a:lnTo>
                    <a:lnTo>
                      <a:pt x="2102960" y="1239300"/>
                    </a:lnTo>
                    <a:lnTo>
                      <a:pt x="2100787" y="1226571"/>
                    </a:lnTo>
                    <a:lnTo>
                      <a:pt x="2097682" y="1215085"/>
                    </a:lnTo>
                    <a:lnTo>
                      <a:pt x="2090542" y="1202357"/>
                    </a:lnTo>
                    <a:lnTo>
                      <a:pt x="2085264" y="1189628"/>
                    </a:lnTo>
                    <a:lnTo>
                      <a:pt x="2078124" y="1178142"/>
                    </a:lnTo>
                    <a:lnTo>
                      <a:pt x="2074088" y="1167587"/>
                    </a:lnTo>
                    <a:lnTo>
                      <a:pt x="2078124" y="1165414"/>
                    </a:lnTo>
                    <a:lnTo>
                      <a:pt x="2081228" y="1165414"/>
                    </a:lnTo>
                    <a:lnTo>
                      <a:pt x="2083402" y="1165414"/>
                    </a:lnTo>
                    <a:lnTo>
                      <a:pt x="2085575" y="1163241"/>
                    </a:lnTo>
                    <a:lnTo>
                      <a:pt x="2087748" y="1163241"/>
                    </a:lnTo>
                    <a:lnTo>
                      <a:pt x="2098303" y="1155790"/>
                    </a:lnTo>
                    <a:lnTo>
                      <a:pt x="2105443" y="1145235"/>
                    </a:lnTo>
                    <a:lnTo>
                      <a:pt x="2110721" y="1133748"/>
                    </a:lnTo>
                    <a:lnTo>
                      <a:pt x="2117861" y="1123193"/>
                    </a:lnTo>
                    <a:lnTo>
                      <a:pt x="2127175" y="1113569"/>
                    </a:lnTo>
                    <a:lnTo>
                      <a:pt x="2137730" y="1111396"/>
                    </a:lnTo>
                    <a:lnTo>
                      <a:pt x="2149216" y="1111396"/>
                    </a:lnTo>
                    <a:lnTo>
                      <a:pt x="2161634" y="1113569"/>
                    </a:lnTo>
                    <a:lnTo>
                      <a:pt x="2174052" y="1110465"/>
                    </a:lnTo>
                    <a:lnTo>
                      <a:pt x="2178088" y="1106118"/>
                    </a:lnTo>
                    <a:lnTo>
                      <a:pt x="2185228" y="1096495"/>
                    </a:lnTo>
                    <a:lnTo>
                      <a:pt x="2195783" y="1083766"/>
                    </a:lnTo>
                    <a:lnTo>
                      <a:pt x="2208201" y="1071038"/>
                    </a:lnTo>
                    <a:lnTo>
                      <a:pt x="2219687" y="1056137"/>
                    </a:lnTo>
                    <a:lnTo>
                      <a:pt x="2230242" y="1043408"/>
                    </a:lnTo>
                    <a:lnTo>
                      <a:pt x="2239556" y="1031922"/>
                    </a:lnTo>
                    <a:lnTo>
                      <a:pt x="2243592" y="1028817"/>
                    </a:lnTo>
                    <a:lnTo>
                      <a:pt x="2250732" y="1011743"/>
                    </a:lnTo>
                    <a:lnTo>
                      <a:pt x="2256010" y="999015"/>
                    </a:lnTo>
                    <a:lnTo>
                      <a:pt x="2263150" y="986286"/>
                    </a:lnTo>
                    <a:lnTo>
                      <a:pt x="2273705" y="974800"/>
                    </a:lnTo>
                    <a:lnTo>
                      <a:pt x="2270600" y="962072"/>
                    </a:lnTo>
                    <a:lnTo>
                      <a:pt x="2266565" y="952448"/>
                    </a:lnTo>
                    <a:lnTo>
                      <a:pt x="2263460" y="942824"/>
                    </a:lnTo>
                    <a:lnTo>
                      <a:pt x="2263460" y="932269"/>
                    </a:lnTo>
                    <a:lnTo>
                      <a:pt x="2265633" y="922645"/>
                    </a:lnTo>
                    <a:lnTo>
                      <a:pt x="2270911" y="917367"/>
                    </a:lnTo>
                    <a:lnTo>
                      <a:pt x="2273084" y="912090"/>
                    </a:lnTo>
                    <a:lnTo>
                      <a:pt x="2270911" y="902466"/>
                    </a:lnTo>
                    <a:lnTo>
                      <a:pt x="2266875" y="887565"/>
                    </a:lnTo>
                    <a:lnTo>
                      <a:pt x="2263771" y="877941"/>
                    </a:lnTo>
                    <a:lnTo>
                      <a:pt x="2258493" y="870490"/>
                    </a:lnTo>
                    <a:lnTo>
                      <a:pt x="2251353" y="862108"/>
                    </a:lnTo>
                    <a:lnTo>
                      <a:pt x="2242039" y="862108"/>
                    </a:lnTo>
                    <a:lnTo>
                      <a:pt x="2236762" y="862108"/>
                    </a:lnTo>
                    <a:lnTo>
                      <a:pt x="2230553" y="863039"/>
                    </a:lnTo>
                    <a:lnTo>
                      <a:pt x="2227448" y="865213"/>
                    </a:lnTo>
                    <a:lnTo>
                      <a:pt x="2223413" y="869559"/>
                    </a:lnTo>
                    <a:lnTo>
                      <a:pt x="2216272" y="867386"/>
                    </a:lnTo>
                    <a:lnTo>
                      <a:pt x="2213168" y="865213"/>
                    </a:lnTo>
                    <a:lnTo>
                      <a:pt x="2209132" y="862108"/>
                    </a:lnTo>
                    <a:lnTo>
                      <a:pt x="2208201" y="857762"/>
                    </a:lnTo>
                    <a:lnTo>
                      <a:pt x="2206028" y="854657"/>
                    </a:lnTo>
                    <a:lnTo>
                      <a:pt x="2203854" y="848448"/>
                    </a:lnTo>
                    <a:lnTo>
                      <a:pt x="2188332" y="848448"/>
                    </a:lnTo>
                    <a:lnTo>
                      <a:pt x="2188332" y="837893"/>
                    </a:lnTo>
                    <a:lnTo>
                      <a:pt x="2200750" y="828269"/>
                    </a:lnTo>
                    <a:lnTo>
                      <a:pt x="2206028" y="820819"/>
                    </a:lnTo>
                    <a:lnTo>
                      <a:pt x="2211305" y="812437"/>
                    </a:lnTo>
                    <a:lnTo>
                      <a:pt x="2218446" y="804986"/>
                    </a:lnTo>
                    <a:lnTo>
                      <a:pt x="2247627" y="795362"/>
                    </a:lnTo>
                    <a:lnTo>
                      <a:pt x="2256941" y="785738"/>
                    </a:lnTo>
                    <a:lnTo>
                      <a:pt x="2264081" y="773010"/>
                    </a:lnTo>
                    <a:lnTo>
                      <a:pt x="2271221" y="760282"/>
                    </a:lnTo>
                    <a:lnTo>
                      <a:pt x="2278361" y="746622"/>
                    </a:lnTo>
                    <a:lnTo>
                      <a:pt x="2290779" y="736067"/>
                    </a:lnTo>
                    <a:lnTo>
                      <a:pt x="2305370" y="726443"/>
                    </a:lnTo>
                    <a:lnTo>
                      <a:pt x="2317788" y="713715"/>
                    </a:lnTo>
                    <a:lnTo>
                      <a:pt x="2354110" y="718993"/>
                    </a:lnTo>
                    <a:lnTo>
                      <a:pt x="2363424" y="730479"/>
                    </a:lnTo>
                    <a:lnTo>
                      <a:pt x="2375841" y="732652"/>
                    </a:lnTo>
                    <a:lnTo>
                      <a:pt x="2390432" y="726443"/>
                    </a:lnTo>
                    <a:lnTo>
                      <a:pt x="2407196" y="723339"/>
                    </a:lnTo>
                    <a:lnTo>
                      <a:pt x="2407196" y="743518"/>
                    </a:lnTo>
                    <a:lnTo>
                      <a:pt x="2422719" y="743518"/>
                    </a:lnTo>
                    <a:lnTo>
                      <a:pt x="2439483" y="741345"/>
                    </a:lnTo>
                    <a:lnTo>
                      <a:pt x="2451901" y="739171"/>
                    </a:lnTo>
                    <a:lnTo>
                      <a:pt x="2463387" y="733894"/>
                    </a:lnTo>
                    <a:lnTo>
                      <a:pt x="2463387" y="730789"/>
                    </a:lnTo>
                    <a:lnTo>
                      <a:pt x="2461214" y="726443"/>
                    </a:lnTo>
                    <a:lnTo>
                      <a:pt x="2459041" y="721166"/>
                    </a:lnTo>
                    <a:lnTo>
                      <a:pt x="2458110" y="718061"/>
                    </a:lnTo>
                    <a:lnTo>
                      <a:pt x="2458110" y="713715"/>
                    </a:lnTo>
                    <a:lnTo>
                      <a:pt x="2458110" y="710610"/>
                    </a:lnTo>
                    <a:lnTo>
                      <a:pt x="2463387" y="700987"/>
                    </a:lnTo>
                    <a:lnTo>
                      <a:pt x="2473942" y="688258"/>
                    </a:lnTo>
                    <a:lnTo>
                      <a:pt x="2485429" y="674599"/>
                    </a:lnTo>
                    <a:lnTo>
                      <a:pt x="2497847" y="664044"/>
                    </a:lnTo>
                    <a:lnTo>
                      <a:pt x="2507160" y="658766"/>
                    </a:lnTo>
                    <a:lnTo>
                      <a:pt x="2510265" y="656593"/>
                    </a:lnTo>
                    <a:lnTo>
                      <a:pt x="2515542" y="658766"/>
                    </a:lnTo>
                    <a:lnTo>
                      <a:pt x="2519578" y="659697"/>
                    </a:lnTo>
                    <a:lnTo>
                      <a:pt x="2524855" y="661871"/>
                    </a:lnTo>
                    <a:lnTo>
                      <a:pt x="2530133" y="666217"/>
                    </a:lnTo>
                    <a:lnTo>
                      <a:pt x="2530133" y="669321"/>
                    </a:lnTo>
                    <a:lnTo>
                      <a:pt x="2529202" y="673667"/>
                    </a:lnTo>
                    <a:lnTo>
                      <a:pt x="2529202" y="674599"/>
                    </a:lnTo>
                    <a:lnTo>
                      <a:pt x="2529202" y="676772"/>
                    </a:lnTo>
                    <a:lnTo>
                      <a:pt x="2527028" y="678945"/>
                    </a:lnTo>
                    <a:lnTo>
                      <a:pt x="2527028" y="684223"/>
                    </a:lnTo>
                    <a:lnTo>
                      <a:pt x="2529202" y="688569"/>
                    </a:lnTo>
                    <a:lnTo>
                      <a:pt x="2529202" y="689500"/>
                    </a:lnTo>
                    <a:lnTo>
                      <a:pt x="2530133" y="695709"/>
                    </a:lnTo>
                    <a:lnTo>
                      <a:pt x="2546897" y="688258"/>
                    </a:lnTo>
                    <a:lnTo>
                      <a:pt x="2559315" y="678635"/>
                    </a:lnTo>
                    <a:lnTo>
                      <a:pt x="2568628" y="665906"/>
                    </a:lnTo>
                    <a:lnTo>
                      <a:pt x="2577942" y="651005"/>
                    </a:lnTo>
                    <a:lnTo>
                      <a:pt x="2587255" y="637345"/>
                    </a:lnTo>
                    <a:lnTo>
                      <a:pt x="2588186" y="636414"/>
                    </a:lnTo>
                    <a:lnTo>
                      <a:pt x="2590359" y="634241"/>
                    </a:lnTo>
                    <a:lnTo>
                      <a:pt x="2593464" y="632068"/>
                    </a:lnTo>
                    <a:lnTo>
                      <a:pt x="2595637" y="634241"/>
                    </a:lnTo>
                    <a:lnTo>
                      <a:pt x="2595637" y="636414"/>
                    </a:lnTo>
                    <a:lnTo>
                      <a:pt x="2597810" y="636414"/>
                    </a:lnTo>
                    <a:lnTo>
                      <a:pt x="2597810" y="637345"/>
                    </a:lnTo>
                    <a:lnTo>
                      <a:pt x="2592533" y="651005"/>
                    </a:lnTo>
                    <a:lnTo>
                      <a:pt x="2588497" y="665906"/>
                    </a:lnTo>
                    <a:lnTo>
                      <a:pt x="2583219" y="678635"/>
                    </a:lnTo>
                    <a:lnTo>
                      <a:pt x="2570802" y="688258"/>
                    </a:lnTo>
                    <a:lnTo>
                      <a:pt x="2558384" y="696640"/>
                    </a:lnTo>
                    <a:lnTo>
                      <a:pt x="2546897" y="706264"/>
                    </a:lnTo>
                    <a:lnTo>
                      <a:pt x="2532306" y="728616"/>
                    </a:lnTo>
                    <a:lnTo>
                      <a:pt x="2517715" y="750968"/>
                    </a:lnTo>
                    <a:lnTo>
                      <a:pt x="2510575" y="758419"/>
                    </a:lnTo>
                    <a:lnTo>
                      <a:pt x="2500020" y="761524"/>
                    </a:lnTo>
                    <a:lnTo>
                      <a:pt x="2490706" y="765870"/>
                    </a:lnTo>
                    <a:lnTo>
                      <a:pt x="2483566" y="771147"/>
                    </a:lnTo>
                    <a:lnTo>
                      <a:pt x="2476426" y="786049"/>
                    </a:lnTo>
                    <a:lnTo>
                      <a:pt x="2478599" y="798777"/>
                    </a:lnTo>
                    <a:lnTo>
                      <a:pt x="2483877" y="808401"/>
                    </a:lnTo>
                    <a:lnTo>
                      <a:pt x="2480772" y="815852"/>
                    </a:lnTo>
                    <a:lnTo>
                      <a:pt x="2478599" y="821129"/>
                    </a:lnTo>
                    <a:lnTo>
                      <a:pt x="2473322" y="825475"/>
                    </a:lnTo>
                    <a:lnTo>
                      <a:pt x="2469286" y="828580"/>
                    </a:lnTo>
                    <a:lnTo>
                      <a:pt x="2464008" y="832926"/>
                    </a:lnTo>
                    <a:lnTo>
                      <a:pt x="2461835" y="865833"/>
                    </a:lnTo>
                    <a:lnTo>
                      <a:pt x="2464008" y="893463"/>
                    </a:lnTo>
                    <a:lnTo>
                      <a:pt x="2473322" y="917678"/>
                    </a:lnTo>
                    <a:lnTo>
                      <a:pt x="2487912" y="937857"/>
                    </a:lnTo>
                    <a:lnTo>
                      <a:pt x="2487912" y="943134"/>
                    </a:lnTo>
                    <a:lnTo>
                      <a:pt x="2494121" y="943134"/>
                    </a:lnTo>
                    <a:lnTo>
                      <a:pt x="2498157" y="922955"/>
                    </a:lnTo>
                    <a:lnTo>
                      <a:pt x="2510575" y="922955"/>
                    </a:lnTo>
                    <a:lnTo>
                      <a:pt x="2515852" y="904950"/>
                    </a:lnTo>
                    <a:lnTo>
                      <a:pt x="2522993" y="890048"/>
                    </a:lnTo>
                    <a:lnTo>
                      <a:pt x="2527028" y="890048"/>
                    </a:lnTo>
                    <a:lnTo>
                      <a:pt x="2529202" y="890048"/>
                    </a:lnTo>
                    <a:lnTo>
                      <a:pt x="2530133" y="890048"/>
                    </a:lnTo>
                    <a:lnTo>
                      <a:pt x="2534169" y="890048"/>
                    </a:lnTo>
                    <a:lnTo>
                      <a:pt x="2537273" y="890048"/>
                    </a:lnTo>
                    <a:lnTo>
                      <a:pt x="2539446" y="875147"/>
                    </a:lnTo>
                    <a:lnTo>
                      <a:pt x="2541620" y="867696"/>
                    </a:lnTo>
                    <a:lnTo>
                      <a:pt x="2546897" y="860245"/>
                    </a:lnTo>
                    <a:lnTo>
                      <a:pt x="2554037" y="848759"/>
                    </a:lnTo>
                    <a:lnTo>
                      <a:pt x="2566455" y="848759"/>
                    </a:lnTo>
                    <a:lnTo>
                      <a:pt x="2566455" y="840377"/>
                    </a:lnTo>
                    <a:lnTo>
                      <a:pt x="2566455" y="832926"/>
                    </a:lnTo>
                    <a:lnTo>
                      <a:pt x="2568628" y="827649"/>
                    </a:lnTo>
                    <a:lnTo>
                      <a:pt x="2570802" y="821440"/>
                    </a:lnTo>
                    <a:lnTo>
                      <a:pt x="2572975" y="820508"/>
                    </a:lnTo>
                    <a:lnTo>
                      <a:pt x="2573906" y="818335"/>
                    </a:lnTo>
                    <a:lnTo>
                      <a:pt x="2576079" y="818335"/>
                    </a:lnTo>
                    <a:lnTo>
                      <a:pt x="2578252" y="818335"/>
                    </a:lnTo>
                    <a:lnTo>
                      <a:pt x="2583530" y="818335"/>
                    </a:lnTo>
                    <a:lnTo>
                      <a:pt x="2580425" y="794120"/>
                    </a:lnTo>
                    <a:lnTo>
                      <a:pt x="2580425" y="766491"/>
                    </a:lnTo>
                    <a:lnTo>
                      <a:pt x="2581356" y="742276"/>
                    </a:lnTo>
                    <a:lnTo>
                      <a:pt x="2590670" y="719924"/>
                    </a:lnTo>
                    <a:lnTo>
                      <a:pt x="2595948" y="718993"/>
                    </a:lnTo>
                    <a:lnTo>
                      <a:pt x="2607434" y="716819"/>
                    </a:lnTo>
                    <a:lnTo>
                      <a:pt x="2619852" y="716819"/>
                    </a:lnTo>
                    <a:lnTo>
                      <a:pt x="2629165" y="716819"/>
                    </a:lnTo>
                    <a:lnTo>
                      <a:pt x="2634443" y="714646"/>
                    </a:lnTo>
                    <a:lnTo>
                      <a:pt x="2634443" y="707196"/>
                    </a:lnTo>
                    <a:lnTo>
                      <a:pt x="2639720" y="704091"/>
                    </a:lnTo>
                    <a:lnTo>
                      <a:pt x="2646861" y="699745"/>
                    </a:lnTo>
                    <a:lnTo>
                      <a:pt x="2656174" y="697572"/>
                    </a:lnTo>
                    <a:lnTo>
                      <a:pt x="2663314" y="696640"/>
                    </a:lnTo>
                    <a:lnTo>
                      <a:pt x="2666419" y="701918"/>
                    </a:lnTo>
                    <a:lnTo>
                      <a:pt x="2672628" y="707196"/>
                    </a:lnTo>
                    <a:lnTo>
                      <a:pt x="2677905" y="711542"/>
                    </a:lnTo>
                    <a:lnTo>
                      <a:pt x="2685045" y="709369"/>
                    </a:lnTo>
                    <a:lnTo>
                      <a:pt x="2692186" y="705022"/>
                    </a:lnTo>
                    <a:lnTo>
                      <a:pt x="2702741" y="701918"/>
                    </a:lnTo>
                    <a:lnTo>
                      <a:pt x="2717332" y="699745"/>
                    </a:lnTo>
                    <a:lnTo>
                      <a:pt x="2724472" y="689190"/>
                    </a:lnTo>
                    <a:lnTo>
                      <a:pt x="2728508" y="677703"/>
                    </a:lnTo>
                    <a:lnTo>
                      <a:pt x="2729439" y="662802"/>
                    </a:lnTo>
                    <a:lnTo>
                      <a:pt x="2744030" y="657524"/>
                    </a:lnTo>
                    <a:lnTo>
                      <a:pt x="2757690" y="652247"/>
                    </a:lnTo>
                    <a:lnTo>
                      <a:pt x="2768245" y="644796"/>
                    </a:lnTo>
                    <a:lnTo>
                      <a:pt x="2773522" y="629895"/>
                    </a:lnTo>
                    <a:lnTo>
                      <a:pt x="2782836" y="632068"/>
                    </a:lnTo>
                    <a:lnTo>
                      <a:pt x="2789976" y="632999"/>
                    </a:lnTo>
                    <a:lnTo>
                      <a:pt x="2795254" y="637345"/>
                    </a:lnTo>
                    <a:lnTo>
                      <a:pt x="2802394" y="642623"/>
                    </a:lnTo>
                    <a:lnTo>
                      <a:pt x="2807671" y="640450"/>
                    </a:lnTo>
                    <a:lnTo>
                      <a:pt x="2811707" y="640450"/>
                    </a:lnTo>
                    <a:lnTo>
                      <a:pt x="2813880" y="638277"/>
                    </a:lnTo>
                    <a:lnTo>
                      <a:pt x="2816985" y="638277"/>
                    </a:lnTo>
                    <a:lnTo>
                      <a:pt x="2811707" y="612820"/>
                    </a:lnTo>
                    <a:lnTo>
                      <a:pt x="2800221" y="590468"/>
                    </a:lnTo>
                    <a:lnTo>
                      <a:pt x="2789666" y="577740"/>
                    </a:lnTo>
                    <a:lnTo>
                      <a:pt x="2792770" y="572462"/>
                    </a:lnTo>
                    <a:lnTo>
                      <a:pt x="2794943" y="570289"/>
                    </a:lnTo>
                    <a:lnTo>
                      <a:pt x="2797116" y="568116"/>
                    </a:lnTo>
                    <a:lnTo>
                      <a:pt x="2799290" y="568116"/>
                    </a:lnTo>
                    <a:lnTo>
                      <a:pt x="2800221" y="568116"/>
                    </a:lnTo>
                    <a:lnTo>
                      <a:pt x="2802394" y="570289"/>
                    </a:lnTo>
                    <a:lnTo>
                      <a:pt x="2804567" y="570289"/>
                    </a:lnTo>
                    <a:lnTo>
                      <a:pt x="2806740" y="570289"/>
                    </a:lnTo>
                    <a:lnTo>
                      <a:pt x="2809845" y="570289"/>
                    </a:lnTo>
                    <a:lnTo>
                      <a:pt x="2813880" y="568116"/>
                    </a:lnTo>
                    <a:lnTo>
                      <a:pt x="2822263" y="560665"/>
                    </a:lnTo>
                    <a:lnTo>
                      <a:pt x="2826298" y="547937"/>
                    </a:lnTo>
                    <a:lnTo>
                      <a:pt x="2829403" y="533036"/>
                    </a:lnTo>
                    <a:lnTo>
                      <a:pt x="2829403" y="520307"/>
                    </a:lnTo>
                    <a:lnTo>
                      <a:pt x="2833439" y="525585"/>
                    </a:lnTo>
                    <a:lnTo>
                      <a:pt x="2838716" y="533036"/>
                    </a:lnTo>
                    <a:lnTo>
                      <a:pt x="2842752" y="540486"/>
                    </a:lnTo>
                    <a:lnTo>
                      <a:pt x="2845856" y="538313"/>
                    </a:lnTo>
                    <a:lnTo>
                      <a:pt x="2848029" y="538313"/>
                    </a:lnTo>
                    <a:lnTo>
                      <a:pt x="2850203" y="538313"/>
                    </a:lnTo>
                    <a:lnTo>
                      <a:pt x="2851134" y="536140"/>
                    </a:lnTo>
                    <a:lnTo>
                      <a:pt x="2853307" y="536140"/>
                    </a:lnTo>
                    <a:lnTo>
                      <a:pt x="2860447" y="536140"/>
                    </a:lnTo>
                    <a:lnTo>
                      <a:pt x="2864483" y="538313"/>
                    </a:lnTo>
                    <a:lnTo>
                      <a:pt x="2865414" y="540486"/>
                    </a:lnTo>
                    <a:lnTo>
                      <a:pt x="2869450" y="542659"/>
                    </a:lnTo>
                    <a:lnTo>
                      <a:pt x="2872555" y="543591"/>
                    </a:lnTo>
                    <a:lnTo>
                      <a:pt x="2872555" y="557250"/>
                    </a:lnTo>
                    <a:lnTo>
                      <a:pt x="2887146" y="560355"/>
                    </a:lnTo>
                    <a:lnTo>
                      <a:pt x="2898632" y="565632"/>
                    </a:lnTo>
                    <a:lnTo>
                      <a:pt x="2905772" y="577119"/>
                    </a:lnTo>
                    <a:lnTo>
                      <a:pt x="2912913" y="577119"/>
                    </a:lnTo>
                    <a:lnTo>
                      <a:pt x="2916017" y="577119"/>
                    </a:lnTo>
                    <a:lnTo>
                      <a:pt x="2920053" y="577119"/>
                    </a:lnTo>
                    <a:lnTo>
                      <a:pt x="2923158" y="574946"/>
                    </a:lnTo>
                    <a:lnTo>
                      <a:pt x="2925330" y="572773"/>
                    </a:lnTo>
                    <a:lnTo>
                      <a:pt x="2928435" y="567495"/>
                    </a:lnTo>
                    <a:lnTo>
                      <a:pt x="2930608" y="564390"/>
                    </a:lnTo>
                    <a:lnTo>
                      <a:pt x="2930608" y="562217"/>
                    </a:lnTo>
                    <a:lnTo>
                      <a:pt x="2928435" y="557871"/>
                    </a:lnTo>
                    <a:lnTo>
                      <a:pt x="2927503" y="556940"/>
                    </a:lnTo>
                    <a:lnTo>
                      <a:pt x="2925330" y="554767"/>
                    </a:lnTo>
                    <a:lnTo>
                      <a:pt x="2921295" y="552594"/>
                    </a:lnTo>
                    <a:lnTo>
                      <a:pt x="2923468" y="547316"/>
                    </a:lnTo>
                    <a:lnTo>
                      <a:pt x="2925641" y="542038"/>
                    </a:lnTo>
                    <a:lnTo>
                      <a:pt x="2927814" y="539865"/>
                    </a:lnTo>
                    <a:lnTo>
                      <a:pt x="2930919" y="535519"/>
                    </a:lnTo>
                    <a:lnTo>
                      <a:pt x="2933092" y="532415"/>
                    </a:lnTo>
                    <a:lnTo>
                      <a:pt x="2969414" y="532415"/>
                    </a:lnTo>
                    <a:lnTo>
                      <a:pt x="2965999" y="516271"/>
                    </a:lnTo>
                    <a:close/>
                    <a:moveTo>
                      <a:pt x="758729" y="1039993"/>
                    </a:moveTo>
                    <a:lnTo>
                      <a:pt x="776425" y="1034716"/>
                    </a:lnTo>
                    <a:lnTo>
                      <a:pt x="791016" y="1027265"/>
                    </a:lnTo>
                    <a:lnTo>
                      <a:pt x="791016" y="1030370"/>
                    </a:lnTo>
                    <a:lnTo>
                      <a:pt x="791016" y="1034716"/>
                    </a:lnTo>
                    <a:lnTo>
                      <a:pt x="791016" y="1039993"/>
                    </a:lnTo>
                    <a:lnTo>
                      <a:pt x="788843" y="1045271"/>
                    </a:lnTo>
                    <a:lnTo>
                      <a:pt x="785738" y="1050549"/>
                    </a:lnTo>
                    <a:lnTo>
                      <a:pt x="785738" y="1057999"/>
                    </a:lnTo>
                    <a:lnTo>
                      <a:pt x="774252" y="1057999"/>
                    </a:lnTo>
                    <a:lnTo>
                      <a:pt x="765870" y="1057068"/>
                    </a:lnTo>
                    <a:lnTo>
                      <a:pt x="758729" y="1054895"/>
                    </a:lnTo>
                    <a:lnTo>
                      <a:pt x="758729" y="1039993"/>
                    </a:lnTo>
                    <a:close/>
                    <a:moveTo>
                      <a:pt x="644175" y="1152064"/>
                    </a:moveTo>
                    <a:lnTo>
                      <a:pt x="645106" y="1151133"/>
                    </a:lnTo>
                    <a:lnTo>
                      <a:pt x="645106" y="1148960"/>
                    </a:lnTo>
                    <a:lnTo>
                      <a:pt x="647279" y="1148960"/>
                    </a:lnTo>
                    <a:lnTo>
                      <a:pt x="649453" y="1146787"/>
                    </a:lnTo>
                    <a:lnTo>
                      <a:pt x="651626" y="1144614"/>
                    </a:lnTo>
                    <a:lnTo>
                      <a:pt x="666217" y="1144614"/>
                    </a:lnTo>
                    <a:lnTo>
                      <a:pt x="662181" y="1148960"/>
                    </a:lnTo>
                    <a:lnTo>
                      <a:pt x="659076" y="1151133"/>
                    </a:lnTo>
                    <a:lnTo>
                      <a:pt x="655041" y="1152064"/>
                    </a:lnTo>
                    <a:lnTo>
                      <a:pt x="651936" y="1154238"/>
                    </a:lnTo>
                    <a:lnTo>
                      <a:pt x="645727" y="1156411"/>
                    </a:lnTo>
                    <a:lnTo>
                      <a:pt x="642623" y="1156411"/>
                    </a:lnTo>
                    <a:lnTo>
                      <a:pt x="644175" y="1152064"/>
                    </a:lnTo>
                    <a:close/>
                    <a:moveTo>
                      <a:pt x="765870" y="1265377"/>
                    </a:moveTo>
                    <a:lnTo>
                      <a:pt x="759661" y="1282452"/>
                    </a:lnTo>
                    <a:lnTo>
                      <a:pt x="752520" y="1300457"/>
                    </a:lnTo>
                    <a:lnTo>
                      <a:pt x="751589" y="1315359"/>
                    </a:lnTo>
                    <a:lnTo>
                      <a:pt x="737930" y="1319705"/>
                    </a:lnTo>
                    <a:lnTo>
                      <a:pt x="725512" y="1320636"/>
                    </a:lnTo>
                    <a:lnTo>
                      <a:pt x="714957" y="1315359"/>
                    </a:lnTo>
                    <a:lnTo>
                      <a:pt x="701297" y="1312254"/>
                    </a:lnTo>
                    <a:lnTo>
                      <a:pt x="696019" y="1312254"/>
                    </a:lnTo>
                    <a:lnTo>
                      <a:pt x="692915" y="1312254"/>
                    </a:lnTo>
                    <a:lnTo>
                      <a:pt x="688879" y="1313186"/>
                    </a:lnTo>
                    <a:lnTo>
                      <a:pt x="685775" y="1317532"/>
                    </a:lnTo>
                    <a:lnTo>
                      <a:pt x="683602" y="1319705"/>
                    </a:lnTo>
                    <a:lnTo>
                      <a:pt x="681428" y="1322810"/>
                    </a:lnTo>
                    <a:lnTo>
                      <a:pt x="678324" y="1324983"/>
                    </a:lnTo>
                    <a:lnTo>
                      <a:pt x="673046" y="1322810"/>
                    </a:lnTo>
                    <a:lnTo>
                      <a:pt x="661560" y="1320636"/>
                    </a:lnTo>
                    <a:lnTo>
                      <a:pt x="646969" y="1319705"/>
                    </a:lnTo>
                    <a:lnTo>
                      <a:pt x="632378" y="1315359"/>
                    </a:lnTo>
                    <a:lnTo>
                      <a:pt x="617787" y="1313186"/>
                    </a:lnTo>
                    <a:lnTo>
                      <a:pt x="610647" y="1312254"/>
                    </a:lnTo>
                    <a:lnTo>
                      <a:pt x="596056" y="1306046"/>
                    </a:lnTo>
                    <a:lnTo>
                      <a:pt x="581465" y="1298595"/>
                    </a:lnTo>
                    <a:lnTo>
                      <a:pt x="566874" y="1295490"/>
                    </a:lnTo>
                    <a:lnTo>
                      <a:pt x="551352" y="1298595"/>
                    </a:lnTo>
                    <a:lnTo>
                      <a:pt x="539865" y="1306046"/>
                    </a:lnTo>
                    <a:lnTo>
                      <a:pt x="536761" y="1315669"/>
                    </a:lnTo>
                    <a:lnTo>
                      <a:pt x="532725" y="1325293"/>
                    </a:lnTo>
                    <a:lnTo>
                      <a:pt x="530552" y="1335848"/>
                    </a:lnTo>
                    <a:lnTo>
                      <a:pt x="523411" y="1334917"/>
                    </a:lnTo>
                    <a:lnTo>
                      <a:pt x="510994" y="1330571"/>
                    </a:lnTo>
                    <a:lnTo>
                      <a:pt x="496403" y="1327466"/>
                    </a:lnTo>
                    <a:lnTo>
                      <a:pt x="485848" y="1323120"/>
                    </a:lnTo>
                    <a:lnTo>
                      <a:pt x="478707" y="1320016"/>
                    </a:lnTo>
                    <a:lnTo>
                      <a:pt x="474671" y="1305114"/>
                    </a:lnTo>
                    <a:lnTo>
                      <a:pt x="460081" y="1297664"/>
                    </a:lnTo>
                    <a:lnTo>
                      <a:pt x="445490" y="1295490"/>
                    </a:lnTo>
                    <a:lnTo>
                      <a:pt x="430899" y="1295490"/>
                    </a:lnTo>
                    <a:lnTo>
                      <a:pt x="418481" y="1291144"/>
                    </a:lnTo>
                    <a:lnTo>
                      <a:pt x="415376" y="1288040"/>
                    </a:lnTo>
                    <a:lnTo>
                      <a:pt x="413203" y="1285867"/>
                    </a:lnTo>
                    <a:lnTo>
                      <a:pt x="409167" y="1282762"/>
                    </a:lnTo>
                    <a:lnTo>
                      <a:pt x="408236" y="1278416"/>
                    </a:lnTo>
                    <a:lnTo>
                      <a:pt x="402027" y="1275311"/>
                    </a:lnTo>
                    <a:lnTo>
                      <a:pt x="406063" y="1256374"/>
                    </a:lnTo>
                    <a:lnTo>
                      <a:pt x="409167" y="1238368"/>
                    </a:lnTo>
                    <a:lnTo>
                      <a:pt x="415376" y="1221294"/>
                    </a:lnTo>
                    <a:lnTo>
                      <a:pt x="410720" y="1221294"/>
                    </a:lnTo>
                    <a:lnTo>
                      <a:pt x="401406" y="1219121"/>
                    </a:lnTo>
                    <a:lnTo>
                      <a:pt x="381538" y="1218189"/>
                    </a:lnTo>
                    <a:lnTo>
                      <a:pt x="358565" y="1218189"/>
                    </a:lnTo>
                    <a:lnTo>
                      <a:pt x="330314" y="1218189"/>
                    </a:lnTo>
                    <a:lnTo>
                      <a:pt x="305168" y="1219121"/>
                    </a:lnTo>
                    <a:lnTo>
                      <a:pt x="281264" y="1223467"/>
                    </a:lnTo>
                    <a:lnTo>
                      <a:pt x="265742" y="1226571"/>
                    </a:lnTo>
                    <a:lnTo>
                      <a:pt x="254255" y="1234022"/>
                    </a:lnTo>
                    <a:lnTo>
                      <a:pt x="239664" y="1243646"/>
                    </a:lnTo>
                    <a:lnTo>
                      <a:pt x="225073" y="1251097"/>
                    </a:lnTo>
                    <a:lnTo>
                      <a:pt x="174160" y="1243646"/>
                    </a:lnTo>
                    <a:lnTo>
                      <a:pt x="174160" y="1234022"/>
                    </a:lnTo>
                    <a:lnTo>
                      <a:pt x="180369" y="1233091"/>
                    </a:lnTo>
                    <a:lnTo>
                      <a:pt x="183473" y="1230918"/>
                    </a:lnTo>
                    <a:lnTo>
                      <a:pt x="187509" y="1228744"/>
                    </a:lnTo>
                    <a:lnTo>
                      <a:pt x="190614" y="1226571"/>
                    </a:lnTo>
                    <a:lnTo>
                      <a:pt x="192787" y="1226571"/>
                    </a:lnTo>
                    <a:lnTo>
                      <a:pt x="195891" y="1228744"/>
                    </a:lnTo>
                    <a:lnTo>
                      <a:pt x="199927" y="1230918"/>
                    </a:lnTo>
                    <a:lnTo>
                      <a:pt x="205205" y="1233091"/>
                    </a:lnTo>
                    <a:lnTo>
                      <a:pt x="208309" y="1233091"/>
                    </a:lnTo>
                    <a:lnTo>
                      <a:pt x="214518" y="1230918"/>
                    </a:lnTo>
                    <a:lnTo>
                      <a:pt x="219796" y="1225640"/>
                    </a:lnTo>
                    <a:lnTo>
                      <a:pt x="222900" y="1219431"/>
                    </a:lnTo>
                    <a:lnTo>
                      <a:pt x="226936" y="1216327"/>
                    </a:lnTo>
                    <a:lnTo>
                      <a:pt x="232213" y="1211980"/>
                    </a:lnTo>
                    <a:lnTo>
                      <a:pt x="244631" y="1211049"/>
                    </a:lnTo>
                    <a:lnTo>
                      <a:pt x="244631" y="1204840"/>
                    </a:lnTo>
                    <a:lnTo>
                      <a:pt x="244631" y="1202978"/>
                    </a:lnTo>
                    <a:lnTo>
                      <a:pt x="244631" y="1200804"/>
                    </a:lnTo>
                    <a:lnTo>
                      <a:pt x="244631" y="1196458"/>
                    </a:lnTo>
                    <a:lnTo>
                      <a:pt x="248667" y="1195527"/>
                    </a:lnTo>
                    <a:lnTo>
                      <a:pt x="250840" y="1193354"/>
                    </a:lnTo>
                    <a:lnTo>
                      <a:pt x="251771" y="1191181"/>
                    </a:lnTo>
                    <a:lnTo>
                      <a:pt x="253945" y="1191181"/>
                    </a:lnTo>
                    <a:lnTo>
                      <a:pt x="256118" y="1189007"/>
                    </a:lnTo>
                    <a:lnTo>
                      <a:pt x="261395" y="1189007"/>
                    </a:lnTo>
                    <a:lnTo>
                      <a:pt x="259222" y="1185903"/>
                    </a:lnTo>
                    <a:lnTo>
                      <a:pt x="256118" y="1181557"/>
                    </a:lnTo>
                    <a:lnTo>
                      <a:pt x="253945" y="1180625"/>
                    </a:lnTo>
                    <a:lnTo>
                      <a:pt x="251771" y="1178452"/>
                    </a:lnTo>
                    <a:lnTo>
                      <a:pt x="251771" y="1174106"/>
                    </a:lnTo>
                    <a:lnTo>
                      <a:pt x="253945" y="1173175"/>
                    </a:lnTo>
                    <a:lnTo>
                      <a:pt x="257980" y="1159515"/>
                    </a:lnTo>
                    <a:lnTo>
                      <a:pt x="263258" y="1148960"/>
                    </a:lnTo>
                    <a:lnTo>
                      <a:pt x="270398" y="1139336"/>
                    </a:lnTo>
                    <a:lnTo>
                      <a:pt x="290267" y="1139336"/>
                    </a:lnTo>
                    <a:lnTo>
                      <a:pt x="295544" y="1130954"/>
                    </a:lnTo>
                    <a:lnTo>
                      <a:pt x="297717" y="1119468"/>
                    </a:lnTo>
                    <a:lnTo>
                      <a:pt x="300822" y="1108912"/>
                    </a:lnTo>
                    <a:lnTo>
                      <a:pt x="310135" y="1101462"/>
                    </a:lnTo>
                    <a:lnTo>
                      <a:pt x="314171" y="1099289"/>
                    </a:lnTo>
                    <a:lnTo>
                      <a:pt x="315102" y="1099289"/>
                    </a:lnTo>
                    <a:lnTo>
                      <a:pt x="319138" y="1099289"/>
                    </a:lnTo>
                    <a:lnTo>
                      <a:pt x="321311" y="1101462"/>
                    </a:lnTo>
                    <a:lnTo>
                      <a:pt x="322243" y="1104566"/>
                    </a:lnTo>
                    <a:lnTo>
                      <a:pt x="324416" y="1108912"/>
                    </a:lnTo>
                    <a:lnTo>
                      <a:pt x="344284" y="1104566"/>
                    </a:lnTo>
                    <a:lnTo>
                      <a:pt x="361048" y="1094942"/>
                    </a:lnTo>
                    <a:lnTo>
                      <a:pt x="373466" y="1084387"/>
                    </a:lnTo>
                    <a:lnTo>
                      <a:pt x="388057" y="1089665"/>
                    </a:lnTo>
                    <a:lnTo>
                      <a:pt x="399544" y="1101151"/>
                    </a:lnTo>
                    <a:lnTo>
                      <a:pt x="406684" y="1113880"/>
                    </a:lnTo>
                    <a:lnTo>
                      <a:pt x="415066" y="1124435"/>
                    </a:lnTo>
                    <a:lnTo>
                      <a:pt x="424379" y="1135921"/>
                    </a:lnTo>
                    <a:lnTo>
                      <a:pt x="453561" y="1156100"/>
                    </a:lnTo>
                    <a:lnTo>
                      <a:pt x="480570" y="1176279"/>
                    </a:lnTo>
                    <a:lnTo>
                      <a:pt x="480570" y="1180625"/>
                    </a:lnTo>
                    <a:lnTo>
                      <a:pt x="480570" y="1183730"/>
                    </a:lnTo>
                    <a:lnTo>
                      <a:pt x="479639" y="1185903"/>
                    </a:lnTo>
                    <a:lnTo>
                      <a:pt x="479639" y="1188076"/>
                    </a:lnTo>
                    <a:lnTo>
                      <a:pt x="477466" y="1189007"/>
                    </a:lnTo>
                    <a:lnTo>
                      <a:pt x="470325" y="1196458"/>
                    </a:lnTo>
                    <a:lnTo>
                      <a:pt x="458839" y="1200804"/>
                    </a:lnTo>
                    <a:lnTo>
                      <a:pt x="444248" y="1202978"/>
                    </a:lnTo>
                    <a:lnTo>
                      <a:pt x="429657" y="1200804"/>
                    </a:lnTo>
                    <a:lnTo>
                      <a:pt x="435866" y="1213533"/>
                    </a:lnTo>
                    <a:lnTo>
                      <a:pt x="444248" y="1218810"/>
                    </a:lnTo>
                    <a:lnTo>
                      <a:pt x="455734" y="1223157"/>
                    </a:lnTo>
                    <a:lnTo>
                      <a:pt x="465048" y="1230607"/>
                    </a:lnTo>
                    <a:lnTo>
                      <a:pt x="473430" y="1230607"/>
                    </a:lnTo>
                    <a:lnTo>
                      <a:pt x="473430" y="1206082"/>
                    </a:lnTo>
                    <a:lnTo>
                      <a:pt x="484916" y="1206082"/>
                    </a:lnTo>
                    <a:lnTo>
                      <a:pt x="488021" y="1198631"/>
                    </a:lnTo>
                    <a:lnTo>
                      <a:pt x="492057" y="1193354"/>
                    </a:lnTo>
                    <a:lnTo>
                      <a:pt x="495161" y="1189007"/>
                    </a:lnTo>
                    <a:lnTo>
                      <a:pt x="500439" y="1185903"/>
                    </a:lnTo>
                    <a:lnTo>
                      <a:pt x="499507" y="1180625"/>
                    </a:lnTo>
                    <a:lnTo>
                      <a:pt x="497334" y="1176279"/>
                    </a:lnTo>
                    <a:lnTo>
                      <a:pt x="497334" y="1174106"/>
                    </a:lnTo>
                    <a:lnTo>
                      <a:pt x="495161" y="1171002"/>
                    </a:lnTo>
                    <a:lnTo>
                      <a:pt x="494230" y="1166655"/>
                    </a:lnTo>
                    <a:lnTo>
                      <a:pt x="494230" y="1161378"/>
                    </a:lnTo>
                    <a:lnTo>
                      <a:pt x="499507" y="1161378"/>
                    </a:lnTo>
                    <a:lnTo>
                      <a:pt x="504785" y="1163551"/>
                    </a:lnTo>
                    <a:lnTo>
                      <a:pt x="507889" y="1165724"/>
                    </a:lnTo>
                    <a:lnTo>
                      <a:pt x="510062" y="1165724"/>
                    </a:lnTo>
                    <a:lnTo>
                      <a:pt x="514098" y="1165724"/>
                    </a:lnTo>
                    <a:lnTo>
                      <a:pt x="517203" y="1165724"/>
                    </a:lnTo>
                    <a:lnTo>
                      <a:pt x="521238" y="1165724"/>
                    </a:lnTo>
                    <a:lnTo>
                      <a:pt x="521238" y="1161378"/>
                    </a:lnTo>
                    <a:lnTo>
                      <a:pt x="509752" y="1151754"/>
                    </a:lnTo>
                    <a:lnTo>
                      <a:pt x="499197" y="1144303"/>
                    </a:lnTo>
                    <a:lnTo>
                      <a:pt x="484606" y="1139026"/>
                    </a:lnTo>
                    <a:lnTo>
                      <a:pt x="484606" y="1128471"/>
                    </a:lnTo>
                    <a:lnTo>
                      <a:pt x="470015" y="1128471"/>
                    </a:lnTo>
                    <a:lnTo>
                      <a:pt x="457597" y="1109533"/>
                    </a:lnTo>
                    <a:lnTo>
                      <a:pt x="443937" y="1093701"/>
                    </a:lnTo>
                    <a:lnTo>
                      <a:pt x="429346" y="1078799"/>
                    </a:lnTo>
                    <a:lnTo>
                      <a:pt x="429346" y="1072590"/>
                    </a:lnTo>
                    <a:lnTo>
                      <a:pt x="429346" y="1069486"/>
                    </a:lnTo>
                    <a:lnTo>
                      <a:pt x="429346" y="1065140"/>
                    </a:lnTo>
                    <a:lnTo>
                      <a:pt x="429346" y="1064208"/>
                    </a:lnTo>
                    <a:lnTo>
                      <a:pt x="433382" y="1062035"/>
                    </a:lnTo>
                    <a:lnTo>
                      <a:pt x="436487" y="1057689"/>
                    </a:lnTo>
                    <a:lnTo>
                      <a:pt x="438660" y="1057689"/>
                    </a:lnTo>
                    <a:lnTo>
                      <a:pt x="438660" y="1056758"/>
                    </a:lnTo>
                    <a:lnTo>
                      <a:pt x="440833" y="1056758"/>
                    </a:lnTo>
                    <a:lnTo>
                      <a:pt x="443006" y="1056758"/>
                    </a:lnTo>
                    <a:lnTo>
                      <a:pt x="443937" y="1054584"/>
                    </a:lnTo>
                    <a:lnTo>
                      <a:pt x="446111" y="1057689"/>
                    </a:lnTo>
                    <a:lnTo>
                      <a:pt x="448284" y="1062035"/>
                    </a:lnTo>
                    <a:lnTo>
                      <a:pt x="448284" y="1065140"/>
                    </a:lnTo>
                    <a:lnTo>
                      <a:pt x="450457" y="1071349"/>
                    </a:lnTo>
                    <a:lnTo>
                      <a:pt x="465048" y="1067002"/>
                    </a:lnTo>
                    <a:lnTo>
                      <a:pt x="472188" y="1087181"/>
                    </a:lnTo>
                    <a:lnTo>
                      <a:pt x="479328" y="1098668"/>
                    </a:lnTo>
                    <a:lnTo>
                      <a:pt x="487710" y="1103945"/>
                    </a:lnTo>
                    <a:lnTo>
                      <a:pt x="497024" y="1106118"/>
                    </a:lnTo>
                    <a:lnTo>
                      <a:pt x="507579" y="1111396"/>
                    </a:lnTo>
                    <a:lnTo>
                      <a:pt x="521238" y="1121020"/>
                    </a:lnTo>
                    <a:lnTo>
                      <a:pt x="526516" y="1126297"/>
                    </a:lnTo>
                    <a:lnTo>
                      <a:pt x="526516" y="1133748"/>
                    </a:lnTo>
                    <a:lnTo>
                      <a:pt x="524343" y="1141199"/>
                    </a:lnTo>
                    <a:lnTo>
                      <a:pt x="522170" y="1150823"/>
                    </a:lnTo>
                    <a:lnTo>
                      <a:pt x="524343" y="1161378"/>
                    </a:lnTo>
                    <a:lnTo>
                      <a:pt x="528379" y="1165724"/>
                    </a:lnTo>
                    <a:lnTo>
                      <a:pt x="531483" y="1166655"/>
                    </a:lnTo>
                    <a:lnTo>
                      <a:pt x="536761" y="1171002"/>
                    </a:lnTo>
                    <a:lnTo>
                      <a:pt x="540797" y="1174106"/>
                    </a:lnTo>
                    <a:lnTo>
                      <a:pt x="543901" y="1176279"/>
                    </a:lnTo>
                    <a:lnTo>
                      <a:pt x="560665" y="1225951"/>
                    </a:lnTo>
                    <a:lnTo>
                      <a:pt x="564701" y="1225951"/>
                    </a:lnTo>
                    <a:lnTo>
                      <a:pt x="565632" y="1228124"/>
                    </a:lnTo>
                    <a:lnTo>
                      <a:pt x="567805" y="1228124"/>
                    </a:lnTo>
                    <a:lnTo>
                      <a:pt x="569978" y="1230297"/>
                    </a:lnTo>
                    <a:lnTo>
                      <a:pt x="575256" y="1228124"/>
                    </a:lnTo>
                    <a:lnTo>
                      <a:pt x="580534" y="1225951"/>
                    </a:lnTo>
                    <a:lnTo>
                      <a:pt x="582707" y="1225019"/>
                    </a:lnTo>
                    <a:lnTo>
                      <a:pt x="584880" y="1220673"/>
                    </a:lnTo>
                    <a:lnTo>
                      <a:pt x="584880" y="1218500"/>
                    </a:lnTo>
                    <a:lnTo>
                      <a:pt x="587053" y="1215395"/>
                    </a:lnTo>
                    <a:lnTo>
                      <a:pt x="587984" y="1211049"/>
                    </a:lnTo>
                    <a:lnTo>
                      <a:pt x="592020" y="1210118"/>
                    </a:lnTo>
                    <a:lnTo>
                      <a:pt x="597298" y="1205772"/>
                    </a:lnTo>
                    <a:lnTo>
                      <a:pt x="594193" y="1188697"/>
                    </a:lnTo>
                    <a:lnTo>
                      <a:pt x="587053" y="1172864"/>
                    </a:lnTo>
                    <a:lnTo>
                      <a:pt x="577740" y="1161378"/>
                    </a:lnTo>
                    <a:lnTo>
                      <a:pt x="577740" y="1156411"/>
                    </a:lnTo>
                    <a:lnTo>
                      <a:pt x="580844" y="1158584"/>
                    </a:lnTo>
                    <a:lnTo>
                      <a:pt x="580844" y="1159515"/>
                    </a:lnTo>
                    <a:lnTo>
                      <a:pt x="583017" y="1161688"/>
                    </a:lnTo>
                    <a:lnTo>
                      <a:pt x="585190" y="1166035"/>
                    </a:lnTo>
                    <a:lnTo>
                      <a:pt x="592331" y="1163861"/>
                    </a:lnTo>
                    <a:lnTo>
                      <a:pt x="595435" y="1163861"/>
                    </a:lnTo>
                    <a:lnTo>
                      <a:pt x="597608" y="1163861"/>
                    </a:lnTo>
                    <a:lnTo>
                      <a:pt x="599781" y="1161688"/>
                    </a:lnTo>
                    <a:lnTo>
                      <a:pt x="599781" y="1159515"/>
                    </a:lnTo>
                    <a:lnTo>
                      <a:pt x="599781" y="1158584"/>
                    </a:lnTo>
                    <a:lnTo>
                      <a:pt x="597608" y="1154238"/>
                    </a:lnTo>
                    <a:lnTo>
                      <a:pt x="597608" y="1148960"/>
                    </a:lnTo>
                    <a:lnTo>
                      <a:pt x="600713" y="1148960"/>
                    </a:lnTo>
                    <a:lnTo>
                      <a:pt x="600713" y="1144614"/>
                    </a:lnTo>
                    <a:lnTo>
                      <a:pt x="604748" y="1144614"/>
                    </a:lnTo>
                    <a:lnTo>
                      <a:pt x="607853" y="1144614"/>
                    </a:lnTo>
                    <a:lnTo>
                      <a:pt x="610026" y="1146787"/>
                    </a:lnTo>
                    <a:lnTo>
                      <a:pt x="612199" y="1146787"/>
                    </a:lnTo>
                    <a:lnTo>
                      <a:pt x="614372" y="1148960"/>
                    </a:lnTo>
                    <a:lnTo>
                      <a:pt x="619650" y="1151133"/>
                    </a:lnTo>
                    <a:lnTo>
                      <a:pt x="622754" y="1152064"/>
                    </a:lnTo>
                    <a:lnTo>
                      <a:pt x="624927" y="1154238"/>
                    </a:lnTo>
                    <a:lnTo>
                      <a:pt x="627100" y="1156411"/>
                    </a:lnTo>
                    <a:lnTo>
                      <a:pt x="630205" y="1158584"/>
                    </a:lnTo>
                    <a:lnTo>
                      <a:pt x="634241" y="1161688"/>
                    </a:lnTo>
                    <a:lnTo>
                      <a:pt x="632068" y="1166966"/>
                    </a:lnTo>
                    <a:lnTo>
                      <a:pt x="629894" y="1171312"/>
                    </a:lnTo>
                    <a:lnTo>
                      <a:pt x="629894" y="1174416"/>
                    </a:lnTo>
                    <a:lnTo>
                      <a:pt x="629894" y="1178763"/>
                    </a:lnTo>
                    <a:lnTo>
                      <a:pt x="629894" y="1181867"/>
                    </a:lnTo>
                    <a:lnTo>
                      <a:pt x="629894" y="1186213"/>
                    </a:lnTo>
                    <a:lnTo>
                      <a:pt x="629894" y="1189318"/>
                    </a:lnTo>
                    <a:lnTo>
                      <a:pt x="636103" y="1206392"/>
                    </a:lnTo>
                    <a:lnTo>
                      <a:pt x="648521" y="1223467"/>
                    </a:lnTo>
                    <a:lnTo>
                      <a:pt x="665285" y="1234022"/>
                    </a:lnTo>
                    <a:lnTo>
                      <a:pt x="680808" y="1238368"/>
                    </a:lnTo>
                    <a:lnTo>
                      <a:pt x="684843" y="1236195"/>
                    </a:lnTo>
                    <a:lnTo>
                      <a:pt x="687948" y="1233091"/>
                    </a:lnTo>
                    <a:lnTo>
                      <a:pt x="690121" y="1228744"/>
                    </a:lnTo>
                    <a:lnTo>
                      <a:pt x="695399" y="1226571"/>
                    </a:lnTo>
                    <a:lnTo>
                      <a:pt x="699434" y="1225640"/>
                    </a:lnTo>
                    <a:lnTo>
                      <a:pt x="704712" y="1226571"/>
                    </a:lnTo>
                    <a:lnTo>
                      <a:pt x="714025" y="1230918"/>
                    </a:lnTo>
                    <a:lnTo>
                      <a:pt x="721165" y="1234022"/>
                    </a:lnTo>
                    <a:lnTo>
                      <a:pt x="728306" y="1236195"/>
                    </a:lnTo>
                    <a:lnTo>
                      <a:pt x="735446" y="1234022"/>
                    </a:lnTo>
                    <a:lnTo>
                      <a:pt x="743828" y="1226571"/>
                    </a:lnTo>
                    <a:lnTo>
                      <a:pt x="750968" y="1226571"/>
                    </a:lnTo>
                    <a:lnTo>
                      <a:pt x="755004" y="1226571"/>
                    </a:lnTo>
                    <a:lnTo>
                      <a:pt x="758109" y="1226571"/>
                    </a:lnTo>
                    <a:lnTo>
                      <a:pt x="760282" y="1228744"/>
                    </a:lnTo>
                    <a:lnTo>
                      <a:pt x="762455" y="1230918"/>
                    </a:lnTo>
                    <a:lnTo>
                      <a:pt x="762455" y="1234022"/>
                    </a:lnTo>
                    <a:lnTo>
                      <a:pt x="764628" y="1238368"/>
                    </a:lnTo>
                    <a:lnTo>
                      <a:pt x="767732" y="1251097"/>
                    </a:lnTo>
                    <a:lnTo>
                      <a:pt x="765870" y="1265377"/>
                    </a:lnTo>
                    <a:close/>
                    <a:moveTo>
                      <a:pt x="845033" y="1136232"/>
                    </a:moveTo>
                    <a:lnTo>
                      <a:pt x="825165" y="1141509"/>
                    </a:lnTo>
                    <a:lnTo>
                      <a:pt x="803434" y="1143682"/>
                    </a:lnTo>
                    <a:lnTo>
                      <a:pt x="781702" y="1139336"/>
                    </a:lnTo>
                    <a:lnTo>
                      <a:pt x="773320" y="1136232"/>
                    </a:lnTo>
                    <a:lnTo>
                      <a:pt x="766180" y="1130954"/>
                    </a:lnTo>
                    <a:lnTo>
                      <a:pt x="756867" y="1124745"/>
                    </a:lnTo>
                    <a:lnTo>
                      <a:pt x="742276" y="1124745"/>
                    </a:lnTo>
                    <a:lnTo>
                      <a:pt x="727685" y="1126918"/>
                    </a:lnTo>
                    <a:lnTo>
                      <a:pt x="713094" y="1134369"/>
                    </a:lnTo>
                    <a:lnTo>
                      <a:pt x="700676" y="1139647"/>
                    </a:lnTo>
                    <a:lnTo>
                      <a:pt x="686085" y="1141820"/>
                    </a:lnTo>
                    <a:lnTo>
                      <a:pt x="671494" y="1136542"/>
                    </a:lnTo>
                    <a:lnTo>
                      <a:pt x="666217" y="1134369"/>
                    </a:lnTo>
                    <a:lnTo>
                      <a:pt x="662181" y="1132196"/>
                    </a:lnTo>
                    <a:lnTo>
                      <a:pt x="659076" y="1131265"/>
                    </a:lnTo>
                    <a:lnTo>
                      <a:pt x="656903" y="1126918"/>
                    </a:lnTo>
                    <a:lnTo>
                      <a:pt x="656903" y="1123814"/>
                    </a:lnTo>
                    <a:lnTo>
                      <a:pt x="654730" y="1116363"/>
                    </a:lnTo>
                    <a:lnTo>
                      <a:pt x="654730" y="1110154"/>
                    </a:lnTo>
                    <a:lnTo>
                      <a:pt x="658766" y="1099599"/>
                    </a:lnTo>
                    <a:lnTo>
                      <a:pt x="665906" y="1086871"/>
                    </a:lnTo>
                    <a:lnTo>
                      <a:pt x="674288" y="1071969"/>
                    </a:lnTo>
                    <a:lnTo>
                      <a:pt x="683602" y="1057068"/>
                    </a:lnTo>
                    <a:lnTo>
                      <a:pt x="690742" y="1043408"/>
                    </a:lnTo>
                    <a:lnTo>
                      <a:pt x="694778" y="1035026"/>
                    </a:lnTo>
                    <a:lnTo>
                      <a:pt x="703160" y="1037199"/>
                    </a:lnTo>
                    <a:lnTo>
                      <a:pt x="710300" y="1040304"/>
                    </a:lnTo>
                    <a:lnTo>
                      <a:pt x="715578" y="1042477"/>
                    </a:lnTo>
                    <a:lnTo>
                      <a:pt x="721786" y="1047755"/>
                    </a:lnTo>
                    <a:lnTo>
                      <a:pt x="724891" y="1049928"/>
                    </a:lnTo>
                    <a:lnTo>
                      <a:pt x="727064" y="1049928"/>
                    </a:lnTo>
                    <a:lnTo>
                      <a:pt x="729237" y="1049928"/>
                    </a:lnTo>
                    <a:lnTo>
                      <a:pt x="730168" y="1050859"/>
                    </a:lnTo>
                    <a:lnTo>
                      <a:pt x="717751" y="1055205"/>
                    </a:lnTo>
                    <a:lnTo>
                      <a:pt x="721786" y="1064829"/>
                    </a:lnTo>
                    <a:lnTo>
                      <a:pt x="728927" y="1072280"/>
                    </a:lnTo>
                    <a:lnTo>
                      <a:pt x="734204" y="1079731"/>
                    </a:lnTo>
                    <a:lnTo>
                      <a:pt x="743518" y="1080662"/>
                    </a:lnTo>
                    <a:lnTo>
                      <a:pt x="755935" y="1075384"/>
                    </a:lnTo>
                    <a:lnTo>
                      <a:pt x="765249" y="1067934"/>
                    </a:lnTo>
                    <a:lnTo>
                      <a:pt x="780771" y="1073211"/>
                    </a:lnTo>
                    <a:lnTo>
                      <a:pt x="800640" y="1084698"/>
                    </a:lnTo>
                    <a:lnTo>
                      <a:pt x="821439" y="1097426"/>
                    </a:lnTo>
                    <a:lnTo>
                      <a:pt x="836030" y="1110154"/>
                    </a:lnTo>
                    <a:lnTo>
                      <a:pt x="844413" y="1125056"/>
                    </a:lnTo>
                    <a:lnTo>
                      <a:pt x="850621" y="1125056"/>
                    </a:lnTo>
                    <a:lnTo>
                      <a:pt x="845033" y="1136232"/>
                    </a:lnTo>
                    <a:close/>
                    <a:moveTo>
                      <a:pt x="1025402" y="1146787"/>
                    </a:moveTo>
                    <a:lnTo>
                      <a:pt x="1022298" y="1146787"/>
                    </a:lnTo>
                    <a:lnTo>
                      <a:pt x="1018262" y="1146787"/>
                    </a:lnTo>
                    <a:lnTo>
                      <a:pt x="1015157" y="1146787"/>
                    </a:lnTo>
                    <a:lnTo>
                      <a:pt x="1011122" y="1144614"/>
                    </a:lnTo>
                    <a:lnTo>
                      <a:pt x="1008949" y="1161688"/>
                    </a:lnTo>
                    <a:lnTo>
                      <a:pt x="1011122" y="1173175"/>
                    </a:lnTo>
                    <a:lnTo>
                      <a:pt x="1016399" y="1183730"/>
                    </a:lnTo>
                    <a:lnTo>
                      <a:pt x="1020435" y="1196458"/>
                    </a:lnTo>
                    <a:lnTo>
                      <a:pt x="1022608" y="1217569"/>
                    </a:lnTo>
                    <a:lnTo>
                      <a:pt x="995600" y="1218500"/>
                    </a:lnTo>
                    <a:lnTo>
                      <a:pt x="976973" y="1215395"/>
                    </a:lnTo>
                    <a:lnTo>
                      <a:pt x="966418" y="1205772"/>
                    </a:lnTo>
                    <a:lnTo>
                      <a:pt x="962382" y="1188697"/>
                    </a:lnTo>
                    <a:lnTo>
                      <a:pt x="962382" y="1165414"/>
                    </a:lnTo>
                    <a:lnTo>
                      <a:pt x="974800" y="1165414"/>
                    </a:lnTo>
                    <a:lnTo>
                      <a:pt x="967660" y="1151754"/>
                    </a:lnTo>
                    <a:lnTo>
                      <a:pt x="955242" y="1138094"/>
                    </a:lnTo>
                    <a:lnTo>
                      <a:pt x="944686" y="1121020"/>
                    </a:lnTo>
                    <a:lnTo>
                      <a:pt x="933200" y="1103945"/>
                    </a:lnTo>
                    <a:lnTo>
                      <a:pt x="927922" y="1086871"/>
                    </a:lnTo>
                    <a:lnTo>
                      <a:pt x="931027" y="1071038"/>
                    </a:lnTo>
                    <a:lnTo>
                      <a:pt x="938167" y="1059552"/>
                    </a:lnTo>
                    <a:lnTo>
                      <a:pt x="949653" y="1049928"/>
                    </a:lnTo>
                    <a:lnTo>
                      <a:pt x="962071" y="1044650"/>
                    </a:lnTo>
                    <a:lnTo>
                      <a:pt x="974489" y="1039373"/>
                    </a:lnTo>
                    <a:lnTo>
                      <a:pt x="985976" y="1029749"/>
                    </a:lnTo>
                    <a:lnTo>
                      <a:pt x="995289" y="1029749"/>
                    </a:lnTo>
                    <a:lnTo>
                      <a:pt x="1000567" y="1031922"/>
                    </a:lnTo>
                    <a:lnTo>
                      <a:pt x="1005844" y="1031922"/>
                    </a:lnTo>
                    <a:lnTo>
                      <a:pt x="1011122" y="1034095"/>
                    </a:lnTo>
                    <a:lnTo>
                      <a:pt x="1008017" y="1049928"/>
                    </a:lnTo>
                    <a:lnTo>
                      <a:pt x="1000877" y="1063587"/>
                    </a:lnTo>
                    <a:lnTo>
                      <a:pt x="986286" y="1068865"/>
                    </a:lnTo>
                    <a:lnTo>
                      <a:pt x="966418" y="1071038"/>
                    </a:lnTo>
                    <a:lnTo>
                      <a:pt x="973558" y="1086871"/>
                    </a:lnTo>
                    <a:lnTo>
                      <a:pt x="985976" y="1101772"/>
                    </a:lnTo>
                    <a:lnTo>
                      <a:pt x="1001498" y="1111396"/>
                    </a:lnTo>
                    <a:lnTo>
                      <a:pt x="1000567" y="1115742"/>
                    </a:lnTo>
                    <a:lnTo>
                      <a:pt x="998394" y="1116674"/>
                    </a:lnTo>
                    <a:lnTo>
                      <a:pt x="996220" y="1116674"/>
                    </a:lnTo>
                    <a:lnTo>
                      <a:pt x="995289" y="1121020"/>
                    </a:lnTo>
                    <a:lnTo>
                      <a:pt x="1000567" y="1130644"/>
                    </a:lnTo>
                    <a:lnTo>
                      <a:pt x="1005844" y="1139026"/>
                    </a:lnTo>
                    <a:lnTo>
                      <a:pt x="1008017" y="1143372"/>
                    </a:lnTo>
                    <a:lnTo>
                      <a:pt x="1008949" y="1144303"/>
                    </a:lnTo>
                    <a:lnTo>
                      <a:pt x="1011122" y="1143372"/>
                    </a:lnTo>
                    <a:lnTo>
                      <a:pt x="1011122" y="1141199"/>
                    </a:lnTo>
                    <a:lnTo>
                      <a:pt x="1013295" y="1138094"/>
                    </a:lnTo>
                    <a:lnTo>
                      <a:pt x="1013295" y="1133748"/>
                    </a:lnTo>
                    <a:lnTo>
                      <a:pt x="1015468" y="1131575"/>
                    </a:lnTo>
                    <a:lnTo>
                      <a:pt x="1018573" y="1133748"/>
                    </a:lnTo>
                    <a:lnTo>
                      <a:pt x="1022608" y="1138094"/>
                    </a:lnTo>
                    <a:lnTo>
                      <a:pt x="1023540" y="1139026"/>
                    </a:lnTo>
                    <a:lnTo>
                      <a:pt x="1027575" y="1141199"/>
                    </a:lnTo>
                    <a:lnTo>
                      <a:pt x="1030680" y="1144303"/>
                    </a:lnTo>
                    <a:lnTo>
                      <a:pt x="1025402" y="1146787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8E36C70F-7D47-477F-B1E2-57304B8359D3}"/>
                  </a:ext>
                </a:extLst>
              </p:cNvPr>
              <p:cNvSpPr/>
              <p:nvPr/>
            </p:nvSpPr>
            <p:spPr>
              <a:xfrm>
                <a:off x="3690211" y="4196454"/>
                <a:ext cx="74507" cy="99343"/>
              </a:xfrm>
              <a:custGeom>
                <a:avLst/>
                <a:gdLst>
                  <a:gd name="connsiteX0" fmla="*/ 60226 w 74506"/>
                  <a:gd name="connsiteY0" fmla="*/ 0 h 99342"/>
                  <a:gd name="connsiteX1" fmla="*/ 43462 w 74506"/>
                  <a:gd name="connsiteY1" fmla="*/ 0 h 99342"/>
                  <a:gd name="connsiteX2" fmla="*/ 23904 w 74506"/>
                  <a:gd name="connsiteY2" fmla="*/ 2173 h 99342"/>
                  <a:gd name="connsiteX3" fmla="*/ 4036 w 74506"/>
                  <a:gd name="connsiteY3" fmla="*/ 4346 h 99342"/>
                  <a:gd name="connsiteX4" fmla="*/ 4967 w 74506"/>
                  <a:gd name="connsiteY4" fmla="*/ 11797 h 99342"/>
                  <a:gd name="connsiteX5" fmla="*/ 7140 w 74506"/>
                  <a:gd name="connsiteY5" fmla="*/ 14901 h 99342"/>
                  <a:gd name="connsiteX6" fmla="*/ 11176 w 74506"/>
                  <a:gd name="connsiteY6" fmla="*/ 19248 h 99342"/>
                  <a:gd name="connsiteX7" fmla="*/ 14281 w 74506"/>
                  <a:gd name="connsiteY7" fmla="*/ 20179 h 99342"/>
                  <a:gd name="connsiteX8" fmla="*/ 18627 w 74506"/>
                  <a:gd name="connsiteY8" fmla="*/ 22352 h 99342"/>
                  <a:gd name="connsiteX9" fmla="*/ 23904 w 74506"/>
                  <a:gd name="connsiteY9" fmla="*/ 24525 h 99342"/>
                  <a:gd name="connsiteX10" fmla="*/ 18627 w 74506"/>
                  <a:gd name="connsiteY10" fmla="*/ 31976 h 99342"/>
                  <a:gd name="connsiteX11" fmla="*/ 11176 w 74506"/>
                  <a:gd name="connsiteY11" fmla="*/ 37253 h 99342"/>
                  <a:gd name="connsiteX12" fmla="*/ 4036 w 74506"/>
                  <a:gd name="connsiteY12" fmla="*/ 40358 h 99342"/>
                  <a:gd name="connsiteX13" fmla="*/ 0 w 74506"/>
                  <a:gd name="connsiteY13" fmla="*/ 74197 h 99342"/>
                  <a:gd name="connsiteX14" fmla="*/ 23904 w 74506"/>
                  <a:gd name="connsiteY14" fmla="*/ 77301 h 99342"/>
                  <a:gd name="connsiteX15" fmla="*/ 23904 w 74506"/>
                  <a:gd name="connsiteY15" fmla="*/ 89098 h 99342"/>
                  <a:gd name="connsiteX16" fmla="*/ 31045 w 74506"/>
                  <a:gd name="connsiteY16" fmla="*/ 92202 h 99342"/>
                  <a:gd name="connsiteX17" fmla="*/ 38495 w 74506"/>
                  <a:gd name="connsiteY17" fmla="*/ 98411 h 99342"/>
                  <a:gd name="connsiteX18" fmla="*/ 43462 w 74506"/>
                  <a:gd name="connsiteY18" fmla="*/ 101826 h 99342"/>
                  <a:gd name="connsiteX19" fmla="*/ 48740 w 74506"/>
                  <a:gd name="connsiteY19" fmla="*/ 99653 h 99342"/>
                  <a:gd name="connsiteX20" fmla="*/ 50913 w 74506"/>
                  <a:gd name="connsiteY20" fmla="*/ 96549 h 99342"/>
                  <a:gd name="connsiteX21" fmla="*/ 53086 w 74506"/>
                  <a:gd name="connsiteY21" fmla="*/ 94376 h 99342"/>
                  <a:gd name="connsiteX22" fmla="*/ 53086 w 74506"/>
                  <a:gd name="connsiteY22" fmla="*/ 92202 h 99342"/>
                  <a:gd name="connsiteX23" fmla="*/ 53086 w 74506"/>
                  <a:gd name="connsiteY23" fmla="*/ 89098 h 99342"/>
                  <a:gd name="connsiteX24" fmla="*/ 53086 w 74506"/>
                  <a:gd name="connsiteY24" fmla="*/ 84752 h 99342"/>
                  <a:gd name="connsiteX25" fmla="*/ 56191 w 74506"/>
                  <a:gd name="connsiteY25" fmla="*/ 81647 h 99342"/>
                  <a:gd name="connsiteX26" fmla="*/ 67677 w 74506"/>
                  <a:gd name="connsiteY26" fmla="*/ 84752 h 99342"/>
                  <a:gd name="connsiteX27" fmla="*/ 72644 w 74506"/>
                  <a:gd name="connsiteY27" fmla="*/ 77301 h 99342"/>
                  <a:gd name="connsiteX28" fmla="*/ 76991 w 74506"/>
                  <a:gd name="connsiteY28" fmla="*/ 77301 h 99342"/>
                  <a:gd name="connsiteX29" fmla="*/ 69540 w 74506"/>
                  <a:gd name="connsiteY29" fmla="*/ 37253 h 993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74506" h="99342">
                    <a:moveTo>
                      <a:pt x="60226" y="0"/>
                    </a:moveTo>
                    <a:lnTo>
                      <a:pt x="43462" y="0"/>
                    </a:lnTo>
                    <a:lnTo>
                      <a:pt x="23904" y="2173"/>
                    </a:lnTo>
                    <a:lnTo>
                      <a:pt x="4036" y="4346"/>
                    </a:lnTo>
                    <a:lnTo>
                      <a:pt x="4967" y="11797"/>
                    </a:lnTo>
                    <a:lnTo>
                      <a:pt x="7140" y="14901"/>
                    </a:lnTo>
                    <a:lnTo>
                      <a:pt x="11176" y="19248"/>
                    </a:lnTo>
                    <a:lnTo>
                      <a:pt x="14281" y="20179"/>
                    </a:lnTo>
                    <a:lnTo>
                      <a:pt x="18627" y="22352"/>
                    </a:lnTo>
                    <a:lnTo>
                      <a:pt x="23904" y="24525"/>
                    </a:lnTo>
                    <a:lnTo>
                      <a:pt x="18627" y="31976"/>
                    </a:lnTo>
                    <a:lnTo>
                      <a:pt x="11176" y="37253"/>
                    </a:lnTo>
                    <a:lnTo>
                      <a:pt x="4036" y="40358"/>
                    </a:lnTo>
                    <a:lnTo>
                      <a:pt x="0" y="74197"/>
                    </a:lnTo>
                    <a:lnTo>
                      <a:pt x="23904" y="77301"/>
                    </a:lnTo>
                    <a:lnTo>
                      <a:pt x="23904" y="89098"/>
                    </a:lnTo>
                    <a:lnTo>
                      <a:pt x="31045" y="92202"/>
                    </a:lnTo>
                    <a:lnTo>
                      <a:pt x="38495" y="98411"/>
                    </a:lnTo>
                    <a:lnTo>
                      <a:pt x="43462" y="101826"/>
                    </a:lnTo>
                    <a:lnTo>
                      <a:pt x="48740" y="99653"/>
                    </a:lnTo>
                    <a:lnTo>
                      <a:pt x="50913" y="96549"/>
                    </a:lnTo>
                    <a:lnTo>
                      <a:pt x="53086" y="94376"/>
                    </a:lnTo>
                    <a:lnTo>
                      <a:pt x="53086" y="92202"/>
                    </a:lnTo>
                    <a:lnTo>
                      <a:pt x="53086" y="89098"/>
                    </a:lnTo>
                    <a:lnTo>
                      <a:pt x="53086" y="84752"/>
                    </a:lnTo>
                    <a:lnTo>
                      <a:pt x="56191" y="81647"/>
                    </a:lnTo>
                    <a:lnTo>
                      <a:pt x="67677" y="84752"/>
                    </a:lnTo>
                    <a:lnTo>
                      <a:pt x="72644" y="77301"/>
                    </a:lnTo>
                    <a:lnTo>
                      <a:pt x="76991" y="77301"/>
                    </a:lnTo>
                    <a:lnTo>
                      <a:pt x="69540" y="37253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17C3BCA6-DDA7-4AC1-95A3-5501686A4314}"/>
                  </a:ext>
                </a:extLst>
              </p:cNvPr>
              <p:cNvSpPr/>
              <p:nvPr/>
            </p:nvSpPr>
            <p:spPr>
              <a:xfrm>
                <a:off x="3753542" y="4135296"/>
                <a:ext cx="40358" cy="34149"/>
              </a:xfrm>
              <a:custGeom>
                <a:avLst/>
                <a:gdLst>
                  <a:gd name="connsiteX0" fmla="*/ 22042 w 40357"/>
                  <a:gd name="connsiteY0" fmla="*/ 36012 h 34149"/>
                  <a:gd name="connsiteX1" fmla="*/ 27009 w 40357"/>
                  <a:gd name="connsiteY1" fmla="*/ 31665 h 34149"/>
                  <a:gd name="connsiteX2" fmla="*/ 31355 w 40357"/>
                  <a:gd name="connsiteY2" fmla="*/ 29492 h 34149"/>
                  <a:gd name="connsiteX3" fmla="*/ 34460 w 40357"/>
                  <a:gd name="connsiteY3" fmla="*/ 28561 h 34149"/>
                  <a:gd name="connsiteX4" fmla="*/ 40668 w 40357"/>
                  <a:gd name="connsiteY4" fmla="*/ 24215 h 34149"/>
                  <a:gd name="connsiteX5" fmla="*/ 36633 w 40357"/>
                  <a:gd name="connsiteY5" fmla="*/ 0 h 34149"/>
                  <a:gd name="connsiteX6" fmla="*/ 23904 w 40357"/>
                  <a:gd name="connsiteY6" fmla="*/ 2173 h 34149"/>
                  <a:gd name="connsiteX7" fmla="*/ 16764 w 40357"/>
                  <a:gd name="connsiteY7" fmla="*/ 6209 h 34149"/>
                  <a:gd name="connsiteX8" fmla="*/ 9313 w 40357"/>
                  <a:gd name="connsiteY8" fmla="*/ 11486 h 34149"/>
                  <a:gd name="connsiteX9" fmla="*/ 0 w 40357"/>
                  <a:gd name="connsiteY9" fmla="*/ 16764 h 34149"/>
                  <a:gd name="connsiteX10" fmla="*/ 0 w 40357"/>
                  <a:gd name="connsiteY10" fmla="*/ 24215 h 34149"/>
                  <a:gd name="connsiteX11" fmla="*/ 2173 w 40357"/>
                  <a:gd name="connsiteY11" fmla="*/ 26388 h 34149"/>
                  <a:gd name="connsiteX12" fmla="*/ 2173 w 40357"/>
                  <a:gd name="connsiteY12" fmla="*/ 28561 h 34149"/>
                  <a:gd name="connsiteX13" fmla="*/ 4346 w 40357"/>
                  <a:gd name="connsiteY13" fmla="*/ 28561 h 34149"/>
                  <a:gd name="connsiteX14" fmla="*/ 4346 w 40357"/>
                  <a:gd name="connsiteY14" fmla="*/ 29492 h 34149"/>
                  <a:gd name="connsiteX15" fmla="*/ 4346 w 40357"/>
                  <a:gd name="connsiteY15" fmla="*/ 33839 h 34149"/>
                  <a:gd name="connsiteX16" fmla="*/ 9313 w 40357"/>
                  <a:gd name="connsiteY16" fmla="*/ 33839 h 34149"/>
                  <a:gd name="connsiteX17" fmla="*/ 11487 w 40357"/>
                  <a:gd name="connsiteY17" fmla="*/ 33839 h 34149"/>
                  <a:gd name="connsiteX18" fmla="*/ 13660 w 40357"/>
                  <a:gd name="connsiteY18" fmla="*/ 36012 h 34149"/>
                  <a:gd name="connsiteX19" fmla="*/ 14591 w 40357"/>
                  <a:gd name="connsiteY19" fmla="*/ 36012 h 34149"/>
                  <a:gd name="connsiteX20" fmla="*/ 16764 w 40357"/>
                  <a:gd name="connsiteY20" fmla="*/ 36943 h 34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40357" h="34149">
                    <a:moveTo>
                      <a:pt x="22042" y="36012"/>
                    </a:moveTo>
                    <a:lnTo>
                      <a:pt x="27009" y="31665"/>
                    </a:lnTo>
                    <a:lnTo>
                      <a:pt x="31355" y="29492"/>
                    </a:lnTo>
                    <a:lnTo>
                      <a:pt x="34460" y="28561"/>
                    </a:lnTo>
                    <a:lnTo>
                      <a:pt x="40668" y="24215"/>
                    </a:lnTo>
                    <a:lnTo>
                      <a:pt x="36633" y="0"/>
                    </a:lnTo>
                    <a:lnTo>
                      <a:pt x="23904" y="2173"/>
                    </a:lnTo>
                    <a:lnTo>
                      <a:pt x="16764" y="6209"/>
                    </a:lnTo>
                    <a:lnTo>
                      <a:pt x="9313" y="11486"/>
                    </a:lnTo>
                    <a:lnTo>
                      <a:pt x="0" y="16764"/>
                    </a:lnTo>
                    <a:lnTo>
                      <a:pt x="0" y="24215"/>
                    </a:lnTo>
                    <a:lnTo>
                      <a:pt x="2173" y="26388"/>
                    </a:lnTo>
                    <a:lnTo>
                      <a:pt x="2173" y="28561"/>
                    </a:lnTo>
                    <a:lnTo>
                      <a:pt x="4346" y="28561"/>
                    </a:lnTo>
                    <a:lnTo>
                      <a:pt x="4346" y="29492"/>
                    </a:lnTo>
                    <a:lnTo>
                      <a:pt x="4346" y="33839"/>
                    </a:lnTo>
                    <a:lnTo>
                      <a:pt x="9313" y="33839"/>
                    </a:lnTo>
                    <a:lnTo>
                      <a:pt x="11487" y="33839"/>
                    </a:lnTo>
                    <a:lnTo>
                      <a:pt x="13660" y="36012"/>
                    </a:lnTo>
                    <a:lnTo>
                      <a:pt x="14591" y="36012"/>
                    </a:lnTo>
                    <a:lnTo>
                      <a:pt x="16764" y="36943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D5539092-E492-4FED-BAA8-A5AAA05CFDAB}"/>
                  </a:ext>
                </a:extLst>
              </p:cNvPr>
              <p:cNvSpPr/>
              <p:nvPr/>
            </p:nvSpPr>
            <p:spPr>
              <a:xfrm>
                <a:off x="3770306" y="4179690"/>
                <a:ext cx="55880" cy="96238"/>
              </a:xfrm>
              <a:custGeom>
                <a:avLst/>
                <a:gdLst>
                  <a:gd name="connsiteX0" fmla="*/ 54018 w 55880"/>
                  <a:gd name="connsiteY0" fmla="*/ 13660 h 96238"/>
                  <a:gd name="connsiteX1" fmla="*/ 53086 w 55880"/>
                  <a:gd name="connsiteY1" fmla="*/ 9624 h 96238"/>
                  <a:gd name="connsiteX2" fmla="*/ 43773 w 55880"/>
                  <a:gd name="connsiteY2" fmla="*/ 6209 h 96238"/>
                  <a:gd name="connsiteX3" fmla="*/ 31045 w 55880"/>
                  <a:gd name="connsiteY3" fmla="*/ 4346 h 96238"/>
                  <a:gd name="connsiteX4" fmla="*/ 16454 w 55880"/>
                  <a:gd name="connsiteY4" fmla="*/ 2173 h 96238"/>
                  <a:gd name="connsiteX5" fmla="*/ 3104 w 55880"/>
                  <a:gd name="connsiteY5" fmla="*/ 0 h 96238"/>
                  <a:gd name="connsiteX6" fmla="*/ 0 w 55880"/>
                  <a:gd name="connsiteY6" fmla="*/ 16764 h 96238"/>
                  <a:gd name="connsiteX7" fmla="*/ 2173 w 55880"/>
                  <a:gd name="connsiteY7" fmla="*/ 31665 h 96238"/>
                  <a:gd name="connsiteX8" fmla="*/ 3104 w 55880"/>
                  <a:gd name="connsiteY8" fmla="*/ 48740 h 96238"/>
                  <a:gd name="connsiteX9" fmla="*/ 7140 w 55880"/>
                  <a:gd name="connsiteY9" fmla="*/ 63331 h 96238"/>
                  <a:gd name="connsiteX10" fmla="*/ 7140 w 55880"/>
                  <a:gd name="connsiteY10" fmla="*/ 76059 h 96238"/>
                  <a:gd name="connsiteX11" fmla="*/ 3104 w 55880"/>
                  <a:gd name="connsiteY11" fmla="*/ 86614 h 96238"/>
                  <a:gd name="connsiteX12" fmla="*/ 7140 w 55880"/>
                  <a:gd name="connsiteY12" fmla="*/ 98411 h 96238"/>
                  <a:gd name="connsiteX13" fmla="*/ 14591 w 55880"/>
                  <a:gd name="connsiteY13" fmla="*/ 98411 h 96238"/>
                  <a:gd name="connsiteX14" fmla="*/ 19869 w 55880"/>
                  <a:gd name="connsiteY14" fmla="*/ 98411 h 96238"/>
                  <a:gd name="connsiteX15" fmla="*/ 23904 w 55880"/>
                  <a:gd name="connsiteY15" fmla="*/ 96238 h 96238"/>
                  <a:gd name="connsiteX16" fmla="*/ 27009 w 55880"/>
                  <a:gd name="connsiteY16" fmla="*/ 94065 h 96238"/>
                  <a:gd name="connsiteX17" fmla="*/ 31045 w 55880"/>
                  <a:gd name="connsiteY17" fmla="*/ 88788 h 96238"/>
                  <a:gd name="connsiteX18" fmla="*/ 32286 w 55880"/>
                  <a:gd name="connsiteY18" fmla="*/ 81337 h 96238"/>
                  <a:gd name="connsiteX19" fmla="*/ 34460 w 55880"/>
                  <a:gd name="connsiteY19" fmla="*/ 70782 h 96238"/>
                  <a:gd name="connsiteX20" fmla="*/ 32286 w 55880"/>
                  <a:gd name="connsiteY20" fmla="*/ 61468 h 96238"/>
                  <a:gd name="connsiteX21" fmla="*/ 34460 w 55880"/>
                  <a:gd name="connsiteY21" fmla="*/ 57122 h 96238"/>
                  <a:gd name="connsiteX22" fmla="*/ 38495 w 55880"/>
                  <a:gd name="connsiteY22" fmla="*/ 56191 h 96238"/>
                  <a:gd name="connsiteX23" fmla="*/ 39427 w 55880"/>
                  <a:gd name="connsiteY23" fmla="*/ 54018 h 96238"/>
                  <a:gd name="connsiteX24" fmla="*/ 43773 w 55880"/>
                  <a:gd name="connsiteY24" fmla="*/ 51844 h 96238"/>
                  <a:gd name="connsiteX25" fmla="*/ 46877 w 55880"/>
                  <a:gd name="connsiteY25" fmla="*/ 49671 h 96238"/>
                  <a:gd name="connsiteX26" fmla="*/ 50913 w 55880"/>
                  <a:gd name="connsiteY26" fmla="*/ 46567 h 96238"/>
                  <a:gd name="connsiteX27" fmla="*/ 53086 w 55880"/>
                  <a:gd name="connsiteY27" fmla="*/ 41289 h 96238"/>
                  <a:gd name="connsiteX28" fmla="*/ 54018 w 55880"/>
                  <a:gd name="connsiteY28" fmla="*/ 36943 h 96238"/>
                  <a:gd name="connsiteX29" fmla="*/ 56191 w 55880"/>
                  <a:gd name="connsiteY29" fmla="*/ 33839 h 96238"/>
                  <a:gd name="connsiteX30" fmla="*/ 56191 w 55880"/>
                  <a:gd name="connsiteY30" fmla="*/ 26388 h 96238"/>
                  <a:gd name="connsiteX31" fmla="*/ 54018 w 55880"/>
                  <a:gd name="connsiteY31" fmla="*/ 18937 h 962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55880" h="96238">
                    <a:moveTo>
                      <a:pt x="54018" y="13660"/>
                    </a:moveTo>
                    <a:lnTo>
                      <a:pt x="53086" y="9624"/>
                    </a:lnTo>
                    <a:lnTo>
                      <a:pt x="43773" y="6209"/>
                    </a:lnTo>
                    <a:lnTo>
                      <a:pt x="31045" y="4346"/>
                    </a:lnTo>
                    <a:lnTo>
                      <a:pt x="16454" y="2173"/>
                    </a:lnTo>
                    <a:lnTo>
                      <a:pt x="3104" y="0"/>
                    </a:lnTo>
                    <a:lnTo>
                      <a:pt x="0" y="16764"/>
                    </a:lnTo>
                    <a:lnTo>
                      <a:pt x="2173" y="31665"/>
                    </a:lnTo>
                    <a:lnTo>
                      <a:pt x="3104" y="48740"/>
                    </a:lnTo>
                    <a:lnTo>
                      <a:pt x="7140" y="63331"/>
                    </a:lnTo>
                    <a:lnTo>
                      <a:pt x="7140" y="76059"/>
                    </a:lnTo>
                    <a:lnTo>
                      <a:pt x="3104" y="86614"/>
                    </a:lnTo>
                    <a:lnTo>
                      <a:pt x="7140" y="98411"/>
                    </a:lnTo>
                    <a:lnTo>
                      <a:pt x="14591" y="98411"/>
                    </a:lnTo>
                    <a:lnTo>
                      <a:pt x="19869" y="98411"/>
                    </a:lnTo>
                    <a:lnTo>
                      <a:pt x="23904" y="96238"/>
                    </a:lnTo>
                    <a:lnTo>
                      <a:pt x="27009" y="94065"/>
                    </a:lnTo>
                    <a:lnTo>
                      <a:pt x="31045" y="88788"/>
                    </a:lnTo>
                    <a:lnTo>
                      <a:pt x="32286" y="81337"/>
                    </a:lnTo>
                    <a:lnTo>
                      <a:pt x="34460" y="70782"/>
                    </a:lnTo>
                    <a:lnTo>
                      <a:pt x="32286" y="61468"/>
                    </a:lnTo>
                    <a:lnTo>
                      <a:pt x="34460" y="57122"/>
                    </a:lnTo>
                    <a:lnTo>
                      <a:pt x="38495" y="56191"/>
                    </a:lnTo>
                    <a:lnTo>
                      <a:pt x="39427" y="54018"/>
                    </a:lnTo>
                    <a:lnTo>
                      <a:pt x="43773" y="51844"/>
                    </a:lnTo>
                    <a:lnTo>
                      <a:pt x="46877" y="49671"/>
                    </a:lnTo>
                    <a:lnTo>
                      <a:pt x="50913" y="46567"/>
                    </a:lnTo>
                    <a:lnTo>
                      <a:pt x="53086" y="41289"/>
                    </a:lnTo>
                    <a:lnTo>
                      <a:pt x="54018" y="36943"/>
                    </a:lnTo>
                    <a:lnTo>
                      <a:pt x="56191" y="33839"/>
                    </a:lnTo>
                    <a:lnTo>
                      <a:pt x="56191" y="26388"/>
                    </a:lnTo>
                    <a:lnTo>
                      <a:pt x="54018" y="18937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14D51498-46F0-404E-BBEF-4939AF6C6013}"/>
                  </a:ext>
                </a:extLst>
              </p:cNvPr>
              <p:cNvSpPr/>
              <p:nvPr/>
            </p:nvSpPr>
            <p:spPr>
              <a:xfrm>
                <a:off x="3630606" y="4070724"/>
                <a:ext cx="21731" cy="27940"/>
              </a:xfrm>
              <a:custGeom>
                <a:avLst/>
                <a:gdLst>
                  <a:gd name="connsiteX0" fmla="*/ 22973 w 21731"/>
                  <a:gd name="connsiteY0" fmla="*/ 28561 h 27940"/>
                  <a:gd name="connsiteX1" fmla="*/ 22042 w 21731"/>
                  <a:gd name="connsiteY1" fmla="*/ 21110 h 27940"/>
                  <a:gd name="connsiteX2" fmla="*/ 17695 w 21731"/>
                  <a:gd name="connsiteY2" fmla="*/ 13660 h 27940"/>
                  <a:gd name="connsiteX3" fmla="*/ 14591 w 21731"/>
                  <a:gd name="connsiteY3" fmla="*/ 7451 h 27940"/>
                  <a:gd name="connsiteX4" fmla="*/ 7451 w 21731"/>
                  <a:gd name="connsiteY4" fmla="*/ 4346 h 27940"/>
                  <a:gd name="connsiteX5" fmla="*/ 0 w 21731"/>
                  <a:gd name="connsiteY5" fmla="*/ 0 h 27940"/>
                  <a:gd name="connsiteX6" fmla="*/ 1242 w 21731"/>
                  <a:gd name="connsiteY6" fmla="*/ 7451 h 27940"/>
                  <a:gd name="connsiteX7" fmla="*/ 3104 w 21731"/>
                  <a:gd name="connsiteY7" fmla="*/ 13660 h 27940"/>
                  <a:gd name="connsiteX8" fmla="*/ 5278 w 21731"/>
                  <a:gd name="connsiteY8" fmla="*/ 16764 h 27940"/>
                  <a:gd name="connsiteX9" fmla="*/ 7451 w 21731"/>
                  <a:gd name="connsiteY9" fmla="*/ 21110 h 27940"/>
                  <a:gd name="connsiteX10" fmla="*/ 12728 w 21731"/>
                  <a:gd name="connsiteY10" fmla="*/ 24215 h 27940"/>
                  <a:gd name="connsiteX11" fmla="*/ 12728 w 21731"/>
                  <a:gd name="connsiteY11" fmla="*/ 28561 h 279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1731" h="27940">
                    <a:moveTo>
                      <a:pt x="22973" y="28561"/>
                    </a:moveTo>
                    <a:lnTo>
                      <a:pt x="22042" y="21110"/>
                    </a:lnTo>
                    <a:lnTo>
                      <a:pt x="17695" y="13660"/>
                    </a:lnTo>
                    <a:lnTo>
                      <a:pt x="14591" y="7451"/>
                    </a:lnTo>
                    <a:lnTo>
                      <a:pt x="7451" y="4346"/>
                    </a:lnTo>
                    <a:lnTo>
                      <a:pt x="0" y="0"/>
                    </a:lnTo>
                    <a:lnTo>
                      <a:pt x="1242" y="7451"/>
                    </a:lnTo>
                    <a:lnTo>
                      <a:pt x="3104" y="13660"/>
                    </a:lnTo>
                    <a:lnTo>
                      <a:pt x="5278" y="16764"/>
                    </a:lnTo>
                    <a:lnTo>
                      <a:pt x="7451" y="21110"/>
                    </a:lnTo>
                    <a:lnTo>
                      <a:pt x="12728" y="24215"/>
                    </a:lnTo>
                    <a:lnTo>
                      <a:pt x="12728" y="28561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2F68ECA2-D972-41BF-ABC4-16007C7181CF}"/>
                  </a:ext>
                </a:extLst>
              </p:cNvPr>
              <p:cNvSpPr/>
              <p:nvPr/>
            </p:nvSpPr>
            <p:spPr>
              <a:xfrm>
                <a:off x="3646438" y="4107667"/>
                <a:ext cx="86925" cy="68298"/>
              </a:xfrm>
              <a:custGeom>
                <a:avLst/>
                <a:gdLst>
                  <a:gd name="connsiteX0" fmla="*/ 50913 w 86924"/>
                  <a:gd name="connsiteY0" fmla="*/ 44394 h 68298"/>
                  <a:gd name="connsiteX1" fmla="*/ 54949 w 86924"/>
                  <a:gd name="connsiteY1" fmla="*/ 48740 h 68298"/>
                  <a:gd name="connsiteX2" fmla="*/ 54949 w 86924"/>
                  <a:gd name="connsiteY2" fmla="*/ 51844 h 68298"/>
                  <a:gd name="connsiteX3" fmla="*/ 54949 w 86924"/>
                  <a:gd name="connsiteY3" fmla="*/ 57122 h 68298"/>
                  <a:gd name="connsiteX4" fmla="*/ 56191 w 86924"/>
                  <a:gd name="connsiteY4" fmla="*/ 61468 h 68298"/>
                  <a:gd name="connsiteX5" fmla="*/ 60226 w 86924"/>
                  <a:gd name="connsiteY5" fmla="*/ 64573 h 68298"/>
                  <a:gd name="connsiteX6" fmla="*/ 62400 w 86924"/>
                  <a:gd name="connsiteY6" fmla="*/ 66746 h 68298"/>
                  <a:gd name="connsiteX7" fmla="*/ 63331 w 86924"/>
                  <a:gd name="connsiteY7" fmla="*/ 66746 h 68298"/>
                  <a:gd name="connsiteX8" fmla="*/ 63331 w 86924"/>
                  <a:gd name="connsiteY8" fmla="*/ 68919 h 68298"/>
                  <a:gd name="connsiteX9" fmla="*/ 67677 w 86924"/>
                  <a:gd name="connsiteY9" fmla="*/ 68919 h 68298"/>
                  <a:gd name="connsiteX10" fmla="*/ 70782 w 86924"/>
                  <a:gd name="connsiteY10" fmla="*/ 64573 h 68298"/>
                  <a:gd name="connsiteX11" fmla="*/ 74817 w 86924"/>
                  <a:gd name="connsiteY11" fmla="*/ 63641 h 68298"/>
                  <a:gd name="connsiteX12" fmla="*/ 80095 w 86924"/>
                  <a:gd name="connsiteY12" fmla="*/ 61468 h 68298"/>
                  <a:gd name="connsiteX13" fmla="*/ 82268 w 86924"/>
                  <a:gd name="connsiteY13" fmla="*/ 48740 h 68298"/>
                  <a:gd name="connsiteX14" fmla="*/ 84131 w 86924"/>
                  <a:gd name="connsiteY14" fmla="*/ 31665 h 68298"/>
                  <a:gd name="connsiteX15" fmla="*/ 87235 w 86924"/>
                  <a:gd name="connsiteY15" fmla="*/ 20179 h 68298"/>
                  <a:gd name="connsiteX16" fmla="*/ 87235 w 86924"/>
                  <a:gd name="connsiteY16" fmla="*/ 14901 h 68298"/>
                  <a:gd name="connsiteX17" fmla="*/ 87235 w 86924"/>
                  <a:gd name="connsiteY17" fmla="*/ 9624 h 68298"/>
                  <a:gd name="connsiteX18" fmla="*/ 85373 w 86924"/>
                  <a:gd name="connsiteY18" fmla="*/ 7451 h 68298"/>
                  <a:gd name="connsiteX19" fmla="*/ 84131 w 86924"/>
                  <a:gd name="connsiteY19" fmla="*/ 4346 h 68298"/>
                  <a:gd name="connsiteX20" fmla="*/ 82268 w 86924"/>
                  <a:gd name="connsiteY20" fmla="*/ 2173 h 68298"/>
                  <a:gd name="connsiteX21" fmla="*/ 80095 w 86924"/>
                  <a:gd name="connsiteY21" fmla="*/ 2173 h 68298"/>
                  <a:gd name="connsiteX22" fmla="*/ 77922 w 86924"/>
                  <a:gd name="connsiteY22" fmla="*/ 0 h 68298"/>
                  <a:gd name="connsiteX23" fmla="*/ 76991 w 86924"/>
                  <a:gd name="connsiteY23" fmla="*/ 0 h 68298"/>
                  <a:gd name="connsiteX24" fmla="*/ 70782 w 86924"/>
                  <a:gd name="connsiteY24" fmla="*/ 0 h 68298"/>
                  <a:gd name="connsiteX25" fmla="*/ 70782 w 86924"/>
                  <a:gd name="connsiteY25" fmla="*/ 11797 h 68298"/>
                  <a:gd name="connsiteX26" fmla="*/ 58053 w 86924"/>
                  <a:gd name="connsiteY26" fmla="*/ 11797 h 68298"/>
                  <a:gd name="connsiteX27" fmla="*/ 43773 w 86924"/>
                  <a:gd name="connsiteY27" fmla="*/ 13970 h 68298"/>
                  <a:gd name="connsiteX28" fmla="*/ 31045 w 86924"/>
                  <a:gd name="connsiteY28" fmla="*/ 14901 h 68298"/>
                  <a:gd name="connsiteX29" fmla="*/ 20800 w 86924"/>
                  <a:gd name="connsiteY29" fmla="*/ 11797 h 68298"/>
                  <a:gd name="connsiteX30" fmla="*/ 14591 w 86924"/>
                  <a:gd name="connsiteY30" fmla="*/ 13970 h 68298"/>
                  <a:gd name="connsiteX31" fmla="*/ 11487 w 86924"/>
                  <a:gd name="connsiteY31" fmla="*/ 13970 h 68298"/>
                  <a:gd name="connsiteX32" fmla="*/ 9313 w 86924"/>
                  <a:gd name="connsiteY32" fmla="*/ 13970 h 68298"/>
                  <a:gd name="connsiteX33" fmla="*/ 7140 w 86924"/>
                  <a:gd name="connsiteY33" fmla="*/ 13970 h 68298"/>
                  <a:gd name="connsiteX34" fmla="*/ 7140 w 86924"/>
                  <a:gd name="connsiteY34" fmla="*/ 14901 h 68298"/>
                  <a:gd name="connsiteX35" fmla="*/ 6209 w 86924"/>
                  <a:gd name="connsiteY35" fmla="*/ 17075 h 68298"/>
                  <a:gd name="connsiteX36" fmla="*/ 4036 w 86924"/>
                  <a:gd name="connsiteY36" fmla="*/ 20179 h 68298"/>
                  <a:gd name="connsiteX37" fmla="*/ 0 w 86924"/>
                  <a:gd name="connsiteY37" fmla="*/ 20179 h 68298"/>
                  <a:gd name="connsiteX38" fmla="*/ 7140 w 86924"/>
                  <a:gd name="connsiteY38" fmla="*/ 31665 h 68298"/>
                  <a:gd name="connsiteX39" fmla="*/ 16454 w 86924"/>
                  <a:gd name="connsiteY39" fmla="*/ 36943 h 68298"/>
                  <a:gd name="connsiteX40" fmla="*/ 26077 w 86924"/>
                  <a:gd name="connsiteY40" fmla="*/ 39116 h 68298"/>
                  <a:gd name="connsiteX41" fmla="*/ 34149 w 86924"/>
                  <a:gd name="connsiteY41" fmla="*/ 36943 h 68298"/>
                  <a:gd name="connsiteX42" fmla="*/ 43773 w 86924"/>
                  <a:gd name="connsiteY42" fmla="*/ 39116 h 68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</a:cxnLst>
                <a:rect l="l" t="t" r="r" b="b"/>
                <a:pathLst>
                  <a:path w="86924" h="68298">
                    <a:moveTo>
                      <a:pt x="50913" y="44394"/>
                    </a:moveTo>
                    <a:lnTo>
                      <a:pt x="54949" y="48740"/>
                    </a:lnTo>
                    <a:lnTo>
                      <a:pt x="54949" y="51844"/>
                    </a:lnTo>
                    <a:lnTo>
                      <a:pt x="54949" y="57122"/>
                    </a:lnTo>
                    <a:lnTo>
                      <a:pt x="56191" y="61468"/>
                    </a:lnTo>
                    <a:lnTo>
                      <a:pt x="60226" y="64573"/>
                    </a:lnTo>
                    <a:lnTo>
                      <a:pt x="62400" y="66746"/>
                    </a:lnTo>
                    <a:lnTo>
                      <a:pt x="63331" y="66746"/>
                    </a:lnTo>
                    <a:lnTo>
                      <a:pt x="63331" y="68919"/>
                    </a:lnTo>
                    <a:lnTo>
                      <a:pt x="67677" y="68919"/>
                    </a:lnTo>
                    <a:lnTo>
                      <a:pt x="70782" y="64573"/>
                    </a:lnTo>
                    <a:lnTo>
                      <a:pt x="74817" y="63641"/>
                    </a:lnTo>
                    <a:lnTo>
                      <a:pt x="80095" y="61468"/>
                    </a:lnTo>
                    <a:lnTo>
                      <a:pt x="82268" y="48740"/>
                    </a:lnTo>
                    <a:lnTo>
                      <a:pt x="84131" y="31665"/>
                    </a:lnTo>
                    <a:lnTo>
                      <a:pt x="87235" y="20179"/>
                    </a:lnTo>
                    <a:lnTo>
                      <a:pt x="87235" y="14901"/>
                    </a:lnTo>
                    <a:lnTo>
                      <a:pt x="87235" y="9624"/>
                    </a:lnTo>
                    <a:lnTo>
                      <a:pt x="85373" y="7451"/>
                    </a:lnTo>
                    <a:lnTo>
                      <a:pt x="84131" y="4346"/>
                    </a:lnTo>
                    <a:lnTo>
                      <a:pt x="82268" y="2173"/>
                    </a:lnTo>
                    <a:lnTo>
                      <a:pt x="80095" y="2173"/>
                    </a:lnTo>
                    <a:lnTo>
                      <a:pt x="77922" y="0"/>
                    </a:lnTo>
                    <a:lnTo>
                      <a:pt x="76991" y="0"/>
                    </a:lnTo>
                    <a:lnTo>
                      <a:pt x="70782" y="0"/>
                    </a:lnTo>
                    <a:lnTo>
                      <a:pt x="70782" y="11797"/>
                    </a:lnTo>
                    <a:lnTo>
                      <a:pt x="58053" y="11797"/>
                    </a:lnTo>
                    <a:lnTo>
                      <a:pt x="43773" y="13970"/>
                    </a:lnTo>
                    <a:lnTo>
                      <a:pt x="31045" y="14901"/>
                    </a:lnTo>
                    <a:lnTo>
                      <a:pt x="20800" y="11797"/>
                    </a:lnTo>
                    <a:lnTo>
                      <a:pt x="14591" y="13970"/>
                    </a:lnTo>
                    <a:lnTo>
                      <a:pt x="11487" y="13970"/>
                    </a:lnTo>
                    <a:lnTo>
                      <a:pt x="9313" y="13970"/>
                    </a:lnTo>
                    <a:lnTo>
                      <a:pt x="7140" y="13970"/>
                    </a:lnTo>
                    <a:lnTo>
                      <a:pt x="7140" y="14901"/>
                    </a:lnTo>
                    <a:lnTo>
                      <a:pt x="6209" y="17075"/>
                    </a:lnTo>
                    <a:lnTo>
                      <a:pt x="4036" y="20179"/>
                    </a:lnTo>
                    <a:lnTo>
                      <a:pt x="0" y="20179"/>
                    </a:lnTo>
                    <a:lnTo>
                      <a:pt x="7140" y="31665"/>
                    </a:lnTo>
                    <a:lnTo>
                      <a:pt x="16454" y="36943"/>
                    </a:lnTo>
                    <a:lnTo>
                      <a:pt x="26077" y="39116"/>
                    </a:lnTo>
                    <a:lnTo>
                      <a:pt x="34149" y="36943"/>
                    </a:lnTo>
                    <a:lnTo>
                      <a:pt x="43773" y="39116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E519FAF3-0D91-44B9-A8DD-3B4ED86193E3}"/>
                  </a:ext>
                </a:extLst>
              </p:cNvPr>
              <p:cNvSpPr/>
              <p:nvPr/>
            </p:nvSpPr>
            <p:spPr>
              <a:xfrm>
                <a:off x="3750438" y="4075070"/>
                <a:ext cx="235939" cy="102447"/>
              </a:xfrm>
              <a:custGeom>
                <a:avLst/>
                <a:gdLst>
                  <a:gd name="connsiteX0" fmla="*/ 97790 w 235938"/>
                  <a:gd name="connsiteY0" fmla="*/ 86614 h 102447"/>
                  <a:gd name="connsiteX1" fmla="*/ 97790 w 235938"/>
                  <a:gd name="connsiteY1" fmla="*/ 88787 h 102447"/>
                  <a:gd name="connsiteX2" fmla="*/ 97790 w 235938"/>
                  <a:gd name="connsiteY2" fmla="*/ 89719 h 102447"/>
                  <a:gd name="connsiteX3" fmla="*/ 99964 w 235938"/>
                  <a:gd name="connsiteY3" fmla="*/ 91892 h 102447"/>
                  <a:gd name="connsiteX4" fmla="*/ 103068 w 235938"/>
                  <a:gd name="connsiteY4" fmla="*/ 94065 h 102447"/>
                  <a:gd name="connsiteX5" fmla="*/ 107414 w 235938"/>
                  <a:gd name="connsiteY5" fmla="*/ 96238 h 102447"/>
                  <a:gd name="connsiteX6" fmla="*/ 110519 w 235938"/>
                  <a:gd name="connsiteY6" fmla="*/ 96238 h 102447"/>
                  <a:gd name="connsiteX7" fmla="*/ 112381 w 235938"/>
                  <a:gd name="connsiteY7" fmla="*/ 94065 h 102447"/>
                  <a:gd name="connsiteX8" fmla="*/ 114554 w 235938"/>
                  <a:gd name="connsiteY8" fmla="*/ 89719 h 102447"/>
                  <a:gd name="connsiteX9" fmla="*/ 116728 w 235938"/>
                  <a:gd name="connsiteY9" fmla="*/ 84441 h 102447"/>
                  <a:gd name="connsiteX10" fmla="*/ 119832 w 235938"/>
                  <a:gd name="connsiteY10" fmla="*/ 91892 h 102447"/>
                  <a:gd name="connsiteX11" fmla="*/ 122937 w 235938"/>
                  <a:gd name="connsiteY11" fmla="*/ 99343 h 102447"/>
                  <a:gd name="connsiteX12" fmla="*/ 126972 w 235938"/>
                  <a:gd name="connsiteY12" fmla="*/ 104620 h 102447"/>
                  <a:gd name="connsiteX13" fmla="*/ 136596 w 235938"/>
                  <a:gd name="connsiteY13" fmla="*/ 104620 h 102447"/>
                  <a:gd name="connsiteX14" fmla="*/ 137527 w 235938"/>
                  <a:gd name="connsiteY14" fmla="*/ 101516 h 102447"/>
                  <a:gd name="connsiteX15" fmla="*/ 139701 w 235938"/>
                  <a:gd name="connsiteY15" fmla="*/ 97170 h 102447"/>
                  <a:gd name="connsiteX16" fmla="*/ 143736 w 235938"/>
                  <a:gd name="connsiteY16" fmla="*/ 94065 h 102447"/>
                  <a:gd name="connsiteX17" fmla="*/ 143736 w 235938"/>
                  <a:gd name="connsiteY17" fmla="*/ 89719 h 102447"/>
                  <a:gd name="connsiteX18" fmla="*/ 146841 w 235938"/>
                  <a:gd name="connsiteY18" fmla="*/ 94065 h 102447"/>
                  <a:gd name="connsiteX19" fmla="*/ 149014 w 235938"/>
                  <a:gd name="connsiteY19" fmla="*/ 99343 h 102447"/>
                  <a:gd name="connsiteX20" fmla="*/ 152118 w 235938"/>
                  <a:gd name="connsiteY20" fmla="*/ 104620 h 102447"/>
                  <a:gd name="connsiteX21" fmla="*/ 158327 w 235938"/>
                  <a:gd name="connsiteY21" fmla="*/ 104620 h 102447"/>
                  <a:gd name="connsiteX22" fmla="*/ 163605 w 235938"/>
                  <a:gd name="connsiteY22" fmla="*/ 104620 h 102447"/>
                  <a:gd name="connsiteX23" fmla="*/ 166709 w 235938"/>
                  <a:gd name="connsiteY23" fmla="*/ 103689 h 102447"/>
                  <a:gd name="connsiteX24" fmla="*/ 172918 w 235938"/>
                  <a:gd name="connsiteY24" fmla="*/ 101516 h 102447"/>
                  <a:gd name="connsiteX25" fmla="*/ 178196 w 235938"/>
                  <a:gd name="connsiteY25" fmla="*/ 101516 h 102447"/>
                  <a:gd name="connsiteX26" fmla="*/ 183163 w 235938"/>
                  <a:gd name="connsiteY26" fmla="*/ 99343 h 102447"/>
                  <a:gd name="connsiteX27" fmla="*/ 185336 w 235938"/>
                  <a:gd name="connsiteY27" fmla="*/ 97170 h 102447"/>
                  <a:gd name="connsiteX28" fmla="*/ 188441 w 235938"/>
                  <a:gd name="connsiteY28" fmla="*/ 97170 h 102447"/>
                  <a:gd name="connsiteX29" fmla="*/ 190614 w 235938"/>
                  <a:gd name="connsiteY29" fmla="*/ 96238 h 102447"/>
                  <a:gd name="connsiteX30" fmla="*/ 192787 w 235938"/>
                  <a:gd name="connsiteY30" fmla="*/ 91892 h 102447"/>
                  <a:gd name="connsiteX31" fmla="*/ 195891 w 235938"/>
                  <a:gd name="connsiteY31" fmla="*/ 89719 h 102447"/>
                  <a:gd name="connsiteX32" fmla="*/ 199927 w 235938"/>
                  <a:gd name="connsiteY32" fmla="*/ 89719 h 102447"/>
                  <a:gd name="connsiteX33" fmla="*/ 209240 w 235938"/>
                  <a:gd name="connsiteY33" fmla="*/ 91892 h 102447"/>
                  <a:gd name="connsiteX34" fmla="*/ 221969 w 235938"/>
                  <a:gd name="connsiteY34" fmla="*/ 94065 h 102447"/>
                  <a:gd name="connsiteX35" fmla="*/ 232213 w 235938"/>
                  <a:gd name="connsiteY35" fmla="*/ 94065 h 102447"/>
                  <a:gd name="connsiteX36" fmla="*/ 236560 w 235938"/>
                  <a:gd name="connsiteY36" fmla="*/ 81337 h 102447"/>
                  <a:gd name="connsiteX37" fmla="*/ 236560 w 235938"/>
                  <a:gd name="connsiteY37" fmla="*/ 76991 h 102447"/>
                  <a:gd name="connsiteX38" fmla="*/ 236560 w 235938"/>
                  <a:gd name="connsiteY38" fmla="*/ 73886 h 102447"/>
                  <a:gd name="connsiteX39" fmla="*/ 236560 w 235938"/>
                  <a:gd name="connsiteY39" fmla="*/ 71713 h 102447"/>
                  <a:gd name="connsiteX40" fmla="*/ 234387 w 235938"/>
                  <a:gd name="connsiteY40" fmla="*/ 67677 h 102447"/>
                  <a:gd name="connsiteX41" fmla="*/ 232213 w 235938"/>
                  <a:gd name="connsiteY41" fmla="*/ 62400 h 102447"/>
                  <a:gd name="connsiteX42" fmla="*/ 232213 w 235938"/>
                  <a:gd name="connsiteY42" fmla="*/ 57122 h 102447"/>
                  <a:gd name="connsiteX43" fmla="*/ 209240 w 235938"/>
                  <a:gd name="connsiteY43" fmla="*/ 54949 h 102447"/>
                  <a:gd name="connsiteX44" fmla="*/ 181300 w 235938"/>
                  <a:gd name="connsiteY44" fmla="*/ 57122 h 102447"/>
                  <a:gd name="connsiteX45" fmla="*/ 156154 w 235938"/>
                  <a:gd name="connsiteY45" fmla="*/ 57122 h 102447"/>
                  <a:gd name="connsiteX46" fmla="*/ 130077 w 235938"/>
                  <a:gd name="connsiteY46" fmla="*/ 57122 h 102447"/>
                  <a:gd name="connsiteX47" fmla="*/ 107414 w 235938"/>
                  <a:gd name="connsiteY47" fmla="*/ 51844 h 102447"/>
                  <a:gd name="connsiteX48" fmla="*/ 87546 w 235938"/>
                  <a:gd name="connsiteY48" fmla="*/ 40047 h 102447"/>
                  <a:gd name="connsiteX49" fmla="*/ 87546 w 235938"/>
                  <a:gd name="connsiteY49" fmla="*/ 36943 h 102447"/>
                  <a:gd name="connsiteX50" fmla="*/ 87546 w 235938"/>
                  <a:gd name="connsiteY50" fmla="*/ 31665 h 102447"/>
                  <a:gd name="connsiteX51" fmla="*/ 87546 w 235938"/>
                  <a:gd name="connsiteY51" fmla="*/ 27319 h 102447"/>
                  <a:gd name="connsiteX52" fmla="*/ 85373 w 235938"/>
                  <a:gd name="connsiteY52" fmla="*/ 22042 h 102447"/>
                  <a:gd name="connsiteX53" fmla="*/ 83199 w 235938"/>
                  <a:gd name="connsiteY53" fmla="*/ 16764 h 102447"/>
                  <a:gd name="connsiteX54" fmla="*/ 83199 w 235938"/>
                  <a:gd name="connsiteY54" fmla="*/ 12418 h 102447"/>
                  <a:gd name="connsiteX55" fmla="*/ 65504 w 235938"/>
                  <a:gd name="connsiteY55" fmla="*/ 14591 h 102447"/>
                  <a:gd name="connsiteX56" fmla="*/ 54328 w 235938"/>
                  <a:gd name="connsiteY56" fmla="*/ 14591 h 102447"/>
                  <a:gd name="connsiteX57" fmla="*/ 46877 w 235938"/>
                  <a:gd name="connsiteY57" fmla="*/ 10555 h 102447"/>
                  <a:gd name="connsiteX58" fmla="*/ 43773 w 235938"/>
                  <a:gd name="connsiteY58" fmla="*/ 0 h 102447"/>
                  <a:gd name="connsiteX59" fmla="*/ 37564 w 235938"/>
                  <a:gd name="connsiteY59" fmla="*/ 0 h 102447"/>
                  <a:gd name="connsiteX60" fmla="*/ 34460 w 235938"/>
                  <a:gd name="connsiteY60" fmla="*/ 1863 h 102447"/>
                  <a:gd name="connsiteX61" fmla="*/ 30113 w 235938"/>
                  <a:gd name="connsiteY61" fmla="*/ 1863 h 102447"/>
                  <a:gd name="connsiteX62" fmla="*/ 27009 w 235938"/>
                  <a:gd name="connsiteY62" fmla="*/ 3104 h 102447"/>
                  <a:gd name="connsiteX63" fmla="*/ 16764 w 235938"/>
                  <a:gd name="connsiteY63" fmla="*/ 5278 h 102447"/>
                  <a:gd name="connsiteX64" fmla="*/ 7451 w 235938"/>
                  <a:gd name="connsiteY64" fmla="*/ 5278 h 102447"/>
                  <a:gd name="connsiteX65" fmla="*/ 0 w 235938"/>
                  <a:gd name="connsiteY65" fmla="*/ 7140 h 102447"/>
                  <a:gd name="connsiteX66" fmla="*/ 0 w 235938"/>
                  <a:gd name="connsiteY66" fmla="*/ 12418 h 102447"/>
                  <a:gd name="connsiteX67" fmla="*/ 2173 w 235938"/>
                  <a:gd name="connsiteY67" fmla="*/ 14591 h 102447"/>
                  <a:gd name="connsiteX68" fmla="*/ 2173 w 235938"/>
                  <a:gd name="connsiteY68" fmla="*/ 16764 h 102447"/>
                  <a:gd name="connsiteX69" fmla="*/ 2173 w 235938"/>
                  <a:gd name="connsiteY69" fmla="*/ 18006 h 102447"/>
                  <a:gd name="connsiteX70" fmla="*/ 3104 w 235938"/>
                  <a:gd name="connsiteY70" fmla="*/ 19869 h 102447"/>
                  <a:gd name="connsiteX71" fmla="*/ 17695 w 235938"/>
                  <a:gd name="connsiteY71" fmla="*/ 25146 h 102447"/>
                  <a:gd name="connsiteX72" fmla="*/ 34460 w 235938"/>
                  <a:gd name="connsiteY72" fmla="*/ 31665 h 102447"/>
                  <a:gd name="connsiteX73" fmla="*/ 52155 w 235938"/>
                  <a:gd name="connsiteY73" fmla="*/ 32597 h 102447"/>
                  <a:gd name="connsiteX74" fmla="*/ 52155 w 235938"/>
                  <a:gd name="connsiteY74" fmla="*/ 44394 h 102447"/>
                  <a:gd name="connsiteX75" fmla="*/ 56191 w 235938"/>
                  <a:gd name="connsiteY75" fmla="*/ 52776 h 102447"/>
                  <a:gd name="connsiteX76" fmla="*/ 59295 w 235938"/>
                  <a:gd name="connsiteY76" fmla="*/ 58985 h 102447"/>
                  <a:gd name="connsiteX77" fmla="*/ 61468 w 235938"/>
                  <a:gd name="connsiteY77" fmla="*/ 66435 h 102447"/>
                  <a:gd name="connsiteX78" fmla="*/ 59295 w 235938"/>
                  <a:gd name="connsiteY78" fmla="*/ 76991 h 102447"/>
                  <a:gd name="connsiteX79" fmla="*/ 61468 w 235938"/>
                  <a:gd name="connsiteY79" fmla="*/ 79164 h 102447"/>
                  <a:gd name="connsiteX80" fmla="*/ 65504 w 235938"/>
                  <a:gd name="connsiteY80" fmla="*/ 81337 h 102447"/>
                  <a:gd name="connsiteX81" fmla="*/ 66746 w 235938"/>
                  <a:gd name="connsiteY81" fmla="*/ 82268 h 102447"/>
                  <a:gd name="connsiteX82" fmla="*/ 70782 w 235938"/>
                  <a:gd name="connsiteY82" fmla="*/ 84441 h 102447"/>
                  <a:gd name="connsiteX83" fmla="*/ 72955 w 235938"/>
                  <a:gd name="connsiteY83" fmla="*/ 84441 h 102447"/>
                  <a:gd name="connsiteX84" fmla="*/ 73886 w 235938"/>
                  <a:gd name="connsiteY84" fmla="*/ 86614 h 102447"/>
                  <a:gd name="connsiteX85" fmla="*/ 80095 w 235938"/>
                  <a:gd name="connsiteY85" fmla="*/ 84441 h 102447"/>
                  <a:gd name="connsiteX86" fmla="*/ 83199 w 235938"/>
                  <a:gd name="connsiteY86" fmla="*/ 84441 h 102447"/>
                  <a:gd name="connsiteX87" fmla="*/ 88477 w 235938"/>
                  <a:gd name="connsiteY87" fmla="*/ 82268 h 102447"/>
                  <a:gd name="connsiteX88" fmla="*/ 92823 w 235938"/>
                  <a:gd name="connsiteY88" fmla="*/ 82268 h 102447"/>
                  <a:gd name="connsiteX89" fmla="*/ 94686 w 235938"/>
                  <a:gd name="connsiteY89" fmla="*/ 81337 h 102447"/>
                  <a:gd name="connsiteX90" fmla="*/ 95928 w 235938"/>
                  <a:gd name="connsiteY90" fmla="*/ 81337 h 102447"/>
                  <a:gd name="connsiteX91" fmla="*/ 97790 w 235938"/>
                  <a:gd name="connsiteY91" fmla="*/ 82268 h 102447"/>
                  <a:gd name="connsiteX92" fmla="*/ 97790 w 235938"/>
                  <a:gd name="connsiteY92" fmla="*/ 84441 h 102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</a:cxnLst>
                <a:rect l="l" t="t" r="r" b="b"/>
                <a:pathLst>
                  <a:path w="235938" h="102447">
                    <a:moveTo>
                      <a:pt x="97790" y="86614"/>
                    </a:moveTo>
                    <a:lnTo>
                      <a:pt x="97790" y="88787"/>
                    </a:lnTo>
                    <a:lnTo>
                      <a:pt x="97790" y="89719"/>
                    </a:lnTo>
                    <a:lnTo>
                      <a:pt x="99964" y="91892"/>
                    </a:lnTo>
                    <a:lnTo>
                      <a:pt x="103068" y="94065"/>
                    </a:lnTo>
                    <a:lnTo>
                      <a:pt x="107414" y="96238"/>
                    </a:lnTo>
                    <a:lnTo>
                      <a:pt x="110519" y="96238"/>
                    </a:lnTo>
                    <a:lnTo>
                      <a:pt x="112381" y="94065"/>
                    </a:lnTo>
                    <a:lnTo>
                      <a:pt x="114554" y="89719"/>
                    </a:lnTo>
                    <a:lnTo>
                      <a:pt x="116728" y="84441"/>
                    </a:lnTo>
                    <a:lnTo>
                      <a:pt x="119832" y="91892"/>
                    </a:lnTo>
                    <a:lnTo>
                      <a:pt x="122937" y="99343"/>
                    </a:lnTo>
                    <a:lnTo>
                      <a:pt x="126972" y="104620"/>
                    </a:lnTo>
                    <a:lnTo>
                      <a:pt x="136596" y="104620"/>
                    </a:lnTo>
                    <a:lnTo>
                      <a:pt x="137527" y="101516"/>
                    </a:lnTo>
                    <a:lnTo>
                      <a:pt x="139701" y="97170"/>
                    </a:lnTo>
                    <a:lnTo>
                      <a:pt x="143736" y="94065"/>
                    </a:lnTo>
                    <a:lnTo>
                      <a:pt x="143736" y="89719"/>
                    </a:lnTo>
                    <a:lnTo>
                      <a:pt x="146841" y="94065"/>
                    </a:lnTo>
                    <a:lnTo>
                      <a:pt x="149014" y="99343"/>
                    </a:lnTo>
                    <a:lnTo>
                      <a:pt x="152118" y="104620"/>
                    </a:lnTo>
                    <a:lnTo>
                      <a:pt x="158327" y="104620"/>
                    </a:lnTo>
                    <a:lnTo>
                      <a:pt x="163605" y="104620"/>
                    </a:lnTo>
                    <a:lnTo>
                      <a:pt x="166709" y="103689"/>
                    </a:lnTo>
                    <a:lnTo>
                      <a:pt x="172918" y="101516"/>
                    </a:lnTo>
                    <a:lnTo>
                      <a:pt x="178196" y="101516"/>
                    </a:lnTo>
                    <a:lnTo>
                      <a:pt x="183163" y="99343"/>
                    </a:lnTo>
                    <a:lnTo>
                      <a:pt x="185336" y="97170"/>
                    </a:lnTo>
                    <a:lnTo>
                      <a:pt x="188441" y="97170"/>
                    </a:lnTo>
                    <a:lnTo>
                      <a:pt x="190614" y="96238"/>
                    </a:lnTo>
                    <a:lnTo>
                      <a:pt x="192787" y="91892"/>
                    </a:lnTo>
                    <a:lnTo>
                      <a:pt x="195891" y="89719"/>
                    </a:lnTo>
                    <a:lnTo>
                      <a:pt x="199927" y="89719"/>
                    </a:lnTo>
                    <a:lnTo>
                      <a:pt x="209240" y="91892"/>
                    </a:lnTo>
                    <a:lnTo>
                      <a:pt x="221969" y="94065"/>
                    </a:lnTo>
                    <a:lnTo>
                      <a:pt x="232213" y="94065"/>
                    </a:lnTo>
                    <a:lnTo>
                      <a:pt x="236560" y="81337"/>
                    </a:lnTo>
                    <a:lnTo>
                      <a:pt x="236560" y="76991"/>
                    </a:lnTo>
                    <a:lnTo>
                      <a:pt x="236560" y="73886"/>
                    </a:lnTo>
                    <a:lnTo>
                      <a:pt x="236560" y="71713"/>
                    </a:lnTo>
                    <a:lnTo>
                      <a:pt x="234387" y="67677"/>
                    </a:lnTo>
                    <a:lnTo>
                      <a:pt x="232213" y="62400"/>
                    </a:lnTo>
                    <a:lnTo>
                      <a:pt x="232213" y="57122"/>
                    </a:lnTo>
                    <a:lnTo>
                      <a:pt x="209240" y="54949"/>
                    </a:lnTo>
                    <a:lnTo>
                      <a:pt x="181300" y="57122"/>
                    </a:lnTo>
                    <a:lnTo>
                      <a:pt x="156154" y="57122"/>
                    </a:lnTo>
                    <a:lnTo>
                      <a:pt x="130077" y="57122"/>
                    </a:lnTo>
                    <a:lnTo>
                      <a:pt x="107414" y="51844"/>
                    </a:lnTo>
                    <a:lnTo>
                      <a:pt x="87546" y="40047"/>
                    </a:lnTo>
                    <a:lnTo>
                      <a:pt x="87546" y="36943"/>
                    </a:lnTo>
                    <a:lnTo>
                      <a:pt x="87546" y="31665"/>
                    </a:lnTo>
                    <a:lnTo>
                      <a:pt x="87546" y="27319"/>
                    </a:lnTo>
                    <a:lnTo>
                      <a:pt x="85373" y="22042"/>
                    </a:lnTo>
                    <a:lnTo>
                      <a:pt x="83199" y="16764"/>
                    </a:lnTo>
                    <a:lnTo>
                      <a:pt x="83199" y="12418"/>
                    </a:lnTo>
                    <a:lnTo>
                      <a:pt x="65504" y="14591"/>
                    </a:lnTo>
                    <a:lnTo>
                      <a:pt x="54328" y="14591"/>
                    </a:lnTo>
                    <a:lnTo>
                      <a:pt x="46877" y="10555"/>
                    </a:lnTo>
                    <a:lnTo>
                      <a:pt x="43773" y="0"/>
                    </a:lnTo>
                    <a:lnTo>
                      <a:pt x="37564" y="0"/>
                    </a:lnTo>
                    <a:lnTo>
                      <a:pt x="34460" y="1863"/>
                    </a:lnTo>
                    <a:lnTo>
                      <a:pt x="30113" y="1863"/>
                    </a:lnTo>
                    <a:lnTo>
                      <a:pt x="27009" y="3104"/>
                    </a:lnTo>
                    <a:lnTo>
                      <a:pt x="16764" y="5278"/>
                    </a:lnTo>
                    <a:lnTo>
                      <a:pt x="7451" y="5278"/>
                    </a:lnTo>
                    <a:lnTo>
                      <a:pt x="0" y="7140"/>
                    </a:lnTo>
                    <a:lnTo>
                      <a:pt x="0" y="12418"/>
                    </a:lnTo>
                    <a:lnTo>
                      <a:pt x="2173" y="14591"/>
                    </a:lnTo>
                    <a:lnTo>
                      <a:pt x="2173" y="16764"/>
                    </a:lnTo>
                    <a:lnTo>
                      <a:pt x="2173" y="18006"/>
                    </a:lnTo>
                    <a:lnTo>
                      <a:pt x="3104" y="19869"/>
                    </a:lnTo>
                    <a:lnTo>
                      <a:pt x="17695" y="25146"/>
                    </a:lnTo>
                    <a:lnTo>
                      <a:pt x="34460" y="31665"/>
                    </a:lnTo>
                    <a:lnTo>
                      <a:pt x="52155" y="32597"/>
                    </a:lnTo>
                    <a:lnTo>
                      <a:pt x="52155" y="44394"/>
                    </a:lnTo>
                    <a:lnTo>
                      <a:pt x="56191" y="52776"/>
                    </a:lnTo>
                    <a:lnTo>
                      <a:pt x="59295" y="58985"/>
                    </a:lnTo>
                    <a:lnTo>
                      <a:pt x="61468" y="66435"/>
                    </a:lnTo>
                    <a:lnTo>
                      <a:pt x="59295" y="76991"/>
                    </a:lnTo>
                    <a:lnTo>
                      <a:pt x="61468" y="79164"/>
                    </a:lnTo>
                    <a:lnTo>
                      <a:pt x="65504" y="81337"/>
                    </a:lnTo>
                    <a:lnTo>
                      <a:pt x="66746" y="82268"/>
                    </a:lnTo>
                    <a:lnTo>
                      <a:pt x="70782" y="84441"/>
                    </a:lnTo>
                    <a:lnTo>
                      <a:pt x="72955" y="84441"/>
                    </a:lnTo>
                    <a:lnTo>
                      <a:pt x="73886" y="86614"/>
                    </a:lnTo>
                    <a:lnTo>
                      <a:pt x="80095" y="84441"/>
                    </a:lnTo>
                    <a:lnTo>
                      <a:pt x="83199" y="84441"/>
                    </a:lnTo>
                    <a:lnTo>
                      <a:pt x="88477" y="82268"/>
                    </a:lnTo>
                    <a:lnTo>
                      <a:pt x="92823" y="82268"/>
                    </a:lnTo>
                    <a:lnTo>
                      <a:pt x="94686" y="81337"/>
                    </a:lnTo>
                    <a:lnTo>
                      <a:pt x="95928" y="81337"/>
                    </a:lnTo>
                    <a:lnTo>
                      <a:pt x="97790" y="82268"/>
                    </a:lnTo>
                    <a:lnTo>
                      <a:pt x="97790" y="84441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58BBFA0E-A8B9-4556-B9EA-39F013704071}"/>
                  </a:ext>
                </a:extLst>
              </p:cNvPr>
              <p:cNvSpPr/>
              <p:nvPr/>
            </p:nvSpPr>
            <p:spPr>
              <a:xfrm>
                <a:off x="6856448" y="5409987"/>
                <a:ext cx="24836" cy="58985"/>
              </a:xfrm>
              <a:custGeom>
                <a:avLst/>
                <a:gdLst>
                  <a:gd name="connsiteX0" fmla="*/ 5277 w 24835"/>
                  <a:gd name="connsiteY0" fmla="*/ 50913 h 58984"/>
                  <a:gd name="connsiteX1" fmla="*/ 12418 w 24835"/>
                  <a:gd name="connsiteY1" fmla="*/ 60227 h 58984"/>
                  <a:gd name="connsiteX2" fmla="*/ 27009 w 24835"/>
                  <a:gd name="connsiteY2" fmla="*/ 23283 h 58984"/>
                  <a:gd name="connsiteX3" fmla="*/ 27009 w 24835"/>
                  <a:gd name="connsiteY3" fmla="*/ 15833 h 58984"/>
                  <a:gd name="connsiteX4" fmla="*/ 27009 w 24835"/>
                  <a:gd name="connsiteY4" fmla="*/ 10555 h 58984"/>
                  <a:gd name="connsiteX5" fmla="*/ 25146 w 24835"/>
                  <a:gd name="connsiteY5" fmla="*/ 7451 h 58984"/>
                  <a:gd name="connsiteX6" fmla="*/ 22973 w 24835"/>
                  <a:gd name="connsiteY6" fmla="*/ 3104 h 58984"/>
                  <a:gd name="connsiteX7" fmla="*/ 19869 w 24835"/>
                  <a:gd name="connsiteY7" fmla="*/ 0 h 58984"/>
                  <a:gd name="connsiteX8" fmla="*/ 0 w 24835"/>
                  <a:gd name="connsiteY8" fmla="*/ 27630 h 58984"/>
                  <a:gd name="connsiteX9" fmla="*/ 2173 w 24835"/>
                  <a:gd name="connsiteY9" fmla="*/ 42531 h 58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4835" h="58984">
                    <a:moveTo>
                      <a:pt x="5277" y="50913"/>
                    </a:moveTo>
                    <a:lnTo>
                      <a:pt x="12418" y="60227"/>
                    </a:lnTo>
                    <a:lnTo>
                      <a:pt x="27009" y="23283"/>
                    </a:lnTo>
                    <a:lnTo>
                      <a:pt x="27009" y="15833"/>
                    </a:lnTo>
                    <a:lnTo>
                      <a:pt x="27009" y="10555"/>
                    </a:lnTo>
                    <a:lnTo>
                      <a:pt x="25146" y="7451"/>
                    </a:lnTo>
                    <a:lnTo>
                      <a:pt x="22973" y="3104"/>
                    </a:lnTo>
                    <a:lnTo>
                      <a:pt x="19869" y="0"/>
                    </a:lnTo>
                    <a:lnTo>
                      <a:pt x="0" y="27630"/>
                    </a:lnTo>
                    <a:lnTo>
                      <a:pt x="2173" y="42531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A65C7D34-BE2F-4FAC-921E-E00ABE630A06}"/>
                  </a:ext>
                </a:extLst>
              </p:cNvPr>
              <p:cNvSpPr/>
              <p:nvPr/>
            </p:nvSpPr>
            <p:spPr>
              <a:xfrm>
                <a:off x="6876316" y="5644063"/>
                <a:ext cx="68298" cy="65194"/>
              </a:xfrm>
              <a:custGeom>
                <a:avLst/>
                <a:gdLst>
                  <a:gd name="connsiteX0" fmla="*/ 43773 w 68298"/>
                  <a:gd name="connsiteY0" fmla="*/ 12418 h 65193"/>
                  <a:gd name="connsiteX1" fmla="*/ 31355 w 68298"/>
                  <a:gd name="connsiteY1" fmla="*/ 19868 h 65193"/>
                  <a:gd name="connsiteX2" fmla="*/ 17695 w 68298"/>
                  <a:gd name="connsiteY2" fmla="*/ 24215 h 65193"/>
                  <a:gd name="connsiteX3" fmla="*/ 3104 w 68298"/>
                  <a:gd name="connsiteY3" fmla="*/ 29492 h 65193"/>
                  <a:gd name="connsiteX4" fmla="*/ 3104 w 68298"/>
                  <a:gd name="connsiteY4" fmla="*/ 33838 h 65193"/>
                  <a:gd name="connsiteX5" fmla="*/ 2173 w 68298"/>
                  <a:gd name="connsiteY5" fmla="*/ 33838 h 65193"/>
                  <a:gd name="connsiteX6" fmla="*/ 2173 w 68298"/>
                  <a:gd name="connsiteY6" fmla="*/ 34770 h 65193"/>
                  <a:gd name="connsiteX7" fmla="*/ 0 w 68298"/>
                  <a:gd name="connsiteY7" fmla="*/ 36943 h 65193"/>
                  <a:gd name="connsiteX8" fmla="*/ 0 w 68298"/>
                  <a:gd name="connsiteY8" fmla="*/ 46567 h 65193"/>
                  <a:gd name="connsiteX9" fmla="*/ 7140 w 68298"/>
                  <a:gd name="connsiteY9" fmla="*/ 42221 h 65193"/>
                  <a:gd name="connsiteX10" fmla="*/ 14591 w 68298"/>
                  <a:gd name="connsiteY10" fmla="*/ 40979 h 65193"/>
                  <a:gd name="connsiteX11" fmla="*/ 21731 w 68298"/>
                  <a:gd name="connsiteY11" fmla="*/ 36943 h 65193"/>
                  <a:gd name="connsiteX12" fmla="*/ 27009 w 68298"/>
                  <a:gd name="connsiteY12" fmla="*/ 33838 h 65193"/>
                  <a:gd name="connsiteX13" fmla="*/ 31355 w 68298"/>
                  <a:gd name="connsiteY13" fmla="*/ 40979 h 65193"/>
                  <a:gd name="connsiteX14" fmla="*/ 32286 w 68298"/>
                  <a:gd name="connsiteY14" fmla="*/ 46567 h 65193"/>
                  <a:gd name="connsiteX15" fmla="*/ 34459 w 68298"/>
                  <a:gd name="connsiteY15" fmla="*/ 51844 h 65193"/>
                  <a:gd name="connsiteX16" fmla="*/ 36322 w 68298"/>
                  <a:gd name="connsiteY16" fmla="*/ 55880 h 65193"/>
                  <a:gd name="connsiteX17" fmla="*/ 41600 w 68298"/>
                  <a:gd name="connsiteY17" fmla="*/ 58985 h 65193"/>
                  <a:gd name="connsiteX18" fmla="*/ 46877 w 68298"/>
                  <a:gd name="connsiteY18" fmla="*/ 61158 h 65193"/>
                  <a:gd name="connsiteX19" fmla="*/ 46877 w 68298"/>
                  <a:gd name="connsiteY19" fmla="*/ 66435 h 65193"/>
                  <a:gd name="connsiteX20" fmla="*/ 56191 w 68298"/>
                  <a:gd name="connsiteY20" fmla="*/ 66435 h 65193"/>
                  <a:gd name="connsiteX21" fmla="*/ 56191 w 68298"/>
                  <a:gd name="connsiteY21" fmla="*/ 61158 h 65193"/>
                  <a:gd name="connsiteX22" fmla="*/ 56191 w 68298"/>
                  <a:gd name="connsiteY22" fmla="*/ 58985 h 65193"/>
                  <a:gd name="connsiteX23" fmla="*/ 56191 w 68298"/>
                  <a:gd name="connsiteY23" fmla="*/ 57122 h 65193"/>
                  <a:gd name="connsiteX24" fmla="*/ 58364 w 68298"/>
                  <a:gd name="connsiteY24" fmla="*/ 55880 h 65193"/>
                  <a:gd name="connsiteX25" fmla="*/ 56191 w 68298"/>
                  <a:gd name="connsiteY25" fmla="*/ 53707 h 65193"/>
                  <a:gd name="connsiteX26" fmla="*/ 54018 w 68298"/>
                  <a:gd name="connsiteY26" fmla="*/ 51844 h 65193"/>
                  <a:gd name="connsiteX27" fmla="*/ 53086 w 68298"/>
                  <a:gd name="connsiteY27" fmla="*/ 49671 h 65193"/>
                  <a:gd name="connsiteX28" fmla="*/ 53086 w 68298"/>
                  <a:gd name="connsiteY28" fmla="*/ 46567 h 65193"/>
                  <a:gd name="connsiteX29" fmla="*/ 54018 w 68298"/>
                  <a:gd name="connsiteY29" fmla="*/ 48429 h 65193"/>
                  <a:gd name="connsiteX30" fmla="*/ 56191 w 68298"/>
                  <a:gd name="connsiteY30" fmla="*/ 48429 h 65193"/>
                  <a:gd name="connsiteX31" fmla="*/ 58364 w 68298"/>
                  <a:gd name="connsiteY31" fmla="*/ 48429 h 65193"/>
                  <a:gd name="connsiteX32" fmla="*/ 58364 w 68298"/>
                  <a:gd name="connsiteY32" fmla="*/ 49671 h 65193"/>
                  <a:gd name="connsiteX33" fmla="*/ 60227 w 68298"/>
                  <a:gd name="connsiteY33" fmla="*/ 53707 h 65193"/>
                  <a:gd name="connsiteX34" fmla="*/ 63641 w 68298"/>
                  <a:gd name="connsiteY34" fmla="*/ 51844 h 65193"/>
                  <a:gd name="connsiteX35" fmla="*/ 65504 w 68298"/>
                  <a:gd name="connsiteY35" fmla="*/ 51844 h 65193"/>
                  <a:gd name="connsiteX36" fmla="*/ 65504 w 68298"/>
                  <a:gd name="connsiteY36" fmla="*/ 49671 h 65193"/>
                  <a:gd name="connsiteX37" fmla="*/ 67677 w 68298"/>
                  <a:gd name="connsiteY37" fmla="*/ 49671 h 65193"/>
                  <a:gd name="connsiteX38" fmla="*/ 67677 w 68298"/>
                  <a:gd name="connsiteY38" fmla="*/ 46567 h 65193"/>
                  <a:gd name="connsiteX39" fmla="*/ 68608 w 68298"/>
                  <a:gd name="connsiteY39" fmla="*/ 42221 h 65193"/>
                  <a:gd name="connsiteX40" fmla="*/ 70781 w 68298"/>
                  <a:gd name="connsiteY40" fmla="*/ 42221 h 65193"/>
                  <a:gd name="connsiteX41" fmla="*/ 70781 w 68298"/>
                  <a:gd name="connsiteY41" fmla="*/ 40979 h 65193"/>
                  <a:gd name="connsiteX42" fmla="*/ 68608 w 68298"/>
                  <a:gd name="connsiteY42" fmla="*/ 40979 h 65193"/>
                  <a:gd name="connsiteX43" fmla="*/ 67677 w 68298"/>
                  <a:gd name="connsiteY43" fmla="*/ 36943 h 65193"/>
                  <a:gd name="connsiteX44" fmla="*/ 67677 w 68298"/>
                  <a:gd name="connsiteY44" fmla="*/ 19868 h 65193"/>
                  <a:gd name="connsiteX45" fmla="*/ 61468 w 68298"/>
                  <a:gd name="connsiteY45" fmla="*/ 9313 h 65193"/>
                  <a:gd name="connsiteX46" fmla="*/ 53086 w 68298"/>
                  <a:gd name="connsiteY46" fmla="*/ 0 h 651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68298" h="65193">
                    <a:moveTo>
                      <a:pt x="43773" y="12418"/>
                    </a:moveTo>
                    <a:lnTo>
                      <a:pt x="31355" y="19868"/>
                    </a:lnTo>
                    <a:lnTo>
                      <a:pt x="17695" y="24215"/>
                    </a:lnTo>
                    <a:lnTo>
                      <a:pt x="3104" y="29492"/>
                    </a:lnTo>
                    <a:lnTo>
                      <a:pt x="3104" y="33838"/>
                    </a:lnTo>
                    <a:lnTo>
                      <a:pt x="2173" y="33838"/>
                    </a:lnTo>
                    <a:lnTo>
                      <a:pt x="2173" y="34770"/>
                    </a:lnTo>
                    <a:lnTo>
                      <a:pt x="0" y="36943"/>
                    </a:lnTo>
                    <a:lnTo>
                      <a:pt x="0" y="46567"/>
                    </a:lnTo>
                    <a:lnTo>
                      <a:pt x="7140" y="42221"/>
                    </a:lnTo>
                    <a:lnTo>
                      <a:pt x="14591" y="40979"/>
                    </a:lnTo>
                    <a:lnTo>
                      <a:pt x="21731" y="36943"/>
                    </a:lnTo>
                    <a:lnTo>
                      <a:pt x="27009" y="33838"/>
                    </a:lnTo>
                    <a:lnTo>
                      <a:pt x="31355" y="40979"/>
                    </a:lnTo>
                    <a:lnTo>
                      <a:pt x="32286" y="46567"/>
                    </a:lnTo>
                    <a:lnTo>
                      <a:pt x="34459" y="51844"/>
                    </a:lnTo>
                    <a:lnTo>
                      <a:pt x="36322" y="55880"/>
                    </a:lnTo>
                    <a:lnTo>
                      <a:pt x="41600" y="58985"/>
                    </a:lnTo>
                    <a:lnTo>
                      <a:pt x="46877" y="61158"/>
                    </a:lnTo>
                    <a:lnTo>
                      <a:pt x="46877" y="66435"/>
                    </a:lnTo>
                    <a:lnTo>
                      <a:pt x="56191" y="66435"/>
                    </a:lnTo>
                    <a:lnTo>
                      <a:pt x="56191" y="61158"/>
                    </a:lnTo>
                    <a:lnTo>
                      <a:pt x="56191" y="58985"/>
                    </a:lnTo>
                    <a:lnTo>
                      <a:pt x="56191" y="57122"/>
                    </a:lnTo>
                    <a:lnTo>
                      <a:pt x="58364" y="55880"/>
                    </a:lnTo>
                    <a:lnTo>
                      <a:pt x="56191" y="53707"/>
                    </a:lnTo>
                    <a:lnTo>
                      <a:pt x="54018" y="51844"/>
                    </a:lnTo>
                    <a:lnTo>
                      <a:pt x="53086" y="49671"/>
                    </a:lnTo>
                    <a:lnTo>
                      <a:pt x="53086" y="46567"/>
                    </a:lnTo>
                    <a:lnTo>
                      <a:pt x="54018" y="48429"/>
                    </a:lnTo>
                    <a:lnTo>
                      <a:pt x="56191" y="48429"/>
                    </a:lnTo>
                    <a:lnTo>
                      <a:pt x="58364" y="48429"/>
                    </a:lnTo>
                    <a:lnTo>
                      <a:pt x="58364" y="49671"/>
                    </a:lnTo>
                    <a:lnTo>
                      <a:pt x="60227" y="53707"/>
                    </a:lnTo>
                    <a:lnTo>
                      <a:pt x="63641" y="51844"/>
                    </a:lnTo>
                    <a:lnTo>
                      <a:pt x="65504" y="51844"/>
                    </a:lnTo>
                    <a:lnTo>
                      <a:pt x="65504" y="49671"/>
                    </a:lnTo>
                    <a:lnTo>
                      <a:pt x="67677" y="49671"/>
                    </a:lnTo>
                    <a:lnTo>
                      <a:pt x="67677" y="46567"/>
                    </a:lnTo>
                    <a:lnTo>
                      <a:pt x="68608" y="42221"/>
                    </a:lnTo>
                    <a:lnTo>
                      <a:pt x="70781" y="42221"/>
                    </a:lnTo>
                    <a:lnTo>
                      <a:pt x="70781" y="40979"/>
                    </a:lnTo>
                    <a:lnTo>
                      <a:pt x="68608" y="40979"/>
                    </a:lnTo>
                    <a:lnTo>
                      <a:pt x="67677" y="36943"/>
                    </a:lnTo>
                    <a:lnTo>
                      <a:pt x="67677" y="19868"/>
                    </a:lnTo>
                    <a:lnTo>
                      <a:pt x="61468" y="9313"/>
                    </a:lnTo>
                    <a:lnTo>
                      <a:pt x="53086" y="0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4B2FF7AF-73D2-4C97-B300-3750AA115C33}"/>
                  </a:ext>
                </a:extLst>
              </p:cNvPr>
              <p:cNvSpPr/>
              <p:nvPr/>
            </p:nvSpPr>
            <p:spPr>
              <a:xfrm>
                <a:off x="6851170" y="5514917"/>
                <a:ext cx="83820" cy="139701"/>
              </a:xfrm>
              <a:custGeom>
                <a:avLst/>
                <a:gdLst>
                  <a:gd name="connsiteX0" fmla="*/ 7450 w 83820"/>
                  <a:gd name="connsiteY0" fmla="*/ 76991 h 139700"/>
                  <a:gd name="connsiteX1" fmla="*/ 12728 w 83820"/>
                  <a:gd name="connsiteY1" fmla="*/ 90961 h 139700"/>
                  <a:gd name="connsiteX2" fmla="*/ 14591 w 83820"/>
                  <a:gd name="connsiteY2" fmla="*/ 91892 h 139700"/>
                  <a:gd name="connsiteX3" fmla="*/ 14591 w 83820"/>
                  <a:gd name="connsiteY3" fmla="*/ 94065 h 139700"/>
                  <a:gd name="connsiteX4" fmla="*/ 15833 w 83820"/>
                  <a:gd name="connsiteY4" fmla="*/ 96238 h 139700"/>
                  <a:gd name="connsiteX5" fmla="*/ 17695 w 83820"/>
                  <a:gd name="connsiteY5" fmla="*/ 98411 h 139700"/>
                  <a:gd name="connsiteX6" fmla="*/ 17695 w 83820"/>
                  <a:gd name="connsiteY6" fmla="*/ 91892 h 139700"/>
                  <a:gd name="connsiteX7" fmla="*/ 19868 w 83820"/>
                  <a:gd name="connsiteY7" fmla="*/ 86614 h 139700"/>
                  <a:gd name="connsiteX8" fmla="*/ 22042 w 83820"/>
                  <a:gd name="connsiteY8" fmla="*/ 81337 h 139700"/>
                  <a:gd name="connsiteX9" fmla="*/ 22042 w 83820"/>
                  <a:gd name="connsiteY9" fmla="*/ 73886 h 139700"/>
                  <a:gd name="connsiteX10" fmla="*/ 42841 w 83820"/>
                  <a:gd name="connsiteY10" fmla="*/ 83510 h 139700"/>
                  <a:gd name="connsiteX11" fmla="*/ 61468 w 83820"/>
                  <a:gd name="connsiteY11" fmla="*/ 98411 h 139700"/>
                  <a:gd name="connsiteX12" fmla="*/ 64572 w 83820"/>
                  <a:gd name="connsiteY12" fmla="*/ 98411 h 139700"/>
                  <a:gd name="connsiteX13" fmla="*/ 63641 w 83820"/>
                  <a:gd name="connsiteY13" fmla="*/ 101516 h 139700"/>
                  <a:gd name="connsiteX14" fmla="*/ 61468 w 83820"/>
                  <a:gd name="connsiteY14" fmla="*/ 103689 h 139700"/>
                  <a:gd name="connsiteX15" fmla="*/ 61468 w 83820"/>
                  <a:gd name="connsiteY15" fmla="*/ 105862 h 139700"/>
                  <a:gd name="connsiteX16" fmla="*/ 59605 w 83820"/>
                  <a:gd name="connsiteY16" fmla="*/ 106793 h 139700"/>
                  <a:gd name="connsiteX17" fmla="*/ 57432 w 83820"/>
                  <a:gd name="connsiteY17" fmla="*/ 111140 h 139700"/>
                  <a:gd name="connsiteX18" fmla="*/ 57432 w 83820"/>
                  <a:gd name="connsiteY18" fmla="*/ 114244 h 139700"/>
                  <a:gd name="connsiteX19" fmla="*/ 45015 w 83820"/>
                  <a:gd name="connsiteY19" fmla="*/ 114244 h 139700"/>
                  <a:gd name="connsiteX20" fmla="*/ 45015 w 83820"/>
                  <a:gd name="connsiteY20" fmla="*/ 101516 h 139700"/>
                  <a:gd name="connsiteX21" fmla="*/ 37564 w 83820"/>
                  <a:gd name="connsiteY21" fmla="*/ 101516 h 139700"/>
                  <a:gd name="connsiteX22" fmla="*/ 32286 w 83820"/>
                  <a:gd name="connsiteY22" fmla="*/ 103689 h 139700"/>
                  <a:gd name="connsiteX23" fmla="*/ 28250 w 83820"/>
                  <a:gd name="connsiteY23" fmla="*/ 103689 h 139700"/>
                  <a:gd name="connsiteX24" fmla="*/ 27319 w 83820"/>
                  <a:gd name="connsiteY24" fmla="*/ 105862 h 139700"/>
                  <a:gd name="connsiteX25" fmla="*/ 27319 w 83820"/>
                  <a:gd name="connsiteY25" fmla="*/ 106793 h 139700"/>
                  <a:gd name="connsiteX26" fmla="*/ 25146 w 83820"/>
                  <a:gd name="connsiteY26" fmla="*/ 111140 h 139700"/>
                  <a:gd name="connsiteX27" fmla="*/ 25146 w 83820"/>
                  <a:gd name="connsiteY27" fmla="*/ 116417 h 139700"/>
                  <a:gd name="connsiteX28" fmla="*/ 25146 w 83820"/>
                  <a:gd name="connsiteY28" fmla="*/ 121695 h 139700"/>
                  <a:gd name="connsiteX29" fmla="*/ 30423 w 83820"/>
                  <a:gd name="connsiteY29" fmla="*/ 123558 h 139700"/>
                  <a:gd name="connsiteX30" fmla="*/ 32286 w 83820"/>
                  <a:gd name="connsiteY30" fmla="*/ 123558 h 139700"/>
                  <a:gd name="connsiteX31" fmla="*/ 34459 w 83820"/>
                  <a:gd name="connsiteY31" fmla="*/ 125731 h 139700"/>
                  <a:gd name="connsiteX32" fmla="*/ 34459 w 83820"/>
                  <a:gd name="connsiteY32" fmla="*/ 127904 h 139700"/>
                  <a:gd name="connsiteX33" fmla="*/ 34459 w 83820"/>
                  <a:gd name="connsiteY33" fmla="*/ 129146 h 139700"/>
                  <a:gd name="connsiteX34" fmla="*/ 34459 w 83820"/>
                  <a:gd name="connsiteY34" fmla="*/ 131008 h 139700"/>
                  <a:gd name="connsiteX35" fmla="*/ 34459 w 83820"/>
                  <a:gd name="connsiteY35" fmla="*/ 134423 h 139700"/>
                  <a:gd name="connsiteX36" fmla="*/ 37564 w 83820"/>
                  <a:gd name="connsiteY36" fmla="*/ 138459 h 139700"/>
                  <a:gd name="connsiteX37" fmla="*/ 37564 w 83820"/>
                  <a:gd name="connsiteY37" fmla="*/ 141563 h 139700"/>
                  <a:gd name="connsiteX38" fmla="*/ 42841 w 83820"/>
                  <a:gd name="connsiteY38" fmla="*/ 138459 h 139700"/>
                  <a:gd name="connsiteX39" fmla="*/ 49050 w 83820"/>
                  <a:gd name="connsiteY39" fmla="*/ 136286 h 139700"/>
                  <a:gd name="connsiteX40" fmla="*/ 52155 w 83820"/>
                  <a:gd name="connsiteY40" fmla="*/ 131008 h 139700"/>
                  <a:gd name="connsiteX41" fmla="*/ 54328 w 83820"/>
                  <a:gd name="connsiteY41" fmla="*/ 125731 h 139700"/>
                  <a:gd name="connsiteX42" fmla="*/ 57432 w 83820"/>
                  <a:gd name="connsiteY42" fmla="*/ 118280 h 139700"/>
                  <a:gd name="connsiteX43" fmla="*/ 59605 w 83820"/>
                  <a:gd name="connsiteY43" fmla="*/ 120453 h 139700"/>
                  <a:gd name="connsiteX44" fmla="*/ 61468 w 83820"/>
                  <a:gd name="connsiteY44" fmla="*/ 120453 h 139700"/>
                  <a:gd name="connsiteX45" fmla="*/ 63641 w 83820"/>
                  <a:gd name="connsiteY45" fmla="*/ 120453 h 139700"/>
                  <a:gd name="connsiteX46" fmla="*/ 63641 w 83820"/>
                  <a:gd name="connsiteY46" fmla="*/ 121695 h 139700"/>
                  <a:gd name="connsiteX47" fmla="*/ 64572 w 83820"/>
                  <a:gd name="connsiteY47" fmla="*/ 125731 h 139700"/>
                  <a:gd name="connsiteX48" fmla="*/ 70781 w 83820"/>
                  <a:gd name="connsiteY48" fmla="*/ 123558 h 139700"/>
                  <a:gd name="connsiteX49" fmla="*/ 74196 w 83820"/>
                  <a:gd name="connsiteY49" fmla="*/ 123558 h 139700"/>
                  <a:gd name="connsiteX50" fmla="*/ 74196 w 83820"/>
                  <a:gd name="connsiteY50" fmla="*/ 121695 h 139700"/>
                  <a:gd name="connsiteX51" fmla="*/ 74196 w 83820"/>
                  <a:gd name="connsiteY51" fmla="*/ 120453 h 139700"/>
                  <a:gd name="connsiteX52" fmla="*/ 74196 w 83820"/>
                  <a:gd name="connsiteY52" fmla="*/ 118280 h 139700"/>
                  <a:gd name="connsiteX53" fmla="*/ 76059 w 83820"/>
                  <a:gd name="connsiteY53" fmla="*/ 118280 h 139700"/>
                  <a:gd name="connsiteX54" fmla="*/ 79164 w 83820"/>
                  <a:gd name="connsiteY54" fmla="*/ 116417 h 139700"/>
                  <a:gd name="connsiteX55" fmla="*/ 85373 w 83820"/>
                  <a:gd name="connsiteY55" fmla="*/ 114244 h 139700"/>
                  <a:gd name="connsiteX56" fmla="*/ 78232 w 83820"/>
                  <a:gd name="connsiteY56" fmla="*/ 101516 h 139700"/>
                  <a:gd name="connsiteX57" fmla="*/ 68919 w 83820"/>
                  <a:gd name="connsiteY57" fmla="*/ 91892 h 139700"/>
                  <a:gd name="connsiteX58" fmla="*/ 61468 w 83820"/>
                  <a:gd name="connsiteY58" fmla="*/ 83510 h 139700"/>
                  <a:gd name="connsiteX59" fmla="*/ 57432 w 83820"/>
                  <a:gd name="connsiteY59" fmla="*/ 69850 h 139700"/>
                  <a:gd name="connsiteX60" fmla="*/ 49982 w 83820"/>
                  <a:gd name="connsiteY60" fmla="*/ 68609 h 139700"/>
                  <a:gd name="connsiteX61" fmla="*/ 46877 w 83820"/>
                  <a:gd name="connsiteY61" fmla="*/ 66435 h 139700"/>
                  <a:gd name="connsiteX62" fmla="*/ 42841 w 83820"/>
                  <a:gd name="connsiteY62" fmla="*/ 64573 h 139700"/>
                  <a:gd name="connsiteX63" fmla="*/ 39737 w 83820"/>
                  <a:gd name="connsiteY63" fmla="*/ 64573 h 139700"/>
                  <a:gd name="connsiteX64" fmla="*/ 35391 w 83820"/>
                  <a:gd name="connsiteY64" fmla="*/ 64573 h 139700"/>
                  <a:gd name="connsiteX65" fmla="*/ 28250 w 83820"/>
                  <a:gd name="connsiteY65" fmla="*/ 64573 h 139700"/>
                  <a:gd name="connsiteX66" fmla="*/ 28250 w 83820"/>
                  <a:gd name="connsiteY66" fmla="*/ 61158 h 139700"/>
                  <a:gd name="connsiteX67" fmla="*/ 25146 w 83820"/>
                  <a:gd name="connsiteY67" fmla="*/ 61158 h 139700"/>
                  <a:gd name="connsiteX68" fmla="*/ 27319 w 83820"/>
                  <a:gd name="connsiteY68" fmla="*/ 42221 h 139700"/>
                  <a:gd name="connsiteX69" fmla="*/ 30423 w 83820"/>
                  <a:gd name="connsiteY69" fmla="*/ 31666 h 139700"/>
                  <a:gd name="connsiteX70" fmla="*/ 32286 w 83820"/>
                  <a:gd name="connsiteY70" fmla="*/ 18937 h 139700"/>
                  <a:gd name="connsiteX71" fmla="*/ 32286 w 83820"/>
                  <a:gd name="connsiteY71" fmla="*/ 0 h 139700"/>
                  <a:gd name="connsiteX72" fmla="*/ 25146 w 83820"/>
                  <a:gd name="connsiteY72" fmla="*/ 0 h 139700"/>
                  <a:gd name="connsiteX73" fmla="*/ 19868 w 83820"/>
                  <a:gd name="connsiteY73" fmla="*/ 0 h 139700"/>
                  <a:gd name="connsiteX74" fmla="*/ 14591 w 83820"/>
                  <a:gd name="connsiteY74" fmla="*/ 1863 h 139700"/>
                  <a:gd name="connsiteX75" fmla="*/ 8382 w 83820"/>
                  <a:gd name="connsiteY75" fmla="*/ 4036 h 139700"/>
                  <a:gd name="connsiteX76" fmla="*/ 1241 w 83820"/>
                  <a:gd name="connsiteY76" fmla="*/ 22042 h 139700"/>
                  <a:gd name="connsiteX77" fmla="*/ 0 w 83820"/>
                  <a:gd name="connsiteY77" fmla="*/ 40048 h 139700"/>
                  <a:gd name="connsiteX78" fmla="*/ 1241 w 83820"/>
                  <a:gd name="connsiteY78" fmla="*/ 61158 h 139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</a:cxnLst>
                <a:rect l="l" t="t" r="r" b="b"/>
                <a:pathLst>
                  <a:path w="83820" h="139700">
                    <a:moveTo>
                      <a:pt x="7450" y="76991"/>
                    </a:moveTo>
                    <a:lnTo>
                      <a:pt x="12728" y="90961"/>
                    </a:lnTo>
                    <a:lnTo>
                      <a:pt x="14591" y="91892"/>
                    </a:lnTo>
                    <a:lnTo>
                      <a:pt x="14591" y="94065"/>
                    </a:lnTo>
                    <a:lnTo>
                      <a:pt x="15833" y="96238"/>
                    </a:lnTo>
                    <a:lnTo>
                      <a:pt x="17695" y="98411"/>
                    </a:lnTo>
                    <a:lnTo>
                      <a:pt x="17695" y="91892"/>
                    </a:lnTo>
                    <a:lnTo>
                      <a:pt x="19868" y="86614"/>
                    </a:lnTo>
                    <a:lnTo>
                      <a:pt x="22042" y="81337"/>
                    </a:lnTo>
                    <a:lnTo>
                      <a:pt x="22042" y="73886"/>
                    </a:lnTo>
                    <a:lnTo>
                      <a:pt x="42841" y="83510"/>
                    </a:lnTo>
                    <a:lnTo>
                      <a:pt x="61468" y="98411"/>
                    </a:lnTo>
                    <a:lnTo>
                      <a:pt x="64572" y="98411"/>
                    </a:lnTo>
                    <a:lnTo>
                      <a:pt x="63641" y="101516"/>
                    </a:lnTo>
                    <a:lnTo>
                      <a:pt x="61468" y="103689"/>
                    </a:lnTo>
                    <a:lnTo>
                      <a:pt x="61468" y="105862"/>
                    </a:lnTo>
                    <a:lnTo>
                      <a:pt x="59605" y="106793"/>
                    </a:lnTo>
                    <a:lnTo>
                      <a:pt x="57432" y="111140"/>
                    </a:lnTo>
                    <a:lnTo>
                      <a:pt x="57432" y="114244"/>
                    </a:lnTo>
                    <a:lnTo>
                      <a:pt x="45015" y="114244"/>
                    </a:lnTo>
                    <a:lnTo>
                      <a:pt x="45015" y="101516"/>
                    </a:lnTo>
                    <a:lnTo>
                      <a:pt x="37564" y="101516"/>
                    </a:lnTo>
                    <a:lnTo>
                      <a:pt x="32286" y="103689"/>
                    </a:lnTo>
                    <a:lnTo>
                      <a:pt x="28250" y="103689"/>
                    </a:lnTo>
                    <a:lnTo>
                      <a:pt x="27319" y="105862"/>
                    </a:lnTo>
                    <a:lnTo>
                      <a:pt x="27319" y="106793"/>
                    </a:lnTo>
                    <a:lnTo>
                      <a:pt x="25146" y="111140"/>
                    </a:lnTo>
                    <a:lnTo>
                      <a:pt x="25146" y="116417"/>
                    </a:lnTo>
                    <a:lnTo>
                      <a:pt x="25146" y="121695"/>
                    </a:lnTo>
                    <a:lnTo>
                      <a:pt x="30423" y="123558"/>
                    </a:lnTo>
                    <a:lnTo>
                      <a:pt x="32286" y="123558"/>
                    </a:lnTo>
                    <a:lnTo>
                      <a:pt x="34459" y="125731"/>
                    </a:lnTo>
                    <a:lnTo>
                      <a:pt x="34459" y="127904"/>
                    </a:lnTo>
                    <a:lnTo>
                      <a:pt x="34459" y="129146"/>
                    </a:lnTo>
                    <a:lnTo>
                      <a:pt x="34459" y="131008"/>
                    </a:lnTo>
                    <a:lnTo>
                      <a:pt x="34459" y="134423"/>
                    </a:lnTo>
                    <a:lnTo>
                      <a:pt x="37564" y="138459"/>
                    </a:lnTo>
                    <a:lnTo>
                      <a:pt x="37564" y="141563"/>
                    </a:lnTo>
                    <a:lnTo>
                      <a:pt x="42841" y="138459"/>
                    </a:lnTo>
                    <a:lnTo>
                      <a:pt x="49050" y="136286"/>
                    </a:lnTo>
                    <a:lnTo>
                      <a:pt x="52155" y="131008"/>
                    </a:lnTo>
                    <a:lnTo>
                      <a:pt x="54328" y="125731"/>
                    </a:lnTo>
                    <a:lnTo>
                      <a:pt x="57432" y="118280"/>
                    </a:lnTo>
                    <a:lnTo>
                      <a:pt x="59605" y="120453"/>
                    </a:lnTo>
                    <a:lnTo>
                      <a:pt x="61468" y="120453"/>
                    </a:lnTo>
                    <a:lnTo>
                      <a:pt x="63641" y="120453"/>
                    </a:lnTo>
                    <a:lnTo>
                      <a:pt x="63641" y="121695"/>
                    </a:lnTo>
                    <a:lnTo>
                      <a:pt x="64572" y="125731"/>
                    </a:lnTo>
                    <a:lnTo>
                      <a:pt x="70781" y="123558"/>
                    </a:lnTo>
                    <a:lnTo>
                      <a:pt x="74196" y="123558"/>
                    </a:lnTo>
                    <a:lnTo>
                      <a:pt x="74196" y="121695"/>
                    </a:lnTo>
                    <a:lnTo>
                      <a:pt x="74196" y="120453"/>
                    </a:lnTo>
                    <a:lnTo>
                      <a:pt x="74196" y="118280"/>
                    </a:lnTo>
                    <a:lnTo>
                      <a:pt x="76059" y="118280"/>
                    </a:lnTo>
                    <a:lnTo>
                      <a:pt x="79164" y="116417"/>
                    </a:lnTo>
                    <a:lnTo>
                      <a:pt x="85373" y="114244"/>
                    </a:lnTo>
                    <a:lnTo>
                      <a:pt x="78232" y="101516"/>
                    </a:lnTo>
                    <a:lnTo>
                      <a:pt x="68919" y="91892"/>
                    </a:lnTo>
                    <a:lnTo>
                      <a:pt x="61468" y="83510"/>
                    </a:lnTo>
                    <a:lnTo>
                      <a:pt x="57432" y="69850"/>
                    </a:lnTo>
                    <a:lnTo>
                      <a:pt x="49982" y="68609"/>
                    </a:lnTo>
                    <a:lnTo>
                      <a:pt x="46877" y="66435"/>
                    </a:lnTo>
                    <a:lnTo>
                      <a:pt x="42841" y="64573"/>
                    </a:lnTo>
                    <a:lnTo>
                      <a:pt x="39737" y="64573"/>
                    </a:lnTo>
                    <a:lnTo>
                      <a:pt x="35391" y="64573"/>
                    </a:lnTo>
                    <a:lnTo>
                      <a:pt x="28250" y="64573"/>
                    </a:lnTo>
                    <a:lnTo>
                      <a:pt x="28250" y="61158"/>
                    </a:lnTo>
                    <a:lnTo>
                      <a:pt x="25146" y="61158"/>
                    </a:lnTo>
                    <a:lnTo>
                      <a:pt x="27319" y="42221"/>
                    </a:lnTo>
                    <a:lnTo>
                      <a:pt x="30423" y="31666"/>
                    </a:lnTo>
                    <a:lnTo>
                      <a:pt x="32286" y="18937"/>
                    </a:lnTo>
                    <a:lnTo>
                      <a:pt x="32286" y="0"/>
                    </a:lnTo>
                    <a:lnTo>
                      <a:pt x="25146" y="0"/>
                    </a:lnTo>
                    <a:lnTo>
                      <a:pt x="19868" y="0"/>
                    </a:lnTo>
                    <a:lnTo>
                      <a:pt x="14591" y="1863"/>
                    </a:lnTo>
                    <a:lnTo>
                      <a:pt x="8382" y="4036"/>
                    </a:lnTo>
                    <a:lnTo>
                      <a:pt x="1241" y="22042"/>
                    </a:lnTo>
                    <a:lnTo>
                      <a:pt x="0" y="40048"/>
                    </a:lnTo>
                    <a:lnTo>
                      <a:pt x="1241" y="61158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912BDD43-21C0-4933-B67B-4D7D1506C83F}"/>
                  </a:ext>
                </a:extLst>
              </p:cNvPr>
              <p:cNvSpPr/>
              <p:nvPr/>
            </p:nvSpPr>
            <p:spPr>
              <a:xfrm>
                <a:off x="6849307" y="5908563"/>
                <a:ext cx="46567" cy="15522"/>
              </a:xfrm>
              <a:custGeom>
                <a:avLst/>
                <a:gdLst>
                  <a:gd name="connsiteX0" fmla="*/ 39427 w 46566"/>
                  <a:gd name="connsiteY0" fmla="*/ 12728 h 15522"/>
                  <a:gd name="connsiteX1" fmla="*/ 46878 w 46566"/>
                  <a:gd name="connsiteY1" fmla="*/ 12728 h 15522"/>
                  <a:gd name="connsiteX2" fmla="*/ 44704 w 46566"/>
                  <a:gd name="connsiteY2" fmla="*/ 9313 h 15522"/>
                  <a:gd name="connsiteX3" fmla="*/ 44704 w 46566"/>
                  <a:gd name="connsiteY3" fmla="*/ 5277 h 15522"/>
                  <a:gd name="connsiteX4" fmla="*/ 44704 w 46566"/>
                  <a:gd name="connsiteY4" fmla="*/ 3104 h 15522"/>
                  <a:gd name="connsiteX5" fmla="*/ 43773 w 46566"/>
                  <a:gd name="connsiteY5" fmla="*/ 3104 h 15522"/>
                  <a:gd name="connsiteX6" fmla="*/ 39427 w 46566"/>
                  <a:gd name="connsiteY6" fmla="*/ 0 h 15522"/>
                  <a:gd name="connsiteX7" fmla="*/ 30113 w 46566"/>
                  <a:gd name="connsiteY7" fmla="*/ 5277 h 15522"/>
                  <a:gd name="connsiteX8" fmla="*/ 21731 w 46566"/>
                  <a:gd name="connsiteY8" fmla="*/ 5277 h 15522"/>
                  <a:gd name="connsiteX9" fmla="*/ 12418 w 46566"/>
                  <a:gd name="connsiteY9" fmla="*/ 5277 h 15522"/>
                  <a:gd name="connsiteX10" fmla="*/ 3104 w 46566"/>
                  <a:gd name="connsiteY10" fmla="*/ 9313 h 15522"/>
                  <a:gd name="connsiteX11" fmla="*/ 1863 w 46566"/>
                  <a:gd name="connsiteY11" fmla="*/ 10555 h 15522"/>
                  <a:gd name="connsiteX12" fmla="*/ 0 w 46566"/>
                  <a:gd name="connsiteY12" fmla="*/ 10555 h 15522"/>
                  <a:gd name="connsiteX13" fmla="*/ 0 w 46566"/>
                  <a:gd name="connsiteY13" fmla="*/ 12728 h 15522"/>
                  <a:gd name="connsiteX14" fmla="*/ 12418 w 46566"/>
                  <a:gd name="connsiteY14" fmla="*/ 16764 h 15522"/>
                  <a:gd name="connsiteX15" fmla="*/ 27009 w 46566"/>
                  <a:gd name="connsiteY15" fmla="*/ 16764 h 15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6566" h="15522">
                    <a:moveTo>
                      <a:pt x="39427" y="12728"/>
                    </a:moveTo>
                    <a:lnTo>
                      <a:pt x="46878" y="12728"/>
                    </a:lnTo>
                    <a:lnTo>
                      <a:pt x="44704" y="9313"/>
                    </a:lnTo>
                    <a:lnTo>
                      <a:pt x="44704" y="5277"/>
                    </a:lnTo>
                    <a:lnTo>
                      <a:pt x="44704" y="3104"/>
                    </a:lnTo>
                    <a:lnTo>
                      <a:pt x="43773" y="3104"/>
                    </a:lnTo>
                    <a:lnTo>
                      <a:pt x="39427" y="0"/>
                    </a:lnTo>
                    <a:lnTo>
                      <a:pt x="30113" y="5277"/>
                    </a:lnTo>
                    <a:lnTo>
                      <a:pt x="21731" y="5277"/>
                    </a:lnTo>
                    <a:lnTo>
                      <a:pt x="12418" y="5277"/>
                    </a:lnTo>
                    <a:lnTo>
                      <a:pt x="3104" y="9313"/>
                    </a:lnTo>
                    <a:lnTo>
                      <a:pt x="1863" y="10555"/>
                    </a:lnTo>
                    <a:lnTo>
                      <a:pt x="0" y="10555"/>
                    </a:lnTo>
                    <a:lnTo>
                      <a:pt x="0" y="12728"/>
                    </a:lnTo>
                    <a:lnTo>
                      <a:pt x="12418" y="16764"/>
                    </a:lnTo>
                    <a:lnTo>
                      <a:pt x="27009" y="16764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E9C79C9E-1C99-420E-8D12-540F17E8E885}"/>
                  </a:ext>
                </a:extLst>
              </p:cNvPr>
              <p:cNvSpPr/>
              <p:nvPr/>
            </p:nvSpPr>
            <p:spPr>
              <a:xfrm>
                <a:off x="6900220" y="5913840"/>
                <a:ext cx="55880" cy="31045"/>
              </a:xfrm>
              <a:custGeom>
                <a:avLst/>
                <a:gdLst>
                  <a:gd name="connsiteX0" fmla="*/ 5278 w 55880"/>
                  <a:gd name="connsiteY0" fmla="*/ 29492 h 31044"/>
                  <a:gd name="connsiteX1" fmla="*/ 7451 w 55880"/>
                  <a:gd name="connsiteY1" fmla="*/ 29492 h 31044"/>
                  <a:gd name="connsiteX2" fmla="*/ 8382 w 55880"/>
                  <a:gd name="connsiteY2" fmla="*/ 31666 h 31044"/>
                  <a:gd name="connsiteX3" fmla="*/ 12418 w 55880"/>
                  <a:gd name="connsiteY3" fmla="*/ 31666 h 31044"/>
                  <a:gd name="connsiteX4" fmla="*/ 25146 w 55880"/>
                  <a:gd name="connsiteY4" fmla="*/ 22042 h 31044"/>
                  <a:gd name="connsiteX5" fmla="*/ 39737 w 55880"/>
                  <a:gd name="connsiteY5" fmla="*/ 12728 h 31044"/>
                  <a:gd name="connsiteX6" fmla="*/ 52155 w 55880"/>
                  <a:gd name="connsiteY6" fmla="*/ 4036 h 31044"/>
                  <a:gd name="connsiteX7" fmla="*/ 56191 w 55880"/>
                  <a:gd name="connsiteY7" fmla="*/ 4036 h 31044"/>
                  <a:gd name="connsiteX8" fmla="*/ 56191 w 55880"/>
                  <a:gd name="connsiteY8" fmla="*/ 0 h 31044"/>
                  <a:gd name="connsiteX9" fmla="*/ 36322 w 55880"/>
                  <a:gd name="connsiteY9" fmla="*/ 0 h 31044"/>
                  <a:gd name="connsiteX10" fmla="*/ 17696 w 55880"/>
                  <a:gd name="connsiteY10" fmla="*/ 12728 h 31044"/>
                  <a:gd name="connsiteX11" fmla="*/ 0 w 55880"/>
                  <a:gd name="connsiteY11" fmla="*/ 24215 h 31044"/>
                  <a:gd name="connsiteX12" fmla="*/ 0 w 55880"/>
                  <a:gd name="connsiteY12" fmla="*/ 27319 h 31044"/>
                  <a:gd name="connsiteX13" fmla="*/ 3104 w 55880"/>
                  <a:gd name="connsiteY13" fmla="*/ 27319 h 310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55880" h="31044">
                    <a:moveTo>
                      <a:pt x="5278" y="29492"/>
                    </a:moveTo>
                    <a:lnTo>
                      <a:pt x="7451" y="29492"/>
                    </a:lnTo>
                    <a:lnTo>
                      <a:pt x="8382" y="31666"/>
                    </a:lnTo>
                    <a:lnTo>
                      <a:pt x="12418" y="31666"/>
                    </a:lnTo>
                    <a:lnTo>
                      <a:pt x="25146" y="22042"/>
                    </a:lnTo>
                    <a:lnTo>
                      <a:pt x="39737" y="12728"/>
                    </a:lnTo>
                    <a:lnTo>
                      <a:pt x="52155" y="4036"/>
                    </a:lnTo>
                    <a:lnTo>
                      <a:pt x="56191" y="4036"/>
                    </a:lnTo>
                    <a:lnTo>
                      <a:pt x="56191" y="0"/>
                    </a:lnTo>
                    <a:lnTo>
                      <a:pt x="36322" y="0"/>
                    </a:lnTo>
                    <a:lnTo>
                      <a:pt x="17696" y="12728"/>
                    </a:lnTo>
                    <a:lnTo>
                      <a:pt x="0" y="24215"/>
                    </a:lnTo>
                    <a:lnTo>
                      <a:pt x="0" y="27319"/>
                    </a:lnTo>
                    <a:lnTo>
                      <a:pt x="3104" y="27319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09A75623-D20D-4CB4-8BD3-4A487E376978}"/>
                  </a:ext>
                </a:extLst>
              </p:cNvPr>
              <p:cNvSpPr/>
              <p:nvPr/>
            </p:nvSpPr>
            <p:spPr>
              <a:xfrm>
                <a:off x="6939958" y="5274633"/>
                <a:ext cx="15522" cy="12418"/>
              </a:xfrm>
              <a:custGeom>
                <a:avLst/>
                <a:gdLst>
                  <a:gd name="connsiteX0" fmla="*/ 16453 w 15522"/>
                  <a:gd name="connsiteY0" fmla="*/ 0 h 12417"/>
                  <a:gd name="connsiteX1" fmla="*/ 4036 w 15522"/>
                  <a:gd name="connsiteY1" fmla="*/ 0 h 12417"/>
                  <a:gd name="connsiteX2" fmla="*/ 4036 w 15522"/>
                  <a:gd name="connsiteY2" fmla="*/ 4346 h 12417"/>
                  <a:gd name="connsiteX3" fmla="*/ 0 w 15522"/>
                  <a:gd name="connsiteY3" fmla="*/ 4346 h 12417"/>
                  <a:gd name="connsiteX4" fmla="*/ 0 w 15522"/>
                  <a:gd name="connsiteY4" fmla="*/ 12728 h 12417"/>
                  <a:gd name="connsiteX5" fmla="*/ 16453 w 15522"/>
                  <a:gd name="connsiteY5" fmla="*/ 12728 h 124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522" h="12417">
                    <a:moveTo>
                      <a:pt x="16453" y="0"/>
                    </a:moveTo>
                    <a:lnTo>
                      <a:pt x="4036" y="0"/>
                    </a:lnTo>
                    <a:lnTo>
                      <a:pt x="4036" y="4346"/>
                    </a:lnTo>
                    <a:lnTo>
                      <a:pt x="0" y="4346"/>
                    </a:lnTo>
                    <a:lnTo>
                      <a:pt x="0" y="12728"/>
                    </a:lnTo>
                    <a:lnTo>
                      <a:pt x="16453" y="12728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AB35FF45-5900-4E60-96E5-10AEC1834A4A}"/>
                  </a:ext>
                </a:extLst>
              </p:cNvPr>
              <p:cNvSpPr/>
              <p:nvPr/>
            </p:nvSpPr>
            <p:spPr>
              <a:xfrm>
                <a:off x="6808639" y="5623884"/>
                <a:ext cx="40358" cy="46567"/>
              </a:xfrm>
              <a:custGeom>
                <a:avLst/>
                <a:gdLst>
                  <a:gd name="connsiteX0" fmla="*/ 21731 w 40357"/>
                  <a:gd name="connsiteY0" fmla="*/ 31666 h 46566"/>
                  <a:gd name="connsiteX1" fmla="*/ 29182 w 40357"/>
                  <a:gd name="connsiteY1" fmla="*/ 22042 h 46566"/>
                  <a:gd name="connsiteX2" fmla="*/ 40668 w 40357"/>
                  <a:gd name="connsiteY2" fmla="*/ 12728 h 46566"/>
                  <a:gd name="connsiteX3" fmla="*/ 38495 w 40357"/>
                  <a:gd name="connsiteY3" fmla="*/ 9313 h 46566"/>
                  <a:gd name="connsiteX4" fmla="*/ 38495 w 40357"/>
                  <a:gd name="connsiteY4" fmla="*/ 5278 h 46566"/>
                  <a:gd name="connsiteX5" fmla="*/ 38495 w 40357"/>
                  <a:gd name="connsiteY5" fmla="*/ 4036 h 46566"/>
                  <a:gd name="connsiteX6" fmla="*/ 36322 w 40357"/>
                  <a:gd name="connsiteY6" fmla="*/ 4036 h 46566"/>
                  <a:gd name="connsiteX7" fmla="*/ 35391 w 40357"/>
                  <a:gd name="connsiteY7" fmla="*/ 4036 h 46566"/>
                  <a:gd name="connsiteX8" fmla="*/ 31045 w 40357"/>
                  <a:gd name="connsiteY8" fmla="*/ 0 h 46566"/>
                  <a:gd name="connsiteX9" fmla="*/ 23905 w 40357"/>
                  <a:gd name="connsiteY9" fmla="*/ 16764 h 46566"/>
                  <a:gd name="connsiteX10" fmla="*/ 11487 w 40357"/>
                  <a:gd name="connsiteY10" fmla="*/ 29492 h 46566"/>
                  <a:gd name="connsiteX11" fmla="*/ 0 w 40357"/>
                  <a:gd name="connsiteY11" fmla="*/ 42221 h 46566"/>
                  <a:gd name="connsiteX12" fmla="*/ 0 w 40357"/>
                  <a:gd name="connsiteY12" fmla="*/ 46567 h 46566"/>
                  <a:gd name="connsiteX13" fmla="*/ 13349 w 40357"/>
                  <a:gd name="connsiteY13" fmla="*/ 39116 h 465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40357" h="46566">
                    <a:moveTo>
                      <a:pt x="21731" y="31666"/>
                    </a:moveTo>
                    <a:lnTo>
                      <a:pt x="29182" y="22042"/>
                    </a:lnTo>
                    <a:lnTo>
                      <a:pt x="40668" y="12728"/>
                    </a:lnTo>
                    <a:lnTo>
                      <a:pt x="38495" y="9313"/>
                    </a:lnTo>
                    <a:lnTo>
                      <a:pt x="38495" y="5278"/>
                    </a:lnTo>
                    <a:lnTo>
                      <a:pt x="38495" y="4036"/>
                    </a:lnTo>
                    <a:lnTo>
                      <a:pt x="36322" y="4036"/>
                    </a:lnTo>
                    <a:lnTo>
                      <a:pt x="35391" y="4036"/>
                    </a:lnTo>
                    <a:lnTo>
                      <a:pt x="31045" y="0"/>
                    </a:lnTo>
                    <a:lnTo>
                      <a:pt x="23905" y="16764"/>
                    </a:lnTo>
                    <a:lnTo>
                      <a:pt x="11487" y="29492"/>
                    </a:lnTo>
                    <a:lnTo>
                      <a:pt x="0" y="42221"/>
                    </a:lnTo>
                    <a:lnTo>
                      <a:pt x="0" y="46567"/>
                    </a:lnTo>
                    <a:lnTo>
                      <a:pt x="13349" y="39116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2786DB2F-A8F2-4D39-A696-F4F7E8357D54}"/>
                  </a:ext>
                </a:extLst>
              </p:cNvPr>
              <p:cNvSpPr/>
              <p:nvPr/>
            </p:nvSpPr>
            <p:spPr>
              <a:xfrm>
                <a:off x="4168919" y="5514917"/>
                <a:ext cx="24836" cy="12418"/>
              </a:xfrm>
              <a:custGeom>
                <a:avLst/>
                <a:gdLst>
                  <a:gd name="connsiteX0" fmla="*/ 27009 w 24835"/>
                  <a:gd name="connsiteY0" fmla="*/ 4036 h 12417"/>
                  <a:gd name="connsiteX1" fmla="*/ 21731 w 24835"/>
                  <a:gd name="connsiteY1" fmla="*/ 1863 h 12417"/>
                  <a:gd name="connsiteX2" fmla="*/ 14591 w 24835"/>
                  <a:gd name="connsiteY2" fmla="*/ 1863 h 12417"/>
                  <a:gd name="connsiteX3" fmla="*/ 7140 w 24835"/>
                  <a:gd name="connsiteY3" fmla="*/ 0 h 12417"/>
                  <a:gd name="connsiteX4" fmla="*/ 0 w 24835"/>
                  <a:gd name="connsiteY4" fmla="*/ 0 h 12417"/>
                  <a:gd name="connsiteX5" fmla="*/ 0 w 24835"/>
                  <a:gd name="connsiteY5" fmla="*/ 12728 h 12417"/>
                  <a:gd name="connsiteX6" fmla="*/ 27009 w 24835"/>
                  <a:gd name="connsiteY6" fmla="*/ 12728 h 124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835" h="12417">
                    <a:moveTo>
                      <a:pt x="27009" y="4036"/>
                    </a:moveTo>
                    <a:lnTo>
                      <a:pt x="21731" y="1863"/>
                    </a:lnTo>
                    <a:lnTo>
                      <a:pt x="14591" y="1863"/>
                    </a:lnTo>
                    <a:lnTo>
                      <a:pt x="7140" y="0"/>
                    </a:lnTo>
                    <a:lnTo>
                      <a:pt x="0" y="0"/>
                    </a:lnTo>
                    <a:lnTo>
                      <a:pt x="0" y="12728"/>
                    </a:lnTo>
                    <a:lnTo>
                      <a:pt x="27009" y="12728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1BAD1F33-277A-45BD-BF40-DC684C7C7DF3}"/>
                  </a:ext>
                </a:extLst>
              </p:cNvPr>
              <p:cNvSpPr/>
              <p:nvPr/>
            </p:nvSpPr>
            <p:spPr>
              <a:xfrm>
                <a:off x="2808235" y="5420542"/>
                <a:ext cx="27940" cy="15522"/>
              </a:xfrm>
              <a:custGeom>
                <a:avLst/>
                <a:gdLst>
                  <a:gd name="connsiteX0" fmla="*/ 16764 w 27940"/>
                  <a:gd name="connsiteY0" fmla="*/ 2173 h 15522"/>
                  <a:gd name="connsiteX1" fmla="*/ 13660 w 27940"/>
                  <a:gd name="connsiteY1" fmla="*/ 2173 h 15522"/>
                  <a:gd name="connsiteX2" fmla="*/ 6209 w 27940"/>
                  <a:gd name="connsiteY2" fmla="*/ 2173 h 15522"/>
                  <a:gd name="connsiteX3" fmla="*/ 0 w 27940"/>
                  <a:gd name="connsiteY3" fmla="*/ 0 h 15522"/>
                  <a:gd name="connsiteX4" fmla="*/ 0 w 27940"/>
                  <a:gd name="connsiteY4" fmla="*/ 17075 h 15522"/>
                  <a:gd name="connsiteX5" fmla="*/ 7451 w 27940"/>
                  <a:gd name="connsiteY5" fmla="*/ 17075 h 15522"/>
                  <a:gd name="connsiteX6" fmla="*/ 13660 w 27940"/>
                  <a:gd name="connsiteY6" fmla="*/ 17075 h 15522"/>
                  <a:gd name="connsiteX7" fmla="*/ 18937 w 27940"/>
                  <a:gd name="connsiteY7" fmla="*/ 14901 h 15522"/>
                  <a:gd name="connsiteX8" fmla="*/ 24215 w 27940"/>
                  <a:gd name="connsiteY8" fmla="*/ 12728 h 15522"/>
                  <a:gd name="connsiteX9" fmla="*/ 28251 w 27940"/>
                  <a:gd name="connsiteY9" fmla="*/ 12728 h 15522"/>
                  <a:gd name="connsiteX10" fmla="*/ 28251 w 27940"/>
                  <a:gd name="connsiteY10" fmla="*/ 5278 h 15522"/>
                  <a:gd name="connsiteX11" fmla="*/ 22042 w 27940"/>
                  <a:gd name="connsiteY11" fmla="*/ 4346 h 15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7940" h="15522">
                    <a:moveTo>
                      <a:pt x="16764" y="2173"/>
                    </a:moveTo>
                    <a:lnTo>
                      <a:pt x="13660" y="2173"/>
                    </a:lnTo>
                    <a:lnTo>
                      <a:pt x="6209" y="2173"/>
                    </a:lnTo>
                    <a:lnTo>
                      <a:pt x="0" y="0"/>
                    </a:lnTo>
                    <a:lnTo>
                      <a:pt x="0" y="17075"/>
                    </a:lnTo>
                    <a:lnTo>
                      <a:pt x="7451" y="17075"/>
                    </a:lnTo>
                    <a:lnTo>
                      <a:pt x="13660" y="17075"/>
                    </a:lnTo>
                    <a:lnTo>
                      <a:pt x="18937" y="14901"/>
                    </a:lnTo>
                    <a:lnTo>
                      <a:pt x="24215" y="12728"/>
                    </a:lnTo>
                    <a:lnTo>
                      <a:pt x="28251" y="12728"/>
                    </a:lnTo>
                    <a:lnTo>
                      <a:pt x="28251" y="5278"/>
                    </a:lnTo>
                    <a:lnTo>
                      <a:pt x="22042" y="4346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310880D2-29F4-4C12-A95E-90FD65FBBFCC}"/>
                  </a:ext>
                </a:extLst>
              </p:cNvPr>
              <p:cNvSpPr/>
              <p:nvPr/>
            </p:nvSpPr>
            <p:spPr>
              <a:xfrm>
                <a:off x="4066782" y="5047076"/>
                <a:ext cx="12418" cy="15522"/>
              </a:xfrm>
              <a:custGeom>
                <a:avLst/>
                <a:gdLst>
                  <a:gd name="connsiteX0" fmla="*/ 6209 w 12417"/>
                  <a:gd name="connsiteY0" fmla="*/ 17075 h 15522"/>
                  <a:gd name="connsiteX1" fmla="*/ 7140 w 12417"/>
                  <a:gd name="connsiteY1" fmla="*/ 11487 h 15522"/>
                  <a:gd name="connsiteX2" fmla="*/ 7140 w 12417"/>
                  <a:gd name="connsiteY2" fmla="*/ 9624 h 15522"/>
                  <a:gd name="connsiteX3" fmla="*/ 9313 w 12417"/>
                  <a:gd name="connsiteY3" fmla="*/ 6209 h 15522"/>
                  <a:gd name="connsiteX4" fmla="*/ 11487 w 12417"/>
                  <a:gd name="connsiteY4" fmla="*/ 4346 h 15522"/>
                  <a:gd name="connsiteX5" fmla="*/ 12418 w 12417"/>
                  <a:gd name="connsiteY5" fmla="*/ 0 h 15522"/>
                  <a:gd name="connsiteX6" fmla="*/ 9313 w 12417"/>
                  <a:gd name="connsiteY6" fmla="*/ 0 h 15522"/>
                  <a:gd name="connsiteX7" fmla="*/ 7140 w 12417"/>
                  <a:gd name="connsiteY7" fmla="*/ 4346 h 15522"/>
                  <a:gd name="connsiteX8" fmla="*/ 4036 w 12417"/>
                  <a:gd name="connsiteY8" fmla="*/ 7451 h 15522"/>
                  <a:gd name="connsiteX9" fmla="*/ 2173 w 12417"/>
                  <a:gd name="connsiteY9" fmla="*/ 9624 h 15522"/>
                  <a:gd name="connsiteX10" fmla="*/ 0 w 12417"/>
                  <a:gd name="connsiteY10" fmla="*/ 11487 h 15522"/>
                  <a:gd name="connsiteX11" fmla="*/ 0 w 12417"/>
                  <a:gd name="connsiteY11" fmla="*/ 13660 h 15522"/>
                  <a:gd name="connsiteX12" fmla="*/ 2173 w 12417"/>
                  <a:gd name="connsiteY12" fmla="*/ 14901 h 15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417" h="15522">
                    <a:moveTo>
                      <a:pt x="6209" y="17075"/>
                    </a:moveTo>
                    <a:lnTo>
                      <a:pt x="7140" y="11487"/>
                    </a:lnTo>
                    <a:lnTo>
                      <a:pt x="7140" y="9624"/>
                    </a:lnTo>
                    <a:lnTo>
                      <a:pt x="9313" y="6209"/>
                    </a:lnTo>
                    <a:lnTo>
                      <a:pt x="11487" y="4346"/>
                    </a:lnTo>
                    <a:lnTo>
                      <a:pt x="12418" y="0"/>
                    </a:lnTo>
                    <a:lnTo>
                      <a:pt x="9313" y="0"/>
                    </a:lnTo>
                    <a:lnTo>
                      <a:pt x="7140" y="4346"/>
                    </a:lnTo>
                    <a:lnTo>
                      <a:pt x="4036" y="7451"/>
                    </a:lnTo>
                    <a:lnTo>
                      <a:pt x="2173" y="9624"/>
                    </a:lnTo>
                    <a:lnTo>
                      <a:pt x="0" y="11487"/>
                    </a:lnTo>
                    <a:lnTo>
                      <a:pt x="0" y="13660"/>
                    </a:lnTo>
                    <a:lnTo>
                      <a:pt x="2173" y="14901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C398D94C-DB6F-47BD-8219-A46B6CEABFD5}"/>
                  </a:ext>
                </a:extLst>
              </p:cNvPr>
              <p:cNvSpPr/>
              <p:nvPr/>
            </p:nvSpPr>
            <p:spPr>
              <a:xfrm>
                <a:off x="4243736" y="5014168"/>
                <a:ext cx="18627" cy="37253"/>
              </a:xfrm>
              <a:custGeom>
                <a:avLst/>
                <a:gdLst>
                  <a:gd name="connsiteX0" fmla="*/ 3104 w 18626"/>
                  <a:gd name="connsiteY0" fmla="*/ 31976 h 37253"/>
                  <a:gd name="connsiteX1" fmla="*/ 3104 w 18626"/>
                  <a:gd name="connsiteY1" fmla="*/ 32907 h 37253"/>
                  <a:gd name="connsiteX2" fmla="*/ 3104 w 18626"/>
                  <a:gd name="connsiteY2" fmla="*/ 35080 h 37253"/>
                  <a:gd name="connsiteX3" fmla="*/ 5278 w 18626"/>
                  <a:gd name="connsiteY3" fmla="*/ 37253 h 37253"/>
                  <a:gd name="connsiteX4" fmla="*/ 12728 w 18626"/>
                  <a:gd name="connsiteY4" fmla="*/ 37253 h 37253"/>
                  <a:gd name="connsiteX5" fmla="*/ 14591 w 18626"/>
                  <a:gd name="connsiteY5" fmla="*/ 37253 h 37253"/>
                  <a:gd name="connsiteX6" fmla="*/ 14591 w 18626"/>
                  <a:gd name="connsiteY6" fmla="*/ 35080 h 37253"/>
                  <a:gd name="connsiteX7" fmla="*/ 15833 w 18626"/>
                  <a:gd name="connsiteY7" fmla="*/ 35080 h 37253"/>
                  <a:gd name="connsiteX8" fmla="*/ 17695 w 18626"/>
                  <a:gd name="connsiteY8" fmla="*/ 35080 h 37253"/>
                  <a:gd name="connsiteX9" fmla="*/ 19869 w 18626"/>
                  <a:gd name="connsiteY9" fmla="*/ 32907 h 37253"/>
                  <a:gd name="connsiteX10" fmla="*/ 17695 w 18626"/>
                  <a:gd name="connsiteY10" fmla="*/ 22352 h 37253"/>
                  <a:gd name="connsiteX11" fmla="*/ 15833 w 18626"/>
                  <a:gd name="connsiteY11" fmla="*/ 9624 h 37253"/>
                  <a:gd name="connsiteX12" fmla="*/ 12728 w 18626"/>
                  <a:gd name="connsiteY12" fmla="*/ 0 h 37253"/>
                  <a:gd name="connsiteX13" fmla="*/ 0 w 18626"/>
                  <a:gd name="connsiteY13" fmla="*/ 29803 h 37253"/>
                  <a:gd name="connsiteX14" fmla="*/ 1242 w 18626"/>
                  <a:gd name="connsiteY14" fmla="*/ 31976 h 372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8626" h="37253">
                    <a:moveTo>
                      <a:pt x="3104" y="31976"/>
                    </a:moveTo>
                    <a:lnTo>
                      <a:pt x="3104" y="32907"/>
                    </a:lnTo>
                    <a:lnTo>
                      <a:pt x="3104" y="35080"/>
                    </a:lnTo>
                    <a:lnTo>
                      <a:pt x="5278" y="37253"/>
                    </a:lnTo>
                    <a:lnTo>
                      <a:pt x="12728" y="37253"/>
                    </a:lnTo>
                    <a:lnTo>
                      <a:pt x="14591" y="37253"/>
                    </a:lnTo>
                    <a:lnTo>
                      <a:pt x="14591" y="35080"/>
                    </a:lnTo>
                    <a:lnTo>
                      <a:pt x="15833" y="35080"/>
                    </a:lnTo>
                    <a:lnTo>
                      <a:pt x="17695" y="35080"/>
                    </a:lnTo>
                    <a:lnTo>
                      <a:pt x="19869" y="32907"/>
                    </a:lnTo>
                    <a:lnTo>
                      <a:pt x="17695" y="22352"/>
                    </a:lnTo>
                    <a:lnTo>
                      <a:pt x="15833" y="9624"/>
                    </a:lnTo>
                    <a:lnTo>
                      <a:pt x="12728" y="0"/>
                    </a:lnTo>
                    <a:lnTo>
                      <a:pt x="0" y="29803"/>
                    </a:lnTo>
                    <a:lnTo>
                      <a:pt x="1242" y="31976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CAC10A9E-7E17-4A04-809E-8A1651625AB0}"/>
                  </a:ext>
                </a:extLst>
              </p:cNvPr>
              <p:cNvSpPr/>
              <p:nvPr/>
            </p:nvSpPr>
            <p:spPr>
              <a:xfrm>
                <a:off x="6688807" y="5690630"/>
                <a:ext cx="149014" cy="161432"/>
              </a:xfrm>
              <a:custGeom>
                <a:avLst/>
                <a:gdLst>
                  <a:gd name="connsiteX0" fmla="*/ 11486 w 149013"/>
                  <a:gd name="connsiteY0" fmla="*/ 128835 h 161431"/>
                  <a:gd name="connsiteX1" fmla="*/ 23904 w 149013"/>
                  <a:gd name="connsiteY1" fmla="*/ 145910 h 161431"/>
                  <a:gd name="connsiteX2" fmla="*/ 36322 w 149013"/>
                  <a:gd name="connsiteY2" fmla="*/ 151187 h 161431"/>
                  <a:gd name="connsiteX3" fmla="*/ 49051 w 149013"/>
                  <a:gd name="connsiteY3" fmla="*/ 153360 h 161431"/>
                  <a:gd name="connsiteX4" fmla="*/ 62400 w 149013"/>
                  <a:gd name="connsiteY4" fmla="*/ 153360 h 161431"/>
                  <a:gd name="connsiteX5" fmla="*/ 72955 w 149013"/>
                  <a:gd name="connsiteY5" fmla="*/ 155533 h 161431"/>
                  <a:gd name="connsiteX6" fmla="*/ 84441 w 149013"/>
                  <a:gd name="connsiteY6" fmla="*/ 161742 h 161431"/>
                  <a:gd name="connsiteX7" fmla="*/ 90650 w 149013"/>
                  <a:gd name="connsiteY7" fmla="*/ 161742 h 161431"/>
                  <a:gd name="connsiteX8" fmla="*/ 96859 w 149013"/>
                  <a:gd name="connsiteY8" fmla="*/ 160811 h 161431"/>
                  <a:gd name="connsiteX9" fmla="*/ 102137 w 149013"/>
                  <a:gd name="connsiteY9" fmla="*/ 160811 h 161431"/>
                  <a:gd name="connsiteX10" fmla="*/ 107104 w 149013"/>
                  <a:gd name="connsiteY10" fmla="*/ 156465 h 161431"/>
                  <a:gd name="connsiteX11" fmla="*/ 116728 w 149013"/>
                  <a:gd name="connsiteY11" fmla="*/ 138459 h 161431"/>
                  <a:gd name="connsiteX12" fmla="*/ 121695 w 149013"/>
                  <a:gd name="connsiteY12" fmla="*/ 118280 h 161431"/>
                  <a:gd name="connsiteX13" fmla="*/ 131319 w 149013"/>
                  <a:gd name="connsiteY13" fmla="*/ 101516 h 161431"/>
                  <a:gd name="connsiteX14" fmla="*/ 133181 w 149013"/>
                  <a:gd name="connsiteY14" fmla="*/ 97170 h 161431"/>
                  <a:gd name="connsiteX15" fmla="*/ 134423 w 149013"/>
                  <a:gd name="connsiteY15" fmla="*/ 96238 h 161431"/>
                  <a:gd name="connsiteX16" fmla="*/ 136286 w 149013"/>
                  <a:gd name="connsiteY16" fmla="*/ 94065 h 161431"/>
                  <a:gd name="connsiteX17" fmla="*/ 138459 w 149013"/>
                  <a:gd name="connsiteY17" fmla="*/ 94065 h 161431"/>
                  <a:gd name="connsiteX18" fmla="*/ 141563 w 149013"/>
                  <a:gd name="connsiteY18" fmla="*/ 94065 h 161431"/>
                  <a:gd name="connsiteX19" fmla="*/ 147772 w 149013"/>
                  <a:gd name="connsiteY19" fmla="*/ 91892 h 161431"/>
                  <a:gd name="connsiteX20" fmla="*/ 140632 w 149013"/>
                  <a:gd name="connsiteY20" fmla="*/ 76991 h 161431"/>
                  <a:gd name="connsiteX21" fmla="*/ 133181 w 149013"/>
                  <a:gd name="connsiteY21" fmla="*/ 64262 h 161431"/>
                  <a:gd name="connsiteX22" fmla="*/ 126972 w 149013"/>
                  <a:gd name="connsiteY22" fmla="*/ 47498 h 161431"/>
                  <a:gd name="connsiteX23" fmla="*/ 134423 w 149013"/>
                  <a:gd name="connsiteY23" fmla="*/ 44394 h 161431"/>
                  <a:gd name="connsiteX24" fmla="*/ 140632 w 149013"/>
                  <a:gd name="connsiteY24" fmla="*/ 40047 h 161431"/>
                  <a:gd name="connsiteX25" fmla="*/ 145910 w 149013"/>
                  <a:gd name="connsiteY25" fmla="*/ 34770 h 161431"/>
                  <a:gd name="connsiteX26" fmla="*/ 150877 w 149013"/>
                  <a:gd name="connsiteY26" fmla="*/ 31666 h 161431"/>
                  <a:gd name="connsiteX27" fmla="*/ 145910 w 149013"/>
                  <a:gd name="connsiteY27" fmla="*/ 22042 h 161431"/>
                  <a:gd name="connsiteX28" fmla="*/ 134423 w 149013"/>
                  <a:gd name="connsiteY28" fmla="*/ 10555 h 161431"/>
                  <a:gd name="connsiteX29" fmla="*/ 121695 w 149013"/>
                  <a:gd name="connsiteY29" fmla="*/ 3104 h 161431"/>
                  <a:gd name="connsiteX30" fmla="*/ 111450 w 149013"/>
                  <a:gd name="connsiteY30" fmla="*/ 0 h 161431"/>
                  <a:gd name="connsiteX31" fmla="*/ 105241 w 149013"/>
                  <a:gd name="connsiteY31" fmla="*/ 9313 h 161431"/>
                  <a:gd name="connsiteX32" fmla="*/ 99963 w 149013"/>
                  <a:gd name="connsiteY32" fmla="*/ 17695 h 161431"/>
                  <a:gd name="connsiteX33" fmla="*/ 94686 w 149013"/>
                  <a:gd name="connsiteY33" fmla="*/ 27319 h 161431"/>
                  <a:gd name="connsiteX34" fmla="*/ 90650 w 149013"/>
                  <a:gd name="connsiteY34" fmla="*/ 40047 h 161431"/>
                  <a:gd name="connsiteX35" fmla="*/ 84441 w 149013"/>
                  <a:gd name="connsiteY35" fmla="*/ 40047 h 161431"/>
                  <a:gd name="connsiteX36" fmla="*/ 78232 w 149013"/>
                  <a:gd name="connsiteY36" fmla="*/ 40047 h 161431"/>
                  <a:gd name="connsiteX37" fmla="*/ 74817 w 149013"/>
                  <a:gd name="connsiteY37" fmla="*/ 40047 h 161431"/>
                  <a:gd name="connsiteX38" fmla="*/ 72955 w 149013"/>
                  <a:gd name="connsiteY38" fmla="*/ 42221 h 161431"/>
                  <a:gd name="connsiteX39" fmla="*/ 72955 w 149013"/>
                  <a:gd name="connsiteY39" fmla="*/ 44394 h 161431"/>
                  <a:gd name="connsiteX40" fmla="*/ 72955 w 149013"/>
                  <a:gd name="connsiteY40" fmla="*/ 46256 h 161431"/>
                  <a:gd name="connsiteX41" fmla="*/ 70782 w 149013"/>
                  <a:gd name="connsiteY41" fmla="*/ 47498 h 161431"/>
                  <a:gd name="connsiteX42" fmla="*/ 70782 w 149013"/>
                  <a:gd name="connsiteY42" fmla="*/ 49671 h 161431"/>
                  <a:gd name="connsiteX43" fmla="*/ 67677 w 149013"/>
                  <a:gd name="connsiteY43" fmla="*/ 53707 h 161431"/>
                  <a:gd name="connsiteX44" fmla="*/ 63641 w 149013"/>
                  <a:gd name="connsiteY44" fmla="*/ 57122 h 161431"/>
                  <a:gd name="connsiteX45" fmla="*/ 40668 w 149013"/>
                  <a:gd name="connsiteY45" fmla="*/ 60226 h 161431"/>
                  <a:gd name="connsiteX46" fmla="*/ 31355 w 149013"/>
                  <a:gd name="connsiteY46" fmla="*/ 75128 h 161431"/>
                  <a:gd name="connsiteX47" fmla="*/ 23904 w 149013"/>
                  <a:gd name="connsiteY47" fmla="*/ 79164 h 161431"/>
                  <a:gd name="connsiteX48" fmla="*/ 16764 w 149013"/>
                  <a:gd name="connsiteY48" fmla="*/ 76991 h 161431"/>
                  <a:gd name="connsiteX49" fmla="*/ 9313 w 149013"/>
                  <a:gd name="connsiteY49" fmla="*/ 76991 h 161431"/>
                  <a:gd name="connsiteX50" fmla="*/ 0 w 149013"/>
                  <a:gd name="connsiteY50" fmla="*/ 81337 h 161431"/>
                  <a:gd name="connsiteX51" fmla="*/ 2173 w 149013"/>
                  <a:gd name="connsiteY51" fmla="*/ 106793 h 1614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</a:cxnLst>
                <a:rect l="l" t="t" r="r" b="b"/>
                <a:pathLst>
                  <a:path w="149013" h="161431">
                    <a:moveTo>
                      <a:pt x="11486" y="128835"/>
                    </a:moveTo>
                    <a:lnTo>
                      <a:pt x="23904" y="145910"/>
                    </a:lnTo>
                    <a:lnTo>
                      <a:pt x="36322" y="151187"/>
                    </a:lnTo>
                    <a:lnTo>
                      <a:pt x="49051" y="153360"/>
                    </a:lnTo>
                    <a:lnTo>
                      <a:pt x="62400" y="153360"/>
                    </a:lnTo>
                    <a:lnTo>
                      <a:pt x="72955" y="155533"/>
                    </a:lnTo>
                    <a:lnTo>
                      <a:pt x="84441" y="161742"/>
                    </a:lnTo>
                    <a:lnTo>
                      <a:pt x="90650" y="161742"/>
                    </a:lnTo>
                    <a:lnTo>
                      <a:pt x="96859" y="160811"/>
                    </a:lnTo>
                    <a:lnTo>
                      <a:pt x="102137" y="160811"/>
                    </a:lnTo>
                    <a:lnTo>
                      <a:pt x="107104" y="156465"/>
                    </a:lnTo>
                    <a:lnTo>
                      <a:pt x="116728" y="138459"/>
                    </a:lnTo>
                    <a:lnTo>
                      <a:pt x="121695" y="118280"/>
                    </a:lnTo>
                    <a:lnTo>
                      <a:pt x="131319" y="101516"/>
                    </a:lnTo>
                    <a:lnTo>
                      <a:pt x="133181" y="97170"/>
                    </a:lnTo>
                    <a:lnTo>
                      <a:pt x="134423" y="96238"/>
                    </a:lnTo>
                    <a:lnTo>
                      <a:pt x="136286" y="94065"/>
                    </a:lnTo>
                    <a:lnTo>
                      <a:pt x="138459" y="94065"/>
                    </a:lnTo>
                    <a:lnTo>
                      <a:pt x="141563" y="94065"/>
                    </a:lnTo>
                    <a:lnTo>
                      <a:pt x="147772" y="91892"/>
                    </a:lnTo>
                    <a:lnTo>
                      <a:pt x="140632" y="76991"/>
                    </a:lnTo>
                    <a:lnTo>
                      <a:pt x="133181" y="64262"/>
                    </a:lnTo>
                    <a:lnTo>
                      <a:pt x="126972" y="47498"/>
                    </a:lnTo>
                    <a:lnTo>
                      <a:pt x="134423" y="44394"/>
                    </a:lnTo>
                    <a:lnTo>
                      <a:pt x="140632" y="40047"/>
                    </a:lnTo>
                    <a:lnTo>
                      <a:pt x="145910" y="34770"/>
                    </a:lnTo>
                    <a:lnTo>
                      <a:pt x="150877" y="31666"/>
                    </a:lnTo>
                    <a:lnTo>
                      <a:pt x="145910" y="22042"/>
                    </a:lnTo>
                    <a:lnTo>
                      <a:pt x="134423" y="10555"/>
                    </a:lnTo>
                    <a:lnTo>
                      <a:pt x="121695" y="3104"/>
                    </a:lnTo>
                    <a:lnTo>
                      <a:pt x="111450" y="0"/>
                    </a:lnTo>
                    <a:lnTo>
                      <a:pt x="105241" y="9313"/>
                    </a:lnTo>
                    <a:lnTo>
                      <a:pt x="99963" y="17695"/>
                    </a:lnTo>
                    <a:lnTo>
                      <a:pt x="94686" y="27319"/>
                    </a:lnTo>
                    <a:lnTo>
                      <a:pt x="90650" y="40047"/>
                    </a:lnTo>
                    <a:lnTo>
                      <a:pt x="84441" y="40047"/>
                    </a:lnTo>
                    <a:lnTo>
                      <a:pt x="78232" y="40047"/>
                    </a:lnTo>
                    <a:lnTo>
                      <a:pt x="74817" y="40047"/>
                    </a:lnTo>
                    <a:lnTo>
                      <a:pt x="72955" y="42221"/>
                    </a:lnTo>
                    <a:lnTo>
                      <a:pt x="72955" y="44394"/>
                    </a:lnTo>
                    <a:lnTo>
                      <a:pt x="72955" y="46256"/>
                    </a:lnTo>
                    <a:lnTo>
                      <a:pt x="70782" y="47498"/>
                    </a:lnTo>
                    <a:lnTo>
                      <a:pt x="70782" y="49671"/>
                    </a:lnTo>
                    <a:lnTo>
                      <a:pt x="67677" y="53707"/>
                    </a:lnTo>
                    <a:lnTo>
                      <a:pt x="63641" y="57122"/>
                    </a:lnTo>
                    <a:lnTo>
                      <a:pt x="40668" y="60226"/>
                    </a:lnTo>
                    <a:lnTo>
                      <a:pt x="31355" y="75128"/>
                    </a:lnTo>
                    <a:lnTo>
                      <a:pt x="23904" y="79164"/>
                    </a:lnTo>
                    <a:lnTo>
                      <a:pt x="16764" y="76991"/>
                    </a:lnTo>
                    <a:lnTo>
                      <a:pt x="9313" y="76991"/>
                    </a:lnTo>
                    <a:lnTo>
                      <a:pt x="0" y="81337"/>
                    </a:lnTo>
                    <a:lnTo>
                      <a:pt x="2173" y="106793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7DA90CA3-F7C1-49CD-94B0-9E724693CF09}"/>
                  </a:ext>
                </a:extLst>
              </p:cNvPr>
              <p:cNvSpPr/>
              <p:nvPr/>
            </p:nvSpPr>
            <p:spPr>
              <a:xfrm>
                <a:off x="6961689" y="5762343"/>
                <a:ext cx="15522" cy="46567"/>
              </a:xfrm>
              <a:custGeom>
                <a:avLst/>
                <a:gdLst>
                  <a:gd name="connsiteX0" fmla="*/ 7140 w 15522"/>
                  <a:gd name="connsiteY0" fmla="*/ 46567 h 46566"/>
                  <a:gd name="connsiteX1" fmla="*/ 11486 w 15522"/>
                  <a:gd name="connsiteY1" fmla="*/ 42531 h 46566"/>
                  <a:gd name="connsiteX2" fmla="*/ 12418 w 15522"/>
                  <a:gd name="connsiteY2" fmla="*/ 40358 h 46566"/>
                  <a:gd name="connsiteX3" fmla="*/ 12418 w 15522"/>
                  <a:gd name="connsiteY3" fmla="*/ 39116 h 46566"/>
                  <a:gd name="connsiteX4" fmla="*/ 12418 w 15522"/>
                  <a:gd name="connsiteY4" fmla="*/ 37253 h 46566"/>
                  <a:gd name="connsiteX5" fmla="*/ 12418 w 15522"/>
                  <a:gd name="connsiteY5" fmla="*/ 35080 h 46566"/>
                  <a:gd name="connsiteX6" fmla="*/ 12418 w 15522"/>
                  <a:gd name="connsiteY6" fmla="*/ 32907 h 46566"/>
                  <a:gd name="connsiteX7" fmla="*/ 14591 w 15522"/>
                  <a:gd name="connsiteY7" fmla="*/ 31976 h 46566"/>
                  <a:gd name="connsiteX8" fmla="*/ 17695 w 15522"/>
                  <a:gd name="connsiteY8" fmla="*/ 29803 h 46566"/>
                  <a:gd name="connsiteX9" fmla="*/ 17695 w 15522"/>
                  <a:gd name="connsiteY9" fmla="*/ 20179 h 46566"/>
                  <a:gd name="connsiteX10" fmla="*/ 17695 w 15522"/>
                  <a:gd name="connsiteY10" fmla="*/ 12728 h 46566"/>
                  <a:gd name="connsiteX11" fmla="*/ 16764 w 15522"/>
                  <a:gd name="connsiteY11" fmla="*/ 9624 h 46566"/>
                  <a:gd name="connsiteX12" fmla="*/ 12418 w 15522"/>
                  <a:gd name="connsiteY12" fmla="*/ 5278 h 46566"/>
                  <a:gd name="connsiteX13" fmla="*/ 9313 w 15522"/>
                  <a:gd name="connsiteY13" fmla="*/ 3415 h 46566"/>
                  <a:gd name="connsiteX14" fmla="*/ 2173 w 15522"/>
                  <a:gd name="connsiteY14" fmla="*/ 0 h 46566"/>
                  <a:gd name="connsiteX15" fmla="*/ 0 w 15522"/>
                  <a:gd name="connsiteY15" fmla="*/ 12728 h 46566"/>
                  <a:gd name="connsiteX16" fmla="*/ 0 w 15522"/>
                  <a:gd name="connsiteY16" fmla="*/ 25457 h 46566"/>
                  <a:gd name="connsiteX17" fmla="*/ 7140 w 15522"/>
                  <a:gd name="connsiteY17" fmla="*/ 37253 h 465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5522" h="46566">
                    <a:moveTo>
                      <a:pt x="7140" y="46567"/>
                    </a:moveTo>
                    <a:lnTo>
                      <a:pt x="11486" y="42531"/>
                    </a:lnTo>
                    <a:lnTo>
                      <a:pt x="12418" y="40358"/>
                    </a:lnTo>
                    <a:lnTo>
                      <a:pt x="12418" y="39116"/>
                    </a:lnTo>
                    <a:lnTo>
                      <a:pt x="12418" y="37253"/>
                    </a:lnTo>
                    <a:lnTo>
                      <a:pt x="12418" y="35080"/>
                    </a:lnTo>
                    <a:lnTo>
                      <a:pt x="12418" y="32907"/>
                    </a:lnTo>
                    <a:lnTo>
                      <a:pt x="14591" y="31976"/>
                    </a:lnTo>
                    <a:lnTo>
                      <a:pt x="17695" y="29803"/>
                    </a:lnTo>
                    <a:lnTo>
                      <a:pt x="17695" y="20179"/>
                    </a:lnTo>
                    <a:lnTo>
                      <a:pt x="17695" y="12728"/>
                    </a:lnTo>
                    <a:lnTo>
                      <a:pt x="16764" y="9624"/>
                    </a:lnTo>
                    <a:lnTo>
                      <a:pt x="12418" y="5278"/>
                    </a:lnTo>
                    <a:lnTo>
                      <a:pt x="9313" y="3415"/>
                    </a:lnTo>
                    <a:lnTo>
                      <a:pt x="2173" y="0"/>
                    </a:lnTo>
                    <a:lnTo>
                      <a:pt x="0" y="12728"/>
                    </a:lnTo>
                    <a:lnTo>
                      <a:pt x="0" y="25457"/>
                    </a:lnTo>
                    <a:lnTo>
                      <a:pt x="7140" y="37253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86583711-7E7C-448D-BBEB-F6296909CC32}"/>
                  </a:ext>
                </a:extLst>
              </p:cNvPr>
              <p:cNvSpPr/>
              <p:nvPr/>
            </p:nvSpPr>
            <p:spPr>
              <a:xfrm>
                <a:off x="7269030" y="5852372"/>
                <a:ext cx="58985" cy="31045"/>
              </a:xfrm>
              <a:custGeom>
                <a:avLst/>
                <a:gdLst>
                  <a:gd name="connsiteX0" fmla="*/ 12418 w 58984"/>
                  <a:gd name="connsiteY0" fmla="*/ 28561 h 31044"/>
                  <a:gd name="connsiteX1" fmla="*/ 17695 w 58984"/>
                  <a:gd name="connsiteY1" fmla="*/ 29492 h 31044"/>
                  <a:gd name="connsiteX2" fmla="*/ 23904 w 58984"/>
                  <a:gd name="connsiteY2" fmla="*/ 31666 h 31044"/>
                  <a:gd name="connsiteX3" fmla="*/ 60537 w 58984"/>
                  <a:gd name="connsiteY3" fmla="*/ 21110 h 31044"/>
                  <a:gd name="connsiteX4" fmla="*/ 60537 w 58984"/>
                  <a:gd name="connsiteY4" fmla="*/ 931 h 31044"/>
                  <a:gd name="connsiteX5" fmla="*/ 59605 w 58984"/>
                  <a:gd name="connsiteY5" fmla="*/ 0 h 31044"/>
                  <a:gd name="connsiteX6" fmla="*/ 50913 w 58984"/>
                  <a:gd name="connsiteY6" fmla="*/ 0 h 31044"/>
                  <a:gd name="connsiteX7" fmla="*/ 38495 w 58984"/>
                  <a:gd name="connsiteY7" fmla="*/ 9624 h 31044"/>
                  <a:gd name="connsiteX8" fmla="*/ 21731 w 58984"/>
                  <a:gd name="connsiteY8" fmla="*/ 14901 h 31044"/>
                  <a:gd name="connsiteX9" fmla="*/ 0 w 58984"/>
                  <a:gd name="connsiteY9" fmla="*/ 17075 h 31044"/>
                  <a:gd name="connsiteX10" fmla="*/ 0 w 58984"/>
                  <a:gd name="connsiteY10" fmla="*/ 24215 h 31044"/>
                  <a:gd name="connsiteX11" fmla="*/ 5277 w 58984"/>
                  <a:gd name="connsiteY11" fmla="*/ 26388 h 310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8984" h="31044">
                    <a:moveTo>
                      <a:pt x="12418" y="28561"/>
                    </a:moveTo>
                    <a:lnTo>
                      <a:pt x="17695" y="29492"/>
                    </a:lnTo>
                    <a:lnTo>
                      <a:pt x="23904" y="31666"/>
                    </a:lnTo>
                    <a:lnTo>
                      <a:pt x="60537" y="21110"/>
                    </a:lnTo>
                    <a:lnTo>
                      <a:pt x="60537" y="931"/>
                    </a:lnTo>
                    <a:lnTo>
                      <a:pt x="59605" y="0"/>
                    </a:lnTo>
                    <a:lnTo>
                      <a:pt x="50913" y="0"/>
                    </a:lnTo>
                    <a:lnTo>
                      <a:pt x="38495" y="9624"/>
                    </a:lnTo>
                    <a:lnTo>
                      <a:pt x="21731" y="14901"/>
                    </a:lnTo>
                    <a:lnTo>
                      <a:pt x="0" y="17075"/>
                    </a:lnTo>
                    <a:lnTo>
                      <a:pt x="0" y="24215"/>
                    </a:lnTo>
                    <a:lnTo>
                      <a:pt x="5277" y="26388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CF3F7400-C820-433A-9D78-886E05481E1F}"/>
                  </a:ext>
                </a:extLst>
              </p:cNvPr>
              <p:cNvSpPr/>
              <p:nvPr/>
            </p:nvSpPr>
            <p:spPr>
              <a:xfrm>
                <a:off x="7008566" y="5801459"/>
                <a:ext cx="291819" cy="152118"/>
              </a:xfrm>
              <a:custGeom>
                <a:avLst/>
                <a:gdLst>
                  <a:gd name="connsiteX0" fmla="*/ 207378 w 291819"/>
                  <a:gd name="connsiteY0" fmla="*/ 60537 h 152118"/>
                  <a:gd name="connsiteX1" fmla="*/ 192787 w 291819"/>
                  <a:gd name="connsiteY1" fmla="*/ 49982 h 152118"/>
                  <a:gd name="connsiteX2" fmla="*/ 175091 w 291819"/>
                  <a:gd name="connsiteY2" fmla="*/ 38185 h 152118"/>
                  <a:gd name="connsiteX3" fmla="*/ 153050 w 291819"/>
                  <a:gd name="connsiteY3" fmla="*/ 30734 h 152118"/>
                  <a:gd name="connsiteX4" fmla="*/ 135354 w 291819"/>
                  <a:gd name="connsiteY4" fmla="*/ 23283 h 152118"/>
                  <a:gd name="connsiteX5" fmla="*/ 120763 w 291819"/>
                  <a:gd name="connsiteY5" fmla="*/ 14901 h 152118"/>
                  <a:gd name="connsiteX6" fmla="*/ 102137 w 291819"/>
                  <a:gd name="connsiteY6" fmla="*/ 16143 h 152118"/>
                  <a:gd name="connsiteX7" fmla="*/ 89719 w 291819"/>
                  <a:gd name="connsiteY7" fmla="*/ 20179 h 152118"/>
                  <a:gd name="connsiteX8" fmla="*/ 80095 w 291819"/>
                  <a:gd name="connsiteY8" fmla="*/ 25456 h 152118"/>
                  <a:gd name="connsiteX9" fmla="*/ 70782 w 291819"/>
                  <a:gd name="connsiteY9" fmla="*/ 35080 h 152118"/>
                  <a:gd name="connsiteX10" fmla="*/ 70782 w 291819"/>
                  <a:gd name="connsiteY10" fmla="*/ 38185 h 152118"/>
                  <a:gd name="connsiteX11" fmla="*/ 67677 w 291819"/>
                  <a:gd name="connsiteY11" fmla="*/ 38185 h 152118"/>
                  <a:gd name="connsiteX12" fmla="*/ 67677 w 291819"/>
                  <a:gd name="connsiteY12" fmla="*/ 35080 h 152118"/>
                  <a:gd name="connsiteX13" fmla="*/ 60537 w 291819"/>
                  <a:gd name="connsiteY13" fmla="*/ 25456 h 152118"/>
                  <a:gd name="connsiteX14" fmla="*/ 55259 w 291819"/>
                  <a:gd name="connsiteY14" fmla="*/ 14901 h 152118"/>
                  <a:gd name="connsiteX15" fmla="*/ 50913 w 291819"/>
                  <a:gd name="connsiteY15" fmla="*/ 1242 h 152118"/>
                  <a:gd name="connsiteX16" fmla="*/ 36322 w 291819"/>
                  <a:gd name="connsiteY16" fmla="*/ 0 h 152118"/>
                  <a:gd name="connsiteX17" fmla="*/ 26078 w 291819"/>
                  <a:gd name="connsiteY17" fmla="*/ 0 h 152118"/>
                  <a:gd name="connsiteX18" fmla="*/ 14591 w 291819"/>
                  <a:gd name="connsiteY18" fmla="*/ 0 h 152118"/>
                  <a:gd name="connsiteX19" fmla="*/ 0 w 291819"/>
                  <a:gd name="connsiteY19" fmla="*/ 1242 h 152118"/>
                  <a:gd name="connsiteX20" fmla="*/ 0 w 291819"/>
                  <a:gd name="connsiteY20" fmla="*/ 10866 h 152118"/>
                  <a:gd name="connsiteX21" fmla="*/ 9313 w 291819"/>
                  <a:gd name="connsiteY21" fmla="*/ 14901 h 152118"/>
                  <a:gd name="connsiteX22" fmla="*/ 20800 w 291819"/>
                  <a:gd name="connsiteY22" fmla="*/ 20179 h 152118"/>
                  <a:gd name="connsiteX23" fmla="*/ 31355 w 291819"/>
                  <a:gd name="connsiteY23" fmla="*/ 22352 h 152118"/>
                  <a:gd name="connsiteX24" fmla="*/ 29182 w 291819"/>
                  <a:gd name="connsiteY24" fmla="*/ 25456 h 152118"/>
                  <a:gd name="connsiteX25" fmla="*/ 28250 w 291819"/>
                  <a:gd name="connsiteY25" fmla="*/ 27630 h 152118"/>
                  <a:gd name="connsiteX26" fmla="*/ 26078 w 291819"/>
                  <a:gd name="connsiteY26" fmla="*/ 29803 h 152118"/>
                  <a:gd name="connsiteX27" fmla="*/ 23904 w 291819"/>
                  <a:gd name="connsiteY27" fmla="*/ 29803 h 152118"/>
                  <a:gd name="connsiteX28" fmla="*/ 20800 w 291819"/>
                  <a:gd name="connsiteY28" fmla="*/ 30734 h 152118"/>
                  <a:gd name="connsiteX29" fmla="*/ 29182 w 291819"/>
                  <a:gd name="connsiteY29" fmla="*/ 42531 h 152118"/>
                  <a:gd name="connsiteX30" fmla="*/ 42842 w 291819"/>
                  <a:gd name="connsiteY30" fmla="*/ 49982 h 152118"/>
                  <a:gd name="connsiteX31" fmla="*/ 58364 w 291819"/>
                  <a:gd name="connsiteY31" fmla="*/ 53086 h 152118"/>
                  <a:gd name="connsiteX32" fmla="*/ 75128 w 291819"/>
                  <a:gd name="connsiteY32" fmla="*/ 58364 h 152118"/>
                  <a:gd name="connsiteX33" fmla="*/ 89719 w 291819"/>
                  <a:gd name="connsiteY33" fmla="*/ 62710 h 152118"/>
                  <a:gd name="connsiteX34" fmla="*/ 102137 w 291819"/>
                  <a:gd name="connsiteY34" fmla="*/ 72023 h 152118"/>
                  <a:gd name="connsiteX35" fmla="*/ 111450 w 291819"/>
                  <a:gd name="connsiteY35" fmla="*/ 87856 h 152118"/>
                  <a:gd name="connsiteX36" fmla="*/ 113623 w 291819"/>
                  <a:gd name="connsiteY36" fmla="*/ 92202 h 152118"/>
                  <a:gd name="connsiteX37" fmla="*/ 111450 w 291819"/>
                  <a:gd name="connsiteY37" fmla="*/ 95307 h 152118"/>
                  <a:gd name="connsiteX38" fmla="*/ 109277 w 291819"/>
                  <a:gd name="connsiteY38" fmla="*/ 99653 h 152118"/>
                  <a:gd name="connsiteX39" fmla="*/ 107414 w 291819"/>
                  <a:gd name="connsiteY39" fmla="*/ 102757 h 152118"/>
                  <a:gd name="connsiteX40" fmla="*/ 106172 w 291819"/>
                  <a:gd name="connsiteY40" fmla="*/ 109277 h 152118"/>
                  <a:gd name="connsiteX41" fmla="*/ 104310 w 291819"/>
                  <a:gd name="connsiteY41" fmla="*/ 116417 h 152118"/>
                  <a:gd name="connsiteX42" fmla="*/ 122005 w 291819"/>
                  <a:gd name="connsiteY42" fmla="*/ 114554 h 152118"/>
                  <a:gd name="connsiteX43" fmla="*/ 135354 w 291819"/>
                  <a:gd name="connsiteY43" fmla="*/ 116417 h 152118"/>
                  <a:gd name="connsiteX44" fmla="*/ 147772 w 291819"/>
                  <a:gd name="connsiteY44" fmla="*/ 119832 h 152118"/>
                  <a:gd name="connsiteX45" fmla="*/ 160500 w 291819"/>
                  <a:gd name="connsiteY45" fmla="*/ 126972 h 152118"/>
                  <a:gd name="connsiteX46" fmla="*/ 172918 w 291819"/>
                  <a:gd name="connsiteY46" fmla="*/ 123868 h 152118"/>
                  <a:gd name="connsiteX47" fmla="*/ 185336 w 291819"/>
                  <a:gd name="connsiteY47" fmla="*/ 116417 h 152118"/>
                  <a:gd name="connsiteX48" fmla="*/ 198996 w 291819"/>
                  <a:gd name="connsiteY48" fmla="*/ 112381 h 152118"/>
                  <a:gd name="connsiteX49" fmla="*/ 209241 w 291819"/>
                  <a:gd name="connsiteY49" fmla="*/ 112381 h 152118"/>
                  <a:gd name="connsiteX50" fmla="*/ 223831 w 291819"/>
                  <a:gd name="connsiteY50" fmla="*/ 119832 h 152118"/>
                  <a:gd name="connsiteX51" fmla="*/ 228178 w 291819"/>
                  <a:gd name="connsiteY51" fmla="*/ 123868 h 152118"/>
                  <a:gd name="connsiteX52" fmla="*/ 231282 w 291819"/>
                  <a:gd name="connsiteY52" fmla="*/ 129145 h 152118"/>
                  <a:gd name="connsiteX53" fmla="*/ 235318 w 291819"/>
                  <a:gd name="connsiteY53" fmla="*/ 136596 h 152118"/>
                  <a:gd name="connsiteX54" fmla="*/ 238423 w 291819"/>
                  <a:gd name="connsiteY54" fmla="*/ 139701 h 152118"/>
                  <a:gd name="connsiteX55" fmla="*/ 243700 w 291819"/>
                  <a:gd name="connsiteY55" fmla="*/ 144047 h 152118"/>
                  <a:gd name="connsiteX56" fmla="*/ 249909 w 291819"/>
                  <a:gd name="connsiteY56" fmla="*/ 146220 h 152118"/>
                  <a:gd name="connsiteX57" fmla="*/ 253013 w 291819"/>
                  <a:gd name="connsiteY57" fmla="*/ 147151 h 152118"/>
                  <a:gd name="connsiteX58" fmla="*/ 257360 w 291819"/>
                  <a:gd name="connsiteY58" fmla="*/ 147151 h 152118"/>
                  <a:gd name="connsiteX59" fmla="*/ 260464 w 291819"/>
                  <a:gd name="connsiteY59" fmla="*/ 147151 h 152118"/>
                  <a:gd name="connsiteX60" fmla="*/ 264500 w 291819"/>
                  <a:gd name="connsiteY60" fmla="*/ 149324 h 152118"/>
                  <a:gd name="connsiteX61" fmla="*/ 267604 w 291819"/>
                  <a:gd name="connsiteY61" fmla="*/ 152429 h 152118"/>
                  <a:gd name="connsiteX62" fmla="*/ 291819 w 291819"/>
                  <a:gd name="connsiteY62" fmla="*/ 152429 h 152118"/>
                  <a:gd name="connsiteX63" fmla="*/ 291819 w 291819"/>
                  <a:gd name="connsiteY63" fmla="*/ 144047 h 152118"/>
                  <a:gd name="connsiteX64" fmla="*/ 270709 w 291819"/>
                  <a:gd name="connsiteY64" fmla="*/ 132560 h 152118"/>
                  <a:gd name="connsiteX65" fmla="*/ 253013 w 291819"/>
                  <a:gd name="connsiteY65" fmla="*/ 117659 h 152118"/>
                  <a:gd name="connsiteX66" fmla="*/ 240595 w 291819"/>
                  <a:gd name="connsiteY66" fmla="*/ 99653 h 152118"/>
                  <a:gd name="connsiteX67" fmla="*/ 236560 w 291819"/>
                  <a:gd name="connsiteY67" fmla="*/ 97480 h 152118"/>
                  <a:gd name="connsiteX68" fmla="*/ 235318 w 291819"/>
                  <a:gd name="connsiteY68" fmla="*/ 97480 h 152118"/>
                  <a:gd name="connsiteX69" fmla="*/ 236560 w 291819"/>
                  <a:gd name="connsiteY69" fmla="*/ 95307 h 152118"/>
                  <a:gd name="connsiteX70" fmla="*/ 238423 w 291819"/>
                  <a:gd name="connsiteY70" fmla="*/ 94375 h 152118"/>
                  <a:gd name="connsiteX71" fmla="*/ 242768 w 291819"/>
                  <a:gd name="connsiteY71" fmla="*/ 94375 h 152118"/>
                  <a:gd name="connsiteX72" fmla="*/ 245873 w 291819"/>
                  <a:gd name="connsiteY72" fmla="*/ 92202 h 152118"/>
                  <a:gd name="connsiteX73" fmla="*/ 248046 w 291819"/>
                  <a:gd name="connsiteY73" fmla="*/ 92202 h 152118"/>
                  <a:gd name="connsiteX74" fmla="*/ 248046 w 291819"/>
                  <a:gd name="connsiteY74" fmla="*/ 82579 h 152118"/>
                  <a:gd name="connsiteX75" fmla="*/ 236560 w 291819"/>
                  <a:gd name="connsiteY75" fmla="*/ 80405 h 152118"/>
                  <a:gd name="connsiteX76" fmla="*/ 228178 w 291819"/>
                  <a:gd name="connsiteY76" fmla="*/ 77301 h 152118"/>
                  <a:gd name="connsiteX77" fmla="*/ 214518 w 291819"/>
                  <a:gd name="connsiteY77" fmla="*/ 75128 h 1521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</a:cxnLst>
                <a:rect l="l" t="t" r="r" b="b"/>
                <a:pathLst>
                  <a:path w="291819" h="152118">
                    <a:moveTo>
                      <a:pt x="207378" y="60537"/>
                    </a:moveTo>
                    <a:lnTo>
                      <a:pt x="192787" y="49982"/>
                    </a:lnTo>
                    <a:lnTo>
                      <a:pt x="175091" y="38185"/>
                    </a:lnTo>
                    <a:lnTo>
                      <a:pt x="153050" y="30734"/>
                    </a:lnTo>
                    <a:lnTo>
                      <a:pt x="135354" y="23283"/>
                    </a:lnTo>
                    <a:lnTo>
                      <a:pt x="120763" y="14901"/>
                    </a:lnTo>
                    <a:lnTo>
                      <a:pt x="102137" y="16143"/>
                    </a:lnTo>
                    <a:lnTo>
                      <a:pt x="89719" y="20179"/>
                    </a:lnTo>
                    <a:lnTo>
                      <a:pt x="80095" y="25456"/>
                    </a:lnTo>
                    <a:lnTo>
                      <a:pt x="70782" y="35080"/>
                    </a:lnTo>
                    <a:lnTo>
                      <a:pt x="70782" y="38185"/>
                    </a:lnTo>
                    <a:lnTo>
                      <a:pt x="67677" y="38185"/>
                    </a:lnTo>
                    <a:lnTo>
                      <a:pt x="67677" y="35080"/>
                    </a:lnTo>
                    <a:lnTo>
                      <a:pt x="60537" y="25456"/>
                    </a:lnTo>
                    <a:lnTo>
                      <a:pt x="55259" y="14901"/>
                    </a:lnTo>
                    <a:lnTo>
                      <a:pt x="50913" y="1242"/>
                    </a:lnTo>
                    <a:lnTo>
                      <a:pt x="36322" y="0"/>
                    </a:lnTo>
                    <a:lnTo>
                      <a:pt x="26078" y="0"/>
                    </a:lnTo>
                    <a:lnTo>
                      <a:pt x="14591" y="0"/>
                    </a:lnTo>
                    <a:lnTo>
                      <a:pt x="0" y="1242"/>
                    </a:lnTo>
                    <a:lnTo>
                      <a:pt x="0" y="10866"/>
                    </a:lnTo>
                    <a:lnTo>
                      <a:pt x="9313" y="14901"/>
                    </a:lnTo>
                    <a:lnTo>
                      <a:pt x="20800" y="20179"/>
                    </a:lnTo>
                    <a:lnTo>
                      <a:pt x="31355" y="22352"/>
                    </a:lnTo>
                    <a:lnTo>
                      <a:pt x="29182" y="25456"/>
                    </a:lnTo>
                    <a:lnTo>
                      <a:pt x="28250" y="27630"/>
                    </a:lnTo>
                    <a:lnTo>
                      <a:pt x="26078" y="29803"/>
                    </a:lnTo>
                    <a:lnTo>
                      <a:pt x="23904" y="29803"/>
                    </a:lnTo>
                    <a:lnTo>
                      <a:pt x="20800" y="30734"/>
                    </a:lnTo>
                    <a:lnTo>
                      <a:pt x="29182" y="42531"/>
                    </a:lnTo>
                    <a:lnTo>
                      <a:pt x="42842" y="49982"/>
                    </a:lnTo>
                    <a:lnTo>
                      <a:pt x="58364" y="53086"/>
                    </a:lnTo>
                    <a:lnTo>
                      <a:pt x="75128" y="58364"/>
                    </a:lnTo>
                    <a:lnTo>
                      <a:pt x="89719" y="62710"/>
                    </a:lnTo>
                    <a:lnTo>
                      <a:pt x="102137" y="72023"/>
                    </a:lnTo>
                    <a:lnTo>
                      <a:pt x="111450" y="87856"/>
                    </a:lnTo>
                    <a:lnTo>
                      <a:pt x="113623" y="92202"/>
                    </a:lnTo>
                    <a:lnTo>
                      <a:pt x="111450" y="95307"/>
                    </a:lnTo>
                    <a:lnTo>
                      <a:pt x="109277" y="99653"/>
                    </a:lnTo>
                    <a:lnTo>
                      <a:pt x="107414" y="102757"/>
                    </a:lnTo>
                    <a:lnTo>
                      <a:pt x="106172" y="109277"/>
                    </a:lnTo>
                    <a:lnTo>
                      <a:pt x="104310" y="116417"/>
                    </a:lnTo>
                    <a:lnTo>
                      <a:pt x="122005" y="114554"/>
                    </a:lnTo>
                    <a:lnTo>
                      <a:pt x="135354" y="116417"/>
                    </a:lnTo>
                    <a:lnTo>
                      <a:pt x="147772" y="119832"/>
                    </a:lnTo>
                    <a:lnTo>
                      <a:pt x="160500" y="126972"/>
                    </a:lnTo>
                    <a:lnTo>
                      <a:pt x="172918" y="123868"/>
                    </a:lnTo>
                    <a:lnTo>
                      <a:pt x="185336" y="116417"/>
                    </a:lnTo>
                    <a:lnTo>
                      <a:pt x="198996" y="112381"/>
                    </a:lnTo>
                    <a:lnTo>
                      <a:pt x="209241" y="112381"/>
                    </a:lnTo>
                    <a:lnTo>
                      <a:pt x="223831" y="119832"/>
                    </a:lnTo>
                    <a:lnTo>
                      <a:pt x="228178" y="123868"/>
                    </a:lnTo>
                    <a:lnTo>
                      <a:pt x="231282" y="129145"/>
                    </a:lnTo>
                    <a:lnTo>
                      <a:pt x="235318" y="136596"/>
                    </a:lnTo>
                    <a:lnTo>
                      <a:pt x="238423" y="139701"/>
                    </a:lnTo>
                    <a:lnTo>
                      <a:pt x="243700" y="144047"/>
                    </a:lnTo>
                    <a:lnTo>
                      <a:pt x="249909" y="146220"/>
                    </a:lnTo>
                    <a:lnTo>
                      <a:pt x="253013" y="147151"/>
                    </a:lnTo>
                    <a:lnTo>
                      <a:pt x="257360" y="147151"/>
                    </a:lnTo>
                    <a:lnTo>
                      <a:pt x="260464" y="147151"/>
                    </a:lnTo>
                    <a:lnTo>
                      <a:pt x="264500" y="149324"/>
                    </a:lnTo>
                    <a:lnTo>
                      <a:pt x="267604" y="152429"/>
                    </a:lnTo>
                    <a:lnTo>
                      <a:pt x="291819" y="152429"/>
                    </a:lnTo>
                    <a:lnTo>
                      <a:pt x="291819" y="144047"/>
                    </a:lnTo>
                    <a:lnTo>
                      <a:pt x="270709" y="132560"/>
                    </a:lnTo>
                    <a:lnTo>
                      <a:pt x="253013" y="117659"/>
                    </a:lnTo>
                    <a:lnTo>
                      <a:pt x="240595" y="99653"/>
                    </a:lnTo>
                    <a:lnTo>
                      <a:pt x="236560" y="97480"/>
                    </a:lnTo>
                    <a:lnTo>
                      <a:pt x="235318" y="97480"/>
                    </a:lnTo>
                    <a:lnTo>
                      <a:pt x="236560" y="95307"/>
                    </a:lnTo>
                    <a:lnTo>
                      <a:pt x="238423" y="94375"/>
                    </a:lnTo>
                    <a:lnTo>
                      <a:pt x="242768" y="94375"/>
                    </a:lnTo>
                    <a:lnTo>
                      <a:pt x="245873" y="92202"/>
                    </a:lnTo>
                    <a:lnTo>
                      <a:pt x="248046" y="92202"/>
                    </a:lnTo>
                    <a:lnTo>
                      <a:pt x="248046" y="82579"/>
                    </a:lnTo>
                    <a:lnTo>
                      <a:pt x="236560" y="80405"/>
                    </a:lnTo>
                    <a:lnTo>
                      <a:pt x="228178" y="77301"/>
                    </a:lnTo>
                    <a:lnTo>
                      <a:pt x="214518" y="75128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B9DE5D19-4349-4E1E-BC21-35025EC66698}"/>
                  </a:ext>
                </a:extLst>
              </p:cNvPr>
              <p:cNvSpPr/>
              <p:nvPr/>
            </p:nvSpPr>
            <p:spPr>
              <a:xfrm>
                <a:off x="7300385" y="5823811"/>
                <a:ext cx="37253" cy="34149"/>
              </a:xfrm>
              <a:custGeom>
                <a:avLst/>
                <a:gdLst>
                  <a:gd name="connsiteX0" fmla="*/ 29182 w 37253"/>
                  <a:gd name="connsiteY0" fmla="*/ 29492 h 34149"/>
                  <a:gd name="connsiteX1" fmla="*/ 36322 w 37253"/>
                  <a:gd name="connsiteY1" fmla="*/ 36012 h 34149"/>
                  <a:gd name="connsiteX2" fmla="*/ 39426 w 37253"/>
                  <a:gd name="connsiteY2" fmla="*/ 36012 h 34149"/>
                  <a:gd name="connsiteX3" fmla="*/ 36322 w 37253"/>
                  <a:gd name="connsiteY3" fmla="*/ 22352 h 34149"/>
                  <a:gd name="connsiteX4" fmla="*/ 29182 w 37253"/>
                  <a:gd name="connsiteY4" fmla="*/ 10555 h 34149"/>
                  <a:gd name="connsiteX5" fmla="*/ 19558 w 37253"/>
                  <a:gd name="connsiteY5" fmla="*/ 0 h 34149"/>
                  <a:gd name="connsiteX6" fmla="*/ 0 w 37253"/>
                  <a:gd name="connsiteY6" fmla="*/ 0 h 34149"/>
                  <a:gd name="connsiteX7" fmla="*/ 7140 w 37253"/>
                  <a:gd name="connsiteY7" fmla="*/ 10555 h 34149"/>
                  <a:gd name="connsiteX8" fmla="*/ 17695 w 37253"/>
                  <a:gd name="connsiteY8" fmla="*/ 18006 h 34149"/>
                  <a:gd name="connsiteX9" fmla="*/ 27009 w 37253"/>
                  <a:gd name="connsiteY9" fmla="*/ 27630 h 34149"/>
                  <a:gd name="connsiteX10" fmla="*/ 28250 w 37253"/>
                  <a:gd name="connsiteY10" fmla="*/ 28561 h 34149"/>
                  <a:gd name="connsiteX11" fmla="*/ 29182 w 37253"/>
                  <a:gd name="connsiteY11" fmla="*/ 28561 h 34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7253" h="34149">
                    <a:moveTo>
                      <a:pt x="29182" y="29492"/>
                    </a:moveTo>
                    <a:lnTo>
                      <a:pt x="36322" y="36012"/>
                    </a:lnTo>
                    <a:lnTo>
                      <a:pt x="39426" y="36012"/>
                    </a:lnTo>
                    <a:lnTo>
                      <a:pt x="36322" y="22352"/>
                    </a:lnTo>
                    <a:lnTo>
                      <a:pt x="29182" y="10555"/>
                    </a:lnTo>
                    <a:lnTo>
                      <a:pt x="19558" y="0"/>
                    </a:lnTo>
                    <a:lnTo>
                      <a:pt x="0" y="0"/>
                    </a:lnTo>
                    <a:lnTo>
                      <a:pt x="7140" y="10555"/>
                    </a:lnTo>
                    <a:lnTo>
                      <a:pt x="17695" y="18006"/>
                    </a:lnTo>
                    <a:lnTo>
                      <a:pt x="27009" y="27630"/>
                    </a:lnTo>
                    <a:lnTo>
                      <a:pt x="28250" y="28561"/>
                    </a:lnTo>
                    <a:lnTo>
                      <a:pt x="29182" y="28561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3F628E68-3462-4D30-A42B-031C75E1D09D}"/>
                  </a:ext>
                </a:extLst>
              </p:cNvPr>
              <p:cNvSpPr/>
              <p:nvPr/>
            </p:nvSpPr>
            <p:spPr>
              <a:xfrm>
                <a:off x="7503417" y="6096693"/>
                <a:ext cx="43462" cy="34149"/>
              </a:xfrm>
              <a:custGeom>
                <a:avLst/>
                <a:gdLst>
                  <a:gd name="connsiteX0" fmla="*/ 14591 w 43462"/>
                  <a:gd name="connsiteY0" fmla="*/ 20179 h 34149"/>
                  <a:gd name="connsiteX1" fmla="*/ 23904 w 43462"/>
                  <a:gd name="connsiteY1" fmla="*/ 27630 h 34149"/>
                  <a:gd name="connsiteX2" fmla="*/ 33218 w 43462"/>
                  <a:gd name="connsiteY2" fmla="*/ 35080 h 34149"/>
                  <a:gd name="connsiteX3" fmla="*/ 45946 w 43462"/>
                  <a:gd name="connsiteY3" fmla="*/ 35080 h 34149"/>
                  <a:gd name="connsiteX4" fmla="*/ 45946 w 43462"/>
                  <a:gd name="connsiteY4" fmla="*/ 24525 h 34149"/>
                  <a:gd name="connsiteX5" fmla="*/ 26078 w 43462"/>
                  <a:gd name="connsiteY5" fmla="*/ 12728 h 34149"/>
                  <a:gd name="connsiteX6" fmla="*/ 9313 w 43462"/>
                  <a:gd name="connsiteY6" fmla="*/ 0 h 34149"/>
                  <a:gd name="connsiteX7" fmla="*/ 0 w 43462"/>
                  <a:gd name="connsiteY7" fmla="*/ 0 h 34149"/>
                  <a:gd name="connsiteX8" fmla="*/ 7140 w 43462"/>
                  <a:gd name="connsiteY8" fmla="*/ 10866 h 34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3462" h="34149">
                    <a:moveTo>
                      <a:pt x="14591" y="20179"/>
                    </a:moveTo>
                    <a:lnTo>
                      <a:pt x="23904" y="27630"/>
                    </a:lnTo>
                    <a:lnTo>
                      <a:pt x="33218" y="35080"/>
                    </a:lnTo>
                    <a:lnTo>
                      <a:pt x="45946" y="35080"/>
                    </a:lnTo>
                    <a:lnTo>
                      <a:pt x="45946" y="24525"/>
                    </a:lnTo>
                    <a:lnTo>
                      <a:pt x="26078" y="12728"/>
                    </a:lnTo>
                    <a:lnTo>
                      <a:pt x="9313" y="0"/>
                    </a:lnTo>
                    <a:lnTo>
                      <a:pt x="0" y="0"/>
                    </a:lnTo>
                    <a:lnTo>
                      <a:pt x="7140" y="10866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046C757F-DDCE-4E21-86E8-0638A493F5CD}"/>
                  </a:ext>
                </a:extLst>
              </p:cNvPr>
              <p:cNvSpPr/>
              <p:nvPr/>
            </p:nvSpPr>
            <p:spPr>
              <a:xfrm>
                <a:off x="7529494" y="6010079"/>
                <a:ext cx="18627" cy="31045"/>
              </a:xfrm>
              <a:custGeom>
                <a:avLst/>
                <a:gdLst>
                  <a:gd name="connsiteX0" fmla="*/ 5277 w 18626"/>
                  <a:gd name="connsiteY0" fmla="*/ 24215 h 31044"/>
                  <a:gd name="connsiteX1" fmla="*/ 7140 w 18626"/>
                  <a:gd name="connsiteY1" fmla="*/ 32907 h 31044"/>
                  <a:gd name="connsiteX2" fmla="*/ 19868 w 18626"/>
                  <a:gd name="connsiteY2" fmla="*/ 32907 h 31044"/>
                  <a:gd name="connsiteX3" fmla="*/ 17695 w 18626"/>
                  <a:gd name="connsiteY3" fmla="*/ 27630 h 31044"/>
                  <a:gd name="connsiteX4" fmla="*/ 15522 w 18626"/>
                  <a:gd name="connsiteY4" fmla="*/ 24215 h 31044"/>
                  <a:gd name="connsiteX5" fmla="*/ 14591 w 18626"/>
                  <a:gd name="connsiteY5" fmla="*/ 20179 h 31044"/>
                  <a:gd name="connsiteX6" fmla="*/ 12418 w 18626"/>
                  <a:gd name="connsiteY6" fmla="*/ 16764 h 31044"/>
                  <a:gd name="connsiteX7" fmla="*/ 12418 w 18626"/>
                  <a:gd name="connsiteY7" fmla="*/ 10555 h 31044"/>
                  <a:gd name="connsiteX8" fmla="*/ 10244 w 18626"/>
                  <a:gd name="connsiteY8" fmla="*/ 5278 h 31044"/>
                  <a:gd name="connsiteX9" fmla="*/ 8382 w 18626"/>
                  <a:gd name="connsiteY9" fmla="*/ 3104 h 31044"/>
                  <a:gd name="connsiteX10" fmla="*/ 7140 w 18626"/>
                  <a:gd name="connsiteY10" fmla="*/ 3104 h 31044"/>
                  <a:gd name="connsiteX11" fmla="*/ 5277 w 18626"/>
                  <a:gd name="connsiteY11" fmla="*/ 3104 h 31044"/>
                  <a:gd name="connsiteX12" fmla="*/ 5277 w 18626"/>
                  <a:gd name="connsiteY12" fmla="*/ 2173 h 31044"/>
                  <a:gd name="connsiteX13" fmla="*/ 3104 w 18626"/>
                  <a:gd name="connsiteY13" fmla="*/ 0 h 31044"/>
                  <a:gd name="connsiteX14" fmla="*/ 0 w 18626"/>
                  <a:gd name="connsiteY14" fmla="*/ 0 h 31044"/>
                  <a:gd name="connsiteX15" fmla="*/ 0 w 18626"/>
                  <a:gd name="connsiteY15" fmla="*/ 10555 h 31044"/>
                  <a:gd name="connsiteX16" fmla="*/ 931 w 18626"/>
                  <a:gd name="connsiteY16" fmla="*/ 18006 h 310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8626" h="31044">
                    <a:moveTo>
                      <a:pt x="5277" y="24215"/>
                    </a:moveTo>
                    <a:lnTo>
                      <a:pt x="7140" y="32907"/>
                    </a:lnTo>
                    <a:lnTo>
                      <a:pt x="19868" y="32907"/>
                    </a:lnTo>
                    <a:lnTo>
                      <a:pt x="17695" y="27630"/>
                    </a:lnTo>
                    <a:lnTo>
                      <a:pt x="15522" y="24215"/>
                    </a:lnTo>
                    <a:lnTo>
                      <a:pt x="14591" y="20179"/>
                    </a:lnTo>
                    <a:lnTo>
                      <a:pt x="12418" y="16764"/>
                    </a:lnTo>
                    <a:lnTo>
                      <a:pt x="12418" y="10555"/>
                    </a:lnTo>
                    <a:lnTo>
                      <a:pt x="10244" y="5278"/>
                    </a:lnTo>
                    <a:lnTo>
                      <a:pt x="8382" y="3104"/>
                    </a:lnTo>
                    <a:lnTo>
                      <a:pt x="7140" y="3104"/>
                    </a:lnTo>
                    <a:lnTo>
                      <a:pt x="5277" y="3104"/>
                    </a:lnTo>
                    <a:lnTo>
                      <a:pt x="5277" y="2173"/>
                    </a:lnTo>
                    <a:lnTo>
                      <a:pt x="3104" y="0"/>
                    </a:lnTo>
                    <a:lnTo>
                      <a:pt x="0" y="0"/>
                    </a:lnTo>
                    <a:lnTo>
                      <a:pt x="0" y="10555"/>
                    </a:lnTo>
                    <a:lnTo>
                      <a:pt x="931" y="18006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31F07304-F8DF-4B8C-B44B-1B95BA075FF0}"/>
                  </a:ext>
                </a:extLst>
              </p:cNvPr>
              <p:cNvSpPr/>
              <p:nvPr/>
            </p:nvSpPr>
            <p:spPr>
              <a:xfrm>
                <a:off x="7059479" y="5873482"/>
                <a:ext cx="12418" cy="18627"/>
              </a:xfrm>
              <a:custGeom>
                <a:avLst/>
                <a:gdLst>
                  <a:gd name="connsiteX0" fmla="*/ 0 w 12417"/>
                  <a:gd name="connsiteY0" fmla="*/ 20179 h 18626"/>
                  <a:gd name="connsiteX1" fmla="*/ 2173 w 12417"/>
                  <a:gd name="connsiteY1" fmla="*/ 18006 h 18626"/>
                  <a:gd name="connsiteX2" fmla="*/ 4346 w 12417"/>
                  <a:gd name="connsiteY2" fmla="*/ 15833 h 18626"/>
                  <a:gd name="connsiteX3" fmla="*/ 13660 w 12417"/>
                  <a:gd name="connsiteY3" fmla="*/ 10555 h 18626"/>
                  <a:gd name="connsiteX4" fmla="*/ 13660 w 12417"/>
                  <a:gd name="connsiteY4" fmla="*/ 3104 h 18626"/>
                  <a:gd name="connsiteX5" fmla="*/ 0 w 12417"/>
                  <a:gd name="connsiteY5" fmla="*/ 0 h 186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417" h="18626">
                    <a:moveTo>
                      <a:pt x="0" y="20179"/>
                    </a:moveTo>
                    <a:lnTo>
                      <a:pt x="2173" y="18006"/>
                    </a:lnTo>
                    <a:lnTo>
                      <a:pt x="4346" y="15833"/>
                    </a:lnTo>
                    <a:lnTo>
                      <a:pt x="13660" y="10555"/>
                    </a:lnTo>
                    <a:lnTo>
                      <a:pt x="13660" y="310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B5D0093A-F7A4-4FD0-8EDC-D7EB1D214C37}"/>
                  </a:ext>
                </a:extLst>
              </p:cNvPr>
              <p:cNvSpPr/>
              <p:nvPr/>
            </p:nvSpPr>
            <p:spPr>
              <a:xfrm>
                <a:off x="6836579" y="5928431"/>
                <a:ext cx="24836" cy="15522"/>
              </a:xfrm>
              <a:custGeom>
                <a:avLst/>
                <a:gdLst>
                  <a:gd name="connsiteX0" fmla="*/ 7451 w 24835"/>
                  <a:gd name="connsiteY0" fmla="*/ 9624 h 15522"/>
                  <a:gd name="connsiteX1" fmla="*/ 12728 w 24835"/>
                  <a:gd name="connsiteY1" fmla="*/ 12728 h 15522"/>
                  <a:gd name="connsiteX2" fmla="*/ 17696 w 24835"/>
                  <a:gd name="connsiteY2" fmla="*/ 14901 h 15522"/>
                  <a:gd name="connsiteX3" fmla="*/ 22973 w 24835"/>
                  <a:gd name="connsiteY3" fmla="*/ 17075 h 15522"/>
                  <a:gd name="connsiteX4" fmla="*/ 22973 w 24835"/>
                  <a:gd name="connsiteY4" fmla="*/ 12728 h 15522"/>
                  <a:gd name="connsiteX5" fmla="*/ 27319 w 24835"/>
                  <a:gd name="connsiteY5" fmla="*/ 12728 h 15522"/>
                  <a:gd name="connsiteX6" fmla="*/ 27319 w 24835"/>
                  <a:gd name="connsiteY6" fmla="*/ 5588 h 15522"/>
                  <a:gd name="connsiteX7" fmla="*/ 22042 w 24835"/>
                  <a:gd name="connsiteY7" fmla="*/ 4346 h 15522"/>
                  <a:gd name="connsiteX8" fmla="*/ 17696 w 24835"/>
                  <a:gd name="connsiteY8" fmla="*/ 2173 h 15522"/>
                  <a:gd name="connsiteX9" fmla="*/ 12728 w 24835"/>
                  <a:gd name="connsiteY9" fmla="*/ 2173 h 15522"/>
                  <a:gd name="connsiteX10" fmla="*/ 7451 w 24835"/>
                  <a:gd name="connsiteY10" fmla="*/ 2173 h 15522"/>
                  <a:gd name="connsiteX11" fmla="*/ 0 w 24835"/>
                  <a:gd name="connsiteY11" fmla="*/ 0 h 15522"/>
                  <a:gd name="connsiteX12" fmla="*/ 3104 w 24835"/>
                  <a:gd name="connsiteY12" fmla="*/ 5588 h 15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4835" h="15522">
                    <a:moveTo>
                      <a:pt x="7451" y="9624"/>
                    </a:moveTo>
                    <a:lnTo>
                      <a:pt x="12728" y="12728"/>
                    </a:lnTo>
                    <a:lnTo>
                      <a:pt x="17696" y="14901"/>
                    </a:lnTo>
                    <a:lnTo>
                      <a:pt x="22973" y="17075"/>
                    </a:lnTo>
                    <a:lnTo>
                      <a:pt x="22973" y="12728"/>
                    </a:lnTo>
                    <a:lnTo>
                      <a:pt x="27319" y="12728"/>
                    </a:lnTo>
                    <a:lnTo>
                      <a:pt x="27319" y="5588"/>
                    </a:lnTo>
                    <a:lnTo>
                      <a:pt x="22042" y="4346"/>
                    </a:lnTo>
                    <a:lnTo>
                      <a:pt x="17696" y="2173"/>
                    </a:lnTo>
                    <a:lnTo>
                      <a:pt x="12728" y="2173"/>
                    </a:lnTo>
                    <a:lnTo>
                      <a:pt x="7451" y="2173"/>
                    </a:lnTo>
                    <a:lnTo>
                      <a:pt x="0" y="0"/>
                    </a:lnTo>
                    <a:lnTo>
                      <a:pt x="3104" y="5588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9D4D0C78-FD3F-470D-A465-158A3283A277}"/>
                  </a:ext>
                </a:extLst>
              </p:cNvPr>
              <p:cNvSpPr/>
              <p:nvPr/>
            </p:nvSpPr>
            <p:spPr>
              <a:xfrm>
                <a:off x="6939958" y="5836539"/>
                <a:ext cx="18627" cy="9313"/>
              </a:xfrm>
              <a:custGeom>
                <a:avLst/>
                <a:gdLst>
                  <a:gd name="connsiteX0" fmla="*/ 0 w 18626"/>
                  <a:gd name="connsiteY0" fmla="*/ 0 h 9313"/>
                  <a:gd name="connsiteX1" fmla="*/ 0 w 18626"/>
                  <a:gd name="connsiteY1" fmla="*/ 10555 h 9313"/>
                  <a:gd name="connsiteX2" fmla="*/ 19558 w 18626"/>
                  <a:gd name="connsiteY2" fmla="*/ 10555 h 9313"/>
                  <a:gd name="connsiteX3" fmla="*/ 19558 w 18626"/>
                  <a:gd name="connsiteY3" fmla="*/ 3104 h 9313"/>
                  <a:gd name="connsiteX4" fmla="*/ 18627 w 18626"/>
                  <a:gd name="connsiteY4" fmla="*/ 2173 h 9313"/>
                  <a:gd name="connsiteX5" fmla="*/ 16453 w 18626"/>
                  <a:gd name="connsiteY5" fmla="*/ 0 h 93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8626" h="9313">
                    <a:moveTo>
                      <a:pt x="0" y="0"/>
                    </a:moveTo>
                    <a:lnTo>
                      <a:pt x="0" y="10555"/>
                    </a:lnTo>
                    <a:lnTo>
                      <a:pt x="19558" y="10555"/>
                    </a:lnTo>
                    <a:lnTo>
                      <a:pt x="19558" y="3104"/>
                    </a:lnTo>
                    <a:lnTo>
                      <a:pt x="18627" y="2173"/>
                    </a:lnTo>
                    <a:lnTo>
                      <a:pt x="16453" y="0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37E11852-F2F1-4B49-9A2D-59DDC744DFDE}"/>
                  </a:ext>
                </a:extLst>
              </p:cNvPr>
              <p:cNvSpPr/>
              <p:nvPr/>
            </p:nvSpPr>
            <p:spPr>
              <a:xfrm>
                <a:off x="6803361" y="5908563"/>
                <a:ext cx="34149" cy="15522"/>
              </a:xfrm>
              <a:custGeom>
                <a:avLst/>
                <a:gdLst>
                  <a:gd name="connsiteX0" fmla="*/ 34459 w 34149"/>
                  <a:gd name="connsiteY0" fmla="*/ 9313 h 15522"/>
                  <a:gd name="connsiteX1" fmla="*/ 31355 w 34149"/>
                  <a:gd name="connsiteY1" fmla="*/ 5277 h 15522"/>
                  <a:gd name="connsiteX2" fmla="*/ 27009 w 34149"/>
                  <a:gd name="connsiteY2" fmla="*/ 3104 h 15522"/>
                  <a:gd name="connsiteX3" fmla="*/ 23904 w 34149"/>
                  <a:gd name="connsiteY3" fmla="*/ 2173 h 15522"/>
                  <a:gd name="connsiteX4" fmla="*/ 16764 w 34149"/>
                  <a:gd name="connsiteY4" fmla="*/ 0 h 15522"/>
                  <a:gd name="connsiteX5" fmla="*/ 12418 w 34149"/>
                  <a:gd name="connsiteY5" fmla="*/ 3104 h 15522"/>
                  <a:gd name="connsiteX6" fmla="*/ 11486 w 34149"/>
                  <a:gd name="connsiteY6" fmla="*/ 5277 h 15522"/>
                  <a:gd name="connsiteX7" fmla="*/ 5277 w 34149"/>
                  <a:gd name="connsiteY7" fmla="*/ 7451 h 15522"/>
                  <a:gd name="connsiteX8" fmla="*/ 0 w 34149"/>
                  <a:gd name="connsiteY8" fmla="*/ 9313 h 15522"/>
                  <a:gd name="connsiteX9" fmla="*/ 0 w 34149"/>
                  <a:gd name="connsiteY9" fmla="*/ 16764 h 15522"/>
                  <a:gd name="connsiteX10" fmla="*/ 12418 w 34149"/>
                  <a:gd name="connsiteY10" fmla="*/ 16764 h 15522"/>
                  <a:gd name="connsiteX11" fmla="*/ 23904 w 34149"/>
                  <a:gd name="connsiteY11" fmla="*/ 16764 h 15522"/>
                  <a:gd name="connsiteX12" fmla="*/ 33218 w 34149"/>
                  <a:gd name="connsiteY12" fmla="*/ 12728 h 15522"/>
                  <a:gd name="connsiteX13" fmla="*/ 36322 w 34149"/>
                  <a:gd name="connsiteY13" fmla="*/ 12728 h 15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4149" h="15522">
                    <a:moveTo>
                      <a:pt x="34459" y="9313"/>
                    </a:moveTo>
                    <a:lnTo>
                      <a:pt x="31355" y="5277"/>
                    </a:lnTo>
                    <a:lnTo>
                      <a:pt x="27009" y="3104"/>
                    </a:lnTo>
                    <a:lnTo>
                      <a:pt x="23904" y="2173"/>
                    </a:lnTo>
                    <a:lnTo>
                      <a:pt x="16764" y="0"/>
                    </a:lnTo>
                    <a:lnTo>
                      <a:pt x="12418" y="3104"/>
                    </a:lnTo>
                    <a:lnTo>
                      <a:pt x="11486" y="5277"/>
                    </a:lnTo>
                    <a:lnTo>
                      <a:pt x="5277" y="7451"/>
                    </a:lnTo>
                    <a:lnTo>
                      <a:pt x="0" y="9313"/>
                    </a:lnTo>
                    <a:lnTo>
                      <a:pt x="0" y="16764"/>
                    </a:lnTo>
                    <a:lnTo>
                      <a:pt x="12418" y="16764"/>
                    </a:lnTo>
                    <a:lnTo>
                      <a:pt x="23904" y="16764"/>
                    </a:lnTo>
                    <a:lnTo>
                      <a:pt x="33218" y="12728"/>
                    </a:lnTo>
                    <a:lnTo>
                      <a:pt x="36322" y="12728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7909A106-6A31-453E-BAC5-3430AED8B7D4}"/>
                  </a:ext>
                </a:extLst>
              </p:cNvPr>
              <p:cNvSpPr/>
              <p:nvPr/>
            </p:nvSpPr>
            <p:spPr>
              <a:xfrm>
                <a:off x="2868772" y="5437617"/>
                <a:ext cx="34149" cy="12418"/>
              </a:xfrm>
              <a:custGeom>
                <a:avLst/>
                <a:gdLst>
                  <a:gd name="connsiteX0" fmla="*/ 34459 w 34149"/>
                  <a:gd name="connsiteY0" fmla="*/ 8382 h 12417"/>
                  <a:gd name="connsiteX1" fmla="*/ 34459 w 34149"/>
                  <a:gd name="connsiteY1" fmla="*/ 5278 h 12417"/>
                  <a:gd name="connsiteX2" fmla="*/ 19869 w 34149"/>
                  <a:gd name="connsiteY2" fmla="*/ 0 h 12417"/>
                  <a:gd name="connsiteX3" fmla="*/ 14591 w 34149"/>
                  <a:gd name="connsiteY3" fmla="*/ 2173 h 12417"/>
                  <a:gd name="connsiteX4" fmla="*/ 10555 w 34149"/>
                  <a:gd name="connsiteY4" fmla="*/ 3104 h 12417"/>
                  <a:gd name="connsiteX5" fmla="*/ 5278 w 34149"/>
                  <a:gd name="connsiteY5" fmla="*/ 3104 h 12417"/>
                  <a:gd name="connsiteX6" fmla="*/ 0 w 34149"/>
                  <a:gd name="connsiteY6" fmla="*/ 5278 h 12417"/>
                  <a:gd name="connsiteX7" fmla="*/ 0 w 34149"/>
                  <a:gd name="connsiteY7" fmla="*/ 12728 h 12417"/>
                  <a:gd name="connsiteX8" fmla="*/ 9313 w 34149"/>
                  <a:gd name="connsiteY8" fmla="*/ 12728 h 12417"/>
                  <a:gd name="connsiteX9" fmla="*/ 19869 w 34149"/>
                  <a:gd name="connsiteY9" fmla="*/ 12728 h 12417"/>
                  <a:gd name="connsiteX10" fmla="*/ 31355 w 34149"/>
                  <a:gd name="connsiteY10" fmla="*/ 8382 h 124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4149" h="12417">
                    <a:moveTo>
                      <a:pt x="34459" y="8382"/>
                    </a:moveTo>
                    <a:lnTo>
                      <a:pt x="34459" y="5278"/>
                    </a:lnTo>
                    <a:lnTo>
                      <a:pt x="19869" y="0"/>
                    </a:lnTo>
                    <a:lnTo>
                      <a:pt x="14591" y="2173"/>
                    </a:lnTo>
                    <a:lnTo>
                      <a:pt x="10555" y="3104"/>
                    </a:lnTo>
                    <a:lnTo>
                      <a:pt x="5278" y="3104"/>
                    </a:lnTo>
                    <a:lnTo>
                      <a:pt x="0" y="5278"/>
                    </a:lnTo>
                    <a:lnTo>
                      <a:pt x="0" y="12728"/>
                    </a:lnTo>
                    <a:lnTo>
                      <a:pt x="9313" y="12728"/>
                    </a:lnTo>
                    <a:lnTo>
                      <a:pt x="19869" y="12728"/>
                    </a:lnTo>
                    <a:lnTo>
                      <a:pt x="31355" y="8382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F89BB04B-D843-4264-815C-91FCF43CC8D2}"/>
                  </a:ext>
                </a:extLst>
              </p:cNvPr>
              <p:cNvSpPr/>
              <p:nvPr/>
            </p:nvSpPr>
            <p:spPr>
              <a:xfrm>
                <a:off x="6993044" y="5054526"/>
                <a:ext cx="229730" cy="266983"/>
              </a:xfrm>
              <a:custGeom>
                <a:avLst/>
                <a:gdLst>
                  <a:gd name="connsiteX0" fmla="*/ 7140 w 229729"/>
                  <a:gd name="connsiteY0" fmla="*/ 247425 h 266983"/>
                  <a:gd name="connsiteX1" fmla="*/ 8382 w 229729"/>
                  <a:gd name="connsiteY1" fmla="*/ 254876 h 266983"/>
                  <a:gd name="connsiteX2" fmla="*/ 10245 w 229729"/>
                  <a:gd name="connsiteY2" fmla="*/ 269777 h 266983"/>
                  <a:gd name="connsiteX3" fmla="*/ 22663 w 229729"/>
                  <a:gd name="connsiteY3" fmla="*/ 269777 h 266983"/>
                  <a:gd name="connsiteX4" fmla="*/ 27009 w 229729"/>
                  <a:gd name="connsiteY4" fmla="*/ 262327 h 266983"/>
                  <a:gd name="connsiteX5" fmla="*/ 30113 w 229729"/>
                  <a:gd name="connsiteY5" fmla="*/ 254876 h 266983"/>
                  <a:gd name="connsiteX6" fmla="*/ 36322 w 229729"/>
                  <a:gd name="connsiteY6" fmla="*/ 249599 h 266983"/>
                  <a:gd name="connsiteX7" fmla="*/ 34149 w 229729"/>
                  <a:gd name="connsiteY7" fmla="*/ 240285 h 266983"/>
                  <a:gd name="connsiteX8" fmla="*/ 34149 w 229729"/>
                  <a:gd name="connsiteY8" fmla="*/ 235008 h 266983"/>
                  <a:gd name="connsiteX9" fmla="*/ 34149 w 229729"/>
                  <a:gd name="connsiteY9" fmla="*/ 231593 h 266983"/>
                  <a:gd name="connsiteX10" fmla="*/ 30113 w 229729"/>
                  <a:gd name="connsiteY10" fmla="*/ 229730 h 266983"/>
                  <a:gd name="connsiteX11" fmla="*/ 27009 w 229729"/>
                  <a:gd name="connsiteY11" fmla="*/ 224452 h 266983"/>
                  <a:gd name="connsiteX12" fmla="*/ 27009 w 229729"/>
                  <a:gd name="connsiteY12" fmla="*/ 220106 h 266983"/>
                  <a:gd name="connsiteX13" fmla="*/ 34149 w 229729"/>
                  <a:gd name="connsiteY13" fmla="*/ 222279 h 266983"/>
                  <a:gd name="connsiteX14" fmla="*/ 37253 w 229729"/>
                  <a:gd name="connsiteY14" fmla="*/ 224452 h 266983"/>
                  <a:gd name="connsiteX15" fmla="*/ 41600 w 229729"/>
                  <a:gd name="connsiteY15" fmla="*/ 224452 h 266983"/>
                  <a:gd name="connsiteX16" fmla="*/ 41600 w 229729"/>
                  <a:gd name="connsiteY16" fmla="*/ 225384 h 266983"/>
                  <a:gd name="connsiteX17" fmla="*/ 41600 w 229729"/>
                  <a:gd name="connsiteY17" fmla="*/ 229730 h 266983"/>
                  <a:gd name="connsiteX18" fmla="*/ 41600 w 229729"/>
                  <a:gd name="connsiteY18" fmla="*/ 231593 h 266983"/>
                  <a:gd name="connsiteX19" fmla="*/ 41600 w 229729"/>
                  <a:gd name="connsiteY19" fmla="*/ 236870 h 266983"/>
                  <a:gd name="connsiteX20" fmla="*/ 43773 w 229729"/>
                  <a:gd name="connsiteY20" fmla="*/ 240285 h 266983"/>
                  <a:gd name="connsiteX21" fmla="*/ 48740 w 229729"/>
                  <a:gd name="connsiteY21" fmla="*/ 239043 h 266983"/>
                  <a:gd name="connsiteX22" fmla="*/ 54018 w 229729"/>
                  <a:gd name="connsiteY22" fmla="*/ 239043 h 266983"/>
                  <a:gd name="connsiteX23" fmla="*/ 56191 w 229729"/>
                  <a:gd name="connsiteY23" fmla="*/ 236870 h 266983"/>
                  <a:gd name="connsiteX24" fmla="*/ 58364 w 229729"/>
                  <a:gd name="connsiteY24" fmla="*/ 235008 h 266983"/>
                  <a:gd name="connsiteX25" fmla="*/ 59295 w 229729"/>
                  <a:gd name="connsiteY25" fmla="*/ 235008 h 266983"/>
                  <a:gd name="connsiteX26" fmla="*/ 61468 w 229729"/>
                  <a:gd name="connsiteY26" fmla="*/ 232834 h 266983"/>
                  <a:gd name="connsiteX27" fmla="*/ 65504 w 229729"/>
                  <a:gd name="connsiteY27" fmla="*/ 232834 h 266983"/>
                  <a:gd name="connsiteX28" fmla="*/ 70782 w 229729"/>
                  <a:gd name="connsiteY28" fmla="*/ 232834 h 266983"/>
                  <a:gd name="connsiteX29" fmla="*/ 72955 w 229729"/>
                  <a:gd name="connsiteY29" fmla="*/ 229730 h 266983"/>
                  <a:gd name="connsiteX30" fmla="*/ 73886 w 229729"/>
                  <a:gd name="connsiteY30" fmla="*/ 224452 h 266983"/>
                  <a:gd name="connsiteX31" fmla="*/ 73886 w 229729"/>
                  <a:gd name="connsiteY31" fmla="*/ 220106 h 266983"/>
                  <a:gd name="connsiteX32" fmla="*/ 76059 w 229729"/>
                  <a:gd name="connsiteY32" fmla="*/ 212655 h 266983"/>
                  <a:gd name="connsiteX33" fmla="*/ 81026 w 229729"/>
                  <a:gd name="connsiteY33" fmla="*/ 220106 h 266983"/>
                  <a:gd name="connsiteX34" fmla="*/ 86304 w 229729"/>
                  <a:gd name="connsiteY34" fmla="*/ 229730 h 266983"/>
                  <a:gd name="connsiteX35" fmla="*/ 112381 w 229729"/>
                  <a:gd name="connsiteY35" fmla="*/ 217933 h 266983"/>
                  <a:gd name="connsiteX36" fmla="*/ 139390 w 229729"/>
                  <a:gd name="connsiteY36" fmla="*/ 205205 h 266983"/>
                  <a:gd name="connsiteX37" fmla="*/ 163294 w 229729"/>
                  <a:gd name="connsiteY37" fmla="*/ 192476 h 266983"/>
                  <a:gd name="connsiteX38" fmla="*/ 165468 w 229729"/>
                  <a:gd name="connsiteY38" fmla="*/ 170435 h 266983"/>
                  <a:gd name="connsiteX39" fmla="*/ 168572 w 229729"/>
                  <a:gd name="connsiteY39" fmla="*/ 152429 h 266983"/>
                  <a:gd name="connsiteX40" fmla="*/ 172918 w 229729"/>
                  <a:gd name="connsiteY40" fmla="*/ 138459 h 266983"/>
                  <a:gd name="connsiteX41" fmla="*/ 173850 w 229729"/>
                  <a:gd name="connsiteY41" fmla="*/ 125731 h 266983"/>
                  <a:gd name="connsiteX42" fmla="*/ 173850 w 229729"/>
                  <a:gd name="connsiteY42" fmla="*/ 113313 h 266983"/>
                  <a:gd name="connsiteX43" fmla="*/ 172918 w 229729"/>
                  <a:gd name="connsiteY43" fmla="*/ 96238 h 266983"/>
                  <a:gd name="connsiteX44" fmla="*/ 166709 w 229729"/>
                  <a:gd name="connsiteY44" fmla="*/ 73886 h 266983"/>
                  <a:gd name="connsiteX45" fmla="*/ 170745 w 229729"/>
                  <a:gd name="connsiteY45" fmla="*/ 72955 h 266983"/>
                  <a:gd name="connsiteX46" fmla="*/ 172918 w 229729"/>
                  <a:gd name="connsiteY46" fmla="*/ 68609 h 266983"/>
                  <a:gd name="connsiteX47" fmla="*/ 176023 w 229729"/>
                  <a:gd name="connsiteY47" fmla="*/ 66746 h 266983"/>
                  <a:gd name="connsiteX48" fmla="*/ 180059 w 229729"/>
                  <a:gd name="connsiteY48" fmla="*/ 65504 h 266983"/>
                  <a:gd name="connsiteX49" fmla="*/ 183163 w 229729"/>
                  <a:gd name="connsiteY49" fmla="*/ 66746 h 266983"/>
                  <a:gd name="connsiteX50" fmla="*/ 186267 w 229729"/>
                  <a:gd name="connsiteY50" fmla="*/ 68609 h 266983"/>
                  <a:gd name="connsiteX51" fmla="*/ 190614 w 229729"/>
                  <a:gd name="connsiteY51" fmla="*/ 73886 h 266983"/>
                  <a:gd name="connsiteX52" fmla="*/ 200858 w 229729"/>
                  <a:gd name="connsiteY52" fmla="*/ 68609 h 266983"/>
                  <a:gd name="connsiteX53" fmla="*/ 208309 w 229729"/>
                  <a:gd name="connsiteY53" fmla="*/ 61468 h 266983"/>
                  <a:gd name="connsiteX54" fmla="*/ 217622 w 229729"/>
                  <a:gd name="connsiteY54" fmla="*/ 54018 h 266983"/>
                  <a:gd name="connsiteX55" fmla="*/ 230040 w 229729"/>
                  <a:gd name="connsiteY55" fmla="*/ 50603 h 266983"/>
                  <a:gd name="connsiteX56" fmla="*/ 230040 w 229729"/>
                  <a:gd name="connsiteY56" fmla="*/ 44394 h 266983"/>
                  <a:gd name="connsiteX57" fmla="*/ 230040 w 229729"/>
                  <a:gd name="connsiteY57" fmla="*/ 41289 h 266983"/>
                  <a:gd name="connsiteX58" fmla="*/ 229109 w 229729"/>
                  <a:gd name="connsiteY58" fmla="*/ 36943 h 266983"/>
                  <a:gd name="connsiteX59" fmla="*/ 226936 w 229729"/>
                  <a:gd name="connsiteY59" fmla="*/ 33839 h 266983"/>
                  <a:gd name="connsiteX60" fmla="*/ 219796 w 229729"/>
                  <a:gd name="connsiteY60" fmla="*/ 28561 h 266983"/>
                  <a:gd name="connsiteX61" fmla="*/ 212345 w 229729"/>
                  <a:gd name="connsiteY61" fmla="*/ 24215 h 266983"/>
                  <a:gd name="connsiteX62" fmla="*/ 200858 w 229729"/>
                  <a:gd name="connsiteY62" fmla="*/ 21110 h 266983"/>
                  <a:gd name="connsiteX63" fmla="*/ 192476 w 229729"/>
                  <a:gd name="connsiteY63" fmla="*/ 13660 h 266983"/>
                  <a:gd name="connsiteX64" fmla="*/ 183163 w 229729"/>
                  <a:gd name="connsiteY64" fmla="*/ 0 h 266983"/>
                  <a:gd name="connsiteX65" fmla="*/ 173850 w 229729"/>
                  <a:gd name="connsiteY65" fmla="*/ 9624 h 266983"/>
                  <a:gd name="connsiteX66" fmla="*/ 170745 w 229729"/>
                  <a:gd name="connsiteY66" fmla="*/ 24215 h 266983"/>
                  <a:gd name="connsiteX67" fmla="*/ 170745 w 229729"/>
                  <a:gd name="connsiteY67" fmla="*/ 43462 h 266983"/>
                  <a:gd name="connsiteX68" fmla="*/ 166709 w 229729"/>
                  <a:gd name="connsiteY68" fmla="*/ 43462 h 266983"/>
                  <a:gd name="connsiteX69" fmla="*/ 163294 w 229729"/>
                  <a:gd name="connsiteY69" fmla="*/ 44394 h 266983"/>
                  <a:gd name="connsiteX70" fmla="*/ 158327 w 229729"/>
                  <a:gd name="connsiteY70" fmla="*/ 44394 h 266983"/>
                  <a:gd name="connsiteX71" fmla="*/ 150877 w 229729"/>
                  <a:gd name="connsiteY71" fmla="*/ 46567 h 266983"/>
                  <a:gd name="connsiteX72" fmla="*/ 150877 w 229729"/>
                  <a:gd name="connsiteY72" fmla="*/ 48740 h 266983"/>
                  <a:gd name="connsiteX73" fmla="*/ 150877 w 229729"/>
                  <a:gd name="connsiteY73" fmla="*/ 50603 h 266983"/>
                  <a:gd name="connsiteX74" fmla="*/ 149014 w 229729"/>
                  <a:gd name="connsiteY74" fmla="*/ 51844 h 266983"/>
                  <a:gd name="connsiteX75" fmla="*/ 146841 w 229729"/>
                  <a:gd name="connsiteY75" fmla="*/ 54018 h 266983"/>
                  <a:gd name="connsiteX76" fmla="*/ 146841 w 229729"/>
                  <a:gd name="connsiteY76" fmla="*/ 63331 h 266983"/>
                  <a:gd name="connsiteX77" fmla="*/ 146841 w 229729"/>
                  <a:gd name="connsiteY77" fmla="*/ 70782 h 266983"/>
                  <a:gd name="connsiteX78" fmla="*/ 149014 w 229729"/>
                  <a:gd name="connsiteY78" fmla="*/ 73886 h 266983"/>
                  <a:gd name="connsiteX79" fmla="*/ 150877 w 229729"/>
                  <a:gd name="connsiteY79" fmla="*/ 78232 h 266983"/>
                  <a:gd name="connsiteX80" fmla="*/ 156154 w 229729"/>
                  <a:gd name="connsiteY80" fmla="*/ 81337 h 266983"/>
                  <a:gd name="connsiteX81" fmla="*/ 163294 w 229729"/>
                  <a:gd name="connsiteY81" fmla="*/ 81337 h 266983"/>
                  <a:gd name="connsiteX82" fmla="*/ 152118 w 229729"/>
                  <a:gd name="connsiteY82" fmla="*/ 98411 h 266983"/>
                  <a:gd name="connsiteX83" fmla="*/ 146841 w 229729"/>
                  <a:gd name="connsiteY83" fmla="*/ 111140 h 266983"/>
                  <a:gd name="connsiteX84" fmla="*/ 143737 w 229729"/>
                  <a:gd name="connsiteY84" fmla="*/ 125731 h 266983"/>
                  <a:gd name="connsiteX85" fmla="*/ 139390 w 229729"/>
                  <a:gd name="connsiteY85" fmla="*/ 138459 h 266983"/>
                  <a:gd name="connsiteX86" fmla="*/ 130077 w 229729"/>
                  <a:gd name="connsiteY86" fmla="*/ 150256 h 266983"/>
                  <a:gd name="connsiteX87" fmla="*/ 115486 w 229729"/>
                  <a:gd name="connsiteY87" fmla="*/ 162984 h 266983"/>
                  <a:gd name="connsiteX88" fmla="*/ 114555 w 229729"/>
                  <a:gd name="connsiteY88" fmla="*/ 165157 h 266983"/>
                  <a:gd name="connsiteX89" fmla="*/ 112381 w 229729"/>
                  <a:gd name="connsiteY89" fmla="*/ 165157 h 266983"/>
                  <a:gd name="connsiteX90" fmla="*/ 110208 w 229729"/>
                  <a:gd name="connsiteY90" fmla="*/ 165157 h 266983"/>
                  <a:gd name="connsiteX91" fmla="*/ 108346 w 229729"/>
                  <a:gd name="connsiteY91" fmla="*/ 162984 h 266983"/>
                  <a:gd name="connsiteX92" fmla="*/ 107104 w 229729"/>
                  <a:gd name="connsiteY92" fmla="*/ 159880 h 266983"/>
                  <a:gd name="connsiteX93" fmla="*/ 100895 w 229729"/>
                  <a:gd name="connsiteY93" fmla="*/ 162984 h 266983"/>
                  <a:gd name="connsiteX94" fmla="*/ 97790 w 229729"/>
                  <a:gd name="connsiteY94" fmla="*/ 168262 h 266983"/>
                  <a:gd name="connsiteX95" fmla="*/ 95617 w 229729"/>
                  <a:gd name="connsiteY95" fmla="*/ 172297 h 266983"/>
                  <a:gd name="connsiteX96" fmla="*/ 93754 w 229729"/>
                  <a:gd name="connsiteY96" fmla="*/ 177886 h 266983"/>
                  <a:gd name="connsiteX97" fmla="*/ 90650 w 229729"/>
                  <a:gd name="connsiteY97" fmla="*/ 183163 h 266983"/>
                  <a:gd name="connsiteX98" fmla="*/ 86304 w 229729"/>
                  <a:gd name="connsiteY98" fmla="*/ 188441 h 266983"/>
                  <a:gd name="connsiteX99" fmla="*/ 83200 w 229729"/>
                  <a:gd name="connsiteY99" fmla="*/ 188441 h 266983"/>
                  <a:gd name="connsiteX100" fmla="*/ 80095 w 229729"/>
                  <a:gd name="connsiteY100" fmla="*/ 188441 h 266983"/>
                  <a:gd name="connsiteX101" fmla="*/ 73886 w 229729"/>
                  <a:gd name="connsiteY101" fmla="*/ 187199 h 266983"/>
                  <a:gd name="connsiteX102" fmla="*/ 66435 w 229729"/>
                  <a:gd name="connsiteY102" fmla="*/ 187199 h 266983"/>
                  <a:gd name="connsiteX103" fmla="*/ 59295 w 229729"/>
                  <a:gd name="connsiteY103" fmla="*/ 188441 h 266983"/>
                  <a:gd name="connsiteX104" fmla="*/ 39426 w 229729"/>
                  <a:gd name="connsiteY104" fmla="*/ 197754 h 266983"/>
                  <a:gd name="connsiteX105" fmla="*/ 22663 w 229729"/>
                  <a:gd name="connsiteY105" fmla="*/ 212655 h 266983"/>
                  <a:gd name="connsiteX106" fmla="*/ 10245 w 229729"/>
                  <a:gd name="connsiteY106" fmla="*/ 229730 h 266983"/>
                  <a:gd name="connsiteX107" fmla="*/ 0 w 229729"/>
                  <a:gd name="connsiteY107" fmla="*/ 229730 h 266983"/>
                  <a:gd name="connsiteX108" fmla="*/ 3104 w 229729"/>
                  <a:gd name="connsiteY108" fmla="*/ 240285 h 2669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</a:cxnLst>
                <a:rect l="l" t="t" r="r" b="b"/>
                <a:pathLst>
                  <a:path w="229729" h="266983">
                    <a:moveTo>
                      <a:pt x="7140" y="247425"/>
                    </a:moveTo>
                    <a:lnTo>
                      <a:pt x="8382" y="254876"/>
                    </a:lnTo>
                    <a:lnTo>
                      <a:pt x="10245" y="269777"/>
                    </a:lnTo>
                    <a:lnTo>
                      <a:pt x="22663" y="269777"/>
                    </a:lnTo>
                    <a:lnTo>
                      <a:pt x="27009" y="262327"/>
                    </a:lnTo>
                    <a:lnTo>
                      <a:pt x="30113" y="254876"/>
                    </a:lnTo>
                    <a:lnTo>
                      <a:pt x="36322" y="249599"/>
                    </a:lnTo>
                    <a:lnTo>
                      <a:pt x="34149" y="240285"/>
                    </a:lnTo>
                    <a:lnTo>
                      <a:pt x="34149" y="235008"/>
                    </a:lnTo>
                    <a:lnTo>
                      <a:pt x="34149" y="231593"/>
                    </a:lnTo>
                    <a:lnTo>
                      <a:pt x="30113" y="229730"/>
                    </a:lnTo>
                    <a:lnTo>
                      <a:pt x="27009" y="224452"/>
                    </a:lnTo>
                    <a:lnTo>
                      <a:pt x="27009" y="220106"/>
                    </a:lnTo>
                    <a:lnTo>
                      <a:pt x="34149" y="222279"/>
                    </a:lnTo>
                    <a:lnTo>
                      <a:pt x="37253" y="224452"/>
                    </a:lnTo>
                    <a:lnTo>
                      <a:pt x="41600" y="224452"/>
                    </a:lnTo>
                    <a:lnTo>
                      <a:pt x="41600" y="225384"/>
                    </a:lnTo>
                    <a:lnTo>
                      <a:pt x="41600" y="229730"/>
                    </a:lnTo>
                    <a:lnTo>
                      <a:pt x="41600" y="231593"/>
                    </a:lnTo>
                    <a:lnTo>
                      <a:pt x="41600" y="236870"/>
                    </a:lnTo>
                    <a:lnTo>
                      <a:pt x="43773" y="240285"/>
                    </a:lnTo>
                    <a:lnTo>
                      <a:pt x="48740" y="239043"/>
                    </a:lnTo>
                    <a:lnTo>
                      <a:pt x="54018" y="239043"/>
                    </a:lnTo>
                    <a:lnTo>
                      <a:pt x="56191" y="236870"/>
                    </a:lnTo>
                    <a:lnTo>
                      <a:pt x="58364" y="235008"/>
                    </a:lnTo>
                    <a:lnTo>
                      <a:pt x="59295" y="235008"/>
                    </a:lnTo>
                    <a:lnTo>
                      <a:pt x="61468" y="232834"/>
                    </a:lnTo>
                    <a:lnTo>
                      <a:pt x="65504" y="232834"/>
                    </a:lnTo>
                    <a:lnTo>
                      <a:pt x="70782" y="232834"/>
                    </a:lnTo>
                    <a:lnTo>
                      <a:pt x="72955" y="229730"/>
                    </a:lnTo>
                    <a:lnTo>
                      <a:pt x="73886" y="224452"/>
                    </a:lnTo>
                    <a:lnTo>
                      <a:pt x="73886" y="220106"/>
                    </a:lnTo>
                    <a:lnTo>
                      <a:pt x="76059" y="212655"/>
                    </a:lnTo>
                    <a:lnTo>
                      <a:pt x="81026" y="220106"/>
                    </a:lnTo>
                    <a:lnTo>
                      <a:pt x="86304" y="229730"/>
                    </a:lnTo>
                    <a:lnTo>
                      <a:pt x="112381" y="217933"/>
                    </a:lnTo>
                    <a:lnTo>
                      <a:pt x="139390" y="205205"/>
                    </a:lnTo>
                    <a:lnTo>
                      <a:pt x="163294" y="192476"/>
                    </a:lnTo>
                    <a:lnTo>
                      <a:pt x="165468" y="170435"/>
                    </a:lnTo>
                    <a:lnTo>
                      <a:pt x="168572" y="152429"/>
                    </a:lnTo>
                    <a:lnTo>
                      <a:pt x="172918" y="138459"/>
                    </a:lnTo>
                    <a:lnTo>
                      <a:pt x="173850" y="125731"/>
                    </a:lnTo>
                    <a:lnTo>
                      <a:pt x="173850" y="113313"/>
                    </a:lnTo>
                    <a:lnTo>
                      <a:pt x="172918" y="96238"/>
                    </a:lnTo>
                    <a:lnTo>
                      <a:pt x="166709" y="73886"/>
                    </a:lnTo>
                    <a:lnTo>
                      <a:pt x="170745" y="72955"/>
                    </a:lnTo>
                    <a:lnTo>
                      <a:pt x="172918" y="68609"/>
                    </a:lnTo>
                    <a:lnTo>
                      <a:pt x="176023" y="66746"/>
                    </a:lnTo>
                    <a:lnTo>
                      <a:pt x="180059" y="65504"/>
                    </a:lnTo>
                    <a:lnTo>
                      <a:pt x="183163" y="66746"/>
                    </a:lnTo>
                    <a:lnTo>
                      <a:pt x="186267" y="68609"/>
                    </a:lnTo>
                    <a:lnTo>
                      <a:pt x="190614" y="73886"/>
                    </a:lnTo>
                    <a:lnTo>
                      <a:pt x="200858" y="68609"/>
                    </a:lnTo>
                    <a:lnTo>
                      <a:pt x="208309" y="61468"/>
                    </a:lnTo>
                    <a:lnTo>
                      <a:pt x="217622" y="54018"/>
                    </a:lnTo>
                    <a:lnTo>
                      <a:pt x="230040" y="50603"/>
                    </a:lnTo>
                    <a:lnTo>
                      <a:pt x="230040" y="44394"/>
                    </a:lnTo>
                    <a:lnTo>
                      <a:pt x="230040" y="41289"/>
                    </a:lnTo>
                    <a:lnTo>
                      <a:pt x="229109" y="36943"/>
                    </a:lnTo>
                    <a:lnTo>
                      <a:pt x="226936" y="33839"/>
                    </a:lnTo>
                    <a:lnTo>
                      <a:pt x="219796" y="28561"/>
                    </a:lnTo>
                    <a:lnTo>
                      <a:pt x="212345" y="24215"/>
                    </a:lnTo>
                    <a:lnTo>
                      <a:pt x="200858" y="21110"/>
                    </a:lnTo>
                    <a:lnTo>
                      <a:pt x="192476" y="13660"/>
                    </a:lnTo>
                    <a:lnTo>
                      <a:pt x="183163" y="0"/>
                    </a:lnTo>
                    <a:lnTo>
                      <a:pt x="173850" y="9624"/>
                    </a:lnTo>
                    <a:lnTo>
                      <a:pt x="170745" y="24215"/>
                    </a:lnTo>
                    <a:lnTo>
                      <a:pt x="170745" y="43462"/>
                    </a:lnTo>
                    <a:lnTo>
                      <a:pt x="166709" y="43462"/>
                    </a:lnTo>
                    <a:lnTo>
                      <a:pt x="163294" y="44394"/>
                    </a:lnTo>
                    <a:lnTo>
                      <a:pt x="158327" y="44394"/>
                    </a:lnTo>
                    <a:lnTo>
                      <a:pt x="150877" y="46567"/>
                    </a:lnTo>
                    <a:lnTo>
                      <a:pt x="150877" y="48740"/>
                    </a:lnTo>
                    <a:lnTo>
                      <a:pt x="150877" y="50603"/>
                    </a:lnTo>
                    <a:lnTo>
                      <a:pt x="149014" y="51844"/>
                    </a:lnTo>
                    <a:lnTo>
                      <a:pt x="146841" y="54018"/>
                    </a:lnTo>
                    <a:lnTo>
                      <a:pt x="146841" y="63331"/>
                    </a:lnTo>
                    <a:lnTo>
                      <a:pt x="146841" y="70782"/>
                    </a:lnTo>
                    <a:lnTo>
                      <a:pt x="149014" y="73886"/>
                    </a:lnTo>
                    <a:lnTo>
                      <a:pt x="150877" y="78232"/>
                    </a:lnTo>
                    <a:lnTo>
                      <a:pt x="156154" y="81337"/>
                    </a:lnTo>
                    <a:lnTo>
                      <a:pt x="163294" y="81337"/>
                    </a:lnTo>
                    <a:lnTo>
                      <a:pt x="152118" y="98411"/>
                    </a:lnTo>
                    <a:lnTo>
                      <a:pt x="146841" y="111140"/>
                    </a:lnTo>
                    <a:lnTo>
                      <a:pt x="143737" y="125731"/>
                    </a:lnTo>
                    <a:lnTo>
                      <a:pt x="139390" y="138459"/>
                    </a:lnTo>
                    <a:lnTo>
                      <a:pt x="130077" y="150256"/>
                    </a:lnTo>
                    <a:lnTo>
                      <a:pt x="115486" y="162984"/>
                    </a:lnTo>
                    <a:lnTo>
                      <a:pt x="114555" y="165157"/>
                    </a:lnTo>
                    <a:lnTo>
                      <a:pt x="112381" y="165157"/>
                    </a:lnTo>
                    <a:lnTo>
                      <a:pt x="110208" y="165157"/>
                    </a:lnTo>
                    <a:lnTo>
                      <a:pt x="108346" y="162984"/>
                    </a:lnTo>
                    <a:lnTo>
                      <a:pt x="107104" y="159880"/>
                    </a:lnTo>
                    <a:lnTo>
                      <a:pt x="100895" y="162984"/>
                    </a:lnTo>
                    <a:lnTo>
                      <a:pt x="97790" y="168262"/>
                    </a:lnTo>
                    <a:lnTo>
                      <a:pt x="95617" y="172297"/>
                    </a:lnTo>
                    <a:lnTo>
                      <a:pt x="93754" y="177886"/>
                    </a:lnTo>
                    <a:lnTo>
                      <a:pt x="90650" y="183163"/>
                    </a:lnTo>
                    <a:lnTo>
                      <a:pt x="86304" y="188441"/>
                    </a:lnTo>
                    <a:lnTo>
                      <a:pt x="83200" y="188441"/>
                    </a:lnTo>
                    <a:lnTo>
                      <a:pt x="80095" y="188441"/>
                    </a:lnTo>
                    <a:lnTo>
                      <a:pt x="73886" y="187199"/>
                    </a:lnTo>
                    <a:lnTo>
                      <a:pt x="66435" y="187199"/>
                    </a:lnTo>
                    <a:lnTo>
                      <a:pt x="59295" y="188441"/>
                    </a:lnTo>
                    <a:lnTo>
                      <a:pt x="39426" y="197754"/>
                    </a:lnTo>
                    <a:lnTo>
                      <a:pt x="22663" y="212655"/>
                    </a:lnTo>
                    <a:lnTo>
                      <a:pt x="10245" y="229730"/>
                    </a:lnTo>
                    <a:lnTo>
                      <a:pt x="0" y="229730"/>
                    </a:lnTo>
                    <a:lnTo>
                      <a:pt x="3104" y="240285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B12854F4-94B6-4E46-AB37-B1DA9A14691D}"/>
                  </a:ext>
                </a:extLst>
              </p:cNvPr>
              <p:cNvSpPr/>
              <p:nvPr/>
            </p:nvSpPr>
            <p:spPr>
              <a:xfrm>
                <a:off x="6968829" y="5832193"/>
                <a:ext cx="43462" cy="18627"/>
              </a:xfrm>
              <a:custGeom>
                <a:avLst/>
                <a:gdLst>
                  <a:gd name="connsiteX0" fmla="*/ 0 w 43462"/>
                  <a:gd name="connsiteY0" fmla="*/ 0 h 18626"/>
                  <a:gd name="connsiteX1" fmla="*/ 0 w 43462"/>
                  <a:gd name="connsiteY1" fmla="*/ 11797 h 18626"/>
                  <a:gd name="connsiteX2" fmla="*/ 16764 w 43462"/>
                  <a:gd name="connsiteY2" fmla="*/ 11797 h 18626"/>
                  <a:gd name="connsiteX3" fmla="*/ 29182 w 43462"/>
                  <a:gd name="connsiteY3" fmla="*/ 13970 h 18626"/>
                  <a:gd name="connsiteX4" fmla="*/ 39737 w 43462"/>
                  <a:gd name="connsiteY4" fmla="*/ 20179 h 18626"/>
                  <a:gd name="connsiteX5" fmla="*/ 43773 w 43462"/>
                  <a:gd name="connsiteY5" fmla="*/ 20179 h 18626"/>
                  <a:gd name="connsiteX6" fmla="*/ 41910 w 43462"/>
                  <a:gd name="connsiteY6" fmla="*/ 14901 h 18626"/>
                  <a:gd name="connsiteX7" fmla="*/ 41910 w 43462"/>
                  <a:gd name="connsiteY7" fmla="*/ 11797 h 18626"/>
                  <a:gd name="connsiteX8" fmla="*/ 39737 w 43462"/>
                  <a:gd name="connsiteY8" fmla="*/ 7451 h 18626"/>
                  <a:gd name="connsiteX9" fmla="*/ 39737 w 43462"/>
                  <a:gd name="connsiteY9" fmla="*/ 4346 h 186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3462" h="18626">
                    <a:moveTo>
                      <a:pt x="0" y="0"/>
                    </a:moveTo>
                    <a:lnTo>
                      <a:pt x="0" y="11797"/>
                    </a:lnTo>
                    <a:lnTo>
                      <a:pt x="16764" y="11797"/>
                    </a:lnTo>
                    <a:lnTo>
                      <a:pt x="29182" y="13970"/>
                    </a:lnTo>
                    <a:lnTo>
                      <a:pt x="39737" y="20179"/>
                    </a:lnTo>
                    <a:lnTo>
                      <a:pt x="43773" y="20179"/>
                    </a:lnTo>
                    <a:lnTo>
                      <a:pt x="41910" y="14901"/>
                    </a:lnTo>
                    <a:lnTo>
                      <a:pt x="41910" y="11797"/>
                    </a:lnTo>
                    <a:lnTo>
                      <a:pt x="39737" y="7451"/>
                    </a:lnTo>
                    <a:lnTo>
                      <a:pt x="39737" y="4346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57C89971-9F73-45BC-94D6-248A213D258A}"/>
                  </a:ext>
                </a:extLst>
              </p:cNvPr>
              <p:cNvSpPr/>
              <p:nvPr/>
            </p:nvSpPr>
            <p:spPr>
              <a:xfrm>
                <a:off x="6983420" y="5324304"/>
                <a:ext cx="15522" cy="24836"/>
              </a:xfrm>
              <a:custGeom>
                <a:avLst/>
                <a:gdLst>
                  <a:gd name="connsiteX0" fmla="*/ 10555 w 15522"/>
                  <a:gd name="connsiteY0" fmla="*/ 22352 h 24835"/>
                  <a:gd name="connsiteX1" fmla="*/ 14591 w 15522"/>
                  <a:gd name="connsiteY1" fmla="*/ 17075 h 24835"/>
                  <a:gd name="connsiteX2" fmla="*/ 16764 w 15522"/>
                  <a:gd name="connsiteY2" fmla="*/ 11797 h 24835"/>
                  <a:gd name="connsiteX3" fmla="*/ 16764 w 15522"/>
                  <a:gd name="connsiteY3" fmla="*/ 7451 h 24835"/>
                  <a:gd name="connsiteX4" fmla="*/ 14591 w 15522"/>
                  <a:gd name="connsiteY4" fmla="*/ 4346 h 24835"/>
                  <a:gd name="connsiteX5" fmla="*/ 14591 w 15522"/>
                  <a:gd name="connsiteY5" fmla="*/ 2173 h 24835"/>
                  <a:gd name="connsiteX6" fmla="*/ 12728 w 15522"/>
                  <a:gd name="connsiteY6" fmla="*/ 2173 h 24835"/>
                  <a:gd name="connsiteX7" fmla="*/ 9624 w 15522"/>
                  <a:gd name="connsiteY7" fmla="*/ 0 h 24835"/>
                  <a:gd name="connsiteX8" fmla="*/ 7451 w 15522"/>
                  <a:gd name="connsiteY8" fmla="*/ 6519 h 24835"/>
                  <a:gd name="connsiteX9" fmla="*/ 5277 w 15522"/>
                  <a:gd name="connsiteY9" fmla="*/ 9624 h 24835"/>
                  <a:gd name="connsiteX10" fmla="*/ 3415 w 15522"/>
                  <a:gd name="connsiteY10" fmla="*/ 13660 h 24835"/>
                  <a:gd name="connsiteX11" fmla="*/ 0 w 15522"/>
                  <a:gd name="connsiteY11" fmla="*/ 14901 h 24835"/>
                  <a:gd name="connsiteX12" fmla="*/ 0 w 15522"/>
                  <a:gd name="connsiteY12" fmla="*/ 27630 h 24835"/>
                  <a:gd name="connsiteX13" fmla="*/ 9624 w 15522"/>
                  <a:gd name="connsiteY13" fmla="*/ 27630 h 248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5522" h="24835">
                    <a:moveTo>
                      <a:pt x="10555" y="22352"/>
                    </a:moveTo>
                    <a:lnTo>
                      <a:pt x="14591" y="17075"/>
                    </a:lnTo>
                    <a:lnTo>
                      <a:pt x="16764" y="11797"/>
                    </a:lnTo>
                    <a:lnTo>
                      <a:pt x="16764" y="7451"/>
                    </a:lnTo>
                    <a:lnTo>
                      <a:pt x="14591" y="4346"/>
                    </a:lnTo>
                    <a:lnTo>
                      <a:pt x="14591" y="2173"/>
                    </a:lnTo>
                    <a:lnTo>
                      <a:pt x="12728" y="2173"/>
                    </a:lnTo>
                    <a:lnTo>
                      <a:pt x="9624" y="0"/>
                    </a:lnTo>
                    <a:lnTo>
                      <a:pt x="7451" y="6519"/>
                    </a:lnTo>
                    <a:lnTo>
                      <a:pt x="5277" y="9624"/>
                    </a:lnTo>
                    <a:lnTo>
                      <a:pt x="3415" y="13660"/>
                    </a:lnTo>
                    <a:lnTo>
                      <a:pt x="0" y="14901"/>
                    </a:lnTo>
                    <a:lnTo>
                      <a:pt x="0" y="27630"/>
                    </a:lnTo>
                    <a:lnTo>
                      <a:pt x="9624" y="27630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id="{08BD7598-8A81-4DD6-8309-7D584EC31522}"/>
                  </a:ext>
                </a:extLst>
              </p:cNvPr>
              <p:cNvSpPr/>
              <p:nvPr/>
            </p:nvSpPr>
            <p:spPr>
              <a:xfrm>
                <a:off x="6832543" y="5765758"/>
                <a:ext cx="99343" cy="108656"/>
              </a:xfrm>
              <a:custGeom>
                <a:avLst/>
                <a:gdLst>
                  <a:gd name="connsiteX0" fmla="*/ 63641 w 99342"/>
                  <a:gd name="connsiteY0" fmla="*/ 107725 h 108656"/>
                  <a:gd name="connsiteX1" fmla="*/ 67677 w 99342"/>
                  <a:gd name="connsiteY1" fmla="*/ 107725 h 108656"/>
                  <a:gd name="connsiteX2" fmla="*/ 63641 w 99342"/>
                  <a:gd name="connsiteY2" fmla="*/ 88787 h 108656"/>
                  <a:gd name="connsiteX3" fmla="*/ 60537 w 99342"/>
                  <a:gd name="connsiteY3" fmla="*/ 78232 h 108656"/>
                  <a:gd name="connsiteX4" fmla="*/ 53086 w 99342"/>
                  <a:gd name="connsiteY4" fmla="*/ 66435 h 108656"/>
                  <a:gd name="connsiteX5" fmla="*/ 46877 w 99342"/>
                  <a:gd name="connsiteY5" fmla="*/ 53707 h 108656"/>
                  <a:gd name="connsiteX6" fmla="*/ 54017 w 99342"/>
                  <a:gd name="connsiteY6" fmla="*/ 50603 h 108656"/>
                  <a:gd name="connsiteX7" fmla="*/ 61468 w 99342"/>
                  <a:gd name="connsiteY7" fmla="*/ 46567 h 108656"/>
                  <a:gd name="connsiteX8" fmla="*/ 67677 w 99342"/>
                  <a:gd name="connsiteY8" fmla="*/ 43152 h 108656"/>
                  <a:gd name="connsiteX9" fmla="*/ 70781 w 99342"/>
                  <a:gd name="connsiteY9" fmla="*/ 43152 h 108656"/>
                  <a:gd name="connsiteX10" fmla="*/ 70781 w 99342"/>
                  <a:gd name="connsiteY10" fmla="*/ 33838 h 108656"/>
                  <a:gd name="connsiteX11" fmla="*/ 50913 w 99342"/>
                  <a:gd name="connsiteY11" fmla="*/ 39116 h 108656"/>
                  <a:gd name="connsiteX12" fmla="*/ 31355 w 99342"/>
                  <a:gd name="connsiteY12" fmla="*/ 46567 h 108656"/>
                  <a:gd name="connsiteX13" fmla="*/ 29182 w 99342"/>
                  <a:gd name="connsiteY13" fmla="*/ 43152 h 108656"/>
                  <a:gd name="connsiteX14" fmla="*/ 27009 w 99342"/>
                  <a:gd name="connsiteY14" fmla="*/ 40979 h 108656"/>
                  <a:gd name="connsiteX15" fmla="*/ 27009 w 99342"/>
                  <a:gd name="connsiteY15" fmla="*/ 39116 h 108656"/>
                  <a:gd name="connsiteX16" fmla="*/ 23904 w 99342"/>
                  <a:gd name="connsiteY16" fmla="*/ 36943 h 108656"/>
                  <a:gd name="connsiteX17" fmla="*/ 23904 w 99342"/>
                  <a:gd name="connsiteY17" fmla="*/ 26388 h 108656"/>
                  <a:gd name="connsiteX18" fmla="*/ 43773 w 99342"/>
                  <a:gd name="connsiteY18" fmla="*/ 24215 h 108656"/>
                  <a:gd name="connsiteX19" fmla="*/ 60537 w 99342"/>
                  <a:gd name="connsiteY19" fmla="*/ 24215 h 108656"/>
                  <a:gd name="connsiteX20" fmla="*/ 80095 w 99342"/>
                  <a:gd name="connsiteY20" fmla="*/ 26388 h 108656"/>
                  <a:gd name="connsiteX21" fmla="*/ 85373 w 99342"/>
                  <a:gd name="connsiteY21" fmla="*/ 21110 h 108656"/>
                  <a:gd name="connsiteX22" fmla="*/ 90650 w 99342"/>
                  <a:gd name="connsiteY22" fmla="*/ 14591 h 108656"/>
                  <a:gd name="connsiteX23" fmla="*/ 96859 w 99342"/>
                  <a:gd name="connsiteY23" fmla="*/ 9313 h 108656"/>
                  <a:gd name="connsiteX24" fmla="*/ 96859 w 99342"/>
                  <a:gd name="connsiteY24" fmla="*/ 7140 h 108656"/>
                  <a:gd name="connsiteX25" fmla="*/ 97790 w 99342"/>
                  <a:gd name="connsiteY25" fmla="*/ 7140 h 108656"/>
                  <a:gd name="connsiteX26" fmla="*/ 99963 w 99342"/>
                  <a:gd name="connsiteY26" fmla="*/ 6209 h 108656"/>
                  <a:gd name="connsiteX27" fmla="*/ 96859 w 99342"/>
                  <a:gd name="connsiteY27" fmla="*/ 6209 h 108656"/>
                  <a:gd name="connsiteX28" fmla="*/ 96859 w 99342"/>
                  <a:gd name="connsiteY28" fmla="*/ 4036 h 108656"/>
                  <a:gd name="connsiteX29" fmla="*/ 94686 w 99342"/>
                  <a:gd name="connsiteY29" fmla="*/ 4036 h 108656"/>
                  <a:gd name="connsiteX30" fmla="*/ 94686 w 99342"/>
                  <a:gd name="connsiteY30" fmla="*/ 1863 h 108656"/>
                  <a:gd name="connsiteX31" fmla="*/ 94686 w 99342"/>
                  <a:gd name="connsiteY31" fmla="*/ 0 h 108656"/>
                  <a:gd name="connsiteX32" fmla="*/ 92823 w 99342"/>
                  <a:gd name="connsiteY32" fmla="*/ 0 h 108656"/>
                  <a:gd name="connsiteX33" fmla="*/ 90650 w 99342"/>
                  <a:gd name="connsiteY33" fmla="*/ 0 h 108656"/>
                  <a:gd name="connsiteX34" fmla="*/ 80095 w 99342"/>
                  <a:gd name="connsiteY34" fmla="*/ 6209 h 108656"/>
                  <a:gd name="connsiteX35" fmla="*/ 68608 w 99342"/>
                  <a:gd name="connsiteY35" fmla="*/ 9313 h 108656"/>
                  <a:gd name="connsiteX36" fmla="*/ 60537 w 99342"/>
                  <a:gd name="connsiteY36" fmla="*/ 11486 h 108656"/>
                  <a:gd name="connsiteX37" fmla="*/ 49050 w 99342"/>
                  <a:gd name="connsiteY37" fmla="*/ 11486 h 108656"/>
                  <a:gd name="connsiteX38" fmla="*/ 31355 w 99342"/>
                  <a:gd name="connsiteY38" fmla="*/ 6209 h 108656"/>
                  <a:gd name="connsiteX39" fmla="*/ 27009 w 99342"/>
                  <a:gd name="connsiteY39" fmla="*/ 11486 h 108656"/>
                  <a:gd name="connsiteX40" fmla="*/ 19868 w 99342"/>
                  <a:gd name="connsiteY40" fmla="*/ 22042 h 108656"/>
                  <a:gd name="connsiteX41" fmla="*/ 12418 w 99342"/>
                  <a:gd name="connsiteY41" fmla="*/ 35701 h 108656"/>
                  <a:gd name="connsiteX42" fmla="*/ 5277 w 99342"/>
                  <a:gd name="connsiteY42" fmla="*/ 50603 h 108656"/>
                  <a:gd name="connsiteX43" fmla="*/ 0 w 99342"/>
                  <a:gd name="connsiteY43" fmla="*/ 61158 h 108656"/>
                  <a:gd name="connsiteX44" fmla="*/ 0 w 99342"/>
                  <a:gd name="connsiteY44" fmla="*/ 70782 h 108656"/>
                  <a:gd name="connsiteX45" fmla="*/ 4036 w 99342"/>
                  <a:gd name="connsiteY45" fmla="*/ 80405 h 108656"/>
                  <a:gd name="connsiteX46" fmla="*/ 7140 w 99342"/>
                  <a:gd name="connsiteY46" fmla="*/ 86614 h 108656"/>
                  <a:gd name="connsiteX47" fmla="*/ 9313 w 99342"/>
                  <a:gd name="connsiteY47" fmla="*/ 94065 h 108656"/>
                  <a:gd name="connsiteX48" fmla="*/ 7140 w 99342"/>
                  <a:gd name="connsiteY48" fmla="*/ 107725 h 108656"/>
                  <a:gd name="connsiteX49" fmla="*/ 9313 w 99342"/>
                  <a:gd name="connsiteY49" fmla="*/ 107725 h 108656"/>
                  <a:gd name="connsiteX50" fmla="*/ 9313 w 99342"/>
                  <a:gd name="connsiteY50" fmla="*/ 108966 h 108656"/>
                  <a:gd name="connsiteX51" fmla="*/ 11486 w 99342"/>
                  <a:gd name="connsiteY51" fmla="*/ 108966 h 108656"/>
                  <a:gd name="connsiteX52" fmla="*/ 11486 w 99342"/>
                  <a:gd name="connsiteY52" fmla="*/ 110829 h 108656"/>
                  <a:gd name="connsiteX53" fmla="*/ 27009 w 99342"/>
                  <a:gd name="connsiteY53" fmla="*/ 110829 h 108656"/>
                  <a:gd name="connsiteX54" fmla="*/ 27009 w 99342"/>
                  <a:gd name="connsiteY54" fmla="*/ 70782 h 108656"/>
                  <a:gd name="connsiteX55" fmla="*/ 36322 w 99342"/>
                  <a:gd name="connsiteY55" fmla="*/ 83510 h 108656"/>
                  <a:gd name="connsiteX56" fmla="*/ 45946 w 99342"/>
                  <a:gd name="connsiteY56" fmla="*/ 96238 h 108656"/>
                  <a:gd name="connsiteX57" fmla="*/ 56191 w 99342"/>
                  <a:gd name="connsiteY57" fmla="*/ 107725 h 108656"/>
                  <a:gd name="connsiteX58" fmla="*/ 58364 w 99342"/>
                  <a:gd name="connsiteY58" fmla="*/ 107725 h 108656"/>
                  <a:gd name="connsiteX59" fmla="*/ 58364 w 99342"/>
                  <a:gd name="connsiteY59" fmla="*/ 108966 h 108656"/>
                  <a:gd name="connsiteX60" fmla="*/ 60537 w 99342"/>
                  <a:gd name="connsiteY60" fmla="*/ 108966 h 108656"/>
                  <a:gd name="connsiteX61" fmla="*/ 63641 w 99342"/>
                  <a:gd name="connsiteY61" fmla="*/ 110829 h 1086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</a:cxnLst>
                <a:rect l="l" t="t" r="r" b="b"/>
                <a:pathLst>
                  <a:path w="99342" h="108656">
                    <a:moveTo>
                      <a:pt x="63641" y="107725"/>
                    </a:moveTo>
                    <a:lnTo>
                      <a:pt x="67677" y="107725"/>
                    </a:lnTo>
                    <a:lnTo>
                      <a:pt x="63641" y="88787"/>
                    </a:lnTo>
                    <a:lnTo>
                      <a:pt x="60537" y="78232"/>
                    </a:lnTo>
                    <a:lnTo>
                      <a:pt x="53086" y="66435"/>
                    </a:lnTo>
                    <a:lnTo>
                      <a:pt x="46877" y="53707"/>
                    </a:lnTo>
                    <a:lnTo>
                      <a:pt x="54017" y="50603"/>
                    </a:lnTo>
                    <a:lnTo>
                      <a:pt x="61468" y="46567"/>
                    </a:lnTo>
                    <a:lnTo>
                      <a:pt x="67677" y="43152"/>
                    </a:lnTo>
                    <a:lnTo>
                      <a:pt x="70781" y="43152"/>
                    </a:lnTo>
                    <a:lnTo>
                      <a:pt x="70781" y="33838"/>
                    </a:lnTo>
                    <a:lnTo>
                      <a:pt x="50913" y="39116"/>
                    </a:lnTo>
                    <a:lnTo>
                      <a:pt x="31355" y="46567"/>
                    </a:lnTo>
                    <a:lnTo>
                      <a:pt x="29182" y="43152"/>
                    </a:lnTo>
                    <a:lnTo>
                      <a:pt x="27009" y="40979"/>
                    </a:lnTo>
                    <a:lnTo>
                      <a:pt x="27009" y="39116"/>
                    </a:lnTo>
                    <a:lnTo>
                      <a:pt x="23904" y="36943"/>
                    </a:lnTo>
                    <a:lnTo>
                      <a:pt x="23904" y="26388"/>
                    </a:lnTo>
                    <a:lnTo>
                      <a:pt x="43773" y="24215"/>
                    </a:lnTo>
                    <a:lnTo>
                      <a:pt x="60537" y="24215"/>
                    </a:lnTo>
                    <a:lnTo>
                      <a:pt x="80095" y="26388"/>
                    </a:lnTo>
                    <a:lnTo>
                      <a:pt x="85373" y="21110"/>
                    </a:lnTo>
                    <a:lnTo>
                      <a:pt x="90650" y="14591"/>
                    </a:lnTo>
                    <a:lnTo>
                      <a:pt x="96859" y="9313"/>
                    </a:lnTo>
                    <a:lnTo>
                      <a:pt x="96859" y="7140"/>
                    </a:lnTo>
                    <a:lnTo>
                      <a:pt x="97790" y="7140"/>
                    </a:lnTo>
                    <a:lnTo>
                      <a:pt x="99963" y="6209"/>
                    </a:lnTo>
                    <a:lnTo>
                      <a:pt x="96859" y="6209"/>
                    </a:lnTo>
                    <a:lnTo>
                      <a:pt x="96859" y="4036"/>
                    </a:lnTo>
                    <a:lnTo>
                      <a:pt x="94686" y="4036"/>
                    </a:lnTo>
                    <a:lnTo>
                      <a:pt x="94686" y="1863"/>
                    </a:lnTo>
                    <a:lnTo>
                      <a:pt x="94686" y="0"/>
                    </a:lnTo>
                    <a:lnTo>
                      <a:pt x="92823" y="0"/>
                    </a:lnTo>
                    <a:lnTo>
                      <a:pt x="90650" y="0"/>
                    </a:lnTo>
                    <a:lnTo>
                      <a:pt x="80095" y="6209"/>
                    </a:lnTo>
                    <a:lnTo>
                      <a:pt x="68608" y="9313"/>
                    </a:lnTo>
                    <a:lnTo>
                      <a:pt x="60537" y="11486"/>
                    </a:lnTo>
                    <a:lnTo>
                      <a:pt x="49050" y="11486"/>
                    </a:lnTo>
                    <a:lnTo>
                      <a:pt x="31355" y="6209"/>
                    </a:lnTo>
                    <a:lnTo>
                      <a:pt x="27009" y="11486"/>
                    </a:lnTo>
                    <a:lnTo>
                      <a:pt x="19868" y="22042"/>
                    </a:lnTo>
                    <a:lnTo>
                      <a:pt x="12418" y="35701"/>
                    </a:lnTo>
                    <a:lnTo>
                      <a:pt x="5277" y="50603"/>
                    </a:lnTo>
                    <a:lnTo>
                      <a:pt x="0" y="61158"/>
                    </a:lnTo>
                    <a:lnTo>
                      <a:pt x="0" y="70782"/>
                    </a:lnTo>
                    <a:lnTo>
                      <a:pt x="4036" y="80405"/>
                    </a:lnTo>
                    <a:lnTo>
                      <a:pt x="7140" y="86614"/>
                    </a:lnTo>
                    <a:lnTo>
                      <a:pt x="9313" y="94065"/>
                    </a:lnTo>
                    <a:lnTo>
                      <a:pt x="7140" y="107725"/>
                    </a:lnTo>
                    <a:lnTo>
                      <a:pt x="9313" y="107725"/>
                    </a:lnTo>
                    <a:lnTo>
                      <a:pt x="9313" y="108966"/>
                    </a:lnTo>
                    <a:lnTo>
                      <a:pt x="11486" y="108966"/>
                    </a:lnTo>
                    <a:lnTo>
                      <a:pt x="11486" y="110829"/>
                    </a:lnTo>
                    <a:lnTo>
                      <a:pt x="27009" y="110829"/>
                    </a:lnTo>
                    <a:lnTo>
                      <a:pt x="27009" y="70782"/>
                    </a:lnTo>
                    <a:lnTo>
                      <a:pt x="36322" y="83510"/>
                    </a:lnTo>
                    <a:lnTo>
                      <a:pt x="45946" y="96238"/>
                    </a:lnTo>
                    <a:lnTo>
                      <a:pt x="56191" y="107725"/>
                    </a:lnTo>
                    <a:lnTo>
                      <a:pt x="58364" y="107725"/>
                    </a:lnTo>
                    <a:lnTo>
                      <a:pt x="58364" y="108966"/>
                    </a:lnTo>
                    <a:lnTo>
                      <a:pt x="60537" y="108966"/>
                    </a:lnTo>
                    <a:lnTo>
                      <a:pt x="63641" y="110829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4" name="Freeform: Shape 63">
                <a:extLst>
                  <a:ext uri="{FF2B5EF4-FFF2-40B4-BE49-F238E27FC236}">
                    <a16:creationId xmlns:a16="http://schemas.microsoft.com/office/drawing/2014/main" id="{725D962E-4EAF-422D-8442-2D16609768CA}"/>
                  </a:ext>
                </a:extLst>
              </p:cNvPr>
              <p:cNvSpPr/>
              <p:nvPr/>
            </p:nvSpPr>
            <p:spPr>
              <a:xfrm>
                <a:off x="7352229" y="5852372"/>
                <a:ext cx="21731" cy="34149"/>
              </a:xfrm>
              <a:custGeom>
                <a:avLst/>
                <a:gdLst>
                  <a:gd name="connsiteX0" fmla="*/ 18937 w 21731"/>
                  <a:gd name="connsiteY0" fmla="*/ 18937 h 34149"/>
                  <a:gd name="connsiteX1" fmla="*/ 11487 w 21731"/>
                  <a:gd name="connsiteY1" fmla="*/ 7451 h 34149"/>
                  <a:gd name="connsiteX2" fmla="*/ 0 w 21731"/>
                  <a:gd name="connsiteY2" fmla="*/ 0 h 34149"/>
                  <a:gd name="connsiteX3" fmla="*/ 2173 w 21731"/>
                  <a:gd name="connsiteY3" fmla="*/ 13660 h 34149"/>
                  <a:gd name="connsiteX4" fmla="*/ 4346 w 21731"/>
                  <a:gd name="connsiteY4" fmla="*/ 22352 h 34149"/>
                  <a:gd name="connsiteX5" fmla="*/ 7451 w 21731"/>
                  <a:gd name="connsiteY5" fmla="*/ 31666 h 34149"/>
                  <a:gd name="connsiteX6" fmla="*/ 20800 w 21731"/>
                  <a:gd name="connsiteY6" fmla="*/ 36943 h 34149"/>
                  <a:gd name="connsiteX7" fmla="*/ 20800 w 21731"/>
                  <a:gd name="connsiteY7" fmla="*/ 31666 h 34149"/>
                  <a:gd name="connsiteX8" fmla="*/ 24215 w 21731"/>
                  <a:gd name="connsiteY8" fmla="*/ 31666 h 34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1731" h="34149">
                    <a:moveTo>
                      <a:pt x="18937" y="18937"/>
                    </a:moveTo>
                    <a:lnTo>
                      <a:pt x="11487" y="7451"/>
                    </a:lnTo>
                    <a:lnTo>
                      <a:pt x="0" y="0"/>
                    </a:lnTo>
                    <a:lnTo>
                      <a:pt x="2173" y="13660"/>
                    </a:lnTo>
                    <a:lnTo>
                      <a:pt x="4346" y="22352"/>
                    </a:lnTo>
                    <a:lnTo>
                      <a:pt x="7451" y="31666"/>
                    </a:lnTo>
                    <a:lnTo>
                      <a:pt x="20800" y="36943"/>
                    </a:lnTo>
                    <a:lnTo>
                      <a:pt x="20800" y="31666"/>
                    </a:lnTo>
                    <a:lnTo>
                      <a:pt x="24215" y="31666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5" name="Freeform: Shape 64">
                <a:extLst>
                  <a:ext uri="{FF2B5EF4-FFF2-40B4-BE49-F238E27FC236}">
                    <a16:creationId xmlns:a16="http://schemas.microsoft.com/office/drawing/2014/main" id="{7448F10C-E0A1-4386-A681-875822D4DDC9}"/>
                  </a:ext>
                </a:extLst>
              </p:cNvPr>
              <p:cNvSpPr/>
              <p:nvPr/>
            </p:nvSpPr>
            <p:spPr>
              <a:xfrm>
                <a:off x="6269084" y="5666105"/>
                <a:ext cx="24836" cy="55880"/>
              </a:xfrm>
              <a:custGeom>
                <a:avLst/>
                <a:gdLst>
                  <a:gd name="connsiteX0" fmla="*/ 23904 w 24835"/>
                  <a:gd name="connsiteY0" fmla="*/ 41289 h 55880"/>
                  <a:gd name="connsiteX1" fmla="*/ 23904 w 24835"/>
                  <a:gd name="connsiteY1" fmla="*/ 39116 h 55880"/>
                  <a:gd name="connsiteX2" fmla="*/ 23904 w 24835"/>
                  <a:gd name="connsiteY2" fmla="*/ 20179 h 55880"/>
                  <a:gd name="connsiteX3" fmla="*/ 17695 w 24835"/>
                  <a:gd name="connsiteY3" fmla="*/ 7451 h 55880"/>
                  <a:gd name="connsiteX4" fmla="*/ 7140 w 24835"/>
                  <a:gd name="connsiteY4" fmla="*/ 0 h 55880"/>
                  <a:gd name="connsiteX5" fmla="*/ 4967 w 24835"/>
                  <a:gd name="connsiteY5" fmla="*/ 5278 h 55880"/>
                  <a:gd name="connsiteX6" fmla="*/ 4036 w 24835"/>
                  <a:gd name="connsiteY6" fmla="*/ 9624 h 55880"/>
                  <a:gd name="connsiteX7" fmla="*/ 1863 w 24835"/>
                  <a:gd name="connsiteY7" fmla="*/ 11797 h 55880"/>
                  <a:gd name="connsiteX8" fmla="*/ 0 w 24835"/>
                  <a:gd name="connsiteY8" fmla="*/ 14901 h 55880"/>
                  <a:gd name="connsiteX9" fmla="*/ 0 w 24835"/>
                  <a:gd name="connsiteY9" fmla="*/ 36943 h 55880"/>
                  <a:gd name="connsiteX10" fmla="*/ 7140 w 24835"/>
                  <a:gd name="connsiteY10" fmla="*/ 51844 h 55880"/>
                  <a:gd name="connsiteX11" fmla="*/ 9313 w 24835"/>
                  <a:gd name="connsiteY11" fmla="*/ 54018 h 55880"/>
                  <a:gd name="connsiteX12" fmla="*/ 10244 w 24835"/>
                  <a:gd name="connsiteY12" fmla="*/ 54018 h 55880"/>
                  <a:gd name="connsiteX13" fmla="*/ 12418 w 24835"/>
                  <a:gd name="connsiteY13" fmla="*/ 56191 h 55880"/>
                  <a:gd name="connsiteX14" fmla="*/ 14591 w 24835"/>
                  <a:gd name="connsiteY14" fmla="*/ 56191 h 55880"/>
                  <a:gd name="connsiteX15" fmla="*/ 17695 w 24835"/>
                  <a:gd name="connsiteY15" fmla="*/ 54018 h 55880"/>
                  <a:gd name="connsiteX16" fmla="*/ 19558 w 24835"/>
                  <a:gd name="connsiteY16" fmla="*/ 49671 h 55880"/>
                  <a:gd name="connsiteX17" fmla="*/ 23904 w 24835"/>
                  <a:gd name="connsiteY17" fmla="*/ 48740 h 55880"/>
                  <a:gd name="connsiteX18" fmla="*/ 27009 w 24835"/>
                  <a:gd name="connsiteY18" fmla="*/ 48740 h 55880"/>
                  <a:gd name="connsiteX19" fmla="*/ 27009 w 24835"/>
                  <a:gd name="connsiteY19" fmla="*/ 44394 h 55880"/>
                  <a:gd name="connsiteX20" fmla="*/ 27009 w 24835"/>
                  <a:gd name="connsiteY20" fmla="*/ 42221 h 55880"/>
                  <a:gd name="connsiteX21" fmla="*/ 24836 w 24835"/>
                  <a:gd name="connsiteY21" fmla="*/ 41289 h 558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4835" h="55880">
                    <a:moveTo>
                      <a:pt x="23904" y="41289"/>
                    </a:moveTo>
                    <a:lnTo>
                      <a:pt x="23904" y="39116"/>
                    </a:lnTo>
                    <a:lnTo>
                      <a:pt x="23904" y="20179"/>
                    </a:lnTo>
                    <a:lnTo>
                      <a:pt x="17695" y="7451"/>
                    </a:lnTo>
                    <a:lnTo>
                      <a:pt x="7140" y="0"/>
                    </a:lnTo>
                    <a:lnTo>
                      <a:pt x="4967" y="5278"/>
                    </a:lnTo>
                    <a:lnTo>
                      <a:pt x="4036" y="9624"/>
                    </a:lnTo>
                    <a:lnTo>
                      <a:pt x="1863" y="11797"/>
                    </a:lnTo>
                    <a:lnTo>
                      <a:pt x="0" y="14901"/>
                    </a:lnTo>
                    <a:lnTo>
                      <a:pt x="0" y="36943"/>
                    </a:lnTo>
                    <a:lnTo>
                      <a:pt x="7140" y="51844"/>
                    </a:lnTo>
                    <a:lnTo>
                      <a:pt x="9313" y="54018"/>
                    </a:lnTo>
                    <a:lnTo>
                      <a:pt x="10244" y="54018"/>
                    </a:lnTo>
                    <a:lnTo>
                      <a:pt x="12418" y="56191"/>
                    </a:lnTo>
                    <a:lnTo>
                      <a:pt x="14591" y="56191"/>
                    </a:lnTo>
                    <a:lnTo>
                      <a:pt x="17695" y="54018"/>
                    </a:lnTo>
                    <a:lnTo>
                      <a:pt x="19558" y="49671"/>
                    </a:lnTo>
                    <a:lnTo>
                      <a:pt x="23904" y="48740"/>
                    </a:lnTo>
                    <a:lnTo>
                      <a:pt x="27009" y="48740"/>
                    </a:lnTo>
                    <a:lnTo>
                      <a:pt x="27009" y="44394"/>
                    </a:lnTo>
                    <a:lnTo>
                      <a:pt x="27009" y="42221"/>
                    </a:lnTo>
                    <a:lnTo>
                      <a:pt x="24836" y="41289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id="{5AD9C8D0-92DB-46A3-A9FF-A0340144DA4C}"/>
                  </a:ext>
                </a:extLst>
              </p:cNvPr>
              <p:cNvSpPr/>
              <p:nvPr/>
            </p:nvSpPr>
            <p:spPr>
              <a:xfrm>
                <a:off x="6752448" y="5941160"/>
                <a:ext cx="599160" cy="468773"/>
              </a:xfrm>
              <a:custGeom>
                <a:avLst/>
                <a:gdLst>
                  <a:gd name="connsiteX0" fmla="*/ 587363 w 599160"/>
                  <a:gd name="connsiteY0" fmla="*/ 227557 h 468773"/>
                  <a:gd name="connsiteX1" fmla="*/ 578050 w 599160"/>
                  <a:gd name="connsiteY1" fmla="*/ 214828 h 468773"/>
                  <a:gd name="connsiteX2" fmla="*/ 567495 w 599160"/>
                  <a:gd name="connsiteY2" fmla="*/ 202100 h 468773"/>
                  <a:gd name="connsiteX3" fmla="*/ 560355 w 599160"/>
                  <a:gd name="connsiteY3" fmla="*/ 183163 h 468773"/>
                  <a:gd name="connsiteX4" fmla="*/ 540486 w 599160"/>
                  <a:gd name="connsiteY4" fmla="*/ 183163 h 468773"/>
                  <a:gd name="connsiteX5" fmla="*/ 536450 w 599160"/>
                  <a:gd name="connsiteY5" fmla="*/ 165157 h 468773"/>
                  <a:gd name="connsiteX6" fmla="*/ 526826 w 599160"/>
                  <a:gd name="connsiteY6" fmla="*/ 151498 h 468773"/>
                  <a:gd name="connsiteX7" fmla="*/ 523722 w 599160"/>
                  <a:gd name="connsiteY7" fmla="*/ 146220 h 468773"/>
                  <a:gd name="connsiteX8" fmla="*/ 520617 w 599160"/>
                  <a:gd name="connsiteY8" fmla="*/ 143115 h 468773"/>
                  <a:gd name="connsiteX9" fmla="*/ 514408 w 599160"/>
                  <a:gd name="connsiteY9" fmla="*/ 140942 h 468773"/>
                  <a:gd name="connsiteX10" fmla="*/ 509131 w 599160"/>
                  <a:gd name="connsiteY10" fmla="*/ 138769 h 468773"/>
                  <a:gd name="connsiteX11" fmla="*/ 499818 w 599160"/>
                  <a:gd name="connsiteY11" fmla="*/ 138769 h 468773"/>
                  <a:gd name="connsiteX12" fmla="*/ 496713 w 599160"/>
                  <a:gd name="connsiteY12" fmla="*/ 129145 h 468773"/>
                  <a:gd name="connsiteX13" fmla="*/ 492677 w 599160"/>
                  <a:gd name="connsiteY13" fmla="*/ 116417 h 468773"/>
                  <a:gd name="connsiteX14" fmla="*/ 487400 w 599160"/>
                  <a:gd name="connsiteY14" fmla="*/ 98411 h 468773"/>
                  <a:gd name="connsiteX15" fmla="*/ 484295 w 599160"/>
                  <a:gd name="connsiteY15" fmla="*/ 83820 h 468773"/>
                  <a:gd name="connsiteX16" fmla="*/ 479949 w 599160"/>
                  <a:gd name="connsiteY16" fmla="*/ 71092 h 468773"/>
                  <a:gd name="connsiteX17" fmla="*/ 479949 w 599160"/>
                  <a:gd name="connsiteY17" fmla="*/ 64573 h 468773"/>
                  <a:gd name="connsiteX18" fmla="*/ 476845 w 599160"/>
                  <a:gd name="connsiteY18" fmla="*/ 63641 h 468773"/>
                  <a:gd name="connsiteX19" fmla="*/ 472809 w 599160"/>
                  <a:gd name="connsiteY19" fmla="*/ 63641 h 468773"/>
                  <a:gd name="connsiteX20" fmla="*/ 467531 w 599160"/>
                  <a:gd name="connsiteY20" fmla="*/ 61468 h 468773"/>
                  <a:gd name="connsiteX21" fmla="*/ 463496 w 599160"/>
                  <a:gd name="connsiteY21" fmla="*/ 61468 h 468773"/>
                  <a:gd name="connsiteX22" fmla="*/ 458218 w 599160"/>
                  <a:gd name="connsiteY22" fmla="*/ 59295 h 468773"/>
                  <a:gd name="connsiteX23" fmla="*/ 456045 w 599160"/>
                  <a:gd name="connsiteY23" fmla="*/ 57122 h 468773"/>
                  <a:gd name="connsiteX24" fmla="*/ 452940 w 599160"/>
                  <a:gd name="connsiteY24" fmla="*/ 49982 h 468773"/>
                  <a:gd name="connsiteX25" fmla="*/ 448905 w 599160"/>
                  <a:gd name="connsiteY25" fmla="*/ 37253 h 468773"/>
                  <a:gd name="connsiteX26" fmla="*/ 443627 w 599160"/>
                  <a:gd name="connsiteY26" fmla="*/ 22352 h 468773"/>
                  <a:gd name="connsiteX27" fmla="*/ 441454 w 599160"/>
                  <a:gd name="connsiteY27" fmla="*/ 9624 h 468773"/>
                  <a:gd name="connsiteX28" fmla="*/ 440523 w 599160"/>
                  <a:gd name="connsiteY28" fmla="*/ 0 h 468773"/>
                  <a:gd name="connsiteX29" fmla="*/ 436487 w 599160"/>
                  <a:gd name="connsiteY29" fmla="*/ 0 h 468773"/>
                  <a:gd name="connsiteX30" fmla="*/ 431209 w 599160"/>
                  <a:gd name="connsiteY30" fmla="*/ 19247 h 468773"/>
                  <a:gd name="connsiteX31" fmla="*/ 426863 w 599160"/>
                  <a:gd name="connsiteY31" fmla="*/ 42531 h 468773"/>
                  <a:gd name="connsiteX32" fmla="*/ 425931 w 599160"/>
                  <a:gd name="connsiteY32" fmla="*/ 66746 h 468773"/>
                  <a:gd name="connsiteX33" fmla="*/ 420654 w 599160"/>
                  <a:gd name="connsiteY33" fmla="*/ 91271 h 468773"/>
                  <a:gd name="connsiteX34" fmla="*/ 411341 w 599160"/>
                  <a:gd name="connsiteY34" fmla="*/ 105862 h 468773"/>
                  <a:gd name="connsiteX35" fmla="*/ 398923 w 599160"/>
                  <a:gd name="connsiteY35" fmla="*/ 105862 h 468773"/>
                  <a:gd name="connsiteX36" fmla="*/ 382159 w 599160"/>
                  <a:gd name="connsiteY36" fmla="*/ 100584 h 468773"/>
                  <a:gd name="connsiteX37" fmla="*/ 365395 w 599160"/>
                  <a:gd name="connsiteY37" fmla="*/ 91271 h 468773"/>
                  <a:gd name="connsiteX38" fmla="*/ 348941 w 599160"/>
                  <a:gd name="connsiteY38" fmla="*/ 81647 h 468773"/>
                  <a:gd name="connsiteX39" fmla="*/ 336213 w 599160"/>
                  <a:gd name="connsiteY39" fmla="*/ 74196 h 468773"/>
                  <a:gd name="connsiteX40" fmla="*/ 343663 w 599160"/>
                  <a:gd name="connsiteY40" fmla="*/ 49982 h 468773"/>
                  <a:gd name="connsiteX41" fmla="*/ 356081 w 599160"/>
                  <a:gd name="connsiteY41" fmla="*/ 33838 h 468773"/>
                  <a:gd name="connsiteX42" fmla="*/ 356081 w 599160"/>
                  <a:gd name="connsiteY42" fmla="*/ 24525 h 468773"/>
                  <a:gd name="connsiteX43" fmla="*/ 338386 w 599160"/>
                  <a:gd name="connsiteY43" fmla="*/ 26698 h 468773"/>
                  <a:gd name="connsiteX44" fmla="*/ 321622 w 599160"/>
                  <a:gd name="connsiteY44" fmla="*/ 26698 h 468773"/>
                  <a:gd name="connsiteX45" fmla="*/ 306099 w 599160"/>
                  <a:gd name="connsiteY45" fmla="*/ 24525 h 468773"/>
                  <a:gd name="connsiteX46" fmla="*/ 291509 w 599160"/>
                  <a:gd name="connsiteY46" fmla="*/ 17075 h 468773"/>
                  <a:gd name="connsiteX47" fmla="*/ 276917 w 599160"/>
                  <a:gd name="connsiteY47" fmla="*/ 17075 h 468773"/>
                  <a:gd name="connsiteX48" fmla="*/ 277849 w 599160"/>
                  <a:gd name="connsiteY48" fmla="*/ 19247 h 468773"/>
                  <a:gd name="connsiteX49" fmla="*/ 280022 w 599160"/>
                  <a:gd name="connsiteY49" fmla="*/ 20179 h 468773"/>
                  <a:gd name="connsiteX50" fmla="*/ 280022 w 599160"/>
                  <a:gd name="connsiteY50" fmla="*/ 22352 h 468773"/>
                  <a:gd name="connsiteX51" fmla="*/ 284368 w 599160"/>
                  <a:gd name="connsiteY51" fmla="*/ 24525 h 468773"/>
                  <a:gd name="connsiteX52" fmla="*/ 274745 w 599160"/>
                  <a:gd name="connsiteY52" fmla="*/ 33838 h 468773"/>
                  <a:gd name="connsiteX53" fmla="*/ 265431 w 599160"/>
                  <a:gd name="connsiteY53" fmla="*/ 37253 h 468773"/>
                  <a:gd name="connsiteX54" fmla="*/ 256118 w 599160"/>
                  <a:gd name="connsiteY54" fmla="*/ 42531 h 468773"/>
                  <a:gd name="connsiteX55" fmla="*/ 248977 w 599160"/>
                  <a:gd name="connsiteY55" fmla="*/ 48740 h 468773"/>
                  <a:gd name="connsiteX56" fmla="*/ 243700 w 599160"/>
                  <a:gd name="connsiteY56" fmla="*/ 57122 h 468773"/>
                  <a:gd name="connsiteX57" fmla="*/ 240595 w 599160"/>
                  <a:gd name="connsiteY57" fmla="*/ 74196 h 468773"/>
                  <a:gd name="connsiteX58" fmla="*/ 234387 w 599160"/>
                  <a:gd name="connsiteY58" fmla="*/ 72023 h 468773"/>
                  <a:gd name="connsiteX59" fmla="*/ 230972 w 599160"/>
                  <a:gd name="connsiteY59" fmla="*/ 71092 h 468773"/>
                  <a:gd name="connsiteX60" fmla="*/ 226005 w 599160"/>
                  <a:gd name="connsiteY60" fmla="*/ 71092 h 468773"/>
                  <a:gd name="connsiteX61" fmla="*/ 220727 w 599160"/>
                  <a:gd name="connsiteY61" fmla="*/ 68919 h 468773"/>
                  <a:gd name="connsiteX62" fmla="*/ 218554 w 599160"/>
                  <a:gd name="connsiteY62" fmla="*/ 63641 h 468773"/>
                  <a:gd name="connsiteX63" fmla="*/ 218554 w 599160"/>
                  <a:gd name="connsiteY63" fmla="*/ 59295 h 468773"/>
                  <a:gd name="connsiteX64" fmla="*/ 218554 w 599160"/>
                  <a:gd name="connsiteY64" fmla="*/ 56191 h 468773"/>
                  <a:gd name="connsiteX65" fmla="*/ 216381 w 599160"/>
                  <a:gd name="connsiteY65" fmla="*/ 54017 h 468773"/>
                  <a:gd name="connsiteX66" fmla="*/ 209241 w 599160"/>
                  <a:gd name="connsiteY66" fmla="*/ 49982 h 468773"/>
                  <a:gd name="connsiteX67" fmla="*/ 198685 w 599160"/>
                  <a:gd name="connsiteY67" fmla="*/ 56191 h 468773"/>
                  <a:gd name="connsiteX68" fmla="*/ 187509 w 599160"/>
                  <a:gd name="connsiteY68" fmla="*/ 63641 h 468773"/>
                  <a:gd name="connsiteX69" fmla="*/ 176954 w 599160"/>
                  <a:gd name="connsiteY69" fmla="*/ 72023 h 468773"/>
                  <a:gd name="connsiteX70" fmla="*/ 167641 w 599160"/>
                  <a:gd name="connsiteY70" fmla="*/ 81647 h 468773"/>
                  <a:gd name="connsiteX71" fmla="*/ 160190 w 599160"/>
                  <a:gd name="connsiteY71" fmla="*/ 85683 h 468773"/>
                  <a:gd name="connsiteX72" fmla="*/ 160190 w 599160"/>
                  <a:gd name="connsiteY72" fmla="*/ 98411 h 468773"/>
                  <a:gd name="connsiteX73" fmla="*/ 145599 w 599160"/>
                  <a:gd name="connsiteY73" fmla="*/ 103689 h 468773"/>
                  <a:gd name="connsiteX74" fmla="*/ 134112 w 599160"/>
                  <a:gd name="connsiteY74" fmla="*/ 114554 h 468773"/>
                  <a:gd name="connsiteX75" fmla="*/ 126041 w 599160"/>
                  <a:gd name="connsiteY75" fmla="*/ 129145 h 468773"/>
                  <a:gd name="connsiteX76" fmla="*/ 120763 w 599160"/>
                  <a:gd name="connsiteY76" fmla="*/ 143115 h 468773"/>
                  <a:gd name="connsiteX77" fmla="*/ 106172 w 599160"/>
                  <a:gd name="connsiteY77" fmla="*/ 146220 h 468773"/>
                  <a:gd name="connsiteX78" fmla="*/ 89409 w 599160"/>
                  <a:gd name="connsiteY78" fmla="*/ 150256 h 468773"/>
                  <a:gd name="connsiteX79" fmla="*/ 70782 w 599160"/>
                  <a:gd name="connsiteY79" fmla="*/ 153671 h 468773"/>
                  <a:gd name="connsiteX80" fmla="*/ 56191 w 599160"/>
                  <a:gd name="connsiteY80" fmla="*/ 155533 h 468773"/>
                  <a:gd name="connsiteX81" fmla="*/ 47809 w 599160"/>
                  <a:gd name="connsiteY81" fmla="*/ 155533 h 468773"/>
                  <a:gd name="connsiteX82" fmla="*/ 34149 w 599160"/>
                  <a:gd name="connsiteY82" fmla="*/ 161121 h 468773"/>
                  <a:gd name="connsiteX83" fmla="*/ 23904 w 599160"/>
                  <a:gd name="connsiteY83" fmla="*/ 170435 h 468773"/>
                  <a:gd name="connsiteX84" fmla="*/ 16454 w 599160"/>
                  <a:gd name="connsiteY84" fmla="*/ 180990 h 468773"/>
                  <a:gd name="connsiteX85" fmla="*/ 9313 w 599160"/>
                  <a:gd name="connsiteY85" fmla="*/ 192787 h 468773"/>
                  <a:gd name="connsiteX86" fmla="*/ 0 w 599160"/>
                  <a:gd name="connsiteY86" fmla="*/ 203342 h 468773"/>
                  <a:gd name="connsiteX87" fmla="*/ 4036 w 599160"/>
                  <a:gd name="connsiteY87" fmla="*/ 216070 h 468773"/>
                  <a:gd name="connsiteX88" fmla="*/ 7140 w 599160"/>
                  <a:gd name="connsiteY88" fmla="*/ 227557 h 468773"/>
                  <a:gd name="connsiteX89" fmla="*/ 16454 w 599160"/>
                  <a:gd name="connsiteY89" fmla="*/ 237180 h 468773"/>
                  <a:gd name="connsiteX90" fmla="*/ 14591 w 599160"/>
                  <a:gd name="connsiteY90" fmla="*/ 240285 h 468773"/>
                  <a:gd name="connsiteX91" fmla="*/ 13349 w 599160"/>
                  <a:gd name="connsiteY91" fmla="*/ 242458 h 468773"/>
                  <a:gd name="connsiteX92" fmla="*/ 11176 w 599160"/>
                  <a:gd name="connsiteY92" fmla="*/ 244631 h 468773"/>
                  <a:gd name="connsiteX93" fmla="*/ 9313 w 599160"/>
                  <a:gd name="connsiteY93" fmla="*/ 242458 h 468773"/>
                  <a:gd name="connsiteX94" fmla="*/ 7140 w 599160"/>
                  <a:gd name="connsiteY94" fmla="*/ 242458 h 468773"/>
                  <a:gd name="connsiteX95" fmla="*/ 4036 w 599160"/>
                  <a:gd name="connsiteY95" fmla="*/ 240285 h 468773"/>
                  <a:gd name="connsiteX96" fmla="*/ 0 w 599160"/>
                  <a:gd name="connsiteY96" fmla="*/ 240285 h 468773"/>
                  <a:gd name="connsiteX97" fmla="*/ 4036 w 599160"/>
                  <a:gd name="connsiteY97" fmla="*/ 253013 h 468773"/>
                  <a:gd name="connsiteX98" fmla="*/ 9313 w 599160"/>
                  <a:gd name="connsiteY98" fmla="*/ 270088 h 468773"/>
                  <a:gd name="connsiteX99" fmla="*/ 18627 w 599160"/>
                  <a:gd name="connsiteY99" fmla="*/ 289025 h 468773"/>
                  <a:gd name="connsiteX100" fmla="*/ 25767 w 599160"/>
                  <a:gd name="connsiteY100" fmla="*/ 309204 h 468773"/>
                  <a:gd name="connsiteX101" fmla="*/ 33218 w 599160"/>
                  <a:gd name="connsiteY101" fmla="*/ 327210 h 468773"/>
                  <a:gd name="connsiteX102" fmla="*/ 34149 w 599160"/>
                  <a:gd name="connsiteY102" fmla="*/ 346147 h 468773"/>
                  <a:gd name="connsiteX103" fmla="*/ 33218 w 599160"/>
                  <a:gd name="connsiteY103" fmla="*/ 361980 h 468773"/>
                  <a:gd name="connsiteX104" fmla="*/ 23904 w 599160"/>
                  <a:gd name="connsiteY104" fmla="*/ 375639 h 468773"/>
                  <a:gd name="connsiteX105" fmla="*/ 27009 w 599160"/>
                  <a:gd name="connsiteY105" fmla="*/ 381227 h 468773"/>
                  <a:gd name="connsiteX106" fmla="*/ 33218 w 599160"/>
                  <a:gd name="connsiteY106" fmla="*/ 386505 h 468773"/>
                  <a:gd name="connsiteX107" fmla="*/ 36322 w 599160"/>
                  <a:gd name="connsiteY107" fmla="*/ 391782 h 468773"/>
                  <a:gd name="connsiteX108" fmla="*/ 40358 w 599160"/>
                  <a:gd name="connsiteY108" fmla="*/ 398923 h 468773"/>
                  <a:gd name="connsiteX109" fmla="*/ 54949 w 599160"/>
                  <a:gd name="connsiteY109" fmla="*/ 398923 h 468773"/>
                  <a:gd name="connsiteX110" fmla="*/ 67677 w 599160"/>
                  <a:gd name="connsiteY110" fmla="*/ 397991 h 468773"/>
                  <a:gd name="connsiteX111" fmla="*/ 77922 w 599160"/>
                  <a:gd name="connsiteY111" fmla="*/ 391782 h 468773"/>
                  <a:gd name="connsiteX112" fmla="*/ 91582 w 599160"/>
                  <a:gd name="connsiteY112" fmla="*/ 386505 h 468773"/>
                  <a:gd name="connsiteX113" fmla="*/ 103999 w 599160"/>
                  <a:gd name="connsiteY113" fmla="*/ 383090 h 468773"/>
                  <a:gd name="connsiteX114" fmla="*/ 121695 w 599160"/>
                  <a:gd name="connsiteY114" fmla="*/ 381227 h 468773"/>
                  <a:gd name="connsiteX115" fmla="*/ 138459 w 599160"/>
                  <a:gd name="connsiteY115" fmla="*/ 383090 h 468773"/>
                  <a:gd name="connsiteX116" fmla="*/ 156154 w 599160"/>
                  <a:gd name="connsiteY116" fmla="*/ 383090 h 468773"/>
                  <a:gd name="connsiteX117" fmla="*/ 163294 w 599160"/>
                  <a:gd name="connsiteY117" fmla="*/ 358875 h 468773"/>
                  <a:gd name="connsiteX118" fmla="*/ 176954 w 599160"/>
                  <a:gd name="connsiteY118" fmla="*/ 354529 h 468773"/>
                  <a:gd name="connsiteX119" fmla="*/ 194649 w 599160"/>
                  <a:gd name="connsiteY119" fmla="*/ 351425 h 468773"/>
                  <a:gd name="connsiteX120" fmla="*/ 214518 w 599160"/>
                  <a:gd name="connsiteY120" fmla="*/ 347078 h 468773"/>
                  <a:gd name="connsiteX121" fmla="*/ 234387 w 599160"/>
                  <a:gd name="connsiteY121" fmla="*/ 346147 h 468773"/>
                  <a:gd name="connsiteX122" fmla="*/ 255186 w 599160"/>
                  <a:gd name="connsiteY122" fmla="*/ 343974 h 468773"/>
                  <a:gd name="connsiteX123" fmla="*/ 269777 w 599160"/>
                  <a:gd name="connsiteY123" fmla="*/ 346147 h 468773"/>
                  <a:gd name="connsiteX124" fmla="*/ 280022 w 599160"/>
                  <a:gd name="connsiteY124" fmla="*/ 349252 h 468773"/>
                  <a:gd name="connsiteX125" fmla="*/ 296786 w 599160"/>
                  <a:gd name="connsiteY125" fmla="*/ 351425 h 468773"/>
                  <a:gd name="connsiteX126" fmla="*/ 309204 w 599160"/>
                  <a:gd name="connsiteY126" fmla="*/ 358875 h 468773"/>
                  <a:gd name="connsiteX127" fmla="*/ 318517 w 599160"/>
                  <a:gd name="connsiteY127" fmla="*/ 368499 h 468773"/>
                  <a:gd name="connsiteX128" fmla="*/ 325968 w 599160"/>
                  <a:gd name="connsiteY128" fmla="*/ 379054 h 468773"/>
                  <a:gd name="connsiteX129" fmla="*/ 331245 w 599160"/>
                  <a:gd name="connsiteY129" fmla="*/ 390541 h 468773"/>
                  <a:gd name="connsiteX130" fmla="*/ 345837 w 599160"/>
                  <a:gd name="connsiteY130" fmla="*/ 384332 h 468773"/>
                  <a:gd name="connsiteX131" fmla="*/ 355150 w 599160"/>
                  <a:gd name="connsiteY131" fmla="*/ 379054 h 468773"/>
                  <a:gd name="connsiteX132" fmla="*/ 363532 w 599160"/>
                  <a:gd name="connsiteY132" fmla="*/ 369431 h 468773"/>
                  <a:gd name="connsiteX133" fmla="*/ 363532 w 599160"/>
                  <a:gd name="connsiteY133" fmla="*/ 375639 h 468773"/>
                  <a:gd name="connsiteX134" fmla="*/ 367568 w 599160"/>
                  <a:gd name="connsiteY134" fmla="*/ 375639 h 468773"/>
                  <a:gd name="connsiteX135" fmla="*/ 363532 w 599160"/>
                  <a:gd name="connsiteY135" fmla="*/ 381227 h 468773"/>
                  <a:gd name="connsiteX136" fmla="*/ 358254 w 599160"/>
                  <a:gd name="connsiteY136" fmla="*/ 386505 h 468773"/>
                  <a:gd name="connsiteX137" fmla="*/ 350804 w 599160"/>
                  <a:gd name="connsiteY137" fmla="*/ 390541 h 468773"/>
                  <a:gd name="connsiteX138" fmla="*/ 350804 w 599160"/>
                  <a:gd name="connsiteY138" fmla="*/ 393645 h 468773"/>
                  <a:gd name="connsiteX139" fmla="*/ 356081 w 599160"/>
                  <a:gd name="connsiteY139" fmla="*/ 393645 h 468773"/>
                  <a:gd name="connsiteX140" fmla="*/ 356081 w 599160"/>
                  <a:gd name="connsiteY140" fmla="*/ 398923 h 468773"/>
                  <a:gd name="connsiteX141" fmla="*/ 358254 w 599160"/>
                  <a:gd name="connsiteY141" fmla="*/ 398923 h 468773"/>
                  <a:gd name="connsiteX142" fmla="*/ 360427 w 599160"/>
                  <a:gd name="connsiteY142" fmla="*/ 398923 h 468773"/>
                  <a:gd name="connsiteX143" fmla="*/ 362290 w 599160"/>
                  <a:gd name="connsiteY143" fmla="*/ 397991 h 468773"/>
                  <a:gd name="connsiteX144" fmla="*/ 362290 w 599160"/>
                  <a:gd name="connsiteY144" fmla="*/ 395818 h 468773"/>
                  <a:gd name="connsiteX145" fmla="*/ 363532 w 599160"/>
                  <a:gd name="connsiteY145" fmla="*/ 393645 h 468773"/>
                  <a:gd name="connsiteX146" fmla="*/ 369741 w 599160"/>
                  <a:gd name="connsiteY146" fmla="*/ 395818 h 468773"/>
                  <a:gd name="connsiteX147" fmla="*/ 370672 w 599160"/>
                  <a:gd name="connsiteY147" fmla="*/ 397991 h 468773"/>
                  <a:gd name="connsiteX148" fmla="*/ 372845 w 599160"/>
                  <a:gd name="connsiteY148" fmla="*/ 398923 h 468773"/>
                  <a:gd name="connsiteX149" fmla="*/ 372845 w 599160"/>
                  <a:gd name="connsiteY149" fmla="*/ 401096 h 468773"/>
                  <a:gd name="connsiteX150" fmla="*/ 372845 w 599160"/>
                  <a:gd name="connsiteY150" fmla="*/ 403269 h 468773"/>
                  <a:gd name="connsiteX151" fmla="*/ 370672 w 599160"/>
                  <a:gd name="connsiteY151" fmla="*/ 405442 h 468773"/>
                  <a:gd name="connsiteX152" fmla="*/ 370672 w 599160"/>
                  <a:gd name="connsiteY152" fmla="*/ 406373 h 468773"/>
                  <a:gd name="connsiteX153" fmla="*/ 372845 w 599160"/>
                  <a:gd name="connsiteY153" fmla="*/ 408547 h 468773"/>
                  <a:gd name="connsiteX154" fmla="*/ 376881 w 599160"/>
                  <a:gd name="connsiteY154" fmla="*/ 410720 h 468773"/>
                  <a:gd name="connsiteX155" fmla="*/ 379986 w 599160"/>
                  <a:gd name="connsiteY155" fmla="*/ 413824 h 468773"/>
                  <a:gd name="connsiteX156" fmla="*/ 385263 w 599160"/>
                  <a:gd name="connsiteY156" fmla="*/ 415997 h 468773"/>
                  <a:gd name="connsiteX157" fmla="*/ 391472 w 599160"/>
                  <a:gd name="connsiteY157" fmla="*/ 418170 h 468773"/>
                  <a:gd name="connsiteX158" fmla="*/ 396750 w 599160"/>
                  <a:gd name="connsiteY158" fmla="*/ 419102 h 468773"/>
                  <a:gd name="connsiteX159" fmla="*/ 403890 w 599160"/>
                  <a:gd name="connsiteY159" fmla="*/ 456355 h 468773"/>
                  <a:gd name="connsiteX160" fmla="*/ 420654 w 599160"/>
                  <a:gd name="connsiteY160" fmla="*/ 458218 h 468773"/>
                  <a:gd name="connsiteX161" fmla="*/ 434314 w 599160"/>
                  <a:gd name="connsiteY161" fmla="*/ 460391 h 468773"/>
                  <a:gd name="connsiteX162" fmla="*/ 447663 w 599160"/>
                  <a:gd name="connsiteY162" fmla="*/ 462564 h 468773"/>
                  <a:gd name="connsiteX163" fmla="*/ 458218 w 599160"/>
                  <a:gd name="connsiteY163" fmla="*/ 458218 h 468773"/>
                  <a:gd name="connsiteX164" fmla="*/ 467531 w 599160"/>
                  <a:gd name="connsiteY164" fmla="*/ 451078 h 468773"/>
                  <a:gd name="connsiteX165" fmla="*/ 479949 w 599160"/>
                  <a:gd name="connsiteY165" fmla="*/ 462564 h 468773"/>
                  <a:gd name="connsiteX166" fmla="*/ 491436 w 599160"/>
                  <a:gd name="connsiteY166" fmla="*/ 470946 h 468773"/>
                  <a:gd name="connsiteX167" fmla="*/ 499818 w 599160"/>
                  <a:gd name="connsiteY167" fmla="*/ 467842 h 468773"/>
                  <a:gd name="connsiteX168" fmla="*/ 513477 w 599160"/>
                  <a:gd name="connsiteY168" fmla="*/ 462564 h 468773"/>
                  <a:gd name="connsiteX169" fmla="*/ 525895 w 599160"/>
                  <a:gd name="connsiteY169" fmla="*/ 456355 h 468773"/>
                  <a:gd name="connsiteX170" fmla="*/ 536450 w 599160"/>
                  <a:gd name="connsiteY170" fmla="*/ 451078 h 468773"/>
                  <a:gd name="connsiteX171" fmla="*/ 545764 w 599160"/>
                  <a:gd name="connsiteY171" fmla="*/ 441454 h 468773"/>
                  <a:gd name="connsiteX172" fmla="*/ 551041 w 599160"/>
                  <a:gd name="connsiteY172" fmla="*/ 428726 h 468773"/>
                  <a:gd name="connsiteX173" fmla="*/ 555077 w 599160"/>
                  <a:gd name="connsiteY173" fmla="*/ 412893 h 468773"/>
                  <a:gd name="connsiteX174" fmla="*/ 560355 w 599160"/>
                  <a:gd name="connsiteY174" fmla="*/ 397991 h 468773"/>
                  <a:gd name="connsiteX175" fmla="*/ 563459 w 599160"/>
                  <a:gd name="connsiteY175" fmla="*/ 383090 h 468773"/>
                  <a:gd name="connsiteX176" fmla="*/ 574945 w 599160"/>
                  <a:gd name="connsiteY176" fmla="*/ 358875 h 468773"/>
                  <a:gd name="connsiteX177" fmla="*/ 584259 w 599160"/>
                  <a:gd name="connsiteY177" fmla="*/ 336523 h 468773"/>
                  <a:gd name="connsiteX178" fmla="*/ 592641 w 599160"/>
                  <a:gd name="connsiteY178" fmla="*/ 316655 h 468773"/>
                  <a:gd name="connsiteX179" fmla="*/ 598850 w 599160"/>
                  <a:gd name="connsiteY179" fmla="*/ 294303 h 468773"/>
                  <a:gd name="connsiteX180" fmla="*/ 599781 w 599160"/>
                  <a:gd name="connsiteY180" fmla="*/ 271950 h 468773"/>
                  <a:gd name="connsiteX181" fmla="*/ 596677 w 599160"/>
                  <a:gd name="connsiteY181" fmla="*/ 244631 h 4687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</a:cxnLst>
                <a:rect l="l" t="t" r="r" b="b"/>
                <a:pathLst>
                  <a:path w="599160" h="468773">
                    <a:moveTo>
                      <a:pt x="587363" y="227557"/>
                    </a:moveTo>
                    <a:lnTo>
                      <a:pt x="578050" y="214828"/>
                    </a:lnTo>
                    <a:lnTo>
                      <a:pt x="567495" y="202100"/>
                    </a:lnTo>
                    <a:lnTo>
                      <a:pt x="560355" y="183163"/>
                    </a:lnTo>
                    <a:lnTo>
                      <a:pt x="540486" y="183163"/>
                    </a:lnTo>
                    <a:lnTo>
                      <a:pt x="536450" y="165157"/>
                    </a:lnTo>
                    <a:lnTo>
                      <a:pt x="526826" y="151498"/>
                    </a:lnTo>
                    <a:lnTo>
                      <a:pt x="523722" y="146220"/>
                    </a:lnTo>
                    <a:lnTo>
                      <a:pt x="520617" y="143115"/>
                    </a:lnTo>
                    <a:lnTo>
                      <a:pt x="514408" y="140942"/>
                    </a:lnTo>
                    <a:lnTo>
                      <a:pt x="509131" y="138769"/>
                    </a:lnTo>
                    <a:lnTo>
                      <a:pt x="499818" y="138769"/>
                    </a:lnTo>
                    <a:lnTo>
                      <a:pt x="496713" y="129145"/>
                    </a:lnTo>
                    <a:lnTo>
                      <a:pt x="492677" y="116417"/>
                    </a:lnTo>
                    <a:lnTo>
                      <a:pt x="487400" y="98411"/>
                    </a:lnTo>
                    <a:lnTo>
                      <a:pt x="484295" y="83820"/>
                    </a:lnTo>
                    <a:lnTo>
                      <a:pt x="479949" y="71092"/>
                    </a:lnTo>
                    <a:lnTo>
                      <a:pt x="479949" y="64573"/>
                    </a:lnTo>
                    <a:lnTo>
                      <a:pt x="476845" y="63641"/>
                    </a:lnTo>
                    <a:lnTo>
                      <a:pt x="472809" y="63641"/>
                    </a:lnTo>
                    <a:lnTo>
                      <a:pt x="467531" y="61468"/>
                    </a:lnTo>
                    <a:lnTo>
                      <a:pt x="463496" y="61468"/>
                    </a:lnTo>
                    <a:lnTo>
                      <a:pt x="458218" y="59295"/>
                    </a:lnTo>
                    <a:lnTo>
                      <a:pt x="456045" y="57122"/>
                    </a:lnTo>
                    <a:lnTo>
                      <a:pt x="452940" y="49982"/>
                    </a:lnTo>
                    <a:lnTo>
                      <a:pt x="448905" y="37253"/>
                    </a:lnTo>
                    <a:lnTo>
                      <a:pt x="443627" y="22352"/>
                    </a:lnTo>
                    <a:lnTo>
                      <a:pt x="441454" y="9624"/>
                    </a:lnTo>
                    <a:lnTo>
                      <a:pt x="440523" y="0"/>
                    </a:lnTo>
                    <a:lnTo>
                      <a:pt x="436487" y="0"/>
                    </a:lnTo>
                    <a:lnTo>
                      <a:pt x="431209" y="19247"/>
                    </a:lnTo>
                    <a:lnTo>
                      <a:pt x="426863" y="42531"/>
                    </a:lnTo>
                    <a:lnTo>
                      <a:pt x="425931" y="66746"/>
                    </a:lnTo>
                    <a:lnTo>
                      <a:pt x="420654" y="91271"/>
                    </a:lnTo>
                    <a:lnTo>
                      <a:pt x="411341" y="105862"/>
                    </a:lnTo>
                    <a:lnTo>
                      <a:pt x="398923" y="105862"/>
                    </a:lnTo>
                    <a:lnTo>
                      <a:pt x="382159" y="100584"/>
                    </a:lnTo>
                    <a:lnTo>
                      <a:pt x="365395" y="91271"/>
                    </a:lnTo>
                    <a:lnTo>
                      <a:pt x="348941" y="81647"/>
                    </a:lnTo>
                    <a:lnTo>
                      <a:pt x="336213" y="74196"/>
                    </a:lnTo>
                    <a:lnTo>
                      <a:pt x="343663" y="49982"/>
                    </a:lnTo>
                    <a:lnTo>
                      <a:pt x="356081" y="33838"/>
                    </a:lnTo>
                    <a:lnTo>
                      <a:pt x="356081" y="24525"/>
                    </a:lnTo>
                    <a:lnTo>
                      <a:pt x="338386" y="26698"/>
                    </a:lnTo>
                    <a:lnTo>
                      <a:pt x="321622" y="26698"/>
                    </a:lnTo>
                    <a:lnTo>
                      <a:pt x="306099" y="24525"/>
                    </a:lnTo>
                    <a:lnTo>
                      <a:pt x="291509" y="17075"/>
                    </a:lnTo>
                    <a:lnTo>
                      <a:pt x="276917" y="17075"/>
                    </a:lnTo>
                    <a:lnTo>
                      <a:pt x="277849" y="19247"/>
                    </a:lnTo>
                    <a:lnTo>
                      <a:pt x="280022" y="20179"/>
                    </a:lnTo>
                    <a:lnTo>
                      <a:pt x="280022" y="22352"/>
                    </a:lnTo>
                    <a:lnTo>
                      <a:pt x="284368" y="24525"/>
                    </a:lnTo>
                    <a:lnTo>
                      <a:pt x="274745" y="33838"/>
                    </a:lnTo>
                    <a:lnTo>
                      <a:pt x="265431" y="37253"/>
                    </a:lnTo>
                    <a:lnTo>
                      <a:pt x="256118" y="42531"/>
                    </a:lnTo>
                    <a:lnTo>
                      <a:pt x="248977" y="48740"/>
                    </a:lnTo>
                    <a:lnTo>
                      <a:pt x="243700" y="57122"/>
                    </a:lnTo>
                    <a:lnTo>
                      <a:pt x="240595" y="74196"/>
                    </a:lnTo>
                    <a:lnTo>
                      <a:pt x="234387" y="72023"/>
                    </a:lnTo>
                    <a:lnTo>
                      <a:pt x="230972" y="71092"/>
                    </a:lnTo>
                    <a:lnTo>
                      <a:pt x="226005" y="71092"/>
                    </a:lnTo>
                    <a:lnTo>
                      <a:pt x="220727" y="68919"/>
                    </a:lnTo>
                    <a:lnTo>
                      <a:pt x="218554" y="63641"/>
                    </a:lnTo>
                    <a:lnTo>
                      <a:pt x="218554" y="59295"/>
                    </a:lnTo>
                    <a:lnTo>
                      <a:pt x="218554" y="56191"/>
                    </a:lnTo>
                    <a:lnTo>
                      <a:pt x="216381" y="54017"/>
                    </a:lnTo>
                    <a:lnTo>
                      <a:pt x="209241" y="49982"/>
                    </a:lnTo>
                    <a:lnTo>
                      <a:pt x="198685" y="56191"/>
                    </a:lnTo>
                    <a:lnTo>
                      <a:pt x="187509" y="63641"/>
                    </a:lnTo>
                    <a:lnTo>
                      <a:pt x="176954" y="72023"/>
                    </a:lnTo>
                    <a:lnTo>
                      <a:pt x="167641" y="81647"/>
                    </a:lnTo>
                    <a:lnTo>
                      <a:pt x="160190" y="85683"/>
                    </a:lnTo>
                    <a:lnTo>
                      <a:pt x="160190" y="98411"/>
                    </a:lnTo>
                    <a:lnTo>
                      <a:pt x="145599" y="103689"/>
                    </a:lnTo>
                    <a:lnTo>
                      <a:pt x="134112" y="114554"/>
                    </a:lnTo>
                    <a:lnTo>
                      <a:pt x="126041" y="129145"/>
                    </a:lnTo>
                    <a:lnTo>
                      <a:pt x="120763" y="143115"/>
                    </a:lnTo>
                    <a:lnTo>
                      <a:pt x="106172" y="146220"/>
                    </a:lnTo>
                    <a:lnTo>
                      <a:pt x="89409" y="150256"/>
                    </a:lnTo>
                    <a:lnTo>
                      <a:pt x="70782" y="153671"/>
                    </a:lnTo>
                    <a:lnTo>
                      <a:pt x="56191" y="155533"/>
                    </a:lnTo>
                    <a:lnTo>
                      <a:pt x="47809" y="155533"/>
                    </a:lnTo>
                    <a:lnTo>
                      <a:pt x="34149" y="161121"/>
                    </a:lnTo>
                    <a:lnTo>
                      <a:pt x="23904" y="170435"/>
                    </a:lnTo>
                    <a:lnTo>
                      <a:pt x="16454" y="180990"/>
                    </a:lnTo>
                    <a:lnTo>
                      <a:pt x="9313" y="192787"/>
                    </a:lnTo>
                    <a:lnTo>
                      <a:pt x="0" y="203342"/>
                    </a:lnTo>
                    <a:lnTo>
                      <a:pt x="4036" y="216070"/>
                    </a:lnTo>
                    <a:lnTo>
                      <a:pt x="7140" y="227557"/>
                    </a:lnTo>
                    <a:lnTo>
                      <a:pt x="16454" y="237180"/>
                    </a:lnTo>
                    <a:lnTo>
                      <a:pt x="14591" y="240285"/>
                    </a:lnTo>
                    <a:lnTo>
                      <a:pt x="13349" y="242458"/>
                    </a:lnTo>
                    <a:lnTo>
                      <a:pt x="11176" y="244631"/>
                    </a:lnTo>
                    <a:lnTo>
                      <a:pt x="9313" y="242458"/>
                    </a:lnTo>
                    <a:lnTo>
                      <a:pt x="7140" y="242458"/>
                    </a:lnTo>
                    <a:lnTo>
                      <a:pt x="4036" y="240285"/>
                    </a:lnTo>
                    <a:lnTo>
                      <a:pt x="0" y="240285"/>
                    </a:lnTo>
                    <a:lnTo>
                      <a:pt x="4036" y="253013"/>
                    </a:lnTo>
                    <a:lnTo>
                      <a:pt x="9313" y="270088"/>
                    </a:lnTo>
                    <a:lnTo>
                      <a:pt x="18627" y="289025"/>
                    </a:lnTo>
                    <a:lnTo>
                      <a:pt x="25767" y="309204"/>
                    </a:lnTo>
                    <a:lnTo>
                      <a:pt x="33218" y="327210"/>
                    </a:lnTo>
                    <a:lnTo>
                      <a:pt x="34149" y="346147"/>
                    </a:lnTo>
                    <a:lnTo>
                      <a:pt x="33218" y="361980"/>
                    </a:lnTo>
                    <a:lnTo>
                      <a:pt x="23904" y="375639"/>
                    </a:lnTo>
                    <a:lnTo>
                      <a:pt x="27009" y="381227"/>
                    </a:lnTo>
                    <a:lnTo>
                      <a:pt x="33218" y="386505"/>
                    </a:lnTo>
                    <a:lnTo>
                      <a:pt x="36322" y="391782"/>
                    </a:lnTo>
                    <a:lnTo>
                      <a:pt x="40358" y="398923"/>
                    </a:lnTo>
                    <a:lnTo>
                      <a:pt x="54949" y="398923"/>
                    </a:lnTo>
                    <a:lnTo>
                      <a:pt x="67677" y="397991"/>
                    </a:lnTo>
                    <a:lnTo>
                      <a:pt x="77922" y="391782"/>
                    </a:lnTo>
                    <a:lnTo>
                      <a:pt x="91582" y="386505"/>
                    </a:lnTo>
                    <a:lnTo>
                      <a:pt x="103999" y="383090"/>
                    </a:lnTo>
                    <a:lnTo>
                      <a:pt x="121695" y="381227"/>
                    </a:lnTo>
                    <a:lnTo>
                      <a:pt x="138459" y="383090"/>
                    </a:lnTo>
                    <a:lnTo>
                      <a:pt x="156154" y="383090"/>
                    </a:lnTo>
                    <a:lnTo>
                      <a:pt x="163294" y="358875"/>
                    </a:lnTo>
                    <a:lnTo>
                      <a:pt x="176954" y="354529"/>
                    </a:lnTo>
                    <a:lnTo>
                      <a:pt x="194649" y="351425"/>
                    </a:lnTo>
                    <a:lnTo>
                      <a:pt x="214518" y="347078"/>
                    </a:lnTo>
                    <a:lnTo>
                      <a:pt x="234387" y="346147"/>
                    </a:lnTo>
                    <a:lnTo>
                      <a:pt x="255186" y="343974"/>
                    </a:lnTo>
                    <a:lnTo>
                      <a:pt x="269777" y="346147"/>
                    </a:lnTo>
                    <a:lnTo>
                      <a:pt x="280022" y="349252"/>
                    </a:lnTo>
                    <a:lnTo>
                      <a:pt x="296786" y="351425"/>
                    </a:lnTo>
                    <a:lnTo>
                      <a:pt x="309204" y="358875"/>
                    </a:lnTo>
                    <a:lnTo>
                      <a:pt x="318517" y="368499"/>
                    </a:lnTo>
                    <a:lnTo>
                      <a:pt x="325968" y="379054"/>
                    </a:lnTo>
                    <a:lnTo>
                      <a:pt x="331245" y="390541"/>
                    </a:lnTo>
                    <a:lnTo>
                      <a:pt x="345837" y="384332"/>
                    </a:lnTo>
                    <a:lnTo>
                      <a:pt x="355150" y="379054"/>
                    </a:lnTo>
                    <a:lnTo>
                      <a:pt x="363532" y="369431"/>
                    </a:lnTo>
                    <a:lnTo>
                      <a:pt x="363532" y="375639"/>
                    </a:lnTo>
                    <a:lnTo>
                      <a:pt x="367568" y="375639"/>
                    </a:lnTo>
                    <a:lnTo>
                      <a:pt x="363532" y="381227"/>
                    </a:lnTo>
                    <a:lnTo>
                      <a:pt x="358254" y="386505"/>
                    </a:lnTo>
                    <a:lnTo>
                      <a:pt x="350804" y="390541"/>
                    </a:lnTo>
                    <a:lnTo>
                      <a:pt x="350804" y="393645"/>
                    </a:lnTo>
                    <a:lnTo>
                      <a:pt x="356081" y="393645"/>
                    </a:lnTo>
                    <a:lnTo>
                      <a:pt x="356081" y="398923"/>
                    </a:lnTo>
                    <a:lnTo>
                      <a:pt x="358254" y="398923"/>
                    </a:lnTo>
                    <a:lnTo>
                      <a:pt x="360427" y="398923"/>
                    </a:lnTo>
                    <a:lnTo>
                      <a:pt x="362290" y="397991"/>
                    </a:lnTo>
                    <a:lnTo>
                      <a:pt x="362290" y="395818"/>
                    </a:lnTo>
                    <a:lnTo>
                      <a:pt x="363532" y="393645"/>
                    </a:lnTo>
                    <a:lnTo>
                      <a:pt x="369741" y="395818"/>
                    </a:lnTo>
                    <a:lnTo>
                      <a:pt x="370672" y="397991"/>
                    </a:lnTo>
                    <a:lnTo>
                      <a:pt x="372845" y="398923"/>
                    </a:lnTo>
                    <a:lnTo>
                      <a:pt x="372845" y="401096"/>
                    </a:lnTo>
                    <a:lnTo>
                      <a:pt x="372845" y="403269"/>
                    </a:lnTo>
                    <a:lnTo>
                      <a:pt x="370672" y="405442"/>
                    </a:lnTo>
                    <a:lnTo>
                      <a:pt x="370672" y="406373"/>
                    </a:lnTo>
                    <a:lnTo>
                      <a:pt x="372845" y="408547"/>
                    </a:lnTo>
                    <a:lnTo>
                      <a:pt x="376881" y="410720"/>
                    </a:lnTo>
                    <a:lnTo>
                      <a:pt x="379986" y="413824"/>
                    </a:lnTo>
                    <a:lnTo>
                      <a:pt x="385263" y="415997"/>
                    </a:lnTo>
                    <a:lnTo>
                      <a:pt x="391472" y="418170"/>
                    </a:lnTo>
                    <a:lnTo>
                      <a:pt x="396750" y="419102"/>
                    </a:lnTo>
                    <a:lnTo>
                      <a:pt x="403890" y="456355"/>
                    </a:lnTo>
                    <a:lnTo>
                      <a:pt x="420654" y="458218"/>
                    </a:lnTo>
                    <a:lnTo>
                      <a:pt x="434314" y="460391"/>
                    </a:lnTo>
                    <a:lnTo>
                      <a:pt x="447663" y="462564"/>
                    </a:lnTo>
                    <a:lnTo>
                      <a:pt x="458218" y="458218"/>
                    </a:lnTo>
                    <a:lnTo>
                      <a:pt x="467531" y="451078"/>
                    </a:lnTo>
                    <a:lnTo>
                      <a:pt x="479949" y="462564"/>
                    </a:lnTo>
                    <a:lnTo>
                      <a:pt x="491436" y="470946"/>
                    </a:lnTo>
                    <a:lnTo>
                      <a:pt x="499818" y="467842"/>
                    </a:lnTo>
                    <a:lnTo>
                      <a:pt x="513477" y="462564"/>
                    </a:lnTo>
                    <a:lnTo>
                      <a:pt x="525895" y="456355"/>
                    </a:lnTo>
                    <a:lnTo>
                      <a:pt x="536450" y="451078"/>
                    </a:lnTo>
                    <a:lnTo>
                      <a:pt x="545764" y="441454"/>
                    </a:lnTo>
                    <a:lnTo>
                      <a:pt x="551041" y="428726"/>
                    </a:lnTo>
                    <a:lnTo>
                      <a:pt x="555077" y="412893"/>
                    </a:lnTo>
                    <a:lnTo>
                      <a:pt x="560355" y="397991"/>
                    </a:lnTo>
                    <a:lnTo>
                      <a:pt x="563459" y="383090"/>
                    </a:lnTo>
                    <a:lnTo>
                      <a:pt x="574945" y="358875"/>
                    </a:lnTo>
                    <a:lnTo>
                      <a:pt x="584259" y="336523"/>
                    </a:lnTo>
                    <a:lnTo>
                      <a:pt x="592641" y="316655"/>
                    </a:lnTo>
                    <a:lnTo>
                      <a:pt x="598850" y="294303"/>
                    </a:lnTo>
                    <a:lnTo>
                      <a:pt x="599781" y="271950"/>
                    </a:lnTo>
                    <a:lnTo>
                      <a:pt x="596677" y="244631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7" name="Freeform: Shape 66">
                <a:extLst>
                  <a:ext uri="{FF2B5EF4-FFF2-40B4-BE49-F238E27FC236}">
                    <a16:creationId xmlns:a16="http://schemas.microsoft.com/office/drawing/2014/main" id="{37AB99A7-1C55-419B-B836-2125E121196F}"/>
                  </a:ext>
                </a:extLst>
              </p:cNvPr>
              <p:cNvSpPr/>
              <p:nvPr/>
            </p:nvSpPr>
            <p:spPr>
              <a:xfrm>
                <a:off x="7376444" y="5893661"/>
                <a:ext cx="15522" cy="9313"/>
              </a:xfrm>
              <a:custGeom>
                <a:avLst/>
                <a:gdLst>
                  <a:gd name="connsiteX0" fmla="*/ 9313 w 15522"/>
                  <a:gd name="connsiteY0" fmla="*/ 5278 h 9313"/>
                  <a:gd name="connsiteX1" fmla="*/ 9313 w 15522"/>
                  <a:gd name="connsiteY1" fmla="*/ 3104 h 9313"/>
                  <a:gd name="connsiteX2" fmla="*/ 7140 w 15522"/>
                  <a:gd name="connsiteY2" fmla="*/ 2173 h 9313"/>
                  <a:gd name="connsiteX3" fmla="*/ 4967 w 15522"/>
                  <a:gd name="connsiteY3" fmla="*/ 2173 h 9313"/>
                  <a:gd name="connsiteX4" fmla="*/ 3104 w 15522"/>
                  <a:gd name="connsiteY4" fmla="*/ 0 h 9313"/>
                  <a:gd name="connsiteX5" fmla="*/ 0 w 15522"/>
                  <a:gd name="connsiteY5" fmla="*/ 0 h 9313"/>
                  <a:gd name="connsiteX6" fmla="*/ 3104 w 15522"/>
                  <a:gd name="connsiteY6" fmla="*/ 3104 h 9313"/>
                  <a:gd name="connsiteX7" fmla="*/ 4967 w 15522"/>
                  <a:gd name="connsiteY7" fmla="*/ 5278 h 9313"/>
                  <a:gd name="connsiteX8" fmla="*/ 7140 w 15522"/>
                  <a:gd name="connsiteY8" fmla="*/ 7451 h 9313"/>
                  <a:gd name="connsiteX9" fmla="*/ 10245 w 15522"/>
                  <a:gd name="connsiteY9" fmla="*/ 9624 h 9313"/>
                  <a:gd name="connsiteX10" fmla="*/ 16454 w 15522"/>
                  <a:gd name="connsiteY10" fmla="*/ 10555 h 9313"/>
                  <a:gd name="connsiteX11" fmla="*/ 16454 w 15522"/>
                  <a:gd name="connsiteY11" fmla="*/ 7451 h 9313"/>
                  <a:gd name="connsiteX12" fmla="*/ 12418 w 15522"/>
                  <a:gd name="connsiteY12" fmla="*/ 7451 h 93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5522" h="9313">
                    <a:moveTo>
                      <a:pt x="9313" y="5278"/>
                    </a:moveTo>
                    <a:lnTo>
                      <a:pt x="9313" y="3104"/>
                    </a:lnTo>
                    <a:lnTo>
                      <a:pt x="7140" y="2173"/>
                    </a:lnTo>
                    <a:lnTo>
                      <a:pt x="4967" y="2173"/>
                    </a:lnTo>
                    <a:lnTo>
                      <a:pt x="3104" y="0"/>
                    </a:lnTo>
                    <a:lnTo>
                      <a:pt x="0" y="0"/>
                    </a:lnTo>
                    <a:lnTo>
                      <a:pt x="3104" y="3104"/>
                    </a:lnTo>
                    <a:lnTo>
                      <a:pt x="4967" y="5278"/>
                    </a:lnTo>
                    <a:lnTo>
                      <a:pt x="7140" y="7451"/>
                    </a:lnTo>
                    <a:lnTo>
                      <a:pt x="10245" y="9624"/>
                    </a:lnTo>
                    <a:lnTo>
                      <a:pt x="16454" y="10555"/>
                    </a:lnTo>
                    <a:lnTo>
                      <a:pt x="16454" y="7451"/>
                    </a:lnTo>
                    <a:lnTo>
                      <a:pt x="12418" y="7451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8" name="Freeform: Shape 67">
                <a:extLst>
                  <a:ext uri="{FF2B5EF4-FFF2-40B4-BE49-F238E27FC236}">
                    <a16:creationId xmlns:a16="http://schemas.microsoft.com/office/drawing/2014/main" id="{3555D0C2-D47C-43A4-962D-79E4F81D3C85}"/>
                  </a:ext>
                </a:extLst>
              </p:cNvPr>
              <p:cNvSpPr/>
              <p:nvPr/>
            </p:nvSpPr>
            <p:spPr>
              <a:xfrm>
                <a:off x="2900127" y="5457796"/>
                <a:ext cx="55880" cy="37253"/>
              </a:xfrm>
              <a:custGeom>
                <a:avLst/>
                <a:gdLst>
                  <a:gd name="connsiteX0" fmla="*/ 29182 w 55880"/>
                  <a:gd name="connsiteY0" fmla="*/ 5278 h 37253"/>
                  <a:gd name="connsiteX1" fmla="*/ 12418 w 55880"/>
                  <a:gd name="connsiteY1" fmla="*/ 0 h 37253"/>
                  <a:gd name="connsiteX2" fmla="*/ 10245 w 55880"/>
                  <a:gd name="connsiteY2" fmla="*/ 1863 h 37253"/>
                  <a:gd name="connsiteX3" fmla="*/ 8072 w 55880"/>
                  <a:gd name="connsiteY3" fmla="*/ 1863 h 37253"/>
                  <a:gd name="connsiteX4" fmla="*/ 8072 w 55880"/>
                  <a:gd name="connsiteY4" fmla="*/ 3104 h 37253"/>
                  <a:gd name="connsiteX5" fmla="*/ 7140 w 55880"/>
                  <a:gd name="connsiteY5" fmla="*/ 3104 h 37253"/>
                  <a:gd name="connsiteX6" fmla="*/ 3104 w 55880"/>
                  <a:gd name="connsiteY6" fmla="*/ 5278 h 37253"/>
                  <a:gd name="connsiteX7" fmla="*/ 3104 w 55880"/>
                  <a:gd name="connsiteY7" fmla="*/ 18006 h 37253"/>
                  <a:gd name="connsiteX8" fmla="*/ 3104 w 55880"/>
                  <a:gd name="connsiteY8" fmla="*/ 27319 h 37253"/>
                  <a:gd name="connsiteX9" fmla="*/ 0 w 55880"/>
                  <a:gd name="connsiteY9" fmla="*/ 36943 h 37253"/>
                  <a:gd name="connsiteX10" fmla="*/ 3104 w 55880"/>
                  <a:gd name="connsiteY10" fmla="*/ 36943 h 37253"/>
                  <a:gd name="connsiteX11" fmla="*/ 3104 w 55880"/>
                  <a:gd name="connsiteY11" fmla="*/ 40047 h 37253"/>
                  <a:gd name="connsiteX12" fmla="*/ 15522 w 55880"/>
                  <a:gd name="connsiteY12" fmla="*/ 36943 h 37253"/>
                  <a:gd name="connsiteX13" fmla="*/ 27009 w 55880"/>
                  <a:gd name="connsiteY13" fmla="*/ 34770 h 37253"/>
                  <a:gd name="connsiteX14" fmla="*/ 39427 w 55880"/>
                  <a:gd name="connsiteY14" fmla="*/ 32597 h 37253"/>
                  <a:gd name="connsiteX15" fmla="*/ 51844 w 55880"/>
                  <a:gd name="connsiteY15" fmla="*/ 24215 h 37253"/>
                  <a:gd name="connsiteX16" fmla="*/ 56191 w 55880"/>
                  <a:gd name="connsiteY16" fmla="*/ 24215 h 37253"/>
                  <a:gd name="connsiteX17" fmla="*/ 56191 w 55880"/>
                  <a:gd name="connsiteY17" fmla="*/ 19868 h 37253"/>
                  <a:gd name="connsiteX18" fmla="*/ 41600 w 55880"/>
                  <a:gd name="connsiteY18" fmla="*/ 12418 h 372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55880" h="37253">
                    <a:moveTo>
                      <a:pt x="29182" y="5278"/>
                    </a:moveTo>
                    <a:lnTo>
                      <a:pt x="12418" y="0"/>
                    </a:lnTo>
                    <a:lnTo>
                      <a:pt x="10245" y="1863"/>
                    </a:lnTo>
                    <a:lnTo>
                      <a:pt x="8072" y="1863"/>
                    </a:lnTo>
                    <a:lnTo>
                      <a:pt x="8072" y="3104"/>
                    </a:lnTo>
                    <a:lnTo>
                      <a:pt x="7140" y="3104"/>
                    </a:lnTo>
                    <a:lnTo>
                      <a:pt x="3104" y="5278"/>
                    </a:lnTo>
                    <a:lnTo>
                      <a:pt x="3104" y="18006"/>
                    </a:lnTo>
                    <a:lnTo>
                      <a:pt x="3104" y="27319"/>
                    </a:lnTo>
                    <a:lnTo>
                      <a:pt x="0" y="36943"/>
                    </a:lnTo>
                    <a:lnTo>
                      <a:pt x="3104" y="36943"/>
                    </a:lnTo>
                    <a:lnTo>
                      <a:pt x="3104" y="40047"/>
                    </a:lnTo>
                    <a:lnTo>
                      <a:pt x="15522" y="36943"/>
                    </a:lnTo>
                    <a:lnTo>
                      <a:pt x="27009" y="34770"/>
                    </a:lnTo>
                    <a:lnTo>
                      <a:pt x="39427" y="32597"/>
                    </a:lnTo>
                    <a:lnTo>
                      <a:pt x="51844" y="24215"/>
                    </a:lnTo>
                    <a:lnTo>
                      <a:pt x="56191" y="24215"/>
                    </a:lnTo>
                    <a:lnTo>
                      <a:pt x="56191" y="19868"/>
                    </a:lnTo>
                    <a:lnTo>
                      <a:pt x="41600" y="12418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9" name="Freeform: Shape 68">
                <a:extLst>
                  <a:ext uri="{FF2B5EF4-FFF2-40B4-BE49-F238E27FC236}">
                    <a16:creationId xmlns:a16="http://schemas.microsoft.com/office/drawing/2014/main" id="{5CD5B14E-8F49-4B2F-8406-0F0D77CFEC13}"/>
                  </a:ext>
                </a:extLst>
              </p:cNvPr>
              <p:cNvSpPr/>
              <p:nvPr/>
            </p:nvSpPr>
            <p:spPr>
              <a:xfrm>
                <a:off x="6488880" y="5710498"/>
                <a:ext cx="301132" cy="207999"/>
              </a:xfrm>
              <a:custGeom>
                <a:avLst/>
                <a:gdLst>
                  <a:gd name="connsiteX0" fmla="*/ 284368 w 301132"/>
                  <a:gd name="connsiteY0" fmla="*/ 210793 h 207998"/>
                  <a:gd name="connsiteX1" fmla="*/ 294613 w 301132"/>
                  <a:gd name="connsiteY1" fmla="*/ 207378 h 207998"/>
                  <a:gd name="connsiteX2" fmla="*/ 297718 w 301132"/>
                  <a:gd name="connsiteY2" fmla="*/ 205515 h 207998"/>
                  <a:gd name="connsiteX3" fmla="*/ 299891 w 301132"/>
                  <a:gd name="connsiteY3" fmla="*/ 205515 h 207998"/>
                  <a:gd name="connsiteX4" fmla="*/ 302064 w 301132"/>
                  <a:gd name="connsiteY4" fmla="*/ 203342 h 207998"/>
                  <a:gd name="connsiteX5" fmla="*/ 303926 w 301132"/>
                  <a:gd name="connsiteY5" fmla="*/ 203342 h 207998"/>
                  <a:gd name="connsiteX6" fmla="*/ 287473 w 301132"/>
                  <a:gd name="connsiteY6" fmla="*/ 195891 h 207998"/>
                  <a:gd name="connsiteX7" fmla="*/ 269777 w 301132"/>
                  <a:gd name="connsiteY7" fmla="*/ 186267 h 207998"/>
                  <a:gd name="connsiteX8" fmla="*/ 250840 w 301132"/>
                  <a:gd name="connsiteY8" fmla="*/ 178817 h 207998"/>
                  <a:gd name="connsiteX9" fmla="*/ 234387 w 301132"/>
                  <a:gd name="connsiteY9" fmla="*/ 173539 h 207998"/>
                  <a:gd name="connsiteX10" fmla="*/ 226936 w 301132"/>
                  <a:gd name="connsiteY10" fmla="*/ 175712 h 207998"/>
                  <a:gd name="connsiteX11" fmla="*/ 219796 w 301132"/>
                  <a:gd name="connsiteY11" fmla="*/ 178817 h 207998"/>
                  <a:gd name="connsiteX12" fmla="*/ 211413 w 301132"/>
                  <a:gd name="connsiteY12" fmla="*/ 183163 h 207998"/>
                  <a:gd name="connsiteX13" fmla="*/ 199927 w 301132"/>
                  <a:gd name="connsiteY13" fmla="*/ 183163 h 207998"/>
                  <a:gd name="connsiteX14" fmla="*/ 190614 w 301132"/>
                  <a:gd name="connsiteY14" fmla="*/ 177886 h 207998"/>
                  <a:gd name="connsiteX15" fmla="*/ 184094 w 301132"/>
                  <a:gd name="connsiteY15" fmla="*/ 171366 h 207998"/>
                  <a:gd name="connsiteX16" fmla="*/ 174781 w 301132"/>
                  <a:gd name="connsiteY16" fmla="*/ 168262 h 207998"/>
                  <a:gd name="connsiteX17" fmla="*/ 160190 w 301132"/>
                  <a:gd name="connsiteY17" fmla="*/ 166089 h 207998"/>
                  <a:gd name="connsiteX18" fmla="*/ 160190 w 301132"/>
                  <a:gd name="connsiteY18" fmla="*/ 144047 h 207998"/>
                  <a:gd name="connsiteX19" fmla="*/ 163294 w 301132"/>
                  <a:gd name="connsiteY19" fmla="*/ 126041 h 207998"/>
                  <a:gd name="connsiteX20" fmla="*/ 145599 w 301132"/>
                  <a:gd name="connsiteY20" fmla="*/ 111140 h 207998"/>
                  <a:gd name="connsiteX21" fmla="*/ 133181 w 301132"/>
                  <a:gd name="connsiteY21" fmla="*/ 92202 h 207998"/>
                  <a:gd name="connsiteX22" fmla="*/ 121695 w 301132"/>
                  <a:gd name="connsiteY22" fmla="*/ 76370 h 207998"/>
                  <a:gd name="connsiteX23" fmla="*/ 109277 w 301132"/>
                  <a:gd name="connsiteY23" fmla="*/ 61468 h 207998"/>
                  <a:gd name="connsiteX24" fmla="*/ 101826 w 301132"/>
                  <a:gd name="connsiteY24" fmla="*/ 54018 h 207998"/>
                  <a:gd name="connsiteX25" fmla="*/ 99964 w 301132"/>
                  <a:gd name="connsiteY25" fmla="*/ 54018 h 207998"/>
                  <a:gd name="connsiteX26" fmla="*/ 99964 w 301132"/>
                  <a:gd name="connsiteY26" fmla="*/ 51844 h 207998"/>
                  <a:gd name="connsiteX27" fmla="*/ 94686 w 301132"/>
                  <a:gd name="connsiteY27" fmla="*/ 47809 h 207998"/>
                  <a:gd name="connsiteX28" fmla="*/ 76991 w 301132"/>
                  <a:gd name="connsiteY28" fmla="*/ 39116 h 207998"/>
                  <a:gd name="connsiteX29" fmla="*/ 62400 w 301132"/>
                  <a:gd name="connsiteY29" fmla="*/ 29803 h 207998"/>
                  <a:gd name="connsiteX30" fmla="*/ 47809 w 301132"/>
                  <a:gd name="connsiteY30" fmla="*/ 20179 h 207998"/>
                  <a:gd name="connsiteX31" fmla="*/ 34149 w 301132"/>
                  <a:gd name="connsiteY31" fmla="*/ 4346 h 207998"/>
                  <a:gd name="connsiteX32" fmla="*/ 0 w 301132"/>
                  <a:gd name="connsiteY32" fmla="*/ 0 h 207998"/>
                  <a:gd name="connsiteX33" fmla="*/ 4967 w 301132"/>
                  <a:gd name="connsiteY33" fmla="*/ 17075 h 207998"/>
                  <a:gd name="connsiteX34" fmla="*/ 16454 w 301132"/>
                  <a:gd name="connsiteY34" fmla="*/ 27630 h 207998"/>
                  <a:gd name="connsiteX35" fmla="*/ 29182 w 301132"/>
                  <a:gd name="connsiteY35" fmla="*/ 39116 h 207998"/>
                  <a:gd name="connsiteX36" fmla="*/ 40358 w 301132"/>
                  <a:gd name="connsiteY36" fmla="*/ 47809 h 207998"/>
                  <a:gd name="connsiteX37" fmla="*/ 50913 w 301132"/>
                  <a:gd name="connsiteY37" fmla="*/ 61468 h 207998"/>
                  <a:gd name="connsiteX38" fmla="*/ 62400 w 301132"/>
                  <a:gd name="connsiteY38" fmla="*/ 77301 h 207998"/>
                  <a:gd name="connsiteX39" fmla="*/ 72644 w 301132"/>
                  <a:gd name="connsiteY39" fmla="*/ 98411 h 207998"/>
                  <a:gd name="connsiteX40" fmla="*/ 85373 w 301132"/>
                  <a:gd name="connsiteY40" fmla="*/ 118590 h 207998"/>
                  <a:gd name="connsiteX41" fmla="*/ 97790 w 301132"/>
                  <a:gd name="connsiteY41" fmla="*/ 136596 h 207998"/>
                  <a:gd name="connsiteX42" fmla="*/ 114555 w 301132"/>
                  <a:gd name="connsiteY42" fmla="*/ 153671 h 207998"/>
                  <a:gd name="connsiteX43" fmla="*/ 133181 w 301132"/>
                  <a:gd name="connsiteY43" fmla="*/ 164226 h 207998"/>
                  <a:gd name="connsiteX44" fmla="*/ 155223 w 301132"/>
                  <a:gd name="connsiteY44" fmla="*/ 170435 h 207998"/>
                  <a:gd name="connsiteX45" fmla="*/ 153050 w 301132"/>
                  <a:gd name="connsiteY45" fmla="*/ 173539 h 207998"/>
                  <a:gd name="connsiteX46" fmla="*/ 150877 w 301132"/>
                  <a:gd name="connsiteY46" fmla="*/ 175712 h 207998"/>
                  <a:gd name="connsiteX47" fmla="*/ 147772 w 301132"/>
                  <a:gd name="connsiteY47" fmla="*/ 178817 h 207998"/>
                  <a:gd name="connsiteX48" fmla="*/ 155223 w 301132"/>
                  <a:gd name="connsiteY48" fmla="*/ 183163 h 207998"/>
                  <a:gd name="connsiteX49" fmla="*/ 170745 w 301132"/>
                  <a:gd name="connsiteY49" fmla="*/ 190614 h 207998"/>
                  <a:gd name="connsiteX50" fmla="*/ 190614 w 301132"/>
                  <a:gd name="connsiteY50" fmla="*/ 195891 h 207998"/>
                  <a:gd name="connsiteX51" fmla="*/ 216691 w 301132"/>
                  <a:gd name="connsiteY51" fmla="*/ 201169 h 207998"/>
                  <a:gd name="connsiteX52" fmla="*/ 240595 w 301132"/>
                  <a:gd name="connsiteY52" fmla="*/ 207378 h 207998"/>
                  <a:gd name="connsiteX53" fmla="*/ 263569 w 301132"/>
                  <a:gd name="connsiteY53" fmla="*/ 210793 h 2079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</a:cxnLst>
                <a:rect l="l" t="t" r="r" b="b"/>
                <a:pathLst>
                  <a:path w="301132" h="207998">
                    <a:moveTo>
                      <a:pt x="284368" y="210793"/>
                    </a:moveTo>
                    <a:lnTo>
                      <a:pt x="294613" y="207378"/>
                    </a:lnTo>
                    <a:lnTo>
                      <a:pt x="297718" y="205515"/>
                    </a:lnTo>
                    <a:lnTo>
                      <a:pt x="299891" y="205515"/>
                    </a:lnTo>
                    <a:lnTo>
                      <a:pt x="302064" y="203342"/>
                    </a:lnTo>
                    <a:lnTo>
                      <a:pt x="303926" y="203342"/>
                    </a:lnTo>
                    <a:lnTo>
                      <a:pt x="287473" y="195891"/>
                    </a:lnTo>
                    <a:lnTo>
                      <a:pt x="269777" y="186267"/>
                    </a:lnTo>
                    <a:lnTo>
                      <a:pt x="250840" y="178817"/>
                    </a:lnTo>
                    <a:lnTo>
                      <a:pt x="234387" y="173539"/>
                    </a:lnTo>
                    <a:lnTo>
                      <a:pt x="226936" y="175712"/>
                    </a:lnTo>
                    <a:lnTo>
                      <a:pt x="219796" y="178817"/>
                    </a:lnTo>
                    <a:lnTo>
                      <a:pt x="211413" y="183163"/>
                    </a:lnTo>
                    <a:lnTo>
                      <a:pt x="199927" y="183163"/>
                    </a:lnTo>
                    <a:lnTo>
                      <a:pt x="190614" y="177886"/>
                    </a:lnTo>
                    <a:lnTo>
                      <a:pt x="184094" y="171366"/>
                    </a:lnTo>
                    <a:lnTo>
                      <a:pt x="174781" y="168262"/>
                    </a:lnTo>
                    <a:lnTo>
                      <a:pt x="160190" y="166089"/>
                    </a:lnTo>
                    <a:lnTo>
                      <a:pt x="160190" y="144047"/>
                    </a:lnTo>
                    <a:lnTo>
                      <a:pt x="163294" y="126041"/>
                    </a:lnTo>
                    <a:lnTo>
                      <a:pt x="145599" y="111140"/>
                    </a:lnTo>
                    <a:lnTo>
                      <a:pt x="133181" y="92202"/>
                    </a:lnTo>
                    <a:lnTo>
                      <a:pt x="121695" y="76370"/>
                    </a:lnTo>
                    <a:lnTo>
                      <a:pt x="109277" y="61468"/>
                    </a:lnTo>
                    <a:lnTo>
                      <a:pt x="101826" y="54018"/>
                    </a:lnTo>
                    <a:lnTo>
                      <a:pt x="99964" y="54018"/>
                    </a:lnTo>
                    <a:lnTo>
                      <a:pt x="99964" y="51844"/>
                    </a:lnTo>
                    <a:lnTo>
                      <a:pt x="94686" y="47809"/>
                    </a:lnTo>
                    <a:lnTo>
                      <a:pt x="76991" y="39116"/>
                    </a:lnTo>
                    <a:lnTo>
                      <a:pt x="62400" y="29803"/>
                    </a:lnTo>
                    <a:lnTo>
                      <a:pt x="47809" y="20179"/>
                    </a:lnTo>
                    <a:lnTo>
                      <a:pt x="34149" y="4346"/>
                    </a:lnTo>
                    <a:lnTo>
                      <a:pt x="0" y="0"/>
                    </a:lnTo>
                    <a:lnTo>
                      <a:pt x="4967" y="17075"/>
                    </a:lnTo>
                    <a:lnTo>
                      <a:pt x="16454" y="27630"/>
                    </a:lnTo>
                    <a:lnTo>
                      <a:pt x="29182" y="39116"/>
                    </a:lnTo>
                    <a:lnTo>
                      <a:pt x="40358" y="47809"/>
                    </a:lnTo>
                    <a:lnTo>
                      <a:pt x="50913" y="61468"/>
                    </a:lnTo>
                    <a:lnTo>
                      <a:pt x="62400" y="77301"/>
                    </a:lnTo>
                    <a:lnTo>
                      <a:pt x="72644" y="98411"/>
                    </a:lnTo>
                    <a:lnTo>
                      <a:pt x="85373" y="118590"/>
                    </a:lnTo>
                    <a:lnTo>
                      <a:pt x="97790" y="136596"/>
                    </a:lnTo>
                    <a:lnTo>
                      <a:pt x="114555" y="153671"/>
                    </a:lnTo>
                    <a:lnTo>
                      <a:pt x="133181" y="164226"/>
                    </a:lnTo>
                    <a:lnTo>
                      <a:pt x="155223" y="170435"/>
                    </a:lnTo>
                    <a:lnTo>
                      <a:pt x="153050" y="173539"/>
                    </a:lnTo>
                    <a:lnTo>
                      <a:pt x="150877" y="175712"/>
                    </a:lnTo>
                    <a:lnTo>
                      <a:pt x="147772" y="178817"/>
                    </a:lnTo>
                    <a:lnTo>
                      <a:pt x="155223" y="183163"/>
                    </a:lnTo>
                    <a:lnTo>
                      <a:pt x="170745" y="190614"/>
                    </a:lnTo>
                    <a:lnTo>
                      <a:pt x="190614" y="195891"/>
                    </a:lnTo>
                    <a:lnTo>
                      <a:pt x="216691" y="201169"/>
                    </a:lnTo>
                    <a:lnTo>
                      <a:pt x="240595" y="207378"/>
                    </a:lnTo>
                    <a:lnTo>
                      <a:pt x="263569" y="210793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0" name="Freeform: Shape 69">
                <a:extLst>
                  <a:ext uri="{FF2B5EF4-FFF2-40B4-BE49-F238E27FC236}">
                    <a16:creationId xmlns:a16="http://schemas.microsoft.com/office/drawing/2014/main" id="{745BCD57-14ED-49AD-BD20-1AE600D97668}"/>
                  </a:ext>
                </a:extLst>
              </p:cNvPr>
              <p:cNvSpPr/>
              <p:nvPr/>
            </p:nvSpPr>
            <p:spPr>
              <a:xfrm>
                <a:off x="7403453" y="5901112"/>
                <a:ext cx="24836" cy="21731"/>
              </a:xfrm>
              <a:custGeom>
                <a:avLst/>
                <a:gdLst>
                  <a:gd name="connsiteX0" fmla="*/ 26078 w 24835"/>
                  <a:gd name="connsiteY0" fmla="*/ 24215 h 21731"/>
                  <a:gd name="connsiteX1" fmla="*/ 21731 w 24835"/>
                  <a:gd name="connsiteY1" fmla="*/ 18006 h 21731"/>
                  <a:gd name="connsiteX2" fmla="*/ 19869 w 24835"/>
                  <a:gd name="connsiteY2" fmla="*/ 12728 h 21731"/>
                  <a:gd name="connsiteX3" fmla="*/ 16454 w 24835"/>
                  <a:gd name="connsiteY3" fmla="*/ 9624 h 21731"/>
                  <a:gd name="connsiteX4" fmla="*/ 11487 w 24835"/>
                  <a:gd name="connsiteY4" fmla="*/ 5278 h 21731"/>
                  <a:gd name="connsiteX5" fmla="*/ 7140 w 24835"/>
                  <a:gd name="connsiteY5" fmla="*/ 3104 h 21731"/>
                  <a:gd name="connsiteX6" fmla="*/ 0 w 24835"/>
                  <a:gd name="connsiteY6" fmla="*/ 0 h 21731"/>
                  <a:gd name="connsiteX7" fmla="*/ 4036 w 24835"/>
                  <a:gd name="connsiteY7" fmla="*/ 7451 h 21731"/>
                  <a:gd name="connsiteX8" fmla="*/ 7140 w 24835"/>
                  <a:gd name="connsiteY8" fmla="*/ 12728 h 21731"/>
                  <a:gd name="connsiteX9" fmla="*/ 11487 w 24835"/>
                  <a:gd name="connsiteY9" fmla="*/ 16764 h 21731"/>
                  <a:gd name="connsiteX10" fmla="*/ 16454 w 24835"/>
                  <a:gd name="connsiteY10" fmla="*/ 20179 h 21731"/>
                  <a:gd name="connsiteX11" fmla="*/ 19869 w 24835"/>
                  <a:gd name="connsiteY11" fmla="*/ 24215 h 217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4835" h="21731">
                    <a:moveTo>
                      <a:pt x="26078" y="24215"/>
                    </a:moveTo>
                    <a:lnTo>
                      <a:pt x="21731" y="18006"/>
                    </a:lnTo>
                    <a:lnTo>
                      <a:pt x="19869" y="12728"/>
                    </a:lnTo>
                    <a:lnTo>
                      <a:pt x="16454" y="9624"/>
                    </a:lnTo>
                    <a:lnTo>
                      <a:pt x="11487" y="5278"/>
                    </a:lnTo>
                    <a:lnTo>
                      <a:pt x="7140" y="3104"/>
                    </a:lnTo>
                    <a:lnTo>
                      <a:pt x="0" y="0"/>
                    </a:lnTo>
                    <a:lnTo>
                      <a:pt x="4036" y="7451"/>
                    </a:lnTo>
                    <a:lnTo>
                      <a:pt x="7140" y="12728"/>
                    </a:lnTo>
                    <a:lnTo>
                      <a:pt x="11487" y="16764"/>
                    </a:lnTo>
                    <a:lnTo>
                      <a:pt x="16454" y="20179"/>
                    </a:lnTo>
                    <a:lnTo>
                      <a:pt x="19869" y="24215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3D9BEEAD-7BF8-441A-A2FC-8ECEDAE625B1}"/>
                  </a:ext>
                </a:extLst>
              </p:cNvPr>
              <p:cNvSpPr/>
              <p:nvPr/>
            </p:nvSpPr>
            <p:spPr>
              <a:xfrm>
                <a:off x="7568921" y="6290411"/>
                <a:ext cx="93134" cy="145910"/>
              </a:xfrm>
              <a:custGeom>
                <a:avLst/>
                <a:gdLst>
                  <a:gd name="connsiteX0" fmla="*/ 89719 w 93133"/>
                  <a:gd name="connsiteY0" fmla="*/ 63641 h 145909"/>
                  <a:gd name="connsiteX1" fmla="*/ 87546 w 93133"/>
                  <a:gd name="connsiteY1" fmla="*/ 66746 h 145909"/>
                  <a:gd name="connsiteX2" fmla="*/ 83510 w 93133"/>
                  <a:gd name="connsiteY2" fmla="*/ 69850 h 145909"/>
                  <a:gd name="connsiteX3" fmla="*/ 80406 w 93133"/>
                  <a:gd name="connsiteY3" fmla="*/ 69850 h 145909"/>
                  <a:gd name="connsiteX4" fmla="*/ 78232 w 93133"/>
                  <a:gd name="connsiteY4" fmla="*/ 69850 h 145909"/>
                  <a:gd name="connsiteX5" fmla="*/ 75128 w 93133"/>
                  <a:gd name="connsiteY5" fmla="*/ 69850 h 145909"/>
                  <a:gd name="connsiteX6" fmla="*/ 68919 w 93133"/>
                  <a:gd name="connsiteY6" fmla="*/ 69850 h 145909"/>
                  <a:gd name="connsiteX7" fmla="*/ 63641 w 93133"/>
                  <a:gd name="connsiteY7" fmla="*/ 69850 h 145909"/>
                  <a:gd name="connsiteX8" fmla="*/ 53086 w 93133"/>
                  <a:gd name="connsiteY8" fmla="*/ 48740 h 145909"/>
                  <a:gd name="connsiteX9" fmla="*/ 38495 w 93133"/>
                  <a:gd name="connsiteY9" fmla="*/ 31976 h 145909"/>
                  <a:gd name="connsiteX10" fmla="*/ 23904 w 93133"/>
                  <a:gd name="connsiteY10" fmla="*/ 17075 h 145909"/>
                  <a:gd name="connsiteX11" fmla="*/ 7451 w 93133"/>
                  <a:gd name="connsiteY11" fmla="*/ 0 h 145909"/>
                  <a:gd name="connsiteX12" fmla="*/ 0 w 93133"/>
                  <a:gd name="connsiteY12" fmla="*/ 0 h 145909"/>
                  <a:gd name="connsiteX13" fmla="*/ 4346 w 93133"/>
                  <a:gd name="connsiteY13" fmla="*/ 11797 h 145909"/>
                  <a:gd name="connsiteX14" fmla="*/ 9313 w 93133"/>
                  <a:gd name="connsiteY14" fmla="*/ 26388 h 145909"/>
                  <a:gd name="connsiteX15" fmla="*/ 17695 w 93133"/>
                  <a:gd name="connsiteY15" fmla="*/ 42531 h 145909"/>
                  <a:gd name="connsiteX16" fmla="*/ 29182 w 93133"/>
                  <a:gd name="connsiteY16" fmla="*/ 61468 h 145909"/>
                  <a:gd name="connsiteX17" fmla="*/ 36633 w 93133"/>
                  <a:gd name="connsiteY17" fmla="*/ 74196 h 145909"/>
                  <a:gd name="connsiteX18" fmla="*/ 43773 w 93133"/>
                  <a:gd name="connsiteY18" fmla="*/ 81647 h 145909"/>
                  <a:gd name="connsiteX19" fmla="*/ 38495 w 93133"/>
                  <a:gd name="connsiteY19" fmla="*/ 86925 h 145909"/>
                  <a:gd name="connsiteX20" fmla="*/ 32286 w 93133"/>
                  <a:gd name="connsiteY20" fmla="*/ 92202 h 145909"/>
                  <a:gd name="connsiteX21" fmla="*/ 27319 w 93133"/>
                  <a:gd name="connsiteY21" fmla="*/ 96238 h 145909"/>
                  <a:gd name="connsiteX22" fmla="*/ 23904 w 93133"/>
                  <a:gd name="connsiteY22" fmla="*/ 101826 h 145909"/>
                  <a:gd name="connsiteX23" fmla="*/ 22042 w 93133"/>
                  <a:gd name="connsiteY23" fmla="*/ 103689 h 145909"/>
                  <a:gd name="connsiteX24" fmla="*/ 22042 w 93133"/>
                  <a:gd name="connsiteY24" fmla="*/ 105862 h 145909"/>
                  <a:gd name="connsiteX25" fmla="*/ 23904 w 93133"/>
                  <a:gd name="connsiteY25" fmla="*/ 107104 h 145909"/>
                  <a:gd name="connsiteX26" fmla="*/ 27319 w 93133"/>
                  <a:gd name="connsiteY26" fmla="*/ 108966 h 145909"/>
                  <a:gd name="connsiteX27" fmla="*/ 31355 w 93133"/>
                  <a:gd name="connsiteY27" fmla="*/ 111140 h 145909"/>
                  <a:gd name="connsiteX28" fmla="*/ 34459 w 93133"/>
                  <a:gd name="connsiteY28" fmla="*/ 113313 h 145909"/>
                  <a:gd name="connsiteX29" fmla="*/ 38495 w 93133"/>
                  <a:gd name="connsiteY29" fmla="*/ 114244 h 145909"/>
                  <a:gd name="connsiteX30" fmla="*/ 41910 w 93133"/>
                  <a:gd name="connsiteY30" fmla="*/ 116417 h 145909"/>
                  <a:gd name="connsiteX31" fmla="*/ 43773 w 93133"/>
                  <a:gd name="connsiteY31" fmla="*/ 118590 h 145909"/>
                  <a:gd name="connsiteX32" fmla="*/ 43773 w 93133"/>
                  <a:gd name="connsiteY32" fmla="*/ 121695 h 145909"/>
                  <a:gd name="connsiteX33" fmla="*/ 43773 w 93133"/>
                  <a:gd name="connsiteY33" fmla="*/ 126041 h 145909"/>
                  <a:gd name="connsiteX34" fmla="*/ 41910 w 93133"/>
                  <a:gd name="connsiteY34" fmla="*/ 129145 h 145909"/>
                  <a:gd name="connsiteX35" fmla="*/ 41910 w 93133"/>
                  <a:gd name="connsiteY35" fmla="*/ 135665 h 145909"/>
                  <a:gd name="connsiteX36" fmla="*/ 41910 w 93133"/>
                  <a:gd name="connsiteY36" fmla="*/ 138769 h 145909"/>
                  <a:gd name="connsiteX37" fmla="*/ 43773 w 93133"/>
                  <a:gd name="connsiteY37" fmla="*/ 142805 h 145909"/>
                  <a:gd name="connsiteX38" fmla="*/ 43773 w 93133"/>
                  <a:gd name="connsiteY38" fmla="*/ 148083 h 145909"/>
                  <a:gd name="connsiteX39" fmla="*/ 54328 w 93133"/>
                  <a:gd name="connsiteY39" fmla="*/ 136596 h 145909"/>
                  <a:gd name="connsiteX40" fmla="*/ 63641 w 93133"/>
                  <a:gd name="connsiteY40" fmla="*/ 126041 h 145909"/>
                  <a:gd name="connsiteX41" fmla="*/ 75128 w 93133"/>
                  <a:gd name="connsiteY41" fmla="*/ 114244 h 145909"/>
                  <a:gd name="connsiteX42" fmla="*/ 75128 w 93133"/>
                  <a:gd name="connsiteY42" fmla="*/ 101826 h 145909"/>
                  <a:gd name="connsiteX43" fmla="*/ 87546 w 93133"/>
                  <a:gd name="connsiteY43" fmla="*/ 101826 h 145909"/>
                  <a:gd name="connsiteX44" fmla="*/ 89719 w 93133"/>
                  <a:gd name="connsiteY44" fmla="*/ 98411 h 145909"/>
                  <a:gd name="connsiteX45" fmla="*/ 90650 w 93133"/>
                  <a:gd name="connsiteY45" fmla="*/ 92202 h 145909"/>
                  <a:gd name="connsiteX46" fmla="*/ 92823 w 93133"/>
                  <a:gd name="connsiteY46" fmla="*/ 86925 h 145909"/>
                  <a:gd name="connsiteX47" fmla="*/ 94996 w 93133"/>
                  <a:gd name="connsiteY47" fmla="*/ 81647 h 145909"/>
                  <a:gd name="connsiteX48" fmla="*/ 94996 w 93133"/>
                  <a:gd name="connsiteY48" fmla="*/ 57122 h 145909"/>
                  <a:gd name="connsiteX49" fmla="*/ 90650 w 93133"/>
                  <a:gd name="connsiteY49" fmla="*/ 57122 h 1459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</a:cxnLst>
                <a:rect l="l" t="t" r="r" b="b"/>
                <a:pathLst>
                  <a:path w="93133" h="145909">
                    <a:moveTo>
                      <a:pt x="89719" y="63641"/>
                    </a:moveTo>
                    <a:lnTo>
                      <a:pt x="87546" y="66746"/>
                    </a:lnTo>
                    <a:lnTo>
                      <a:pt x="83510" y="69850"/>
                    </a:lnTo>
                    <a:lnTo>
                      <a:pt x="80406" y="69850"/>
                    </a:lnTo>
                    <a:lnTo>
                      <a:pt x="78232" y="69850"/>
                    </a:lnTo>
                    <a:lnTo>
                      <a:pt x="75128" y="69850"/>
                    </a:lnTo>
                    <a:lnTo>
                      <a:pt x="68919" y="69850"/>
                    </a:lnTo>
                    <a:lnTo>
                      <a:pt x="63641" y="69850"/>
                    </a:lnTo>
                    <a:lnTo>
                      <a:pt x="53086" y="48740"/>
                    </a:lnTo>
                    <a:lnTo>
                      <a:pt x="38495" y="31976"/>
                    </a:lnTo>
                    <a:lnTo>
                      <a:pt x="23904" y="17075"/>
                    </a:lnTo>
                    <a:lnTo>
                      <a:pt x="7451" y="0"/>
                    </a:lnTo>
                    <a:lnTo>
                      <a:pt x="0" y="0"/>
                    </a:lnTo>
                    <a:lnTo>
                      <a:pt x="4346" y="11797"/>
                    </a:lnTo>
                    <a:lnTo>
                      <a:pt x="9313" y="26388"/>
                    </a:lnTo>
                    <a:lnTo>
                      <a:pt x="17695" y="42531"/>
                    </a:lnTo>
                    <a:lnTo>
                      <a:pt x="29182" y="61468"/>
                    </a:lnTo>
                    <a:lnTo>
                      <a:pt x="36633" y="74196"/>
                    </a:lnTo>
                    <a:lnTo>
                      <a:pt x="43773" y="81647"/>
                    </a:lnTo>
                    <a:lnTo>
                      <a:pt x="38495" y="86925"/>
                    </a:lnTo>
                    <a:lnTo>
                      <a:pt x="32286" y="92202"/>
                    </a:lnTo>
                    <a:lnTo>
                      <a:pt x="27319" y="96238"/>
                    </a:lnTo>
                    <a:lnTo>
                      <a:pt x="23904" y="101826"/>
                    </a:lnTo>
                    <a:lnTo>
                      <a:pt x="22042" y="103689"/>
                    </a:lnTo>
                    <a:lnTo>
                      <a:pt x="22042" y="105862"/>
                    </a:lnTo>
                    <a:lnTo>
                      <a:pt x="23904" y="107104"/>
                    </a:lnTo>
                    <a:lnTo>
                      <a:pt x="27319" y="108966"/>
                    </a:lnTo>
                    <a:lnTo>
                      <a:pt x="31355" y="111140"/>
                    </a:lnTo>
                    <a:lnTo>
                      <a:pt x="34459" y="113313"/>
                    </a:lnTo>
                    <a:lnTo>
                      <a:pt x="38495" y="114244"/>
                    </a:lnTo>
                    <a:lnTo>
                      <a:pt x="41910" y="116417"/>
                    </a:lnTo>
                    <a:lnTo>
                      <a:pt x="43773" y="118590"/>
                    </a:lnTo>
                    <a:lnTo>
                      <a:pt x="43773" y="121695"/>
                    </a:lnTo>
                    <a:lnTo>
                      <a:pt x="43773" y="126041"/>
                    </a:lnTo>
                    <a:lnTo>
                      <a:pt x="41910" y="129145"/>
                    </a:lnTo>
                    <a:lnTo>
                      <a:pt x="41910" y="135665"/>
                    </a:lnTo>
                    <a:lnTo>
                      <a:pt x="41910" y="138769"/>
                    </a:lnTo>
                    <a:lnTo>
                      <a:pt x="43773" y="142805"/>
                    </a:lnTo>
                    <a:lnTo>
                      <a:pt x="43773" y="148083"/>
                    </a:lnTo>
                    <a:lnTo>
                      <a:pt x="54328" y="136596"/>
                    </a:lnTo>
                    <a:lnTo>
                      <a:pt x="63641" y="126041"/>
                    </a:lnTo>
                    <a:lnTo>
                      <a:pt x="75128" y="114244"/>
                    </a:lnTo>
                    <a:lnTo>
                      <a:pt x="75128" y="101826"/>
                    </a:lnTo>
                    <a:lnTo>
                      <a:pt x="87546" y="101826"/>
                    </a:lnTo>
                    <a:lnTo>
                      <a:pt x="89719" y="98411"/>
                    </a:lnTo>
                    <a:lnTo>
                      <a:pt x="90650" y="92202"/>
                    </a:lnTo>
                    <a:lnTo>
                      <a:pt x="92823" y="86925"/>
                    </a:lnTo>
                    <a:lnTo>
                      <a:pt x="94996" y="81647"/>
                    </a:lnTo>
                    <a:lnTo>
                      <a:pt x="94996" y="57122"/>
                    </a:lnTo>
                    <a:lnTo>
                      <a:pt x="90650" y="57122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2" name="Freeform: Shape 71">
                <a:extLst>
                  <a:ext uri="{FF2B5EF4-FFF2-40B4-BE49-F238E27FC236}">
                    <a16:creationId xmlns:a16="http://schemas.microsoft.com/office/drawing/2014/main" id="{D0D8ED88-E71A-43C4-9E71-2D60697EB871}"/>
                  </a:ext>
                </a:extLst>
              </p:cNvPr>
              <p:cNvSpPr/>
              <p:nvPr/>
            </p:nvSpPr>
            <p:spPr>
              <a:xfrm>
                <a:off x="7483548" y="6426076"/>
                <a:ext cx="117969" cy="136596"/>
              </a:xfrm>
              <a:custGeom>
                <a:avLst/>
                <a:gdLst>
                  <a:gd name="connsiteX0" fmla="*/ 116728 w 117969"/>
                  <a:gd name="connsiteY0" fmla="*/ 7140 h 136596"/>
                  <a:gd name="connsiteX1" fmla="*/ 116728 w 117969"/>
                  <a:gd name="connsiteY1" fmla="*/ 3104 h 136596"/>
                  <a:gd name="connsiteX2" fmla="*/ 114555 w 117969"/>
                  <a:gd name="connsiteY2" fmla="*/ 3104 h 136596"/>
                  <a:gd name="connsiteX3" fmla="*/ 112692 w 117969"/>
                  <a:gd name="connsiteY3" fmla="*/ 3104 h 136596"/>
                  <a:gd name="connsiteX4" fmla="*/ 112692 w 117969"/>
                  <a:gd name="connsiteY4" fmla="*/ 5278 h 136596"/>
                  <a:gd name="connsiteX5" fmla="*/ 110519 w 117969"/>
                  <a:gd name="connsiteY5" fmla="*/ 8382 h 136596"/>
                  <a:gd name="connsiteX6" fmla="*/ 109277 w 117969"/>
                  <a:gd name="connsiteY6" fmla="*/ 10555 h 136596"/>
                  <a:gd name="connsiteX7" fmla="*/ 109277 w 117969"/>
                  <a:gd name="connsiteY7" fmla="*/ 12418 h 136596"/>
                  <a:gd name="connsiteX8" fmla="*/ 105241 w 117969"/>
                  <a:gd name="connsiteY8" fmla="*/ 8382 h 136596"/>
                  <a:gd name="connsiteX9" fmla="*/ 103068 w 117969"/>
                  <a:gd name="connsiteY9" fmla="*/ 7140 h 136596"/>
                  <a:gd name="connsiteX10" fmla="*/ 102137 w 117969"/>
                  <a:gd name="connsiteY10" fmla="*/ 5278 h 136596"/>
                  <a:gd name="connsiteX11" fmla="*/ 99963 w 117969"/>
                  <a:gd name="connsiteY11" fmla="*/ 3104 h 136596"/>
                  <a:gd name="connsiteX12" fmla="*/ 95928 w 117969"/>
                  <a:gd name="connsiteY12" fmla="*/ 931 h 136596"/>
                  <a:gd name="connsiteX13" fmla="*/ 92823 w 117969"/>
                  <a:gd name="connsiteY13" fmla="*/ 0 h 136596"/>
                  <a:gd name="connsiteX14" fmla="*/ 87546 w 117969"/>
                  <a:gd name="connsiteY14" fmla="*/ 8382 h 136596"/>
                  <a:gd name="connsiteX15" fmla="*/ 80406 w 117969"/>
                  <a:gd name="connsiteY15" fmla="*/ 23283 h 136596"/>
                  <a:gd name="connsiteX16" fmla="*/ 70782 w 117969"/>
                  <a:gd name="connsiteY16" fmla="*/ 37874 h 136596"/>
                  <a:gd name="connsiteX17" fmla="*/ 63641 w 117969"/>
                  <a:gd name="connsiteY17" fmla="*/ 52776 h 136596"/>
                  <a:gd name="connsiteX18" fmla="*/ 54328 w 117969"/>
                  <a:gd name="connsiteY18" fmla="*/ 65504 h 136596"/>
                  <a:gd name="connsiteX19" fmla="*/ 49051 w 117969"/>
                  <a:gd name="connsiteY19" fmla="*/ 71713 h 136596"/>
                  <a:gd name="connsiteX20" fmla="*/ 38495 w 117969"/>
                  <a:gd name="connsiteY20" fmla="*/ 75128 h 136596"/>
                  <a:gd name="connsiteX21" fmla="*/ 27009 w 117969"/>
                  <a:gd name="connsiteY21" fmla="*/ 76991 h 136596"/>
                  <a:gd name="connsiteX22" fmla="*/ 16764 w 117969"/>
                  <a:gd name="connsiteY22" fmla="*/ 80406 h 136596"/>
                  <a:gd name="connsiteX23" fmla="*/ 12418 w 117969"/>
                  <a:gd name="connsiteY23" fmla="*/ 84441 h 136596"/>
                  <a:gd name="connsiteX24" fmla="*/ 10555 w 117969"/>
                  <a:gd name="connsiteY24" fmla="*/ 89719 h 136596"/>
                  <a:gd name="connsiteX25" fmla="*/ 9313 w 117969"/>
                  <a:gd name="connsiteY25" fmla="*/ 94997 h 136596"/>
                  <a:gd name="connsiteX26" fmla="*/ 7451 w 117969"/>
                  <a:gd name="connsiteY26" fmla="*/ 99343 h 136596"/>
                  <a:gd name="connsiteX27" fmla="*/ 5277 w 117969"/>
                  <a:gd name="connsiteY27" fmla="*/ 104620 h 136596"/>
                  <a:gd name="connsiteX28" fmla="*/ 0 w 117969"/>
                  <a:gd name="connsiteY28" fmla="*/ 108967 h 136596"/>
                  <a:gd name="connsiteX29" fmla="*/ 7451 w 117969"/>
                  <a:gd name="connsiteY29" fmla="*/ 119522 h 136596"/>
                  <a:gd name="connsiteX30" fmla="*/ 14591 w 117969"/>
                  <a:gd name="connsiteY30" fmla="*/ 124799 h 136596"/>
                  <a:gd name="connsiteX31" fmla="*/ 23904 w 117969"/>
                  <a:gd name="connsiteY31" fmla="*/ 131008 h 136596"/>
                  <a:gd name="connsiteX32" fmla="*/ 32286 w 117969"/>
                  <a:gd name="connsiteY32" fmla="*/ 137528 h 136596"/>
                  <a:gd name="connsiteX33" fmla="*/ 39737 w 117969"/>
                  <a:gd name="connsiteY33" fmla="*/ 137528 h 136596"/>
                  <a:gd name="connsiteX34" fmla="*/ 45946 w 117969"/>
                  <a:gd name="connsiteY34" fmla="*/ 132250 h 136596"/>
                  <a:gd name="connsiteX35" fmla="*/ 51224 w 117969"/>
                  <a:gd name="connsiteY35" fmla="*/ 128835 h 136596"/>
                  <a:gd name="connsiteX36" fmla="*/ 56191 w 117969"/>
                  <a:gd name="connsiteY36" fmla="*/ 124799 h 136596"/>
                  <a:gd name="connsiteX37" fmla="*/ 61468 w 117969"/>
                  <a:gd name="connsiteY37" fmla="*/ 121695 h 136596"/>
                  <a:gd name="connsiteX38" fmla="*/ 65814 w 117969"/>
                  <a:gd name="connsiteY38" fmla="*/ 117349 h 136596"/>
                  <a:gd name="connsiteX39" fmla="*/ 67677 w 117969"/>
                  <a:gd name="connsiteY39" fmla="*/ 109898 h 136596"/>
                  <a:gd name="connsiteX40" fmla="*/ 67677 w 117969"/>
                  <a:gd name="connsiteY40" fmla="*/ 104620 h 136596"/>
                  <a:gd name="connsiteX41" fmla="*/ 68919 w 117969"/>
                  <a:gd name="connsiteY41" fmla="*/ 99343 h 136596"/>
                  <a:gd name="connsiteX42" fmla="*/ 68919 w 117969"/>
                  <a:gd name="connsiteY42" fmla="*/ 94065 h 136596"/>
                  <a:gd name="connsiteX43" fmla="*/ 72955 w 117969"/>
                  <a:gd name="connsiteY43" fmla="*/ 87856 h 136596"/>
                  <a:gd name="connsiteX44" fmla="*/ 76059 w 117969"/>
                  <a:gd name="connsiteY44" fmla="*/ 86614 h 136596"/>
                  <a:gd name="connsiteX45" fmla="*/ 82268 w 117969"/>
                  <a:gd name="connsiteY45" fmla="*/ 82268 h 136596"/>
                  <a:gd name="connsiteX46" fmla="*/ 87546 w 117969"/>
                  <a:gd name="connsiteY46" fmla="*/ 80406 h 136596"/>
                  <a:gd name="connsiteX47" fmla="*/ 92823 w 117969"/>
                  <a:gd name="connsiteY47" fmla="*/ 79164 h 136596"/>
                  <a:gd name="connsiteX48" fmla="*/ 98101 w 117969"/>
                  <a:gd name="connsiteY48" fmla="*/ 75128 h 136596"/>
                  <a:gd name="connsiteX49" fmla="*/ 99963 w 117969"/>
                  <a:gd name="connsiteY49" fmla="*/ 71713 h 136596"/>
                  <a:gd name="connsiteX50" fmla="*/ 95928 w 117969"/>
                  <a:gd name="connsiteY50" fmla="*/ 60227 h 136596"/>
                  <a:gd name="connsiteX51" fmla="*/ 107414 w 117969"/>
                  <a:gd name="connsiteY51" fmla="*/ 42221 h 136596"/>
                  <a:gd name="connsiteX52" fmla="*/ 119832 w 117969"/>
                  <a:gd name="connsiteY52" fmla="*/ 27319 h 136596"/>
                  <a:gd name="connsiteX53" fmla="*/ 119832 w 117969"/>
                  <a:gd name="connsiteY53" fmla="*/ 22042 h 136596"/>
                  <a:gd name="connsiteX54" fmla="*/ 119832 w 117969"/>
                  <a:gd name="connsiteY54" fmla="*/ 15833 h 136596"/>
                  <a:gd name="connsiteX55" fmla="*/ 117659 w 117969"/>
                  <a:gd name="connsiteY55" fmla="*/ 10555 h 1365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</a:cxnLst>
                <a:rect l="l" t="t" r="r" b="b"/>
                <a:pathLst>
                  <a:path w="117969" h="136596">
                    <a:moveTo>
                      <a:pt x="116728" y="7140"/>
                    </a:moveTo>
                    <a:lnTo>
                      <a:pt x="116728" y="3104"/>
                    </a:lnTo>
                    <a:lnTo>
                      <a:pt x="114555" y="3104"/>
                    </a:lnTo>
                    <a:lnTo>
                      <a:pt x="112692" y="3104"/>
                    </a:lnTo>
                    <a:lnTo>
                      <a:pt x="112692" y="5278"/>
                    </a:lnTo>
                    <a:lnTo>
                      <a:pt x="110519" y="8382"/>
                    </a:lnTo>
                    <a:lnTo>
                      <a:pt x="109277" y="10555"/>
                    </a:lnTo>
                    <a:lnTo>
                      <a:pt x="109277" y="12418"/>
                    </a:lnTo>
                    <a:lnTo>
                      <a:pt x="105241" y="8382"/>
                    </a:lnTo>
                    <a:lnTo>
                      <a:pt x="103068" y="7140"/>
                    </a:lnTo>
                    <a:lnTo>
                      <a:pt x="102137" y="5278"/>
                    </a:lnTo>
                    <a:lnTo>
                      <a:pt x="99963" y="3104"/>
                    </a:lnTo>
                    <a:lnTo>
                      <a:pt x="95928" y="931"/>
                    </a:lnTo>
                    <a:lnTo>
                      <a:pt x="92823" y="0"/>
                    </a:lnTo>
                    <a:lnTo>
                      <a:pt x="87546" y="8382"/>
                    </a:lnTo>
                    <a:lnTo>
                      <a:pt x="80406" y="23283"/>
                    </a:lnTo>
                    <a:lnTo>
                      <a:pt x="70782" y="37874"/>
                    </a:lnTo>
                    <a:lnTo>
                      <a:pt x="63641" y="52776"/>
                    </a:lnTo>
                    <a:lnTo>
                      <a:pt x="54328" y="65504"/>
                    </a:lnTo>
                    <a:lnTo>
                      <a:pt x="49051" y="71713"/>
                    </a:lnTo>
                    <a:lnTo>
                      <a:pt x="38495" y="75128"/>
                    </a:lnTo>
                    <a:lnTo>
                      <a:pt x="27009" y="76991"/>
                    </a:lnTo>
                    <a:lnTo>
                      <a:pt x="16764" y="80406"/>
                    </a:lnTo>
                    <a:lnTo>
                      <a:pt x="12418" y="84441"/>
                    </a:lnTo>
                    <a:lnTo>
                      <a:pt x="10555" y="89719"/>
                    </a:lnTo>
                    <a:lnTo>
                      <a:pt x="9313" y="94997"/>
                    </a:lnTo>
                    <a:lnTo>
                      <a:pt x="7451" y="99343"/>
                    </a:lnTo>
                    <a:lnTo>
                      <a:pt x="5277" y="104620"/>
                    </a:lnTo>
                    <a:lnTo>
                      <a:pt x="0" y="108967"/>
                    </a:lnTo>
                    <a:lnTo>
                      <a:pt x="7451" y="119522"/>
                    </a:lnTo>
                    <a:lnTo>
                      <a:pt x="14591" y="124799"/>
                    </a:lnTo>
                    <a:lnTo>
                      <a:pt x="23904" y="131008"/>
                    </a:lnTo>
                    <a:lnTo>
                      <a:pt x="32286" y="137528"/>
                    </a:lnTo>
                    <a:lnTo>
                      <a:pt x="39737" y="137528"/>
                    </a:lnTo>
                    <a:lnTo>
                      <a:pt x="45946" y="132250"/>
                    </a:lnTo>
                    <a:lnTo>
                      <a:pt x="51224" y="128835"/>
                    </a:lnTo>
                    <a:lnTo>
                      <a:pt x="56191" y="124799"/>
                    </a:lnTo>
                    <a:lnTo>
                      <a:pt x="61468" y="121695"/>
                    </a:lnTo>
                    <a:lnTo>
                      <a:pt x="65814" y="117349"/>
                    </a:lnTo>
                    <a:lnTo>
                      <a:pt x="67677" y="109898"/>
                    </a:lnTo>
                    <a:lnTo>
                      <a:pt x="67677" y="104620"/>
                    </a:lnTo>
                    <a:lnTo>
                      <a:pt x="68919" y="99343"/>
                    </a:lnTo>
                    <a:lnTo>
                      <a:pt x="68919" y="94065"/>
                    </a:lnTo>
                    <a:lnTo>
                      <a:pt x="72955" y="87856"/>
                    </a:lnTo>
                    <a:lnTo>
                      <a:pt x="76059" y="86614"/>
                    </a:lnTo>
                    <a:lnTo>
                      <a:pt x="82268" y="82268"/>
                    </a:lnTo>
                    <a:lnTo>
                      <a:pt x="87546" y="80406"/>
                    </a:lnTo>
                    <a:lnTo>
                      <a:pt x="92823" y="79164"/>
                    </a:lnTo>
                    <a:lnTo>
                      <a:pt x="98101" y="75128"/>
                    </a:lnTo>
                    <a:lnTo>
                      <a:pt x="99963" y="71713"/>
                    </a:lnTo>
                    <a:lnTo>
                      <a:pt x="95928" y="60227"/>
                    </a:lnTo>
                    <a:lnTo>
                      <a:pt x="107414" y="42221"/>
                    </a:lnTo>
                    <a:lnTo>
                      <a:pt x="119832" y="27319"/>
                    </a:lnTo>
                    <a:lnTo>
                      <a:pt x="119832" y="22042"/>
                    </a:lnTo>
                    <a:lnTo>
                      <a:pt x="119832" y="15833"/>
                    </a:lnTo>
                    <a:lnTo>
                      <a:pt x="117659" y="10555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3" name="Freeform: Shape 72">
                <a:extLst>
                  <a:ext uri="{FF2B5EF4-FFF2-40B4-BE49-F238E27FC236}">
                    <a16:creationId xmlns:a16="http://schemas.microsoft.com/office/drawing/2014/main" id="{5DB37135-C3CF-4FB9-B2C9-01DC5470C1D1}"/>
                  </a:ext>
                </a:extLst>
              </p:cNvPr>
              <p:cNvSpPr/>
              <p:nvPr/>
            </p:nvSpPr>
            <p:spPr>
              <a:xfrm>
                <a:off x="7696203" y="6032431"/>
                <a:ext cx="18627" cy="27940"/>
              </a:xfrm>
              <a:custGeom>
                <a:avLst/>
                <a:gdLst>
                  <a:gd name="connsiteX0" fmla="*/ 19558 w 18626"/>
                  <a:gd name="connsiteY0" fmla="*/ 30424 h 27940"/>
                  <a:gd name="connsiteX1" fmla="*/ 18627 w 18626"/>
                  <a:gd name="connsiteY1" fmla="*/ 23283 h 27940"/>
                  <a:gd name="connsiteX2" fmla="*/ 16454 w 18626"/>
                  <a:gd name="connsiteY2" fmla="*/ 16764 h 27940"/>
                  <a:gd name="connsiteX3" fmla="*/ 12418 w 18626"/>
                  <a:gd name="connsiteY3" fmla="*/ 10555 h 27940"/>
                  <a:gd name="connsiteX4" fmla="*/ 11486 w 18626"/>
                  <a:gd name="connsiteY4" fmla="*/ 7140 h 27940"/>
                  <a:gd name="connsiteX5" fmla="*/ 9313 w 18626"/>
                  <a:gd name="connsiteY5" fmla="*/ 5278 h 27940"/>
                  <a:gd name="connsiteX6" fmla="*/ 9313 w 18626"/>
                  <a:gd name="connsiteY6" fmla="*/ 3104 h 27940"/>
                  <a:gd name="connsiteX7" fmla="*/ 7140 w 18626"/>
                  <a:gd name="connsiteY7" fmla="*/ 1863 h 27940"/>
                  <a:gd name="connsiteX8" fmla="*/ 4036 w 18626"/>
                  <a:gd name="connsiteY8" fmla="*/ 0 h 27940"/>
                  <a:gd name="connsiteX9" fmla="*/ 0 w 18626"/>
                  <a:gd name="connsiteY9" fmla="*/ 0 h 27940"/>
                  <a:gd name="connsiteX10" fmla="*/ 1863 w 18626"/>
                  <a:gd name="connsiteY10" fmla="*/ 5278 h 27940"/>
                  <a:gd name="connsiteX11" fmla="*/ 4036 w 18626"/>
                  <a:gd name="connsiteY11" fmla="*/ 10555 h 27940"/>
                  <a:gd name="connsiteX12" fmla="*/ 4967 w 18626"/>
                  <a:gd name="connsiteY12" fmla="*/ 14591 h 27940"/>
                  <a:gd name="connsiteX13" fmla="*/ 7140 w 18626"/>
                  <a:gd name="connsiteY13" fmla="*/ 19869 h 27940"/>
                  <a:gd name="connsiteX14" fmla="*/ 12418 w 18626"/>
                  <a:gd name="connsiteY14" fmla="*/ 23283 h 27940"/>
                  <a:gd name="connsiteX15" fmla="*/ 12418 w 18626"/>
                  <a:gd name="connsiteY15" fmla="*/ 30424 h 279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8626" h="27940">
                    <a:moveTo>
                      <a:pt x="19558" y="30424"/>
                    </a:moveTo>
                    <a:lnTo>
                      <a:pt x="18627" y="23283"/>
                    </a:lnTo>
                    <a:lnTo>
                      <a:pt x="16454" y="16764"/>
                    </a:lnTo>
                    <a:lnTo>
                      <a:pt x="12418" y="10555"/>
                    </a:lnTo>
                    <a:lnTo>
                      <a:pt x="11486" y="7140"/>
                    </a:lnTo>
                    <a:lnTo>
                      <a:pt x="9313" y="5278"/>
                    </a:lnTo>
                    <a:lnTo>
                      <a:pt x="9313" y="3104"/>
                    </a:lnTo>
                    <a:lnTo>
                      <a:pt x="7140" y="1863"/>
                    </a:lnTo>
                    <a:lnTo>
                      <a:pt x="4036" y="0"/>
                    </a:lnTo>
                    <a:lnTo>
                      <a:pt x="0" y="0"/>
                    </a:lnTo>
                    <a:lnTo>
                      <a:pt x="1863" y="5278"/>
                    </a:lnTo>
                    <a:lnTo>
                      <a:pt x="4036" y="10555"/>
                    </a:lnTo>
                    <a:lnTo>
                      <a:pt x="4967" y="14591"/>
                    </a:lnTo>
                    <a:lnTo>
                      <a:pt x="7140" y="19869"/>
                    </a:lnTo>
                    <a:lnTo>
                      <a:pt x="12418" y="23283"/>
                    </a:lnTo>
                    <a:lnTo>
                      <a:pt x="12418" y="30424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4" name="Freeform: Shape 73">
                <a:extLst>
                  <a:ext uri="{FF2B5EF4-FFF2-40B4-BE49-F238E27FC236}">
                    <a16:creationId xmlns:a16="http://schemas.microsoft.com/office/drawing/2014/main" id="{2B121343-534E-4851-B568-60D3CCCD4171}"/>
                  </a:ext>
                </a:extLst>
              </p:cNvPr>
              <p:cNvSpPr/>
              <p:nvPr/>
            </p:nvSpPr>
            <p:spPr>
              <a:xfrm>
                <a:off x="7436671" y="5917876"/>
                <a:ext cx="18627" cy="21731"/>
              </a:xfrm>
              <a:custGeom>
                <a:avLst/>
                <a:gdLst>
                  <a:gd name="connsiteX0" fmla="*/ 12418 w 18626"/>
                  <a:gd name="connsiteY0" fmla="*/ 23283 h 21731"/>
                  <a:gd name="connsiteX1" fmla="*/ 19869 w 18626"/>
                  <a:gd name="connsiteY1" fmla="*/ 23283 h 21731"/>
                  <a:gd name="connsiteX2" fmla="*/ 12418 w 18626"/>
                  <a:gd name="connsiteY2" fmla="*/ 0 h 21731"/>
                  <a:gd name="connsiteX3" fmla="*/ 0 w 18626"/>
                  <a:gd name="connsiteY3" fmla="*/ 0 h 21731"/>
                  <a:gd name="connsiteX4" fmla="*/ 931 w 18626"/>
                  <a:gd name="connsiteY4" fmla="*/ 5277 h 21731"/>
                  <a:gd name="connsiteX5" fmla="*/ 3104 w 18626"/>
                  <a:gd name="connsiteY5" fmla="*/ 8692 h 21731"/>
                  <a:gd name="connsiteX6" fmla="*/ 5277 w 18626"/>
                  <a:gd name="connsiteY6" fmla="*/ 12728 h 21731"/>
                  <a:gd name="connsiteX7" fmla="*/ 7451 w 18626"/>
                  <a:gd name="connsiteY7" fmla="*/ 16143 h 21731"/>
                  <a:gd name="connsiteX8" fmla="*/ 12418 w 18626"/>
                  <a:gd name="connsiteY8" fmla="*/ 20179 h 217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626" h="21731">
                    <a:moveTo>
                      <a:pt x="12418" y="23283"/>
                    </a:moveTo>
                    <a:lnTo>
                      <a:pt x="19869" y="23283"/>
                    </a:lnTo>
                    <a:lnTo>
                      <a:pt x="12418" y="0"/>
                    </a:lnTo>
                    <a:lnTo>
                      <a:pt x="0" y="0"/>
                    </a:lnTo>
                    <a:lnTo>
                      <a:pt x="931" y="5277"/>
                    </a:lnTo>
                    <a:lnTo>
                      <a:pt x="3104" y="8692"/>
                    </a:lnTo>
                    <a:lnTo>
                      <a:pt x="5277" y="12728"/>
                    </a:lnTo>
                    <a:lnTo>
                      <a:pt x="7451" y="16143"/>
                    </a:lnTo>
                    <a:lnTo>
                      <a:pt x="12418" y="20179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5" name="Freeform: Shape 74">
                <a:extLst>
                  <a:ext uri="{FF2B5EF4-FFF2-40B4-BE49-F238E27FC236}">
                    <a16:creationId xmlns:a16="http://schemas.microsoft.com/office/drawing/2014/main" id="{9C45D0FB-560B-46D7-B37D-A35464D0BD7C}"/>
                  </a:ext>
                </a:extLst>
              </p:cNvPr>
              <p:cNvSpPr/>
              <p:nvPr/>
            </p:nvSpPr>
            <p:spPr>
              <a:xfrm>
                <a:off x="7423321" y="5928431"/>
                <a:ext cx="18627" cy="15522"/>
              </a:xfrm>
              <a:custGeom>
                <a:avLst/>
                <a:gdLst>
                  <a:gd name="connsiteX0" fmla="*/ 13349 w 18626"/>
                  <a:gd name="connsiteY0" fmla="*/ 4346 h 15522"/>
                  <a:gd name="connsiteX1" fmla="*/ 9313 w 18626"/>
                  <a:gd name="connsiteY1" fmla="*/ 0 h 15522"/>
                  <a:gd name="connsiteX2" fmla="*/ 6209 w 18626"/>
                  <a:gd name="connsiteY2" fmla="*/ 4346 h 15522"/>
                  <a:gd name="connsiteX3" fmla="*/ 4036 w 18626"/>
                  <a:gd name="connsiteY3" fmla="*/ 4346 h 15522"/>
                  <a:gd name="connsiteX4" fmla="*/ 1863 w 18626"/>
                  <a:gd name="connsiteY4" fmla="*/ 4346 h 15522"/>
                  <a:gd name="connsiteX5" fmla="*/ 1863 w 18626"/>
                  <a:gd name="connsiteY5" fmla="*/ 5588 h 15522"/>
                  <a:gd name="connsiteX6" fmla="*/ 1863 w 18626"/>
                  <a:gd name="connsiteY6" fmla="*/ 9624 h 15522"/>
                  <a:gd name="connsiteX7" fmla="*/ 0 w 18626"/>
                  <a:gd name="connsiteY7" fmla="*/ 12728 h 15522"/>
                  <a:gd name="connsiteX8" fmla="*/ 6209 w 18626"/>
                  <a:gd name="connsiteY8" fmla="*/ 14901 h 15522"/>
                  <a:gd name="connsiteX9" fmla="*/ 7140 w 18626"/>
                  <a:gd name="connsiteY9" fmla="*/ 14901 h 15522"/>
                  <a:gd name="connsiteX10" fmla="*/ 9313 w 18626"/>
                  <a:gd name="connsiteY10" fmla="*/ 14901 h 15522"/>
                  <a:gd name="connsiteX11" fmla="*/ 11176 w 18626"/>
                  <a:gd name="connsiteY11" fmla="*/ 17075 h 15522"/>
                  <a:gd name="connsiteX12" fmla="*/ 13349 w 18626"/>
                  <a:gd name="connsiteY12" fmla="*/ 17075 h 15522"/>
                  <a:gd name="connsiteX13" fmla="*/ 20800 w 18626"/>
                  <a:gd name="connsiteY13" fmla="*/ 17075 h 15522"/>
                  <a:gd name="connsiteX14" fmla="*/ 20800 w 18626"/>
                  <a:gd name="connsiteY14" fmla="*/ 9624 h 15522"/>
                  <a:gd name="connsiteX15" fmla="*/ 16454 w 18626"/>
                  <a:gd name="connsiteY15" fmla="*/ 7451 h 15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8626" h="15522">
                    <a:moveTo>
                      <a:pt x="13349" y="4346"/>
                    </a:moveTo>
                    <a:lnTo>
                      <a:pt x="9313" y="0"/>
                    </a:lnTo>
                    <a:lnTo>
                      <a:pt x="6209" y="4346"/>
                    </a:lnTo>
                    <a:lnTo>
                      <a:pt x="4036" y="4346"/>
                    </a:lnTo>
                    <a:lnTo>
                      <a:pt x="1863" y="4346"/>
                    </a:lnTo>
                    <a:lnTo>
                      <a:pt x="1863" y="5588"/>
                    </a:lnTo>
                    <a:lnTo>
                      <a:pt x="1863" y="9624"/>
                    </a:lnTo>
                    <a:lnTo>
                      <a:pt x="0" y="12728"/>
                    </a:lnTo>
                    <a:lnTo>
                      <a:pt x="6209" y="14901"/>
                    </a:lnTo>
                    <a:lnTo>
                      <a:pt x="7140" y="14901"/>
                    </a:lnTo>
                    <a:lnTo>
                      <a:pt x="9313" y="14901"/>
                    </a:lnTo>
                    <a:lnTo>
                      <a:pt x="11176" y="17075"/>
                    </a:lnTo>
                    <a:lnTo>
                      <a:pt x="13349" y="17075"/>
                    </a:lnTo>
                    <a:lnTo>
                      <a:pt x="20800" y="17075"/>
                    </a:lnTo>
                    <a:lnTo>
                      <a:pt x="20800" y="9624"/>
                    </a:lnTo>
                    <a:lnTo>
                      <a:pt x="16454" y="7451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6" name="Freeform: Shape 75">
                <a:extLst>
                  <a:ext uri="{FF2B5EF4-FFF2-40B4-BE49-F238E27FC236}">
                    <a16:creationId xmlns:a16="http://schemas.microsoft.com/office/drawing/2014/main" id="{FAA275B6-EBC6-4D1F-AE46-EC08207BA3E9}"/>
                  </a:ext>
                </a:extLst>
              </p:cNvPr>
              <p:cNvSpPr/>
              <p:nvPr/>
            </p:nvSpPr>
            <p:spPr>
              <a:xfrm>
                <a:off x="7449089" y="5945506"/>
                <a:ext cx="12418" cy="12418"/>
              </a:xfrm>
              <a:custGeom>
                <a:avLst/>
                <a:gdLst>
                  <a:gd name="connsiteX0" fmla="*/ 0 w 12417"/>
                  <a:gd name="connsiteY0" fmla="*/ 3104 h 12417"/>
                  <a:gd name="connsiteX1" fmla="*/ 0 w 12417"/>
                  <a:gd name="connsiteY1" fmla="*/ 5278 h 12417"/>
                  <a:gd name="connsiteX2" fmla="*/ 2173 w 12417"/>
                  <a:gd name="connsiteY2" fmla="*/ 5278 h 12417"/>
                  <a:gd name="connsiteX3" fmla="*/ 2173 w 12417"/>
                  <a:gd name="connsiteY3" fmla="*/ 7451 h 12417"/>
                  <a:gd name="connsiteX4" fmla="*/ 3104 w 12417"/>
                  <a:gd name="connsiteY4" fmla="*/ 8382 h 12417"/>
                  <a:gd name="connsiteX5" fmla="*/ 3104 w 12417"/>
                  <a:gd name="connsiteY5" fmla="*/ 12728 h 12417"/>
                  <a:gd name="connsiteX6" fmla="*/ 14591 w 12417"/>
                  <a:gd name="connsiteY6" fmla="*/ 12728 h 12417"/>
                  <a:gd name="connsiteX7" fmla="*/ 14591 w 12417"/>
                  <a:gd name="connsiteY7" fmla="*/ 5278 h 12417"/>
                  <a:gd name="connsiteX8" fmla="*/ 0 w 12417"/>
                  <a:gd name="connsiteY8" fmla="*/ 0 h 124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417" h="12417">
                    <a:moveTo>
                      <a:pt x="0" y="3104"/>
                    </a:moveTo>
                    <a:lnTo>
                      <a:pt x="0" y="5278"/>
                    </a:lnTo>
                    <a:lnTo>
                      <a:pt x="2173" y="5278"/>
                    </a:lnTo>
                    <a:lnTo>
                      <a:pt x="2173" y="7451"/>
                    </a:lnTo>
                    <a:lnTo>
                      <a:pt x="3104" y="8382"/>
                    </a:lnTo>
                    <a:lnTo>
                      <a:pt x="3104" y="12728"/>
                    </a:lnTo>
                    <a:lnTo>
                      <a:pt x="14591" y="12728"/>
                    </a:lnTo>
                    <a:lnTo>
                      <a:pt x="14591" y="527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7" name="Freeform: Shape 76">
                <a:extLst>
                  <a:ext uri="{FF2B5EF4-FFF2-40B4-BE49-F238E27FC236}">
                    <a16:creationId xmlns:a16="http://schemas.microsoft.com/office/drawing/2014/main" id="{4C034B5E-551D-4922-9CA9-B589CA721D1F}"/>
                  </a:ext>
                </a:extLst>
              </p:cNvPr>
              <p:cNvSpPr/>
              <p:nvPr/>
            </p:nvSpPr>
            <p:spPr>
              <a:xfrm>
                <a:off x="7229293" y="6429180"/>
                <a:ext cx="52776" cy="68298"/>
              </a:xfrm>
              <a:custGeom>
                <a:avLst/>
                <a:gdLst>
                  <a:gd name="connsiteX0" fmla="*/ 46877 w 52775"/>
                  <a:gd name="connsiteY0" fmla="*/ 0 h 68298"/>
                  <a:gd name="connsiteX1" fmla="*/ 37564 w 52775"/>
                  <a:gd name="connsiteY1" fmla="*/ 9313 h 68298"/>
                  <a:gd name="connsiteX2" fmla="*/ 27319 w 52775"/>
                  <a:gd name="connsiteY2" fmla="*/ 11487 h 68298"/>
                  <a:gd name="connsiteX3" fmla="*/ 14591 w 52775"/>
                  <a:gd name="connsiteY3" fmla="*/ 4036 h 68298"/>
                  <a:gd name="connsiteX4" fmla="*/ 0 w 52775"/>
                  <a:gd name="connsiteY4" fmla="*/ 4036 h 68298"/>
                  <a:gd name="connsiteX5" fmla="*/ 7451 w 52775"/>
                  <a:gd name="connsiteY5" fmla="*/ 24215 h 68298"/>
                  <a:gd name="connsiteX6" fmla="*/ 14591 w 52775"/>
                  <a:gd name="connsiteY6" fmla="*/ 46567 h 68298"/>
                  <a:gd name="connsiteX7" fmla="*/ 19869 w 52775"/>
                  <a:gd name="connsiteY7" fmla="*/ 68609 h 68298"/>
                  <a:gd name="connsiteX8" fmla="*/ 32286 w 52775"/>
                  <a:gd name="connsiteY8" fmla="*/ 62400 h 68298"/>
                  <a:gd name="connsiteX9" fmla="*/ 41910 w 52775"/>
                  <a:gd name="connsiteY9" fmla="*/ 57122 h 68298"/>
                  <a:gd name="connsiteX10" fmla="*/ 49982 w 52775"/>
                  <a:gd name="connsiteY10" fmla="*/ 47498 h 68298"/>
                  <a:gd name="connsiteX11" fmla="*/ 54328 w 52775"/>
                  <a:gd name="connsiteY11" fmla="*/ 31666 h 68298"/>
                  <a:gd name="connsiteX12" fmla="*/ 52155 w 52775"/>
                  <a:gd name="connsiteY12" fmla="*/ 14902 h 68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2775" h="68298">
                    <a:moveTo>
                      <a:pt x="46877" y="0"/>
                    </a:moveTo>
                    <a:lnTo>
                      <a:pt x="37564" y="9313"/>
                    </a:lnTo>
                    <a:lnTo>
                      <a:pt x="27319" y="11487"/>
                    </a:lnTo>
                    <a:lnTo>
                      <a:pt x="14591" y="4036"/>
                    </a:lnTo>
                    <a:lnTo>
                      <a:pt x="0" y="4036"/>
                    </a:lnTo>
                    <a:lnTo>
                      <a:pt x="7451" y="24215"/>
                    </a:lnTo>
                    <a:lnTo>
                      <a:pt x="14591" y="46567"/>
                    </a:lnTo>
                    <a:lnTo>
                      <a:pt x="19869" y="68609"/>
                    </a:lnTo>
                    <a:lnTo>
                      <a:pt x="32286" y="62400"/>
                    </a:lnTo>
                    <a:lnTo>
                      <a:pt x="41910" y="57122"/>
                    </a:lnTo>
                    <a:lnTo>
                      <a:pt x="49982" y="47498"/>
                    </a:lnTo>
                    <a:lnTo>
                      <a:pt x="54328" y="31666"/>
                    </a:lnTo>
                    <a:lnTo>
                      <a:pt x="52155" y="14902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8" name="Freeform: Shape 77">
                <a:extLst>
                  <a:ext uri="{FF2B5EF4-FFF2-40B4-BE49-F238E27FC236}">
                    <a16:creationId xmlns:a16="http://schemas.microsoft.com/office/drawing/2014/main" id="{A2FC20AC-2C09-4AC0-AC7C-13CBE9224BA6}"/>
                  </a:ext>
                </a:extLst>
              </p:cNvPr>
              <p:cNvSpPr/>
              <p:nvPr/>
            </p:nvSpPr>
            <p:spPr>
              <a:xfrm>
                <a:off x="4103104" y="5644063"/>
                <a:ext cx="9313" cy="12418"/>
              </a:xfrm>
              <a:custGeom>
                <a:avLst/>
                <a:gdLst>
                  <a:gd name="connsiteX0" fmla="*/ 2173 w 9313"/>
                  <a:gd name="connsiteY0" fmla="*/ 5278 h 12417"/>
                  <a:gd name="connsiteX1" fmla="*/ 2173 w 9313"/>
                  <a:gd name="connsiteY1" fmla="*/ 7140 h 12417"/>
                  <a:gd name="connsiteX2" fmla="*/ 2173 w 9313"/>
                  <a:gd name="connsiteY2" fmla="*/ 9313 h 12417"/>
                  <a:gd name="connsiteX3" fmla="*/ 4346 w 9313"/>
                  <a:gd name="connsiteY3" fmla="*/ 11487 h 12417"/>
                  <a:gd name="connsiteX4" fmla="*/ 5278 w 9313"/>
                  <a:gd name="connsiteY4" fmla="*/ 11487 h 12417"/>
                  <a:gd name="connsiteX5" fmla="*/ 9624 w 9313"/>
                  <a:gd name="connsiteY5" fmla="*/ 12418 h 12417"/>
                  <a:gd name="connsiteX6" fmla="*/ 9624 w 9313"/>
                  <a:gd name="connsiteY6" fmla="*/ 5278 h 12417"/>
                  <a:gd name="connsiteX7" fmla="*/ 0 w 9313"/>
                  <a:gd name="connsiteY7" fmla="*/ 0 h 124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313" h="12417">
                    <a:moveTo>
                      <a:pt x="2173" y="5278"/>
                    </a:moveTo>
                    <a:lnTo>
                      <a:pt x="2173" y="7140"/>
                    </a:lnTo>
                    <a:lnTo>
                      <a:pt x="2173" y="9313"/>
                    </a:lnTo>
                    <a:lnTo>
                      <a:pt x="4346" y="11487"/>
                    </a:lnTo>
                    <a:lnTo>
                      <a:pt x="5278" y="11487"/>
                    </a:lnTo>
                    <a:lnTo>
                      <a:pt x="9624" y="12418"/>
                    </a:lnTo>
                    <a:lnTo>
                      <a:pt x="9624" y="527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9" name="Freeform: Shape 78">
                <a:extLst>
                  <a:ext uri="{FF2B5EF4-FFF2-40B4-BE49-F238E27FC236}">
                    <a16:creationId xmlns:a16="http://schemas.microsoft.com/office/drawing/2014/main" id="{D0B12A41-44D3-45C2-98D5-1575041226D2}"/>
                  </a:ext>
                </a:extLst>
              </p:cNvPr>
              <p:cNvSpPr/>
              <p:nvPr/>
            </p:nvSpPr>
            <p:spPr>
              <a:xfrm>
                <a:off x="4008418" y="5514917"/>
                <a:ext cx="34149" cy="18627"/>
              </a:xfrm>
              <a:custGeom>
                <a:avLst/>
                <a:gdLst>
                  <a:gd name="connsiteX0" fmla="*/ 21731 w 34149"/>
                  <a:gd name="connsiteY0" fmla="*/ 5278 h 18626"/>
                  <a:gd name="connsiteX1" fmla="*/ 16764 w 34149"/>
                  <a:gd name="connsiteY1" fmla="*/ 1863 h 18626"/>
                  <a:gd name="connsiteX2" fmla="*/ 7140 w 34149"/>
                  <a:gd name="connsiteY2" fmla="*/ 0 h 18626"/>
                  <a:gd name="connsiteX3" fmla="*/ 6209 w 34149"/>
                  <a:gd name="connsiteY3" fmla="*/ 1863 h 18626"/>
                  <a:gd name="connsiteX4" fmla="*/ 4036 w 34149"/>
                  <a:gd name="connsiteY4" fmla="*/ 1863 h 18626"/>
                  <a:gd name="connsiteX5" fmla="*/ 2173 w 34149"/>
                  <a:gd name="connsiteY5" fmla="*/ 4036 h 18626"/>
                  <a:gd name="connsiteX6" fmla="*/ 0 w 34149"/>
                  <a:gd name="connsiteY6" fmla="*/ 4036 h 18626"/>
                  <a:gd name="connsiteX7" fmla="*/ 0 w 34149"/>
                  <a:gd name="connsiteY7" fmla="*/ 16764 h 18626"/>
                  <a:gd name="connsiteX8" fmla="*/ 6209 w 34149"/>
                  <a:gd name="connsiteY8" fmla="*/ 18937 h 18626"/>
                  <a:gd name="connsiteX9" fmla="*/ 13660 w 34149"/>
                  <a:gd name="connsiteY9" fmla="*/ 18937 h 18626"/>
                  <a:gd name="connsiteX10" fmla="*/ 16764 w 34149"/>
                  <a:gd name="connsiteY10" fmla="*/ 19869 h 18626"/>
                  <a:gd name="connsiteX11" fmla="*/ 21731 w 34149"/>
                  <a:gd name="connsiteY11" fmla="*/ 18937 h 18626"/>
                  <a:gd name="connsiteX12" fmla="*/ 28251 w 34149"/>
                  <a:gd name="connsiteY12" fmla="*/ 16764 h 18626"/>
                  <a:gd name="connsiteX13" fmla="*/ 35391 w 34149"/>
                  <a:gd name="connsiteY13" fmla="*/ 16764 h 18626"/>
                  <a:gd name="connsiteX14" fmla="*/ 35391 w 34149"/>
                  <a:gd name="connsiteY14" fmla="*/ 12728 h 18626"/>
                  <a:gd name="connsiteX15" fmla="*/ 29182 w 34149"/>
                  <a:gd name="connsiteY15" fmla="*/ 9313 h 186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4149" h="18626">
                    <a:moveTo>
                      <a:pt x="21731" y="5278"/>
                    </a:moveTo>
                    <a:lnTo>
                      <a:pt x="16764" y="1863"/>
                    </a:lnTo>
                    <a:lnTo>
                      <a:pt x="7140" y="0"/>
                    </a:lnTo>
                    <a:lnTo>
                      <a:pt x="6209" y="1863"/>
                    </a:lnTo>
                    <a:lnTo>
                      <a:pt x="4036" y="1863"/>
                    </a:lnTo>
                    <a:lnTo>
                      <a:pt x="2173" y="4036"/>
                    </a:lnTo>
                    <a:lnTo>
                      <a:pt x="0" y="4036"/>
                    </a:lnTo>
                    <a:lnTo>
                      <a:pt x="0" y="16764"/>
                    </a:lnTo>
                    <a:lnTo>
                      <a:pt x="6209" y="18937"/>
                    </a:lnTo>
                    <a:lnTo>
                      <a:pt x="13660" y="18937"/>
                    </a:lnTo>
                    <a:lnTo>
                      <a:pt x="16764" y="19869"/>
                    </a:lnTo>
                    <a:lnTo>
                      <a:pt x="21731" y="18937"/>
                    </a:lnTo>
                    <a:lnTo>
                      <a:pt x="28251" y="16764"/>
                    </a:lnTo>
                    <a:lnTo>
                      <a:pt x="35391" y="16764"/>
                    </a:lnTo>
                    <a:lnTo>
                      <a:pt x="35391" y="12728"/>
                    </a:lnTo>
                    <a:lnTo>
                      <a:pt x="29182" y="9313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0" name="Freeform: Shape 79">
                <a:extLst>
                  <a:ext uri="{FF2B5EF4-FFF2-40B4-BE49-F238E27FC236}">
                    <a16:creationId xmlns:a16="http://schemas.microsoft.com/office/drawing/2014/main" id="{03736BC2-A44E-48B6-8005-2DD56F4110E9}"/>
                  </a:ext>
                </a:extLst>
              </p:cNvPr>
              <p:cNvSpPr/>
              <p:nvPr/>
            </p:nvSpPr>
            <p:spPr>
              <a:xfrm>
                <a:off x="3912490" y="5445999"/>
                <a:ext cx="155223" cy="58985"/>
              </a:xfrm>
              <a:custGeom>
                <a:avLst/>
                <a:gdLst>
                  <a:gd name="connsiteX0" fmla="*/ 156465 w 155222"/>
                  <a:gd name="connsiteY0" fmla="*/ 44394 h 58984"/>
                  <a:gd name="connsiteX1" fmla="*/ 134423 w 155222"/>
                  <a:gd name="connsiteY1" fmla="*/ 33838 h 58984"/>
                  <a:gd name="connsiteX2" fmla="*/ 114554 w 155222"/>
                  <a:gd name="connsiteY2" fmla="*/ 24215 h 58984"/>
                  <a:gd name="connsiteX3" fmla="*/ 94996 w 155222"/>
                  <a:gd name="connsiteY3" fmla="*/ 14901 h 58984"/>
                  <a:gd name="connsiteX4" fmla="*/ 68919 w 155222"/>
                  <a:gd name="connsiteY4" fmla="*/ 6519 h 58984"/>
                  <a:gd name="connsiteX5" fmla="*/ 39737 w 155222"/>
                  <a:gd name="connsiteY5" fmla="*/ 0 h 58984"/>
                  <a:gd name="connsiteX6" fmla="*/ 36633 w 155222"/>
                  <a:gd name="connsiteY6" fmla="*/ 2173 h 58984"/>
                  <a:gd name="connsiteX7" fmla="*/ 32286 w 155222"/>
                  <a:gd name="connsiteY7" fmla="*/ 2173 h 58984"/>
                  <a:gd name="connsiteX8" fmla="*/ 29182 w 155222"/>
                  <a:gd name="connsiteY8" fmla="*/ 4346 h 58984"/>
                  <a:gd name="connsiteX9" fmla="*/ 23904 w 155222"/>
                  <a:gd name="connsiteY9" fmla="*/ 4346 h 58984"/>
                  <a:gd name="connsiteX10" fmla="*/ 17695 w 155222"/>
                  <a:gd name="connsiteY10" fmla="*/ 9624 h 58984"/>
                  <a:gd name="connsiteX11" fmla="*/ 12418 w 155222"/>
                  <a:gd name="connsiteY11" fmla="*/ 13660 h 58984"/>
                  <a:gd name="connsiteX12" fmla="*/ 7451 w 155222"/>
                  <a:gd name="connsiteY12" fmla="*/ 21110 h 58984"/>
                  <a:gd name="connsiteX13" fmla="*/ 0 w 155222"/>
                  <a:gd name="connsiteY13" fmla="*/ 21110 h 58984"/>
                  <a:gd name="connsiteX14" fmla="*/ 3104 w 155222"/>
                  <a:gd name="connsiteY14" fmla="*/ 22352 h 58984"/>
                  <a:gd name="connsiteX15" fmla="*/ 10555 w 155222"/>
                  <a:gd name="connsiteY15" fmla="*/ 26388 h 58984"/>
                  <a:gd name="connsiteX16" fmla="*/ 16764 w 155222"/>
                  <a:gd name="connsiteY16" fmla="*/ 28561 h 58984"/>
                  <a:gd name="connsiteX17" fmla="*/ 22042 w 155222"/>
                  <a:gd name="connsiteY17" fmla="*/ 22352 h 58984"/>
                  <a:gd name="connsiteX18" fmla="*/ 25146 w 155222"/>
                  <a:gd name="connsiteY18" fmla="*/ 17075 h 58984"/>
                  <a:gd name="connsiteX19" fmla="*/ 31355 w 155222"/>
                  <a:gd name="connsiteY19" fmla="*/ 11797 h 58984"/>
                  <a:gd name="connsiteX20" fmla="*/ 58364 w 155222"/>
                  <a:gd name="connsiteY20" fmla="*/ 24215 h 58984"/>
                  <a:gd name="connsiteX21" fmla="*/ 83510 w 155222"/>
                  <a:gd name="connsiteY21" fmla="*/ 36943 h 58984"/>
                  <a:gd name="connsiteX22" fmla="*/ 110519 w 155222"/>
                  <a:gd name="connsiteY22" fmla="*/ 44394 h 58984"/>
                  <a:gd name="connsiteX23" fmla="*/ 112692 w 155222"/>
                  <a:gd name="connsiteY23" fmla="*/ 48740 h 58984"/>
                  <a:gd name="connsiteX24" fmla="*/ 112692 w 155222"/>
                  <a:gd name="connsiteY24" fmla="*/ 50913 h 58984"/>
                  <a:gd name="connsiteX25" fmla="*/ 112692 w 155222"/>
                  <a:gd name="connsiteY25" fmla="*/ 51844 h 58984"/>
                  <a:gd name="connsiteX26" fmla="*/ 112692 w 155222"/>
                  <a:gd name="connsiteY26" fmla="*/ 54017 h 58984"/>
                  <a:gd name="connsiteX27" fmla="*/ 112692 w 155222"/>
                  <a:gd name="connsiteY27" fmla="*/ 58364 h 58984"/>
                  <a:gd name="connsiteX28" fmla="*/ 110519 w 155222"/>
                  <a:gd name="connsiteY28" fmla="*/ 61468 h 58984"/>
                  <a:gd name="connsiteX29" fmla="*/ 124178 w 155222"/>
                  <a:gd name="connsiteY29" fmla="*/ 59295 h 58984"/>
                  <a:gd name="connsiteX30" fmla="*/ 136596 w 155222"/>
                  <a:gd name="connsiteY30" fmla="*/ 56191 h 58984"/>
                  <a:gd name="connsiteX31" fmla="*/ 146841 w 155222"/>
                  <a:gd name="connsiteY31" fmla="*/ 51844 h 58984"/>
                  <a:gd name="connsiteX32" fmla="*/ 156465 w 155222"/>
                  <a:gd name="connsiteY32" fmla="*/ 51844 h 58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155222" h="58984">
                    <a:moveTo>
                      <a:pt x="156465" y="44394"/>
                    </a:moveTo>
                    <a:lnTo>
                      <a:pt x="134423" y="33838"/>
                    </a:lnTo>
                    <a:lnTo>
                      <a:pt x="114554" y="24215"/>
                    </a:lnTo>
                    <a:lnTo>
                      <a:pt x="94996" y="14901"/>
                    </a:lnTo>
                    <a:lnTo>
                      <a:pt x="68919" y="6519"/>
                    </a:lnTo>
                    <a:lnTo>
                      <a:pt x="39737" y="0"/>
                    </a:lnTo>
                    <a:lnTo>
                      <a:pt x="36633" y="2173"/>
                    </a:lnTo>
                    <a:lnTo>
                      <a:pt x="32286" y="2173"/>
                    </a:lnTo>
                    <a:lnTo>
                      <a:pt x="29182" y="4346"/>
                    </a:lnTo>
                    <a:lnTo>
                      <a:pt x="23904" y="4346"/>
                    </a:lnTo>
                    <a:lnTo>
                      <a:pt x="17695" y="9624"/>
                    </a:lnTo>
                    <a:lnTo>
                      <a:pt x="12418" y="13660"/>
                    </a:lnTo>
                    <a:lnTo>
                      <a:pt x="7451" y="21110"/>
                    </a:lnTo>
                    <a:lnTo>
                      <a:pt x="0" y="21110"/>
                    </a:lnTo>
                    <a:lnTo>
                      <a:pt x="3104" y="22352"/>
                    </a:lnTo>
                    <a:lnTo>
                      <a:pt x="10555" y="26388"/>
                    </a:lnTo>
                    <a:lnTo>
                      <a:pt x="16764" y="28561"/>
                    </a:lnTo>
                    <a:lnTo>
                      <a:pt x="22042" y="22352"/>
                    </a:lnTo>
                    <a:lnTo>
                      <a:pt x="25146" y="17075"/>
                    </a:lnTo>
                    <a:lnTo>
                      <a:pt x="31355" y="11797"/>
                    </a:lnTo>
                    <a:lnTo>
                      <a:pt x="58364" y="24215"/>
                    </a:lnTo>
                    <a:lnTo>
                      <a:pt x="83510" y="36943"/>
                    </a:lnTo>
                    <a:lnTo>
                      <a:pt x="110519" y="44394"/>
                    </a:lnTo>
                    <a:lnTo>
                      <a:pt x="112692" y="48740"/>
                    </a:lnTo>
                    <a:lnTo>
                      <a:pt x="112692" y="50913"/>
                    </a:lnTo>
                    <a:lnTo>
                      <a:pt x="112692" y="51844"/>
                    </a:lnTo>
                    <a:lnTo>
                      <a:pt x="112692" y="54017"/>
                    </a:lnTo>
                    <a:lnTo>
                      <a:pt x="112692" y="58364"/>
                    </a:lnTo>
                    <a:lnTo>
                      <a:pt x="110519" y="61468"/>
                    </a:lnTo>
                    <a:lnTo>
                      <a:pt x="124178" y="59295"/>
                    </a:lnTo>
                    <a:lnTo>
                      <a:pt x="136596" y="56191"/>
                    </a:lnTo>
                    <a:lnTo>
                      <a:pt x="146841" y="51844"/>
                    </a:lnTo>
                    <a:lnTo>
                      <a:pt x="156465" y="51844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1" name="Freeform: Shape 80">
                <a:extLst>
                  <a:ext uri="{FF2B5EF4-FFF2-40B4-BE49-F238E27FC236}">
                    <a16:creationId xmlns:a16="http://schemas.microsoft.com/office/drawing/2014/main" id="{F40F4E44-6384-4BD6-991C-2D95062F6469}"/>
                  </a:ext>
                </a:extLst>
              </p:cNvPr>
              <p:cNvSpPr/>
              <p:nvPr/>
            </p:nvSpPr>
            <p:spPr>
              <a:xfrm>
                <a:off x="4008418" y="5417438"/>
                <a:ext cx="12418" cy="24836"/>
              </a:xfrm>
              <a:custGeom>
                <a:avLst/>
                <a:gdLst>
                  <a:gd name="connsiteX0" fmla="*/ 6209 w 12417"/>
                  <a:gd name="connsiteY0" fmla="*/ 3104 h 24835"/>
                  <a:gd name="connsiteX1" fmla="*/ 0 w 12417"/>
                  <a:gd name="connsiteY1" fmla="*/ 0 h 24835"/>
                  <a:gd name="connsiteX2" fmla="*/ 0 w 12417"/>
                  <a:gd name="connsiteY2" fmla="*/ 7451 h 24835"/>
                  <a:gd name="connsiteX3" fmla="*/ 0 w 12417"/>
                  <a:gd name="connsiteY3" fmla="*/ 10555 h 24835"/>
                  <a:gd name="connsiteX4" fmla="*/ 2173 w 12417"/>
                  <a:gd name="connsiteY4" fmla="*/ 14901 h 24835"/>
                  <a:gd name="connsiteX5" fmla="*/ 4036 w 12417"/>
                  <a:gd name="connsiteY5" fmla="*/ 18006 h 24835"/>
                  <a:gd name="connsiteX6" fmla="*/ 6209 w 12417"/>
                  <a:gd name="connsiteY6" fmla="*/ 20179 h 24835"/>
                  <a:gd name="connsiteX7" fmla="*/ 7140 w 12417"/>
                  <a:gd name="connsiteY7" fmla="*/ 25457 h 24835"/>
                  <a:gd name="connsiteX8" fmla="*/ 14591 w 12417"/>
                  <a:gd name="connsiteY8" fmla="*/ 25457 h 24835"/>
                  <a:gd name="connsiteX9" fmla="*/ 14591 w 12417"/>
                  <a:gd name="connsiteY9" fmla="*/ 15833 h 24835"/>
                  <a:gd name="connsiteX10" fmla="*/ 13660 w 12417"/>
                  <a:gd name="connsiteY10" fmla="*/ 10555 h 24835"/>
                  <a:gd name="connsiteX11" fmla="*/ 9313 w 12417"/>
                  <a:gd name="connsiteY11" fmla="*/ 7451 h 248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2417" h="24835">
                    <a:moveTo>
                      <a:pt x="6209" y="3104"/>
                    </a:moveTo>
                    <a:lnTo>
                      <a:pt x="0" y="0"/>
                    </a:lnTo>
                    <a:lnTo>
                      <a:pt x="0" y="7451"/>
                    </a:lnTo>
                    <a:lnTo>
                      <a:pt x="0" y="10555"/>
                    </a:lnTo>
                    <a:lnTo>
                      <a:pt x="2173" y="14901"/>
                    </a:lnTo>
                    <a:lnTo>
                      <a:pt x="4036" y="18006"/>
                    </a:lnTo>
                    <a:lnTo>
                      <a:pt x="6209" y="20179"/>
                    </a:lnTo>
                    <a:lnTo>
                      <a:pt x="7140" y="25457"/>
                    </a:lnTo>
                    <a:lnTo>
                      <a:pt x="14591" y="25457"/>
                    </a:lnTo>
                    <a:lnTo>
                      <a:pt x="14591" y="15833"/>
                    </a:lnTo>
                    <a:lnTo>
                      <a:pt x="13660" y="10555"/>
                    </a:lnTo>
                    <a:lnTo>
                      <a:pt x="9313" y="7451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2" name="Freeform: Shape 81">
                <a:extLst>
                  <a:ext uri="{FF2B5EF4-FFF2-40B4-BE49-F238E27FC236}">
                    <a16:creationId xmlns:a16="http://schemas.microsoft.com/office/drawing/2014/main" id="{D1E2F876-8A92-4C74-8712-73598A0D89C2}"/>
                  </a:ext>
                </a:extLst>
              </p:cNvPr>
              <p:cNvSpPr/>
              <p:nvPr/>
            </p:nvSpPr>
            <p:spPr>
              <a:xfrm>
                <a:off x="4000036" y="5393223"/>
                <a:ext cx="27940" cy="15522"/>
              </a:xfrm>
              <a:custGeom>
                <a:avLst/>
                <a:gdLst>
                  <a:gd name="connsiteX0" fmla="*/ 29182 w 27940"/>
                  <a:gd name="connsiteY0" fmla="*/ 16764 h 15522"/>
                  <a:gd name="connsiteX1" fmla="*/ 29182 w 27940"/>
                  <a:gd name="connsiteY1" fmla="*/ 12728 h 15522"/>
                  <a:gd name="connsiteX2" fmla="*/ 30113 w 27940"/>
                  <a:gd name="connsiteY2" fmla="*/ 10555 h 15522"/>
                  <a:gd name="connsiteX3" fmla="*/ 30113 w 27940"/>
                  <a:gd name="connsiteY3" fmla="*/ 9313 h 15522"/>
                  <a:gd name="connsiteX4" fmla="*/ 29182 w 27940"/>
                  <a:gd name="connsiteY4" fmla="*/ 7451 h 15522"/>
                  <a:gd name="connsiteX5" fmla="*/ 29182 w 27940"/>
                  <a:gd name="connsiteY5" fmla="*/ 5277 h 15522"/>
                  <a:gd name="connsiteX6" fmla="*/ 25146 w 27940"/>
                  <a:gd name="connsiteY6" fmla="*/ 3104 h 15522"/>
                  <a:gd name="connsiteX7" fmla="*/ 22973 w 27940"/>
                  <a:gd name="connsiteY7" fmla="*/ 0 h 15522"/>
                  <a:gd name="connsiteX8" fmla="*/ 0 w 27940"/>
                  <a:gd name="connsiteY8" fmla="*/ 0 h 15522"/>
                  <a:gd name="connsiteX9" fmla="*/ 0 w 27940"/>
                  <a:gd name="connsiteY9" fmla="*/ 3104 h 15522"/>
                  <a:gd name="connsiteX10" fmla="*/ 931 w 27940"/>
                  <a:gd name="connsiteY10" fmla="*/ 7451 h 15522"/>
                  <a:gd name="connsiteX11" fmla="*/ 5278 w 27940"/>
                  <a:gd name="connsiteY11" fmla="*/ 9313 h 15522"/>
                  <a:gd name="connsiteX12" fmla="*/ 8382 w 27940"/>
                  <a:gd name="connsiteY12" fmla="*/ 9313 h 15522"/>
                  <a:gd name="connsiteX13" fmla="*/ 12418 w 27940"/>
                  <a:gd name="connsiteY13" fmla="*/ 10555 h 15522"/>
                  <a:gd name="connsiteX14" fmla="*/ 17695 w 27940"/>
                  <a:gd name="connsiteY14" fmla="*/ 10555 h 15522"/>
                  <a:gd name="connsiteX15" fmla="*/ 22973 w 27940"/>
                  <a:gd name="connsiteY15" fmla="*/ 12728 h 15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7940" h="15522">
                    <a:moveTo>
                      <a:pt x="29182" y="16764"/>
                    </a:moveTo>
                    <a:lnTo>
                      <a:pt x="29182" y="12728"/>
                    </a:lnTo>
                    <a:lnTo>
                      <a:pt x="30113" y="10555"/>
                    </a:lnTo>
                    <a:lnTo>
                      <a:pt x="30113" y="9313"/>
                    </a:lnTo>
                    <a:lnTo>
                      <a:pt x="29182" y="7451"/>
                    </a:lnTo>
                    <a:lnTo>
                      <a:pt x="29182" y="5277"/>
                    </a:lnTo>
                    <a:lnTo>
                      <a:pt x="25146" y="3104"/>
                    </a:lnTo>
                    <a:lnTo>
                      <a:pt x="22973" y="0"/>
                    </a:lnTo>
                    <a:lnTo>
                      <a:pt x="0" y="0"/>
                    </a:lnTo>
                    <a:lnTo>
                      <a:pt x="0" y="3104"/>
                    </a:lnTo>
                    <a:lnTo>
                      <a:pt x="931" y="7451"/>
                    </a:lnTo>
                    <a:lnTo>
                      <a:pt x="5278" y="9313"/>
                    </a:lnTo>
                    <a:lnTo>
                      <a:pt x="8382" y="9313"/>
                    </a:lnTo>
                    <a:lnTo>
                      <a:pt x="12418" y="10555"/>
                    </a:lnTo>
                    <a:lnTo>
                      <a:pt x="17695" y="10555"/>
                    </a:lnTo>
                    <a:lnTo>
                      <a:pt x="22973" y="12728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3" name="Freeform: Shape 82">
                <a:extLst>
                  <a:ext uri="{FF2B5EF4-FFF2-40B4-BE49-F238E27FC236}">
                    <a16:creationId xmlns:a16="http://schemas.microsoft.com/office/drawing/2014/main" id="{F0B5B233-6BCF-4222-AD72-A7AFB4FEA829}"/>
                  </a:ext>
                </a:extLst>
              </p:cNvPr>
              <p:cNvSpPr/>
              <p:nvPr/>
            </p:nvSpPr>
            <p:spPr>
              <a:xfrm>
                <a:off x="5743810" y="6002628"/>
                <a:ext cx="99343" cy="207999"/>
              </a:xfrm>
              <a:custGeom>
                <a:avLst/>
                <a:gdLst>
                  <a:gd name="connsiteX0" fmla="*/ 92823 w 99342"/>
                  <a:gd name="connsiteY0" fmla="*/ 0 h 207998"/>
                  <a:gd name="connsiteX1" fmla="*/ 83510 w 99342"/>
                  <a:gd name="connsiteY1" fmla="*/ 5278 h 207998"/>
                  <a:gd name="connsiteX2" fmla="*/ 72023 w 99342"/>
                  <a:gd name="connsiteY2" fmla="*/ 14901 h 207998"/>
                  <a:gd name="connsiteX3" fmla="*/ 59606 w 99342"/>
                  <a:gd name="connsiteY3" fmla="*/ 27630 h 207998"/>
                  <a:gd name="connsiteX4" fmla="*/ 49051 w 99342"/>
                  <a:gd name="connsiteY4" fmla="*/ 40358 h 207998"/>
                  <a:gd name="connsiteX5" fmla="*/ 37564 w 99342"/>
                  <a:gd name="connsiteY5" fmla="*/ 51844 h 207998"/>
                  <a:gd name="connsiteX6" fmla="*/ 32286 w 99342"/>
                  <a:gd name="connsiteY6" fmla="*/ 60226 h 207998"/>
                  <a:gd name="connsiteX7" fmla="*/ 12728 w 99342"/>
                  <a:gd name="connsiteY7" fmla="*/ 60226 h 207998"/>
                  <a:gd name="connsiteX8" fmla="*/ 12728 w 99342"/>
                  <a:gd name="connsiteY8" fmla="*/ 75128 h 207998"/>
                  <a:gd name="connsiteX9" fmla="*/ 14591 w 99342"/>
                  <a:gd name="connsiteY9" fmla="*/ 90029 h 207998"/>
                  <a:gd name="connsiteX10" fmla="*/ 15833 w 99342"/>
                  <a:gd name="connsiteY10" fmla="*/ 104931 h 207998"/>
                  <a:gd name="connsiteX11" fmla="*/ 15833 w 99342"/>
                  <a:gd name="connsiteY11" fmla="*/ 114244 h 207998"/>
                  <a:gd name="connsiteX12" fmla="*/ 10555 w 99342"/>
                  <a:gd name="connsiteY12" fmla="*/ 129145 h 207998"/>
                  <a:gd name="connsiteX13" fmla="*/ 5278 w 99342"/>
                  <a:gd name="connsiteY13" fmla="*/ 144047 h 207998"/>
                  <a:gd name="connsiteX14" fmla="*/ 0 w 99342"/>
                  <a:gd name="connsiteY14" fmla="*/ 156775 h 207998"/>
                  <a:gd name="connsiteX15" fmla="*/ 1242 w 99342"/>
                  <a:gd name="connsiteY15" fmla="*/ 171366 h 207998"/>
                  <a:gd name="connsiteX16" fmla="*/ 8382 w 99342"/>
                  <a:gd name="connsiteY16" fmla="*/ 186267 h 207998"/>
                  <a:gd name="connsiteX17" fmla="*/ 10555 w 99342"/>
                  <a:gd name="connsiteY17" fmla="*/ 193718 h 207998"/>
                  <a:gd name="connsiteX18" fmla="*/ 14591 w 99342"/>
                  <a:gd name="connsiteY18" fmla="*/ 198996 h 207998"/>
                  <a:gd name="connsiteX19" fmla="*/ 19869 w 99342"/>
                  <a:gd name="connsiteY19" fmla="*/ 203342 h 207998"/>
                  <a:gd name="connsiteX20" fmla="*/ 25146 w 99342"/>
                  <a:gd name="connsiteY20" fmla="*/ 205205 h 207998"/>
                  <a:gd name="connsiteX21" fmla="*/ 32286 w 99342"/>
                  <a:gd name="connsiteY21" fmla="*/ 206446 h 207998"/>
                  <a:gd name="connsiteX22" fmla="*/ 32286 w 99342"/>
                  <a:gd name="connsiteY22" fmla="*/ 210482 h 207998"/>
                  <a:gd name="connsiteX23" fmla="*/ 45015 w 99342"/>
                  <a:gd name="connsiteY23" fmla="*/ 201169 h 207998"/>
                  <a:gd name="connsiteX24" fmla="*/ 52155 w 99342"/>
                  <a:gd name="connsiteY24" fmla="*/ 190614 h 207998"/>
                  <a:gd name="connsiteX25" fmla="*/ 54328 w 99342"/>
                  <a:gd name="connsiteY25" fmla="*/ 176644 h 207998"/>
                  <a:gd name="connsiteX26" fmla="*/ 56501 w 99342"/>
                  <a:gd name="connsiteY26" fmla="*/ 160811 h 207998"/>
                  <a:gd name="connsiteX27" fmla="*/ 59606 w 99342"/>
                  <a:gd name="connsiteY27" fmla="*/ 141874 h 207998"/>
                  <a:gd name="connsiteX28" fmla="*/ 66746 w 99342"/>
                  <a:gd name="connsiteY28" fmla="*/ 126972 h 207998"/>
                  <a:gd name="connsiteX29" fmla="*/ 76059 w 99342"/>
                  <a:gd name="connsiteY29" fmla="*/ 108966 h 207998"/>
                  <a:gd name="connsiteX30" fmla="*/ 86614 w 99342"/>
                  <a:gd name="connsiteY30" fmla="*/ 90029 h 207998"/>
                  <a:gd name="connsiteX31" fmla="*/ 95928 w 99342"/>
                  <a:gd name="connsiteY31" fmla="*/ 69850 h 207998"/>
                  <a:gd name="connsiteX32" fmla="*/ 101205 w 99342"/>
                  <a:gd name="connsiteY32" fmla="*/ 49671 h 207998"/>
                  <a:gd name="connsiteX33" fmla="*/ 101205 w 99342"/>
                  <a:gd name="connsiteY33" fmla="*/ 27630 h 207998"/>
                  <a:gd name="connsiteX34" fmla="*/ 92823 w 99342"/>
                  <a:gd name="connsiteY34" fmla="*/ 7451 h 2079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99342" h="207998">
                    <a:moveTo>
                      <a:pt x="92823" y="0"/>
                    </a:moveTo>
                    <a:lnTo>
                      <a:pt x="83510" y="5278"/>
                    </a:lnTo>
                    <a:lnTo>
                      <a:pt x="72023" y="14901"/>
                    </a:lnTo>
                    <a:lnTo>
                      <a:pt x="59606" y="27630"/>
                    </a:lnTo>
                    <a:lnTo>
                      <a:pt x="49051" y="40358"/>
                    </a:lnTo>
                    <a:lnTo>
                      <a:pt x="37564" y="51844"/>
                    </a:lnTo>
                    <a:lnTo>
                      <a:pt x="32286" y="60226"/>
                    </a:lnTo>
                    <a:lnTo>
                      <a:pt x="12728" y="60226"/>
                    </a:lnTo>
                    <a:lnTo>
                      <a:pt x="12728" y="75128"/>
                    </a:lnTo>
                    <a:lnTo>
                      <a:pt x="14591" y="90029"/>
                    </a:lnTo>
                    <a:lnTo>
                      <a:pt x="15833" y="104931"/>
                    </a:lnTo>
                    <a:lnTo>
                      <a:pt x="15833" y="114244"/>
                    </a:lnTo>
                    <a:lnTo>
                      <a:pt x="10555" y="129145"/>
                    </a:lnTo>
                    <a:lnTo>
                      <a:pt x="5278" y="144047"/>
                    </a:lnTo>
                    <a:lnTo>
                      <a:pt x="0" y="156775"/>
                    </a:lnTo>
                    <a:lnTo>
                      <a:pt x="1242" y="171366"/>
                    </a:lnTo>
                    <a:lnTo>
                      <a:pt x="8382" y="186267"/>
                    </a:lnTo>
                    <a:lnTo>
                      <a:pt x="10555" y="193718"/>
                    </a:lnTo>
                    <a:lnTo>
                      <a:pt x="14591" y="198996"/>
                    </a:lnTo>
                    <a:lnTo>
                      <a:pt x="19869" y="203342"/>
                    </a:lnTo>
                    <a:lnTo>
                      <a:pt x="25146" y="205205"/>
                    </a:lnTo>
                    <a:lnTo>
                      <a:pt x="32286" y="206446"/>
                    </a:lnTo>
                    <a:lnTo>
                      <a:pt x="32286" y="210482"/>
                    </a:lnTo>
                    <a:lnTo>
                      <a:pt x="45015" y="201169"/>
                    </a:lnTo>
                    <a:lnTo>
                      <a:pt x="52155" y="190614"/>
                    </a:lnTo>
                    <a:lnTo>
                      <a:pt x="54328" y="176644"/>
                    </a:lnTo>
                    <a:lnTo>
                      <a:pt x="56501" y="160811"/>
                    </a:lnTo>
                    <a:lnTo>
                      <a:pt x="59606" y="141874"/>
                    </a:lnTo>
                    <a:lnTo>
                      <a:pt x="66746" y="126972"/>
                    </a:lnTo>
                    <a:lnTo>
                      <a:pt x="76059" y="108966"/>
                    </a:lnTo>
                    <a:lnTo>
                      <a:pt x="86614" y="90029"/>
                    </a:lnTo>
                    <a:lnTo>
                      <a:pt x="95928" y="69850"/>
                    </a:lnTo>
                    <a:lnTo>
                      <a:pt x="101205" y="49671"/>
                    </a:lnTo>
                    <a:lnTo>
                      <a:pt x="101205" y="27630"/>
                    </a:lnTo>
                    <a:lnTo>
                      <a:pt x="92823" y="7451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4" name="Freeform: Shape 83">
                <a:extLst>
                  <a:ext uri="{FF2B5EF4-FFF2-40B4-BE49-F238E27FC236}">
                    <a16:creationId xmlns:a16="http://schemas.microsoft.com/office/drawing/2014/main" id="{AB771ECF-B287-42E9-ABEB-67B9C0C2D64C}"/>
                  </a:ext>
                </a:extLst>
              </p:cNvPr>
              <p:cNvSpPr/>
              <p:nvPr/>
            </p:nvSpPr>
            <p:spPr>
              <a:xfrm>
                <a:off x="4236596" y="6662015"/>
                <a:ext cx="74507" cy="31045"/>
              </a:xfrm>
              <a:custGeom>
                <a:avLst/>
                <a:gdLst>
                  <a:gd name="connsiteX0" fmla="*/ 46877 w 74506"/>
                  <a:gd name="connsiteY0" fmla="*/ 3104 h 31044"/>
                  <a:gd name="connsiteX1" fmla="*/ 32286 w 74506"/>
                  <a:gd name="connsiteY1" fmla="*/ 0 h 31044"/>
                  <a:gd name="connsiteX2" fmla="*/ 21731 w 74506"/>
                  <a:gd name="connsiteY2" fmla="*/ 5278 h 31044"/>
                  <a:gd name="connsiteX3" fmla="*/ 10245 w 74506"/>
                  <a:gd name="connsiteY3" fmla="*/ 10555 h 31044"/>
                  <a:gd name="connsiteX4" fmla="*/ 0 w 74506"/>
                  <a:gd name="connsiteY4" fmla="*/ 14591 h 31044"/>
                  <a:gd name="connsiteX5" fmla="*/ 0 w 74506"/>
                  <a:gd name="connsiteY5" fmla="*/ 31666 h 31044"/>
                  <a:gd name="connsiteX6" fmla="*/ 12418 w 74506"/>
                  <a:gd name="connsiteY6" fmla="*/ 27319 h 31044"/>
                  <a:gd name="connsiteX7" fmla="*/ 21731 w 74506"/>
                  <a:gd name="connsiteY7" fmla="*/ 25457 h 31044"/>
                  <a:gd name="connsiteX8" fmla="*/ 30113 w 74506"/>
                  <a:gd name="connsiteY8" fmla="*/ 20179 h 31044"/>
                  <a:gd name="connsiteX9" fmla="*/ 39427 w 74506"/>
                  <a:gd name="connsiteY9" fmla="*/ 10555 h 31044"/>
                  <a:gd name="connsiteX10" fmla="*/ 42531 w 74506"/>
                  <a:gd name="connsiteY10" fmla="*/ 10555 h 31044"/>
                  <a:gd name="connsiteX11" fmla="*/ 41600 w 74506"/>
                  <a:gd name="connsiteY11" fmla="*/ 14591 h 31044"/>
                  <a:gd name="connsiteX12" fmla="*/ 39427 w 74506"/>
                  <a:gd name="connsiteY12" fmla="*/ 16764 h 31044"/>
                  <a:gd name="connsiteX13" fmla="*/ 39427 w 74506"/>
                  <a:gd name="connsiteY13" fmla="*/ 18006 h 31044"/>
                  <a:gd name="connsiteX14" fmla="*/ 37564 w 74506"/>
                  <a:gd name="connsiteY14" fmla="*/ 20179 h 31044"/>
                  <a:gd name="connsiteX15" fmla="*/ 34460 w 74506"/>
                  <a:gd name="connsiteY15" fmla="*/ 22042 h 31044"/>
                  <a:gd name="connsiteX16" fmla="*/ 32286 w 74506"/>
                  <a:gd name="connsiteY16" fmla="*/ 24215 h 31044"/>
                  <a:gd name="connsiteX17" fmla="*/ 32286 w 74506"/>
                  <a:gd name="connsiteY17" fmla="*/ 31666 h 31044"/>
                  <a:gd name="connsiteX18" fmla="*/ 46877 w 74506"/>
                  <a:gd name="connsiteY18" fmla="*/ 27319 h 31044"/>
                  <a:gd name="connsiteX19" fmla="*/ 59295 w 74506"/>
                  <a:gd name="connsiteY19" fmla="*/ 22042 h 31044"/>
                  <a:gd name="connsiteX20" fmla="*/ 71713 w 74506"/>
                  <a:gd name="connsiteY20" fmla="*/ 14591 h 31044"/>
                  <a:gd name="connsiteX21" fmla="*/ 76059 w 74506"/>
                  <a:gd name="connsiteY21" fmla="*/ 14591 h 31044"/>
                  <a:gd name="connsiteX22" fmla="*/ 63641 w 74506"/>
                  <a:gd name="connsiteY22" fmla="*/ 9313 h 310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74506" h="31044">
                    <a:moveTo>
                      <a:pt x="46877" y="3104"/>
                    </a:moveTo>
                    <a:lnTo>
                      <a:pt x="32286" y="0"/>
                    </a:lnTo>
                    <a:lnTo>
                      <a:pt x="21731" y="5278"/>
                    </a:lnTo>
                    <a:lnTo>
                      <a:pt x="10245" y="10555"/>
                    </a:lnTo>
                    <a:lnTo>
                      <a:pt x="0" y="14591"/>
                    </a:lnTo>
                    <a:lnTo>
                      <a:pt x="0" y="31666"/>
                    </a:lnTo>
                    <a:lnTo>
                      <a:pt x="12418" y="27319"/>
                    </a:lnTo>
                    <a:lnTo>
                      <a:pt x="21731" y="25457"/>
                    </a:lnTo>
                    <a:lnTo>
                      <a:pt x="30113" y="20179"/>
                    </a:lnTo>
                    <a:lnTo>
                      <a:pt x="39427" y="10555"/>
                    </a:lnTo>
                    <a:lnTo>
                      <a:pt x="42531" y="10555"/>
                    </a:lnTo>
                    <a:lnTo>
                      <a:pt x="41600" y="14591"/>
                    </a:lnTo>
                    <a:lnTo>
                      <a:pt x="39427" y="16764"/>
                    </a:lnTo>
                    <a:lnTo>
                      <a:pt x="39427" y="18006"/>
                    </a:lnTo>
                    <a:lnTo>
                      <a:pt x="37564" y="20179"/>
                    </a:lnTo>
                    <a:lnTo>
                      <a:pt x="34460" y="22042"/>
                    </a:lnTo>
                    <a:lnTo>
                      <a:pt x="32286" y="24215"/>
                    </a:lnTo>
                    <a:lnTo>
                      <a:pt x="32286" y="31666"/>
                    </a:lnTo>
                    <a:lnTo>
                      <a:pt x="46877" y="27319"/>
                    </a:lnTo>
                    <a:lnTo>
                      <a:pt x="59295" y="22042"/>
                    </a:lnTo>
                    <a:lnTo>
                      <a:pt x="71713" y="14591"/>
                    </a:lnTo>
                    <a:lnTo>
                      <a:pt x="76059" y="14591"/>
                    </a:lnTo>
                    <a:lnTo>
                      <a:pt x="63641" y="9313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5" name="Freeform: Shape 84">
                <a:extLst>
                  <a:ext uri="{FF2B5EF4-FFF2-40B4-BE49-F238E27FC236}">
                    <a16:creationId xmlns:a16="http://schemas.microsoft.com/office/drawing/2014/main" id="{73452A33-40B0-4481-8A24-37BD7E419046}"/>
                  </a:ext>
                </a:extLst>
              </p:cNvPr>
              <p:cNvSpPr/>
              <p:nvPr/>
            </p:nvSpPr>
            <p:spPr>
              <a:xfrm>
                <a:off x="4403305" y="5779417"/>
                <a:ext cx="34149" cy="31045"/>
              </a:xfrm>
              <a:custGeom>
                <a:avLst/>
                <a:gdLst>
                  <a:gd name="connsiteX0" fmla="*/ 27009 w 34149"/>
                  <a:gd name="connsiteY0" fmla="*/ 23283 h 31044"/>
                  <a:gd name="connsiteX1" fmla="*/ 26078 w 34149"/>
                  <a:gd name="connsiteY1" fmla="*/ 22042 h 31044"/>
                  <a:gd name="connsiteX2" fmla="*/ 23904 w 34149"/>
                  <a:gd name="connsiteY2" fmla="*/ 22042 h 31044"/>
                  <a:gd name="connsiteX3" fmla="*/ 19558 w 34149"/>
                  <a:gd name="connsiteY3" fmla="*/ 22042 h 31044"/>
                  <a:gd name="connsiteX4" fmla="*/ 16454 w 34149"/>
                  <a:gd name="connsiteY4" fmla="*/ 20179 h 31044"/>
                  <a:gd name="connsiteX5" fmla="*/ 16454 w 34149"/>
                  <a:gd name="connsiteY5" fmla="*/ 0 h 31044"/>
                  <a:gd name="connsiteX6" fmla="*/ 12418 w 34149"/>
                  <a:gd name="connsiteY6" fmla="*/ 0 h 31044"/>
                  <a:gd name="connsiteX7" fmla="*/ 4967 w 34149"/>
                  <a:gd name="connsiteY7" fmla="*/ 12728 h 31044"/>
                  <a:gd name="connsiteX8" fmla="*/ 0 w 34149"/>
                  <a:gd name="connsiteY8" fmla="*/ 12728 h 31044"/>
                  <a:gd name="connsiteX9" fmla="*/ 0 w 34149"/>
                  <a:gd name="connsiteY9" fmla="*/ 15833 h 31044"/>
                  <a:gd name="connsiteX10" fmla="*/ 11487 w 34149"/>
                  <a:gd name="connsiteY10" fmla="*/ 20179 h 31044"/>
                  <a:gd name="connsiteX11" fmla="*/ 21731 w 34149"/>
                  <a:gd name="connsiteY11" fmla="*/ 25457 h 31044"/>
                  <a:gd name="connsiteX12" fmla="*/ 29182 w 34149"/>
                  <a:gd name="connsiteY12" fmla="*/ 30734 h 31044"/>
                  <a:gd name="connsiteX13" fmla="*/ 33218 w 34149"/>
                  <a:gd name="connsiteY13" fmla="*/ 32907 h 31044"/>
                  <a:gd name="connsiteX14" fmla="*/ 34149 w 34149"/>
                  <a:gd name="connsiteY14" fmla="*/ 30734 h 31044"/>
                  <a:gd name="connsiteX15" fmla="*/ 34149 w 34149"/>
                  <a:gd name="connsiteY15" fmla="*/ 29492 h 31044"/>
                  <a:gd name="connsiteX16" fmla="*/ 36322 w 34149"/>
                  <a:gd name="connsiteY16" fmla="*/ 27319 h 31044"/>
                  <a:gd name="connsiteX17" fmla="*/ 36322 w 34149"/>
                  <a:gd name="connsiteY17" fmla="*/ 23283 h 31044"/>
                  <a:gd name="connsiteX18" fmla="*/ 29182 w 34149"/>
                  <a:gd name="connsiteY18" fmla="*/ 23283 h 310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4149" h="31044">
                    <a:moveTo>
                      <a:pt x="27009" y="23283"/>
                    </a:moveTo>
                    <a:lnTo>
                      <a:pt x="26078" y="22042"/>
                    </a:lnTo>
                    <a:lnTo>
                      <a:pt x="23904" y="22042"/>
                    </a:lnTo>
                    <a:lnTo>
                      <a:pt x="19558" y="22042"/>
                    </a:lnTo>
                    <a:lnTo>
                      <a:pt x="16454" y="20179"/>
                    </a:lnTo>
                    <a:lnTo>
                      <a:pt x="16454" y="0"/>
                    </a:lnTo>
                    <a:lnTo>
                      <a:pt x="12418" y="0"/>
                    </a:lnTo>
                    <a:lnTo>
                      <a:pt x="4967" y="12728"/>
                    </a:lnTo>
                    <a:lnTo>
                      <a:pt x="0" y="12728"/>
                    </a:lnTo>
                    <a:lnTo>
                      <a:pt x="0" y="15833"/>
                    </a:lnTo>
                    <a:lnTo>
                      <a:pt x="11487" y="20179"/>
                    </a:lnTo>
                    <a:lnTo>
                      <a:pt x="21731" y="25457"/>
                    </a:lnTo>
                    <a:lnTo>
                      <a:pt x="29182" y="30734"/>
                    </a:lnTo>
                    <a:lnTo>
                      <a:pt x="33218" y="32907"/>
                    </a:lnTo>
                    <a:lnTo>
                      <a:pt x="34149" y="30734"/>
                    </a:lnTo>
                    <a:lnTo>
                      <a:pt x="34149" y="29492"/>
                    </a:lnTo>
                    <a:lnTo>
                      <a:pt x="36322" y="27319"/>
                    </a:lnTo>
                    <a:lnTo>
                      <a:pt x="36322" y="23283"/>
                    </a:lnTo>
                    <a:lnTo>
                      <a:pt x="29182" y="23283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6" name="Freeform: Shape 85">
                <a:extLst>
                  <a:ext uri="{FF2B5EF4-FFF2-40B4-BE49-F238E27FC236}">
                    <a16:creationId xmlns:a16="http://schemas.microsoft.com/office/drawing/2014/main" id="{2BEFE196-7C9F-4316-9849-FAD6900C99D3}"/>
                  </a:ext>
                </a:extLst>
              </p:cNvPr>
              <p:cNvSpPr/>
              <p:nvPr/>
            </p:nvSpPr>
            <p:spPr>
              <a:xfrm>
                <a:off x="4237527" y="6453395"/>
                <a:ext cx="12418" cy="18627"/>
              </a:xfrm>
              <a:custGeom>
                <a:avLst/>
                <a:gdLst>
                  <a:gd name="connsiteX0" fmla="*/ 4346 w 12417"/>
                  <a:gd name="connsiteY0" fmla="*/ 15833 h 18626"/>
                  <a:gd name="connsiteX1" fmla="*/ 6209 w 12417"/>
                  <a:gd name="connsiteY1" fmla="*/ 20179 h 18626"/>
                  <a:gd name="connsiteX2" fmla="*/ 14591 w 12417"/>
                  <a:gd name="connsiteY2" fmla="*/ 20179 h 18626"/>
                  <a:gd name="connsiteX3" fmla="*/ 13660 w 12417"/>
                  <a:gd name="connsiteY3" fmla="*/ 14901 h 18626"/>
                  <a:gd name="connsiteX4" fmla="*/ 13660 w 12417"/>
                  <a:gd name="connsiteY4" fmla="*/ 10555 h 18626"/>
                  <a:gd name="connsiteX5" fmla="*/ 11487 w 12417"/>
                  <a:gd name="connsiteY5" fmla="*/ 7451 h 18626"/>
                  <a:gd name="connsiteX6" fmla="*/ 9313 w 12417"/>
                  <a:gd name="connsiteY6" fmla="*/ 5277 h 18626"/>
                  <a:gd name="connsiteX7" fmla="*/ 6209 w 12417"/>
                  <a:gd name="connsiteY7" fmla="*/ 3104 h 18626"/>
                  <a:gd name="connsiteX8" fmla="*/ 2173 w 12417"/>
                  <a:gd name="connsiteY8" fmla="*/ 0 h 18626"/>
                  <a:gd name="connsiteX9" fmla="*/ 2173 w 12417"/>
                  <a:gd name="connsiteY9" fmla="*/ 5277 h 18626"/>
                  <a:gd name="connsiteX10" fmla="*/ 0 w 12417"/>
                  <a:gd name="connsiteY10" fmla="*/ 8382 h 18626"/>
                  <a:gd name="connsiteX11" fmla="*/ 2173 w 12417"/>
                  <a:gd name="connsiteY11" fmla="*/ 10555 h 18626"/>
                  <a:gd name="connsiteX12" fmla="*/ 2173 w 12417"/>
                  <a:gd name="connsiteY12" fmla="*/ 12728 h 186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417" h="18626">
                    <a:moveTo>
                      <a:pt x="4346" y="15833"/>
                    </a:moveTo>
                    <a:lnTo>
                      <a:pt x="6209" y="20179"/>
                    </a:lnTo>
                    <a:lnTo>
                      <a:pt x="14591" y="20179"/>
                    </a:lnTo>
                    <a:lnTo>
                      <a:pt x="13660" y="14901"/>
                    </a:lnTo>
                    <a:lnTo>
                      <a:pt x="13660" y="10555"/>
                    </a:lnTo>
                    <a:lnTo>
                      <a:pt x="11487" y="7451"/>
                    </a:lnTo>
                    <a:lnTo>
                      <a:pt x="9313" y="5277"/>
                    </a:lnTo>
                    <a:lnTo>
                      <a:pt x="6209" y="3104"/>
                    </a:lnTo>
                    <a:lnTo>
                      <a:pt x="2173" y="0"/>
                    </a:lnTo>
                    <a:lnTo>
                      <a:pt x="2173" y="5277"/>
                    </a:lnTo>
                    <a:lnTo>
                      <a:pt x="0" y="8382"/>
                    </a:lnTo>
                    <a:lnTo>
                      <a:pt x="2173" y="10555"/>
                    </a:lnTo>
                    <a:lnTo>
                      <a:pt x="2173" y="12728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7" name="Freeform: Shape 86">
                <a:extLst>
                  <a:ext uri="{FF2B5EF4-FFF2-40B4-BE49-F238E27FC236}">
                    <a16:creationId xmlns:a16="http://schemas.microsoft.com/office/drawing/2014/main" id="{01A1CED4-36C0-48FB-94AE-C7A6D2832832}"/>
                  </a:ext>
                </a:extLst>
              </p:cNvPr>
              <p:cNvSpPr/>
              <p:nvPr/>
            </p:nvSpPr>
            <p:spPr>
              <a:xfrm>
                <a:off x="4152155" y="6693680"/>
                <a:ext cx="58985" cy="52776"/>
              </a:xfrm>
              <a:custGeom>
                <a:avLst/>
                <a:gdLst>
                  <a:gd name="connsiteX0" fmla="*/ 29182 w 58984"/>
                  <a:gd name="connsiteY0" fmla="*/ 22352 h 52775"/>
                  <a:gd name="connsiteX1" fmla="*/ 14591 w 58984"/>
                  <a:gd name="connsiteY1" fmla="*/ 8382 h 52775"/>
                  <a:gd name="connsiteX2" fmla="*/ 0 w 58984"/>
                  <a:gd name="connsiteY2" fmla="*/ 0 h 52775"/>
                  <a:gd name="connsiteX3" fmla="*/ 0 w 58984"/>
                  <a:gd name="connsiteY3" fmla="*/ 15833 h 52775"/>
                  <a:gd name="connsiteX4" fmla="*/ 4036 w 58984"/>
                  <a:gd name="connsiteY4" fmla="*/ 34770 h 52775"/>
                  <a:gd name="connsiteX5" fmla="*/ 7451 w 58984"/>
                  <a:gd name="connsiteY5" fmla="*/ 49671 h 52775"/>
                  <a:gd name="connsiteX6" fmla="*/ 14591 w 58984"/>
                  <a:gd name="connsiteY6" fmla="*/ 51844 h 52775"/>
                  <a:gd name="connsiteX7" fmla="*/ 27009 w 58984"/>
                  <a:gd name="connsiteY7" fmla="*/ 54949 h 52775"/>
                  <a:gd name="connsiteX8" fmla="*/ 41600 w 58984"/>
                  <a:gd name="connsiteY8" fmla="*/ 54949 h 52775"/>
                  <a:gd name="connsiteX9" fmla="*/ 50913 w 58984"/>
                  <a:gd name="connsiteY9" fmla="*/ 52776 h 52775"/>
                  <a:gd name="connsiteX10" fmla="*/ 60537 w 58984"/>
                  <a:gd name="connsiteY10" fmla="*/ 52776 h 52775"/>
                  <a:gd name="connsiteX11" fmla="*/ 60537 w 58984"/>
                  <a:gd name="connsiteY11" fmla="*/ 44394 h 52775"/>
                  <a:gd name="connsiteX12" fmla="*/ 43773 w 58984"/>
                  <a:gd name="connsiteY12" fmla="*/ 34770 h 52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8984" h="52775">
                    <a:moveTo>
                      <a:pt x="29182" y="22352"/>
                    </a:moveTo>
                    <a:lnTo>
                      <a:pt x="14591" y="8382"/>
                    </a:lnTo>
                    <a:lnTo>
                      <a:pt x="0" y="0"/>
                    </a:lnTo>
                    <a:lnTo>
                      <a:pt x="0" y="15833"/>
                    </a:lnTo>
                    <a:lnTo>
                      <a:pt x="4036" y="34770"/>
                    </a:lnTo>
                    <a:lnTo>
                      <a:pt x="7451" y="49671"/>
                    </a:lnTo>
                    <a:lnTo>
                      <a:pt x="14591" y="51844"/>
                    </a:lnTo>
                    <a:lnTo>
                      <a:pt x="27009" y="54949"/>
                    </a:lnTo>
                    <a:lnTo>
                      <a:pt x="41600" y="54949"/>
                    </a:lnTo>
                    <a:lnTo>
                      <a:pt x="50913" y="52776"/>
                    </a:lnTo>
                    <a:lnTo>
                      <a:pt x="60537" y="52776"/>
                    </a:lnTo>
                    <a:lnTo>
                      <a:pt x="60537" y="44394"/>
                    </a:lnTo>
                    <a:lnTo>
                      <a:pt x="43773" y="34770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8" name="Freeform: Shape 87">
                <a:extLst>
                  <a:ext uri="{FF2B5EF4-FFF2-40B4-BE49-F238E27FC236}">
                    <a16:creationId xmlns:a16="http://schemas.microsoft.com/office/drawing/2014/main" id="{AC53DA12-7D9B-4E55-98DB-D5BC0D9B0EDA}"/>
                  </a:ext>
                </a:extLst>
              </p:cNvPr>
              <p:cNvSpPr/>
              <p:nvPr/>
            </p:nvSpPr>
            <p:spPr>
              <a:xfrm>
                <a:off x="4063677" y="5497843"/>
                <a:ext cx="86925" cy="34149"/>
              </a:xfrm>
              <a:custGeom>
                <a:avLst/>
                <a:gdLst>
                  <a:gd name="connsiteX0" fmla="*/ 88477 w 86924"/>
                  <a:gd name="connsiteY0" fmla="*/ 17075 h 34149"/>
                  <a:gd name="connsiteX1" fmla="*/ 70782 w 86924"/>
                  <a:gd name="connsiteY1" fmla="*/ 11797 h 34149"/>
                  <a:gd name="connsiteX2" fmla="*/ 56191 w 86924"/>
                  <a:gd name="connsiteY2" fmla="*/ 6519 h 34149"/>
                  <a:gd name="connsiteX3" fmla="*/ 37564 w 86924"/>
                  <a:gd name="connsiteY3" fmla="*/ 2173 h 34149"/>
                  <a:gd name="connsiteX4" fmla="*/ 15522 w 86924"/>
                  <a:gd name="connsiteY4" fmla="*/ 0 h 34149"/>
                  <a:gd name="connsiteX5" fmla="*/ 17695 w 86924"/>
                  <a:gd name="connsiteY5" fmla="*/ 6519 h 34149"/>
                  <a:gd name="connsiteX6" fmla="*/ 19869 w 86924"/>
                  <a:gd name="connsiteY6" fmla="*/ 9624 h 34149"/>
                  <a:gd name="connsiteX7" fmla="*/ 21731 w 86924"/>
                  <a:gd name="connsiteY7" fmla="*/ 11797 h 34149"/>
                  <a:gd name="connsiteX8" fmla="*/ 24836 w 86924"/>
                  <a:gd name="connsiteY8" fmla="*/ 14902 h 34149"/>
                  <a:gd name="connsiteX9" fmla="*/ 29182 w 86924"/>
                  <a:gd name="connsiteY9" fmla="*/ 17075 h 34149"/>
                  <a:gd name="connsiteX10" fmla="*/ 22973 w 86924"/>
                  <a:gd name="connsiteY10" fmla="*/ 18937 h 34149"/>
                  <a:gd name="connsiteX11" fmla="*/ 15522 w 86924"/>
                  <a:gd name="connsiteY11" fmla="*/ 21110 h 34149"/>
                  <a:gd name="connsiteX12" fmla="*/ 9313 w 86924"/>
                  <a:gd name="connsiteY12" fmla="*/ 21110 h 34149"/>
                  <a:gd name="connsiteX13" fmla="*/ 0 w 86924"/>
                  <a:gd name="connsiteY13" fmla="*/ 21110 h 34149"/>
                  <a:gd name="connsiteX14" fmla="*/ 5278 w 86924"/>
                  <a:gd name="connsiteY14" fmla="*/ 33839 h 34149"/>
                  <a:gd name="connsiteX15" fmla="*/ 15522 w 86924"/>
                  <a:gd name="connsiteY15" fmla="*/ 33839 h 34149"/>
                  <a:gd name="connsiteX16" fmla="*/ 30113 w 86924"/>
                  <a:gd name="connsiteY16" fmla="*/ 36012 h 34149"/>
                  <a:gd name="connsiteX17" fmla="*/ 43773 w 86924"/>
                  <a:gd name="connsiteY17" fmla="*/ 36943 h 34149"/>
                  <a:gd name="connsiteX18" fmla="*/ 49050 w 86924"/>
                  <a:gd name="connsiteY18" fmla="*/ 36943 h 34149"/>
                  <a:gd name="connsiteX19" fmla="*/ 52155 w 86924"/>
                  <a:gd name="connsiteY19" fmla="*/ 26388 h 34149"/>
                  <a:gd name="connsiteX20" fmla="*/ 54018 w 86924"/>
                  <a:gd name="connsiteY20" fmla="*/ 24525 h 34149"/>
                  <a:gd name="connsiteX21" fmla="*/ 56191 w 86924"/>
                  <a:gd name="connsiteY21" fmla="*/ 26388 h 34149"/>
                  <a:gd name="connsiteX22" fmla="*/ 58364 w 86924"/>
                  <a:gd name="connsiteY22" fmla="*/ 28561 h 34149"/>
                  <a:gd name="connsiteX23" fmla="*/ 59295 w 86924"/>
                  <a:gd name="connsiteY23" fmla="*/ 29803 h 34149"/>
                  <a:gd name="connsiteX24" fmla="*/ 59295 w 86924"/>
                  <a:gd name="connsiteY24" fmla="*/ 31666 h 34149"/>
                  <a:gd name="connsiteX25" fmla="*/ 59295 w 86924"/>
                  <a:gd name="connsiteY25" fmla="*/ 33839 h 34149"/>
                  <a:gd name="connsiteX26" fmla="*/ 65504 w 86924"/>
                  <a:gd name="connsiteY26" fmla="*/ 33839 h 34149"/>
                  <a:gd name="connsiteX27" fmla="*/ 68609 w 86924"/>
                  <a:gd name="connsiteY27" fmla="*/ 31666 h 34149"/>
                  <a:gd name="connsiteX28" fmla="*/ 72955 w 86924"/>
                  <a:gd name="connsiteY28" fmla="*/ 29803 h 34149"/>
                  <a:gd name="connsiteX29" fmla="*/ 77922 w 86924"/>
                  <a:gd name="connsiteY29" fmla="*/ 28561 h 34149"/>
                  <a:gd name="connsiteX30" fmla="*/ 81337 w 86924"/>
                  <a:gd name="connsiteY30" fmla="*/ 26388 h 34149"/>
                  <a:gd name="connsiteX31" fmla="*/ 88477 w 86924"/>
                  <a:gd name="connsiteY31" fmla="*/ 26388 h 34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86924" h="34149">
                    <a:moveTo>
                      <a:pt x="88477" y="17075"/>
                    </a:moveTo>
                    <a:lnTo>
                      <a:pt x="70782" y="11797"/>
                    </a:lnTo>
                    <a:lnTo>
                      <a:pt x="56191" y="6519"/>
                    </a:lnTo>
                    <a:lnTo>
                      <a:pt x="37564" y="2173"/>
                    </a:lnTo>
                    <a:lnTo>
                      <a:pt x="15522" y="0"/>
                    </a:lnTo>
                    <a:lnTo>
                      <a:pt x="17695" y="6519"/>
                    </a:lnTo>
                    <a:lnTo>
                      <a:pt x="19869" y="9624"/>
                    </a:lnTo>
                    <a:lnTo>
                      <a:pt x="21731" y="11797"/>
                    </a:lnTo>
                    <a:lnTo>
                      <a:pt x="24836" y="14902"/>
                    </a:lnTo>
                    <a:lnTo>
                      <a:pt x="29182" y="17075"/>
                    </a:lnTo>
                    <a:lnTo>
                      <a:pt x="22973" y="18937"/>
                    </a:lnTo>
                    <a:lnTo>
                      <a:pt x="15522" y="21110"/>
                    </a:lnTo>
                    <a:lnTo>
                      <a:pt x="9313" y="21110"/>
                    </a:lnTo>
                    <a:lnTo>
                      <a:pt x="0" y="21110"/>
                    </a:lnTo>
                    <a:lnTo>
                      <a:pt x="5278" y="33839"/>
                    </a:lnTo>
                    <a:lnTo>
                      <a:pt x="15522" y="33839"/>
                    </a:lnTo>
                    <a:lnTo>
                      <a:pt x="30113" y="36012"/>
                    </a:lnTo>
                    <a:lnTo>
                      <a:pt x="43773" y="36943"/>
                    </a:lnTo>
                    <a:lnTo>
                      <a:pt x="49050" y="36943"/>
                    </a:lnTo>
                    <a:lnTo>
                      <a:pt x="52155" y="26388"/>
                    </a:lnTo>
                    <a:lnTo>
                      <a:pt x="54018" y="24525"/>
                    </a:lnTo>
                    <a:lnTo>
                      <a:pt x="56191" y="26388"/>
                    </a:lnTo>
                    <a:lnTo>
                      <a:pt x="58364" y="28561"/>
                    </a:lnTo>
                    <a:lnTo>
                      <a:pt x="59295" y="29803"/>
                    </a:lnTo>
                    <a:lnTo>
                      <a:pt x="59295" y="31666"/>
                    </a:lnTo>
                    <a:lnTo>
                      <a:pt x="59295" y="33839"/>
                    </a:lnTo>
                    <a:lnTo>
                      <a:pt x="65504" y="33839"/>
                    </a:lnTo>
                    <a:lnTo>
                      <a:pt x="68609" y="31666"/>
                    </a:lnTo>
                    <a:lnTo>
                      <a:pt x="72955" y="29803"/>
                    </a:lnTo>
                    <a:lnTo>
                      <a:pt x="77922" y="28561"/>
                    </a:lnTo>
                    <a:lnTo>
                      <a:pt x="81337" y="26388"/>
                    </a:lnTo>
                    <a:lnTo>
                      <a:pt x="88477" y="26388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9" name="Freeform: Shape 88">
                <a:extLst>
                  <a:ext uri="{FF2B5EF4-FFF2-40B4-BE49-F238E27FC236}">
                    <a16:creationId xmlns:a16="http://schemas.microsoft.com/office/drawing/2014/main" id="{1D40188B-CCAD-4DAC-BD41-9B4977280B9F}"/>
                  </a:ext>
                </a:extLst>
              </p:cNvPr>
              <p:cNvSpPr/>
              <p:nvPr/>
            </p:nvSpPr>
            <p:spPr>
              <a:xfrm>
                <a:off x="4215796" y="5526404"/>
                <a:ext cx="34149" cy="12418"/>
              </a:xfrm>
              <a:custGeom>
                <a:avLst/>
                <a:gdLst>
                  <a:gd name="connsiteX0" fmla="*/ 27940 w 34149"/>
                  <a:gd name="connsiteY0" fmla="*/ 12728 h 12417"/>
                  <a:gd name="connsiteX1" fmla="*/ 31045 w 34149"/>
                  <a:gd name="connsiteY1" fmla="*/ 10555 h 12417"/>
                  <a:gd name="connsiteX2" fmla="*/ 33218 w 34149"/>
                  <a:gd name="connsiteY2" fmla="*/ 7451 h 12417"/>
                  <a:gd name="connsiteX3" fmla="*/ 36322 w 34149"/>
                  <a:gd name="connsiteY3" fmla="*/ 5278 h 12417"/>
                  <a:gd name="connsiteX4" fmla="*/ 27940 w 34149"/>
                  <a:gd name="connsiteY4" fmla="*/ 1242 h 12417"/>
                  <a:gd name="connsiteX5" fmla="*/ 20800 w 34149"/>
                  <a:gd name="connsiteY5" fmla="*/ 0 h 12417"/>
                  <a:gd name="connsiteX6" fmla="*/ 13349 w 34149"/>
                  <a:gd name="connsiteY6" fmla="*/ 0 h 12417"/>
                  <a:gd name="connsiteX7" fmla="*/ 0 w 34149"/>
                  <a:gd name="connsiteY7" fmla="*/ 1242 h 12417"/>
                  <a:gd name="connsiteX8" fmla="*/ 0 w 34149"/>
                  <a:gd name="connsiteY8" fmla="*/ 12728 h 12417"/>
                  <a:gd name="connsiteX9" fmla="*/ 6209 w 34149"/>
                  <a:gd name="connsiteY9" fmla="*/ 10555 h 12417"/>
                  <a:gd name="connsiteX10" fmla="*/ 11487 w 34149"/>
                  <a:gd name="connsiteY10" fmla="*/ 10555 h 12417"/>
                  <a:gd name="connsiteX11" fmla="*/ 16454 w 34149"/>
                  <a:gd name="connsiteY11" fmla="*/ 10555 h 12417"/>
                  <a:gd name="connsiteX12" fmla="*/ 21731 w 34149"/>
                  <a:gd name="connsiteY12" fmla="*/ 12728 h 124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4149" h="12417">
                    <a:moveTo>
                      <a:pt x="27940" y="12728"/>
                    </a:moveTo>
                    <a:lnTo>
                      <a:pt x="31045" y="10555"/>
                    </a:lnTo>
                    <a:lnTo>
                      <a:pt x="33218" y="7451"/>
                    </a:lnTo>
                    <a:lnTo>
                      <a:pt x="36322" y="5278"/>
                    </a:lnTo>
                    <a:lnTo>
                      <a:pt x="27940" y="1242"/>
                    </a:lnTo>
                    <a:lnTo>
                      <a:pt x="20800" y="0"/>
                    </a:lnTo>
                    <a:lnTo>
                      <a:pt x="13349" y="0"/>
                    </a:lnTo>
                    <a:lnTo>
                      <a:pt x="0" y="1242"/>
                    </a:lnTo>
                    <a:lnTo>
                      <a:pt x="0" y="12728"/>
                    </a:lnTo>
                    <a:lnTo>
                      <a:pt x="6209" y="10555"/>
                    </a:lnTo>
                    <a:lnTo>
                      <a:pt x="11487" y="10555"/>
                    </a:lnTo>
                    <a:lnTo>
                      <a:pt x="16454" y="10555"/>
                    </a:lnTo>
                    <a:lnTo>
                      <a:pt x="21731" y="12728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54E27893-34D7-44A7-BB63-6859E61C464B}"/>
                  </a:ext>
                </a:extLst>
              </p:cNvPr>
              <p:cNvSpPr/>
              <p:nvPr/>
            </p:nvSpPr>
            <p:spPr>
              <a:xfrm>
                <a:off x="4066782" y="5047076"/>
                <a:ext cx="12418" cy="15522"/>
              </a:xfrm>
              <a:custGeom>
                <a:avLst/>
                <a:gdLst>
                  <a:gd name="connsiteX0" fmla="*/ 6209 w 12417"/>
                  <a:gd name="connsiteY0" fmla="*/ 17075 h 15522"/>
                  <a:gd name="connsiteX1" fmla="*/ 7140 w 12417"/>
                  <a:gd name="connsiteY1" fmla="*/ 11487 h 15522"/>
                  <a:gd name="connsiteX2" fmla="*/ 7140 w 12417"/>
                  <a:gd name="connsiteY2" fmla="*/ 9624 h 15522"/>
                  <a:gd name="connsiteX3" fmla="*/ 9313 w 12417"/>
                  <a:gd name="connsiteY3" fmla="*/ 6209 h 15522"/>
                  <a:gd name="connsiteX4" fmla="*/ 11487 w 12417"/>
                  <a:gd name="connsiteY4" fmla="*/ 4346 h 15522"/>
                  <a:gd name="connsiteX5" fmla="*/ 12418 w 12417"/>
                  <a:gd name="connsiteY5" fmla="*/ 0 h 15522"/>
                  <a:gd name="connsiteX6" fmla="*/ 9313 w 12417"/>
                  <a:gd name="connsiteY6" fmla="*/ 0 h 15522"/>
                  <a:gd name="connsiteX7" fmla="*/ 7140 w 12417"/>
                  <a:gd name="connsiteY7" fmla="*/ 4346 h 15522"/>
                  <a:gd name="connsiteX8" fmla="*/ 4036 w 12417"/>
                  <a:gd name="connsiteY8" fmla="*/ 7451 h 15522"/>
                  <a:gd name="connsiteX9" fmla="*/ 2173 w 12417"/>
                  <a:gd name="connsiteY9" fmla="*/ 9624 h 15522"/>
                  <a:gd name="connsiteX10" fmla="*/ 0 w 12417"/>
                  <a:gd name="connsiteY10" fmla="*/ 11487 h 15522"/>
                  <a:gd name="connsiteX11" fmla="*/ 0 w 12417"/>
                  <a:gd name="connsiteY11" fmla="*/ 13660 h 15522"/>
                  <a:gd name="connsiteX12" fmla="*/ 2173 w 12417"/>
                  <a:gd name="connsiteY12" fmla="*/ 14901 h 15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417" h="15522">
                    <a:moveTo>
                      <a:pt x="6209" y="17075"/>
                    </a:moveTo>
                    <a:lnTo>
                      <a:pt x="7140" y="11487"/>
                    </a:lnTo>
                    <a:lnTo>
                      <a:pt x="7140" y="9624"/>
                    </a:lnTo>
                    <a:lnTo>
                      <a:pt x="9313" y="6209"/>
                    </a:lnTo>
                    <a:lnTo>
                      <a:pt x="11487" y="4346"/>
                    </a:lnTo>
                    <a:lnTo>
                      <a:pt x="12418" y="0"/>
                    </a:lnTo>
                    <a:lnTo>
                      <a:pt x="9313" y="0"/>
                    </a:lnTo>
                    <a:lnTo>
                      <a:pt x="7140" y="4346"/>
                    </a:lnTo>
                    <a:lnTo>
                      <a:pt x="4036" y="7451"/>
                    </a:lnTo>
                    <a:lnTo>
                      <a:pt x="2173" y="9624"/>
                    </a:lnTo>
                    <a:lnTo>
                      <a:pt x="0" y="11487"/>
                    </a:lnTo>
                    <a:lnTo>
                      <a:pt x="0" y="13660"/>
                    </a:lnTo>
                    <a:lnTo>
                      <a:pt x="2173" y="14901"/>
                    </a:lnTo>
                    <a:close/>
                  </a:path>
                </a:pathLst>
              </a:custGeom>
              <a:no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1" name="Freeform: Shape 90">
                <a:extLst>
                  <a:ext uri="{FF2B5EF4-FFF2-40B4-BE49-F238E27FC236}">
                    <a16:creationId xmlns:a16="http://schemas.microsoft.com/office/drawing/2014/main" id="{CF672762-70AB-4D0C-8522-BB456CFB4D78}"/>
                  </a:ext>
                </a:extLst>
              </p:cNvPr>
              <p:cNvSpPr/>
              <p:nvPr/>
            </p:nvSpPr>
            <p:spPr>
              <a:xfrm>
                <a:off x="3707286" y="4372477"/>
                <a:ext cx="55880" cy="43462"/>
              </a:xfrm>
              <a:custGeom>
                <a:avLst/>
                <a:gdLst>
                  <a:gd name="connsiteX0" fmla="*/ 16764 w 55880"/>
                  <a:gd name="connsiteY0" fmla="*/ 37564 h 43462"/>
                  <a:gd name="connsiteX1" fmla="*/ 23904 w 55880"/>
                  <a:gd name="connsiteY1" fmla="*/ 45015 h 43462"/>
                  <a:gd name="connsiteX2" fmla="*/ 32286 w 55880"/>
                  <a:gd name="connsiteY2" fmla="*/ 45015 h 43462"/>
                  <a:gd name="connsiteX3" fmla="*/ 38495 w 55880"/>
                  <a:gd name="connsiteY3" fmla="*/ 44083 h 43462"/>
                  <a:gd name="connsiteX4" fmla="*/ 43773 w 55880"/>
                  <a:gd name="connsiteY4" fmla="*/ 44083 h 43462"/>
                  <a:gd name="connsiteX5" fmla="*/ 46877 w 55880"/>
                  <a:gd name="connsiteY5" fmla="*/ 41910 h 43462"/>
                  <a:gd name="connsiteX6" fmla="*/ 51224 w 55880"/>
                  <a:gd name="connsiteY6" fmla="*/ 36633 h 43462"/>
                  <a:gd name="connsiteX7" fmla="*/ 56191 w 55880"/>
                  <a:gd name="connsiteY7" fmla="*/ 36633 h 43462"/>
                  <a:gd name="connsiteX8" fmla="*/ 41600 w 55880"/>
                  <a:gd name="connsiteY8" fmla="*/ 22973 h 43462"/>
                  <a:gd name="connsiteX9" fmla="*/ 27009 w 55880"/>
                  <a:gd name="connsiteY9" fmla="*/ 10245 h 43462"/>
                  <a:gd name="connsiteX10" fmla="*/ 10555 w 55880"/>
                  <a:gd name="connsiteY10" fmla="*/ 0 h 43462"/>
                  <a:gd name="connsiteX11" fmla="*/ 12418 w 55880"/>
                  <a:gd name="connsiteY11" fmla="*/ 7140 h 43462"/>
                  <a:gd name="connsiteX12" fmla="*/ 12418 w 55880"/>
                  <a:gd name="connsiteY12" fmla="*/ 10245 h 43462"/>
                  <a:gd name="connsiteX13" fmla="*/ 14591 w 55880"/>
                  <a:gd name="connsiteY13" fmla="*/ 12418 h 43462"/>
                  <a:gd name="connsiteX14" fmla="*/ 16764 w 55880"/>
                  <a:gd name="connsiteY14" fmla="*/ 15522 h 43462"/>
                  <a:gd name="connsiteX15" fmla="*/ 0 w 55880"/>
                  <a:gd name="connsiteY15" fmla="*/ 25146 h 43462"/>
                  <a:gd name="connsiteX16" fmla="*/ 0 w 55880"/>
                  <a:gd name="connsiteY16" fmla="*/ 29182 h 43462"/>
                  <a:gd name="connsiteX17" fmla="*/ 9313 w 55880"/>
                  <a:gd name="connsiteY17" fmla="*/ 32286 h 434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5880" h="43462">
                    <a:moveTo>
                      <a:pt x="16764" y="37564"/>
                    </a:moveTo>
                    <a:lnTo>
                      <a:pt x="23904" y="45015"/>
                    </a:lnTo>
                    <a:lnTo>
                      <a:pt x="32286" y="45015"/>
                    </a:lnTo>
                    <a:lnTo>
                      <a:pt x="38495" y="44083"/>
                    </a:lnTo>
                    <a:lnTo>
                      <a:pt x="43773" y="44083"/>
                    </a:lnTo>
                    <a:lnTo>
                      <a:pt x="46877" y="41910"/>
                    </a:lnTo>
                    <a:lnTo>
                      <a:pt x="51224" y="36633"/>
                    </a:lnTo>
                    <a:lnTo>
                      <a:pt x="56191" y="36633"/>
                    </a:lnTo>
                    <a:lnTo>
                      <a:pt x="41600" y="22973"/>
                    </a:lnTo>
                    <a:lnTo>
                      <a:pt x="27009" y="10245"/>
                    </a:lnTo>
                    <a:lnTo>
                      <a:pt x="10555" y="0"/>
                    </a:lnTo>
                    <a:lnTo>
                      <a:pt x="12418" y="7140"/>
                    </a:lnTo>
                    <a:lnTo>
                      <a:pt x="12418" y="10245"/>
                    </a:lnTo>
                    <a:lnTo>
                      <a:pt x="14591" y="12418"/>
                    </a:lnTo>
                    <a:lnTo>
                      <a:pt x="16764" y="15522"/>
                    </a:lnTo>
                    <a:lnTo>
                      <a:pt x="0" y="25146"/>
                    </a:lnTo>
                    <a:lnTo>
                      <a:pt x="0" y="29182"/>
                    </a:lnTo>
                    <a:lnTo>
                      <a:pt x="9313" y="32286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2" name="Freeform: Shape 91">
                <a:extLst>
                  <a:ext uri="{FF2B5EF4-FFF2-40B4-BE49-F238E27FC236}">
                    <a16:creationId xmlns:a16="http://schemas.microsoft.com/office/drawing/2014/main" id="{A04FC877-FDD4-4586-A74B-E2ADE5A29FB6}"/>
                  </a:ext>
                </a:extLst>
              </p:cNvPr>
              <p:cNvSpPr/>
              <p:nvPr/>
            </p:nvSpPr>
            <p:spPr>
              <a:xfrm>
                <a:off x="3927081" y="4626422"/>
                <a:ext cx="24836" cy="21731"/>
              </a:xfrm>
              <a:custGeom>
                <a:avLst/>
                <a:gdLst>
                  <a:gd name="connsiteX0" fmla="*/ 24215 w 24835"/>
                  <a:gd name="connsiteY0" fmla="*/ 4346 h 21731"/>
                  <a:gd name="connsiteX1" fmla="*/ 19869 w 24835"/>
                  <a:gd name="connsiteY1" fmla="*/ 0 h 21731"/>
                  <a:gd name="connsiteX2" fmla="*/ 14591 w 24835"/>
                  <a:gd name="connsiteY2" fmla="*/ 6519 h 21731"/>
                  <a:gd name="connsiteX3" fmla="*/ 7451 w 24835"/>
                  <a:gd name="connsiteY3" fmla="*/ 9624 h 21731"/>
                  <a:gd name="connsiteX4" fmla="*/ 0 w 24835"/>
                  <a:gd name="connsiteY4" fmla="*/ 12728 h 21731"/>
                  <a:gd name="connsiteX5" fmla="*/ 0 w 24835"/>
                  <a:gd name="connsiteY5" fmla="*/ 17075 h 21731"/>
                  <a:gd name="connsiteX6" fmla="*/ 4346 w 24835"/>
                  <a:gd name="connsiteY6" fmla="*/ 17075 h 21731"/>
                  <a:gd name="connsiteX7" fmla="*/ 9624 w 24835"/>
                  <a:gd name="connsiteY7" fmla="*/ 20179 h 21731"/>
                  <a:gd name="connsiteX8" fmla="*/ 16764 w 24835"/>
                  <a:gd name="connsiteY8" fmla="*/ 22042 h 21731"/>
                  <a:gd name="connsiteX9" fmla="*/ 24215 w 24835"/>
                  <a:gd name="connsiteY9" fmla="*/ 24215 h 21731"/>
                  <a:gd name="connsiteX10" fmla="*/ 24215 w 24835"/>
                  <a:gd name="connsiteY10" fmla="*/ 20179 h 21731"/>
                  <a:gd name="connsiteX11" fmla="*/ 27319 w 24835"/>
                  <a:gd name="connsiteY11" fmla="*/ 20179 h 21731"/>
                  <a:gd name="connsiteX12" fmla="*/ 27319 w 24835"/>
                  <a:gd name="connsiteY12" fmla="*/ 14901 h 21731"/>
                  <a:gd name="connsiteX13" fmla="*/ 27319 w 24835"/>
                  <a:gd name="connsiteY13" fmla="*/ 11797 h 21731"/>
                  <a:gd name="connsiteX14" fmla="*/ 26077 w 24835"/>
                  <a:gd name="connsiteY14" fmla="*/ 7451 h 21731"/>
                  <a:gd name="connsiteX15" fmla="*/ 26077 w 24835"/>
                  <a:gd name="connsiteY15" fmla="*/ 6519 h 217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4835" h="21731">
                    <a:moveTo>
                      <a:pt x="24215" y="4346"/>
                    </a:moveTo>
                    <a:lnTo>
                      <a:pt x="19869" y="0"/>
                    </a:lnTo>
                    <a:lnTo>
                      <a:pt x="14591" y="6519"/>
                    </a:lnTo>
                    <a:lnTo>
                      <a:pt x="7451" y="9624"/>
                    </a:lnTo>
                    <a:lnTo>
                      <a:pt x="0" y="12728"/>
                    </a:lnTo>
                    <a:lnTo>
                      <a:pt x="0" y="17075"/>
                    </a:lnTo>
                    <a:lnTo>
                      <a:pt x="4346" y="17075"/>
                    </a:lnTo>
                    <a:lnTo>
                      <a:pt x="9624" y="20179"/>
                    </a:lnTo>
                    <a:lnTo>
                      <a:pt x="16764" y="22042"/>
                    </a:lnTo>
                    <a:lnTo>
                      <a:pt x="24215" y="24215"/>
                    </a:lnTo>
                    <a:lnTo>
                      <a:pt x="24215" y="20179"/>
                    </a:lnTo>
                    <a:lnTo>
                      <a:pt x="27319" y="20179"/>
                    </a:lnTo>
                    <a:lnTo>
                      <a:pt x="27319" y="14901"/>
                    </a:lnTo>
                    <a:lnTo>
                      <a:pt x="27319" y="11797"/>
                    </a:lnTo>
                    <a:lnTo>
                      <a:pt x="26077" y="7451"/>
                    </a:lnTo>
                    <a:lnTo>
                      <a:pt x="26077" y="6519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3" name="Freeform: Shape 92">
                <a:extLst>
                  <a:ext uri="{FF2B5EF4-FFF2-40B4-BE49-F238E27FC236}">
                    <a16:creationId xmlns:a16="http://schemas.microsoft.com/office/drawing/2014/main" id="{82E77ABA-808F-4226-BFA1-13F9CD933067}"/>
                  </a:ext>
                </a:extLst>
              </p:cNvPr>
              <p:cNvSpPr/>
              <p:nvPr/>
            </p:nvSpPr>
            <p:spPr>
              <a:xfrm>
                <a:off x="3587454" y="4223153"/>
                <a:ext cx="37253" cy="31045"/>
              </a:xfrm>
              <a:custGeom>
                <a:avLst/>
                <a:gdLst>
                  <a:gd name="connsiteX0" fmla="*/ 19869 w 37253"/>
                  <a:gd name="connsiteY0" fmla="*/ 33528 h 31044"/>
                  <a:gd name="connsiteX1" fmla="*/ 25146 w 37253"/>
                  <a:gd name="connsiteY1" fmla="*/ 31665 h 31044"/>
                  <a:gd name="connsiteX2" fmla="*/ 30424 w 37253"/>
                  <a:gd name="connsiteY2" fmla="*/ 31665 h 31044"/>
                  <a:gd name="connsiteX3" fmla="*/ 34460 w 37253"/>
                  <a:gd name="connsiteY3" fmla="*/ 29492 h 31044"/>
                  <a:gd name="connsiteX4" fmla="*/ 39737 w 37253"/>
                  <a:gd name="connsiteY4" fmla="*/ 29492 h 31044"/>
                  <a:gd name="connsiteX5" fmla="*/ 39737 w 37253"/>
                  <a:gd name="connsiteY5" fmla="*/ 22042 h 31044"/>
                  <a:gd name="connsiteX6" fmla="*/ 37564 w 37253"/>
                  <a:gd name="connsiteY6" fmla="*/ 16764 h 31044"/>
                  <a:gd name="connsiteX7" fmla="*/ 37564 w 37253"/>
                  <a:gd name="connsiteY7" fmla="*/ 12728 h 31044"/>
                  <a:gd name="connsiteX8" fmla="*/ 36633 w 37253"/>
                  <a:gd name="connsiteY8" fmla="*/ 7451 h 31044"/>
                  <a:gd name="connsiteX9" fmla="*/ 30424 w 37253"/>
                  <a:gd name="connsiteY9" fmla="*/ 4346 h 31044"/>
                  <a:gd name="connsiteX10" fmla="*/ 22973 w 37253"/>
                  <a:gd name="connsiteY10" fmla="*/ 2173 h 31044"/>
                  <a:gd name="connsiteX11" fmla="*/ 15833 w 37253"/>
                  <a:gd name="connsiteY11" fmla="*/ 0 h 31044"/>
                  <a:gd name="connsiteX12" fmla="*/ 7451 w 37253"/>
                  <a:gd name="connsiteY12" fmla="*/ 0 h 31044"/>
                  <a:gd name="connsiteX13" fmla="*/ 0 w 37253"/>
                  <a:gd name="connsiteY13" fmla="*/ 16764 h 31044"/>
                  <a:gd name="connsiteX14" fmla="*/ 10555 w 37253"/>
                  <a:gd name="connsiteY14" fmla="*/ 24215 h 310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7253" h="31044">
                    <a:moveTo>
                      <a:pt x="19869" y="33528"/>
                    </a:moveTo>
                    <a:lnTo>
                      <a:pt x="25146" y="31665"/>
                    </a:lnTo>
                    <a:lnTo>
                      <a:pt x="30424" y="31665"/>
                    </a:lnTo>
                    <a:lnTo>
                      <a:pt x="34460" y="29492"/>
                    </a:lnTo>
                    <a:lnTo>
                      <a:pt x="39737" y="29492"/>
                    </a:lnTo>
                    <a:lnTo>
                      <a:pt x="39737" y="22042"/>
                    </a:lnTo>
                    <a:lnTo>
                      <a:pt x="37564" y="16764"/>
                    </a:lnTo>
                    <a:lnTo>
                      <a:pt x="37564" y="12728"/>
                    </a:lnTo>
                    <a:lnTo>
                      <a:pt x="36633" y="7451"/>
                    </a:lnTo>
                    <a:lnTo>
                      <a:pt x="30424" y="4346"/>
                    </a:lnTo>
                    <a:lnTo>
                      <a:pt x="22973" y="2173"/>
                    </a:lnTo>
                    <a:lnTo>
                      <a:pt x="15833" y="0"/>
                    </a:lnTo>
                    <a:lnTo>
                      <a:pt x="7451" y="0"/>
                    </a:lnTo>
                    <a:lnTo>
                      <a:pt x="0" y="16764"/>
                    </a:lnTo>
                    <a:lnTo>
                      <a:pt x="10555" y="24215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4" name="Freeform: Shape 93">
                <a:extLst>
                  <a:ext uri="{FF2B5EF4-FFF2-40B4-BE49-F238E27FC236}">
                    <a16:creationId xmlns:a16="http://schemas.microsoft.com/office/drawing/2014/main" id="{B764B7DE-6A38-4E88-92F2-6A9B21A3F385}"/>
                  </a:ext>
                </a:extLst>
              </p:cNvPr>
              <p:cNvSpPr/>
              <p:nvPr/>
            </p:nvSpPr>
            <p:spPr>
              <a:xfrm>
                <a:off x="2717274" y="4696893"/>
                <a:ext cx="18627" cy="9313"/>
              </a:xfrm>
              <a:custGeom>
                <a:avLst/>
                <a:gdLst>
                  <a:gd name="connsiteX0" fmla="*/ 4346 w 18626"/>
                  <a:gd name="connsiteY0" fmla="*/ 3104 h 9313"/>
                  <a:gd name="connsiteX1" fmla="*/ 7451 w 18626"/>
                  <a:gd name="connsiteY1" fmla="*/ 5278 h 9313"/>
                  <a:gd name="connsiteX2" fmla="*/ 11486 w 18626"/>
                  <a:gd name="connsiteY2" fmla="*/ 8382 h 9313"/>
                  <a:gd name="connsiteX3" fmla="*/ 16764 w 18626"/>
                  <a:gd name="connsiteY3" fmla="*/ 10555 h 9313"/>
                  <a:gd name="connsiteX4" fmla="*/ 16764 w 18626"/>
                  <a:gd name="connsiteY4" fmla="*/ 7451 h 9313"/>
                  <a:gd name="connsiteX5" fmla="*/ 20800 w 18626"/>
                  <a:gd name="connsiteY5" fmla="*/ 7451 h 9313"/>
                  <a:gd name="connsiteX6" fmla="*/ 20800 w 18626"/>
                  <a:gd name="connsiteY6" fmla="*/ 0 h 9313"/>
                  <a:gd name="connsiteX7" fmla="*/ 0 w 18626"/>
                  <a:gd name="connsiteY7" fmla="*/ 0 h 93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626" h="9313">
                    <a:moveTo>
                      <a:pt x="4346" y="3104"/>
                    </a:moveTo>
                    <a:lnTo>
                      <a:pt x="7451" y="5278"/>
                    </a:lnTo>
                    <a:lnTo>
                      <a:pt x="11486" y="8382"/>
                    </a:lnTo>
                    <a:lnTo>
                      <a:pt x="16764" y="10555"/>
                    </a:lnTo>
                    <a:lnTo>
                      <a:pt x="16764" y="7451"/>
                    </a:lnTo>
                    <a:lnTo>
                      <a:pt x="20800" y="7451"/>
                    </a:lnTo>
                    <a:lnTo>
                      <a:pt x="2080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5" name="Freeform: Shape 94">
                <a:extLst>
                  <a:ext uri="{FF2B5EF4-FFF2-40B4-BE49-F238E27FC236}">
                    <a16:creationId xmlns:a16="http://schemas.microsoft.com/office/drawing/2014/main" id="{4882AD59-4F99-4BC5-AC15-E833F032F8C1}"/>
                  </a:ext>
                </a:extLst>
              </p:cNvPr>
              <p:cNvSpPr/>
              <p:nvPr/>
            </p:nvSpPr>
            <p:spPr>
              <a:xfrm>
                <a:off x="2917512" y="4768295"/>
                <a:ext cx="31045" cy="34149"/>
              </a:xfrm>
              <a:custGeom>
                <a:avLst/>
                <a:gdLst>
                  <a:gd name="connsiteX0" fmla="*/ 21731 w 31044"/>
                  <a:gd name="connsiteY0" fmla="*/ 3104 h 34149"/>
                  <a:gd name="connsiteX1" fmla="*/ 16764 w 31044"/>
                  <a:gd name="connsiteY1" fmla="*/ 5278 h 34149"/>
                  <a:gd name="connsiteX2" fmla="*/ 13349 w 31044"/>
                  <a:gd name="connsiteY2" fmla="*/ 7451 h 34149"/>
                  <a:gd name="connsiteX3" fmla="*/ 0 w 31044"/>
                  <a:gd name="connsiteY3" fmla="*/ 12728 h 34149"/>
                  <a:gd name="connsiteX4" fmla="*/ 2173 w 31044"/>
                  <a:gd name="connsiteY4" fmla="*/ 18006 h 34149"/>
                  <a:gd name="connsiteX5" fmla="*/ 2173 w 31044"/>
                  <a:gd name="connsiteY5" fmla="*/ 23283 h 34149"/>
                  <a:gd name="connsiteX6" fmla="*/ 4036 w 31044"/>
                  <a:gd name="connsiteY6" fmla="*/ 29492 h 34149"/>
                  <a:gd name="connsiteX7" fmla="*/ 6209 w 31044"/>
                  <a:gd name="connsiteY7" fmla="*/ 32597 h 34149"/>
                  <a:gd name="connsiteX8" fmla="*/ 9313 w 31044"/>
                  <a:gd name="connsiteY8" fmla="*/ 36943 h 34149"/>
                  <a:gd name="connsiteX9" fmla="*/ 11487 w 31044"/>
                  <a:gd name="connsiteY9" fmla="*/ 34770 h 34149"/>
                  <a:gd name="connsiteX10" fmla="*/ 18627 w 31044"/>
                  <a:gd name="connsiteY10" fmla="*/ 30424 h 34149"/>
                  <a:gd name="connsiteX11" fmla="*/ 26077 w 31044"/>
                  <a:gd name="connsiteY11" fmla="*/ 25146 h 34149"/>
                  <a:gd name="connsiteX12" fmla="*/ 31355 w 31044"/>
                  <a:gd name="connsiteY12" fmla="*/ 15833 h 34149"/>
                  <a:gd name="connsiteX13" fmla="*/ 31355 w 31044"/>
                  <a:gd name="connsiteY13" fmla="*/ 8382 h 34149"/>
                  <a:gd name="connsiteX14" fmla="*/ 26077 w 31044"/>
                  <a:gd name="connsiteY14" fmla="*/ 0 h 34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1044" h="34149">
                    <a:moveTo>
                      <a:pt x="21731" y="3104"/>
                    </a:moveTo>
                    <a:lnTo>
                      <a:pt x="16764" y="5278"/>
                    </a:lnTo>
                    <a:lnTo>
                      <a:pt x="13349" y="7451"/>
                    </a:lnTo>
                    <a:lnTo>
                      <a:pt x="0" y="12728"/>
                    </a:lnTo>
                    <a:lnTo>
                      <a:pt x="2173" y="18006"/>
                    </a:lnTo>
                    <a:lnTo>
                      <a:pt x="2173" y="23283"/>
                    </a:lnTo>
                    <a:lnTo>
                      <a:pt x="4036" y="29492"/>
                    </a:lnTo>
                    <a:lnTo>
                      <a:pt x="6209" y="32597"/>
                    </a:lnTo>
                    <a:lnTo>
                      <a:pt x="9313" y="36943"/>
                    </a:lnTo>
                    <a:lnTo>
                      <a:pt x="11487" y="34770"/>
                    </a:lnTo>
                    <a:lnTo>
                      <a:pt x="18627" y="30424"/>
                    </a:lnTo>
                    <a:lnTo>
                      <a:pt x="26077" y="25146"/>
                    </a:lnTo>
                    <a:lnTo>
                      <a:pt x="31355" y="15833"/>
                    </a:lnTo>
                    <a:lnTo>
                      <a:pt x="31355" y="8382"/>
                    </a:lnTo>
                    <a:lnTo>
                      <a:pt x="26077" y="0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6" name="Freeform: Shape 95">
                <a:extLst>
                  <a:ext uri="{FF2B5EF4-FFF2-40B4-BE49-F238E27FC236}">
                    <a16:creationId xmlns:a16="http://schemas.microsoft.com/office/drawing/2014/main" id="{B9EDF319-E4CB-4580-9EAB-EE37A71C98E2}"/>
                  </a:ext>
                </a:extLst>
              </p:cNvPr>
              <p:cNvSpPr/>
              <p:nvPr/>
            </p:nvSpPr>
            <p:spPr>
              <a:xfrm>
                <a:off x="3423849" y="4239917"/>
                <a:ext cx="245252" cy="170745"/>
              </a:xfrm>
              <a:custGeom>
                <a:avLst/>
                <a:gdLst>
                  <a:gd name="connsiteX0" fmla="*/ 7451 w 245252"/>
                  <a:gd name="connsiteY0" fmla="*/ 86304 h 170745"/>
                  <a:gd name="connsiteX1" fmla="*/ 12418 w 245252"/>
                  <a:gd name="connsiteY1" fmla="*/ 96859 h 170745"/>
                  <a:gd name="connsiteX2" fmla="*/ 14591 w 245252"/>
                  <a:gd name="connsiteY2" fmla="*/ 108346 h 170745"/>
                  <a:gd name="connsiteX3" fmla="*/ 30424 w 245252"/>
                  <a:gd name="connsiteY3" fmla="*/ 108346 h 170745"/>
                  <a:gd name="connsiteX4" fmla="*/ 43773 w 245252"/>
                  <a:gd name="connsiteY4" fmla="*/ 108346 h 170745"/>
                  <a:gd name="connsiteX5" fmla="*/ 49982 w 245252"/>
                  <a:gd name="connsiteY5" fmla="*/ 108346 h 170745"/>
                  <a:gd name="connsiteX6" fmla="*/ 63641 w 245252"/>
                  <a:gd name="connsiteY6" fmla="*/ 110519 h 170745"/>
                  <a:gd name="connsiteX7" fmla="*/ 70782 w 245252"/>
                  <a:gd name="connsiteY7" fmla="*/ 111450 h 170745"/>
                  <a:gd name="connsiteX8" fmla="*/ 76059 w 245252"/>
                  <a:gd name="connsiteY8" fmla="*/ 115486 h 170745"/>
                  <a:gd name="connsiteX9" fmla="*/ 83510 w 245252"/>
                  <a:gd name="connsiteY9" fmla="*/ 120763 h 170745"/>
                  <a:gd name="connsiteX10" fmla="*/ 83510 w 245252"/>
                  <a:gd name="connsiteY10" fmla="*/ 125110 h 170745"/>
                  <a:gd name="connsiteX11" fmla="*/ 66746 w 245252"/>
                  <a:gd name="connsiteY11" fmla="*/ 126041 h 170745"/>
                  <a:gd name="connsiteX12" fmla="*/ 49982 w 245252"/>
                  <a:gd name="connsiteY12" fmla="*/ 128214 h 170745"/>
                  <a:gd name="connsiteX13" fmla="*/ 36633 w 245252"/>
                  <a:gd name="connsiteY13" fmla="*/ 132560 h 170745"/>
                  <a:gd name="connsiteX14" fmla="*/ 27009 w 245252"/>
                  <a:gd name="connsiteY14" fmla="*/ 140942 h 170745"/>
                  <a:gd name="connsiteX15" fmla="*/ 22973 w 245252"/>
                  <a:gd name="connsiteY15" fmla="*/ 140942 h 170745"/>
                  <a:gd name="connsiteX16" fmla="*/ 29182 w 245252"/>
                  <a:gd name="connsiteY16" fmla="*/ 152429 h 170745"/>
                  <a:gd name="connsiteX17" fmla="*/ 37564 w 245252"/>
                  <a:gd name="connsiteY17" fmla="*/ 157706 h 170745"/>
                  <a:gd name="connsiteX18" fmla="*/ 46877 w 245252"/>
                  <a:gd name="connsiteY18" fmla="*/ 159880 h 170745"/>
                  <a:gd name="connsiteX19" fmla="*/ 57432 w 245252"/>
                  <a:gd name="connsiteY19" fmla="*/ 161742 h 170745"/>
                  <a:gd name="connsiteX20" fmla="*/ 70782 w 245252"/>
                  <a:gd name="connsiteY20" fmla="*/ 164847 h 170745"/>
                  <a:gd name="connsiteX21" fmla="*/ 95928 w 245252"/>
                  <a:gd name="connsiteY21" fmla="*/ 172297 h 170745"/>
                  <a:gd name="connsiteX22" fmla="*/ 117659 w 245252"/>
                  <a:gd name="connsiteY22" fmla="*/ 172297 h 170745"/>
                  <a:gd name="connsiteX23" fmla="*/ 137527 w 245252"/>
                  <a:gd name="connsiteY23" fmla="*/ 169193 h 170745"/>
                  <a:gd name="connsiteX24" fmla="*/ 157396 w 245252"/>
                  <a:gd name="connsiteY24" fmla="*/ 162984 h 170745"/>
                  <a:gd name="connsiteX25" fmla="*/ 178196 w 245252"/>
                  <a:gd name="connsiteY25" fmla="*/ 159880 h 170745"/>
                  <a:gd name="connsiteX26" fmla="*/ 195891 w 245252"/>
                  <a:gd name="connsiteY26" fmla="*/ 161742 h 170745"/>
                  <a:gd name="connsiteX27" fmla="*/ 214828 w 245252"/>
                  <a:gd name="connsiteY27" fmla="*/ 169193 h 170745"/>
                  <a:gd name="connsiteX28" fmla="*/ 225073 w 245252"/>
                  <a:gd name="connsiteY28" fmla="*/ 169193 h 170745"/>
                  <a:gd name="connsiteX29" fmla="*/ 234387 w 245252"/>
                  <a:gd name="connsiteY29" fmla="*/ 167020 h 170745"/>
                  <a:gd name="connsiteX30" fmla="*/ 244010 w 245252"/>
                  <a:gd name="connsiteY30" fmla="*/ 164847 h 170745"/>
                  <a:gd name="connsiteX31" fmla="*/ 241837 w 245252"/>
                  <a:gd name="connsiteY31" fmla="*/ 159880 h 170745"/>
                  <a:gd name="connsiteX32" fmla="*/ 241837 w 245252"/>
                  <a:gd name="connsiteY32" fmla="*/ 157706 h 170745"/>
                  <a:gd name="connsiteX33" fmla="*/ 241837 w 245252"/>
                  <a:gd name="connsiteY33" fmla="*/ 154602 h 170745"/>
                  <a:gd name="connsiteX34" fmla="*/ 239664 w 245252"/>
                  <a:gd name="connsiteY34" fmla="*/ 154602 h 170745"/>
                  <a:gd name="connsiteX35" fmla="*/ 237491 w 245252"/>
                  <a:gd name="connsiteY35" fmla="*/ 152429 h 170745"/>
                  <a:gd name="connsiteX36" fmla="*/ 234387 w 245252"/>
                  <a:gd name="connsiteY36" fmla="*/ 148083 h 170745"/>
                  <a:gd name="connsiteX37" fmla="*/ 234387 w 245252"/>
                  <a:gd name="connsiteY37" fmla="*/ 140942 h 170745"/>
                  <a:gd name="connsiteX38" fmla="*/ 237491 w 245252"/>
                  <a:gd name="connsiteY38" fmla="*/ 142805 h 170745"/>
                  <a:gd name="connsiteX39" fmla="*/ 239664 w 245252"/>
                  <a:gd name="connsiteY39" fmla="*/ 144978 h 170745"/>
                  <a:gd name="connsiteX40" fmla="*/ 241837 w 245252"/>
                  <a:gd name="connsiteY40" fmla="*/ 147151 h 170745"/>
                  <a:gd name="connsiteX41" fmla="*/ 244010 w 245252"/>
                  <a:gd name="connsiteY41" fmla="*/ 148083 h 170745"/>
                  <a:gd name="connsiteX42" fmla="*/ 247115 w 245252"/>
                  <a:gd name="connsiteY42" fmla="*/ 148083 h 170745"/>
                  <a:gd name="connsiteX43" fmla="*/ 244942 w 245252"/>
                  <a:gd name="connsiteY43" fmla="*/ 132560 h 170745"/>
                  <a:gd name="connsiteX44" fmla="*/ 239664 w 245252"/>
                  <a:gd name="connsiteY44" fmla="*/ 122937 h 170745"/>
                  <a:gd name="connsiteX45" fmla="*/ 230351 w 245252"/>
                  <a:gd name="connsiteY45" fmla="*/ 115486 h 170745"/>
                  <a:gd name="connsiteX46" fmla="*/ 219796 w 245252"/>
                  <a:gd name="connsiteY46" fmla="*/ 113623 h 170745"/>
                  <a:gd name="connsiteX47" fmla="*/ 203342 w 245252"/>
                  <a:gd name="connsiteY47" fmla="*/ 111450 h 170745"/>
                  <a:gd name="connsiteX48" fmla="*/ 198064 w 245252"/>
                  <a:gd name="connsiteY48" fmla="*/ 83199 h 170745"/>
                  <a:gd name="connsiteX49" fmla="*/ 192787 w 245252"/>
                  <a:gd name="connsiteY49" fmla="*/ 54638 h 170745"/>
                  <a:gd name="connsiteX50" fmla="*/ 185647 w 245252"/>
                  <a:gd name="connsiteY50" fmla="*/ 32597 h 170745"/>
                  <a:gd name="connsiteX51" fmla="*/ 171987 w 245252"/>
                  <a:gd name="connsiteY51" fmla="*/ 14901 h 170745"/>
                  <a:gd name="connsiteX52" fmla="*/ 150256 w 245252"/>
                  <a:gd name="connsiteY52" fmla="*/ 0 h 170745"/>
                  <a:gd name="connsiteX53" fmla="*/ 144978 w 245252"/>
                  <a:gd name="connsiteY53" fmla="*/ 10555 h 170745"/>
                  <a:gd name="connsiteX54" fmla="*/ 143736 w 245252"/>
                  <a:gd name="connsiteY54" fmla="*/ 22042 h 170745"/>
                  <a:gd name="connsiteX55" fmla="*/ 150256 w 245252"/>
                  <a:gd name="connsiteY55" fmla="*/ 32597 h 170745"/>
                  <a:gd name="connsiteX56" fmla="*/ 150256 w 245252"/>
                  <a:gd name="connsiteY56" fmla="*/ 40048 h 170745"/>
                  <a:gd name="connsiteX57" fmla="*/ 150256 w 245252"/>
                  <a:gd name="connsiteY57" fmla="*/ 46256 h 170745"/>
                  <a:gd name="connsiteX58" fmla="*/ 149014 w 245252"/>
                  <a:gd name="connsiteY58" fmla="*/ 51534 h 170745"/>
                  <a:gd name="connsiteX59" fmla="*/ 146841 w 245252"/>
                  <a:gd name="connsiteY59" fmla="*/ 56812 h 170745"/>
                  <a:gd name="connsiteX60" fmla="*/ 141874 w 245252"/>
                  <a:gd name="connsiteY60" fmla="*/ 49361 h 170745"/>
                  <a:gd name="connsiteX61" fmla="*/ 134423 w 245252"/>
                  <a:gd name="connsiteY61" fmla="*/ 38806 h 170745"/>
                  <a:gd name="connsiteX62" fmla="*/ 127283 w 245252"/>
                  <a:gd name="connsiteY62" fmla="*/ 24215 h 170745"/>
                  <a:gd name="connsiteX63" fmla="*/ 122005 w 245252"/>
                  <a:gd name="connsiteY63" fmla="*/ 25457 h 170745"/>
                  <a:gd name="connsiteX64" fmla="*/ 115796 w 245252"/>
                  <a:gd name="connsiteY64" fmla="*/ 25457 h 170745"/>
                  <a:gd name="connsiteX65" fmla="*/ 114555 w 245252"/>
                  <a:gd name="connsiteY65" fmla="*/ 27319 h 170745"/>
                  <a:gd name="connsiteX66" fmla="*/ 110519 w 245252"/>
                  <a:gd name="connsiteY66" fmla="*/ 29492 h 170745"/>
                  <a:gd name="connsiteX67" fmla="*/ 108346 w 245252"/>
                  <a:gd name="connsiteY67" fmla="*/ 31666 h 170745"/>
                  <a:gd name="connsiteX68" fmla="*/ 107414 w 245252"/>
                  <a:gd name="connsiteY68" fmla="*/ 36943 h 170745"/>
                  <a:gd name="connsiteX69" fmla="*/ 103068 w 245252"/>
                  <a:gd name="connsiteY69" fmla="*/ 32597 h 170745"/>
                  <a:gd name="connsiteX70" fmla="*/ 99964 w 245252"/>
                  <a:gd name="connsiteY70" fmla="*/ 31666 h 170745"/>
                  <a:gd name="connsiteX71" fmla="*/ 98101 w 245252"/>
                  <a:gd name="connsiteY71" fmla="*/ 27319 h 170745"/>
                  <a:gd name="connsiteX72" fmla="*/ 95928 w 245252"/>
                  <a:gd name="connsiteY72" fmla="*/ 24215 h 170745"/>
                  <a:gd name="connsiteX73" fmla="*/ 93755 w 245252"/>
                  <a:gd name="connsiteY73" fmla="*/ 22042 h 170745"/>
                  <a:gd name="connsiteX74" fmla="*/ 90650 w 245252"/>
                  <a:gd name="connsiteY74" fmla="*/ 20179 h 170745"/>
                  <a:gd name="connsiteX75" fmla="*/ 83510 w 245252"/>
                  <a:gd name="connsiteY75" fmla="*/ 20179 h 170745"/>
                  <a:gd name="connsiteX76" fmla="*/ 72023 w 245252"/>
                  <a:gd name="connsiteY76" fmla="*/ 20179 h 170745"/>
                  <a:gd name="connsiteX77" fmla="*/ 59295 w 245252"/>
                  <a:gd name="connsiteY77" fmla="*/ 20179 h 170745"/>
                  <a:gd name="connsiteX78" fmla="*/ 49982 w 245252"/>
                  <a:gd name="connsiteY78" fmla="*/ 20179 h 170745"/>
                  <a:gd name="connsiteX79" fmla="*/ 49982 w 245252"/>
                  <a:gd name="connsiteY79" fmla="*/ 16764 h 170745"/>
                  <a:gd name="connsiteX80" fmla="*/ 49050 w 245252"/>
                  <a:gd name="connsiteY80" fmla="*/ 14901 h 170745"/>
                  <a:gd name="connsiteX81" fmla="*/ 49050 w 245252"/>
                  <a:gd name="connsiteY81" fmla="*/ 12728 h 170745"/>
                  <a:gd name="connsiteX82" fmla="*/ 49982 w 245252"/>
                  <a:gd name="connsiteY82" fmla="*/ 12728 h 170745"/>
                  <a:gd name="connsiteX83" fmla="*/ 49982 w 245252"/>
                  <a:gd name="connsiteY83" fmla="*/ 10555 h 170745"/>
                  <a:gd name="connsiteX84" fmla="*/ 49982 w 245252"/>
                  <a:gd name="connsiteY84" fmla="*/ 7451 h 170745"/>
                  <a:gd name="connsiteX85" fmla="*/ 46877 w 245252"/>
                  <a:gd name="connsiteY85" fmla="*/ 7451 h 170745"/>
                  <a:gd name="connsiteX86" fmla="*/ 34459 w 245252"/>
                  <a:gd name="connsiteY86" fmla="*/ 5278 h 170745"/>
                  <a:gd name="connsiteX87" fmla="*/ 22973 w 245252"/>
                  <a:gd name="connsiteY87" fmla="*/ 12728 h 170745"/>
                  <a:gd name="connsiteX88" fmla="*/ 14591 w 245252"/>
                  <a:gd name="connsiteY88" fmla="*/ 24215 h 170745"/>
                  <a:gd name="connsiteX89" fmla="*/ 7451 w 245252"/>
                  <a:gd name="connsiteY89" fmla="*/ 36943 h 170745"/>
                  <a:gd name="connsiteX90" fmla="*/ 0 w 245252"/>
                  <a:gd name="connsiteY90" fmla="*/ 47498 h 170745"/>
                  <a:gd name="connsiteX91" fmla="*/ 0 w 245252"/>
                  <a:gd name="connsiteY91" fmla="*/ 66125 h 170745"/>
                  <a:gd name="connsiteX92" fmla="*/ 3104 w 245252"/>
                  <a:gd name="connsiteY92" fmla="*/ 76680 h 1707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</a:cxnLst>
                <a:rect l="l" t="t" r="r" b="b"/>
                <a:pathLst>
                  <a:path w="245252" h="170745">
                    <a:moveTo>
                      <a:pt x="7451" y="86304"/>
                    </a:moveTo>
                    <a:lnTo>
                      <a:pt x="12418" y="96859"/>
                    </a:lnTo>
                    <a:lnTo>
                      <a:pt x="14591" y="108346"/>
                    </a:lnTo>
                    <a:lnTo>
                      <a:pt x="30424" y="108346"/>
                    </a:lnTo>
                    <a:lnTo>
                      <a:pt x="43773" y="108346"/>
                    </a:lnTo>
                    <a:lnTo>
                      <a:pt x="49982" y="108346"/>
                    </a:lnTo>
                    <a:lnTo>
                      <a:pt x="63641" y="110519"/>
                    </a:lnTo>
                    <a:lnTo>
                      <a:pt x="70782" y="111450"/>
                    </a:lnTo>
                    <a:lnTo>
                      <a:pt x="76059" y="115486"/>
                    </a:lnTo>
                    <a:lnTo>
                      <a:pt x="83510" y="120763"/>
                    </a:lnTo>
                    <a:lnTo>
                      <a:pt x="83510" y="125110"/>
                    </a:lnTo>
                    <a:lnTo>
                      <a:pt x="66746" y="126041"/>
                    </a:lnTo>
                    <a:lnTo>
                      <a:pt x="49982" y="128214"/>
                    </a:lnTo>
                    <a:lnTo>
                      <a:pt x="36633" y="132560"/>
                    </a:lnTo>
                    <a:lnTo>
                      <a:pt x="27009" y="140942"/>
                    </a:lnTo>
                    <a:lnTo>
                      <a:pt x="22973" y="140942"/>
                    </a:lnTo>
                    <a:lnTo>
                      <a:pt x="29182" y="152429"/>
                    </a:lnTo>
                    <a:lnTo>
                      <a:pt x="37564" y="157706"/>
                    </a:lnTo>
                    <a:lnTo>
                      <a:pt x="46877" y="159880"/>
                    </a:lnTo>
                    <a:lnTo>
                      <a:pt x="57432" y="161742"/>
                    </a:lnTo>
                    <a:lnTo>
                      <a:pt x="70782" y="164847"/>
                    </a:lnTo>
                    <a:lnTo>
                      <a:pt x="95928" y="172297"/>
                    </a:lnTo>
                    <a:lnTo>
                      <a:pt x="117659" y="172297"/>
                    </a:lnTo>
                    <a:lnTo>
                      <a:pt x="137527" y="169193"/>
                    </a:lnTo>
                    <a:lnTo>
                      <a:pt x="157396" y="162984"/>
                    </a:lnTo>
                    <a:lnTo>
                      <a:pt x="178196" y="159880"/>
                    </a:lnTo>
                    <a:lnTo>
                      <a:pt x="195891" y="161742"/>
                    </a:lnTo>
                    <a:lnTo>
                      <a:pt x="214828" y="169193"/>
                    </a:lnTo>
                    <a:lnTo>
                      <a:pt x="225073" y="169193"/>
                    </a:lnTo>
                    <a:lnTo>
                      <a:pt x="234387" y="167020"/>
                    </a:lnTo>
                    <a:lnTo>
                      <a:pt x="244010" y="164847"/>
                    </a:lnTo>
                    <a:lnTo>
                      <a:pt x="241837" y="159880"/>
                    </a:lnTo>
                    <a:lnTo>
                      <a:pt x="241837" y="157706"/>
                    </a:lnTo>
                    <a:lnTo>
                      <a:pt x="241837" y="154602"/>
                    </a:lnTo>
                    <a:lnTo>
                      <a:pt x="239664" y="154602"/>
                    </a:lnTo>
                    <a:lnTo>
                      <a:pt x="237491" y="152429"/>
                    </a:lnTo>
                    <a:lnTo>
                      <a:pt x="234387" y="148083"/>
                    </a:lnTo>
                    <a:lnTo>
                      <a:pt x="234387" y="140942"/>
                    </a:lnTo>
                    <a:lnTo>
                      <a:pt x="237491" y="142805"/>
                    </a:lnTo>
                    <a:lnTo>
                      <a:pt x="239664" y="144978"/>
                    </a:lnTo>
                    <a:lnTo>
                      <a:pt x="241837" y="147151"/>
                    </a:lnTo>
                    <a:lnTo>
                      <a:pt x="244010" y="148083"/>
                    </a:lnTo>
                    <a:lnTo>
                      <a:pt x="247115" y="148083"/>
                    </a:lnTo>
                    <a:lnTo>
                      <a:pt x="244942" y="132560"/>
                    </a:lnTo>
                    <a:lnTo>
                      <a:pt x="239664" y="122937"/>
                    </a:lnTo>
                    <a:lnTo>
                      <a:pt x="230351" y="115486"/>
                    </a:lnTo>
                    <a:lnTo>
                      <a:pt x="219796" y="113623"/>
                    </a:lnTo>
                    <a:lnTo>
                      <a:pt x="203342" y="111450"/>
                    </a:lnTo>
                    <a:lnTo>
                      <a:pt x="198064" y="83199"/>
                    </a:lnTo>
                    <a:lnTo>
                      <a:pt x="192787" y="54638"/>
                    </a:lnTo>
                    <a:lnTo>
                      <a:pt x="185647" y="32597"/>
                    </a:lnTo>
                    <a:lnTo>
                      <a:pt x="171987" y="14901"/>
                    </a:lnTo>
                    <a:lnTo>
                      <a:pt x="150256" y="0"/>
                    </a:lnTo>
                    <a:lnTo>
                      <a:pt x="144978" y="10555"/>
                    </a:lnTo>
                    <a:lnTo>
                      <a:pt x="143736" y="22042"/>
                    </a:lnTo>
                    <a:lnTo>
                      <a:pt x="150256" y="32597"/>
                    </a:lnTo>
                    <a:lnTo>
                      <a:pt x="150256" y="40048"/>
                    </a:lnTo>
                    <a:lnTo>
                      <a:pt x="150256" y="46256"/>
                    </a:lnTo>
                    <a:lnTo>
                      <a:pt x="149014" y="51534"/>
                    </a:lnTo>
                    <a:lnTo>
                      <a:pt x="146841" y="56812"/>
                    </a:lnTo>
                    <a:lnTo>
                      <a:pt x="141874" y="49361"/>
                    </a:lnTo>
                    <a:lnTo>
                      <a:pt x="134423" y="38806"/>
                    </a:lnTo>
                    <a:lnTo>
                      <a:pt x="127283" y="24215"/>
                    </a:lnTo>
                    <a:lnTo>
                      <a:pt x="122005" y="25457"/>
                    </a:lnTo>
                    <a:lnTo>
                      <a:pt x="115796" y="25457"/>
                    </a:lnTo>
                    <a:lnTo>
                      <a:pt x="114555" y="27319"/>
                    </a:lnTo>
                    <a:lnTo>
                      <a:pt x="110519" y="29492"/>
                    </a:lnTo>
                    <a:lnTo>
                      <a:pt x="108346" y="31666"/>
                    </a:lnTo>
                    <a:lnTo>
                      <a:pt x="107414" y="36943"/>
                    </a:lnTo>
                    <a:lnTo>
                      <a:pt x="103068" y="32597"/>
                    </a:lnTo>
                    <a:lnTo>
                      <a:pt x="99964" y="31666"/>
                    </a:lnTo>
                    <a:lnTo>
                      <a:pt x="98101" y="27319"/>
                    </a:lnTo>
                    <a:lnTo>
                      <a:pt x="95928" y="24215"/>
                    </a:lnTo>
                    <a:lnTo>
                      <a:pt x="93755" y="22042"/>
                    </a:lnTo>
                    <a:lnTo>
                      <a:pt x="90650" y="20179"/>
                    </a:lnTo>
                    <a:lnTo>
                      <a:pt x="83510" y="20179"/>
                    </a:lnTo>
                    <a:lnTo>
                      <a:pt x="72023" y="20179"/>
                    </a:lnTo>
                    <a:lnTo>
                      <a:pt x="59295" y="20179"/>
                    </a:lnTo>
                    <a:lnTo>
                      <a:pt x="49982" y="20179"/>
                    </a:lnTo>
                    <a:lnTo>
                      <a:pt x="49982" y="16764"/>
                    </a:lnTo>
                    <a:lnTo>
                      <a:pt x="49050" y="14901"/>
                    </a:lnTo>
                    <a:lnTo>
                      <a:pt x="49050" y="12728"/>
                    </a:lnTo>
                    <a:lnTo>
                      <a:pt x="49982" y="12728"/>
                    </a:lnTo>
                    <a:lnTo>
                      <a:pt x="49982" y="10555"/>
                    </a:lnTo>
                    <a:lnTo>
                      <a:pt x="49982" y="7451"/>
                    </a:lnTo>
                    <a:lnTo>
                      <a:pt x="46877" y="7451"/>
                    </a:lnTo>
                    <a:lnTo>
                      <a:pt x="34459" y="5278"/>
                    </a:lnTo>
                    <a:lnTo>
                      <a:pt x="22973" y="12728"/>
                    </a:lnTo>
                    <a:lnTo>
                      <a:pt x="14591" y="24215"/>
                    </a:lnTo>
                    <a:lnTo>
                      <a:pt x="7451" y="36943"/>
                    </a:lnTo>
                    <a:lnTo>
                      <a:pt x="0" y="47498"/>
                    </a:lnTo>
                    <a:lnTo>
                      <a:pt x="0" y="66125"/>
                    </a:lnTo>
                    <a:lnTo>
                      <a:pt x="3104" y="76680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7" name="Freeform: Shape 96">
                <a:extLst>
                  <a:ext uri="{FF2B5EF4-FFF2-40B4-BE49-F238E27FC236}">
                    <a16:creationId xmlns:a16="http://schemas.microsoft.com/office/drawing/2014/main" id="{C892743B-6AE1-4F10-A99B-C3315BEB2300}"/>
                  </a:ext>
                </a:extLst>
              </p:cNvPr>
              <p:cNvSpPr/>
              <p:nvPr/>
            </p:nvSpPr>
            <p:spPr>
              <a:xfrm>
                <a:off x="2687161" y="4573956"/>
                <a:ext cx="37253" cy="27940"/>
              </a:xfrm>
              <a:custGeom>
                <a:avLst/>
                <a:gdLst>
                  <a:gd name="connsiteX0" fmla="*/ 32286 w 37253"/>
                  <a:gd name="connsiteY0" fmla="*/ 23283 h 27940"/>
                  <a:gd name="connsiteX1" fmla="*/ 36322 w 37253"/>
                  <a:gd name="connsiteY1" fmla="*/ 23283 h 27940"/>
                  <a:gd name="connsiteX2" fmla="*/ 39737 w 37253"/>
                  <a:gd name="connsiteY2" fmla="*/ 19869 h 27940"/>
                  <a:gd name="connsiteX3" fmla="*/ 30113 w 37253"/>
                  <a:gd name="connsiteY3" fmla="*/ 8382 h 27940"/>
                  <a:gd name="connsiteX4" fmla="*/ 17695 w 37253"/>
                  <a:gd name="connsiteY4" fmla="*/ 3104 h 27940"/>
                  <a:gd name="connsiteX5" fmla="*/ 0 w 37253"/>
                  <a:gd name="connsiteY5" fmla="*/ 0 h 27940"/>
                  <a:gd name="connsiteX6" fmla="*/ 0 w 37253"/>
                  <a:gd name="connsiteY6" fmla="*/ 7451 h 27940"/>
                  <a:gd name="connsiteX7" fmla="*/ 0 w 37253"/>
                  <a:gd name="connsiteY7" fmla="*/ 10555 h 27940"/>
                  <a:gd name="connsiteX8" fmla="*/ 3104 w 37253"/>
                  <a:gd name="connsiteY8" fmla="*/ 14901 h 27940"/>
                  <a:gd name="connsiteX9" fmla="*/ 5278 w 37253"/>
                  <a:gd name="connsiteY9" fmla="*/ 15833 h 27940"/>
                  <a:gd name="connsiteX10" fmla="*/ 10555 w 37253"/>
                  <a:gd name="connsiteY10" fmla="*/ 18006 h 27940"/>
                  <a:gd name="connsiteX11" fmla="*/ 14591 w 37253"/>
                  <a:gd name="connsiteY11" fmla="*/ 22042 h 27940"/>
                  <a:gd name="connsiteX12" fmla="*/ 19869 w 37253"/>
                  <a:gd name="connsiteY12" fmla="*/ 25146 h 27940"/>
                  <a:gd name="connsiteX13" fmla="*/ 22973 w 37253"/>
                  <a:gd name="connsiteY13" fmla="*/ 29492 h 27940"/>
                  <a:gd name="connsiteX14" fmla="*/ 29182 w 37253"/>
                  <a:gd name="connsiteY14" fmla="*/ 27319 h 27940"/>
                  <a:gd name="connsiteX15" fmla="*/ 30113 w 37253"/>
                  <a:gd name="connsiteY15" fmla="*/ 25146 h 279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253" h="27940">
                    <a:moveTo>
                      <a:pt x="32286" y="23283"/>
                    </a:moveTo>
                    <a:lnTo>
                      <a:pt x="36322" y="23283"/>
                    </a:lnTo>
                    <a:lnTo>
                      <a:pt x="39737" y="19869"/>
                    </a:lnTo>
                    <a:lnTo>
                      <a:pt x="30113" y="8382"/>
                    </a:lnTo>
                    <a:lnTo>
                      <a:pt x="17695" y="3104"/>
                    </a:lnTo>
                    <a:lnTo>
                      <a:pt x="0" y="0"/>
                    </a:lnTo>
                    <a:lnTo>
                      <a:pt x="0" y="7451"/>
                    </a:lnTo>
                    <a:lnTo>
                      <a:pt x="0" y="10555"/>
                    </a:lnTo>
                    <a:lnTo>
                      <a:pt x="3104" y="14901"/>
                    </a:lnTo>
                    <a:lnTo>
                      <a:pt x="5278" y="15833"/>
                    </a:lnTo>
                    <a:lnTo>
                      <a:pt x="10555" y="18006"/>
                    </a:lnTo>
                    <a:lnTo>
                      <a:pt x="14591" y="22042"/>
                    </a:lnTo>
                    <a:lnTo>
                      <a:pt x="19869" y="25146"/>
                    </a:lnTo>
                    <a:lnTo>
                      <a:pt x="22973" y="29492"/>
                    </a:lnTo>
                    <a:lnTo>
                      <a:pt x="29182" y="27319"/>
                    </a:lnTo>
                    <a:lnTo>
                      <a:pt x="30113" y="25146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8" name="Freeform: Shape 97">
                <a:extLst>
                  <a:ext uri="{FF2B5EF4-FFF2-40B4-BE49-F238E27FC236}">
                    <a16:creationId xmlns:a16="http://schemas.microsoft.com/office/drawing/2014/main" id="{454ED08E-F15D-412F-9478-7DD39509B5F9}"/>
                  </a:ext>
                </a:extLst>
              </p:cNvPr>
              <p:cNvSpPr/>
              <p:nvPr/>
            </p:nvSpPr>
            <p:spPr>
              <a:xfrm>
                <a:off x="3878341" y="4529873"/>
                <a:ext cx="93134" cy="86925"/>
              </a:xfrm>
              <a:custGeom>
                <a:avLst/>
                <a:gdLst>
                  <a:gd name="connsiteX0" fmla="*/ 60226 w 93133"/>
                  <a:gd name="connsiteY0" fmla="*/ 29492 h 86924"/>
                  <a:gd name="connsiteX1" fmla="*/ 39427 w 93133"/>
                  <a:gd name="connsiteY1" fmla="*/ 29492 h 86924"/>
                  <a:gd name="connsiteX2" fmla="*/ 39427 w 93133"/>
                  <a:gd name="connsiteY2" fmla="*/ 22042 h 86924"/>
                  <a:gd name="connsiteX3" fmla="*/ 39427 w 93133"/>
                  <a:gd name="connsiteY3" fmla="*/ 15833 h 86924"/>
                  <a:gd name="connsiteX4" fmla="*/ 38495 w 93133"/>
                  <a:gd name="connsiteY4" fmla="*/ 12728 h 86924"/>
                  <a:gd name="connsiteX5" fmla="*/ 36322 w 93133"/>
                  <a:gd name="connsiteY5" fmla="*/ 8382 h 86924"/>
                  <a:gd name="connsiteX6" fmla="*/ 36322 w 93133"/>
                  <a:gd name="connsiteY6" fmla="*/ 0 h 86924"/>
                  <a:gd name="connsiteX7" fmla="*/ 24836 w 93133"/>
                  <a:gd name="connsiteY7" fmla="*/ 10555 h 86924"/>
                  <a:gd name="connsiteX8" fmla="*/ 17695 w 93133"/>
                  <a:gd name="connsiteY8" fmla="*/ 25146 h 86924"/>
                  <a:gd name="connsiteX9" fmla="*/ 10245 w 93133"/>
                  <a:gd name="connsiteY9" fmla="*/ 40048 h 86924"/>
                  <a:gd name="connsiteX10" fmla="*/ 0 w 93133"/>
                  <a:gd name="connsiteY10" fmla="*/ 52465 h 86924"/>
                  <a:gd name="connsiteX11" fmla="*/ 3104 w 93133"/>
                  <a:gd name="connsiteY11" fmla="*/ 56812 h 86924"/>
                  <a:gd name="connsiteX12" fmla="*/ 7140 w 93133"/>
                  <a:gd name="connsiteY12" fmla="*/ 58985 h 86924"/>
                  <a:gd name="connsiteX13" fmla="*/ 9313 w 93133"/>
                  <a:gd name="connsiteY13" fmla="*/ 58985 h 86924"/>
                  <a:gd name="connsiteX14" fmla="*/ 12418 w 93133"/>
                  <a:gd name="connsiteY14" fmla="*/ 59916 h 86924"/>
                  <a:gd name="connsiteX15" fmla="*/ 16454 w 93133"/>
                  <a:gd name="connsiteY15" fmla="*/ 59916 h 86924"/>
                  <a:gd name="connsiteX16" fmla="*/ 19558 w 93133"/>
                  <a:gd name="connsiteY16" fmla="*/ 62089 h 86924"/>
                  <a:gd name="connsiteX17" fmla="*/ 24836 w 93133"/>
                  <a:gd name="connsiteY17" fmla="*/ 63952 h 86924"/>
                  <a:gd name="connsiteX18" fmla="*/ 27009 w 93133"/>
                  <a:gd name="connsiteY18" fmla="*/ 69229 h 86924"/>
                  <a:gd name="connsiteX19" fmla="*/ 29182 w 93133"/>
                  <a:gd name="connsiteY19" fmla="*/ 73576 h 86924"/>
                  <a:gd name="connsiteX20" fmla="*/ 31045 w 93133"/>
                  <a:gd name="connsiteY20" fmla="*/ 76680 h 86924"/>
                  <a:gd name="connsiteX21" fmla="*/ 29182 w 93133"/>
                  <a:gd name="connsiteY21" fmla="*/ 81026 h 86924"/>
                  <a:gd name="connsiteX22" fmla="*/ 29182 w 93133"/>
                  <a:gd name="connsiteY22" fmla="*/ 84131 h 86924"/>
                  <a:gd name="connsiteX23" fmla="*/ 29182 w 93133"/>
                  <a:gd name="connsiteY23" fmla="*/ 89408 h 86924"/>
                  <a:gd name="connsiteX24" fmla="*/ 43773 w 93133"/>
                  <a:gd name="connsiteY24" fmla="*/ 84131 h 86924"/>
                  <a:gd name="connsiteX25" fmla="*/ 54018 w 93133"/>
                  <a:gd name="connsiteY25" fmla="*/ 74507 h 86924"/>
                  <a:gd name="connsiteX26" fmla="*/ 60226 w 93133"/>
                  <a:gd name="connsiteY26" fmla="*/ 59916 h 86924"/>
                  <a:gd name="connsiteX27" fmla="*/ 65504 w 93133"/>
                  <a:gd name="connsiteY27" fmla="*/ 63952 h 86924"/>
                  <a:gd name="connsiteX28" fmla="*/ 68608 w 93133"/>
                  <a:gd name="connsiteY28" fmla="*/ 66125 h 86924"/>
                  <a:gd name="connsiteX29" fmla="*/ 72955 w 93133"/>
                  <a:gd name="connsiteY29" fmla="*/ 69229 h 86924"/>
                  <a:gd name="connsiteX30" fmla="*/ 72955 w 93133"/>
                  <a:gd name="connsiteY30" fmla="*/ 71403 h 86924"/>
                  <a:gd name="connsiteX31" fmla="*/ 72955 w 93133"/>
                  <a:gd name="connsiteY31" fmla="*/ 74507 h 86924"/>
                  <a:gd name="connsiteX32" fmla="*/ 72955 w 93133"/>
                  <a:gd name="connsiteY32" fmla="*/ 81026 h 86924"/>
                  <a:gd name="connsiteX33" fmla="*/ 72955 w 93133"/>
                  <a:gd name="connsiteY33" fmla="*/ 86304 h 86924"/>
                  <a:gd name="connsiteX34" fmla="*/ 77922 w 93133"/>
                  <a:gd name="connsiteY34" fmla="*/ 84131 h 86924"/>
                  <a:gd name="connsiteX35" fmla="*/ 83199 w 93133"/>
                  <a:gd name="connsiteY35" fmla="*/ 84131 h 86924"/>
                  <a:gd name="connsiteX36" fmla="*/ 85373 w 93133"/>
                  <a:gd name="connsiteY36" fmla="*/ 84131 h 86924"/>
                  <a:gd name="connsiteX37" fmla="*/ 87546 w 93133"/>
                  <a:gd name="connsiteY37" fmla="*/ 81958 h 86924"/>
                  <a:gd name="connsiteX38" fmla="*/ 89408 w 93133"/>
                  <a:gd name="connsiteY38" fmla="*/ 81026 h 86924"/>
                  <a:gd name="connsiteX39" fmla="*/ 92513 w 93133"/>
                  <a:gd name="connsiteY39" fmla="*/ 76680 h 86924"/>
                  <a:gd name="connsiteX40" fmla="*/ 94686 w 93133"/>
                  <a:gd name="connsiteY40" fmla="*/ 74507 h 86924"/>
                  <a:gd name="connsiteX41" fmla="*/ 94686 w 93133"/>
                  <a:gd name="connsiteY41" fmla="*/ 73576 h 86924"/>
                  <a:gd name="connsiteX42" fmla="*/ 95617 w 93133"/>
                  <a:gd name="connsiteY42" fmla="*/ 71403 h 86924"/>
                  <a:gd name="connsiteX43" fmla="*/ 95617 w 93133"/>
                  <a:gd name="connsiteY43" fmla="*/ 69229 h 86924"/>
                  <a:gd name="connsiteX44" fmla="*/ 77922 w 93133"/>
                  <a:gd name="connsiteY44" fmla="*/ 49361 h 86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93133" h="86924">
                    <a:moveTo>
                      <a:pt x="60226" y="29492"/>
                    </a:moveTo>
                    <a:lnTo>
                      <a:pt x="39427" y="29492"/>
                    </a:lnTo>
                    <a:lnTo>
                      <a:pt x="39427" y="22042"/>
                    </a:lnTo>
                    <a:lnTo>
                      <a:pt x="39427" y="15833"/>
                    </a:lnTo>
                    <a:lnTo>
                      <a:pt x="38495" y="12728"/>
                    </a:lnTo>
                    <a:lnTo>
                      <a:pt x="36322" y="8382"/>
                    </a:lnTo>
                    <a:lnTo>
                      <a:pt x="36322" y="0"/>
                    </a:lnTo>
                    <a:lnTo>
                      <a:pt x="24836" y="10555"/>
                    </a:lnTo>
                    <a:lnTo>
                      <a:pt x="17695" y="25146"/>
                    </a:lnTo>
                    <a:lnTo>
                      <a:pt x="10245" y="40048"/>
                    </a:lnTo>
                    <a:lnTo>
                      <a:pt x="0" y="52465"/>
                    </a:lnTo>
                    <a:lnTo>
                      <a:pt x="3104" y="56812"/>
                    </a:lnTo>
                    <a:lnTo>
                      <a:pt x="7140" y="58985"/>
                    </a:lnTo>
                    <a:lnTo>
                      <a:pt x="9313" y="58985"/>
                    </a:lnTo>
                    <a:lnTo>
                      <a:pt x="12418" y="59916"/>
                    </a:lnTo>
                    <a:lnTo>
                      <a:pt x="16454" y="59916"/>
                    </a:lnTo>
                    <a:lnTo>
                      <a:pt x="19558" y="62089"/>
                    </a:lnTo>
                    <a:lnTo>
                      <a:pt x="24836" y="63952"/>
                    </a:lnTo>
                    <a:lnTo>
                      <a:pt x="27009" y="69229"/>
                    </a:lnTo>
                    <a:lnTo>
                      <a:pt x="29182" y="73576"/>
                    </a:lnTo>
                    <a:lnTo>
                      <a:pt x="31045" y="76680"/>
                    </a:lnTo>
                    <a:lnTo>
                      <a:pt x="29182" y="81026"/>
                    </a:lnTo>
                    <a:lnTo>
                      <a:pt x="29182" y="84131"/>
                    </a:lnTo>
                    <a:lnTo>
                      <a:pt x="29182" y="89408"/>
                    </a:lnTo>
                    <a:lnTo>
                      <a:pt x="43773" y="84131"/>
                    </a:lnTo>
                    <a:lnTo>
                      <a:pt x="54018" y="74507"/>
                    </a:lnTo>
                    <a:lnTo>
                      <a:pt x="60226" y="59916"/>
                    </a:lnTo>
                    <a:lnTo>
                      <a:pt x="65504" y="63952"/>
                    </a:lnTo>
                    <a:lnTo>
                      <a:pt x="68608" y="66125"/>
                    </a:lnTo>
                    <a:lnTo>
                      <a:pt x="72955" y="69229"/>
                    </a:lnTo>
                    <a:lnTo>
                      <a:pt x="72955" y="71403"/>
                    </a:lnTo>
                    <a:lnTo>
                      <a:pt x="72955" y="74507"/>
                    </a:lnTo>
                    <a:lnTo>
                      <a:pt x="72955" y="81026"/>
                    </a:lnTo>
                    <a:lnTo>
                      <a:pt x="72955" y="86304"/>
                    </a:lnTo>
                    <a:lnTo>
                      <a:pt x="77922" y="84131"/>
                    </a:lnTo>
                    <a:lnTo>
                      <a:pt x="83199" y="84131"/>
                    </a:lnTo>
                    <a:lnTo>
                      <a:pt x="85373" y="84131"/>
                    </a:lnTo>
                    <a:lnTo>
                      <a:pt x="87546" y="81958"/>
                    </a:lnTo>
                    <a:lnTo>
                      <a:pt x="89408" y="81026"/>
                    </a:lnTo>
                    <a:lnTo>
                      <a:pt x="92513" y="76680"/>
                    </a:lnTo>
                    <a:lnTo>
                      <a:pt x="94686" y="74507"/>
                    </a:lnTo>
                    <a:lnTo>
                      <a:pt x="94686" y="73576"/>
                    </a:lnTo>
                    <a:lnTo>
                      <a:pt x="95617" y="71403"/>
                    </a:lnTo>
                    <a:lnTo>
                      <a:pt x="95617" y="69229"/>
                    </a:lnTo>
                    <a:lnTo>
                      <a:pt x="77922" y="49361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9" name="Freeform: Shape 98">
                <a:extLst>
                  <a:ext uri="{FF2B5EF4-FFF2-40B4-BE49-F238E27FC236}">
                    <a16:creationId xmlns:a16="http://schemas.microsoft.com/office/drawing/2014/main" id="{211BA4E4-C1E5-485B-91CC-FCA1A0B2A783}"/>
                  </a:ext>
                </a:extLst>
              </p:cNvPr>
              <p:cNvSpPr/>
              <p:nvPr/>
            </p:nvSpPr>
            <p:spPr>
              <a:xfrm>
                <a:off x="4263915" y="4941524"/>
                <a:ext cx="93134" cy="111760"/>
              </a:xfrm>
              <a:custGeom>
                <a:avLst/>
                <a:gdLst>
                  <a:gd name="connsiteX0" fmla="*/ 54018 w 93133"/>
                  <a:gd name="connsiteY0" fmla="*/ 51534 h 111760"/>
                  <a:gd name="connsiteX1" fmla="*/ 53086 w 93133"/>
                  <a:gd name="connsiteY1" fmla="*/ 39116 h 111760"/>
                  <a:gd name="connsiteX2" fmla="*/ 50913 w 93133"/>
                  <a:gd name="connsiteY2" fmla="*/ 28561 h 111760"/>
                  <a:gd name="connsiteX3" fmla="*/ 50913 w 93133"/>
                  <a:gd name="connsiteY3" fmla="*/ 14901 h 111760"/>
                  <a:gd name="connsiteX4" fmla="*/ 50913 w 93133"/>
                  <a:gd name="connsiteY4" fmla="*/ 0 h 111760"/>
                  <a:gd name="connsiteX5" fmla="*/ 39427 w 93133"/>
                  <a:gd name="connsiteY5" fmla="*/ 0 h 111760"/>
                  <a:gd name="connsiteX6" fmla="*/ 29182 w 93133"/>
                  <a:gd name="connsiteY6" fmla="*/ 24215 h 111760"/>
                  <a:gd name="connsiteX7" fmla="*/ 21731 w 93133"/>
                  <a:gd name="connsiteY7" fmla="*/ 48430 h 111760"/>
                  <a:gd name="connsiteX8" fmla="*/ 10245 w 93133"/>
                  <a:gd name="connsiteY8" fmla="*/ 70471 h 111760"/>
                  <a:gd name="connsiteX9" fmla="*/ 0 w 93133"/>
                  <a:gd name="connsiteY9" fmla="*/ 85062 h 111760"/>
                  <a:gd name="connsiteX10" fmla="*/ 4036 w 93133"/>
                  <a:gd name="connsiteY10" fmla="*/ 88477 h 111760"/>
                  <a:gd name="connsiteX11" fmla="*/ 9313 w 93133"/>
                  <a:gd name="connsiteY11" fmla="*/ 90340 h 111760"/>
                  <a:gd name="connsiteX12" fmla="*/ 14591 w 93133"/>
                  <a:gd name="connsiteY12" fmla="*/ 90340 h 111760"/>
                  <a:gd name="connsiteX13" fmla="*/ 19558 w 93133"/>
                  <a:gd name="connsiteY13" fmla="*/ 92513 h 111760"/>
                  <a:gd name="connsiteX14" fmla="*/ 23904 w 93133"/>
                  <a:gd name="connsiteY14" fmla="*/ 92513 h 111760"/>
                  <a:gd name="connsiteX15" fmla="*/ 27009 w 93133"/>
                  <a:gd name="connsiteY15" fmla="*/ 92513 h 111760"/>
                  <a:gd name="connsiteX16" fmla="*/ 36322 w 93133"/>
                  <a:gd name="connsiteY16" fmla="*/ 92513 h 111760"/>
                  <a:gd name="connsiteX17" fmla="*/ 41600 w 93133"/>
                  <a:gd name="connsiteY17" fmla="*/ 92513 h 111760"/>
                  <a:gd name="connsiteX18" fmla="*/ 45635 w 93133"/>
                  <a:gd name="connsiteY18" fmla="*/ 94686 h 111760"/>
                  <a:gd name="connsiteX19" fmla="*/ 46877 w 93133"/>
                  <a:gd name="connsiteY19" fmla="*/ 95617 h 111760"/>
                  <a:gd name="connsiteX20" fmla="*/ 46877 w 93133"/>
                  <a:gd name="connsiteY20" fmla="*/ 97790 h 111760"/>
                  <a:gd name="connsiteX21" fmla="*/ 46877 w 93133"/>
                  <a:gd name="connsiteY21" fmla="*/ 103068 h 111760"/>
                  <a:gd name="connsiteX22" fmla="*/ 46877 w 93133"/>
                  <a:gd name="connsiteY22" fmla="*/ 108346 h 111760"/>
                  <a:gd name="connsiteX23" fmla="*/ 56191 w 93133"/>
                  <a:gd name="connsiteY23" fmla="*/ 103068 h 111760"/>
                  <a:gd name="connsiteX24" fmla="*/ 63331 w 93133"/>
                  <a:gd name="connsiteY24" fmla="*/ 95617 h 111760"/>
                  <a:gd name="connsiteX25" fmla="*/ 70782 w 93133"/>
                  <a:gd name="connsiteY25" fmla="*/ 88477 h 111760"/>
                  <a:gd name="connsiteX26" fmla="*/ 74817 w 93133"/>
                  <a:gd name="connsiteY26" fmla="*/ 88477 h 111760"/>
                  <a:gd name="connsiteX27" fmla="*/ 74817 w 93133"/>
                  <a:gd name="connsiteY27" fmla="*/ 92513 h 111760"/>
                  <a:gd name="connsiteX28" fmla="*/ 74817 w 93133"/>
                  <a:gd name="connsiteY28" fmla="*/ 95617 h 111760"/>
                  <a:gd name="connsiteX29" fmla="*/ 72955 w 93133"/>
                  <a:gd name="connsiteY29" fmla="*/ 97790 h 111760"/>
                  <a:gd name="connsiteX30" fmla="*/ 72955 w 93133"/>
                  <a:gd name="connsiteY30" fmla="*/ 99964 h 111760"/>
                  <a:gd name="connsiteX31" fmla="*/ 70782 w 93133"/>
                  <a:gd name="connsiteY31" fmla="*/ 100895 h 111760"/>
                  <a:gd name="connsiteX32" fmla="*/ 70782 w 93133"/>
                  <a:gd name="connsiteY32" fmla="*/ 108346 h 111760"/>
                  <a:gd name="connsiteX33" fmla="*/ 74817 w 93133"/>
                  <a:gd name="connsiteY33" fmla="*/ 107104 h 111760"/>
                  <a:gd name="connsiteX34" fmla="*/ 76059 w 93133"/>
                  <a:gd name="connsiteY34" fmla="*/ 107104 h 111760"/>
                  <a:gd name="connsiteX35" fmla="*/ 76059 w 93133"/>
                  <a:gd name="connsiteY35" fmla="*/ 105241 h 111760"/>
                  <a:gd name="connsiteX36" fmla="*/ 77922 w 93133"/>
                  <a:gd name="connsiteY36" fmla="*/ 105241 h 111760"/>
                  <a:gd name="connsiteX37" fmla="*/ 80095 w 93133"/>
                  <a:gd name="connsiteY37" fmla="*/ 100895 h 111760"/>
                  <a:gd name="connsiteX38" fmla="*/ 80095 w 93133"/>
                  <a:gd name="connsiteY38" fmla="*/ 103068 h 111760"/>
                  <a:gd name="connsiteX39" fmla="*/ 82268 w 93133"/>
                  <a:gd name="connsiteY39" fmla="*/ 105241 h 111760"/>
                  <a:gd name="connsiteX40" fmla="*/ 82268 w 93133"/>
                  <a:gd name="connsiteY40" fmla="*/ 107104 h 111760"/>
                  <a:gd name="connsiteX41" fmla="*/ 82268 w 93133"/>
                  <a:gd name="connsiteY41" fmla="*/ 108346 h 111760"/>
                  <a:gd name="connsiteX42" fmla="*/ 83200 w 93133"/>
                  <a:gd name="connsiteY42" fmla="*/ 112381 h 111760"/>
                  <a:gd name="connsiteX43" fmla="*/ 87546 w 93133"/>
                  <a:gd name="connsiteY43" fmla="*/ 112381 h 111760"/>
                  <a:gd name="connsiteX44" fmla="*/ 89408 w 93133"/>
                  <a:gd name="connsiteY44" fmla="*/ 99964 h 111760"/>
                  <a:gd name="connsiteX45" fmla="*/ 92513 w 93133"/>
                  <a:gd name="connsiteY45" fmla="*/ 87235 h 111760"/>
                  <a:gd name="connsiteX46" fmla="*/ 94686 w 93133"/>
                  <a:gd name="connsiteY46" fmla="*/ 75749 h 111760"/>
                  <a:gd name="connsiteX47" fmla="*/ 92513 w 93133"/>
                  <a:gd name="connsiteY47" fmla="*/ 73576 h 111760"/>
                  <a:gd name="connsiteX48" fmla="*/ 90650 w 93133"/>
                  <a:gd name="connsiteY48" fmla="*/ 73576 h 111760"/>
                  <a:gd name="connsiteX49" fmla="*/ 89408 w 93133"/>
                  <a:gd name="connsiteY49" fmla="*/ 73576 h 111760"/>
                  <a:gd name="connsiteX50" fmla="*/ 87546 w 93133"/>
                  <a:gd name="connsiteY50" fmla="*/ 73576 h 111760"/>
                  <a:gd name="connsiteX51" fmla="*/ 85373 w 93133"/>
                  <a:gd name="connsiteY51" fmla="*/ 73576 h 111760"/>
                  <a:gd name="connsiteX52" fmla="*/ 83200 w 93133"/>
                  <a:gd name="connsiteY52" fmla="*/ 72644 h 111760"/>
                  <a:gd name="connsiteX53" fmla="*/ 74817 w 93133"/>
                  <a:gd name="connsiteY53" fmla="*/ 72644 h 111760"/>
                  <a:gd name="connsiteX54" fmla="*/ 74817 w 93133"/>
                  <a:gd name="connsiteY54" fmla="*/ 51534 h 1117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</a:cxnLst>
                <a:rect l="l" t="t" r="r" b="b"/>
                <a:pathLst>
                  <a:path w="93133" h="111760">
                    <a:moveTo>
                      <a:pt x="54018" y="51534"/>
                    </a:moveTo>
                    <a:lnTo>
                      <a:pt x="53086" y="39116"/>
                    </a:lnTo>
                    <a:lnTo>
                      <a:pt x="50913" y="28561"/>
                    </a:lnTo>
                    <a:lnTo>
                      <a:pt x="50913" y="14901"/>
                    </a:lnTo>
                    <a:lnTo>
                      <a:pt x="50913" y="0"/>
                    </a:lnTo>
                    <a:lnTo>
                      <a:pt x="39427" y="0"/>
                    </a:lnTo>
                    <a:lnTo>
                      <a:pt x="29182" y="24215"/>
                    </a:lnTo>
                    <a:lnTo>
                      <a:pt x="21731" y="48430"/>
                    </a:lnTo>
                    <a:lnTo>
                      <a:pt x="10245" y="70471"/>
                    </a:lnTo>
                    <a:lnTo>
                      <a:pt x="0" y="85062"/>
                    </a:lnTo>
                    <a:lnTo>
                      <a:pt x="4036" y="88477"/>
                    </a:lnTo>
                    <a:lnTo>
                      <a:pt x="9313" y="90340"/>
                    </a:lnTo>
                    <a:lnTo>
                      <a:pt x="14591" y="90340"/>
                    </a:lnTo>
                    <a:lnTo>
                      <a:pt x="19558" y="92513"/>
                    </a:lnTo>
                    <a:lnTo>
                      <a:pt x="23904" y="92513"/>
                    </a:lnTo>
                    <a:lnTo>
                      <a:pt x="27009" y="92513"/>
                    </a:lnTo>
                    <a:lnTo>
                      <a:pt x="36322" y="92513"/>
                    </a:lnTo>
                    <a:lnTo>
                      <a:pt x="41600" y="92513"/>
                    </a:lnTo>
                    <a:lnTo>
                      <a:pt x="45635" y="94686"/>
                    </a:lnTo>
                    <a:lnTo>
                      <a:pt x="46877" y="95617"/>
                    </a:lnTo>
                    <a:lnTo>
                      <a:pt x="46877" y="97790"/>
                    </a:lnTo>
                    <a:lnTo>
                      <a:pt x="46877" y="103068"/>
                    </a:lnTo>
                    <a:lnTo>
                      <a:pt x="46877" y="108346"/>
                    </a:lnTo>
                    <a:lnTo>
                      <a:pt x="56191" y="103068"/>
                    </a:lnTo>
                    <a:lnTo>
                      <a:pt x="63331" y="95617"/>
                    </a:lnTo>
                    <a:lnTo>
                      <a:pt x="70782" y="88477"/>
                    </a:lnTo>
                    <a:lnTo>
                      <a:pt x="74817" y="88477"/>
                    </a:lnTo>
                    <a:lnTo>
                      <a:pt x="74817" y="92513"/>
                    </a:lnTo>
                    <a:lnTo>
                      <a:pt x="74817" y="95617"/>
                    </a:lnTo>
                    <a:lnTo>
                      <a:pt x="72955" y="97790"/>
                    </a:lnTo>
                    <a:lnTo>
                      <a:pt x="72955" y="99964"/>
                    </a:lnTo>
                    <a:lnTo>
                      <a:pt x="70782" y="100895"/>
                    </a:lnTo>
                    <a:lnTo>
                      <a:pt x="70782" y="108346"/>
                    </a:lnTo>
                    <a:lnTo>
                      <a:pt x="74817" y="107104"/>
                    </a:lnTo>
                    <a:lnTo>
                      <a:pt x="76059" y="107104"/>
                    </a:lnTo>
                    <a:lnTo>
                      <a:pt x="76059" y="105241"/>
                    </a:lnTo>
                    <a:lnTo>
                      <a:pt x="77922" y="105241"/>
                    </a:lnTo>
                    <a:lnTo>
                      <a:pt x="80095" y="100895"/>
                    </a:lnTo>
                    <a:lnTo>
                      <a:pt x="80095" y="103068"/>
                    </a:lnTo>
                    <a:lnTo>
                      <a:pt x="82268" y="105241"/>
                    </a:lnTo>
                    <a:lnTo>
                      <a:pt x="82268" y="107104"/>
                    </a:lnTo>
                    <a:lnTo>
                      <a:pt x="82268" y="108346"/>
                    </a:lnTo>
                    <a:lnTo>
                      <a:pt x="83200" y="112381"/>
                    </a:lnTo>
                    <a:lnTo>
                      <a:pt x="87546" y="112381"/>
                    </a:lnTo>
                    <a:lnTo>
                      <a:pt x="89408" y="99964"/>
                    </a:lnTo>
                    <a:lnTo>
                      <a:pt x="92513" y="87235"/>
                    </a:lnTo>
                    <a:lnTo>
                      <a:pt x="94686" y="75749"/>
                    </a:lnTo>
                    <a:lnTo>
                      <a:pt x="92513" y="73576"/>
                    </a:lnTo>
                    <a:lnTo>
                      <a:pt x="90650" y="73576"/>
                    </a:lnTo>
                    <a:lnTo>
                      <a:pt x="89408" y="73576"/>
                    </a:lnTo>
                    <a:lnTo>
                      <a:pt x="87546" y="73576"/>
                    </a:lnTo>
                    <a:lnTo>
                      <a:pt x="85373" y="73576"/>
                    </a:lnTo>
                    <a:lnTo>
                      <a:pt x="83200" y="72644"/>
                    </a:lnTo>
                    <a:lnTo>
                      <a:pt x="74817" y="72644"/>
                    </a:lnTo>
                    <a:lnTo>
                      <a:pt x="74817" y="51534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0" name="Freeform: Shape 99">
                <a:extLst>
                  <a:ext uri="{FF2B5EF4-FFF2-40B4-BE49-F238E27FC236}">
                    <a16:creationId xmlns:a16="http://schemas.microsoft.com/office/drawing/2014/main" id="{41883C4B-D9FC-4DE8-BB25-67667BB60FAF}"/>
                  </a:ext>
                </a:extLst>
              </p:cNvPr>
              <p:cNvSpPr/>
              <p:nvPr/>
            </p:nvSpPr>
            <p:spPr>
              <a:xfrm>
                <a:off x="4034496" y="4432083"/>
                <a:ext cx="27940" cy="40358"/>
              </a:xfrm>
              <a:custGeom>
                <a:avLst/>
                <a:gdLst>
                  <a:gd name="connsiteX0" fmla="*/ 4346 w 27940"/>
                  <a:gd name="connsiteY0" fmla="*/ 42221 h 40357"/>
                  <a:gd name="connsiteX1" fmla="*/ 12418 w 27940"/>
                  <a:gd name="connsiteY1" fmla="*/ 40979 h 40357"/>
                  <a:gd name="connsiteX2" fmla="*/ 18937 w 27940"/>
                  <a:gd name="connsiteY2" fmla="*/ 40979 h 40357"/>
                  <a:gd name="connsiteX3" fmla="*/ 23904 w 27940"/>
                  <a:gd name="connsiteY3" fmla="*/ 39116 h 40357"/>
                  <a:gd name="connsiteX4" fmla="*/ 29182 w 27940"/>
                  <a:gd name="connsiteY4" fmla="*/ 36943 h 40357"/>
                  <a:gd name="connsiteX5" fmla="*/ 27009 w 27940"/>
                  <a:gd name="connsiteY5" fmla="*/ 29492 h 40357"/>
                  <a:gd name="connsiteX6" fmla="*/ 26077 w 27940"/>
                  <a:gd name="connsiteY6" fmla="*/ 24215 h 40357"/>
                  <a:gd name="connsiteX7" fmla="*/ 23904 w 27940"/>
                  <a:gd name="connsiteY7" fmla="*/ 18937 h 40357"/>
                  <a:gd name="connsiteX8" fmla="*/ 19869 w 27940"/>
                  <a:gd name="connsiteY8" fmla="*/ 12728 h 40357"/>
                  <a:gd name="connsiteX9" fmla="*/ 18937 w 27940"/>
                  <a:gd name="connsiteY9" fmla="*/ 9624 h 40357"/>
                  <a:gd name="connsiteX10" fmla="*/ 18937 w 27940"/>
                  <a:gd name="connsiteY10" fmla="*/ 7451 h 40357"/>
                  <a:gd name="connsiteX11" fmla="*/ 18937 w 27940"/>
                  <a:gd name="connsiteY11" fmla="*/ 5278 h 40357"/>
                  <a:gd name="connsiteX12" fmla="*/ 16764 w 27940"/>
                  <a:gd name="connsiteY12" fmla="*/ 4346 h 40357"/>
                  <a:gd name="connsiteX13" fmla="*/ 14591 w 27940"/>
                  <a:gd name="connsiteY13" fmla="*/ 4346 h 40357"/>
                  <a:gd name="connsiteX14" fmla="*/ 12418 w 27940"/>
                  <a:gd name="connsiteY14" fmla="*/ 2173 h 40357"/>
                  <a:gd name="connsiteX15" fmla="*/ 9313 w 27940"/>
                  <a:gd name="connsiteY15" fmla="*/ 0 h 40357"/>
                  <a:gd name="connsiteX16" fmla="*/ 5278 w 27940"/>
                  <a:gd name="connsiteY16" fmla="*/ 5278 h 40357"/>
                  <a:gd name="connsiteX17" fmla="*/ 4346 w 27940"/>
                  <a:gd name="connsiteY17" fmla="*/ 9624 h 40357"/>
                  <a:gd name="connsiteX18" fmla="*/ 0 w 27940"/>
                  <a:gd name="connsiteY18" fmla="*/ 12728 h 40357"/>
                  <a:gd name="connsiteX19" fmla="*/ 0 w 27940"/>
                  <a:gd name="connsiteY19" fmla="*/ 24215 h 40357"/>
                  <a:gd name="connsiteX20" fmla="*/ 2173 w 27940"/>
                  <a:gd name="connsiteY20" fmla="*/ 33839 h 403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7940" h="40357">
                    <a:moveTo>
                      <a:pt x="4346" y="42221"/>
                    </a:moveTo>
                    <a:lnTo>
                      <a:pt x="12418" y="40979"/>
                    </a:lnTo>
                    <a:lnTo>
                      <a:pt x="18937" y="40979"/>
                    </a:lnTo>
                    <a:lnTo>
                      <a:pt x="23904" y="39116"/>
                    </a:lnTo>
                    <a:lnTo>
                      <a:pt x="29182" y="36943"/>
                    </a:lnTo>
                    <a:lnTo>
                      <a:pt x="27009" y="29492"/>
                    </a:lnTo>
                    <a:lnTo>
                      <a:pt x="26077" y="24215"/>
                    </a:lnTo>
                    <a:lnTo>
                      <a:pt x="23904" y="18937"/>
                    </a:lnTo>
                    <a:lnTo>
                      <a:pt x="19869" y="12728"/>
                    </a:lnTo>
                    <a:lnTo>
                      <a:pt x="18937" y="9624"/>
                    </a:lnTo>
                    <a:lnTo>
                      <a:pt x="18937" y="7451"/>
                    </a:lnTo>
                    <a:lnTo>
                      <a:pt x="18937" y="5278"/>
                    </a:lnTo>
                    <a:lnTo>
                      <a:pt x="16764" y="4346"/>
                    </a:lnTo>
                    <a:lnTo>
                      <a:pt x="14591" y="4346"/>
                    </a:lnTo>
                    <a:lnTo>
                      <a:pt x="12418" y="2173"/>
                    </a:lnTo>
                    <a:lnTo>
                      <a:pt x="9313" y="0"/>
                    </a:lnTo>
                    <a:lnTo>
                      <a:pt x="5278" y="5278"/>
                    </a:lnTo>
                    <a:lnTo>
                      <a:pt x="4346" y="9624"/>
                    </a:lnTo>
                    <a:lnTo>
                      <a:pt x="0" y="12728"/>
                    </a:lnTo>
                    <a:lnTo>
                      <a:pt x="0" y="24215"/>
                    </a:lnTo>
                    <a:lnTo>
                      <a:pt x="2173" y="33839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1" name="Freeform: Shape 100">
                <a:extLst>
                  <a:ext uri="{FF2B5EF4-FFF2-40B4-BE49-F238E27FC236}">
                    <a16:creationId xmlns:a16="http://schemas.microsoft.com/office/drawing/2014/main" id="{E373558A-D2BD-4F6A-92EB-321F7196349F}"/>
                  </a:ext>
                </a:extLst>
              </p:cNvPr>
              <p:cNvSpPr/>
              <p:nvPr/>
            </p:nvSpPr>
            <p:spPr>
              <a:xfrm>
                <a:off x="3958436" y="4877572"/>
                <a:ext cx="15522" cy="9313"/>
              </a:xfrm>
              <a:custGeom>
                <a:avLst/>
                <a:gdLst>
                  <a:gd name="connsiteX0" fmla="*/ 0 w 15522"/>
                  <a:gd name="connsiteY0" fmla="*/ 11487 h 9313"/>
                  <a:gd name="connsiteX1" fmla="*/ 5278 w 15522"/>
                  <a:gd name="connsiteY1" fmla="*/ 11487 h 9313"/>
                  <a:gd name="connsiteX2" fmla="*/ 7451 w 15522"/>
                  <a:gd name="connsiteY2" fmla="*/ 9313 h 9313"/>
                  <a:gd name="connsiteX3" fmla="*/ 9313 w 15522"/>
                  <a:gd name="connsiteY3" fmla="*/ 9313 h 9313"/>
                  <a:gd name="connsiteX4" fmla="*/ 10555 w 15522"/>
                  <a:gd name="connsiteY4" fmla="*/ 9313 h 9313"/>
                  <a:gd name="connsiteX5" fmla="*/ 12418 w 15522"/>
                  <a:gd name="connsiteY5" fmla="*/ 7451 h 9313"/>
                  <a:gd name="connsiteX6" fmla="*/ 15522 w 15522"/>
                  <a:gd name="connsiteY6" fmla="*/ 7451 h 9313"/>
                  <a:gd name="connsiteX7" fmla="*/ 15522 w 15522"/>
                  <a:gd name="connsiteY7" fmla="*/ 0 h 9313"/>
                  <a:gd name="connsiteX8" fmla="*/ 0 w 15522"/>
                  <a:gd name="connsiteY8" fmla="*/ 0 h 93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5522" h="9313">
                    <a:moveTo>
                      <a:pt x="0" y="11487"/>
                    </a:moveTo>
                    <a:lnTo>
                      <a:pt x="5278" y="11487"/>
                    </a:lnTo>
                    <a:lnTo>
                      <a:pt x="7451" y="9313"/>
                    </a:lnTo>
                    <a:lnTo>
                      <a:pt x="9313" y="9313"/>
                    </a:lnTo>
                    <a:lnTo>
                      <a:pt x="10555" y="9313"/>
                    </a:lnTo>
                    <a:lnTo>
                      <a:pt x="12418" y="7451"/>
                    </a:lnTo>
                    <a:lnTo>
                      <a:pt x="15522" y="7451"/>
                    </a:lnTo>
                    <a:lnTo>
                      <a:pt x="1552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2" name="Freeform: Shape 101">
                <a:extLst>
                  <a:ext uri="{FF2B5EF4-FFF2-40B4-BE49-F238E27FC236}">
                    <a16:creationId xmlns:a16="http://schemas.microsoft.com/office/drawing/2014/main" id="{895DC10E-01F3-4723-A86F-7CA6F6E7AFC5}"/>
                  </a:ext>
                </a:extLst>
              </p:cNvPr>
              <p:cNvSpPr/>
              <p:nvPr/>
            </p:nvSpPr>
            <p:spPr>
              <a:xfrm>
                <a:off x="4347115" y="4401659"/>
                <a:ext cx="40358" cy="34149"/>
              </a:xfrm>
              <a:custGeom>
                <a:avLst/>
                <a:gdLst>
                  <a:gd name="connsiteX0" fmla="*/ 13660 w 40357"/>
                  <a:gd name="connsiteY0" fmla="*/ 25457 h 34149"/>
                  <a:gd name="connsiteX1" fmla="*/ 18937 w 40357"/>
                  <a:gd name="connsiteY1" fmla="*/ 30424 h 34149"/>
                  <a:gd name="connsiteX2" fmla="*/ 23904 w 40357"/>
                  <a:gd name="connsiteY2" fmla="*/ 35701 h 34149"/>
                  <a:gd name="connsiteX3" fmla="*/ 27009 w 40357"/>
                  <a:gd name="connsiteY3" fmla="*/ 34770 h 34149"/>
                  <a:gd name="connsiteX4" fmla="*/ 29182 w 40357"/>
                  <a:gd name="connsiteY4" fmla="*/ 32597 h 34149"/>
                  <a:gd name="connsiteX5" fmla="*/ 31355 w 40357"/>
                  <a:gd name="connsiteY5" fmla="*/ 32597 h 34149"/>
                  <a:gd name="connsiteX6" fmla="*/ 33528 w 40357"/>
                  <a:gd name="connsiteY6" fmla="*/ 32597 h 34149"/>
                  <a:gd name="connsiteX7" fmla="*/ 33528 w 40357"/>
                  <a:gd name="connsiteY7" fmla="*/ 30424 h 34149"/>
                  <a:gd name="connsiteX8" fmla="*/ 36633 w 40357"/>
                  <a:gd name="connsiteY8" fmla="*/ 27319 h 34149"/>
                  <a:gd name="connsiteX9" fmla="*/ 36633 w 40357"/>
                  <a:gd name="connsiteY9" fmla="*/ 25457 h 34149"/>
                  <a:gd name="connsiteX10" fmla="*/ 38495 w 40357"/>
                  <a:gd name="connsiteY10" fmla="*/ 25457 h 34149"/>
                  <a:gd name="connsiteX11" fmla="*/ 38495 w 40357"/>
                  <a:gd name="connsiteY11" fmla="*/ 23283 h 34149"/>
                  <a:gd name="connsiteX12" fmla="*/ 40668 w 40357"/>
                  <a:gd name="connsiteY12" fmla="*/ 20179 h 34149"/>
                  <a:gd name="connsiteX13" fmla="*/ 34459 w 40357"/>
                  <a:gd name="connsiteY13" fmla="*/ 14901 h 34149"/>
                  <a:gd name="connsiteX14" fmla="*/ 29182 w 40357"/>
                  <a:gd name="connsiteY14" fmla="*/ 10555 h 34149"/>
                  <a:gd name="connsiteX15" fmla="*/ 26077 w 40357"/>
                  <a:gd name="connsiteY15" fmla="*/ 7451 h 34149"/>
                  <a:gd name="connsiteX16" fmla="*/ 18937 w 40357"/>
                  <a:gd name="connsiteY16" fmla="*/ 3104 h 34149"/>
                  <a:gd name="connsiteX17" fmla="*/ 11487 w 40357"/>
                  <a:gd name="connsiteY17" fmla="*/ 0 h 34149"/>
                  <a:gd name="connsiteX18" fmla="*/ 9313 w 40357"/>
                  <a:gd name="connsiteY18" fmla="*/ 1242 h 34149"/>
                  <a:gd name="connsiteX19" fmla="*/ 7451 w 40357"/>
                  <a:gd name="connsiteY19" fmla="*/ 3104 h 34149"/>
                  <a:gd name="connsiteX20" fmla="*/ 4346 w 40357"/>
                  <a:gd name="connsiteY20" fmla="*/ 3104 h 34149"/>
                  <a:gd name="connsiteX21" fmla="*/ 0 w 40357"/>
                  <a:gd name="connsiteY21" fmla="*/ 15833 h 34149"/>
                  <a:gd name="connsiteX22" fmla="*/ 6209 w 40357"/>
                  <a:gd name="connsiteY22" fmla="*/ 20179 h 34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40357" h="34149">
                    <a:moveTo>
                      <a:pt x="13660" y="25457"/>
                    </a:moveTo>
                    <a:lnTo>
                      <a:pt x="18937" y="30424"/>
                    </a:lnTo>
                    <a:lnTo>
                      <a:pt x="23904" y="35701"/>
                    </a:lnTo>
                    <a:lnTo>
                      <a:pt x="27009" y="34770"/>
                    </a:lnTo>
                    <a:lnTo>
                      <a:pt x="29182" y="32597"/>
                    </a:lnTo>
                    <a:lnTo>
                      <a:pt x="31355" y="32597"/>
                    </a:lnTo>
                    <a:lnTo>
                      <a:pt x="33528" y="32597"/>
                    </a:lnTo>
                    <a:lnTo>
                      <a:pt x="33528" y="30424"/>
                    </a:lnTo>
                    <a:lnTo>
                      <a:pt x="36633" y="27319"/>
                    </a:lnTo>
                    <a:lnTo>
                      <a:pt x="36633" y="25457"/>
                    </a:lnTo>
                    <a:lnTo>
                      <a:pt x="38495" y="25457"/>
                    </a:lnTo>
                    <a:lnTo>
                      <a:pt x="38495" y="23283"/>
                    </a:lnTo>
                    <a:lnTo>
                      <a:pt x="40668" y="20179"/>
                    </a:lnTo>
                    <a:lnTo>
                      <a:pt x="34459" y="14901"/>
                    </a:lnTo>
                    <a:lnTo>
                      <a:pt x="29182" y="10555"/>
                    </a:lnTo>
                    <a:lnTo>
                      <a:pt x="26077" y="7451"/>
                    </a:lnTo>
                    <a:lnTo>
                      <a:pt x="18937" y="3104"/>
                    </a:lnTo>
                    <a:lnTo>
                      <a:pt x="11487" y="0"/>
                    </a:lnTo>
                    <a:lnTo>
                      <a:pt x="9313" y="1242"/>
                    </a:lnTo>
                    <a:lnTo>
                      <a:pt x="7451" y="3104"/>
                    </a:lnTo>
                    <a:lnTo>
                      <a:pt x="4346" y="3104"/>
                    </a:lnTo>
                    <a:lnTo>
                      <a:pt x="0" y="15833"/>
                    </a:lnTo>
                    <a:lnTo>
                      <a:pt x="6209" y="20179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3" name="Freeform: Shape 102">
                <a:extLst>
                  <a:ext uri="{FF2B5EF4-FFF2-40B4-BE49-F238E27FC236}">
                    <a16:creationId xmlns:a16="http://schemas.microsoft.com/office/drawing/2014/main" id="{999AE773-247D-4D94-BD90-36D64CA814C7}"/>
                  </a:ext>
                </a:extLst>
              </p:cNvPr>
              <p:cNvSpPr/>
              <p:nvPr/>
            </p:nvSpPr>
            <p:spPr>
              <a:xfrm>
                <a:off x="4024251" y="4593825"/>
                <a:ext cx="12418" cy="15522"/>
              </a:xfrm>
              <a:custGeom>
                <a:avLst/>
                <a:gdLst>
                  <a:gd name="connsiteX0" fmla="*/ 4967 w 12417"/>
                  <a:gd name="connsiteY0" fmla="*/ 17075 h 15522"/>
                  <a:gd name="connsiteX1" fmla="*/ 7140 w 12417"/>
                  <a:gd name="connsiteY1" fmla="*/ 14901 h 15522"/>
                  <a:gd name="connsiteX2" fmla="*/ 8072 w 12417"/>
                  <a:gd name="connsiteY2" fmla="*/ 14901 h 15522"/>
                  <a:gd name="connsiteX3" fmla="*/ 10245 w 12417"/>
                  <a:gd name="connsiteY3" fmla="*/ 12728 h 15522"/>
                  <a:gd name="connsiteX4" fmla="*/ 12418 w 12417"/>
                  <a:gd name="connsiteY4" fmla="*/ 10555 h 15522"/>
                  <a:gd name="connsiteX5" fmla="*/ 14591 w 12417"/>
                  <a:gd name="connsiteY5" fmla="*/ 9624 h 15522"/>
                  <a:gd name="connsiteX6" fmla="*/ 14591 w 12417"/>
                  <a:gd name="connsiteY6" fmla="*/ 7451 h 15522"/>
                  <a:gd name="connsiteX7" fmla="*/ 14591 w 12417"/>
                  <a:gd name="connsiteY7" fmla="*/ 5278 h 15522"/>
                  <a:gd name="connsiteX8" fmla="*/ 10245 w 12417"/>
                  <a:gd name="connsiteY8" fmla="*/ 5278 h 15522"/>
                  <a:gd name="connsiteX9" fmla="*/ 8072 w 12417"/>
                  <a:gd name="connsiteY9" fmla="*/ 3415 h 15522"/>
                  <a:gd name="connsiteX10" fmla="*/ 7140 w 12417"/>
                  <a:gd name="connsiteY10" fmla="*/ 2173 h 15522"/>
                  <a:gd name="connsiteX11" fmla="*/ 3104 w 12417"/>
                  <a:gd name="connsiteY11" fmla="*/ 0 h 15522"/>
                  <a:gd name="connsiteX12" fmla="*/ 931 w 12417"/>
                  <a:gd name="connsiteY12" fmla="*/ 5278 h 15522"/>
                  <a:gd name="connsiteX13" fmla="*/ 0 w 12417"/>
                  <a:gd name="connsiteY13" fmla="*/ 7451 h 15522"/>
                  <a:gd name="connsiteX14" fmla="*/ 0 w 12417"/>
                  <a:gd name="connsiteY14" fmla="*/ 10555 h 15522"/>
                  <a:gd name="connsiteX15" fmla="*/ 0 w 12417"/>
                  <a:gd name="connsiteY15" fmla="*/ 17075 h 15522"/>
                  <a:gd name="connsiteX16" fmla="*/ 3104 w 12417"/>
                  <a:gd name="connsiteY16" fmla="*/ 17075 h 15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2417" h="15522">
                    <a:moveTo>
                      <a:pt x="4967" y="17075"/>
                    </a:moveTo>
                    <a:lnTo>
                      <a:pt x="7140" y="14901"/>
                    </a:lnTo>
                    <a:lnTo>
                      <a:pt x="8072" y="14901"/>
                    </a:lnTo>
                    <a:lnTo>
                      <a:pt x="10245" y="12728"/>
                    </a:lnTo>
                    <a:lnTo>
                      <a:pt x="12418" y="10555"/>
                    </a:lnTo>
                    <a:lnTo>
                      <a:pt x="14591" y="9624"/>
                    </a:lnTo>
                    <a:lnTo>
                      <a:pt x="14591" y="7451"/>
                    </a:lnTo>
                    <a:lnTo>
                      <a:pt x="14591" y="5278"/>
                    </a:lnTo>
                    <a:lnTo>
                      <a:pt x="10245" y="5278"/>
                    </a:lnTo>
                    <a:lnTo>
                      <a:pt x="8072" y="3415"/>
                    </a:lnTo>
                    <a:lnTo>
                      <a:pt x="7140" y="2173"/>
                    </a:lnTo>
                    <a:lnTo>
                      <a:pt x="3104" y="0"/>
                    </a:lnTo>
                    <a:lnTo>
                      <a:pt x="931" y="5278"/>
                    </a:lnTo>
                    <a:lnTo>
                      <a:pt x="0" y="7451"/>
                    </a:lnTo>
                    <a:lnTo>
                      <a:pt x="0" y="10555"/>
                    </a:lnTo>
                    <a:lnTo>
                      <a:pt x="0" y="17075"/>
                    </a:lnTo>
                    <a:lnTo>
                      <a:pt x="3104" y="17075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4" name="Freeform: Shape 103">
                <a:extLst>
                  <a:ext uri="{FF2B5EF4-FFF2-40B4-BE49-F238E27FC236}">
                    <a16:creationId xmlns:a16="http://schemas.microsoft.com/office/drawing/2014/main" id="{F98C8F02-DD5F-41ED-82A4-9C532EED33E9}"/>
                  </a:ext>
                </a:extLst>
              </p:cNvPr>
              <p:cNvSpPr/>
              <p:nvPr/>
            </p:nvSpPr>
            <p:spPr>
              <a:xfrm>
                <a:off x="3970854" y="4639150"/>
                <a:ext cx="21731" cy="27940"/>
              </a:xfrm>
              <a:custGeom>
                <a:avLst/>
                <a:gdLst>
                  <a:gd name="connsiteX0" fmla="*/ 2173 w 21731"/>
                  <a:gd name="connsiteY0" fmla="*/ 13660 h 27940"/>
                  <a:gd name="connsiteX1" fmla="*/ 2173 w 21731"/>
                  <a:gd name="connsiteY1" fmla="*/ 14591 h 27940"/>
                  <a:gd name="connsiteX2" fmla="*/ 2173 w 21731"/>
                  <a:gd name="connsiteY2" fmla="*/ 16764 h 27940"/>
                  <a:gd name="connsiteX3" fmla="*/ 0 w 21731"/>
                  <a:gd name="connsiteY3" fmla="*/ 21110 h 27940"/>
                  <a:gd name="connsiteX4" fmla="*/ 2173 w 21731"/>
                  <a:gd name="connsiteY4" fmla="*/ 22042 h 27940"/>
                  <a:gd name="connsiteX5" fmla="*/ 2173 w 21731"/>
                  <a:gd name="connsiteY5" fmla="*/ 24215 h 27940"/>
                  <a:gd name="connsiteX6" fmla="*/ 3104 w 21731"/>
                  <a:gd name="connsiteY6" fmla="*/ 24215 h 27940"/>
                  <a:gd name="connsiteX7" fmla="*/ 3104 w 21731"/>
                  <a:gd name="connsiteY7" fmla="*/ 28251 h 27940"/>
                  <a:gd name="connsiteX8" fmla="*/ 9624 w 21731"/>
                  <a:gd name="connsiteY8" fmla="*/ 28251 h 27940"/>
                  <a:gd name="connsiteX9" fmla="*/ 14591 w 21731"/>
                  <a:gd name="connsiteY9" fmla="*/ 26388 h 27940"/>
                  <a:gd name="connsiteX10" fmla="*/ 16764 w 21731"/>
                  <a:gd name="connsiteY10" fmla="*/ 26388 h 27940"/>
                  <a:gd name="connsiteX11" fmla="*/ 19869 w 21731"/>
                  <a:gd name="connsiteY11" fmla="*/ 24215 h 27940"/>
                  <a:gd name="connsiteX12" fmla="*/ 24215 w 21731"/>
                  <a:gd name="connsiteY12" fmla="*/ 24215 h 27940"/>
                  <a:gd name="connsiteX13" fmla="*/ 22042 w 21731"/>
                  <a:gd name="connsiteY13" fmla="*/ 16764 h 27940"/>
                  <a:gd name="connsiteX14" fmla="*/ 17695 w 21731"/>
                  <a:gd name="connsiteY14" fmla="*/ 9313 h 27940"/>
                  <a:gd name="connsiteX15" fmla="*/ 12728 w 21731"/>
                  <a:gd name="connsiteY15" fmla="*/ 4346 h 27940"/>
                  <a:gd name="connsiteX16" fmla="*/ 7451 w 21731"/>
                  <a:gd name="connsiteY16" fmla="*/ 0 h 27940"/>
                  <a:gd name="connsiteX17" fmla="*/ 3104 w 21731"/>
                  <a:gd name="connsiteY17" fmla="*/ 11487 h 279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21731" h="27940">
                    <a:moveTo>
                      <a:pt x="2173" y="13660"/>
                    </a:moveTo>
                    <a:lnTo>
                      <a:pt x="2173" y="14591"/>
                    </a:lnTo>
                    <a:lnTo>
                      <a:pt x="2173" y="16764"/>
                    </a:lnTo>
                    <a:lnTo>
                      <a:pt x="0" y="21110"/>
                    </a:lnTo>
                    <a:lnTo>
                      <a:pt x="2173" y="22042"/>
                    </a:lnTo>
                    <a:lnTo>
                      <a:pt x="2173" y="24215"/>
                    </a:lnTo>
                    <a:lnTo>
                      <a:pt x="3104" y="24215"/>
                    </a:lnTo>
                    <a:lnTo>
                      <a:pt x="3104" y="28251"/>
                    </a:lnTo>
                    <a:lnTo>
                      <a:pt x="9624" y="28251"/>
                    </a:lnTo>
                    <a:lnTo>
                      <a:pt x="14591" y="26388"/>
                    </a:lnTo>
                    <a:lnTo>
                      <a:pt x="16764" y="26388"/>
                    </a:lnTo>
                    <a:lnTo>
                      <a:pt x="19869" y="24215"/>
                    </a:lnTo>
                    <a:lnTo>
                      <a:pt x="24215" y="24215"/>
                    </a:lnTo>
                    <a:lnTo>
                      <a:pt x="22042" y="16764"/>
                    </a:lnTo>
                    <a:lnTo>
                      <a:pt x="17695" y="9313"/>
                    </a:lnTo>
                    <a:lnTo>
                      <a:pt x="12728" y="4346"/>
                    </a:lnTo>
                    <a:lnTo>
                      <a:pt x="7451" y="0"/>
                    </a:lnTo>
                    <a:lnTo>
                      <a:pt x="3104" y="11487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5" name="Freeform: Shape 104">
                <a:extLst>
                  <a:ext uri="{FF2B5EF4-FFF2-40B4-BE49-F238E27FC236}">
                    <a16:creationId xmlns:a16="http://schemas.microsoft.com/office/drawing/2014/main" id="{91AD744E-ADDA-4015-8234-EEDC01844019}"/>
                  </a:ext>
                </a:extLst>
              </p:cNvPr>
              <p:cNvSpPr/>
              <p:nvPr/>
            </p:nvSpPr>
            <p:spPr>
              <a:xfrm>
                <a:off x="7159753" y="4855531"/>
                <a:ext cx="43462" cy="189372"/>
              </a:xfrm>
              <a:custGeom>
                <a:avLst/>
                <a:gdLst>
                  <a:gd name="connsiteX0" fmla="*/ 44704 w 43462"/>
                  <a:gd name="connsiteY0" fmla="*/ 130077 h 189371"/>
                  <a:gd name="connsiteX1" fmla="*/ 39427 w 43462"/>
                  <a:gd name="connsiteY1" fmla="*/ 108035 h 189371"/>
                  <a:gd name="connsiteX2" fmla="*/ 30113 w 43462"/>
                  <a:gd name="connsiteY2" fmla="*/ 88167 h 189371"/>
                  <a:gd name="connsiteX3" fmla="*/ 24836 w 43462"/>
                  <a:gd name="connsiteY3" fmla="*/ 70471 h 189371"/>
                  <a:gd name="connsiteX4" fmla="*/ 21731 w 43462"/>
                  <a:gd name="connsiteY4" fmla="*/ 51534 h 189371"/>
                  <a:gd name="connsiteX5" fmla="*/ 21731 w 43462"/>
                  <a:gd name="connsiteY5" fmla="*/ 35701 h 189371"/>
                  <a:gd name="connsiteX6" fmla="*/ 21731 w 43462"/>
                  <a:gd name="connsiteY6" fmla="*/ 18937 h 189371"/>
                  <a:gd name="connsiteX7" fmla="*/ 15522 w 43462"/>
                  <a:gd name="connsiteY7" fmla="*/ 6209 h 189371"/>
                  <a:gd name="connsiteX8" fmla="*/ 15522 w 43462"/>
                  <a:gd name="connsiteY8" fmla="*/ 4036 h 189371"/>
                  <a:gd name="connsiteX9" fmla="*/ 14591 w 43462"/>
                  <a:gd name="connsiteY9" fmla="*/ 4036 h 189371"/>
                  <a:gd name="connsiteX10" fmla="*/ 14591 w 43462"/>
                  <a:gd name="connsiteY10" fmla="*/ 2173 h 189371"/>
                  <a:gd name="connsiteX11" fmla="*/ 12418 w 43462"/>
                  <a:gd name="connsiteY11" fmla="*/ 0 h 189371"/>
                  <a:gd name="connsiteX12" fmla="*/ 10245 w 43462"/>
                  <a:gd name="connsiteY12" fmla="*/ 7451 h 189371"/>
                  <a:gd name="connsiteX13" fmla="*/ 9313 w 43462"/>
                  <a:gd name="connsiteY13" fmla="*/ 13660 h 189371"/>
                  <a:gd name="connsiteX14" fmla="*/ 7140 w 43462"/>
                  <a:gd name="connsiteY14" fmla="*/ 16764 h 189371"/>
                  <a:gd name="connsiteX15" fmla="*/ 5278 w 43462"/>
                  <a:gd name="connsiteY15" fmla="*/ 21110 h 189371"/>
                  <a:gd name="connsiteX16" fmla="*/ 3104 w 43462"/>
                  <a:gd name="connsiteY16" fmla="*/ 24215 h 189371"/>
                  <a:gd name="connsiteX17" fmla="*/ 0 w 43462"/>
                  <a:gd name="connsiteY17" fmla="*/ 29492 h 189371"/>
                  <a:gd name="connsiteX18" fmla="*/ 0 w 43462"/>
                  <a:gd name="connsiteY18" fmla="*/ 70471 h 189371"/>
                  <a:gd name="connsiteX19" fmla="*/ 3104 w 43462"/>
                  <a:gd name="connsiteY19" fmla="*/ 85993 h 189371"/>
                  <a:gd name="connsiteX20" fmla="*/ 3104 w 43462"/>
                  <a:gd name="connsiteY20" fmla="*/ 110208 h 189371"/>
                  <a:gd name="connsiteX21" fmla="*/ 3104 w 43462"/>
                  <a:gd name="connsiteY21" fmla="*/ 136596 h 189371"/>
                  <a:gd name="connsiteX22" fmla="*/ 3104 w 43462"/>
                  <a:gd name="connsiteY22" fmla="*/ 159569 h 189371"/>
                  <a:gd name="connsiteX23" fmla="*/ 5278 w 43462"/>
                  <a:gd name="connsiteY23" fmla="*/ 180679 h 189371"/>
                  <a:gd name="connsiteX24" fmla="*/ 9313 w 43462"/>
                  <a:gd name="connsiteY24" fmla="*/ 191235 h 189371"/>
                  <a:gd name="connsiteX25" fmla="*/ 12418 w 43462"/>
                  <a:gd name="connsiteY25" fmla="*/ 189061 h 189371"/>
                  <a:gd name="connsiteX26" fmla="*/ 14591 w 43462"/>
                  <a:gd name="connsiteY26" fmla="*/ 189061 h 189371"/>
                  <a:gd name="connsiteX27" fmla="*/ 19869 w 43462"/>
                  <a:gd name="connsiteY27" fmla="*/ 186888 h 189371"/>
                  <a:gd name="connsiteX28" fmla="*/ 22973 w 43462"/>
                  <a:gd name="connsiteY28" fmla="*/ 186888 h 189371"/>
                  <a:gd name="connsiteX29" fmla="*/ 29182 w 43462"/>
                  <a:gd name="connsiteY29" fmla="*/ 186888 h 189371"/>
                  <a:gd name="connsiteX30" fmla="*/ 24836 w 43462"/>
                  <a:gd name="connsiteY30" fmla="*/ 169193 h 189371"/>
                  <a:gd name="connsiteX31" fmla="*/ 22973 w 43462"/>
                  <a:gd name="connsiteY31" fmla="*/ 156465 h 189371"/>
                  <a:gd name="connsiteX32" fmla="*/ 19869 w 43462"/>
                  <a:gd name="connsiteY32" fmla="*/ 143736 h 189371"/>
                  <a:gd name="connsiteX33" fmla="*/ 19869 w 43462"/>
                  <a:gd name="connsiteY33" fmla="*/ 126972 h 189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43462" h="189371">
                    <a:moveTo>
                      <a:pt x="44704" y="130077"/>
                    </a:moveTo>
                    <a:lnTo>
                      <a:pt x="39427" y="108035"/>
                    </a:lnTo>
                    <a:lnTo>
                      <a:pt x="30113" y="88167"/>
                    </a:lnTo>
                    <a:lnTo>
                      <a:pt x="24836" y="70471"/>
                    </a:lnTo>
                    <a:lnTo>
                      <a:pt x="21731" y="51534"/>
                    </a:lnTo>
                    <a:lnTo>
                      <a:pt x="21731" y="35701"/>
                    </a:lnTo>
                    <a:lnTo>
                      <a:pt x="21731" y="18937"/>
                    </a:lnTo>
                    <a:lnTo>
                      <a:pt x="15522" y="6209"/>
                    </a:lnTo>
                    <a:lnTo>
                      <a:pt x="15522" y="4036"/>
                    </a:lnTo>
                    <a:lnTo>
                      <a:pt x="14591" y="4036"/>
                    </a:lnTo>
                    <a:lnTo>
                      <a:pt x="14591" y="2173"/>
                    </a:lnTo>
                    <a:lnTo>
                      <a:pt x="12418" y="0"/>
                    </a:lnTo>
                    <a:lnTo>
                      <a:pt x="10245" y="7451"/>
                    </a:lnTo>
                    <a:lnTo>
                      <a:pt x="9313" y="13660"/>
                    </a:lnTo>
                    <a:lnTo>
                      <a:pt x="7140" y="16764"/>
                    </a:lnTo>
                    <a:lnTo>
                      <a:pt x="5278" y="21110"/>
                    </a:lnTo>
                    <a:lnTo>
                      <a:pt x="3104" y="24215"/>
                    </a:lnTo>
                    <a:lnTo>
                      <a:pt x="0" y="29492"/>
                    </a:lnTo>
                    <a:lnTo>
                      <a:pt x="0" y="70471"/>
                    </a:lnTo>
                    <a:lnTo>
                      <a:pt x="3104" y="85993"/>
                    </a:lnTo>
                    <a:lnTo>
                      <a:pt x="3104" y="110208"/>
                    </a:lnTo>
                    <a:lnTo>
                      <a:pt x="3104" y="136596"/>
                    </a:lnTo>
                    <a:lnTo>
                      <a:pt x="3104" y="159569"/>
                    </a:lnTo>
                    <a:lnTo>
                      <a:pt x="5278" y="180679"/>
                    </a:lnTo>
                    <a:lnTo>
                      <a:pt x="9313" y="191235"/>
                    </a:lnTo>
                    <a:lnTo>
                      <a:pt x="12418" y="189061"/>
                    </a:lnTo>
                    <a:lnTo>
                      <a:pt x="14591" y="189061"/>
                    </a:lnTo>
                    <a:lnTo>
                      <a:pt x="19869" y="186888"/>
                    </a:lnTo>
                    <a:lnTo>
                      <a:pt x="22973" y="186888"/>
                    </a:lnTo>
                    <a:lnTo>
                      <a:pt x="29182" y="186888"/>
                    </a:lnTo>
                    <a:lnTo>
                      <a:pt x="24836" y="169193"/>
                    </a:lnTo>
                    <a:lnTo>
                      <a:pt x="22973" y="156465"/>
                    </a:lnTo>
                    <a:lnTo>
                      <a:pt x="19869" y="143736"/>
                    </a:lnTo>
                    <a:lnTo>
                      <a:pt x="19869" y="126972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6" name="Freeform: Shape 105">
                <a:extLst>
                  <a:ext uri="{FF2B5EF4-FFF2-40B4-BE49-F238E27FC236}">
                    <a16:creationId xmlns:a16="http://schemas.microsoft.com/office/drawing/2014/main" id="{98C1A002-AB3E-4352-A2D3-5717734F5301}"/>
                  </a:ext>
                </a:extLst>
              </p:cNvPr>
              <p:cNvSpPr/>
              <p:nvPr/>
            </p:nvSpPr>
            <p:spPr>
              <a:xfrm>
                <a:off x="3223922" y="4869190"/>
                <a:ext cx="34149" cy="43462"/>
              </a:xfrm>
              <a:custGeom>
                <a:avLst/>
                <a:gdLst>
                  <a:gd name="connsiteX0" fmla="*/ 29182 w 34149"/>
                  <a:gd name="connsiteY0" fmla="*/ 17695 h 43462"/>
                  <a:gd name="connsiteX1" fmla="*/ 27009 w 34149"/>
                  <a:gd name="connsiteY1" fmla="*/ 3104 h 43462"/>
                  <a:gd name="connsiteX2" fmla="*/ 19558 w 34149"/>
                  <a:gd name="connsiteY2" fmla="*/ 3104 h 43462"/>
                  <a:gd name="connsiteX3" fmla="*/ 14591 w 34149"/>
                  <a:gd name="connsiteY3" fmla="*/ 3104 h 43462"/>
                  <a:gd name="connsiteX4" fmla="*/ 10245 w 34149"/>
                  <a:gd name="connsiteY4" fmla="*/ 931 h 43462"/>
                  <a:gd name="connsiteX5" fmla="*/ 7140 w 34149"/>
                  <a:gd name="connsiteY5" fmla="*/ 0 h 43462"/>
                  <a:gd name="connsiteX6" fmla="*/ 0 w 34149"/>
                  <a:gd name="connsiteY6" fmla="*/ 0 h 43462"/>
                  <a:gd name="connsiteX7" fmla="*/ 0 w 34149"/>
                  <a:gd name="connsiteY7" fmla="*/ 5278 h 43462"/>
                  <a:gd name="connsiteX8" fmla="*/ 0 w 34149"/>
                  <a:gd name="connsiteY8" fmla="*/ 8382 h 43462"/>
                  <a:gd name="connsiteX9" fmla="*/ 931 w 34149"/>
                  <a:gd name="connsiteY9" fmla="*/ 12728 h 43462"/>
                  <a:gd name="connsiteX10" fmla="*/ 3104 w 34149"/>
                  <a:gd name="connsiteY10" fmla="*/ 15833 h 43462"/>
                  <a:gd name="connsiteX11" fmla="*/ 7140 w 34149"/>
                  <a:gd name="connsiteY11" fmla="*/ 22042 h 43462"/>
                  <a:gd name="connsiteX12" fmla="*/ 10245 w 34149"/>
                  <a:gd name="connsiteY12" fmla="*/ 27319 h 43462"/>
                  <a:gd name="connsiteX13" fmla="*/ 14591 w 34149"/>
                  <a:gd name="connsiteY13" fmla="*/ 30424 h 43462"/>
                  <a:gd name="connsiteX14" fmla="*/ 19558 w 34149"/>
                  <a:gd name="connsiteY14" fmla="*/ 34770 h 43462"/>
                  <a:gd name="connsiteX15" fmla="*/ 22973 w 34149"/>
                  <a:gd name="connsiteY15" fmla="*/ 37874 h 43462"/>
                  <a:gd name="connsiteX16" fmla="*/ 27009 w 34149"/>
                  <a:gd name="connsiteY16" fmla="*/ 44083 h 43462"/>
                  <a:gd name="connsiteX17" fmla="*/ 34149 w 34149"/>
                  <a:gd name="connsiteY17" fmla="*/ 44083 h 43462"/>
                  <a:gd name="connsiteX18" fmla="*/ 32286 w 34149"/>
                  <a:gd name="connsiteY18" fmla="*/ 29492 h 434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4149" h="43462">
                    <a:moveTo>
                      <a:pt x="29182" y="17695"/>
                    </a:moveTo>
                    <a:lnTo>
                      <a:pt x="27009" y="3104"/>
                    </a:lnTo>
                    <a:lnTo>
                      <a:pt x="19558" y="3104"/>
                    </a:lnTo>
                    <a:lnTo>
                      <a:pt x="14591" y="3104"/>
                    </a:lnTo>
                    <a:lnTo>
                      <a:pt x="10245" y="931"/>
                    </a:lnTo>
                    <a:lnTo>
                      <a:pt x="7140" y="0"/>
                    </a:lnTo>
                    <a:lnTo>
                      <a:pt x="0" y="0"/>
                    </a:lnTo>
                    <a:lnTo>
                      <a:pt x="0" y="5278"/>
                    </a:lnTo>
                    <a:lnTo>
                      <a:pt x="0" y="8382"/>
                    </a:lnTo>
                    <a:lnTo>
                      <a:pt x="931" y="12728"/>
                    </a:lnTo>
                    <a:lnTo>
                      <a:pt x="3104" y="15833"/>
                    </a:lnTo>
                    <a:lnTo>
                      <a:pt x="7140" y="22042"/>
                    </a:lnTo>
                    <a:lnTo>
                      <a:pt x="10245" y="27319"/>
                    </a:lnTo>
                    <a:lnTo>
                      <a:pt x="14591" y="30424"/>
                    </a:lnTo>
                    <a:lnTo>
                      <a:pt x="19558" y="34770"/>
                    </a:lnTo>
                    <a:lnTo>
                      <a:pt x="22973" y="37874"/>
                    </a:lnTo>
                    <a:lnTo>
                      <a:pt x="27009" y="44083"/>
                    </a:lnTo>
                    <a:lnTo>
                      <a:pt x="34149" y="44083"/>
                    </a:lnTo>
                    <a:lnTo>
                      <a:pt x="32286" y="29492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7" name="Freeform: Shape 106">
                <a:extLst>
                  <a:ext uri="{FF2B5EF4-FFF2-40B4-BE49-F238E27FC236}">
                    <a16:creationId xmlns:a16="http://schemas.microsoft.com/office/drawing/2014/main" id="{CB98BDE6-86CD-4696-AB0B-0B0C3F27E2CA}"/>
                  </a:ext>
                </a:extLst>
              </p:cNvPr>
              <p:cNvSpPr/>
              <p:nvPr/>
            </p:nvSpPr>
            <p:spPr>
              <a:xfrm>
                <a:off x="5439263" y="4744081"/>
                <a:ext cx="18627" cy="18627"/>
              </a:xfrm>
              <a:custGeom>
                <a:avLst/>
                <a:gdLst>
                  <a:gd name="connsiteX0" fmla="*/ 931 w 18626"/>
                  <a:gd name="connsiteY0" fmla="*/ 3104 h 18626"/>
                  <a:gd name="connsiteX1" fmla="*/ 0 w 18626"/>
                  <a:gd name="connsiteY1" fmla="*/ 7451 h 18626"/>
                  <a:gd name="connsiteX2" fmla="*/ 0 w 18626"/>
                  <a:gd name="connsiteY2" fmla="*/ 9624 h 18626"/>
                  <a:gd name="connsiteX3" fmla="*/ 0 w 18626"/>
                  <a:gd name="connsiteY3" fmla="*/ 12728 h 18626"/>
                  <a:gd name="connsiteX4" fmla="*/ 0 w 18626"/>
                  <a:gd name="connsiteY4" fmla="*/ 16764 h 18626"/>
                  <a:gd name="connsiteX5" fmla="*/ 931 w 18626"/>
                  <a:gd name="connsiteY5" fmla="*/ 16764 h 18626"/>
                  <a:gd name="connsiteX6" fmla="*/ 3104 w 18626"/>
                  <a:gd name="connsiteY6" fmla="*/ 18006 h 18626"/>
                  <a:gd name="connsiteX7" fmla="*/ 5278 w 18626"/>
                  <a:gd name="connsiteY7" fmla="*/ 18006 h 18626"/>
                  <a:gd name="connsiteX8" fmla="*/ 8382 w 18626"/>
                  <a:gd name="connsiteY8" fmla="*/ 20179 h 18626"/>
                  <a:gd name="connsiteX9" fmla="*/ 10555 w 18626"/>
                  <a:gd name="connsiteY9" fmla="*/ 16764 h 18626"/>
                  <a:gd name="connsiteX10" fmla="*/ 14591 w 18626"/>
                  <a:gd name="connsiteY10" fmla="*/ 14901 h 18626"/>
                  <a:gd name="connsiteX11" fmla="*/ 15522 w 18626"/>
                  <a:gd name="connsiteY11" fmla="*/ 12728 h 18626"/>
                  <a:gd name="connsiteX12" fmla="*/ 19869 w 18626"/>
                  <a:gd name="connsiteY12" fmla="*/ 12728 h 18626"/>
                  <a:gd name="connsiteX13" fmla="*/ 19869 w 18626"/>
                  <a:gd name="connsiteY13" fmla="*/ 7451 h 18626"/>
                  <a:gd name="connsiteX14" fmla="*/ 5278 w 18626"/>
                  <a:gd name="connsiteY14" fmla="*/ 0 h 186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8626" h="18626">
                    <a:moveTo>
                      <a:pt x="931" y="3104"/>
                    </a:moveTo>
                    <a:lnTo>
                      <a:pt x="0" y="7451"/>
                    </a:lnTo>
                    <a:lnTo>
                      <a:pt x="0" y="9624"/>
                    </a:lnTo>
                    <a:lnTo>
                      <a:pt x="0" y="12728"/>
                    </a:lnTo>
                    <a:lnTo>
                      <a:pt x="0" y="16764"/>
                    </a:lnTo>
                    <a:lnTo>
                      <a:pt x="931" y="16764"/>
                    </a:lnTo>
                    <a:lnTo>
                      <a:pt x="3104" y="18006"/>
                    </a:lnTo>
                    <a:lnTo>
                      <a:pt x="5278" y="18006"/>
                    </a:lnTo>
                    <a:lnTo>
                      <a:pt x="8382" y="20179"/>
                    </a:lnTo>
                    <a:lnTo>
                      <a:pt x="10555" y="16764"/>
                    </a:lnTo>
                    <a:lnTo>
                      <a:pt x="14591" y="14901"/>
                    </a:lnTo>
                    <a:lnTo>
                      <a:pt x="15522" y="12728"/>
                    </a:lnTo>
                    <a:lnTo>
                      <a:pt x="19869" y="12728"/>
                    </a:lnTo>
                    <a:lnTo>
                      <a:pt x="19869" y="7451"/>
                    </a:lnTo>
                    <a:lnTo>
                      <a:pt x="5278" y="0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8" name="Freeform: Shape 107">
                <a:extLst>
                  <a:ext uri="{FF2B5EF4-FFF2-40B4-BE49-F238E27FC236}">
                    <a16:creationId xmlns:a16="http://schemas.microsoft.com/office/drawing/2014/main" id="{C73BB5B0-10B7-41B6-9475-295609A79613}"/>
                  </a:ext>
                </a:extLst>
              </p:cNvPr>
              <p:cNvSpPr/>
              <p:nvPr/>
            </p:nvSpPr>
            <p:spPr>
              <a:xfrm>
                <a:off x="5039098" y="4734767"/>
                <a:ext cx="111760" cy="217312"/>
              </a:xfrm>
              <a:custGeom>
                <a:avLst/>
                <a:gdLst>
                  <a:gd name="connsiteX0" fmla="*/ 103068 w 111760"/>
                  <a:gd name="connsiteY0" fmla="*/ 141874 h 217312"/>
                  <a:gd name="connsiteX1" fmla="*/ 93755 w 111760"/>
                  <a:gd name="connsiteY1" fmla="*/ 122937 h 217312"/>
                  <a:gd name="connsiteX2" fmla="*/ 83510 w 111760"/>
                  <a:gd name="connsiteY2" fmla="*/ 106173 h 217312"/>
                  <a:gd name="connsiteX3" fmla="*/ 70782 w 111760"/>
                  <a:gd name="connsiteY3" fmla="*/ 92513 h 217312"/>
                  <a:gd name="connsiteX4" fmla="*/ 61468 w 111760"/>
                  <a:gd name="connsiteY4" fmla="*/ 78853 h 217312"/>
                  <a:gd name="connsiteX5" fmla="*/ 52155 w 111760"/>
                  <a:gd name="connsiteY5" fmla="*/ 70471 h 217312"/>
                  <a:gd name="connsiteX6" fmla="*/ 56191 w 111760"/>
                  <a:gd name="connsiteY6" fmla="*/ 63021 h 217312"/>
                  <a:gd name="connsiteX7" fmla="*/ 61468 w 111760"/>
                  <a:gd name="connsiteY7" fmla="*/ 53397 h 217312"/>
                  <a:gd name="connsiteX8" fmla="*/ 64573 w 111760"/>
                  <a:gd name="connsiteY8" fmla="*/ 41910 h 217312"/>
                  <a:gd name="connsiteX9" fmla="*/ 59295 w 111760"/>
                  <a:gd name="connsiteY9" fmla="*/ 29492 h 217312"/>
                  <a:gd name="connsiteX10" fmla="*/ 59295 w 111760"/>
                  <a:gd name="connsiteY10" fmla="*/ 22042 h 217312"/>
                  <a:gd name="connsiteX11" fmla="*/ 54328 w 111760"/>
                  <a:gd name="connsiteY11" fmla="*/ 22042 h 217312"/>
                  <a:gd name="connsiteX12" fmla="*/ 49982 w 111760"/>
                  <a:gd name="connsiteY12" fmla="*/ 24215 h 217312"/>
                  <a:gd name="connsiteX13" fmla="*/ 49051 w 111760"/>
                  <a:gd name="connsiteY13" fmla="*/ 26078 h 217312"/>
                  <a:gd name="connsiteX14" fmla="*/ 44704 w 111760"/>
                  <a:gd name="connsiteY14" fmla="*/ 29492 h 217312"/>
                  <a:gd name="connsiteX15" fmla="*/ 35391 w 111760"/>
                  <a:gd name="connsiteY15" fmla="*/ 29492 h 217312"/>
                  <a:gd name="connsiteX16" fmla="*/ 39737 w 111760"/>
                  <a:gd name="connsiteY16" fmla="*/ 24215 h 217312"/>
                  <a:gd name="connsiteX17" fmla="*/ 42842 w 111760"/>
                  <a:gd name="connsiteY17" fmla="*/ 18937 h 217312"/>
                  <a:gd name="connsiteX18" fmla="*/ 44704 w 111760"/>
                  <a:gd name="connsiteY18" fmla="*/ 12418 h 217312"/>
                  <a:gd name="connsiteX19" fmla="*/ 49051 w 111760"/>
                  <a:gd name="connsiteY19" fmla="*/ 5278 h 217312"/>
                  <a:gd name="connsiteX20" fmla="*/ 34460 w 111760"/>
                  <a:gd name="connsiteY20" fmla="*/ 2173 h 217312"/>
                  <a:gd name="connsiteX21" fmla="*/ 15522 w 111760"/>
                  <a:gd name="connsiteY21" fmla="*/ 0 h 217312"/>
                  <a:gd name="connsiteX22" fmla="*/ 14591 w 111760"/>
                  <a:gd name="connsiteY22" fmla="*/ 16764 h 217312"/>
                  <a:gd name="connsiteX23" fmla="*/ 8382 w 111760"/>
                  <a:gd name="connsiteY23" fmla="*/ 27319 h 217312"/>
                  <a:gd name="connsiteX24" fmla="*/ 3104 w 111760"/>
                  <a:gd name="connsiteY24" fmla="*/ 36633 h 217312"/>
                  <a:gd name="connsiteX25" fmla="*/ 0 w 111760"/>
                  <a:gd name="connsiteY25" fmla="*/ 46257 h 217312"/>
                  <a:gd name="connsiteX26" fmla="*/ 931 w 111760"/>
                  <a:gd name="connsiteY26" fmla="*/ 58674 h 217312"/>
                  <a:gd name="connsiteX27" fmla="*/ 5278 w 111760"/>
                  <a:gd name="connsiteY27" fmla="*/ 75438 h 217312"/>
                  <a:gd name="connsiteX28" fmla="*/ 8382 w 111760"/>
                  <a:gd name="connsiteY28" fmla="*/ 93444 h 217312"/>
                  <a:gd name="connsiteX29" fmla="*/ 10555 w 111760"/>
                  <a:gd name="connsiteY29" fmla="*/ 92513 h 217312"/>
                  <a:gd name="connsiteX30" fmla="*/ 12418 w 111760"/>
                  <a:gd name="connsiteY30" fmla="*/ 90340 h 217312"/>
                  <a:gd name="connsiteX31" fmla="*/ 14591 w 111760"/>
                  <a:gd name="connsiteY31" fmla="*/ 90340 h 217312"/>
                  <a:gd name="connsiteX32" fmla="*/ 14591 w 111760"/>
                  <a:gd name="connsiteY32" fmla="*/ 88167 h 217312"/>
                  <a:gd name="connsiteX33" fmla="*/ 14591 w 111760"/>
                  <a:gd name="connsiteY33" fmla="*/ 85994 h 217312"/>
                  <a:gd name="connsiteX34" fmla="*/ 15522 w 111760"/>
                  <a:gd name="connsiteY34" fmla="*/ 82889 h 217312"/>
                  <a:gd name="connsiteX35" fmla="*/ 19869 w 111760"/>
                  <a:gd name="connsiteY35" fmla="*/ 82889 h 217312"/>
                  <a:gd name="connsiteX36" fmla="*/ 19869 w 111760"/>
                  <a:gd name="connsiteY36" fmla="*/ 85994 h 217312"/>
                  <a:gd name="connsiteX37" fmla="*/ 19869 w 111760"/>
                  <a:gd name="connsiteY37" fmla="*/ 88167 h 217312"/>
                  <a:gd name="connsiteX38" fmla="*/ 17695 w 111760"/>
                  <a:gd name="connsiteY38" fmla="*/ 90340 h 217312"/>
                  <a:gd name="connsiteX39" fmla="*/ 17695 w 111760"/>
                  <a:gd name="connsiteY39" fmla="*/ 92513 h 217312"/>
                  <a:gd name="connsiteX40" fmla="*/ 15522 w 111760"/>
                  <a:gd name="connsiteY40" fmla="*/ 93444 h 217312"/>
                  <a:gd name="connsiteX41" fmla="*/ 17695 w 111760"/>
                  <a:gd name="connsiteY41" fmla="*/ 97480 h 217312"/>
                  <a:gd name="connsiteX42" fmla="*/ 17695 w 111760"/>
                  <a:gd name="connsiteY42" fmla="*/ 100895 h 217312"/>
                  <a:gd name="connsiteX43" fmla="*/ 17695 w 111760"/>
                  <a:gd name="connsiteY43" fmla="*/ 102758 h 217312"/>
                  <a:gd name="connsiteX44" fmla="*/ 19869 w 111760"/>
                  <a:gd name="connsiteY44" fmla="*/ 104931 h 217312"/>
                  <a:gd name="connsiteX45" fmla="*/ 19869 w 111760"/>
                  <a:gd name="connsiteY45" fmla="*/ 106173 h 217312"/>
                  <a:gd name="connsiteX46" fmla="*/ 22973 w 111760"/>
                  <a:gd name="connsiteY46" fmla="*/ 106173 h 217312"/>
                  <a:gd name="connsiteX47" fmla="*/ 27009 w 111760"/>
                  <a:gd name="connsiteY47" fmla="*/ 108035 h 217312"/>
                  <a:gd name="connsiteX48" fmla="*/ 30113 w 111760"/>
                  <a:gd name="connsiteY48" fmla="*/ 108035 h 217312"/>
                  <a:gd name="connsiteX49" fmla="*/ 32286 w 111760"/>
                  <a:gd name="connsiteY49" fmla="*/ 108035 h 217312"/>
                  <a:gd name="connsiteX50" fmla="*/ 35391 w 111760"/>
                  <a:gd name="connsiteY50" fmla="*/ 110208 h 217312"/>
                  <a:gd name="connsiteX51" fmla="*/ 39737 w 111760"/>
                  <a:gd name="connsiteY51" fmla="*/ 112381 h 217312"/>
                  <a:gd name="connsiteX52" fmla="*/ 41600 w 111760"/>
                  <a:gd name="connsiteY52" fmla="*/ 112381 h 217312"/>
                  <a:gd name="connsiteX53" fmla="*/ 41600 w 111760"/>
                  <a:gd name="connsiteY53" fmla="*/ 113313 h 217312"/>
                  <a:gd name="connsiteX54" fmla="*/ 42842 w 111760"/>
                  <a:gd name="connsiteY54" fmla="*/ 113313 h 217312"/>
                  <a:gd name="connsiteX55" fmla="*/ 44704 w 111760"/>
                  <a:gd name="connsiteY55" fmla="*/ 117659 h 217312"/>
                  <a:gd name="connsiteX56" fmla="*/ 44704 w 111760"/>
                  <a:gd name="connsiteY56" fmla="*/ 119832 h 217312"/>
                  <a:gd name="connsiteX57" fmla="*/ 46877 w 111760"/>
                  <a:gd name="connsiteY57" fmla="*/ 120763 h 217312"/>
                  <a:gd name="connsiteX58" fmla="*/ 46877 w 111760"/>
                  <a:gd name="connsiteY58" fmla="*/ 122937 h 217312"/>
                  <a:gd name="connsiteX59" fmla="*/ 49051 w 111760"/>
                  <a:gd name="connsiteY59" fmla="*/ 126972 h 217312"/>
                  <a:gd name="connsiteX60" fmla="*/ 42842 w 111760"/>
                  <a:gd name="connsiteY60" fmla="*/ 130077 h 217312"/>
                  <a:gd name="connsiteX61" fmla="*/ 35391 w 111760"/>
                  <a:gd name="connsiteY61" fmla="*/ 134423 h 217312"/>
                  <a:gd name="connsiteX62" fmla="*/ 32286 w 111760"/>
                  <a:gd name="connsiteY62" fmla="*/ 137528 h 217312"/>
                  <a:gd name="connsiteX63" fmla="*/ 27009 w 111760"/>
                  <a:gd name="connsiteY63" fmla="*/ 142805 h 217312"/>
                  <a:gd name="connsiteX64" fmla="*/ 25146 w 111760"/>
                  <a:gd name="connsiteY64" fmla="*/ 150256 h 217312"/>
                  <a:gd name="connsiteX65" fmla="*/ 22973 w 111760"/>
                  <a:gd name="connsiteY65" fmla="*/ 154292 h 217312"/>
                  <a:gd name="connsiteX66" fmla="*/ 22973 w 111760"/>
                  <a:gd name="connsiteY66" fmla="*/ 156465 h 217312"/>
                  <a:gd name="connsiteX67" fmla="*/ 25146 w 111760"/>
                  <a:gd name="connsiteY67" fmla="*/ 157396 h 217312"/>
                  <a:gd name="connsiteX68" fmla="*/ 25146 w 111760"/>
                  <a:gd name="connsiteY68" fmla="*/ 159569 h 217312"/>
                  <a:gd name="connsiteX69" fmla="*/ 29182 w 111760"/>
                  <a:gd name="connsiteY69" fmla="*/ 163915 h 217312"/>
                  <a:gd name="connsiteX70" fmla="*/ 15522 w 111760"/>
                  <a:gd name="connsiteY70" fmla="*/ 167020 h 217312"/>
                  <a:gd name="connsiteX71" fmla="*/ 17695 w 111760"/>
                  <a:gd name="connsiteY71" fmla="*/ 172297 h 217312"/>
                  <a:gd name="connsiteX72" fmla="*/ 17695 w 111760"/>
                  <a:gd name="connsiteY72" fmla="*/ 176333 h 217312"/>
                  <a:gd name="connsiteX73" fmla="*/ 19869 w 111760"/>
                  <a:gd name="connsiteY73" fmla="*/ 178506 h 217312"/>
                  <a:gd name="connsiteX74" fmla="*/ 19869 w 111760"/>
                  <a:gd name="connsiteY74" fmla="*/ 179438 h 217312"/>
                  <a:gd name="connsiteX75" fmla="*/ 22973 w 111760"/>
                  <a:gd name="connsiteY75" fmla="*/ 181611 h 217312"/>
                  <a:gd name="connsiteX76" fmla="*/ 27009 w 111760"/>
                  <a:gd name="connsiteY76" fmla="*/ 181611 h 217312"/>
                  <a:gd name="connsiteX77" fmla="*/ 32286 w 111760"/>
                  <a:gd name="connsiteY77" fmla="*/ 181611 h 217312"/>
                  <a:gd name="connsiteX78" fmla="*/ 22973 w 111760"/>
                  <a:gd name="connsiteY78" fmla="*/ 198375 h 217312"/>
                  <a:gd name="connsiteX79" fmla="*/ 12418 w 111760"/>
                  <a:gd name="connsiteY79" fmla="*/ 214208 h 217312"/>
                  <a:gd name="connsiteX80" fmla="*/ 12418 w 111760"/>
                  <a:gd name="connsiteY80" fmla="*/ 218554 h 217312"/>
                  <a:gd name="connsiteX81" fmla="*/ 29182 w 111760"/>
                  <a:gd name="connsiteY81" fmla="*/ 216381 h 217312"/>
                  <a:gd name="connsiteX82" fmla="*/ 49051 w 111760"/>
                  <a:gd name="connsiteY82" fmla="*/ 211103 h 217312"/>
                  <a:gd name="connsiteX83" fmla="*/ 70782 w 111760"/>
                  <a:gd name="connsiteY83" fmla="*/ 205826 h 217312"/>
                  <a:gd name="connsiteX84" fmla="*/ 88477 w 111760"/>
                  <a:gd name="connsiteY84" fmla="*/ 198375 h 217312"/>
                  <a:gd name="connsiteX85" fmla="*/ 99964 w 111760"/>
                  <a:gd name="connsiteY85" fmla="*/ 191235 h 217312"/>
                  <a:gd name="connsiteX86" fmla="*/ 108346 w 111760"/>
                  <a:gd name="connsiteY86" fmla="*/ 183784 h 217312"/>
                  <a:gd name="connsiteX87" fmla="*/ 112692 w 111760"/>
                  <a:gd name="connsiteY87" fmla="*/ 171056 h 217312"/>
                  <a:gd name="connsiteX88" fmla="*/ 110519 w 111760"/>
                  <a:gd name="connsiteY88" fmla="*/ 157396 h 2173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</a:cxnLst>
                <a:rect l="l" t="t" r="r" b="b"/>
                <a:pathLst>
                  <a:path w="111760" h="217312">
                    <a:moveTo>
                      <a:pt x="103068" y="141874"/>
                    </a:moveTo>
                    <a:lnTo>
                      <a:pt x="93755" y="122937"/>
                    </a:lnTo>
                    <a:lnTo>
                      <a:pt x="83510" y="106173"/>
                    </a:lnTo>
                    <a:lnTo>
                      <a:pt x="70782" y="92513"/>
                    </a:lnTo>
                    <a:lnTo>
                      <a:pt x="61468" y="78853"/>
                    </a:lnTo>
                    <a:lnTo>
                      <a:pt x="52155" y="70471"/>
                    </a:lnTo>
                    <a:lnTo>
                      <a:pt x="56191" y="63021"/>
                    </a:lnTo>
                    <a:lnTo>
                      <a:pt x="61468" y="53397"/>
                    </a:lnTo>
                    <a:lnTo>
                      <a:pt x="64573" y="41910"/>
                    </a:lnTo>
                    <a:lnTo>
                      <a:pt x="59295" y="29492"/>
                    </a:lnTo>
                    <a:lnTo>
                      <a:pt x="59295" y="22042"/>
                    </a:lnTo>
                    <a:lnTo>
                      <a:pt x="54328" y="22042"/>
                    </a:lnTo>
                    <a:lnTo>
                      <a:pt x="49982" y="24215"/>
                    </a:lnTo>
                    <a:lnTo>
                      <a:pt x="49051" y="26078"/>
                    </a:lnTo>
                    <a:lnTo>
                      <a:pt x="44704" y="29492"/>
                    </a:lnTo>
                    <a:lnTo>
                      <a:pt x="35391" y="29492"/>
                    </a:lnTo>
                    <a:lnTo>
                      <a:pt x="39737" y="24215"/>
                    </a:lnTo>
                    <a:lnTo>
                      <a:pt x="42842" y="18937"/>
                    </a:lnTo>
                    <a:lnTo>
                      <a:pt x="44704" y="12418"/>
                    </a:lnTo>
                    <a:lnTo>
                      <a:pt x="49051" y="5278"/>
                    </a:lnTo>
                    <a:lnTo>
                      <a:pt x="34460" y="2173"/>
                    </a:lnTo>
                    <a:lnTo>
                      <a:pt x="15522" y="0"/>
                    </a:lnTo>
                    <a:lnTo>
                      <a:pt x="14591" y="16764"/>
                    </a:lnTo>
                    <a:lnTo>
                      <a:pt x="8382" y="27319"/>
                    </a:lnTo>
                    <a:lnTo>
                      <a:pt x="3104" y="36633"/>
                    </a:lnTo>
                    <a:lnTo>
                      <a:pt x="0" y="46257"/>
                    </a:lnTo>
                    <a:lnTo>
                      <a:pt x="931" y="58674"/>
                    </a:lnTo>
                    <a:lnTo>
                      <a:pt x="5278" y="75438"/>
                    </a:lnTo>
                    <a:lnTo>
                      <a:pt x="8382" y="93444"/>
                    </a:lnTo>
                    <a:lnTo>
                      <a:pt x="10555" y="92513"/>
                    </a:lnTo>
                    <a:lnTo>
                      <a:pt x="12418" y="90340"/>
                    </a:lnTo>
                    <a:lnTo>
                      <a:pt x="14591" y="90340"/>
                    </a:lnTo>
                    <a:lnTo>
                      <a:pt x="14591" y="88167"/>
                    </a:lnTo>
                    <a:lnTo>
                      <a:pt x="14591" y="85994"/>
                    </a:lnTo>
                    <a:lnTo>
                      <a:pt x="15522" y="82889"/>
                    </a:lnTo>
                    <a:lnTo>
                      <a:pt x="19869" y="82889"/>
                    </a:lnTo>
                    <a:lnTo>
                      <a:pt x="19869" y="85994"/>
                    </a:lnTo>
                    <a:lnTo>
                      <a:pt x="19869" y="88167"/>
                    </a:lnTo>
                    <a:lnTo>
                      <a:pt x="17695" y="90340"/>
                    </a:lnTo>
                    <a:lnTo>
                      <a:pt x="17695" y="92513"/>
                    </a:lnTo>
                    <a:lnTo>
                      <a:pt x="15522" y="93444"/>
                    </a:lnTo>
                    <a:lnTo>
                      <a:pt x="17695" y="97480"/>
                    </a:lnTo>
                    <a:lnTo>
                      <a:pt x="17695" y="100895"/>
                    </a:lnTo>
                    <a:lnTo>
                      <a:pt x="17695" y="102758"/>
                    </a:lnTo>
                    <a:lnTo>
                      <a:pt x="19869" y="104931"/>
                    </a:lnTo>
                    <a:lnTo>
                      <a:pt x="19869" y="106173"/>
                    </a:lnTo>
                    <a:lnTo>
                      <a:pt x="22973" y="106173"/>
                    </a:lnTo>
                    <a:lnTo>
                      <a:pt x="27009" y="108035"/>
                    </a:lnTo>
                    <a:lnTo>
                      <a:pt x="30113" y="108035"/>
                    </a:lnTo>
                    <a:lnTo>
                      <a:pt x="32286" y="108035"/>
                    </a:lnTo>
                    <a:lnTo>
                      <a:pt x="35391" y="110208"/>
                    </a:lnTo>
                    <a:lnTo>
                      <a:pt x="39737" y="112381"/>
                    </a:lnTo>
                    <a:lnTo>
                      <a:pt x="41600" y="112381"/>
                    </a:lnTo>
                    <a:lnTo>
                      <a:pt x="41600" y="113313"/>
                    </a:lnTo>
                    <a:lnTo>
                      <a:pt x="42842" y="113313"/>
                    </a:lnTo>
                    <a:lnTo>
                      <a:pt x="44704" y="117659"/>
                    </a:lnTo>
                    <a:lnTo>
                      <a:pt x="44704" y="119832"/>
                    </a:lnTo>
                    <a:lnTo>
                      <a:pt x="46877" y="120763"/>
                    </a:lnTo>
                    <a:lnTo>
                      <a:pt x="46877" y="122937"/>
                    </a:lnTo>
                    <a:lnTo>
                      <a:pt x="49051" y="126972"/>
                    </a:lnTo>
                    <a:lnTo>
                      <a:pt x="42842" y="130077"/>
                    </a:lnTo>
                    <a:lnTo>
                      <a:pt x="35391" y="134423"/>
                    </a:lnTo>
                    <a:lnTo>
                      <a:pt x="32286" y="137528"/>
                    </a:lnTo>
                    <a:lnTo>
                      <a:pt x="27009" y="142805"/>
                    </a:lnTo>
                    <a:lnTo>
                      <a:pt x="25146" y="150256"/>
                    </a:lnTo>
                    <a:lnTo>
                      <a:pt x="22973" y="154292"/>
                    </a:lnTo>
                    <a:lnTo>
                      <a:pt x="22973" y="156465"/>
                    </a:lnTo>
                    <a:lnTo>
                      <a:pt x="25146" y="157396"/>
                    </a:lnTo>
                    <a:lnTo>
                      <a:pt x="25146" y="159569"/>
                    </a:lnTo>
                    <a:lnTo>
                      <a:pt x="29182" y="163915"/>
                    </a:lnTo>
                    <a:lnTo>
                      <a:pt x="15522" y="167020"/>
                    </a:lnTo>
                    <a:lnTo>
                      <a:pt x="17695" y="172297"/>
                    </a:lnTo>
                    <a:lnTo>
                      <a:pt x="17695" y="176333"/>
                    </a:lnTo>
                    <a:lnTo>
                      <a:pt x="19869" y="178506"/>
                    </a:lnTo>
                    <a:lnTo>
                      <a:pt x="19869" y="179438"/>
                    </a:lnTo>
                    <a:lnTo>
                      <a:pt x="22973" y="181611"/>
                    </a:lnTo>
                    <a:lnTo>
                      <a:pt x="27009" y="181611"/>
                    </a:lnTo>
                    <a:lnTo>
                      <a:pt x="32286" y="181611"/>
                    </a:lnTo>
                    <a:lnTo>
                      <a:pt x="22973" y="198375"/>
                    </a:lnTo>
                    <a:lnTo>
                      <a:pt x="12418" y="214208"/>
                    </a:lnTo>
                    <a:lnTo>
                      <a:pt x="12418" y="218554"/>
                    </a:lnTo>
                    <a:lnTo>
                      <a:pt x="29182" y="216381"/>
                    </a:lnTo>
                    <a:lnTo>
                      <a:pt x="49051" y="211103"/>
                    </a:lnTo>
                    <a:lnTo>
                      <a:pt x="70782" y="205826"/>
                    </a:lnTo>
                    <a:lnTo>
                      <a:pt x="88477" y="198375"/>
                    </a:lnTo>
                    <a:lnTo>
                      <a:pt x="99964" y="191235"/>
                    </a:lnTo>
                    <a:lnTo>
                      <a:pt x="108346" y="183784"/>
                    </a:lnTo>
                    <a:lnTo>
                      <a:pt x="112692" y="171056"/>
                    </a:lnTo>
                    <a:lnTo>
                      <a:pt x="110519" y="157396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9" name="Freeform: Shape 108">
                <a:extLst>
                  <a:ext uri="{FF2B5EF4-FFF2-40B4-BE49-F238E27FC236}">
                    <a16:creationId xmlns:a16="http://schemas.microsoft.com/office/drawing/2014/main" id="{2F8DBC29-5F4C-4CBD-AB68-AAD61F68F197}"/>
                  </a:ext>
                </a:extLst>
              </p:cNvPr>
              <p:cNvSpPr/>
              <p:nvPr/>
            </p:nvSpPr>
            <p:spPr>
              <a:xfrm>
                <a:off x="5278762" y="4812379"/>
                <a:ext cx="24836" cy="34149"/>
              </a:xfrm>
              <a:custGeom>
                <a:avLst/>
                <a:gdLst>
                  <a:gd name="connsiteX0" fmla="*/ 23904 w 24835"/>
                  <a:gd name="connsiteY0" fmla="*/ 10555 h 34149"/>
                  <a:gd name="connsiteX1" fmla="*/ 23904 w 24835"/>
                  <a:gd name="connsiteY1" fmla="*/ 7451 h 34149"/>
                  <a:gd name="connsiteX2" fmla="*/ 22042 w 24835"/>
                  <a:gd name="connsiteY2" fmla="*/ 5278 h 34149"/>
                  <a:gd name="connsiteX3" fmla="*/ 19869 w 24835"/>
                  <a:gd name="connsiteY3" fmla="*/ 3104 h 34149"/>
                  <a:gd name="connsiteX4" fmla="*/ 16764 w 24835"/>
                  <a:gd name="connsiteY4" fmla="*/ 0 h 34149"/>
                  <a:gd name="connsiteX5" fmla="*/ 9313 w 24835"/>
                  <a:gd name="connsiteY5" fmla="*/ 10555 h 34149"/>
                  <a:gd name="connsiteX6" fmla="*/ 2173 w 24835"/>
                  <a:gd name="connsiteY6" fmla="*/ 14901 h 34149"/>
                  <a:gd name="connsiteX7" fmla="*/ 0 w 24835"/>
                  <a:gd name="connsiteY7" fmla="*/ 15833 h 34149"/>
                  <a:gd name="connsiteX8" fmla="*/ 0 w 24835"/>
                  <a:gd name="connsiteY8" fmla="*/ 18006 h 34149"/>
                  <a:gd name="connsiteX9" fmla="*/ 3104 w 24835"/>
                  <a:gd name="connsiteY9" fmla="*/ 23283 h 34149"/>
                  <a:gd name="connsiteX10" fmla="*/ 9313 w 24835"/>
                  <a:gd name="connsiteY10" fmla="*/ 35701 h 34149"/>
                  <a:gd name="connsiteX11" fmla="*/ 12418 w 24835"/>
                  <a:gd name="connsiteY11" fmla="*/ 35701 h 34149"/>
                  <a:gd name="connsiteX12" fmla="*/ 14591 w 24835"/>
                  <a:gd name="connsiteY12" fmla="*/ 34770 h 34149"/>
                  <a:gd name="connsiteX13" fmla="*/ 16764 w 24835"/>
                  <a:gd name="connsiteY13" fmla="*/ 34770 h 34149"/>
                  <a:gd name="connsiteX14" fmla="*/ 17695 w 24835"/>
                  <a:gd name="connsiteY14" fmla="*/ 34770 h 34149"/>
                  <a:gd name="connsiteX15" fmla="*/ 19869 w 24835"/>
                  <a:gd name="connsiteY15" fmla="*/ 32597 h 34149"/>
                  <a:gd name="connsiteX16" fmla="*/ 22042 w 24835"/>
                  <a:gd name="connsiteY16" fmla="*/ 30424 h 34149"/>
                  <a:gd name="connsiteX17" fmla="*/ 22042 w 24835"/>
                  <a:gd name="connsiteY17" fmla="*/ 28561 h 34149"/>
                  <a:gd name="connsiteX18" fmla="*/ 22042 w 24835"/>
                  <a:gd name="connsiteY18" fmla="*/ 27319 h 34149"/>
                  <a:gd name="connsiteX19" fmla="*/ 22042 w 24835"/>
                  <a:gd name="connsiteY19" fmla="*/ 25146 h 34149"/>
                  <a:gd name="connsiteX20" fmla="*/ 23904 w 24835"/>
                  <a:gd name="connsiteY20" fmla="*/ 23283 h 34149"/>
                  <a:gd name="connsiteX21" fmla="*/ 25146 w 24835"/>
                  <a:gd name="connsiteY21" fmla="*/ 19869 h 34149"/>
                  <a:gd name="connsiteX22" fmla="*/ 23904 w 24835"/>
                  <a:gd name="connsiteY22" fmla="*/ 14901 h 34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4835" h="34149">
                    <a:moveTo>
                      <a:pt x="23904" y="10555"/>
                    </a:moveTo>
                    <a:lnTo>
                      <a:pt x="23904" y="7451"/>
                    </a:lnTo>
                    <a:lnTo>
                      <a:pt x="22042" y="5278"/>
                    </a:lnTo>
                    <a:lnTo>
                      <a:pt x="19869" y="3104"/>
                    </a:lnTo>
                    <a:lnTo>
                      <a:pt x="16764" y="0"/>
                    </a:lnTo>
                    <a:lnTo>
                      <a:pt x="9313" y="10555"/>
                    </a:lnTo>
                    <a:lnTo>
                      <a:pt x="2173" y="14901"/>
                    </a:lnTo>
                    <a:lnTo>
                      <a:pt x="0" y="15833"/>
                    </a:lnTo>
                    <a:lnTo>
                      <a:pt x="0" y="18006"/>
                    </a:lnTo>
                    <a:lnTo>
                      <a:pt x="3104" y="23283"/>
                    </a:lnTo>
                    <a:lnTo>
                      <a:pt x="9313" y="35701"/>
                    </a:lnTo>
                    <a:lnTo>
                      <a:pt x="12418" y="35701"/>
                    </a:lnTo>
                    <a:lnTo>
                      <a:pt x="14591" y="34770"/>
                    </a:lnTo>
                    <a:lnTo>
                      <a:pt x="16764" y="34770"/>
                    </a:lnTo>
                    <a:lnTo>
                      <a:pt x="17695" y="34770"/>
                    </a:lnTo>
                    <a:lnTo>
                      <a:pt x="19869" y="32597"/>
                    </a:lnTo>
                    <a:lnTo>
                      <a:pt x="22042" y="30424"/>
                    </a:lnTo>
                    <a:lnTo>
                      <a:pt x="22042" y="28561"/>
                    </a:lnTo>
                    <a:lnTo>
                      <a:pt x="22042" y="27319"/>
                    </a:lnTo>
                    <a:lnTo>
                      <a:pt x="22042" y="25146"/>
                    </a:lnTo>
                    <a:lnTo>
                      <a:pt x="23904" y="23283"/>
                    </a:lnTo>
                    <a:lnTo>
                      <a:pt x="25146" y="19869"/>
                    </a:lnTo>
                    <a:lnTo>
                      <a:pt x="23904" y="14901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0" name="Freeform: Shape 109">
                <a:extLst>
                  <a:ext uri="{FF2B5EF4-FFF2-40B4-BE49-F238E27FC236}">
                    <a16:creationId xmlns:a16="http://schemas.microsoft.com/office/drawing/2014/main" id="{558C80E3-77D0-4653-9030-57BA038B97D7}"/>
                  </a:ext>
                </a:extLst>
              </p:cNvPr>
              <p:cNvSpPr/>
              <p:nvPr/>
            </p:nvSpPr>
            <p:spPr>
              <a:xfrm>
                <a:off x="7689063" y="4320943"/>
                <a:ext cx="49671" cy="27940"/>
              </a:xfrm>
              <a:custGeom>
                <a:avLst/>
                <a:gdLst>
                  <a:gd name="connsiteX0" fmla="*/ 49051 w 49671"/>
                  <a:gd name="connsiteY0" fmla="*/ 12418 h 27940"/>
                  <a:gd name="connsiteX1" fmla="*/ 44704 w 49671"/>
                  <a:gd name="connsiteY1" fmla="*/ 10555 h 27940"/>
                  <a:gd name="connsiteX2" fmla="*/ 43773 w 49671"/>
                  <a:gd name="connsiteY2" fmla="*/ 10555 h 27940"/>
                  <a:gd name="connsiteX3" fmla="*/ 41600 w 49671"/>
                  <a:gd name="connsiteY3" fmla="*/ 10555 h 27940"/>
                  <a:gd name="connsiteX4" fmla="*/ 37564 w 49671"/>
                  <a:gd name="connsiteY4" fmla="*/ 10555 h 27940"/>
                  <a:gd name="connsiteX5" fmla="*/ 36322 w 49671"/>
                  <a:gd name="connsiteY5" fmla="*/ 10555 h 27940"/>
                  <a:gd name="connsiteX6" fmla="*/ 34460 w 49671"/>
                  <a:gd name="connsiteY6" fmla="*/ 9313 h 27940"/>
                  <a:gd name="connsiteX7" fmla="*/ 30113 w 49671"/>
                  <a:gd name="connsiteY7" fmla="*/ 9313 h 27940"/>
                  <a:gd name="connsiteX8" fmla="*/ 27009 w 49671"/>
                  <a:gd name="connsiteY8" fmla="*/ 5278 h 27940"/>
                  <a:gd name="connsiteX9" fmla="*/ 22973 w 49671"/>
                  <a:gd name="connsiteY9" fmla="*/ 0 h 27940"/>
                  <a:gd name="connsiteX10" fmla="*/ 15522 w 49671"/>
                  <a:gd name="connsiteY10" fmla="*/ 3104 h 27940"/>
                  <a:gd name="connsiteX11" fmla="*/ 10555 w 49671"/>
                  <a:gd name="connsiteY11" fmla="*/ 7451 h 27940"/>
                  <a:gd name="connsiteX12" fmla="*/ 5278 w 49671"/>
                  <a:gd name="connsiteY12" fmla="*/ 10555 h 27940"/>
                  <a:gd name="connsiteX13" fmla="*/ 0 w 49671"/>
                  <a:gd name="connsiteY13" fmla="*/ 15833 h 27940"/>
                  <a:gd name="connsiteX14" fmla="*/ 0 w 49671"/>
                  <a:gd name="connsiteY14" fmla="*/ 30424 h 27940"/>
                  <a:gd name="connsiteX15" fmla="*/ 36322 w 49671"/>
                  <a:gd name="connsiteY15" fmla="*/ 27319 h 27940"/>
                  <a:gd name="connsiteX16" fmla="*/ 43773 w 49671"/>
                  <a:gd name="connsiteY16" fmla="*/ 22042 h 27940"/>
                  <a:gd name="connsiteX17" fmla="*/ 50913 w 49671"/>
                  <a:gd name="connsiteY17" fmla="*/ 15833 h 279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49671" h="27940">
                    <a:moveTo>
                      <a:pt x="49051" y="12418"/>
                    </a:moveTo>
                    <a:lnTo>
                      <a:pt x="44704" y="10555"/>
                    </a:lnTo>
                    <a:lnTo>
                      <a:pt x="43773" y="10555"/>
                    </a:lnTo>
                    <a:lnTo>
                      <a:pt x="41600" y="10555"/>
                    </a:lnTo>
                    <a:lnTo>
                      <a:pt x="37564" y="10555"/>
                    </a:lnTo>
                    <a:lnTo>
                      <a:pt x="36322" y="10555"/>
                    </a:lnTo>
                    <a:lnTo>
                      <a:pt x="34460" y="9313"/>
                    </a:lnTo>
                    <a:lnTo>
                      <a:pt x="30113" y="9313"/>
                    </a:lnTo>
                    <a:lnTo>
                      <a:pt x="27009" y="5278"/>
                    </a:lnTo>
                    <a:lnTo>
                      <a:pt x="22973" y="0"/>
                    </a:lnTo>
                    <a:lnTo>
                      <a:pt x="15522" y="3104"/>
                    </a:lnTo>
                    <a:lnTo>
                      <a:pt x="10555" y="7451"/>
                    </a:lnTo>
                    <a:lnTo>
                      <a:pt x="5278" y="10555"/>
                    </a:lnTo>
                    <a:lnTo>
                      <a:pt x="0" y="15833"/>
                    </a:lnTo>
                    <a:lnTo>
                      <a:pt x="0" y="30424"/>
                    </a:lnTo>
                    <a:lnTo>
                      <a:pt x="36322" y="27319"/>
                    </a:lnTo>
                    <a:lnTo>
                      <a:pt x="43773" y="22042"/>
                    </a:lnTo>
                    <a:lnTo>
                      <a:pt x="50913" y="15833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1" name="Freeform: Shape 110">
                <a:extLst>
                  <a:ext uri="{FF2B5EF4-FFF2-40B4-BE49-F238E27FC236}">
                    <a16:creationId xmlns:a16="http://schemas.microsoft.com/office/drawing/2014/main" id="{CD38E68A-819C-4343-8239-86B8DC7F46D0}"/>
                  </a:ext>
                </a:extLst>
              </p:cNvPr>
              <p:cNvSpPr/>
              <p:nvPr/>
            </p:nvSpPr>
            <p:spPr>
              <a:xfrm>
                <a:off x="5774854" y="4394519"/>
                <a:ext cx="15522" cy="9313"/>
              </a:xfrm>
              <a:custGeom>
                <a:avLst/>
                <a:gdLst>
                  <a:gd name="connsiteX0" fmla="*/ 0 w 15522"/>
                  <a:gd name="connsiteY0" fmla="*/ 931 h 9313"/>
                  <a:gd name="connsiteX1" fmla="*/ 2173 w 15522"/>
                  <a:gd name="connsiteY1" fmla="*/ 3104 h 9313"/>
                  <a:gd name="connsiteX2" fmla="*/ 2173 w 15522"/>
                  <a:gd name="connsiteY2" fmla="*/ 5278 h 9313"/>
                  <a:gd name="connsiteX3" fmla="*/ 4036 w 15522"/>
                  <a:gd name="connsiteY3" fmla="*/ 8382 h 9313"/>
                  <a:gd name="connsiteX4" fmla="*/ 4036 w 15522"/>
                  <a:gd name="connsiteY4" fmla="*/ 10245 h 9313"/>
                  <a:gd name="connsiteX5" fmla="*/ 7140 w 15522"/>
                  <a:gd name="connsiteY5" fmla="*/ 10245 h 9313"/>
                  <a:gd name="connsiteX6" fmla="*/ 9313 w 15522"/>
                  <a:gd name="connsiteY6" fmla="*/ 10245 h 9313"/>
                  <a:gd name="connsiteX7" fmla="*/ 13349 w 15522"/>
                  <a:gd name="connsiteY7" fmla="*/ 7140 h 9313"/>
                  <a:gd name="connsiteX8" fmla="*/ 16764 w 15522"/>
                  <a:gd name="connsiteY8" fmla="*/ 7140 h 9313"/>
                  <a:gd name="connsiteX9" fmla="*/ 16764 w 15522"/>
                  <a:gd name="connsiteY9" fmla="*/ 0 h 9313"/>
                  <a:gd name="connsiteX10" fmla="*/ 0 w 15522"/>
                  <a:gd name="connsiteY10" fmla="*/ 0 h 93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5522" h="9313">
                    <a:moveTo>
                      <a:pt x="0" y="931"/>
                    </a:moveTo>
                    <a:lnTo>
                      <a:pt x="2173" y="3104"/>
                    </a:lnTo>
                    <a:lnTo>
                      <a:pt x="2173" y="5278"/>
                    </a:lnTo>
                    <a:lnTo>
                      <a:pt x="4036" y="8382"/>
                    </a:lnTo>
                    <a:lnTo>
                      <a:pt x="4036" y="10245"/>
                    </a:lnTo>
                    <a:lnTo>
                      <a:pt x="7140" y="10245"/>
                    </a:lnTo>
                    <a:lnTo>
                      <a:pt x="9313" y="10245"/>
                    </a:lnTo>
                    <a:lnTo>
                      <a:pt x="13349" y="7140"/>
                    </a:lnTo>
                    <a:lnTo>
                      <a:pt x="16764" y="7140"/>
                    </a:lnTo>
                    <a:lnTo>
                      <a:pt x="1676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2" name="Freeform: Shape 111">
                <a:extLst>
                  <a:ext uri="{FF2B5EF4-FFF2-40B4-BE49-F238E27FC236}">
                    <a16:creationId xmlns:a16="http://schemas.microsoft.com/office/drawing/2014/main" id="{5DDFE8F1-447D-4596-ADC4-8BBD71286E51}"/>
                  </a:ext>
                </a:extLst>
              </p:cNvPr>
              <p:cNvSpPr/>
              <p:nvPr/>
            </p:nvSpPr>
            <p:spPr>
              <a:xfrm>
                <a:off x="7132744" y="4215702"/>
                <a:ext cx="55880" cy="21731"/>
              </a:xfrm>
              <a:custGeom>
                <a:avLst/>
                <a:gdLst>
                  <a:gd name="connsiteX0" fmla="*/ 51844 w 55880"/>
                  <a:gd name="connsiteY0" fmla="*/ 7451 h 21731"/>
                  <a:gd name="connsiteX1" fmla="*/ 36322 w 55880"/>
                  <a:gd name="connsiteY1" fmla="*/ 4346 h 21731"/>
                  <a:gd name="connsiteX2" fmla="*/ 19558 w 55880"/>
                  <a:gd name="connsiteY2" fmla="*/ 0 h 21731"/>
                  <a:gd name="connsiteX3" fmla="*/ 0 w 55880"/>
                  <a:gd name="connsiteY3" fmla="*/ 0 h 21731"/>
                  <a:gd name="connsiteX4" fmla="*/ 0 w 55880"/>
                  <a:gd name="connsiteY4" fmla="*/ 7451 h 21731"/>
                  <a:gd name="connsiteX5" fmla="*/ 931 w 55880"/>
                  <a:gd name="connsiteY5" fmla="*/ 13660 h 21731"/>
                  <a:gd name="connsiteX6" fmla="*/ 931 w 55880"/>
                  <a:gd name="connsiteY6" fmla="*/ 18937 h 21731"/>
                  <a:gd name="connsiteX7" fmla="*/ 3104 w 55880"/>
                  <a:gd name="connsiteY7" fmla="*/ 24215 h 21731"/>
                  <a:gd name="connsiteX8" fmla="*/ 56191 w 55880"/>
                  <a:gd name="connsiteY8" fmla="*/ 24215 h 217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5880" h="21731">
                    <a:moveTo>
                      <a:pt x="51844" y="7451"/>
                    </a:moveTo>
                    <a:lnTo>
                      <a:pt x="36322" y="4346"/>
                    </a:lnTo>
                    <a:lnTo>
                      <a:pt x="19558" y="0"/>
                    </a:lnTo>
                    <a:lnTo>
                      <a:pt x="0" y="0"/>
                    </a:lnTo>
                    <a:lnTo>
                      <a:pt x="0" y="7451"/>
                    </a:lnTo>
                    <a:lnTo>
                      <a:pt x="931" y="13660"/>
                    </a:lnTo>
                    <a:lnTo>
                      <a:pt x="931" y="18937"/>
                    </a:lnTo>
                    <a:lnTo>
                      <a:pt x="3104" y="24215"/>
                    </a:lnTo>
                    <a:lnTo>
                      <a:pt x="56191" y="24215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3" name="Freeform: Shape 112">
                <a:extLst>
                  <a:ext uri="{FF2B5EF4-FFF2-40B4-BE49-F238E27FC236}">
                    <a16:creationId xmlns:a16="http://schemas.microsoft.com/office/drawing/2014/main" id="{1EA25EAE-4E29-4CC2-B031-36D79225E75B}"/>
                  </a:ext>
                </a:extLst>
              </p:cNvPr>
              <p:cNvSpPr/>
              <p:nvPr/>
            </p:nvSpPr>
            <p:spPr>
              <a:xfrm>
                <a:off x="5371586" y="4771400"/>
                <a:ext cx="18627" cy="27940"/>
              </a:xfrm>
              <a:custGeom>
                <a:avLst/>
                <a:gdLst>
                  <a:gd name="connsiteX0" fmla="*/ 16454 w 18626"/>
                  <a:gd name="connsiteY0" fmla="*/ 2173 h 27940"/>
                  <a:gd name="connsiteX1" fmla="*/ 14591 w 18626"/>
                  <a:gd name="connsiteY1" fmla="*/ 2173 h 27940"/>
                  <a:gd name="connsiteX2" fmla="*/ 12418 w 18626"/>
                  <a:gd name="connsiteY2" fmla="*/ 2173 h 27940"/>
                  <a:gd name="connsiteX3" fmla="*/ 7140 w 18626"/>
                  <a:gd name="connsiteY3" fmla="*/ 0 h 27940"/>
                  <a:gd name="connsiteX4" fmla="*/ 7140 w 18626"/>
                  <a:gd name="connsiteY4" fmla="*/ 5278 h 27940"/>
                  <a:gd name="connsiteX5" fmla="*/ 5278 w 18626"/>
                  <a:gd name="connsiteY5" fmla="*/ 9624 h 27940"/>
                  <a:gd name="connsiteX6" fmla="*/ 3104 w 18626"/>
                  <a:gd name="connsiteY6" fmla="*/ 12728 h 27940"/>
                  <a:gd name="connsiteX7" fmla="*/ 0 w 18626"/>
                  <a:gd name="connsiteY7" fmla="*/ 16764 h 27940"/>
                  <a:gd name="connsiteX8" fmla="*/ 1863 w 18626"/>
                  <a:gd name="connsiteY8" fmla="*/ 20179 h 27940"/>
                  <a:gd name="connsiteX9" fmla="*/ 1863 w 18626"/>
                  <a:gd name="connsiteY9" fmla="*/ 22042 h 27940"/>
                  <a:gd name="connsiteX10" fmla="*/ 1863 w 18626"/>
                  <a:gd name="connsiteY10" fmla="*/ 24215 h 27940"/>
                  <a:gd name="connsiteX11" fmla="*/ 3104 w 18626"/>
                  <a:gd name="connsiteY11" fmla="*/ 24215 h 27940"/>
                  <a:gd name="connsiteX12" fmla="*/ 3104 w 18626"/>
                  <a:gd name="connsiteY12" fmla="*/ 29492 h 27940"/>
                  <a:gd name="connsiteX13" fmla="*/ 9313 w 18626"/>
                  <a:gd name="connsiteY13" fmla="*/ 26388 h 27940"/>
                  <a:gd name="connsiteX14" fmla="*/ 12418 w 18626"/>
                  <a:gd name="connsiteY14" fmla="*/ 20179 h 27940"/>
                  <a:gd name="connsiteX15" fmla="*/ 14591 w 18626"/>
                  <a:gd name="connsiteY15" fmla="*/ 14901 h 27940"/>
                  <a:gd name="connsiteX16" fmla="*/ 16454 w 18626"/>
                  <a:gd name="connsiteY16" fmla="*/ 9624 h 27940"/>
                  <a:gd name="connsiteX17" fmla="*/ 19868 w 18626"/>
                  <a:gd name="connsiteY17" fmla="*/ 4346 h 27940"/>
                  <a:gd name="connsiteX18" fmla="*/ 17695 w 18626"/>
                  <a:gd name="connsiteY18" fmla="*/ 4346 h 279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8626" h="27940">
                    <a:moveTo>
                      <a:pt x="16454" y="2173"/>
                    </a:moveTo>
                    <a:lnTo>
                      <a:pt x="14591" y="2173"/>
                    </a:lnTo>
                    <a:lnTo>
                      <a:pt x="12418" y="2173"/>
                    </a:lnTo>
                    <a:lnTo>
                      <a:pt x="7140" y="0"/>
                    </a:lnTo>
                    <a:lnTo>
                      <a:pt x="7140" y="5278"/>
                    </a:lnTo>
                    <a:lnTo>
                      <a:pt x="5278" y="9624"/>
                    </a:lnTo>
                    <a:lnTo>
                      <a:pt x="3104" y="12728"/>
                    </a:lnTo>
                    <a:lnTo>
                      <a:pt x="0" y="16764"/>
                    </a:lnTo>
                    <a:lnTo>
                      <a:pt x="1863" y="20179"/>
                    </a:lnTo>
                    <a:lnTo>
                      <a:pt x="1863" y="22042"/>
                    </a:lnTo>
                    <a:lnTo>
                      <a:pt x="1863" y="24215"/>
                    </a:lnTo>
                    <a:lnTo>
                      <a:pt x="3104" y="24215"/>
                    </a:lnTo>
                    <a:lnTo>
                      <a:pt x="3104" y="29492"/>
                    </a:lnTo>
                    <a:lnTo>
                      <a:pt x="9313" y="26388"/>
                    </a:lnTo>
                    <a:lnTo>
                      <a:pt x="12418" y="20179"/>
                    </a:lnTo>
                    <a:lnTo>
                      <a:pt x="14591" y="14901"/>
                    </a:lnTo>
                    <a:lnTo>
                      <a:pt x="16454" y="9624"/>
                    </a:lnTo>
                    <a:lnTo>
                      <a:pt x="19868" y="4346"/>
                    </a:lnTo>
                    <a:lnTo>
                      <a:pt x="17695" y="4346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4" name="Freeform: Shape 113">
                <a:extLst>
                  <a:ext uri="{FF2B5EF4-FFF2-40B4-BE49-F238E27FC236}">
                    <a16:creationId xmlns:a16="http://schemas.microsoft.com/office/drawing/2014/main" id="{3B924FC2-0FA7-45A8-B75B-0F30D9E86963}"/>
                  </a:ext>
                </a:extLst>
              </p:cNvPr>
              <p:cNvSpPr/>
              <p:nvPr/>
            </p:nvSpPr>
            <p:spPr>
              <a:xfrm>
                <a:off x="4983839" y="4840940"/>
                <a:ext cx="52776" cy="80716"/>
              </a:xfrm>
              <a:custGeom>
                <a:avLst/>
                <a:gdLst>
                  <a:gd name="connsiteX0" fmla="*/ 34460 w 52775"/>
                  <a:gd name="connsiteY0" fmla="*/ 1863 h 80715"/>
                  <a:gd name="connsiteX1" fmla="*/ 23904 w 52775"/>
                  <a:gd name="connsiteY1" fmla="*/ 7140 h 80715"/>
                  <a:gd name="connsiteX2" fmla="*/ 14591 w 52775"/>
                  <a:gd name="connsiteY2" fmla="*/ 14591 h 80715"/>
                  <a:gd name="connsiteX3" fmla="*/ 4346 w 52775"/>
                  <a:gd name="connsiteY3" fmla="*/ 23904 h 80715"/>
                  <a:gd name="connsiteX4" fmla="*/ 5278 w 52775"/>
                  <a:gd name="connsiteY4" fmla="*/ 42841 h 80715"/>
                  <a:gd name="connsiteX5" fmla="*/ 5278 w 52775"/>
                  <a:gd name="connsiteY5" fmla="*/ 58674 h 80715"/>
                  <a:gd name="connsiteX6" fmla="*/ 0 w 52775"/>
                  <a:gd name="connsiteY6" fmla="*/ 72334 h 80715"/>
                  <a:gd name="connsiteX7" fmla="*/ 0 w 52775"/>
                  <a:gd name="connsiteY7" fmla="*/ 80716 h 80715"/>
                  <a:gd name="connsiteX8" fmla="*/ 19869 w 52775"/>
                  <a:gd name="connsiteY8" fmla="*/ 79785 h 80715"/>
                  <a:gd name="connsiteX9" fmla="*/ 33528 w 52775"/>
                  <a:gd name="connsiteY9" fmla="*/ 75438 h 80715"/>
                  <a:gd name="connsiteX10" fmla="*/ 48119 w 52775"/>
                  <a:gd name="connsiteY10" fmla="*/ 67988 h 80715"/>
                  <a:gd name="connsiteX11" fmla="*/ 53086 w 52775"/>
                  <a:gd name="connsiteY11" fmla="*/ 44083 h 80715"/>
                  <a:gd name="connsiteX12" fmla="*/ 55259 w 52775"/>
                  <a:gd name="connsiteY12" fmla="*/ 22042 h 80715"/>
                  <a:gd name="connsiteX13" fmla="*/ 51224 w 52775"/>
                  <a:gd name="connsiteY13" fmla="*/ 0 h 80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52775" h="80715">
                    <a:moveTo>
                      <a:pt x="34460" y="1863"/>
                    </a:moveTo>
                    <a:lnTo>
                      <a:pt x="23904" y="7140"/>
                    </a:lnTo>
                    <a:lnTo>
                      <a:pt x="14591" y="14591"/>
                    </a:lnTo>
                    <a:lnTo>
                      <a:pt x="4346" y="23904"/>
                    </a:lnTo>
                    <a:lnTo>
                      <a:pt x="5278" y="42841"/>
                    </a:lnTo>
                    <a:lnTo>
                      <a:pt x="5278" y="58674"/>
                    </a:lnTo>
                    <a:lnTo>
                      <a:pt x="0" y="72334"/>
                    </a:lnTo>
                    <a:lnTo>
                      <a:pt x="0" y="80716"/>
                    </a:lnTo>
                    <a:lnTo>
                      <a:pt x="19869" y="79785"/>
                    </a:lnTo>
                    <a:lnTo>
                      <a:pt x="33528" y="75438"/>
                    </a:lnTo>
                    <a:lnTo>
                      <a:pt x="48119" y="67988"/>
                    </a:lnTo>
                    <a:lnTo>
                      <a:pt x="53086" y="44083"/>
                    </a:lnTo>
                    <a:lnTo>
                      <a:pt x="55259" y="22042"/>
                    </a:lnTo>
                    <a:lnTo>
                      <a:pt x="51224" y="0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5" name="Freeform: Shape 114">
                <a:extLst>
                  <a:ext uri="{FF2B5EF4-FFF2-40B4-BE49-F238E27FC236}">
                    <a16:creationId xmlns:a16="http://schemas.microsoft.com/office/drawing/2014/main" id="{FEB97D92-BED5-459E-969A-D5D1294F6F6E}"/>
                  </a:ext>
                </a:extLst>
              </p:cNvPr>
              <p:cNvSpPr/>
              <p:nvPr/>
            </p:nvSpPr>
            <p:spPr>
              <a:xfrm>
                <a:off x="4217969" y="4962635"/>
                <a:ext cx="31045" cy="18627"/>
              </a:xfrm>
              <a:custGeom>
                <a:avLst/>
                <a:gdLst>
                  <a:gd name="connsiteX0" fmla="*/ 0 w 31044"/>
                  <a:gd name="connsiteY0" fmla="*/ 0 h 18626"/>
                  <a:gd name="connsiteX1" fmla="*/ 4036 w 31044"/>
                  <a:gd name="connsiteY1" fmla="*/ 5278 h 18626"/>
                  <a:gd name="connsiteX2" fmla="*/ 6209 w 31044"/>
                  <a:gd name="connsiteY2" fmla="*/ 8382 h 18626"/>
                  <a:gd name="connsiteX3" fmla="*/ 7140 w 31044"/>
                  <a:gd name="connsiteY3" fmla="*/ 12728 h 18626"/>
                  <a:gd name="connsiteX4" fmla="*/ 9313 w 31044"/>
                  <a:gd name="connsiteY4" fmla="*/ 14591 h 18626"/>
                  <a:gd name="connsiteX5" fmla="*/ 13660 w 31044"/>
                  <a:gd name="connsiteY5" fmla="*/ 19869 h 18626"/>
                  <a:gd name="connsiteX6" fmla="*/ 18627 w 31044"/>
                  <a:gd name="connsiteY6" fmla="*/ 18006 h 18626"/>
                  <a:gd name="connsiteX7" fmla="*/ 21731 w 31044"/>
                  <a:gd name="connsiteY7" fmla="*/ 18006 h 18626"/>
                  <a:gd name="connsiteX8" fmla="*/ 26077 w 31044"/>
                  <a:gd name="connsiteY8" fmla="*/ 18006 h 18626"/>
                  <a:gd name="connsiteX9" fmla="*/ 29182 w 31044"/>
                  <a:gd name="connsiteY9" fmla="*/ 15833 h 18626"/>
                  <a:gd name="connsiteX10" fmla="*/ 33218 w 31044"/>
                  <a:gd name="connsiteY10" fmla="*/ 15833 h 18626"/>
                  <a:gd name="connsiteX11" fmla="*/ 33218 w 31044"/>
                  <a:gd name="connsiteY11" fmla="*/ 7451 h 18626"/>
                  <a:gd name="connsiteX12" fmla="*/ 21731 w 31044"/>
                  <a:gd name="connsiteY12" fmla="*/ 3104 h 18626"/>
                  <a:gd name="connsiteX13" fmla="*/ 13660 w 31044"/>
                  <a:gd name="connsiteY13" fmla="*/ 931 h 186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1044" h="18626">
                    <a:moveTo>
                      <a:pt x="0" y="0"/>
                    </a:moveTo>
                    <a:lnTo>
                      <a:pt x="4036" y="5278"/>
                    </a:lnTo>
                    <a:lnTo>
                      <a:pt x="6209" y="8382"/>
                    </a:lnTo>
                    <a:lnTo>
                      <a:pt x="7140" y="12728"/>
                    </a:lnTo>
                    <a:lnTo>
                      <a:pt x="9313" y="14591"/>
                    </a:lnTo>
                    <a:lnTo>
                      <a:pt x="13660" y="19869"/>
                    </a:lnTo>
                    <a:lnTo>
                      <a:pt x="18627" y="18006"/>
                    </a:lnTo>
                    <a:lnTo>
                      <a:pt x="21731" y="18006"/>
                    </a:lnTo>
                    <a:lnTo>
                      <a:pt x="26077" y="18006"/>
                    </a:lnTo>
                    <a:lnTo>
                      <a:pt x="29182" y="15833"/>
                    </a:lnTo>
                    <a:lnTo>
                      <a:pt x="33218" y="15833"/>
                    </a:lnTo>
                    <a:lnTo>
                      <a:pt x="33218" y="7451"/>
                    </a:lnTo>
                    <a:lnTo>
                      <a:pt x="21731" y="3104"/>
                    </a:lnTo>
                    <a:lnTo>
                      <a:pt x="13660" y="931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6" name="Freeform: Shape 115">
                <a:extLst>
                  <a:ext uri="{FF2B5EF4-FFF2-40B4-BE49-F238E27FC236}">
                    <a16:creationId xmlns:a16="http://schemas.microsoft.com/office/drawing/2014/main" id="{0C1D41E6-6F8F-474C-A7EB-7B920C19D611}"/>
                  </a:ext>
                </a:extLst>
              </p:cNvPr>
              <p:cNvSpPr/>
              <p:nvPr/>
            </p:nvSpPr>
            <p:spPr>
              <a:xfrm>
                <a:off x="4778634" y="4498518"/>
                <a:ext cx="158327" cy="117969"/>
              </a:xfrm>
              <a:custGeom>
                <a:avLst/>
                <a:gdLst>
                  <a:gd name="connsiteX0" fmla="*/ 156154 w 158327"/>
                  <a:gd name="connsiteY0" fmla="*/ 29182 h 117969"/>
                  <a:gd name="connsiteX1" fmla="*/ 156154 w 158327"/>
                  <a:gd name="connsiteY1" fmla="*/ 23904 h 117969"/>
                  <a:gd name="connsiteX2" fmla="*/ 156154 w 158327"/>
                  <a:gd name="connsiteY2" fmla="*/ 16764 h 117969"/>
                  <a:gd name="connsiteX3" fmla="*/ 154292 w 158327"/>
                  <a:gd name="connsiteY3" fmla="*/ 12418 h 117969"/>
                  <a:gd name="connsiteX4" fmla="*/ 154292 w 158327"/>
                  <a:gd name="connsiteY4" fmla="*/ 9313 h 117969"/>
                  <a:gd name="connsiteX5" fmla="*/ 153050 w 158327"/>
                  <a:gd name="connsiteY5" fmla="*/ 7140 h 117969"/>
                  <a:gd name="connsiteX6" fmla="*/ 151187 w 158327"/>
                  <a:gd name="connsiteY6" fmla="*/ 4036 h 117969"/>
                  <a:gd name="connsiteX7" fmla="*/ 149014 w 158327"/>
                  <a:gd name="connsiteY7" fmla="*/ 0 h 117969"/>
                  <a:gd name="connsiteX8" fmla="*/ 134423 w 158327"/>
                  <a:gd name="connsiteY8" fmla="*/ 1863 h 117969"/>
                  <a:gd name="connsiteX9" fmla="*/ 126972 w 158327"/>
                  <a:gd name="connsiteY9" fmla="*/ 7140 h 117969"/>
                  <a:gd name="connsiteX10" fmla="*/ 119832 w 158327"/>
                  <a:gd name="connsiteY10" fmla="*/ 12418 h 117969"/>
                  <a:gd name="connsiteX11" fmla="*/ 114554 w 158327"/>
                  <a:gd name="connsiteY11" fmla="*/ 18937 h 117969"/>
                  <a:gd name="connsiteX12" fmla="*/ 105241 w 158327"/>
                  <a:gd name="connsiteY12" fmla="*/ 23904 h 117969"/>
                  <a:gd name="connsiteX13" fmla="*/ 102137 w 158327"/>
                  <a:gd name="connsiteY13" fmla="*/ 23904 h 117969"/>
                  <a:gd name="connsiteX14" fmla="*/ 99964 w 158327"/>
                  <a:gd name="connsiteY14" fmla="*/ 23904 h 117969"/>
                  <a:gd name="connsiteX15" fmla="*/ 97790 w 158327"/>
                  <a:gd name="connsiteY15" fmla="*/ 23904 h 117969"/>
                  <a:gd name="connsiteX16" fmla="*/ 97790 w 158327"/>
                  <a:gd name="connsiteY16" fmla="*/ 22042 h 117969"/>
                  <a:gd name="connsiteX17" fmla="*/ 94686 w 158327"/>
                  <a:gd name="connsiteY17" fmla="*/ 19869 h 117969"/>
                  <a:gd name="connsiteX18" fmla="*/ 92823 w 158327"/>
                  <a:gd name="connsiteY18" fmla="*/ 14591 h 117969"/>
                  <a:gd name="connsiteX19" fmla="*/ 78232 w 158327"/>
                  <a:gd name="connsiteY19" fmla="*/ 19869 h 117969"/>
                  <a:gd name="connsiteX20" fmla="*/ 67677 w 158327"/>
                  <a:gd name="connsiteY20" fmla="*/ 27319 h 117969"/>
                  <a:gd name="connsiteX21" fmla="*/ 56191 w 158327"/>
                  <a:gd name="connsiteY21" fmla="*/ 36633 h 117969"/>
                  <a:gd name="connsiteX22" fmla="*/ 53086 w 158327"/>
                  <a:gd name="connsiteY22" fmla="*/ 29182 h 117969"/>
                  <a:gd name="connsiteX23" fmla="*/ 49050 w 158327"/>
                  <a:gd name="connsiteY23" fmla="*/ 26077 h 117969"/>
                  <a:gd name="connsiteX24" fmla="*/ 45946 w 158327"/>
                  <a:gd name="connsiteY24" fmla="*/ 19869 h 117969"/>
                  <a:gd name="connsiteX25" fmla="*/ 39427 w 158327"/>
                  <a:gd name="connsiteY25" fmla="*/ 14591 h 117969"/>
                  <a:gd name="connsiteX26" fmla="*/ 24836 w 158327"/>
                  <a:gd name="connsiteY26" fmla="*/ 18937 h 117969"/>
                  <a:gd name="connsiteX27" fmla="*/ 16764 w 158327"/>
                  <a:gd name="connsiteY27" fmla="*/ 22042 h 117969"/>
                  <a:gd name="connsiteX28" fmla="*/ 9313 w 158327"/>
                  <a:gd name="connsiteY28" fmla="*/ 29182 h 117969"/>
                  <a:gd name="connsiteX29" fmla="*/ 0 w 158327"/>
                  <a:gd name="connsiteY29" fmla="*/ 36633 h 117969"/>
                  <a:gd name="connsiteX30" fmla="*/ 5278 w 158327"/>
                  <a:gd name="connsiteY30" fmla="*/ 47188 h 117969"/>
                  <a:gd name="connsiteX31" fmla="*/ 32286 w 158327"/>
                  <a:gd name="connsiteY31" fmla="*/ 47188 h 117969"/>
                  <a:gd name="connsiteX32" fmla="*/ 32286 w 158327"/>
                  <a:gd name="connsiteY32" fmla="*/ 60847 h 117969"/>
                  <a:gd name="connsiteX33" fmla="*/ 27009 w 158327"/>
                  <a:gd name="connsiteY33" fmla="*/ 60847 h 117969"/>
                  <a:gd name="connsiteX34" fmla="*/ 21731 w 158327"/>
                  <a:gd name="connsiteY34" fmla="*/ 60847 h 117969"/>
                  <a:gd name="connsiteX35" fmla="*/ 19868 w 158327"/>
                  <a:gd name="connsiteY35" fmla="*/ 61779 h 117969"/>
                  <a:gd name="connsiteX36" fmla="*/ 17695 w 158327"/>
                  <a:gd name="connsiteY36" fmla="*/ 61779 h 117969"/>
                  <a:gd name="connsiteX37" fmla="*/ 16764 w 158327"/>
                  <a:gd name="connsiteY37" fmla="*/ 63952 h 117969"/>
                  <a:gd name="connsiteX38" fmla="*/ 12418 w 158327"/>
                  <a:gd name="connsiteY38" fmla="*/ 68298 h 117969"/>
                  <a:gd name="connsiteX39" fmla="*/ 9313 w 158327"/>
                  <a:gd name="connsiteY39" fmla="*/ 68298 h 117969"/>
                  <a:gd name="connsiteX40" fmla="*/ 14591 w 158327"/>
                  <a:gd name="connsiteY40" fmla="*/ 71403 h 117969"/>
                  <a:gd name="connsiteX41" fmla="*/ 19868 w 158327"/>
                  <a:gd name="connsiteY41" fmla="*/ 75438 h 117969"/>
                  <a:gd name="connsiteX42" fmla="*/ 27009 w 158327"/>
                  <a:gd name="connsiteY42" fmla="*/ 76680 h 117969"/>
                  <a:gd name="connsiteX43" fmla="*/ 32286 w 158327"/>
                  <a:gd name="connsiteY43" fmla="*/ 80716 h 117969"/>
                  <a:gd name="connsiteX44" fmla="*/ 31355 w 158327"/>
                  <a:gd name="connsiteY44" fmla="*/ 83820 h 117969"/>
                  <a:gd name="connsiteX45" fmla="*/ 31355 w 158327"/>
                  <a:gd name="connsiteY45" fmla="*/ 85993 h 117969"/>
                  <a:gd name="connsiteX46" fmla="*/ 29182 w 158327"/>
                  <a:gd name="connsiteY46" fmla="*/ 88167 h 117969"/>
                  <a:gd name="connsiteX47" fmla="*/ 27009 w 158327"/>
                  <a:gd name="connsiteY47" fmla="*/ 90340 h 117969"/>
                  <a:gd name="connsiteX48" fmla="*/ 24836 w 158327"/>
                  <a:gd name="connsiteY48" fmla="*/ 91271 h 117969"/>
                  <a:gd name="connsiteX49" fmla="*/ 29182 w 158327"/>
                  <a:gd name="connsiteY49" fmla="*/ 95307 h 117969"/>
                  <a:gd name="connsiteX50" fmla="*/ 38495 w 158327"/>
                  <a:gd name="connsiteY50" fmla="*/ 100584 h 117969"/>
                  <a:gd name="connsiteX51" fmla="*/ 49050 w 158327"/>
                  <a:gd name="connsiteY51" fmla="*/ 105862 h 117969"/>
                  <a:gd name="connsiteX52" fmla="*/ 61468 w 158327"/>
                  <a:gd name="connsiteY52" fmla="*/ 113313 h 117969"/>
                  <a:gd name="connsiteX53" fmla="*/ 70782 w 158327"/>
                  <a:gd name="connsiteY53" fmla="*/ 117659 h 117969"/>
                  <a:gd name="connsiteX54" fmla="*/ 76059 w 158327"/>
                  <a:gd name="connsiteY54" fmla="*/ 120763 h 117969"/>
                  <a:gd name="connsiteX55" fmla="*/ 94686 w 158327"/>
                  <a:gd name="connsiteY55" fmla="*/ 105862 h 117969"/>
                  <a:gd name="connsiteX56" fmla="*/ 116728 w 158327"/>
                  <a:gd name="connsiteY56" fmla="*/ 95307 h 117969"/>
                  <a:gd name="connsiteX57" fmla="*/ 139701 w 158327"/>
                  <a:gd name="connsiteY57" fmla="*/ 85993 h 117969"/>
                  <a:gd name="connsiteX58" fmla="*/ 160501 w 158327"/>
                  <a:gd name="connsiteY58" fmla="*/ 75438 h 117969"/>
                  <a:gd name="connsiteX59" fmla="*/ 160501 w 158327"/>
                  <a:gd name="connsiteY59" fmla="*/ 60847 h 117969"/>
                  <a:gd name="connsiteX60" fmla="*/ 158327 w 158327"/>
                  <a:gd name="connsiteY60" fmla="*/ 44083 h 1179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</a:cxnLst>
                <a:rect l="l" t="t" r="r" b="b"/>
                <a:pathLst>
                  <a:path w="158327" h="117969">
                    <a:moveTo>
                      <a:pt x="156154" y="29182"/>
                    </a:moveTo>
                    <a:lnTo>
                      <a:pt x="156154" y="23904"/>
                    </a:lnTo>
                    <a:lnTo>
                      <a:pt x="156154" y="16764"/>
                    </a:lnTo>
                    <a:lnTo>
                      <a:pt x="154292" y="12418"/>
                    </a:lnTo>
                    <a:lnTo>
                      <a:pt x="154292" y="9313"/>
                    </a:lnTo>
                    <a:lnTo>
                      <a:pt x="153050" y="7140"/>
                    </a:lnTo>
                    <a:lnTo>
                      <a:pt x="151187" y="4036"/>
                    </a:lnTo>
                    <a:lnTo>
                      <a:pt x="149014" y="0"/>
                    </a:lnTo>
                    <a:lnTo>
                      <a:pt x="134423" y="1863"/>
                    </a:lnTo>
                    <a:lnTo>
                      <a:pt x="126972" y="7140"/>
                    </a:lnTo>
                    <a:lnTo>
                      <a:pt x="119832" y="12418"/>
                    </a:lnTo>
                    <a:lnTo>
                      <a:pt x="114554" y="18937"/>
                    </a:lnTo>
                    <a:lnTo>
                      <a:pt x="105241" y="23904"/>
                    </a:lnTo>
                    <a:lnTo>
                      <a:pt x="102137" y="23904"/>
                    </a:lnTo>
                    <a:lnTo>
                      <a:pt x="99964" y="23904"/>
                    </a:lnTo>
                    <a:lnTo>
                      <a:pt x="97790" y="23904"/>
                    </a:lnTo>
                    <a:lnTo>
                      <a:pt x="97790" y="22042"/>
                    </a:lnTo>
                    <a:lnTo>
                      <a:pt x="94686" y="19869"/>
                    </a:lnTo>
                    <a:lnTo>
                      <a:pt x="92823" y="14591"/>
                    </a:lnTo>
                    <a:lnTo>
                      <a:pt x="78232" y="19869"/>
                    </a:lnTo>
                    <a:lnTo>
                      <a:pt x="67677" y="27319"/>
                    </a:lnTo>
                    <a:lnTo>
                      <a:pt x="56191" y="36633"/>
                    </a:lnTo>
                    <a:lnTo>
                      <a:pt x="53086" y="29182"/>
                    </a:lnTo>
                    <a:lnTo>
                      <a:pt x="49050" y="26077"/>
                    </a:lnTo>
                    <a:lnTo>
                      <a:pt x="45946" y="19869"/>
                    </a:lnTo>
                    <a:lnTo>
                      <a:pt x="39427" y="14591"/>
                    </a:lnTo>
                    <a:lnTo>
                      <a:pt x="24836" y="18937"/>
                    </a:lnTo>
                    <a:lnTo>
                      <a:pt x="16764" y="22042"/>
                    </a:lnTo>
                    <a:lnTo>
                      <a:pt x="9313" y="29182"/>
                    </a:lnTo>
                    <a:lnTo>
                      <a:pt x="0" y="36633"/>
                    </a:lnTo>
                    <a:lnTo>
                      <a:pt x="5278" y="47188"/>
                    </a:lnTo>
                    <a:lnTo>
                      <a:pt x="32286" y="47188"/>
                    </a:lnTo>
                    <a:lnTo>
                      <a:pt x="32286" y="60847"/>
                    </a:lnTo>
                    <a:lnTo>
                      <a:pt x="27009" y="60847"/>
                    </a:lnTo>
                    <a:lnTo>
                      <a:pt x="21731" y="60847"/>
                    </a:lnTo>
                    <a:lnTo>
                      <a:pt x="19868" y="61779"/>
                    </a:lnTo>
                    <a:lnTo>
                      <a:pt x="17695" y="61779"/>
                    </a:lnTo>
                    <a:lnTo>
                      <a:pt x="16764" y="63952"/>
                    </a:lnTo>
                    <a:lnTo>
                      <a:pt x="12418" y="68298"/>
                    </a:lnTo>
                    <a:lnTo>
                      <a:pt x="9313" y="68298"/>
                    </a:lnTo>
                    <a:lnTo>
                      <a:pt x="14591" y="71403"/>
                    </a:lnTo>
                    <a:lnTo>
                      <a:pt x="19868" y="75438"/>
                    </a:lnTo>
                    <a:lnTo>
                      <a:pt x="27009" y="76680"/>
                    </a:lnTo>
                    <a:lnTo>
                      <a:pt x="32286" y="80716"/>
                    </a:lnTo>
                    <a:lnTo>
                      <a:pt x="31355" y="83820"/>
                    </a:lnTo>
                    <a:lnTo>
                      <a:pt x="31355" y="85993"/>
                    </a:lnTo>
                    <a:lnTo>
                      <a:pt x="29182" y="88167"/>
                    </a:lnTo>
                    <a:lnTo>
                      <a:pt x="27009" y="90340"/>
                    </a:lnTo>
                    <a:lnTo>
                      <a:pt x="24836" y="91271"/>
                    </a:lnTo>
                    <a:lnTo>
                      <a:pt x="29182" y="95307"/>
                    </a:lnTo>
                    <a:lnTo>
                      <a:pt x="38495" y="100584"/>
                    </a:lnTo>
                    <a:lnTo>
                      <a:pt x="49050" y="105862"/>
                    </a:lnTo>
                    <a:lnTo>
                      <a:pt x="61468" y="113313"/>
                    </a:lnTo>
                    <a:lnTo>
                      <a:pt x="70782" y="117659"/>
                    </a:lnTo>
                    <a:lnTo>
                      <a:pt x="76059" y="120763"/>
                    </a:lnTo>
                    <a:lnTo>
                      <a:pt x="94686" y="105862"/>
                    </a:lnTo>
                    <a:lnTo>
                      <a:pt x="116728" y="95307"/>
                    </a:lnTo>
                    <a:lnTo>
                      <a:pt x="139701" y="85993"/>
                    </a:lnTo>
                    <a:lnTo>
                      <a:pt x="160501" y="75438"/>
                    </a:lnTo>
                    <a:lnTo>
                      <a:pt x="160501" y="60847"/>
                    </a:lnTo>
                    <a:lnTo>
                      <a:pt x="158327" y="44083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575C6D7B-C213-48F1-A1AA-91CEDC3B919A}"/>
                </a:ext>
              </a:extLst>
            </p:cNvPr>
            <p:cNvSpPr/>
            <p:nvPr/>
          </p:nvSpPr>
          <p:spPr>
            <a:xfrm>
              <a:off x="1245682" y="3474550"/>
              <a:ext cx="446848" cy="346307"/>
            </a:xfrm>
            <a:custGeom>
              <a:avLst/>
              <a:gdLst>
                <a:gd name="connsiteX0" fmla="*/ 944140 w 1178350"/>
                <a:gd name="connsiteY0" fmla="*/ 641170 h 913221"/>
                <a:gd name="connsiteX1" fmla="*/ 944140 w 1178350"/>
                <a:gd name="connsiteY1" fmla="*/ 856219 h 913221"/>
                <a:gd name="connsiteX2" fmla="*/ 889936 w 1178350"/>
                <a:gd name="connsiteY2" fmla="*/ 912780 h 913221"/>
                <a:gd name="connsiteX3" fmla="*/ 724967 w 1178350"/>
                <a:gd name="connsiteY3" fmla="*/ 913369 h 913221"/>
                <a:gd name="connsiteX4" fmla="*/ 696097 w 1178350"/>
                <a:gd name="connsiteY4" fmla="*/ 883910 h 913221"/>
                <a:gd name="connsiteX5" fmla="*/ 696687 w 1178350"/>
                <a:gd name="connsiteY5" fmla="*/ 736616 h 913221"/>
                <a:gd name="connsiteX6" fmla="*/ 661336 w 1178350"/>
                <a:gd name="connsiteY6" fmla="*/ 699498 h 913221"/>
                <a:gd name="connsiteX7" fmla="*/ 519934 w 1178350"/>
                <a:gd name="connsiteY7" fmla="*/ 699498 h 913221"/>
                <a:gd name="connsiteX8" fmla="*/ 484584 w 1178350"/>
                <a:gd name="connsiteY8" fmla="*/ 736616 h 913221"/>
                <a:gd name="connsiteX9" fmla="*/ 485173 w 1178350"/>
                <a:gd name="connsiteY9" fmla="*/ 883910 h 913221"/>
                <a:gd name="connsiteX10" fmla="*/ 455714 w 1178350"/>
                <a:gd name="connsiteY10" fmla="*/ 912780 h 913221"/>
                <a:gd name="connsiteX11" fmla="*/ 293691 w 1178350"/>
                <a:gd name="connsiteY11" fmla="*/ 912191 h 913221"/>
                <a:gd name="connsiteX12" fmla="*/ 237130 w 1178350"/>
                <a:gd name="connsiteY12" fmla="*/ 855040 h 913221"/>
                <a:gd name="connsiteX13" fmla="*/ 236541 w 1178350"/>
                <a:gd name="connsiteY13" fmla="*/ 421997 h 913221"/>
                <a:gd name="connsiteX14" fmla="*/ 230649 w 1178350"/>
                <a:gd name="connsiteY14" fmla="*/ 395484 h 913221"/>
                <a:gd name="connsiteX15" fmla="*/ 208260 w 1178350"/>
                <a:gd name="connsiteY15" fmla="*/ 407267 h 913221"/>
                <a:gd name="connsiteX16" fmla="*/ 110457 w 1178350"/>
                <a:gd name="connsiteY16" fmla="*/ 477968 h 913221"/>
                <a:gd name="connsiteX17" fmla="*/ 58021 w 1178350"/>
                <a:gd name="connsiteY17" fmla="*/ 493876 h 913221"/>
                <a:gd name="connsiteX18" fmla="*/ 2638 w 1178350"/>
                <a:gd name="connsiteY18" fmla="*/ 452634 h 913221"/>
                <a:gd name="connsiteX19" fmla="*/ 25616 w 1178350"/>
                <a:gd name="connsiteY19" fmla="*/ 390770 h 913221"/>
                <a:gd name="connsiteX20" fmla="*/ 211795 w 1178350"/>
                <a:gd name="connsiteY20" fmla="*/ 256439 h 913221"/>
                <a:gd name="connsiteX21" fmla="*/ 532307 w 1178350"/>
                <a:gd name="connsiteY21" fmla="*/ 26071 h 913221"/>
                <a:gd name="connsiteX22" fmla="*/ 648963 w 1178350"/>
                <a:gd name="connsiteY22" fmla="*/ 26071 h 913221"/>
                <a:gd name="connsiteX23" fmla="*/ 770923 w 1178350"/>
                <a:gd name="connsiteY23" fmla="*/ 113858 h 913221"/>
                <a:gd name="connsiteX24" fmla="*/ 798025 w 1178350"/>
                <a:gd name="connsiteY24" fmla="*/ 102075 h 913221"/>
                <a:gd name="connsiteX25" fmla="*/ 851051 w 1178350"/>
                <a:gd name="connsiteY25" fmla="*/ 50816 h 913221"/>
                <a:gd name="connsiteX26" fmla="*/ 904076 w 1178350"/>
                <a:gd name="connsiteY26" fmla="*/ 50816 h 913221"/>
                <a:gd name="connsiteX27" fmla="*/ 944140 w 1178350"/>
                <a:gd name="connsiteY27" fmla="*/ 90880 h 913221"/>
                <a:gd name="connsiteX28" fmla="*/ 943551 w 1178350"/>
                <a:gd name="connsiteY28" fmla="*/ 199878 h 913221"/>
                <a:gd name="connsiteX29" fmla="*/ 976545 w 1178350"/>
                <a:gd name="connsiteY29" fmla="*/ 262330 h 913221"/>
                <a:gd name="connsiteX30" fmla="*/ 1144460 w 1178350"/>
                <a:gd name="connsiteY30" fmla="*/ 381933 h 913221"/>
                <a:gd name="connsiteX31" fmla="*/ 1179810 w 1178350"/>
                <a:gd name="connsiteY31" fmla="*/ 429656 h 913221"/>
                <a:gd name="connsiteX32" fmla="*/ 1155065 w 1178350"/>
                <a:gd name="connsiteY32" fmla="*/ 482682 h 913221"/>
                <a:gd name="connsiteX33" fmla="*/ 1079651 w 1178350"/>
                <a:gd name="connsiteY33" fmla="*/ 482682 h 913221"/>
                <a:gd name="connsiteX34" fmla="*/ 978902 w 1178350"/>
                <a:gd name="connsiteY34" fmla="*/ 411392 h 913221"/>
                <a:gd name="connsiteX35" fmla="*/ 949443 w 1178350"/>
                <a:gd name="connsiteY35" fmla="*/ 395484 h 913221"/>
                <a:gd name="connsiteX36" fmla="*/ 944140 w 1178350"/>
                <a:gd name="connsiteY36" fmla="*/ 427888 h 913221"/>
                <a:gd name="connsiteX37" fmla="*/ 944140 w 1178350"/>
                <a:gd name="connsiteY37" fmla="*/ 641170 h 91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178350" h="913221">
                  <a:moveTo>
                    <a:pt x="944140" y="641170"/>
                  </a:moveTo>
                  <a:cubicBezTo>
                    <a:pt x="944140" y="713049"/>
                    <a:pt x="944140" y="784339"/>
                    <a:pt x="944140" y="856219"/>
                  </a:cubicBezTo>
                  <a:cubicBezTo>
                    <a:pt x="944140" y="896872"/>
                    <a:pt x="930000" y="912191"/>
                    <a:pt x="889936" y="912780"/>
                  </a:cubicBezTo>
                  <a:cubicBezTo>
                    <a:pt x="835143" y="913369"/>
                    <a:pt x="779760" y="912191"/>
                    <a:pt x="724967" y="913369"/>
                  </a:cubicBezTo>
                  <a:cubicBezTo>
                    <a:pt x="703168" y="913958"/>
                    <a:pt x="695508" y="905710"/>
                    <a:pt x="696097" y="883910"/>
                  </a:cubicBezTo>
                  <a:cubicBezTo>
                    <a:pt x="697276" y="835009"/>
                    <a:pt x="695508" y="785518"/>
                    <a:pt x="696687" y="736616"/>
                  </a:cubicBezTo>
                  <a:cubicBezTo>
                    <a:pt x="697276" y="710693"/>
                    <a:pt x="688438" y="698909"/>
                    <a:pt x="661336" y="699498"/>
                  </a:cubicBezTo>
                  <a:cubicBezTo>
                    <a:pt x="614202" y="700677"/>
                    <a:pt x="567068" y="700677"/>
                    <a:pt x="519934" y="699498"/>
                  </a:cubicBezTo>
                  <a:cubicBezTo>
                    <a:pt x="492243" y="698909"/>
                    <a:pt x="483994" y="711282"/>
                    <a:pt x="484584" y="736616"/>
                  </a:cubicBezTo>
                  <a:cubicBezTo>
                    <a:pt x="485762" y="785518"/>
                    <a:pt x="483994" y="835009"/>
                    <a:pt x="485173" y="883910"/>
                  </a:cubicBezTo>
                  <a:cubicBezTo>
                    <a:pt x="485762" y="905710"/>
                    <a:pt x="477513" y="913369"/>
                    <a:pt x="455714" y="912780"/>
                  </a:cubicBezTo>
                  <a:cubicBezTo>
                    <a:pt x="401510" y="911601"/>
                    <a:pt x="347895" y="912780"/>
                    <a:pt x="293691" y="912191"/>
                  </a:cubicBezTo>
                  <a:cubicBezTo>
                    <a:pt x="251270" y="911601"/>
                    <a:pt x="237130" y="897461"/>
                    <a:pt x="237130" y="855040"/>
                  </a:cubicBezTo>
                  <a:cubicBezTo>
                    <a:pt x="237130" y="710693"/>
                    <a:pt x="237130" y="566345"/>
                    <a:pt x="236541" y="421997"/>
                  </a:cubicBezTo>
                  <a:cubicBezTo>
                    <a:pt x="236541" y="413159"/>
                    <a:pt x="241843" y="400197"/>
                    <a:pt x="230649" y="395484"/>
                  </a:cubicBezTo>
                  <a:cubicBezTo>
                    <a:pt x="222401" y="391949"/>
                    <a:pt x="215330" y="401965"/>
                    <a:pt x="208260" y="407267"/>
                  </a:cubicBezTo>
                  <a:cubicBezTo>
                    <a:pt x="175267" y="430834"/>
                    <a:pt x="142862" y="453812"/>
                    <a:pt x="110457" y="477968"/>
                  </a:cubicBezTo>
                  <a:cubicBezTo>
                    <a:pt x="94549" y="489752"/>
                    <a:pt x="77463" y="496233"/>
                    <a:pt x="58021" y="493876"/>
                  </a:cubicBezTo>
                  <a:cubicBezTo>
                    <a:pt x="31508" y="490930"/>
                    <a:pt x="10297" y="479736"/>
                    <a:pt x="2638" y="452634"/>
                  </a:cubicBezTo>
                  <a:cubicBezTo>
                    <a:pt x="-5021" y="427299"/>
                    <a:pt x="4406" y="406089"/>
                    <a:pt x="25616" y="390770"/>
                  </a:cubicBezTo>
                  <a:cubicBezTo>
                    <a:pt x="87479" y="345993"/>
                    <a:pt x="149343" y="301216"/>
                    <a:pt x="211795" y="256439"/>
                  </a:cubicBezTo>
                  <a:cubicBezTo>
                    <a:pt x="318436" y="179257"/>
                    <a:pt x="425077" y="102664"/>
                    <a:pt x="532307" y="26071"/>
                  </a:cubicBezTo>
                  <a:cubicBezTo>
                    <a:pt x="581208" y="-8690"/>
                    <a:pt x="599473" y="-8690"/>
                    <a:pt x="648963" y="26071"/>
                  </a:cubicBezTo>
                  <a:cubicBezTo>
                    <a:pt x="689616" y="54941"/>
                    <a:pt x="730270" y="84399"/>
                    <a:pt x="770923" y="113858"/>
                  </a:cubicBezTo>
                  <a:cubicBezTo>
                    <a:pt x="788009" y="126231"/>
                    <a:pt x="796846" y="129766"/>
                    <a:pt x="798025" y="102075"/>
                  </a:cubicBezTo>
                  <a:cubicBezTo>
                    <a:pt x="799792" y="57886"/>
                    <a:pt x="808630" y="50816"/>
                    <a:pt x="851051" y="50816"/>
                  </a:cubicBezTo>
                  <a:cubicBezTo>
                    <a:pt x="868726" y="50816"/>
                    <a:pt x="886401" y="50816"/>
                    <a:pt x="904076" y="50816"/>
                  </a:cubicBezTo>
                  <a:cubicBezTo>
                    <a:pt x="930589" y="50816"/>
                    <a:pt x="944140" y="64367"/>
                    <a:pt x="944140" y="90880"/>
                  </a:cubicBezTo>
                  <a:cubicBezTo>
                    <a:pt x="944140" y="127409"/>
                    <a:pt x="946497" y="163938"/>
                    <a:pt x="943551" y="199878"/>
                  </a:cubicBezTo>
                  <a:cubicBezTo>
                    <a:pt x="941194" y="229336"/>
                    <a:pt x="952978" y="246422"/>
                    <a:pt x="976545" y="262330"/>
                  </a:cubicBezTo>
                  <a:cubicBezTo>
                    <a:pt x="1033106" y="301216"/>
                    <a:pt x="1088488" y="341869"/>
                    <a:pt x="1144460" y="381933"/>
                  </a:cubicBezTo>
                  <a:cubicBezTo>
                    <a:pt x="1161546" y="394306"/>
                    <a:pt x="1178043" y="406089"/>
                    <a:pt x="1179810" y="429656"/>
                  </a:cubicBezTo>
                  <a:cubicBezTo>
                    <a:pt x="1181578" y="452045"/>
                    <a:pt x="1174508" y="470898"/>
                    <a:pt x="1155065" y="482682"/>
                  </a:cubicBezTo>
                  <a:cubicBezTo>
                    <a:pt x="1130320" y="498000"/>
                    <a:pt x="1103807" y="498589"/>
                    <a:pt x="1079651" y="482682"/>
                  </a:cubicBezTo>
                  <a:cubicBezTo>
                    <a:pt x="1045479" y="460293"/>
                    <a:pt x="1012485" y="434959"/>
                    <a:pt x="978902" y="411392"/>
                  </a:cubicBezTo>
                  <a:cubicBezTo>
                    <a:pt x="969475" y="404911"/>
                    <a:pt x="960048" y="390770"/>
                    <a:pt x="949443" y="395484"/>
                  </a:cubicBezTo>
                  <a:cubicBezTo>
                    <a:pt x="937659" y="400786"/>
                    <a:pt x="944140" y="416694"/>
                    <a:pt x="944140" y="427888"/>
                  </a:cubicBezTo>
                  <a:cubicBezTo>
                    <a:pt x="943551" y="499768"/>
                    <a:pt x="944140" y="570469"/>
                    <a:pt x="944140" y="641170"/>
                  </a:cubicBezTo>
                  <a:close/>
                </a:path>
              </a:pathLst>
            </a:custGeom>
            <a:solidFill>
              <a:schemeClr val="accent1"/>
            </a:solidFill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76C928A4-B728-4BFD-A81E-5D0E79400C2C}"/>
                </a:ext>
              </a:extLst>
            </p:cNvPr>
            <p:cNvSpPr/>
            <p:nvPr/>
          </p:nvSpPr>
          <p:spPr>
            <a:xfrm>
              <a:off x="2780264" y="2339867"/>
              <a:ext cx="446848" cy="346307"/>
            </a:xfrm>
            <a:custGeom>
              <a:avLst/>
              <a:gdLst>
                <a:gd name="connsiteX0" fmla="*/ 944140 w 1178350"/>
                <a:gd name="connsiteY0" fmla="*/ 641170 h 913221"/>
                <a:gd name="connsiteX1" fmla="*/ 944140 w 1178350"/>
                <a:gd name="connsiteY1" fmla="*/ 856219 h 913221"/>
                <a:gd name="connsiteX2" fmla="*/ 889936 w 1178350"/>
                <a:gd name="connsiteY2" fmla="*/ 912780 h 913221"/>
                <a:gd name="connsiteX3" fmla="*/ 724967 w 1178350"/>
                <a:gd name="connsiteY3" fmla="*/ 913369 h 913221"/>
                <a:gd name="connsiteX4" fmla="*/ 696097 w 1178350"/>
                <a:gd name="connsiteY4" fmla="*/ 883910 h 913221"/>
                <a:gd name="connsiteX5" fmla="*/ 696687 w 1178350"/>
                <a:gd name="connsiteY5" fmla="*/ 736616 h 913221"/>
                <a:gd name="connsiteX6" fmla="*/ 661336 w 1178350"/>
                <a:gd name="connsiteY6" fmla="*/ 699498 h 913221"/>
                <a:gd name="connsiteX7" fmla="*/ 519934 w 1178350"/>
                <a:gd name="connsiteY7" fmla="*/ 699498 h 913221"/>
                <a:gd name="connsiteX8" fmla="*/ 484584 w 1178350"/>
                <a:gd name="connsiteY8" fmla="*/ 736616 h 913221"/>
                <a:gd name="connsiteX9" fmla="*/ 485173 w 1178350"/>
                <a:gd name="connsiteY9" fmla="*/ 883910 h 913221"/>
                <a:gd name="connsiteX10" fmla="*/ 455714 w 1178350"/>
                <a:gd name="connsiteY10" fmla="*/ 912780 h 913221"/>
                <a:gd name="connsiteX11" fmla="*/ 293691 w 1178350"/>
                <a:gd name="connsiteY11" fmla="*/ 912191 h 913221"/>
                <a:gd name="connsiteX12" fmla="*/ 237130 w 1178350"/>
                <a:gd name="connsiteY12" fmla="*/ 855040 h 913221"/>
                <a:gd name="connsiteX13" fmla="*/ 236541 w 1178350"/>
                <a:gd name="connsiteY13" fmla="*/ 421997 h 913221"/>
                <a:gd name="connsiteX14" fmla="*/ 230649 w 1178350"/>
                <a:gd name="connsiteY14" fmla="*/ 395484 h 913221"/>
                <a:gd name="connsiteX15" fmla="*/ 208260 w 1178350"/>
                <a:gd name="connsiteY15" fmla="*/ 407267 h 913221"/>
                <a:gd name="connsiteX16" fmla="*/ 110457 w 1178350"/>
                <a:gd name="connsiteY16" fmla="*/ 477968 h 913221"/>
                <a:gd name="connsiteX17" fmla="*/ 58021 w 1178350"/>
                <a:gd name="connsiteY17" fmla="*/ 493876 h 913221"/>
                <a:gd name="connsiteX18" fmla="*/ 2638 w 1178350"/>
                <a:gd name="connsiteY18" fmla="*/ 452634 h 913221"/>
                <a:gd name="connsiteX19" fmla="*/ 25616 w 1178350"/>
                <a:gd name="connsiteY19" fmla="*/ 390770 h 913221"/>
                <a:gd name="connsiteX20" fmla="*/ 211795 w 1178350"/>
                <a:gd name="connsiteY20" fmla="*/ 256439 h 913221"/>
                <a:gd name="connsiteX21" fmla="*/ 532307 w 1178350"/>
                <a:gd name="connsiteY21" fmla="*/ 26071 h 913221"/>
                <a:gd name="connsiteX22" fmla="*/ 648963 w 1178350"/>
                <a:gd name="connsiteY22" fmla="*/ 26071 h 913221"/>
                <a:gd name="connsiteX23" fmla="*/ 770923 w 1178350"/>
                <a:gd name="connsiteY23" fmla="*/ 113858 h 913221"/>
                <a:gd name="connsiteX24" fmla="*/ 798025 w 1178350"/>
                <a:gd name="connsiteY24" fmla="*/ 102075 h 913221"/>
                <a:gd name="connsiteX25" fmla="*/ 851051 w 1178350"/>
                <a:gd name="connsiteY25" fmla="*/ 50816 h 913221"/>
                <a:gd name="connsiteX26" fmla="*/ 904076 w 1178350"/>
                <a:gd name="connsiteY26" fmla="*/ 50816 h 913221"/>
                <a:gd name="connsiteX27" fmla="*/ 944140 w 1178350"/>
                <a:gd name="connsiteY27" fmla="*/ 90880 h 913221"/>
                <a:gd name="connsiteX28" fmla="*/ 943551 w 1178350"/>
                <a:gd name="connsiteY28" fmla="*/ 199878 h 913221"/>
                <a:gd name="connsiteX29" fmla="*/ 976545 w 1178350"/>
                <a:gd name="connsiteY29" fmla="*/ 262330 h 913221"/>
                <a:gd name="connsiteX30" fmla="*/ 1144460 w 1178350"/>
                <a:gd name="connsiteY30" fmla="*/ 381933 h 913221"/>
                <a:gd name="connsiteX31" fmla="*/ 1179810 w 1178350"/>
                <a:gd name="connsiteY31" fmla="*/ 429656 h 913221"/>
                <a:gd name="connsiteX32" fmla="*/ 1155065 w 1178350"/>
                <a:gd name="connsiteY32" fmla="*/ 482682 h 913221"/>
                <a:gd name="connsiteX33" fmla="*/ 1079651 w 1178350"/>
                <a:gd name="connsiteY33" fmla="*/ 482682 h 913221"/>
                <a:gd name="connsiteX34" fmla="*/ 978902 w 1178350"/>
                <a:gd name="connsiteY34" fmla="*/ 411392 h 913221"/>
                <a:gd name="connsiteX35" fmla="*/ 949443 w 1178350"/>
                <a:gd name="connsiteY35" fmla="*/ 395484 h 913221"/>
                <a:gd name="connsiteX36" fmla="*/ 944140 w 1178350"/>
                <a:gd name="connsiteY36" fmla="*/ 427888 h 913221"/>
                <a:gd name="connsiteX37" fmla="*/ 944140 w 1178350"/>
                <a:gd name="connsiteY37" fmla="*/ 641170 h 91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178350" h="913221">
                  <a:moveTo>
                    <a:pt x="944140" y="641170"/>
                  </a:moveTo>
                  <a:cubicBezTo>
                    <a:pt x="944140" y="713049"/>
                    <a:pt x="944140" y="784339"/>
                    <a:pt x="944140" y="856219"/>
                  </a:cubicBezTo>
                  <a:cubicBezTo>
                    <a:pt x="944140" y="896872"/>
                    <a:pt x="930000" y="912191"/>
                    <a:pt x="889936" y="912780"/>
                  </a:cubicBezTo>
                  <a:cubicBezTo>
                    <a:pt x="835143" y="913369"/>
                    <a:pt x="779760" y="912191"/>
                    <a:pt x="724967" y="913369"/>
                  </a:cubicBezTo>
                  <a:cubicBezTo>
                    <a:pt x="703168" y="913958"/>
                    <a:pt x="695508" y="905710"/>
                    <a:pt x="696097" y="883910"/>
                  </a:cubicBezTo>
                  <a:cubicBezTo>
                    <a:pt x="697276" y="835009"/>
                    <a:pt x="695508" y="785518"/>
                    <a:pt x="696687" y="736616"/>
                  </a:cubicBezTo>
                  <a:cubicBezTo>
                    <a:pt x="697276" y="710693"/>
                    <a:pt x="688438" y="698909"/>
                    <a:pt x="661336" y="699498"/>
                  </a:cubicBezTo>
                  <a:cubicBezTo>
                    <a:pt x="614202" y="700677"/>
                    <a:pt x="567068" y="700677"/>
                    <a:pt x="519934" y="699498"/>
                  </a:cubicBezTo>
                  <a:cubicBezTo>
                    <a:pt x="492243" y="698909"/>
                    <a:pt x="483994" y="711282"/>
                    <a:pt x="484584" y="736616"/>
                  </a:cubicBezTo>
                  <a:cubicBezTo>
                    <a:pt x="485762" y="785518"/>
                    <a:pt x="483994" y="835009"/>
                    <a:pt x="485173" y="883910"/>
                  </a:cubicBezTo>
                  <a:cubicBezTo>
                    <a:pt x="485762" y="905710"/>
                    <a:pt x="477513" y="913369"/>
                    <a:pt x="455714" y="912780"/>
                  </a:cubicBezTo>
                  <a:cubicBezTo>
                    <a:pt x="401510" y="911601"/>
                    <a:pt x="347895" y="912780"/>
                    <a:pt x="293691" y="912191"/>
                  </a:cubicBezTo>
                  <a:cubicBezTo>
                    <a:pt x="251270" y="911601"/>
                    <a:pt x="237130" y="897461"/>
                    <a:pt x="237130" y="855040"/>
                  </a:cubicBezTo>
                  <a:cubicBezTo>
                    <a:pt x="237130" y="710693"/>
                    <a:pt x="237130" y="566345"/>
                    <a:pt x="236541" y="421997"/>
                  </a:cubicBezTo>
                  <a:cubicBezTo>
                    <a:pt x="236541" y="413159"/>
                    <a:pt x="241843" y="400197"/>
                    <a:pt x="230649" y="395484"/>
                  </a:cubicBezTo>
                  <a:cubicBezTo>
                    <a:pt x="222401" y="391949"/>
                    <a:pt x="215330" y="401965"/>
                    <a:pt x="208260" y="407267"/>
                  </a:cubicBezTo>
                  <a:cubicBezTo>
                    <a:pt x="175267" y="430834"/>
                    <a:pt x="142862" y="453812"/>
                    <a:pt x="110457" y="477968"/>
                  </a:cubicBezTo>
                  <a:cubicBezTo>
                    <a:pt x="94549" y="489752"/>
                    <a:pt x="77463" y="496233"/>
                    <a:pt x="58021" y="493876"/>
                  </a:cubicBezTo>
                  <a:cubicBezTo>
                    <a:pt x="31508" y="490930"/>
                    <a:pt x="10297" y="479736"/>
                    <a:pt x="2638" y="452634"/>
                  </a:cubicBezTo>
                  <a:cubicBezTo>
                    <a:pt x="-5021" y="427299"/>
                    <a:pt x="4406" y="406089"/>
                    <a:pt x="25616" y="390770"/>
                  </a:cubicBezTo>
                  <a:cubicBezTo>
                    <a:pt x="87479" y="345993"/>
                    <a:pt x="149343" y="301216"/>
                    <a:pt x="211795" y="256439"/>
                  </a:cubicBezTo>
                  <a:cubicBezTo>
                    <a:pt x="318436" y="179257"/>
                    <a:pt x="425077" y="102664"/>
                    <a:pt x="532307" y="26071"/>
                  </a:cubicBezTo>
                  <a:cubicBezTo>
                    <a:pt x="581208" y="-8690"/>
                    <a:pt x="599473" y="-8690"/>
                    <a:pt x="648963" y="26071"/>
                  </a:cubicBezTo>
                  <a:cubicBezTo>
                    <a:pt x="689616" y="54941"/>
                    <a:pt x="730270" y="84399"/>
                    <a:pt x="770923" y="113858"/>
                  </a:cubicBezTo>
                  <a:cubicBezTo>
                    <a:pt x="788009" y="126231"/>
                    <a:pt x="796846" y="129766"/>
                    <a:pt x="798025" y="102075"/>
                  </a:cubicBezTo>
                  <a:cubicBezTo>
                    <a:pt x="799792" y="57886"/>
                    <a:pt x="808630" y="50816"/>
                    <a:pt x="851051" y="50816"/>
                  </a:cubicBezTo>
                  <a:cubicBezTo>
                    <a:pt x="868726" y="50816"/>
                    <a:pt x="886401" y="50816"/>
                    <a:pt x="904076" y="50816"/>
                  </a:cubicBezTo>
                  <a:cubicBezTo>
                    <a:pt x="930589" y="50816"/>
                    <a:pt x="944140" y="64367"/>
                    <a:pt x="944140" y="90880"/>
                  </a:cubicBezTo>
                  <a:cubicBezTo>
                    <a:pt x="944140" y="127409"/>
                    <a:pt x="946497" y="163938"/>
                    <a:pt x="943551" y="199878"/>
                  </a:cubicBezTo>
                  <a:cubicBezTo>
                    <a:pt x="941194" y="229336"/>
                    <a:pt x="952978" y="246422"/>
                    <a:pt x="976545" y="262330"/>
                  </a:cubicBezTo>
                  <a:cubicBezTo>
                    <a:pt x="1033106" y="301216"/>
                    <a:pt x="1088488" y="341869"/>
                    <a:pt x="1144460" y="381933"/>
                  </a:cubicBezTo>
                  <a:cubicBezTo>
                    <a:pt x="1161546" y="394306"/>
                    <a:pt x="1178043" y="406089"/>
                    <a:pt x="1179810" y="429656"/>
                  </a:cubicBezTo>
                  <a:cubicBezTo>
                    <a:pt x="1181578" y="452045"/>
                    <a:pt x="1174508" y="470898"/>
                    <a:pt x="1155065" y="482682"/>
                  </a:cubicBezTo>
                  <a:cubicBezTo>
                    <a:pt x="1130320" y="498000"/>
                    <a:pt x="1103807" y="498589"/>
                    <a:pt x="1079651" y="482682"/>
                  </a:cubicBezTo>
                  <a:cubicBezTo>
                    <a:pt x="1045479" y="460293"/>
                    <a:pt x="1012485" y="434959"/>
                    <a:pt x="978902" y="411392"/>
                  </a:cubicBezTo>
                  <a:cubicBezTo>
                    <a:pt x="969475" y="404911"/>
                    <a:pt x="960048" y="390770"/>
                    <a:pt x="949443" y="395484"/>
                  </a:cubicBezTo>
                  <a:cubicBezTo>
                    <a:pt x="937659" y="400786"/>
                    <a:pt x="944140" y="416694"/>
                    <a:pt x="944140" y="427888"/>
                  </a:cubicBezTo>
                  <a:cubicBezTo>
                    <a:pt x="943551" y="499768"/>
                    <a:pt x="944140" y="570469"/>
                    <a:pt x="944140" y="641170"/>
                  </a:cubicBezTo>
                  <a:close/>
                </a:path>
              </a:pathLst>
            </a:custGeom>
            <a:solidFill>
              <a:schemeClr val="accent3"/>
            </a:solidFill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25AEF9ED-9ACD-4286-89A9-EF438B6B49A2}"/>
                </a:ext>
              </a:extLst>
            </p:cNvPr>
            <p:cNvSpPr/>
            <p:nvPr/>
          </p:nvSpPr>
          <p:spPr>
            <a:xfrm>
              <a:off x="4784142" y="3826547"/>
              <a:ext cx="446848" cy="346307"/>
            </a:xfrm>
            <a:custGeom>
              <a:avLst/>
              <a:gdLst>
                <a:gd name="connsiteX0" fmla="*/ 944140 w 1178350"/>
                <a:gd name="connsiteY0" fmla="*/ 641170 h 913221"/>
                <a:gd name="connsiteX1" fmla="*/ 944140 w 1178350"/>
                <a:gd name="connsiteY1" fmla="*/ 856219 h 913221"/>
                <a:gd name="connsiteX2" fmla="*/ 889936 w 1178350"/>
                <a:gd name="connsiteY2" fmla="*/ 912780 h 913221"/>
                <a:gd name="connsiteX3" fmla="*/ 724967 w 1178350"/>
                <a:gd name="connsiteY3" fmla="*/ 913369 h 913221"/>
                <a:gd name="connsiteX4" fmla="*/ 696097 w 1178350"/>
                <a:gd name="connsiteY4" fmla="*/ 883910 h 913221"/>
                <a:gd name="connsiteX5" fmla="*/ 696687 w 1178350"/>
                <a:gd name="connsiteY5" fmla="*/ 736616 h 913221"/>
                <a:gd name="connsiteX6" fmla="*/ 661336 w 1178350"/>
                <a:gd name="connsiteY6" fmla="*/ 699498 h 913221"/>
                <a:gd name="connsiteX7" fmla="*/ 519934 w 1178350"/>
                <a:gd name="connsiteY7" fmla="*/ 699498 h 913221"/>
                <a:gd name="connsiteX8" fmla="*/ 484584 w 1178350"/>
                <a:gd name="connsiteY8" fmla="*/ 736616 h 913221"/>
                <a:gd name="connsiteX9" fmla="*/ 485173 w 1178350"/>
                <a:gd name="connsiteY9" fmla="*/ 883910 h 913221"/>
                <a:gd name="connsiteX10" fmla="*/ 455714 w 1178350"/>
                <a:gd name="connsiteY10" fmla="*/ 912780 h 913221"/>
                <a:gd name="connsiteX11" fmla="*/ 293691 w 1178350"/>
                <a:gd name="connsiteY11" fmla="*/ 912191 h 913221"/>
                <a:gd name="connsiteX12" fmla="*/ 237130 w 1178350"/>
                <a:gd name="connsiteY12" fmla="*/ 855040 h 913221"/>
                <a:gd name="connsiteX13" fmla="*/ 236541 w 1178350"/>
                <a:gd name="connsiteY13" fmla="*/ 421997 h 913221"/>
                <a:gd name="connsiteX14" fmla="*/ 230649 w 1178350"/>
                <a:gd name="connsiteY14" fmla="*/ 395484 h 913221"/>
                <a:gd name="connsiteX15" fmla="*/ 208260 w 1178350"/>
                <a:gd name="connsiteY15" fmla="*/ 407267 h 913221"/>
                <a:gd name="connsiteX16" fmla="*/ 110457 w 1178350"/>
                <a:gd name="connsiteY16" fmla="*/ 477968 h 913221"/>
                <a:gd name="connsiteX17" fmla="*/ 58021 w 1178350"/>
                <a:gd name="connsiteY17" fmla="*/ 493876 h 913221"/>
                <a:gd name="connsiteX18" fmla="*/ 2638 w 1178350"/>
                <a:gd name="connsiteY18" fmla="*/ 452634 h 913221"/>
                <a:gd name="connsiteX19" fmla="*/ 25616 w 1178350"/>
                <a:gd name="connsiteY19" fmla="*/ 390770 h 913221"/>
                <a:gd name="connsiteX20" fmla="*/ 211795 w 1178350"/>
                <a:gd name="connsiteY20" fmla="*/ 256439 h 913221"/>
                <a:gd name="connsiteX21" fmla="*/ 532307 w 1178350"/>
                <a:gd name="connsiteY21" fmla="*/ 26071 h 913221"/>
                <a:gd name="connsiteX22" fmla="*/ 648963 w 1178350"/>
                <a:gd name="connsiteY22" fmla="*/ 26071 h 913221"/>
                <a:gd name="connsiteX23" fmla="*/ 770923 w 1178350"/>
                <a:gd name="connsiteY23" fmla="*/ 113858 h 913221"/>
                <a:gd name="connsiteX24" fmla="*/ 798025 w 1178350"/>
                <a:gd name="connsiteY24" fmla="*/ 102075 h 913221"/>
                <a:gd name="connsiteX25" fmla="*/ 851051 w 1178350"/>
                <a:gd name="connsiteY25" fmla="*/ 50816 h 913221"/>
                <a:gd name="connsiteX26" fmla="*/ 904076 w 1178350"/>
                <a:gd name="connsiteY26" fmla="*/ 50816 h 913221"/>
                <a:gd name="connsiteX27" fmla="*/ 944140 w 1178350"/>
                <a:gd name="connsiteY27" fmla="*/ 90880 h 913221"/>
                <a:gd name="connsiteX28" fmla="*/ 943551 w 1178350"/>
                <a:gd name="connsiteY28" fmla="*/ 199878 h 913221"/>
                <a:gd name="connsiteX29" fmla="*/ 976545 w 1178350"/>
                <a:gd name="connsiteY29" fmla="*/ 262330 h 913221"/>
                <a:gd name="connsiteX30" fmla="*/ 1144460 w 1178350"/>
                <a:gd name="connsiteY30" fmla="*/ 381933 h 913221"/>
                <a:gd name="connsiteX31" fmla="*/ 1179810 w 1178350"/>
                <a:gd name="connsiteY31" fmla="*/ 429656 h 913221"/>
                <a:gd name="connsiteX32" fmla="*/ 1155065 w 1178350"/>
                <a:gd name="connsiteY32" fmla="*/ 482682 h 913221"/>
                <a:gd name="connsiteX33" fmla="*/ 1079651 w 1178350"/>
                <a:gd name="connsiteY33" fmla="*/ 482682 h 913221"/>
                <a:gd name="connsiteX34" fmla="*/ 978902 w 1178350"/>
                <a:gd name="connsiteY34" fmla="*/ 411392 h 913221"/>
                <a:gd name="connsiteX35" fmla="*/ 949443 w 1178350"/>
                <a:gd name="connsiteY35" fmla="*/ 395484 h 913221"/>
                <a:gd name="connsiteX36" fmla="*/ 944140 w 1178350"/>
                <a:gd name="connsiteY36" fmla="*/ 427888 h 913221"/>
                <a:gd name="connsiteX37" fmla="*/ 944140 w 1178350"/>
                <a:gd name="connsiteY37" fmla="*/ 641170 h 91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178350" h="913221">
                  <a:moveTo>
                    <a:pt x="944140" y="641170"/>
                  </a:moveTo>
                  <a:cubicBezTo>
                    <a:pt x="944140" y="713049"/>
                    <a:pt x="944140" y="784339"/>
                    <a:pt x="944140" y="856219"/>
                  </a:cubicBezTo>
                  <a:cubicBezTo>
                    <a:pt x="944140" y="896872"/>
                    <a:pt x="930000" y="912191"/>
                    <a:pt x="889936" y="912780"/>
                  </a:cubicBezTo>
                  <a:cubicBezTo>
                    <a:pt x="835143" y="913369"/>
                    <a:pt x="779760" y="912191"/>
                    <a:pt x="724967" y="913369"/>
                  </a:cubicBezTo>
                  <a:cubicBezTo>
                    <a:pt x="703168" y="913958"/>
                    <a:pt x="695508" y="905710"/>
                    <a:pt x="696097" y="883910"/>
                  </a:cubicBezTo>
                  <a:cubicBezTo>
                    <a:pt x="697276" y="835009"/>
                    <a:pt x="695508" y="785518"/>
                    <a:pt x="696687" y="736616"/>
                  </a:cubicBezTo>
                  <a:cubicBezTo>
                    <a:pt x="697276" y="710693"/>
                    <a:pt x="688438" y="698909"/>
                    <a:pt x="661336" y="699498"/>
                  </a:cubicBezTo>
                  <a:cubicBezTo>
                    <a:pt x="614202" y="700677"/>
                    <a:pt x="567068" y="700677"/>
                    <a:pt x="519934" y="699498"/>
                  </a:cubicBezTo>
                  <a:cubicBezTo>
                    <a:pt x="492243" y="698909"/>
                    <a:pt x="483994" y="711282"/>
                    <a:pt x="484584" y="736616"/>
                  </a:cubicBezTo>
                  <a:cubicBezTo>
                    <a:pt x="485762" y="785518"/>
                    <a:pt x="483994" y="835009"/>
                    <a:pt x="485173" y="883910"/>
                  </a:cubicBezTo>
                  <a:cubicBezTo>
                    <a:pt x="485762" y="905710"/>
                    <a:pt x="477513" y="913369"/>
                    <a:pt x="455714" y="912780"/>
                  </a:cubicBezTo>
                  <a:cubicBezTo>
                    <a:pt x="401510" y="911601"/>
                    <a:pt x="347895" y="912780"/>
                    <a:pt x="293691" y="912191"/>
                  </a:cubicBezTo>
                  <a:cubicBezTo>
                    <a:pt x="251270" y="911601"/>
                    <a:pt x="237130" y="897461"/>
                    <a:pt x="237130" y="855040"/>
                  </a:cubicBezTo>
                  <a:cubicBezTo>
                    <a:pt x="237130" y="710693"/>
                    <a:pt x="237130" y="566345"/>
                    <a:pt x="236541" y="421997"/>
                  </a:cubicBezTo>
                  <a:cubicBezTo>
                    <a:pt x="236541" y="413159"/>
                    <a:pt x="241843" y="400197"/>
                    <a:pt x="230649" y="395484"/>
                  </a:cubicBezTo>
                  <a:cubicBezTo>
                    <a:pt x="222401" y="391949"/>
                    <a:pt x="215330" y="401965"/>
                    <a:pt x="208260" y="407267"/>
                  </a:cubicBezTo>
                  <a:cubicBezTo>
                    <a:pt x="175267" y="430834"/>
                    <a:pt x="142862" y="453812"/>
                    <a:pt x="110457" y="477968"/>
                  </a:cubicBezTo>
                  <a:cubicBezTo>
                    <a:pt x="94549" y="489752"/>
                    <a:pt x="77463" y="496233"/>
                    <a:pt x="58021" y="493876"/>
                  </a:cubicBezTo>
                  <a:cubicBezTo>
                    <a:pt x="31508" y="490930"/>
                    <a:pt x="10297" y="479736"/>
                    <a:pt x="2638" y="452634"/>
                  </a:cubicBezTo>
                  <a:cubicBezTo>
                    <a:pt x="-5021" y="427299"/>
                    <a:pt x="4406" y="406089"/>
                    <a:pt x="25616" y="390770"/>
                  </a:cubicBezTo>
                  <a:cubicBezTo>
                    <a:pt x="87479" y="345993"/>
                    <a:pt x="149343" y="301216"/>
                    <a:pt x="211795" y="256439"/>
                  </a:cubicBezTo>
                  <a:cubicBezTo>
                    <a:pt x="318436" y="179257"/>
                    <a:pt x="425077" y="102664"/>
                    <a:pt x="532307" y="26071"/>
                  </a:cubicBezTo>
                  <a:cubicBezTo>
                    <a:pt x="581208" y="-8690"/>
                    <a:pt x="599473" y="-8690"/>
                    <a:pt x="648963" y="26071"/>
                  </a:cubicBezTo>
                  <a:cubicBezTo>
                    <a:pt x="689616" y="54941"/>
                    <a:pt x="730270" y="84399"/>
                    <a:pt x="770923" y="113858"/>
                  </a:cubicBezTo>
                  <a:cubicBezTo>
                    <a:pt x="788009" y="126231"/>
                    <a:pt x="796846" y="129766"/>
                    <a:pt x="798025" y="102075"/>
                  </a:cubicBezTo>
                  <a:cubicBezTo>
                    <a:pt x="799792" y="57886"/>
                    <a:pt x="808630" y="50816"/>
                    <a:pt x="851051" y="50816"/>
                  </a:cubicBezTo>
                  <a:cubicBezTo>
                    <a:pt x="868726" y="50816"/>
                    <a:pt x="886401" y="50816"/>
                    <a:pt x="904076" y="50816"/>
                  </a:cubicBezTo>
                  <a:cubicBezTo>
                    <a:pt x="930589" y="50816"/>
                    <a:pt x="944140" y="64367"/>
                    <a:pt x="944140" y="90880"/>
                  </a:cubicBezTo>
                  <a:cubicBezTo>
                    <a:pt x="944140" y="127409"/>
                    <a:pt x="946497" y="163938"/>
                    <a:pt x="943551" y="199878"/>
                  </a:cubicBezTo>
                  <a:cubicBezTo>
                    <a:pt x="941194" y="229336"/>
                    <a:pt x="952978" y="246422"/>
                    <a:pt x="976545" y="262330"/>
                  </a:cubicBezTo>
                  <a:cubicBezTo>
                    <a:pt x="1033106" y="301216"/>
                    <a:pt x="1088488" y="341869"/>
                    <a:pt x="1144460" y="381933"/>
                  </a:cubicBezTo>
                  <a:cubicBezTo>
                    <a:pt x="1161546" y="394306"/>
                    <a:pt x="1178043" y="406089"/>
                    <a:pt x="1179810" y="429656"/>
                  </a:cubicBezTo>
                  <a:cubicBezTo>
                    <a:pt x="1181578" y="452045"/>
                    <a:pt x="1174508" y="470898"/>
                    <a:pt x="1155065" y="482682"/>
                  </a:cubicBezTo>
                  <a:cubicBezTo>
                    <a:pt x="1130320" y="498000"/>
                    <a:pt x="1103807" y="498589"/>
                    <a:pt x="1079651" y="482682"/>
                  </a:cubicBezTo>
                  <a:cubicBezTo>
                    <a:pt x="1045479" y="460293"/>
                    <a:pt x="1012485" y="434959"/>
                    <a:pt x="978902" y="411392"/>
                  </a:cubicBezTo>
                  <a:cubicBezTo>
                    <a:pt x="969475" y="404911"/>
                    <a:pt x="960048" y="390770"/>
                    <a:pt x="949443" y="395484"/>
                  </a:cubicBezTo>
                  <a:cubicBezTo>
                    <a:pt x="937659" y="400786"/>
                    <a:pt x="944140" y="416694"/>
                    <a:pt x="944140" y="427888"/>
                  </a:cubicBezTo>
                  <a:cubicBezTo>
                    <a:pt x="943551" y="499768"/>
                    <a:pt x="944140" y="570469"/>
                    <a:pt x="944140" y="641170"/>
                  </a:cubicBezTo>
                  <a:close/>
                </a:path>
              </a:pathLst>
            </a:custGeom>
            <a:solidFill>
              <a:schemeClr val="accent1"/>
            </a:solidFill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C9602972-4638-469E-902A-9E6220E49947}"/>
                </a:ext>
              </a:extLst>
            </p:cNvPr>
            <p:cNvSpPr/>
            <p:nvPr/>
          </p:nvSpPr>
          <p:spPr>
            <a:xfrm>
              <a:off x="3931815" y="4684802"/>
              <a:ext cx="446848" cy="346307"/>
            </a:xfrm>
            <a:custGeom>
              <a:avLst/>
              <a:gdLst>
                <a:gd name="connsiteX0" fmla="*/ 944140 w 1178350"/>
                <a:gd name="connsiteY0" fmla="*/ 641170 h 913221"/>
                <a:gd name="connsiteX1" fmla="*/ 944140 w 1178350"/>
                <a:gd name="connsiteY1" fmla="*/ 856219 h 913221"/>
                <a:gd name="connsiteX2" fmla="*/ 889936 w 1178350"/>
                <a:gd name="connsiteY2" fmla="*/ 912780 h 913221"/>
                <a:gd name="connsiteX3" fmla="*/ 724967 w 1178350"/>
                <a:gd name="connsiteY3" fmla="*/ 913369 h 913221"/>
                <a:gd name="connsiteX4" fmla="*/ 696097 w 1178350"/>
                <a:gd name="connsiteY4" fmla="*/ 883910 h 913221"/>
                <a:gd name="connsiteX5" fmla="*/ 696687 w 1178350"/>
                <a:gd name="connsiteY5" fmla="*/ 736616 h 913221"/>
                <a:gd name="connsiteX6" fmla="*/ 661336 w 1178350"/>
                <a:gd name="connsiteY6" fmla="*/ 699498 h 913221"/>
                <a:gd name="connsiteX7" fmla="*/ 519934 w 1178350"/>
                <a:gd name="connsiteY7" fmla="*/ 699498 h 913221"/>
                <a:gd name="connsiteX8" fmla="*/ 484584 w 1178350"/>
                <a:gd name="connsiteY8" fmla="*/ 736616 h 913221"/>
                <a:gd name="connsiteX9" fmla="*/ 485173 w 1178350"/>
                <a:gd name="connsiteY9" fmla="*/ 883910 h 913221"/>
                <a:gd name="connsiteX10" fmla="*/ 455714 w 1178350"/>
                <a:gd name="connsiteY10" fmla="*/ 912780 h 913221"/>
                <a:gd name="connsiteX11" fmla="*/ 293691 w 1178350"/>
                <a:gd name="connsiteY11" fmla="*/ 912191 h 913221"/>
                <a:gd name="connsiteX12" fmla="*/ 237130 w 1178350"/>
                <a:gd name="connsiteY12" fmla="*/ 855040 h 913221"/>
                <a:gd name="connsiteX13" fmla="*/ 236541 w 1178350"/>
                <a:gd name="connsiteY13" fmla="*/ 421997 h 913221"/>
                <a:gd name="connsiteX14" fmla="*/ 230649 w 1178350"/>
                <a:gd name="connsiteY14" fmla="*/ 395484 h 913221"/>
                <a:gd name="connsiteX15" fmla="*/ 208260 w 1178350"/>
                <a:gd name="connsiteY15" fmla="*/ 407267 h 913221"/>
                <a:gd name="connsiteX16" fmla="*/ 110457 w 1178350"/>
                <a:gd name="connsiteY16" fmla="*/ 477968 h 913221"/>
                <a:gd name="connsiteX17" fmla="*/ 58021 w 1178350"/>
                <a:gd name="connsiteY17" fmla="*/ 493876 h 913221"/>
                <a:gd name="connsiteX18" fmla="*/ 2638 w 1178350"/>
                <a:gd name="connsiteY18" fmla="*/ 452634 h 913221"/>
                <a:gd name="connsiteX19" fmla="*/ 25616 w 1178350"/>
                <a:gd name="connsiteY19" fmla="*/ 390770 h 913221"/>
                <a:gd name="connsiteX20" fmla="*/ 211795 w 1178350"/>
                <a:gd name="connsiteY20" fmla="*/ 256439 h 913221"/>
                <a:gd name="connsiteX21" fmla="*/ 532307 w 1178350"/>
                <a:gd name="connsiteY21" fmla="*/ 26071 h 913221"/>
                <a:gd name="connsiteX22" fmla="*/ 648963 w 1178350"/>
                <a:gd name="connsiteY22" fmla="*/ 26071 h 913221"/>
                <a:gd name="connsiteX23" fmla="*/ 770923 w 1178350"/>
                <a:gd name="connsiteY23" fmla="*/ 113858 h 913221"/>
                <a:gd name="connsiteX24" fmla="*/ 798025 w 1178350"/>
                <a:gd name="connsiteY24" fmla="*/ 102075 h 913221"/>
                <a:gd name="connsiteX25" fmla="*/ 851051 w 1178350"/>
                <a:gd name="connsiteY25" fmla="*/ 50816 h 913221"/>
                <a:gd name="connsiteX26" fmla="*/ 904076 w 1178350"/>
                <a:gd name="connsiteY26" fmla="*/ 50816 h 913221"/>
                <a:gd name="connsiteX27" fmla="*/ 944140 w 1178350"/>
                <a:gd name="connsiteY27" fmla="*/ 90880 h 913221"/>
                <a:gd name="connsiteX28" fmla="*/ 943551 w 1178350"/>
                <a:gd name="connsiteY28" fmla="*/ 199878 h 913221"/>
                <a:gd name="connsiteX29" fmla="*/ 976545 w 1178350"/>
                <a:gd name="connsiteY29" fmla="*/ 262330 h 913221"/>
                <a:gd name="connsiteX30" fmla="*/ 1144460 w 1178350"/>
                <a:gd name="connsiteY30" fmla="*/ 381933 h 913221"/>
                <a:gd name="connsiteX31" fmla="*/ 1179810 w 1178350"/>
                <a:gd name="connsiteY31" fmla="*/ 429656 h 913221"/>
                <a:gd name="connsiteX32" fmla="*/ 1155065 w 1178350"/>
                <a:gd name="connsiteY32" fmla="*/ 482682 h 913221"/>
                <a:gd name="connsiteX33" fmla="*/ 1079651 w 1178350"/>
                <a:gd name="connsiteY33" fmla="*/ 482682 h 913221"/>
                <a:gd name="connsiteX34" fmla="*/ 978902 w 1178350"/>
                <a:gd name="connsiteY34" fmla="*/ 411392 h 913221"/>
                <a:gd name="connsiteX35" fmla="*/ 949443 w 1178350"/>
                <a:gd name="connsiteY35" fmla="*/ 395484 h 913221"/>
                <a:gd name="connsiteX36" fmla="*/ 944140 w 1178350"/>
                <a:gd name="connsiteY36" fmla="*/ 427888 h 913221"/>
                <a:gd name="connsiteX37" fmla="*/ 944140 w 1178350"/>
                <a:gd name="connsiteY37" fmla="*/ 641170 h 91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178350" h="913221">
                  <a:moveTo>
                    <a:pt x="944140" y="641170"/>
                  </a:moveTo>
                  <a:cubicBezTo>
                    <a:pt x="944140" y="713049"/>
                    <a:pt x="944140" y="784339"/>
                    <a:pt x="944140" y="856219"/>
                  </a:cubicBezTo>
                  <a:cubicBezTo>
                    <a:pt x="944140" y="896872"/>
                    <a:pt x="930000" y="912191"/>
                    <a:pt x="889936" y="912780"/>
                  </a:cubicBezTo>
                  <a:cubicBezTo>
                    <a:pt x="835143" y="913369"/>
                    <a:pt x="779760" y="912191"/>
                    <a:pt x="724967" y="913369"/>
                  </a:cubicBezTo>
                  <a:cubicBezTo>
                    <a:pt x="703168" y="913958"/>
                    <a:pt x="695508" y="905710"/>
                    <a:pt x="696097" y="883910"/>
                  </a:cubicBezTo>
                  <a:cubicBezTo>
                    <a:pt x="697276" y="835009"/>
                    <a:pt x="695508" y="785518"/>
                    <a:pt x="696687" y="736616"/>
                  </a:cubicBezTo>
                  <a:cubicBezTo>
                    <a:pt x="697276" y="710693"/>
                    <a:pt x="688438" y="698909"/>
                    <a:pt x="661336" y="699498"/>
                  </a:cubicBezTo>
                  <a:cubicBezTo>
                    <a:pt x="614202" y="700677"/>
                    <a:pt x="567068" y="700677"/>
                    <a:pt x="519934" y="699498"/>
                  </a:cubicBezTo>
                  <a:cubicBezTo>
                    <a:pt x="492243" y="698909"/>
                    <a:pt x="483994" y="711282"/>
                    <a:pt x="484584" y="736616"/>
                  </a:cubicBezTo>
                  <a:cubicBezTo>
                    <a:pt x="485762" y="785518"/>
                    <a:pt x="483994" y="835009"/>
                    <a:pt x="485173" y="883910"/>
                  </a:cubicBezTo>
                  <a:cubicBezTo>
                    <a:pt x="485762" y="905710"/>
                    <a:pt x="477513" y="913369"/>
                    <a:pt x="455714" y="912780"/>
                  </a:cubicBezTo>
                  <a:cubicBezTo>
                    <a:pt x="401510" y="911601"/>
                    <a:pt x="347895" y="912780"/>
                    <a:pt x="293691" y="912191"/>
                  </a:cubicBezTo>
                  <a:cubicBezTo>
                    <a:pt x="251270" y="911601"/>
                    <a:pt x="237130" y="897461"/>
                    <a:pt x="237130" y="855040"/>
                  </a:cubicBezTo>
                  <a:cubicBezTo>
                    <a:pt x="237130" y="710693"/>
                    <a:pt x="237130" y="566345"/>
                    <a:pt x="236541" y="421997"/>
                  </a:cubicBezTo>
                  <a:cubicBezTo>
                    <a:pt x="236541" y="413159"/>
                    <a:pt x="241843" y="400197"/>
                    <a:pt x="230649" y="395484"/>
                  </a:cubicBezTo>
                  <a:cubicBezTo>
                    <a:pt x="222401" y="391949"/>
                    <a:pt x="215330" y="401965"/>
                    <a:pt x="208260" y="407267"/>
                  </a:cubicBezTo>
                  <a:cubicBezTo>
                    <a:pt x="175267" y="430834"/>
                    <a:pt x="142862" y="453812"/>
                    <a:pt x="110457" y="477968"/>
                  </a:cubicBezTo>
                  <a:cubicBezTo>
                    <a:pt x="94549" y="489752"/>
                    <a:pt x="77463" y="496233"/>
                    <a:pt x="58021" y="493876"/>
                  </a:cubicBezTo>
                  <a:cubicBezTo>
                    <a:pt x="31508" y="490930"/>
                    <a:pt x="10297" y="479736"/>
                    <a:pt x="2638" y="452634"/>
                  </a:cubicBezTo>
                  <a:cubicBezTo>
                    <a:pt x="-5021" y="427299"/>
                    <a:pt x="4406" y="406089"/>
                    <a:pt x="25616" y="390770"/>
                  </a:cubicBezTo>
                  <a:cubicBezTo>
                    <a:pt x="87479" y="345993"/>
                    <a:pt x="149343" y="301216"/>
                    <a:pt x="211795" y="256439"/>
                  </a:cubicBezTo>
                  <a:cubicBezTo>
                    <a:pt x="318436" y="179257"/>
                    <a:pt x="425077" y="102664"/>
                    <a:pt x="532307" y="26071"/>
                  </a:cubicBezTo>
                  <a:cubicBezTo>
                    <a:pt x="581208" y="-8690"/>
                    <a:pt x="599473" y="-8690"/>
                    <a:pt x="648963" y="26071"/>
                  </a:cubicBezTo>
                  <a:cubicBezTo>
                    <a:pt x="689616" y="54941"/>
                    <a:pt x="730270" y="84399"/>
                    <a:pt x="770923" y="113858"/>
                  </a:cubicBezTo>
                  <a:cubicBezTo>
                    <a:pt x="788009" y="126231"/>
                    <a:pt x="796846" y="129766"/>
                    <a:pt x="798025" y="102075"/>
                  </a:cubicBezTo>
                  <a:cubicBezTo>
                    <a:pt x="799792" y="57886"/>
                    <a:pt x="808630" y="50816"/>
                    <a:pt x="851051" y="50816"/>
                  </a:cubicBezTo>
                  <a:cubicBezTo>
                    <a:pt x="868726" y="50816"/>
                    <a:pt x="886401" y="50816"/>
                    <a:pt x="904076" y="50816"/>
                  </a:cubicBezTo>
                  <a:cubicBezTo>
                    <a:pt x="930589" y="50816"/>
                    <a:pt x="944140" y="64367"/>
                    <a:pt x="944140" y="90880"/>
                  </a:cubicBezTo>
                  <a:cubicBezTo>
                    <a:pt x="944140" y="127409"/>
                    <a:pt x="946497" y="163938"/>
                    <a:pt x="943551" y="199878"/>
                  </a:cubicBezTo>
                  <a:cubicBezTo>
                    <a:pt x="941194" y="229336"/>
                    <a:pt x="952978" y="246422"/>
                    <a:pt x="976545" y="262330"/>
                  </a:cubicBezTo>
                  <a:cubicBezTo>
                    <a:pt x="1033106" y="301216"/>
                    <a:pt x="1088488" y="341869"/>
                    <a:pt x="1144460" y="381933"/>
                  </a:cubicBezTo>
                  <a:cubicBezTo>
                    <a:pt x="1161546" y="394306"/>
                    <a:pt x="1178043" y="406089"/>
                    <a:pt x="1179810" y="429656"/>
                  </a:cubicBezTo>
                  <a:cubicBezTo>
                    <a:pt x="1181578" y="452045"/>
                    <a:pt x="1174508" y="470898"/>
                    <a:pt x="1155065" y="482682"/>
                  </a:cubicBezTo>
                  <a:cubicBezTo>
                    <a:pt x="1130320" y="498000"/>
                    <a:pt x="1103807" y="498589"/>
                    <a:pt x="1079651" y="482682"/>
                  </a:cubicBezTo>
                  <a:cubicBezTo>
                    <a:pt x="1045479" y="460293"/>
                    <a:pt x="1012485" y="434959"/>
                    <a:pt x="978902" y="411392"/>
                  </a:cubicBezTo>
                  <a:cubicBezTo>
                    <a:pt x="969475" y="404911"/>
                    <a:pt x="960048" y="390770"/>
                    <a:pt x="949443" y="395484"/>
                  </a:cubicBezTo>
                  <a:cubicBezTo>
                    <a:pt x="937659" y="400786"/>
                    <a:pt x="944140" y="416694"/>
                    <a:pt x="944140" y="427888"/>
                  </a:cubicBezTo>
                  <a:cubicBezTo>
                    <a:pt x="943551" y="499768"/>
                    <a:pt x="944140" y="570469"/>
                    <a:pt x="944140" y="641170"/>
                  </a:cubicBezTo>
                  <a:close/>
                </a:path>
              </a:pathLst>
            </a:custGeom>
            <a:solidFill>
              <a:schemeClr val="accent3"/>
            </a:solidFill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B3F06460-AD12-4CF0-8E20-C29122409E7E}"/>
                </a:ext>
              </a:extLst>
            </p:cNvPr>
            <p:cNvSpPr/>
            <p:nvPr/>
          </p:nvSpPr>
          <p:spPr>
            <a:xfrm>
              <a:off x="2317750" y="4856861"/>
              <a:ext cx="446848" cy="346307"/>
            </a:xfrm>
            <a:custGeom>
              <a:avLst/>
              <a:gdLst>
                <a:gd name="connsiteX0" fmla="*/ 944140 w 1178350"/>
                <a:gd name="connsiteY0" fmla="*/ 641170 h 913221"/>
                <a:gd name="connsiteX1" fmla="*/ 944140 w 1178350"/>
                <a:gd name="connsiteY1" fmla="*/ 856219 h 913221"/>
                <a:gd name="connsiteX2" fmla="*/ 889936 w 1178350"/>
                <a:gd name="connsiteY2" fmla="*/ 912780 h 913221"/>
                <a:gd name="connsiteX3" fmla="*/ 724967 w 1178350"/>
                <a:gd name="connsiteY3" fmla="*/ 913369 h 913221"/>
                <a:gd name="connsiteX4" fmla="*/ 696097 w 1178350"/>
                <a:gd name="connsiteY4" fmla="*/ 883910 h 913221"/>
                <a:gd name="connsiteX5" fmla="*/ 696687 w 1178350"/>
                <a:gd name="connsiteY5" fmla="*/ 736616 h 913221"/>
                <a:gd name="connsiteX6" fmla="*/ 661336 w 1178350"/>
                <a:gd name="connsiteY6" fmla="*/ 699498 h 913221"/>
                <a:gd name="connsiteX7" fmla="*/ 519934 w 1178350"/>
                <a:gd name="connsiteY7" fmla="*/ 699498 h 913221"/>
                <a:gd name="connsiteX8" fmla="*/ 484584 w 1178350"/>
                <a:gd name="connsiteY8" fmla="*/ 736616 h 913221"/>
                <a:gd name="connsiteX9" fmla="*/ 485173 w 1178350"/>
                <a:gd name="connsiteY9" fmla="*/ 883910 h 913221"/>
                <a:gd name="connsiteX10" fmla="*/ 455714 w 1178350"/>
                <a:gd name="connsiteY10" fmla="*/ 912780 h 913221"/>
                <a:gd name="connsiteX11" fmla="*/ 293691 w 1178350"/>
                <a:gd name="connsiteY11" fmla="*/ 912191 h 913221"/>
                <a:gd name="connsiteX12" fmla="*/ 237130 w 1178350"/>
                <a:gd name="connsiteY12" fmla="*/ 855040 h 913221"/>
                <a:gd name="connsiteX13" fmla="*/ 236541 w 1178350"/>
                <a:gd name="connsiteY13" fmla="*/ 421997 h 913221"/>
                <a:gd name="connsiteX14" fmla="*/ 230649 w 1178350"/>
                <a:gd name="connsiteY14" fmla="*/ 395484 h 913221"/>
                <a:gd name="connsiteX15" fmla="*/ 208260 w 1178350"/>
                <a:gd name="connsiteY15" fmla="*/ 407267 h 913221"/>
                <a:gd name="connsiteX16" fmla="*/ 110457 w 1178350"/>
                <a:gd name="connsiteY16" fmla="*/ 477968 h 913221"/>
                <a:gd name="connsiteX17" fmla="*/ 58021 w 1178350"/>
                <a:gd name="connsiteY17" fmla="*/ 493876 h 913221"/>
                <a:gd name="connsiteX18" fmla="*/ 2638 w 1178350"/>
                <a:gd name="connsiteY18" fmla="*/ 452634 h 913221"/>
                <a:gd name="connsiteX19" fmla="*/ 25616 w 1178350"/>
                <a:gd name="connsiteY19" fmla="*/ 390770 h 913221"/>
                <a:gd name="connsiteX20" fmla="*/ 211795 w 1178350"/>
                <a:gd name="connsiteY20" fmla="*/ 256439 h 913221"/>
                <a:gd name="connsiteX21" fmla="*/ 532307 w 1178350"/>
                <a:gd name="connsiteY21" fmla="*/ 26071 h 913221"/>
                <a:gd name="connsiteX22" fmla="*/ 648963 w 1178350"/>
                <a:gd name="connsiteY22" fmla="*/ 26071 h 913221"/>
                <a:gd name="connsiteX23" fmla="*/ 770923 w 1178350"/>
                <a:gd name="connsiteY23" fmla="*/ 113858 h 913221"/>
                <a:gd name="connsiteX24" fmla="*/ 798025 w 1178350"/>
                <a:gd name="connsiteY24" fmla="*/ 102075 h 913221"/>
                <a:gd name="connsiteX25" fmla="*/ 851051 w 1178350"/>
                <a:gd name="connsiteY25" fmla="*/ 50816 h 913221"/>
                <a:gd name="connsiteX26" fmla="*/ 904076 w 1178350"/>
                <a:gd name="connsiteY26" fmla="*/ 50816 h 913221"/>
                <a:gd name="connsiteX27" fmla="*/ 944140 w 1178350"/>
                <a:gd name="connsiteY27" fmla="*/ 90880 h 913221"/>
                <a:gd name="connsiteX28" fmla="*/ 943551 w 1178350"/>
                <a:gd name="connsiteY28" fmla="*/ 199878 h 913221"/>
                <a:gd name="connsiteX29" fmla="*/ 976545 w 1178350"/>
                <a:gd name="connsiteY29" fmla="*/ 262330 h 913221"/>
                <a:gd name="connsiteX30" fmla="*/ 1144460 w 1178350"/>
                <a:gd name="connsiteY30" fmla="*/ 381933 h 913221"/>
                <a:gd name="connsiteX31" fmla="*/ 1179810 w 1178350"/>
                <a:gd name="connsiteY31" fmla="*/ 429656 h 913221"/>
                <a:gd name="connsiteX32" fmla="*/ 1155065 w 1178350"/>
                <a:gd name="connsiteY32" fmla="*/ 482682 h 913221"/>
                <a:gd name="connsiteX33" fmla="*/ 1079651 w 1178350"/>
                <a:gd name="connsiteY33" fmla="*/ 482682 h 913221"/>
                <a:gd name="connsiteX34" fmla="*/ 978902 w 1178350"/>
                <a:gd name="connsiteY34" fmla="*/ 411392 h 913221"/>
                <a:gd name="connsiteX35" fmla="*/ 949443 w 1178350"/>
                <a:gd name="connsiteY35" fmla="*/ 395484 h 913221"/>
                <a:gd name="connsiteX36" fmla="*/ 944140 w 1178350"/>
                <a:gd name="connsiteY36" fmla="*/ 427888 h 913221"/>
                <a:gd name="connsiteX37" fmla="*/ 944140 w 1178350"/>
                <a:gd name="connsiteY37" fmla="*/ 641170 h 91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178350" h="913221">
                  <a:moveTo>
                    <a:pt x="944140" y="641170"/>
                  </a:moveTo>
                  <a:cubicBezTo>
                    <a:pt x="944140" y="713049"/>
                    <a:pt x="944140" y="784339"/>
                    <a:pt x="944140" y="856219"/>
                  </a:cubicBezTo>
                  <a:cubicBezTo>
                    <a:pt x="944140" y="896872"/>
                    <a:pt x="930000" y="912191"/>
                    <a:pt x="889936" y="912780"/>
                  </a:cubicBezTo>
                  <a:cubicBezTo>
                    <a:pt x="835143" y="913369"/>
                    <a:pt x="779760" y="912191"/>
                    <a:pt x="724967" y="913369"/>
                  </a:cubicBezTo>
                  <a:cubicBezTo>
                    <a:pt x="703168" y="913958"/>
                    <a:pt x="695508" y="905710"/>
                    <a:pt x="696097" y="883910"/>
                  </a:cubicBezTo>
                  <a:cubicBezTo>
                    <a:pt x="697276" y="835009"/>
                    <a:pt x="695508" y="785518"/>
                    <a:pt x="696687" y="736616"/>
                  </a:cubicBezTo>
                  <a:cubicBezTo>
                    <a:pt x="697276" y="710693"/>
                    <a:pt x="688438" y="698909"/>
                    <a:pt x="661336" y="699498"/>
                  </a:cubicBezTo>
                  <a:cubicBezTo>
                    <a:pt x="614202" y="700677"/>
                    <a:pt x="567068" y="700677"/>
                    <a:pt x="519934" y="699498"/>
                  </a:cubicBezTo>
                  <a:cubicBezTo>
                    <a:pt x="492243" y="698909"/>
                    <a:pt x="483994" y="711282"/>
                    <a:pt x="484584" y="736616"/>
                  </a:cubicBezTo>
                  <a:cubicBezTo>
                    <a:pt x="485762" y="785518"/>
                    <a:pt x="483994" y="835009"/>
                    <a:pt x="485173" y="883910"/>
                  </a:cubicBezTo>
                  <a:cubicBezTo>
                    <a:pt x="485762" y="905710"/>
                    <a:pt x="477513" y="913369"/>
                    <a:pt x="455714" y="912780"/>
                  </a:cubicBezTo>
                  <a:cubicBezTo>
                    <a:pt x="401510" y="911601"/>
                    <a:pt x="347895" y="912780"/>
                    <a:pt x="293691" y="912191"/>
                  </a:cubicBezTo>
                  <a:cubicBezTo>
                    <a:pt x="251270" y="911601"/>
                    <a:pt x="237130" y="897461"/>
                    <a:pt x="237130" y="855040"/>
                  </a:cubicBezTo>
                  <a:cubicBezTo>
                    <a:pt x="237130" y="710693"/>
                    <a:pt x="237130" y="566345"/>
                    <a:pt x="236541" y="421997"/>
                  </a:cubicBezTo>
                  <a:cubicBezTo>
                    <a:pt x="236541" y="413159"/>
                    <a:pt x="241843" y="400197"/>
                    <a:pt x="230649" y="395484"/>
                  </a:cubicBezTo>
                  <a:cubicBezTo>
                    <a:pt x="222401" y="391949"/>
                    <a:pt x="215330" y="401965"/>
                    <a:pt x="208260" y="407267"/>
                  </a:cubicBezTo>
                  <a:cubicBezTo>
                    <a:pt x="175267" y="430834"/>
                    <a:pt x="142862" y="453812"/>
                    <a:pt x="110457" y="477968"/>
                  </a:cubicBezTo>
                  <a:cubicBezTo>
                    <a:pt x="94549" y="489752"/>
                    <a:pt x="77463" y="496233"/>
                    <a:pt x="58021" y="493876"/>
                  </a:cubicBezTo>
                  <a:cubicBezTo>
                    <a:pt x="31508" y="490930"/>
                    <a:pt x="10297" y="479736"/>
                    <a:pt x="2638" y="452634"/>
                  </a:cubicBezTo>
                  <a:cubicBezTo>
                    <a:pt x="-5021" y="427299"/>
                    <a:pt x="4406" y="406089"/>
                    <a:pt x="25616" y="390770"/>
                  </a:cubicBezTo>
                  <a:cubicBezTo>
                    <a:pt x="87479" y="345993"/>
                    <a:pt x="149343" y="301216"/>
                    <a:pt x="211795" y="256439"/>
                  </a:cubicBezTo>
                  <a:cubicBezTo>
                    <a:pt x="318436" y="179257"/>
                    <a:pt x="425077" y="102664"/>
                    <a:pt x="532307" y="26071"/>
                  </a:cubicBezTo>
                  <a:cubicBezTo>
                    <a:pt x="581208" y="-8690"/>
                    <a:pt x="599473" y="-8690"/>
                    <a:pt x="648963" y="26071"/>
                  </a:cubicBezTo>
                  <a:cubicBezTo>
                    <a:pt x="689616" y="54941"/>
                    <a:pt x="730270" y="84399"/>
                    <a:pt x="770923" y="113858"/>
                  </a:cubicBezTo>
                  <a:cubicBezTo>
                    <a:pt x="788009" y="126231"/>
                    <a:pt x="796846" y="129766"/>
                    <a:pt x="798025" y="102075"/>
                  </a:cubicBezTo>
                  <a:cubicBezTo>
                    <a:pt x="799792" y="57886"/>
                    <a:pt x="808630" y="50816"/>
                    <a:pt x="851051" y="50816"/>
                  </a:cubicBezTo>
                  <a:cubicBezTo>
                    <a:pt x="868726" y="50816"/>
                    <a:pt x="886401" y="50816"/>
                    <a:pt x="904076" y="50816"/>
                  </a:cubicBezTo>
                  <a:cubicBezTo>
                    <a:pt x="930589" y="50816"/>
                    <a:pt x="944140" y="64367"/>
                    <a:pt x="944140" y="90880"/>
                  </a:cubicBezTo>
                  <a:cubicBezTo>
                    <a:pt x="944140" y="127409"/>
                    <a:pt x="946497" y="163938"/>
                    <a:pt x="943551" y="199878"/>
                  </a:cubicBezTo>
                  <a:cubicBezTo>
                    <a:pt x="941194" y="229336"/>
                    <a:pt x="952978" y="246422"/>
                    <a:pt x="976545" y="262330"/>
                  </a:cubicBezTo>
                  <a:cubicBezTo>
                    <a:pt x="1033106" y="301216"/>
                    <a:pt x="1088488" y="341869"/>
                    <a:pt x="1144460" y="381933"/>
                  </a:cubicBezTo>
                  <a:cubicBezTo>
                    <a:pt x="1161546" y="394306"/>
                    <a:pt x="1178043" y="406089"/>
                    <a:pt x="1179810" y="429656"/>
                  </a:cubicBezTo>
                  <a:cubicBezTo>
                    <a:pt x="1181578" y="452045"/>
                    <a:pt x="1174508" y="470898"/>
                    <a:pt x="1155065" y="482682"/>
                  </a:cubicBezTo>
                  <a:cubicBezTo>
                    <a:pt x="1130320" y="498000"/>
                    <a:pt x="1103807" y="498589"/>
                    <a:pt x="1079651" y="482682"/>
                  </a:cubicBezTo>
                  <a:cubicBezTo>
                    <a:pt x="1045479" y="460293"/>
                    <a:pt x="1012485" y="434959"/>
                    <a:pt x="978902" y="411392"/>
                  </a:cubicBezTo>
                  <a:cubicBezTo>
                    <a:pt x="969475" y="404911"/>
                    <a:pt x="960048" y="390770"/>
                    <a:pt x="949443" y="395484"/>
                  </a:cubicBezTo>
                  <a:cubicBezTo>
                    <a:pt x="937659" y="400786"/>
                    <a:pt x="944140" y="416694"/>
                    <a:pt x="944140" y="427888"/>
                  </a:cubicBezTo>
                  <a:cubicBezTo>
                    <a:pt x="943551" y="499768"/>
                    <a:pt x="944140" y="570469"/>
                    <a:pt x="944140" y="641170"/>
                  </a:cubicBezTo>
                  <a:close/>
                </a:path>
              </a:pathLst>
            </a:custGeom>
            <a:solidFill>
              <a:schemeClr val="accent4"/>
            </a:solidFill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EA918F15-0A78-400B-8259-D242EDAF57F3}"/>
                </a:ext>
              </a:extLst>
            </p:cNvPr>
            <p:cNvSpPr/>
            <p:nvPr/>
          </p:nvSpPr>
          <p:spPr>
            <a:xfrm>
              <a:off x="6340125" y="5230323"/>
              <a:ext cx="446848" cy="346307"/>
            </a:xfrm>
            <a:custGeom>
              <a:avLst/>
              <a:gdLst>
                <a:gd name="connsiteX0" fmla="*/ 944140 w 1178350"/>
                <a:gd name="connsiteY0" fmla="*/ 641170 h 913221"/>
                <a:gd name="connsiteX1" fmla="*/ 944140 w 1178350"/>
                <a:gd name="connsiteY1" fmla="*/ 856219 h 913221"/>
                <a:gd name="connsiteX2" fmla="*/ 889936 w 1178350"/>
                <a:gd name="connsiteY2" fmla="*/ 912780 h 913221"/>
                <a:gd name="connsiteX3" fmla="*/ 724967 w 1178350"/>
                <a:gd name="connsiteY3" fmla="*/ 913369 h 913221"/>
                <a:gd name="connsiteX4" fmla="*/ 696097 w 1178350"/>
                <a:gd name="connsiteY4" fmla="*/ 883910 h 913221"/>
                <a:gd name="connsiteX5" fmla="*/ 696687 w 1178350"/>
                <a:gd name="connsiteY5" fmla="*/ 736616 h 913221"/>
                <a:gd name="connsiteX6" fmla="*/ 661336 w 1178350"/>
                <a:gd name="connsiteY6" fmla="*/ 699498 h 913221"/>
                <a:gd name="connsiteX7" fmla="*/ 519934 w 1178350"/>
                <a:gd name="connsiteY7" fmla="*/ 699498 h 913221"/>
                <a:gd name="connsiteX8" fmla="*/ 484584 w 1178350"/>
                <a:gd name="connsiteY8" fmla="*/ 736616 h 913221"/>
                <a:gd name="connsiteX9" fmla="*/ 485173 w 1178350"/>
                <a:gd name="connsiteY9" fmla="*/ 883910 h 913221"/>
                <a:gd name="connsiteX10" fmla="*/ 455714 w 1178350"/>
                <a:gd name="connsiteY10" fmla="*/ 912780 h 913221"/>
                <a:gd name="connsiteX11" fmla="*/ 293691 w 1178350"/>
                <a:gd name="connsiteY11" fmla="*/ 912191 h 913221"/>
                <a:gd name="connsiteX12" fmla="*/ 237130 w 1178350"/>
                <a:gd name="connsiteY12" fmla="*/ 855040 h 913221"/>
                <a:gd name="connsiteX13" fmla="*/ 236541 w 1178350"/>
                <a:gd name="connsiteY13" fmla="*/ 421997 h 913221"/>
                <a:gd name="connsiteX14" fmla="*/ 230649 w 1178350"/>
                <a:gd name="connsiteY14" fmla="*/ 395484 h 913221"/>
                <a:gd name="connsiteX15" fmla="*/ 208260 w 1178350"/>
                <a:gd name="connsiteY15" fmla="*/ 407267 h 913221"/>
                <a:gd name="connsiteX16" fmla="*/ 110457 w 1178350"/>
                <a:gd name="connsiteY16" fmla="*/ 477968 h 913221"/>
                <a:gd name="connsiteX17" fmla="*/ 58021 w 1178350"/>
                <a:gd name="connsiteY17" fmla="*/ 493876 h 913221"/>
                <a:gd name="connsiteX18" fmla="*/ 2638 w 1178350"/>
                <a:gd name="connsiteY18" fmla="*/ 452634 h 913221"/>
                <a:gd name="connsiteX19" fmla="*/ 25616 w 1178350"/>
                <a:gd name="connsiteY19" fmla="*/ 390770 h 913221"/>
                <a:gd name="connsiteX20" fmla="*/ 211795 w 1178350"/>
                <a:gd name="connsiteY20" fmla="*/ 256439 h 913221"/>
                <a:gd name="connsiteX21" fmla="*/ 532307 w 1178350"/>
                <a:gd name="connsiteY21" fmla="*/ 26071 h 913221"/>
                <a:gd name="connsiteX22" fmla="*/ 648963 w 1178350"/>
                <a:gd name="connsiteY22" fmla="*/ 26071 h 913221"/>
                <a:gd name="connsiteX23" fmla="*/ 770923 w 1178350"/>
                <a:gd name="connsiteY23" fmla="*/ 113858 h 913221"/>
                <a:gd name="connsiteX24" fmla="*/ 798025 w 1178350"/>
                <a:gd name="connsiteY24" fmla="*/ 102075 h 913221"/>
                <a:gd name="connsiteX25" fmla="*/ 851051 w 1178350"/>
                <a:gd name="connsiteY25" fmla="*/ 50816 h 913221"/>
                <a:gd name="connsiteX26" fmla="*/ 904076 w 1178350"/>
                <a:gd name="connsiteY26" fmla="*/ 50816 h 913221"/>
                <a:gd name="connsiteX27" fmla="*/ 944140 w 1178350"/>
                <a:gd name="connsiteY27" fmla="*/ 90880 h 913221"/>
                <a:gd name="connsiteX28" fmla="*/ 943551 w 1178350"/>
                <a:gd name="connsiteY28" fmla="*/ 199878 h 913221"/>
                <a:gd name="connsiteX29" fmla="*/ 976545 w 1178350"/>
                <a:gd name="connsiteY29" fmla="*/ 262330 h 913221"/>
                <a:gd name="connsiteX30" fmla="*/ 1144460 w 1178350"/>
                <a:gd name="connsiteY30" fmla="*/ 381933 h 913221"/>
                <a:gd name="connsiteX31" fmla="*/ 1179810 w 1178350"/>
                <a:gd name="connsiteY31" fmla="*/ 429656 h 913221"/>
                <a:gd name="connsiteX32" fmla="*/ 1155065 w 1178350"/>
                <a:gd name="connsiteY32" fmla="*/ 482682 h 913221"/>
                <a:gd name="connsiteX33" fmla="*/ 1079651 w 1178350"/>
                <a:gd name="connsiteY33" fmla="*/ 482682 h 913221"/>
                <a:gd name="connsiteX34" fmla="*/ 978902 w 1178350"/>
                <a:gd name="connsiteY34" fmla="*/ 411392 h 913221"/>
                <a:gd name="connsiteX35" fmla="*/ 949443 w 1178350"/>
                <a:gd name="connsiteY35" fmla="*/ 395484 h 913221"/>
                <a:gd name="connsiteX36" fmla="*/ 944140 w 1178350"/>
                <a:gd name="connsiteY36" fmla="*/ 427888 h 913221"/>
                <a:gd name="connsiteX37" fmla="*/ 944140 w 1178350"/>
                <a:gd name="connsiteY37" fmla="*/ 641170 h 91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178350" h="913221">
                  <a:moveTo>
                    <a:pt x="944140" y="641170"/>
                  </a:moveTo>
                  <a:cubicBezTo>
                    <a:pt x="944140" y="713049"/>
                    <a:pt x="944140" y="784339"/>
                    <a:pt x="944140" y="856219"/>
                  </a:cubicBezTo>
                  <a:cubicBezTo>
                    <a:pt x="944140" y="896872"/>
                    <a:pt x="930000" y="912191"/>
                    <a:pt x="889936" y="912780"/>
                  </a:cubicBezTo>
                  <a:cubicBezTo>
                    <a:pt x="835143" y="913369"/>
                    <a:pt x="779760" y="912191"/>
                    <a:pt x="724967" y="913369"/>
                  </a:cubicBezTo>
                  <a:cubicBezTo>
                    <a:pt x="703168" y="913958"/>
                    <a:pt x="695508" y="905710"/>
                    <a:pt x="696097" y="883910"/>
                  </a:cubicBezTo>
                  <a:cubicBezTo>
                    <a:pt x="697276" y="835009"/>
                    <a:pt x="695508" y="785518"/>
                    <a:pt x="696687" y="736616"/>
                  </a:cubicBezTo>
                  <a:cubicBezTo>
                    <a:pt x="697276" y="710693"/>
                    <a:pt x="688438" y="698909"/>
                    <a:pt x="661336" y="699498"/>
                  </a:cubicBezTo>
                  <a:cubicBezTo>
                    <a:pt x="614202" y="700677"/>
                    <a:pt x="567068" y="700677"/>
                    <a:pt x="519934" y="699498"/>
                  </a:cubicBezTo>
                  <a:cubicBezTo>
                    <a:pt x="492243" y="698909"/>
                    <a:pt x="483994" y="711282"/>
                    <a:pt x="484584" y="736616"/>
                  </a:cubicBezTo>
                  <a:cubicBezTo>
                    <a:pt x="485762" y="785518"/>
                    <a:pt x="483994" y="835009"/>
                    <a:pt x="485173" y="883910"/>
                  </a:cubicBezTo>
                  <a:cubicBezTo>
                    <a:pt x="485762" y="905710"/>
                    <a:pt x="477513" y="913369"/>
                    <a:pt x="455714" y="912780"/>
                  </a:cubicBezTo>
                  <a:cubicBezTo>
                    <a:pt x="401510" y="911601"/>
                    <a:pt x="347895" y="912780"/>
                    <a:pt x="293691" y="912191"/>
                  </a:cubicBezTo>
                  <a:cubicBezTo>
                    <a:pt x="251270" y="911601"/>
                    <a:pt x="237130" y="897461"/>
                    <a:pt x="237130" y="855040"/>
                  </a:cubicBezTo>
                  <a:cubicBezTo>
                    <a:pt x="237130" y="710693"/>
                    <a:pt x="237130" y="566345"/>
                    <a:pt x="236541" y="421997"/>
                  </a:cubicBezTo>
                  <a:cubicBezTo>
                    <a:pt x="236541" y="413159"/>
                    <a:pt x="241843" y="400197"/>
                    <a:pt x="230649" y="395484"/>
                  </a:cubicBezTo>
                  <a:cubicBezTo>
                    <a:pt x="222401" y="391949"/>
                    <a:pt x="215330" y="401965"/>
                    <a:pt x="208260" y="407267"/>
                  </a:cubicBezTo>
                  <a:cubicBezTo>
                    <a:pt x="175267" y="430834"/>
                    <a:pt x="142862" y="453812"/>
                    <a:pt x="110457" y="477968"/>
                  </a:cubicBezTo>
                  <a:cubicBezTo>
                    <a:pt x="94549" y="489752"/>
                    <a:pt x="77463" y="496233"/>
                    <a:pt x="58021" y="493876"/>
                  </a:cubicBezTo>
                  <a:cubicBezTo>
                    <a:pt x="31508" y="490930"/>
                    <a:pt x="10297" y="479736"/>
                    <a:pt x="2638" y="452634"/>
                  </a:cubicBezTo>
                  <a:cubicBezTo>
                    <a:pt x="-5021" y="427299"/>
                    <a:pt x="4406" y="406089"/>
                    <a:pt x="25616" y="390770"/>
                  </a:cubicBezTo>
                  <a:cubicBezTo>
                    <a:pt x="87479" y="345993"/>
                    <a:pt x="149343" y="301216"/>
                    <a:pt x="211795" y="256439"/>
                  </a:cubicBezTo>
                  <a:cubicBezTo>
                    <a:pt x="318436" y="179257"/>
                    <a:pt x="425077" y="102664"/>
                    <a:pt x="532307" y="26071"/>
                  </a:cubicBezTo>
                  <a:cubicBezTo>
                    <a:pt x="581208" y="-8690"/>
                    <a:pt x="599473" y="-8690"/>
                    <a:pt x="648963" y="26071"/>
                  </a:cubicBezTo>
                  <a:cubicBezTo>
                    <a:pt x="689616" y="54941"/>
                    <a:pt x="730270" y="84399"/>
                    <a:pt x="770923" y="113858"/>
                  </a:cubicBezTo>
                  <a:cubicBezTo>
                    <a:pt x="788009" y="126231"/>
                    <a:pt x="796846" y="129766"/>
                    <a:pt x="798025" y="102075"/>
                  </a:cubicBezTo>
                  <a:cubicBezTo>
                    <a:pt x="799792" y="57886"/>
                    <a:pt x="808630" y="50816"/>
                    <a:pt x="851051" y="50816"/>
                  </a:cubicBezTo>
                  <a:cubicBezTo>
                    <a:pt x="868726" y="50816"/>
                    <a:pt x="886401" y="50816"/>
                    <a:pt x="904076" y="50816"/>
                  </a:cubicBezTo>
                  <a:cubicBezTo>
                    <a:pt x="930589" y="50816"/>
                    <a:pt x="944140" y="64367"/>
                    <a:pt x="944140" y="90880"/>
                  </a:cubicBezTo>
                  <a:cubicBezTo>
                    <a:pt x="944140" y="127409"/>
                    <a:pt x="946497" y="163938"/>
                    <a:pt x="943551" y="199878"/>
                  </a:cubicBezTo>
                  <a:cubicBezTo>
                    <a:pt x="941194" y="229336"/>
                    <a:pt x="952978" y="246422"/>
                    <a:pt x="976545" y="262330"/>
                  </a:cubicBezTo>
                  <a:cubicBezTo>
                    <a:pt x="1033106" y="301216"/>
                    <a:pt x="1088488" y="341869"/>
                    <a:pt x="1144460" y="381933"/>
                  </a:cubicBezTo>
                  <a:cubicBezTo>
                    <a:pt x="1161546" y="394306"/>
                    <a:pt x="1178043" y="406089"/>
                    <a:pt x="1179810" y="429656"/>
                  </a:cubicBezTo>
                  <a:cubicBezTo>
                    <a:pt x="1181578" y="452045"/>
                    <a:pt x="1174508" y="470898"/>
                    <a:pt x="1155065" y="482682"/>
                  </a:cubicBezTo>
                  <a:cubicBezTo>
                    <a:pt x="1130320" y="498000"/>
                    <a:pt x="1103807" y="498589"/>
                    <a:pt x="1079651" y="482682"/>
                  </a:cubicBezTo>
                  <a:cubicBezTo>
                    <a:pt x="1045479" y="460293"/>
                    <a:pt x="1012485" y="434959"/>
                    <a:pt x="978902" y="411392"/>
                  </a:cubicBezTo>
                  <a:cubicBezTo>
                    <a:pt x="969475" y="404911"/>
                    <a:pt x="960048" y="390770"/>
                    <a:pt x="949443" y="395484"/>
                  </a:cubicBezTo>
                  <a:cubicBezTo>
                    <a:pt x="937659" y="400786"/>
                    <a:pt x="944140" y="416694"/>
                    <a:pt x="944140" y="427888"/>
                  </a:cubicBezTo>
                  <a:cubicBezTo>
                    <a:pt x="943551" y="499768"/>
                    <a:pt x="944140" y="570469"/>
                    <a:pt x="944140" y="641170"/>
                  </a:cubicBezTo>
                  <a:close/>
                </a:path>
              </a:pathLst>
            </a:custGeom>
            <a:solidFill>
              <a:schemeClr val="accent2"/>
            </a:solidFill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3DF6C64B-862C-4B55-8DD8-F3F5146D324C}"/>
                </a:ext>
              </a:extLst>
            </p:cNvPr>
            <p:cNvSpPr/>
            <p:nvPr/>
          </p:nvSpPr>
          <p:spPr>
            <a:xfrm>
              <a:off x="5933362" y="2764208"/>
              <a:ext cx="446848" cy="346307"/>
            </a:xfrm>
            <a:custGeom>
              <a:avLst/>
              <a:gdLst>
                <a:gd name="connsiteX0" fmla="*/ 944140 w 1178350"/>
                <a:gd name="connsiteY0" fmla="*/ 641170 h 913221"/>
                <a:gd name="connsiteX1" fmla="*/ 944140 w 1178350"/>
                <a:gd name="connsiteY1" fmla="*/ 856219 h 913221"/>
                <a:gd name="connsiteX2" fmla="*/ 889936 w 1178350"/>
                <a:gd name="connsiteY2" fmla="*/ 912780 h 913221"/>
                <a:gd name="connsiteX3" fmla="*/ 724967 w 1178350"/>
                <a:gd name="connsiteY3" fmla="*/ 913369 h 913221"/>
                <a:gd name="connsiteX4" fmla="*/ 696097 w 1178350"/>
                <a:gd name="connsiteY4" fmla="*/ 883910 h 913221"/>
                <a:gd name="connsiteX5" fmla="*/ 696687 w 1178350"/>
                <a:gd name="connsiteY5" fmla="*/ 736616 h 913221"/>
                <a:gd name="connsiteX6" fmla="*/ 661336 w 1178350"/>
                <a:gd name="connsiteY6" fmla="*/ 699498 h 913221"/>
                <a:gd name="connsiteX7" fmla="*/ 519934 w 1178350"/>
                <a:gd name="connsiteY7" fmla="*/ 699498 h 913221"/>
                <a:gd name="connsiteX8" fmla="*/ 484584 w 1178350"/>
                <a:gd name="connsiteY8" fmla="*/ 736616 h 913221"/>
                <a:gd name="connsiteX9" fmla="*/ 485173 w 1178350"/>
                <a:gd name="connsiteY9" fmla="*/ 883910 h 913221"/>
                <a:gd name="connsiteX10" fmla="*/ 455714 w 1178350"/>
                <a:gd name="connsiteY10" fmla="*/ 912780 h 913221"/>
                <a:gd name="connsiteX11" fmla="*/ 293691 w 1178350"/>
                <a:gd name="connsiteY11" fmla="*/ 912191 h 913221"/>
                <a:gd name="connsiteX12" fmla="*/ 237130 w 1178350"/>
                <a:gd name="connsiteY12" fmla="*/ 855040 h 913221"/>
                <a:gd name="connsiteX13" fmla="*/ 236541 w 1178350"/>
                <a:gd name="connsiteY13" fmla="*/ 421997 h 913221"/>
                <a:gd name="connsiteX14" fmla="*/ 230649 w 1178350"/>
                <a:gd name="connsiteY14" fmla="*/ 395484 h 913221"/>
                <a:gd name="connsiteX15" fmla="*/ 208260 w 1178350"/>
                <a:gd name="connsiteY15" fmla="*/ 407267 h 913221"/>
                <a:gd name="connsiteX16" fmla="*/ 110457 w 1178350"/>
                <a:gd name="connsiteY16" fmla="*/ 477968 h 913221"/>
                <a:gd name="connsiteX17" fmla="*/ 58021 w 1178350"/>
                <a:gd name="connsiteY17" fmla="*/ 493876 h 913221"/>
                <a:gd name="connsiteX18" fmla="*/ 2638 w 1178350"/>
                <a:gd name="connsiteY18" fmla="*/ 452634 h 913221"/>
                <a:gd name="connsiteX19" fmla="*/ 25616 w 1178350"/>
                <a:gd name="connsiteY19" fmla="*/ 390770 h 913221"/>
                <a:gd name="connsiteX20" fmla="*/ 211795 w 1178350"/>
                <a:gd name="connsiteY20" fmla="*/ 256439 h 913221"/>
                <a:gd name="connsiteX21" fmla="*/ 532307 w 1178350"/>
                <a:gd name="connsiteY21" fmla="*/ 26071 h 913221"/>
                <a:gd name="connsiteX22" fmla="*/ 648963 w 1178350"/>
                <a:gd name="connsiteY22" fmla="*/ 26071 h 913221"/>
                <a:gd name="connsiteX23" fmla="*/ 770923 w 1178350"/>
                <a:gd name="connsiteY23" fmla="*/ 113858 h 913221"/>
                <a:gd name="connsiteX24" fmla="*/ 798025 w 1178350"/>
                <a:gd name="connsiteY24" fmla="*/ 102075 h 913221"/>
                <a:gd name="connsiteX25" fmla="*/ 851051 w 1178350"/>
                <a:gd name="connsiteY25" fmla="*/ 50816 h 913221"/>
                <a:gd name="connsiteX26" fmla="*/ 904076 w 1178350"/>
                <a:gd name="connsiteY26" fmla="*/ 50816 h 913221"/>
                <a:gd name="connsiteX27" fmla="*/ 944140 w 1178350"/>
                <a:gd name="connsiteY27" fmla="*/ 90880 h 913221"/>
                <a:gd name="connsiteX28" fmla="*/ 943551 w 1178350"/>
                <a:gd name="connsiteY28" fmla="*/ 199878 h 913221"/>
                <a:gd name="connsiteX29" fmla="*/ 976545 w 1178350"/>
                <a:gd name="connsiteY29" fmla="*/ 262330 h 913221"/>
                <a:gd name="connsiteX30" fmla="*/ 1144460 w 1178350"/>
                <a:gd name="connsiteY30" fmla="*/ 381933 h 913221"/>
                <a:gd name="connsiteX31" fmla="*/ 1179810 w 1178350"/>
                <a:gd name="connsiteY31" fmla="*/ 429656 h 913221"/>
                <a:gd name="connsiteX32" fmla="*/ 1155065 w 1178350"/>
                <a:gd name="connsiteY32" fmla="*/ 482682 h 913221"/>
                <a:gd name="connsiteX33" fmla="*/ 1079651 w 1178350"/>
                <a:gd name="connsiteY33" fmla="*/ 482682 h 913221"/>
                <a:gd name="connsiteX34" fmla="*/ 978902 w 1178350"/>
                <a:gd name="connsiteY34" fmla="*/ 411392 h 913221"/>
                <a:gd name="connsiteX35" fmla="*/ 949443 w 1178350"/>
                <a:gd name="connsiteY35" fmla="*/ 395484 h 913221"/>
                <a:gd name="connsiteX36" fmla="*/ 944140 w 1178350"/>
                <a:gd name="connsiteY36" fmla="*/ 427888 h 913221"/>
                <a:gd name="connsiteX37" fmla="*/ 944140 w 1178350"/>
                <a:gd name="connsiteY37" fmla="*/ 641170 h 91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178350" h="913221">
                  <a:moveTo>
                    <a:pt x="944140" y="641170"/>
                  </a:moveTo>
                  <a:cubicBezTo>
                    <a:pt x="944140" y="713049"/>
                    <a:pt x="944140" y="784339"/>
                    <a:pt x="944140" y="856219"/>
                  </a:cubicBezTo>
                  <a:cubicBezTo>
                    <a:pt x="944140" y="896872"/>
                    <a:pt x="930000" y="912191"/>
                    <a:pt x="889936" y="912780"/>
                  </a:cubicBezTo>
                  <a:cubicBezTo>
                    <a:pt x="835143" y="913369"/>
                    <a:pt x="779760" y="912191"/>
                    <a:pt x="724967" y="913369"/>
                  </a:cubicBezTo>
                  <a:cubicBezTo>
                    <a:pt x="703168" y="913958"/>
                    <a:pt x="695508" y="905710"/>
                    <a:pt x="696097" y="883910"/>
                  </a:cubicBezTo>
                  <a:cubicBezTo>
                    <a:pt x="697276" y="835009"/>
                    <a:pt x="695508" y="785518"/>
                    <a:pt x="696687" y="736616"/>
                  </a:cubicBezTo>
                  <a:cubicBezTo>
                    <a:pt x="697276" y="710693"/>
                    <a:pt x="688438" y="698909"/>
                    <a:pt x="661336" y="699498"/>
                  </a:cubicBezTo>
                  <a:cubicBezTo>
                    <a:pt x="614202" y="700677"/>
                    <a:pt x="567068" y="700677"/>
                    <a:pt x="519934" y="699498"/>
                  </a:cubicBezTo>
                  <a:cubicBezTo>
                    <a:pt x="492243" y="698909"/>
                    <a:pt x="483994" y="711282"/>
                    <a:pt x="484584" y="736616"/>
                  </a:cubicBezTo>
                  <a:cubicBezTo>
                    <a:pt x="485762" y="785518"/>
                    <a:pt x="483994" y="835009"/>
                    <a:pt x="485173" y="883910"/>
                  </a:cubicBezTo>
                  <a:cubicBezTo>
                    <a:pt x="485762" y="905710"/>
                    <a:pt x="477513" y="913369"/>
                    <a:pt x="455714" y="912780"/>
                  </a:cubicBezTo>
                  <a:cubicBezTo>
                    <a:pt x="401510" y="911601"/>
                    <a:pt x="347895" y="912780"/>
                    <a:pt x="293691" y="912191"/>
                  </a:cubicBezTo>
                  <a:cubicBezTo>
                    <a:pt x="251270" y="911601"/>
                    <a:pt x="237130" y="897461"/>
                    <a:pt x="237130" y="855040"/>
                  </a:cubicBezTo>
                  <a:cubicBezTo>
                    <a:pt x="237130" y="710693"/>
                    <a:pt x="237130" y="566345"/>
                    <a:pt x="236541" y="421997"/>
                  </a:cubicBezTo>
                  <a:cubicBezTo>
                    <a:pt x="236541" y="413159"/>
                    <a:pt x="241843" y="400197"/>
                    <a:pt x="230649" y="395484"/>
                  </a:cubicBezTo>
                  <a:cubicBezTo>
                    <a:pt x="222401" y="391949"/>
                    <a:pt x="215330" y="401965"/>
                    <a:pt x="208260" y="407267"/>
                  </a:cubicBezTo>
                  <a:cubicBezTo>
                    <a:pt x="175267" y="430834"/>
                    <a:pt x="142862" y="453812"/>
                    <a:pt x="110457" y="477968"/>
                  </a:cubicBezTo>
                  <a:cubicBezTo>
                    <a:pt x="94549" y="489752"/>
                    <a:pt x="77463" y="496233"/>
                    <a:pt x="58021" y="493876"/>
                  </a:cubicBezTo>
                  <a:cubicBezTo>
                    <a:pt x="31508" y="490930"/>
                    <a:pt x="10297" y="479736"/>
                    <a:pt x="2638" y="452634"/>
                  </a:cubicBezTo>
                  <a:cubicBezTo>
                    <a:pt x="-5021" y="427299"/>
                    <a:pt x="4406" y="406089"/>
                    <a:pt x="25616" y="390770"/>
                  </a:cubicBezTo>
                  <a:cubicBezTo>
                    <a:pt x="87479" y="345993"/>
                    <a:pt x="149343" y="301216"/>
                    <a:pt x="211795" y="256439"/>
                  </a:cubicBezTo>
                  <a:cubicBezTo>
                    <a:pt x="318436" y="179257"/>
                    <a:pt x="425077" y="102664"/>
                    <a:pt x="532307" y="26071"/>
                  </a:cubicBezTo>
                  <a:cubicBezTo>
                    <a:pt x="581208" y="-8690"/>
                    <a:pt x="599473" y="-8690"/>
                    <a:pt x="648963" y="26071"/>
                  </a:cubicBezTo>
                  <a:cubicBezTo>
                    <a:pt x="689616" y="54941"/>
                    <a:pt x="730270" y="84399"/>
                    <a:pt x="770923" y="113858"/>
                  </a:cubicBezTo>
                  <a:cubicBezTo>
                    <a:pt x="788009" y="126231"/>
                    <a:pt x="796846" y="129766"/>
                    <a:pt x="798025" y="102075"/>
                  </a:cubicBezTo>
                  <a:cubicBezTo>
                    <a:pt x="799792" y="57886"/>
                    <a:pt x="808630" y="50816"/>
                    <a:pt x="851051" y="50816"/>
                  </a:cubicBezTo>
                  <a:cubicBezTo>
                    <a:pt x="868726" y="50816"/>
                    <a:pt x="886401" y="50816"/>
                    <a:pt x="904076" y="50816"/>
                  </a:cubicBezTo>
                  <a:cubicBezTo>
                    <a:pt x="930589" y="50816"/>
                    <a:pt x="944140" y="64367"/>
                    <a:pt x="944140" y="90880"/>
                  </a:cubicBezTo>
                  <a:cubicBezTo>
                    <a:pt x="944140" y="127409"/>
                    <a:pt x="946497" y="163938"/>
                    <a:pt x="943551" y="199878"/>
                  </a:cubicBezTo>
                  <a:cubicBezTo>
                    <a:pt x="941194" y="229336"/>
                    <a:pt x="952978" y="246422"/>
                    <a:pt x="976545" y="262330"/>
                  </a:cubicBezTo>
                  <a:cubicBezTo>
                    <a:pt x="1033106" y="301216"/>
                    <a:pt x="1088488" y="341869"/>
                    <a:pt x="1144460" y="381933"/>
                  </a:cubicBezTo>
                  <a:cubicBezTo>
                    <a:pt x="1161546" y="394306"/>
                    <a:pt x="1178043" y="406089"/>
                    <a:pt x="1179810" y="429656"/>
                  </a:cubicBezTo>
                  <a:cubicBezTo>
                    <a:pt x="1181578" y="452045"/>
                    <a:pt x="1174508" y="470898"/>
                    <a:pt x="1155065" y="482682"/>
                  </a:cubicBezTo>
                  <a:cubicBezTo>
                    <a:pt x="1130320" y="498000"/>
                    <a:pt x="1103807" y="498589"/>
                    <a:pt x="1079651" y="482682"/>
                  </a:cubicBezTo>
                  <a:cubicBezTo>
                    <a:pt x="1045479" y="460293"/>
                    <a:pt x="1012485" y="434959"/>
                    <a:pt x="978902" y="411392"/>
                  </a:cubicBezTo>
                  <a:cubicBezTo>
                    <a:pt x="969475" y="404911"/>
                    <a:pt x="960048" y="390770"/>
                    <a:pt x="949443" y="395484"/>
                  </a:cubicBezTo>
                  <a:cubicBezTo>
                    <a:pt x="937659" y="400786"/>
                    <a:pt x="944140" y="416694"/>
                    <a:pt x="944140" y="427888"/>
                  </a:cubicBezTo>
                  <a:cubicBezTo>
                    <a:pt x="943551" y="499768"/>
                    <a:pt x="944140" y="570469"/>
                    <a:pt x="944140" y="641170"/>
                  </a:cubicBezTo>
                  <a:close/>
                </a:path>
              </a:pathLst>
            </a:custGeom>
            <a:solidFill>
              <a:schemeClr val="accent4"/>
            </a:solidFill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186F529F-91A7-4D5B-839A-E672338B8CEA}"/>
                </a:ext>
              </a:extLst>
            </p:cNvPr>
            <p:cNvSpPr/>
            <p:nvPr/>
          </p:nvSpPr>
          <p:spPr>
            <a:xfrm>
              <a:off x="4340230" y="3010911"/>
              <a:ext cx="446848" cy="346307"/>
            </a:xfrm>
            <a:custGeom>
              <a:avLst/>
              <a:gdLst>
                <a:gd name="connsiteX0" fmla="*/ 944140 w 1178350"/>
                <a:gd name="connsiteY0" fmla="*/ 641170 h 913221"/>
                <a:gd name="connsiteX1" fmla="*/ 944140 w 1178350"/>
                <a:gd name="connsiteY1" fmla="*/ 856219 h 913221"/>
                <a:gd name="connsiteX2" fmla="*/ 889936 w 1178350"/>
                <a:gd name="connsiteY2" fmla="*/ 912780 h 913221"/>
                <a:gd name="connsiteX3" fmla="*/ 724967 w 1178350"/>
                <a:gd name="connsiteY3" fmla="*/ 913369 h 913221"/>
                <a:gd name="connsiteX4" fmla="*/ 696097 w 1178350"/>
                <a:gd name="connsiteY4" fmla="*/ 883910 h 913221"/>
                <a:gd name="connsiteX5" fmla="*/ 696687 w 1178350"/>
                <a:gd name="connsiteY5" fmla="*/ 736616 h 913221"/>
                <a:gd name="connsiteX6" fmla="*/ 661336 w 1178350"/>
                <a:gd name="connsiteY6" fmla="*/ 699498 h 913221"/>
                <a:gd name="connsiteX7" fmla="*/ 519934 w 1178350"/>
                <a:gd name="connsiteY7" fmla="*/ 699498 h 913221"/>
                <a:gd name="connsiteX8" fmla="*/ 484584 w 1178350"/>
                <a:gd name="connsiteY8" fmla="*/ 736616 h 913221"/>
                <a:gd name="connsiteX9" fmla="*/ 485173 w 1178350"/>
                <a:gd name="connsiteY9" fmla="*/ 883910 h 913221"/>
                <a:gd name="connsiteX10" fmla="*/ 455714 w 1178350"/>
                <a:gd name="connsiteY10" fmla="*/ 912780 h 913221"/>
                <a:gd name="connsiteX11" fmla="*/ 293691 w 1178350"/>
                <a:gd name="connsiteY11" fmla="*/ 912191 h 913221"/>
                <a:gd name="connsiteX12" fmla="*/ 237130 w 1178350"/>
                <a:gd name="connsiteY12" fmla="*/ 855040 h 913221"/>
                <a:gd name="connsiteX13" fmla="*/ 236541 w 1178350"/>
                <a:gd name="connsiteY13" fmla="*/ 421997 h 913221"/>
                <a:gd name="connsiteX14" fmla="*/ 230649 w 1178350"/>
                <a:gd name="connsiteY14" fmla="*/ 395484 h 913221"/>
                <a:gd name="connsiteX15" fmla="*/ 208260 w 1178350"/>
                <a:gd name="connsiteY15" fmla="*/ 407267 h 913221"/>
                <a:gd name="connsiteX16" fmla="*/ 110457 w 1178350"/>
                <a:gd name="connsiteY16" fmla="*/ 477968 h 913221"/>
                <a:gd name="connsiteX17" fmla="*/ 58021 w 1178350"/>
                <a:gd name="connsiteY17" fmla="*/ 493876 h 913221"/>
                <a:gd name="connsiteX18" fmla="*/ 2638 w 1178350"/>
                <a:gd name="connsiteY18" fmla="*/ 452634 h 913221"/>
                <a:gd name="connsiteX19" fmla="*/ 25616 w 1178350"/>
                <a:gd name="connsiteY19" fmla="*/ 390770 h 913221"/>
                <a:gd name="connsiteX20" fmla="*/ 211795 w 1178350"/>
                <a:gd name="connsiteY20" fmla="*/ 256439 h 913221"/>
                <a:gd name="connsiteX21" fmla="*/ 532307 w 1178350"/>
                <a:gd name="connsiteY21" fmla="*/ 26071 h 913221"/>
                <a:gd name="connsiteX22" fmla="*/ 648963 w 1178350"/>
                <a:gd name="connsiteY22" fmla="*/ 26071 h 913221"/>
                <a:gd name="connsiteX23" fmla="*/ 770923 w 1178350"/>
                <a:gd name="connsiteY23" fmla="*/ 113858 h 913221"/>
                <a:gd name="connsiteX24" fmla="*/ 798025 w 1178350"/>
                <a:gd name="connsiteY24" fmla="*/ 102075 h 913221"/>
                <a:gd name="connsiteX25" fmla="*/ 851051 w 1178350"/>
                <a:gd name="connsiteY25" fmla="*/ 50816 h 913221"/>
                <a:gd name="connsiteX26" fmla="*/ 904076 w 1178350"/>
                <a:gd name="connsiteY26" fmla="*/ 50816 h 913221"/>
                <a:gd name="connsiteX27" fmla="*/ 944140 w 1178350"/>
                <a:gd name="connsiteY27" fmla="*/ 90880 h 913221"/>
                <a:gd name="connsiteX28" fmla="*/ 943551 w 1178350"/>
                <a:gd name="connsiteY28" fmla="*/ 199878 h 913221"/>
                <a:gd name="connsiteX29" fmla="*/ 976545 w 1178350"/>
                <a:gd name="connsiteY29" fmla="*/ 262330 h 913221"/>
                <a:gd name="connsiteX30" fmla="*/ 1144460 w 1178350"/>
                <a:gd name="connsiteY30" fmla="*/ 381933 h 913221"/>
                <a:gd name="connsiteX31" fmla="*/ 1179810 w 1178350"/>
                <a:gd name="connsiteY31" fmla="*/ 429656 h 913221"/>
                <a:gd name="connsiteX32" fmla="*/ 1155065 w 1178350"/>
                <a:gd name="connsiteY32" fmla="*/ 482682 h 913221"/>
                <a:gd name="connsiteX33" fmla="*/ 1079651 w 1178350"/>
                <a:gd name="connsiteY33" fmla="*/ 482682 h 913221"/>
                <a:gd name="connsiteX34" fmla="*/ 978902 w 1178350"/>
                <a:gd name="connsiteY34" fmla="*/ 411392 h 913221"/>
                <a:gd name="connsiteX35" fmla="*/ 949443 w 1178350"/>
                <a:gd name="connsiteY35" fmla="*/ 395484 h 913221"/>
                <a:gd name="connsiteX36" fmla="*/ 944140 w 1178350"/>
                <a:gd name="connsiteY36" fmla="*/ 427888 h 913221"/>
                <a:gd name="connsiteX37" fmla="*/ 944140 w 1178350"/>
                <a:gd name="connsiteY37" fmla="*/ 641170 h 91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178350" h="913221">
                  <a:moveTo>
                    <a:pt x="944140" y="641170"/>
                  </a:moveTo>
                  <a:cubicBezTo>
                    <a:pt x="944140" y="713049"/>
                    <a:pt x="944140" y="784339"/>
                    <a:pt x="944140" y="856219"/>
                  </a:cubicBezTo>
                  <a:cubicBezTo>
                    <a:pt x="944140" y="896872"/>
                    <a:pt x="930000" y="912191"/>
                    <a:pt x="889936" y="912780"/>
                  </a:cubicBezTo>
                  <a:cubicBezTo>
                    <a:pt x="835143" y="913369"/>
                    <a:pt x="779760" y="912191"/>
                    <a:pt x="724967" y="913369"/>
                  </a:cubicBezTo>
                  <a:cubicBezTo>
                    <a:pt x="703168" y="913958"/>
                    <a:pt x="695508" y="905710"/>
                    <a:pt x="696097" y="883910"/>
                  </a:cubicBezTo>
                  <a:cubicBezTo>
                    <a:pt x="697276" y="835009"/>
                    <a:pt x="695508" y="785518"/>
                    <a:pt x="696687" y="736616"/>
                  </a:cubicBezTo>
                  <a:cubicBezTo>
                    <a:pt x="697276" y="710693"/>
                    <a:pt x="688438" y="698909"/>
                    <a:pt x="661336" y="699498"/>
                  </a:cubicBezTo>
                  <a:cubicBezTo>
                    <a:pt x="614202" y="700677"/>
                    <a:pt x="567068" y="700677"/>
                    <a:pt x="519934" y="699498"/>
                  </a:cubicBezTo>
                  <a:cubicBezTo>
                    <a:pt x="492243" y="698909"/>
                    <a:pt x="483994" y="711282"/>
                    <a:pt x="484584" y="736616"/>
                  </a:cubicBezTo>
                  <a:cubicBezTo>
                    <a:pt x="485762" y="785518"/>
                    <a:pt x="483994" y="835009"/>
                    <a:pt x="485173" y="883910"/>
                  </a:cubicBezTo>
                  <a:cubicBezTo>
                    <a:pt x="485762" y="905710"/>
                    <a:pt x="477513" y="913369"/>
                    <a:pt x="455714" y="912780"/>
                  </a:cubicBezTo>
                  <a:cubicBezTo>
                    <a:pt x="401510" y="911601"/>
                    <a:pt x="347895" y="912780"/>
                    <a:pt x="293691" y="912191"/>
                  </a:cubicBezTo>
                  <a:cubicBezTo>
                    <a:pt x="251270" y="911601"/>
                    <a:pt x="237130" y="897461"/>
                    <a:pt x="237130" y="855040"/>
                  </a:cubicBezTo>
                  <a:cubicBezTo>
                    <a:pt x="237130" y="710693"/>
                    <a:pt x="237130" y="566345"/>
                    <a:pt x="236541" y="421997"/>
                  </a:cubicBezTo>
                  <a:cubicBezTo>
                    <a:pt x="236541" y="413159"/>
                    <a:pt x="241843" y="400197"/>
                    <a:pt x="230649" y="395484"/>
                  </a:cubicBezTo>
                  <a:cubicBezTo>
                    <a:pt x="222401" y="391949"/>
                    <a:pt x="215330" y="401965"/>
                    <a:pt x="208260" y="407267"/>
                  </a:cubicBezTo>
                  <a:cubicBezTo>
                    <a:pt x="175267" y="430834"/>
                    <a:pt x="142862" y="453812"/>
                    <a:pt x="110457" y="477968"/>
                  </a:cubicBezTo>
                  <a:cubicBezTo>
                    <a:pt x="94549" y="489752"/>
                    <a:pt x="77463" y="496233"/>
                    <a:pt x="58021" y="493876"/>
                  </a:cubicBezTo>
                  <a:cubicBezTo>
                    <a:pt x="31508" y="490930"/>
                    <a:pt x="10297" y="479736"/>
                    <a:pt x="2638" y="452634"/>
                  </a:cubicBezTo>
                  <a:cubicBezTo>
                    <a:pt x="-5021" y="427299"/>
                    <a:pt x="4406" y="406089"/>
                    <a:pt x="25616" y="390770"/>
                  </a:cubicBezTo>
                  <a:cubicBezTo>
                    <a:pt x="87479" y="345993"/>
                    <a:pt x="149343" y="301216"/>
                    <a:pt x="211795" y="256439"/>
                  </a:cubicBezTo>
                  <a:cubicBezTo>
                    <a:pt x="318436" y="179257"/>
                    <a:pt x="425077" y="102664"/>
                    <a:pt x="532307" y="26071"/>
                  </a:cubicBezTo>
                  <a:cubicBezTo>
                    <a:pt x="581208" y="-8690"/>
                    <a:pt x="599473" y="-8690"/>
                    <a:pt x="648963" y="26071"/>
                  </a:cubicBezTo>
                  <a:cubicBezTo>
                    <a:pt x="689616" y="54941"/>
                    <a:pt x="730270" y="84399"/>
                    <a:pt x="770923" y="113858"/>
                  </a:cubicBezTo>
                  <a:cubicBezTo>
                    <a:pt x="788009" y="126231"/>
                    <a:pt x="796846" y="129766"/>
                    <a:pt x="798025" y="102075"/>
                  </a:cubicBezTo>
                  <a:cubicBezTo>
                    <a:pt x="799792" y="57886"/>
                    <a:pt x="808630" y="50816"/>
                    <a:pt x="851051" y="50816"/>
                  </a:cubicBezTo>
                  <a:cubicBezTo>
                    <a:pt x="868726" y="50816"/>
                    <a:pt x="886401" y="50816"/>
                    <a:pt x="904076" y="50816"/>
                  </a:cubicBezTo>
                  <a:cubicBezTo>
                    <a:pt x="930589" y="50816"/>
                    <a:pt x="944140" y="64367"/>
                    <a:pt x="944140" y="90880"/>
                  </a:cubicBezTo>
                  <a:cubicBezTo>
                    <a:pt x="944140" y="127409"/>
                    <a:pt x="946497" y="163938"/>
                    <a:pt x="943551" y="199878"/>
                  </a:cubicBezTo>
                  <a:cubicBezTo>
                    <a:pt x="941194" y="229336"/>
                    <a:pt x="952978" y="246422"/>
                    <a:pt x="976545" y="262330"/>
                  </a:cubicBezTo>
                  <a:cubicBezTo>
                    <a:pt x="1033106" y="301216"/>
                    <a:pt x="1088488" y="341869"/>
                    <a:pt x="1144460" y="381933"/>
                  </a:cubicBezTo>
                  <a:cubicBezTo>
                    <a:pt x="1161546" y="394306"/>
                    <a:pt x="1178043" y="406089"/>
                    <a:pt x="1179810" y="429656"/>
                  </a:cubicBezTo>
                  <a:cubicBezTo>
                    <a:pt x="1181578" y="452045"/>
                    <a:pt x="1174508" y="470898"/>
                    <a:pt x="1155065" y="482682"/>
                  </a:cubicBezTo>
                  <a:cubicBezTo>
                    <a:pt x="1130320" y="498000"/>
                    <a:pt x="1103807" y="498589"/>
                    <a:pt x="1079651" y="482682"/>
                  </a:cubicBezTo>
                  <a:cubicBezTo>
                    <a:pt x="1045479" y="460293"/>
                    <a:pt x="1012485" y="434959"/>
                    <a:pt x="978902" y="411392"/>
                  </a:cubicBezTo>
                  <a:cubicBezTo>
                    <a:pt x="969475" y="404911"/>
                    <a:pt x="960048" y="390770"/>
                    <a:pt x="949443" y="395484"/>
                  </a:cubicBezTo>
                  <a:cubicBezTo>
                    <a:pt x="937659" y="400786"/>
                    <a:pt x="944140" y="416694"/>
                    <a:pt x="944140" y="427888"/>
                  </a:cubicBezTo>
                  <a:cubicBezTo>
                    <a:pt x="943551" y="499768"/>
                    <a:pt x="944140" y="570469"/>
                    <a:pt x="944140" y="641170"/>
                  </a:cubicBezTo>
                  <a:close/>
                </a:path>
              </a:pathLst>
            </a:custGeom>
            <a:solidFill>
              <a:schemeClr val="accent2"/>
            </a:solidFill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</a:t>
            </a:r>
            <a:r>
              <a:rPr lang="en-US" dirty="0">
                <a:solidFill>
                  <a:schemeClr val="accent1"/>
                </a:solidFill>
              </a:rPr>
              <a:t>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25F035-A5E2-4B36-8528-254E3D5A071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tx1"/>
                </a:solidFill>
              </a:rPr>
              <a:t>Insert the Sub Title of Your Presentation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30" name="Freeform: Shape 129">
            <a:extLst>
              <a:ext uri="{FF2B5EF4-FFF2-40B4-BE49-F238E27FC236}">
                <a16:creationId xmlns:a16="http://schemas.microsoft.com/office/drawing/2014/main" id="{CEFEA202-1CE5-45FA-B95E-5AEA7528A5D4}"/>
              </a:ext>
            </a:extLst>
          </p:cNvPr>
          <p:cNvSpPr/>
          <p:nvPr/>
        </p:nvSpPr>
        <p:spPr>
          <a:xfrm flipH="1">
            <a:off x="-112742" y="3144456"/>
            <a:ext cx="4322719" cy="3724449"/>
          </a:xfrm>
          <a:custGeom>
            <a:avLst/>
            <a:gdLst>
              <a:gd name="connsiteX0" fmla="*/ 2199473 w 3905587"/>
              <a:gd name="connsiteY0" fmla="*/ 1297594 h 3415124"/>
              <a:gd name="connsiteX1" fmla="*/ 2387676 w 3905587"/>
              <a:gd name="connsiteY1" fmla="*/ 2323881 h 3415124"/>
              <a:gd name="connsiteX2" fmla="*/ 2407168 w 3905587"/>
              <a:gd name="connsiteY2" fmla="*/ 1951127 h 3415124"/>
              <a:gd name="connsiteX3" fmla="*/ 2451628 w 3905587"/>
              <a:gd name="connsiteY3" fmla="*/ 1732472 h 3415124"/>
              <a:gd name="connsiteX4" fmla="*/ 2359660 w 3905587"/>
              <a:gd name="connsiteY4" fmla="*/ 1601519 h 3415124"/>
              <a:gd name="connsiteX5" fmla="*/ 2409603 w 3905587"/>
              <a:gd name="connsiteY5" fmla="*/ 1549141 h 3415124"/>
              <a:gd name="connsiteX6" fmla="*/ 2199473 w 3905587"/>
              <a:gd name="connsiteY6" fmla="*/ 1297594 h 3415124"/>
              <a:gd name="connsiteX7" fmla="*/ 2797583 w 3905587"/>
              <a:gd name="connsiteY7" fmla="*/ 1197705 h 3415124"/>
              <a:gd name="connsiteX8" fmla="*/ 2595371 w 3905587"/>
              <a:gd name="connsiteY8" fmla="*/ 1541222 h 3415124"/>
              <a:gd name="connsiteX9" fmla="*/ 2652622 w 3905587"/>
              <a:gd name="connsiteY9" fmla="*/ 1583858 h 3415124"/>
              <a:gd name="connsiteX10" fmla="*/ 2583189 w 3905587"/>
              <a:gd name="connsiteY10" fmla="*/ 1720289 h 3415124"/>
              <a:gd name="connsiteX11" fmla="*/ 2674549 w 3905587"/>
              <a:gd name="connsiteY11" fmla="*/ 2061370 h 3415124"/>
              <a:gd name="connsiteX12" fmla="*/ 2692821 w 3905587"/>
              <a:gd name="connsiteY12" fmla="*/ 2396360 h 3415124"/>
              <a:gd name="connsiteX13" fmla="*/ 2797583 w 3905587"/>
              <a:gd name="connsiteY13" fmla="*/ 1197705 h 3415124"/>
              <a:gd name="connsiteX14" fmla="*/ 2456503 w 3905587"/>
              <a:gd name="connsiteY14" fmla="*/ 880 h 3415124"/>
              <a:gd name="connsiteX15" fmla="*/ 2877980 w 3905587"/>
              <a:gd name="connsiteY15" fmla="*/ 275571 h 3415124"/>
              <a:gd name="connsiteX16" fmla="*/ 2910261 w 3905587"/>
              <a:gd name="connsiteY16" fmla="*/ 619697 h 3415124"/>
              <a:gd name="connsiteX17" fmla="*/ 2862143 w 3905587"/>
              <a:gd name="connsiteY17" fmla="*/ 828608 h 3415124"/>
              <a:gd name="connsiteX18" fmla="*/ 2801846 w 3905587"/>
              <a:gd name="connsiteY18" fmla="*/ 946158 h 3415124"/>
              <a:gd name="connsiteX19" fmla="*/ 2753120 w 3905587"/>
              <a:gd name="connsiteY19" fmla="*/ 1147761 h 3415124"/>
              <a:gd name="connsiteX20" fmla="*/ 2974212 w 3905587"/>
              <a:gd name="connsiteY20" fmla="*/ 1296374 h 3415124"/>
              <a:gd name="connsiteX21" fmla="*/ 3169117 w 3905587"/>
              <a:gd name="connsiteY21" fmla="*/ 1359720 h 3415124"/>
              <a:gd name="connsiteX22" fmla="*/ 3517504 w 3905587"/>
              <a:gd name="connsiteY22" fmla="*/ 1458998 h 3415124"/>
              <a:gd name="connsiteX23" fmla="*/ 3716672 w 3905587"/>
              <a:gd name="connsiteY23" fmla="*/ 1680091 h 3415124"/>
              <a:gd name="connsiteX24" fmla="*/ 3768442 w 3905587"/>
              <a:gd name="connsiteY24" fmla="*/ 1891438 h 3415124"/>
              <a:gd name="connsiteX25" fmla="*/ 3870158 w 3905587"/>
              <a:gd name="connsiteY25" fmla="*/ 2217901 h 3415124"/>
              <a:gd name="connsiteX26" fmla="*/ 3891475 w 3905587"/>
              <a:gd name="connsiteY26" fmla="*/ 2403516 h 3415124"/>
              <a:gd name="connsiteX27" fmla="*/ 3892990 w 3905587"/>
              <a:gd name="connsiteY27" fmla="*/ 2409750 h 3415124"/>
              <a:gd name="connsiteX28" fmla="*/ 3892990 w 3905587"/>
              <a:gd name="connsiteY28" fmla="*/ 2948182 h 3415124"/>
              <a:gd name="connsiteX29" fmla="*/ 3905587 w 3905587"/>
              <a:gd name="connsiteY29" fmla="*/ 2948182 h 3415124"/>
              <a:gd name="connsiteX30" fmla="*/ 3905587 w 3905587"/>
              <a:gd name="connsiteY30" fmla="*/ 3405382 h 3415124"/>
              <a:gd name="connsiteX31" fmla="*/ 3892990 w 3905587"/>
              <a:gd name="connsiteY31" fmla="*/ 3405382 h 3415124"/>
              <a:gd name="connsiteX32" fmla="*/ 3892990 w 3905587"/>
              <a:gd name="connsiteY32" fmla="*/ 3415124 h 3415124"/>
              <a:gd name="connsiteX33" fmla="*/ 3830567 w 3905587"/>
              <a:gd name="connsiteY33" fmla="*/ 3412291 h 3415124"/>
              <a:gd name="connsiteX34" fmla="*/ 3812433 w 3905587"/>
              <a:gd name="connsiteY34" fmla="*/ 3405382 h 3415124"/>
              <a:gd name="connsiteX35" fmla="*/ 3087122 w 3905587"/>
              <a:gd name="connsiteY35" fmla="*/ 3405382 h 3415124"/>
              <a:gd name="connsiteX36" fmla="*/ 3087122 w 3905587"/>
              <a:gd name="connsiteY36" fmla="*/ 3398649 h 3415124"/>
              <a:gd name="connsiteX37" fmla="*/ 1524623 w 3905587"/>
              <a:gd name="connsiteY37" fmla="*/ 3395239 h 3415124"/>
              <a:gd name="connsiteX38" fmla="*/ 1546550 w 3905587"/>
              <a:gd name="connsiteY38" fmla="*/ 3029794 h 3415124"/>
              <a:gd name="connsiteX39" fmla="*/ 1191459 w 3905587"/>
              <a:gd name="connsiteY39" fmla="*/ 3297178 h 3415124"/>
              <a:gd name="connsiteX40" fmla="*/ 771201 w 3905587"/>
              <a:gd name="connsiteY40" fmla="*/ 3186326 h 3415124"/>
              <a:gd name="connsiteX41" fmla="*/ 580561 w 3905587"/>
              <a:gd name="connsiteY41" fmla="*/ 3080347 h 3415124"/>
              <a:gd name="connsiteX42" fmla="*/ 400885 w 3905587"/>
              <a:gd name="connsiteY42" fmla="*/ 2928078 h 3415124"/>
              <a:gd name="connsiteX43" fmla="*/ 444738 w 3905587"/>
              <a:gd name="connsiteY43" fmla="*/ 2772767 h 3415124"/>
              <a:gd name="connsiteX44" fmla="*/ 220600 w 3905587"/>
              <a:gd name="connsiteY44" fmla="*/ 2597963 h 3415124"/>
              <a:gd name="connsiteX45" fmla="*/ 116449 w 3905587"/>
              <a:gd name="connsiteY45" fmla="*/ 2491375 h 3415124"/>
              <a:gd name="connsiteX46" fmla="*/ 64677 w 3905587"/>
              <a:gd name="connsiteY46" fmla="*/ 2377479 h 3415124"/>
              <a:gd name="connsiteX47" fmla="*/ 27524 w 3905587"/>
              <a:gd name="connsiteY47" fmla="*/ 2224600 h 3415124"/>
              <a:gd name="connsiteX48" fmla="*/ 11687 w 3905587"/>
              <a:gd name="connsiteY48" fmla="*/ 2118014 h 3415124"/>
              <a:gd name="connsiteX49" fmla="*/ 315615 w 3905587"/>
              <a:gd name="connsiteY49" fmla="*/ 2248355 h 3415124"/>
              <a:gd name="connsiteX50" fmla="*/ 335715 w 3905587"/>
              <a:gd name="connsiteY50" fmla="*/ 1945646 h 3415124"/>
              <a:gd name="connsiteX51" fmla="*/ 516609 w 3905587"/>
              <a:gd name="connsiteY51" fmla="*/ 2317788 h 3415124"/>
              <a:gd name="connsiteX52" fmla="*/ 591525 w 3905587"/>
              <a:gd name="connsiteY52" fmla="*/ 2515128 h 3415124"/>
              <a:gd name="connsiteX53" fmla="*/ 903977 w 3905587"/>
              <a:gd name="connsiteY53" fmla="*/ 2661915 h 3415124"/>
              <a:gd name="connsiteX54" fmla="*/ 1139080 w 3905587"/>
              <a:gd name="connsiteY54" fmla="*/ 2724041 h 3415124"/>
              <a:gd name="connsiteX55" fmla="*/ 1209122 w 3905587"/>
              <a:gd name="connsiteY55" fmla="*/ 2551063 h 3415124"/>
              <a:gd name="connsiteX56" fmla="*/ 1357126 w 3905587"/>
              <a:gd name="connsiteY56" fmla="*/ 2155167 h 3415124"/>
              <a:gd name="connsiteX57" fmla="*/ 1338854 w 3905587"/>
              <a:gd name="connsiteY57" fmla="*/ 2040052 h 3415124"/>
              <a:gd name="connsiteX58" fmla="*/ 1529495 w 3905587"/>
              <a:gd name="connsiteY58" fmla="*/ 1602739 h 3415124"/>
              <a:gd name="connsiteX59" fmla="*/ 2028324 w 3905587"/>
              <a:gd name="connsiteY59" fmla="*/ 1396264 h 3415124"/>
              <a:gd name="connsiteX60" fmla="*/ 2199473 w 3905587"/>
              <a:gd name="connsiteY60" fmla="*/ 1197705 h 3415124"/>
              <a:gd name="connsiteX61" fmla="*/ 2141611 w 3905587"/>
              <a:gd name="connsiteY61" fmla="*/ 963213 h 3415124"/>
              <a:gd name="connsiteX62" fmla="*/ 2064259 w 3905587"/>
              <a:gd name="connsiteY62" fmla="*/ 848097 h 3415124"/>
              <a:gd name="connsiteX63" fmla="*/ 2028324 w 3905587"/>
              <a:gd name="connsiteY63" fmla="*/ 623958 h 3415124"/>
              <a:gd name="connsiteX64" fmla="*/ 2456503 w 3905587"/>
              <a:gd name="connsiteY64" fmla="*/ 880 h 3415124"/>
              <a:gd name="connsiteX0" fmla="*/ 2199473 w 3981787"/>
              <a:gd name="connsiteY0" fmla="*/ 1297594 h 3415124"/>
              <a:gd name="connsiteX1" fmla="*/ 2387676 w 3981787"/>
              <a:gd name="connsiteY1" fmla="*/ 2323881 h 3415124"/>
              <a:gd name="connsiteX2" fmla="*/ 2407168 w 3981787"/>
              <a:gd name="connsiteY2" fmla="*/ 1951127 h 3415124"/>
              <a:gd name="connsiteX3" fmla="*/ 2451628 w 3981787"/>
              <a:gd name="connsiteY3" fmla="*/ 1732472 h 3415124"/>
              <a:gd name="connsiteX4" fmla="*/ 2359660 w 3981787"/>
              <a:gd name="connsiteY4" fmla="*/ 1601519 h 3415124"/>
              <a:gd name="connsiteX5" fmla="*/ 2409603 w 3981787"/>
              <a:gd name="connsiteY5" fmla="*/ 1549141 h 3415124"/>
              <a:gd name="connsiteX6" fmla="*/ 2199473 w 3981787"/>
              <a:gd name="connsiteY6" fmla="*/ 1297594 h 3415124"/>
              <a:gd name="connsiteX7" fmla="*/ 2797583 w 3981787"/>
              <a:gd name="connsiteY7" fmla="*/ 1197705 h 3415124"/>
              <a:gd name="connsiteX8" fmla="*/ 2595371 w 3981787"/>
              <a:gd name="connsiteY8" fmla="*/ 1541222 h 3415124"/>
              <a:gd name="connsiteX9" fmla="*/ 2652622 w 3981787"/>
              <a:gd name="connsiteY9" fmla="*/ 1583858 h 3415124"/>
              <a:gd name="connsiteX10" fmla="*/ 2583189 w 3981787"/>
              <a:gd name="connsiteY10" fmla="*/ 1720289 h 3415124"/>
              <a:gd name="connsiteX11" fmla="*/ 2674549 w 3981787"/>
              <a:gd name="connsiteY11" fmla="*/ 2061370 h 3415124"/>
              <a:gd name="connsiteX12" fmla="*/ 2692821 w 3981787"/>
              <a:gd name="connsiteY12" fmla="*/ 2396360 h 3415124"/>
              <a:gd name="connsiteX13" fmla="*/ 2797583 w 3981787"/>
              <a:gd name="connsiteY13" fmla="*/ 1197705 h 3415124"/>
              <a:gd name="connsiteX14" fmla="*/ 2456503 w 3981787"/>
              <a:gd name="connsiteY14" fmla="*/ 880 h 3415124"/>
              <a:gd name="connsiteX15" fmla="*/ 2877980 w 3981787"/>
              <a:gd name="connsiteY15" fmla="*/ 275571 h 3415124"/>
              <a:gd name="connsiteX16" fmla="*/ 2910261 w 3981787"/>
              <a:gd name="connsiteY16" fmla="*/ 619697 h 3415124"/>
              <a:gd name="connsiteX17" fmla="*/ 2862143 w 3981787"/>
              <a:gd name="connsiteY17" fmla="*/ 828608 h 3415124"/>
              <a:gd name="connsiteX18" fmla="*/ 2801846 w 3981787"/>
              <a:gd name="connsiteY18" fmla="*/ 946158 h 3415124"/>
              <a:gd name="connsiteX19" fmla="*/ 2753120 w 3981787"/>
              <a:gd name="connsiteY19" fmla="*/ 1147761 h 3415124"/>
              <a:gd name="connsiteX20" fmla="*/ 2974212 w 3981787"/>
              <a:gd name="connsiteY20" fmla="*/ 1296374 h 3415124"/>
              <a:gd name="connsiteX21" fmla="*/ 3169117 w 3981787"/>
              <a:gd name="connsiteY21" fmla="*/ 1359720 h 3415124"/>
              <a:gd name="connsiteX22" fmla="*/ 3517504 w 3981787"/>
              <a:gd name="connsiteY22" fmla="*/ 1458998 h 3415124"/>
              <a:gd name="connsiteX23" fmla="*/ 3716672 w 3981787"/>
              <a:gd name="connsiteY23" fmla="*/ 1680091 h 3415124"/>
              <a:gd name="connsiteX24" fmla="*/ 3768442 w 3981787"/>
              <a:gd name="connsiteY24" fmla="*/ 1891438 h 3415124"/>
              <a:gd name="connsiteX25" fmla="*/ 3870158 w 3981787"/>
              <a:gd name="connsiteY25" fmla="*/ 2217901 h 3415124"/>
              <a:gd name="connsiteX26" fmla="*/ 3891475 w 3981787"/>
              <a:gd name="connsiteY26" fmla="*/ 2403516 h 3415124"/>
              <a:gd name="connsiteX27" fmla="*/ 3892990 w 3981787"/>
              <a:gd name="connsiteY27" fmla="*/ 2409750 h 3415124"/>
              <a:gd name="connsiteX28" fmla="*/ 3892990 w 3981787"/>
              <a:gd name="connsiteY28" fmla="*/ 2948182 h 3415124"/>
              <a:gd name="connsiteX29" fmla="*/ 3981787 w 3981787"/>
              <a:gd name="connsiteY29" fmla="*/ 3014857 h 3415124"/>
              <a:gd name="connsiteX30" fmla="*/ 3905587 w 3981787"/>
              <a:gd name="connsiteY30" fmla="*/ 3405382 h 3415124"/>
              <a:gd name="connsiteX31" fmla="*/ 3892990 w 3981787"/>
              <a:gd name="connsiteY31" fmla="*/ 3405382 h 3415124"/>
              <a:gd name="connsiteX32" fmla="*/ 3892990 w 3981787"/>
              <a:gd name="connsiteY32" fmla="*/ 3415124 h 3415124"/>
              <a:gd name="connsiteX33" fmla="*/ 3830567 w 3981787"/>
              <a:gd name="connsiteY33" fmla="*/ 3412291 h 3415124"/>
              <a:gd name="connsiteX34" fmla="*/ 3812433 w 3981787"/>
              <a:gd name="connsiteY34" fmla="*/ 3405382 h 3415124"/>
              <a:gd name="connsiteX35" fmla="*/ 3087122 w 3981787"/>
              <a:gd name="connsiteY35" fmla="*/ 3405382 h 3415124"/>
              <a:gd name="connsiteX36" fmla="*/ 3087122 w 3981787"/>
              <a:gd name="connsiteY36" fmla="*/ 3398649 h 3415124"/>
              <a:gd name="connsiteX37" fmla="*/ 1524623 w 3981787"/>
              <a:gd name="connsiteY37" fmla="*/ 3395239 h 3415124"/>
              <a:gd name="connsiteX38" fmla="*/ 1546550 w 3981787"/>
              <a:gd name="connsiteY38" fmla="*/ 3029794 h 3415124"/>
              <a:gd name="connsiteX39" fmla="*/ 1191459 w 3981787"/>
              <a:gd name="connsiteY39" fmla="*/ 3297178 h 3415124"/>
              <a:gd name="connsiteX40" fmla="*/ 771201 w 3981787"/>
              <a:gd name="connsiteY40" fmla="*/ 3186326 h 3415124"/>
              <a:gd name="connsiteX41" fmla="*/ 580561 w 3981787"/>
              <a:gd name="connsiteY41" fmla="*/ 3080347 h 3415124"/>
              <a:gd name="connsiteX42" fmla="*/ 400885 w 3981787"/>
              <a:gd name="connsiteY42" fmla="*/ 2928078 h 3415124"/>
              <a:gd name="connsiteX43" fmla="*/ 444738 w 3981787"/>
              <a:gd name="connsiteY43" fmla="*/ 2772767 h 3415124"/>
              <a:gd name="connsiteX44" fmla="*/ 220600 w 3981787"/>
              <a:gd name="connsiteY44" fmla="*/ 2597963 h 3415124"/>
              <a:gd name="connsiteX45" fmla="*/ 116449 w 3981787"/>
              <a:gd name="connsiteY45" fmla="*/ 2491375 h 3415124"/>
              <a:gd name="connsiteX46" fmla="*/ 64677 w 3981787"/>
              <a:gd name="connsiteY46" fmla="*/ 2377479 h 3415124"/>
              <a:gd name="connsiteX47" fmla="*/ 27524 w 3981787"/>
              <a:gd name="connsiteY47" fmla="*/ 2224600 h 3415124"/>
              <a:gd name="connsiteX48" fmla="*/ 11687 w 3981787"/>
              <a:gd name="connsiteY48" fmla="*/ 2118014 h 3415124"/>
              <a:gd name="connsiteX49" fmla="*/ 315615 w 3981787"/>
              <a:gd name="connsiteY49" fmla="*/ 2248355 h 3415124"/>
              <a:gd name="connsiteX50" fmla="*/ 335715 w 3981787"/>
              <a:gd name="connsiteY50" fmla="*/ 1945646 h 3415124"/>
              <a:gd name="connsiteX51" fmla="*/ 516609 w 3981787"/>
              <a:gd name="connsiteY51" fmla="*/ 2317788 h 3415124"/>
              <a:gd name="connsiteX52" fmla="*/ 591525 w 3981787"/>
              <a:gd name="connsiteY52" fmla="*/ 2515128 h 3415124"/>
              <a:gd name="connsiteX53" fmla="*/ 903977 w 3981787"/>
              <a:gd name="connsiteY53" fmla="*/ 2661915 h 3415124"/>
              <a:gd name="connsiteX54" fmla="*/ 1139080 w 3981787"/>
              <a:gd name="connsiteY54" fmla="*/ 2724041 h 3415124"/>
              <a:gd name="connsiteX55" fmla="*/ 1209122 w 3981787"/>
              <a:gd name="connsiteY55" fmla="*/ 2551063 h 3415124"/>
              <a:gd name="connsiteX56" fmla="*/ 1357126 w 3981787"/>
              <a:gd name="connsiteY56" fmla="*/ 2155167 h 3415124"/>
              <a:gd name="connsiteX57" fmla="*/ 1338854 w 3981787"/>
              <a:gd name="connsiteY57" fmla="*/ 2040052 h 3415124"/>
              <a:gd name="connsiteX58" fmla="*/ 1529495 w 3981787"/>
              <a:gd name="connsiteY58" fmla="*/ 1602739 h 3415124"/>
              <a:gd name="connsiteX59" fmla="*/ 2028324 w 3981787"/>
              <a:gd name="connsiteY59" fmla="*/ 1396264 h 3415124"/>
              <a:gd name="connsiteX60" fmla="*/ 2199473 w 3981787"/>
              <a:gd name="connsiteY60" fmla="*/ 1197705 h 3415124"/>
              <a:gd name="connsiteX61" fmla="*/ 2141611 w 3981787"/>
              <a:gd name="connsiteY61" fmla="*/ 963213 h 3415124"/>
              <a:gd name="connsiteX62" fmla="*/ 2064259 w 3981787"/>
              <a:gd name="connsiteY62" fmla="*/ 848097 h 3415124"/>
              <a:gd name="connsiteX63" fmla="*/ 2028324 w 3981787"/>
              <a:gd name="connsiteY63" fmla="*/ 623958 h 3415124"/>
              <a:gd name="connsiteX64" fmla="*/ 2456503 w 3981787"/>
              <a:gd name="connsiteY64" fmla="*/ 880 h 3415124"/>
              <a:gd name="connsiteX0" fmla="*/ 2199473 w 3981787"/>
              <a:gd name="connsiteY0" fmla="*/ 1297594 h 3415124"/>
              <a:gd name="connsiteX1" fmla="*/ 2387676 w 3981787"/>
              <a:gd name="connsiteY1" fmla="*/ 2323881 h 3415124"/>
              <a:gd name="connsiteX2" fmla="*/ 2407168 w 3981787"/>
              <a:gd name="connsiteY2" fmla="*/ 1951127 h 3415124"/>
              <a:gd name="connsiteX3" fmla="*/ 2451628 w 3981787"/>
              <a:gd name="connsiteY3" fmla="*/ 1732472 h 3415124"/>
              <a:gd name="connsiteX4" fmla="*/ 2359660 w 3981787"/>
              <a:gd name="connsiteY4" fmla="*/ 1601519 h 3415124"/>
              <a:gd name="connsiteX5" fmla="*/ 2409603 w 3981787"/>
              <a:gd name="connsiteY5" fmla="*/ 1549141 h 3415124"/>
              <a:gd name="connsiteX6" fmla="*/ 2199473 w 3981787"/>
              <a:gd name="connsiteY6" fmla="*/ 1297594 h 3415124"/>
              <a:gd name="connsiteX7" fmla="*/ 2797583 w 3981787"/>
              <a:gd name="connsiteY7" fmla="*/ 1197705 h 3415124"/>
              <a:gd name="connsiteX8" fmla="*/ 2595371 w 3981787"/>
              <a:gd name="connsiteY8" fmla="*/ 1541222 h 3415124"/>
              <a:gd name="connsiteX9" fmla="*/ 2652622 w 3981787"/>
              <a:gd name="connsiteY9" fmla="*/ 1583858 h 3415124"/>
              <a:gd name="connsiteX10" fmla="*/ 2583189 w 3981787"/>
              <a:gd name="connsiteY10" fmla="*/ 1720289 h 3415124"/>
              <a:gd name="connsiteX11" fmla="*/ 2674549 w 3981787"/>
              <a:gd name="connsiteY11" fmla="*/ 2061370 h 3415124"/>
              <a:gd name="connsiteX12" fmla="*/ 2692821 w 3981787"/>
              <a:gd name="connsiteY12" fmla="*/ 2396360 h 3415124"/>
              <a:gd name="connsiteX13" fmla="*/ 2797583 w 3981787"/>
              <a:gd name="connsiteY13" fmla="*/ 1197705 h 3415124"/>
              <a:gd name="connsiteX14" fmla="*/ 2456503 w 3981787"/>
              <a:gd name="connsiteY14" fmla="*/ 880 h 3415124"/>
              <a:gd name="connsiteX15" fmla="*/ 2877980 w 3981787"/>
              <a:gd name="connsiteY15" fmla="*/ 275571 h 3415124"/>
              <a:gd name="connsiteX16" fmla="*/ 2910261 w 3981787"/>
              <a:gd name="connsiteY16" fmla="*/ 619697 h 3415124"/>
              <a:gd name="connsiteX17" fmla="*/ 2862143 w 3981787"/>
              <a:gd name="connsiteY17" fmla="*/ 828608 h 3415124"/>
              <a:gd name="connsiteX18" fmla="*/ 2801846 w 3981787"/>
              <a:gd name="connsiteY18" fmla="*/ 946158 h 3415124"/>
              <a:gd name="connsiteX19" fmla="*/ 2753120 w 3981787"/>
              <a:gd name="connsiteY19" fmla="*/ 1147761 h 3415124"/>
              <a:gd name="connsiteX20" fmla="*/ 2974212 w 3981787"/>
              <a:gd name="connsiteY20" fmla="*/ 1296374 h 3415124"/>
              <a:gd name="connsiteX21" fmla="*/ 3169117 w 3981787"/>
              <a:gd name="connsiteY21" fmla="*/ 1359720 h 3415124"/>
              <a:gd name="connsiteX22" fmla="*/ 3517504 w 3981787"/>
              <a:gd name="connsiteY22" fmla="*/ 1458998 h 3415124"/>
              <a:gd name="connsiteX23" fmla="*/ 3716672 w 3981787"/>
              <a:gd name="connsiteY23" fmla="*/ 1680091 h 3415124"/>
              <a:gd name="connsiteX24" fmla="*/ 3768442 w 3981787"/>
              <a:gd name="connsiteY24" fmla="*/ 1891438 h 3415124"/>
              <a:gd name="connsiteX25" fmla="*/ 3870158 w 3981787"/>
              <a:gd name="connsiteY25" fmla="*/ 2217901 h 3415124"/>
              <a:gd name="connsiteX26" fmla="*/ 3891475 w 3981787"/>
              <a:gd name="connsiteY26" fmla="*/ 2403516 h 3415124"/>
              <a:gd name="connsiteX27" fmla="*/ 3892990 w 3981787"/>
              <a:gd name="connsiteY27" fmla="*/ 2409750 h 3415124"/>
              <a:gd name="connsiteX28" fmla="*/ 3940615 w 3981787"/>
              <a:gd name="connsiteY28" fmla="*/ 2805307 h 3415124"/>
              <a:gd name="connsiteX29" fmla="*/ 3981787 w 3981787"/>
              <a:gd name="connsiteY29" fmla="*/ 3014857 h 3415124"/>
              <a:gd name="connsiteX30" fmla="*/ 3905587 w 3981787"/>
              <a:gd name="connsiteY30" fmla="*/ 3405382 h 3415124"/>
              <a:gd name="connsiteX31" fmla="*/ 3892990 w 3981787"/>
              <a:gd name="connsiteY31" fmla="*/ 3405382 h 3415124"/>
              <a:gd name="connsiteX32" fmla="*/ 3892990 w 3981787"/>
              <a:gd name="connsiteY32" fmla="*/ 3415124 h 3415124"/>
              <a:gd name="connsiteX33" fmla="*/ 3830567 w 3981787"/>
              <a:gd name="connsiteY33" fmla="*/ 3412291 h 3415124"/>
              <a:gd name="connsiteX34" fmla="*/ 3812433 w 3981787"/>
              <a:gd name="connsiteY34" fmla="*/ 3405382 h 3415124"/>
              <a:gd name="connsiteX35" fmla="*/ 3087122 w 3981787"/>
              <a:gd name="connsiteY35" fmla="*/ 3405382 h 3415124"/>
              <a:gd name="connsiteX36" fmla="*/ 3087122 w 3981787"/>
              <a:gd name="connsiteY36" fmla="*/ 3398649 h 3415124"/>
              <a:gd name="connsiteX37" fmla="*/ 1524623 w 3981787"/>
              <a:gd name="connsiteY37" fmla="*/ 3395239 h 3415124"/>
              <a:gd name="connsiteX38" fmla="*/ 1546550 w 3981787"/>
              <a:gd name="connsiteY38" fmla="*/ 3029794 h 3415124"/>
              <a:gd name="connsiteX39" fmla="*/ 1191459 w 3981787"/>
              <a:gd name="connsiteY39" fmla="*/ 3297178 h 3415124"/>
              <a:gd name="connsiteX40" fmla="*/ 771201 w 3981787"/>
              <a:gd name="connsiteY40" fmla="*/ 3186326 h 3415124"/>
              <a:gd name="connsiteX41" fmla="*/ 580561 w 3981787"/>
              <a:gd name="connsiteY41" fmla="*/ 3080347 h 3415124"/>
              <a:gd name="connsiteX42" fmla="*/ 400885 w 3981787"/>
              <a:gd name="connsiteY42" fmla="*/ 2928078 h 3415124"/>
              <a:gd name="connsiteX43" fmla="*/ 444738 w 3981787"/>
              <a:gd name="connsiteY43" fmla="*/ 2772767 h 3415124"/>
              <a:gd name="connsiteX44" fmla="*/ 220600 w 3981787"/>
              <a:gd name="connsiteY44" fmla="*/ 2597963 h 3415124"/>
              <a:gd name="connsiteX45" fmla="*/ 116449 w 3981787"/>
              <a:gd name="connsiteY45" fmla="*/ 2491375 h 3415124"/>
              <a:gd name="connsiteX46" fmla="*/ 64677 w 3981787"/>
              <a:gd name="connsiteY46" fmla="*/ 2377479 h 3415124"/>
              <a:gd name="connsiteX47" fmla="*/ 27524 w 3981787"/>
              <a:gd name="connsiteY47" fmla="*/ 2224600 h 3415124"/>
              <a:gd name="connsiteX48" fmla="*/ 11687 w 3981787"/>
              <a:gd name="connsiteY48" fmla="*/ 2118014 h 3415124"/>
              <a:gd name="connsiteX49" fmla="*/ 315615 w 3981787"/>
              <a:gd name="connsiteY49" fmla="*/ 2248355 h 3415124"/>
              <a:gd name="connsiteX50" fmla="*/ 335715 w 3981787"/>
              <a:gd name="connsiteY50" fmla="*/ 1945646 h 3415124"/>
              <a:gd name="connsiteX51" fmla="*/ 516609 w 3981787"/>
              <a:gd name="connsiteY51" fmla="*/ 2317788 h 3415124"/>
              <a:gd name="connsiteX52" fmla="*/ 591525 w 3981787"/>
              <a:gd name="connsiteY52" fmla="*/ 2515128 h 3415124"/>
              <a:gd name="connsiteX53" fmla="*/ 903977 w 3981787"/>
              <a:gd name="connsiteY53" fmla="*/ 2661915 h 3415124"/>
              <a:gd name="connsiteX54" fmla="*/ 1139080 w 3981787"/>
              <a:gd name="connsiteY54" fmla="*/ 2724041 h 3415124"/>
              <a:gd name="connsiteX55" fmla="*/ 1209122 w 3981787"/>
              <a:gd name="connsiteY55" fmla="*/ 2551063 h 3415124"/>
              <a:gd name="connsiteX56" fmla="*/ 1357126 w 3981787"/>
              <a:gd name="connsiteY56" fmla="*/ 2155167 h 3415124"/>
              <a:gd name="connsiteX57" fmla="*/ 1338854 w 3981787"/>
              <a:gd name="connsiteY57" fmla="*/ 2040052 h 3415124"/>
              <a:gd name="connsiteX58" fmla="*/ 1529495 w 3981787"/>
              <a:gd name="connsiteY58" fmla="*/ 1602739 h 3415124"/>
              <a:gd name="connsiteX59" fmla="*/ 2028324 w 3981787"/>
              <a:gd name="connsiteY59" fmla="*/ 1396264 h 3415124"/>
              <a:gd name="connsiteX60" fmla="*/ 2199473 w 3981787"/>
              <a:gd name="connsiteY60" fmla="*/ 1197705 h 3415124"/>
              <a:gd name="connsiteX61" fmla="*/ 2141611 w 3981787"/>
              <a:gd name="connsiteY61" fmla="*/ 963213 h 3415124"/>
              <a:gd name="connsiteX62" fmla="*/ 2064259 w 3981787"/>
              <a:gd name="connsiteY62" fmla="*/ 848097 h 3415124"/>
              <a:gd name="connsiteX63" fmla="*/ 2028324 w 3981787"/>
              <a:gd name="connsiteY63" fmla="*/ 623958 h 3415124"/>
              <a:gd name="connsiteX64" fmla="*/ 2456503 w 3981787"/>
              <a:gd name="connsiteY64" fmla="*/ 880 h 3415124"/>
              <a:gd name="connsiteX0" fmla="*/ 2199473 w 3962737"/>
              <a:gd name="connsiteY0" fmla="*/ 1297594 h 3415124"/>
              <a:gd name="connsiteX1" fmla="*/ 2387676 w 3962737"/>
              <a:gd name="connsiteY1" fmla="*/ 2323881 h 3415124"/>
              <a:gd name="connsiteX2" fmla="*/ 2407168 w 3962737"/>
              <a:gd name="connsiteY2" fmla="*/ 1951127 h 3415124"/>
              <a:gd name="connsiteX3" fmla="*/ 2451628 w 3962737"/>
              <a:gd name="connsiteY3" fmla="*/ 1732472 h 3415124"/>
              <a:gd name="connsiteX4" fmla="*/ 2359660 w 3962737"/>
              <a:gd name="connsiteY4" fmla="*/ 1601519 h 3415124"/>
              <a:gd name="connsiteX5" fmla="*/ 2409603 w 3962737"/>
              <a:gd name="connsiteY5" fmla="*/ 1549141 h 3415124"/>
              <a:gd name="connsiteX6" fmla="*/ 2199473 w 3962737"/>
              <a:gd name="connsiteY6" fmla="*/ 1297594 h 3415124"/>
              <a:gd name="connsiteX7" fmla="*/ 2797583 w 3962737"/>
              <a:gd name="connsiteY7" fmla="*/ 1197705 h 3415124"/>
              <a:gd name="connsiteX8" fmla="*/ 2595371 w 3962737"/>
              <a:gd name="connsiteY8" fmla="*/ 1541222 h 3415124"/>
              <a:gd name="connsiteX9" fmla="*/ 2652622 w 3962737"/>
              <a:gd name="connsiteY9" fmla="*/ 1583858 h 3415124"/>
              <a:gd name="connsiteX10" fmla="*/ 2583189 w 3962737"/>
              <a:gd name="connsiteY10" fmla="*/ 1720289 h 3415124"/>
              <a:gd name="connsiteX11" fmla="*/ 2674549 w 3962737"/>
              <a:gd name="connsiteY11" fmla="*/ 2061370 h 3415124"/>
              <a:gd name="connsiteX12" fmla="*/ 2692821 w 3962737"/>
              <a:gd name="connsiteY12" fmla="*/ 2396360 h 3415124"/>
              <a:gd name="connsiteX13" fmla="*/ 2797583 w 3962737"/>
              <a:gd name="connsiteY13" fmla="*/ 1197705 h 3415124"/>
              <a:gd name="connsiteX14" fmla="*/ 2456503 w 3962737"/>
              <a:gd name="connsiteY14" fmla="*/ 880 h 3415124"/>
              <a:gd name="connsiteX15" fmla="*/ 2877980 w 3962737"/>
              <a:gd name="connsiteY15" fmla="*/ 275571 h 3415124"/>
              <a:gd name="connsiteX16" fmla="*/ 2910261 w 3962737"/>
              <a:gd name="connsiteY16" fmla="*/ 619697 h 3415124"/>
              <a:gd name="connsiteX17" fmla="*/ 2862143 w 3962737"/>
              <a:gd name="connsiteY17" fmla="*/ 828608 h 3415124"/>
              <a:gd name="connsiteX18" fmla="*/ 2801846 w 3962737"/>
              <a:gd name="connsiteY18" fmla="*/ 946158 h 3415124"/>
              <a:gd name="connsiteX19" fmla="*/ 2753120 w 3962737"/>
              <a:gd name="connsiteY19" fmla="*/ 1147761 h 3415124"/>
              <a:gd name="connsiteX20" fmla="*/ 2974212 w 3962737"/>
              <a:gd name="connsiteY20" fmla="*/ 1296374 h 3415124"/>
              <a:gd name="connsiteX21" fmla="*/ 3169117 w 3962737"/>
              <a:gd name="connsiteY21" fmla="*/ 1359720 h 3415124"/>
              <a:gd name="connsiteX22" fmla="*/ 3517504 w 3962737"/>
              <a:gd name="connsiteY22" fmla="*/ 1458998 h 3415124"/>
              <a:gd name="connsiteX23" fmla="*/ 3716672 w 3962737"/>
              <a:gd name="connsiteY23" fmla="*/ 1680091 h 3415124"/>
              <a:gd name="connsiteX24" fmla="*/ 3768442 w 3962737"/>
              <a:gd name="connsiteY24" fmla="*/ 1891438 h 3415124"/>
              <a:gd name="connsiteX25" fmla="*/ 3870158 w 3962737"/>
              <a:gd name="connsiteY25" fmla="*/ 2217901 h 3415124"/>
              <a:gd name="connsiteX26" fmla="*/ 3891475 w 3962737"/>
              <a:gd name="connsiteY26" fmla="*/ 2403516 h 3415124"/>
              <a:gd name="connsiteX27" fmla="*/ 3892990 w 3962737"/>
              <a:gd name="connsiteY27" fmla="*/ 2409750 h 3415124"/>
              <a:gd name="connsiteX28" fmla="*/ 3940615 w 3962737"/>
              <a:gd name="connsiteY28" fmla="*/ 2805307 h 3415124"/>
              <a:gd name="connsiteX29" fmla="*/ 3962737 w 3962737"/>
              <a:gd name="connsiteY29" fmla="*/ 3129157 h 3415124"/>
              <a:gd name="connsiteX30" fmla="*/ 3905587 w 3962737"/>
              <a:gd name="connsiteY30" fmla="*/ 3405382 h 3415124"/>
              <a:gd name="connsiteX31" fmla="*/ 3892990 w 3962737"/>
              <a:gd name="connsiteY31" fmla="*/ 3405382 h 3415124"/>
              <a:gd name="connsiteX32" fmla="*/ 3892990 w 3962737"/>
              <a:gd name="connsiteY32" fmla="*/ 3415124 h 3415124"/>
              <a:gd name="connsiteX33" fmla="*/ 3830567 w 3962737"/>
              <a:gd name="connsiteY33" fmla="*/ 3412291 h 3415124"/>
              <a:gd name="connsiteX34" fmla="*/ 3812433 w 3962737"/>
              <a:gd name="connsiteY34" fmla="*/ 3405382 h 3415124"/>
              <a:gd name="connsiteX35" fmla="*/ 3087122 w 3962737"/>
              <a:gd name="connsiteY35" fmla="*/ 3405382 h 3415124"/>
              <a:gd name="connsiteX36" fmla="*/ 3087122 w 3962737"/>
              <a:gd name="connsiteY36" fmla="*/ 3398649 h 3415124"/>
              <a:gd name="connsiteX37" fmla="*/ 1524623 w 3962737"/>
              <a:gd name="connsiteY37" fmla="*/ 3395239 h 3415124"/>
              <a:gd name="connsiteX38" fmla="*/ 1546550 w 3962737"/>
              <a:gd name="connsiteY38" fmla="*/ 3029794 h 3415124"/>
              <a:gd name="connsiteX39" fmla="*/ 1191459 w 3962737"/>
              <a:gd name="connsiteY39" fmla="*/ 3297178 h 3415124"/>
              <a:gd name="connsiteX40" fmla="*/ 771201 w 3962737"/>
              <a:gd name="connsiteY40" fmla="*/ 3186326 h 3415124"/>
              <a:gd name="connsiteX41" fmla="*/ 580561 w 3962737"/>
              <a:gd name="connsiteY41" fmla="*/ 3080347 h 3415124"/>
              <a:gd name="connsiteX42" fmla="*/ 400885 w 3962737"/>
              <a:gd name="connsiteY42" fmla="*/ 2928078 h 3415124"/>
              <a:gd name="connsiteX43" fmla="*/ 444738 w 3962737"/>
              <a:gd name="connsiteY43" fmla="*/ 2772767 h 3415124"/>
              <a:gd name="connsiteX44" fmla="*/ 220600 w 3962737"/>
              <a:gd name="connsiteY44" fmla="*/ 2597963 h 3415124"/>
              <a:gd name="connsiteX45" fmla="*/ 116449 w 3962737"/>
              <a:gd name="connsiteY45" fmla="*/ 2491375 h 3415124"/>
              <a:gd name="connsiteX46" fmla="*/ 64677 w 3962737"/>
              <a:gd name="connsiteY46" fmla="*/ 2377479 h 3415124"/>
              <a:gd name="connsiteX47" fmla="*/ 27524 w 3962737"/>
              <a:gd name="connsiteY47" fmla="*/ 2224600 h 3415124"/>
              <a:gd name="connsiteX48" fmla="*/ 11687 w 3962737"/>
              <a:gd name="connsiteY48" fmla="*/ 2118014 h 3415124"/>
              <a:gd name="connsiteX49" fmla="*/ 315615 w 3962737"/>
              <a:gd name="connsiteY49" fmla="*/ 2248355 h 3415124"/>
              <a:gd name="connsiteX50" fmla="*/ 335715 w 3962737"/>
              <a:gd name="connsiteY50" fmla="*/ 1945646 h 3415124"/>
              <a:gd name="connsiteX51" fmla="*/ 516609 w 3962737"/>
              <a:gd name="connsiteY51" fmla="*/ 2317788 h 3415124"/>
              <a:gd name="connsiteX52" fmla="*/ 591525 w 3962737"/>
              <a:gd name="connsiteY52" fmla="*/ 2515128 h 3415124"/>
              <a:gd name="connsiteX53" fmla="*/ 903977 w 3962737"/>
              <a:gd name="connsiteY53" fmla="*/ 2661915 h 3415124"/>
              <a:gd name="connsiteX54" fmla="*/ 1139080 w 3962737"/>
              <a:gd name="connsiteY54" fmla="*/ 2724041 h 3415124"/>
              <a:gd name="connsiteX55" fmla="*/ 1209122 w 3962737"/>
              <a:gd name="connsiteY55" fmla="*/ 2551063 h 3415124"/>
              <a:gd name="connsiteX56" fmla="*/ 1357126 w 3962737"/>
              <a:gd name="connsiteY56" fmla="*/ 2155167 h 3415124"/>
              <a:gd name="connsiteX57" fmla="*/ 1338854 w 3962737"/>
              <a:gd name="connsiteY57" fmla="*/ 2040052 h 3415124"/>
              <a:gd name="connsiteX58" fmla="*/ 1529495 w 3962737"/>
              <a:gd name="connsiteY58" fmla="*/ 1602739 h 3415124"/>
              <a:gd name="connsiteX59" fmla="*/ 2028324 w 3962737"/>
              <a:gd name="connsiteY59" fmla="*/ 1396264 h 3415124"/>
              <a:gd name="connsiteX60" fmla="*/ 2199473 w 3962737"/>
              <a:gd name="connsiteY60" fmla="*/ 1197705 h 3415124"/>
              <a:gd name="connsiteX61" fmla="*/ 2141611 w 3962737"/>
              <a:gd name="connsiteY61" fmla="*/ 963213 h 3415124"/>
              <a:gd name="connsiteX62" fmla="*/ 2064259 w 3962737"/>
              <a:gd name="connsiteY62" fmla="*/ 848097 h 3415124"/>
              <a:gd name="connsiteX63" fmla="*/ 2028324 w 3962737"/>
              <a:gd name="connsiteY63" fmla="*/ 623958 h 3415124"/>
              <a:gd name="connsiteX64" fmla="*/ 2456503 w 3962737"/>
              <a:gd name="connsiteY64" fmla="*/ 880 h 3415124"/>
              <a:gd name="connsiteX0" fmla="*/ 2199473 w 3962737"/>
              <a:gd name="connsiteY0" fmla="*/ 1297594 h 3415124"/>
              <a:gd name="connsiteX1" fmla="*/ 2387676 w 3962737"/>
              <a:gd name="connsiteY1" fmla="*/ 2323881 h 3415124"/>
              <a:gd name="connsiteX2" fmla="*/ 2407168 w 3962737"/>
              <a:gd name="connsiteY2" fmla="*/ 1951127 h 3415124"/>
              <a:gd name="connsiteX3" fmla="*/ 2451628 w 3962737"/>
              <a:gd name="connsiteY3" fmla="*/ 1732472 h 3415124"/>
              <a:gd name="connsiteX4" fmla="*/ 2359660 w 3962737"/>
              <a:gd name="connsiteY4" fmla="*/ 1601519 h 3415124"/>
              <a:gd name="connsiteX5" fmla="*/ 2409603 w 3962737"/>
              <a:gd name="connsiteY5" fmla="*/ 1549141 h 3415124"/>
              <a:gd name="connsiteX6" fmla="*/ 2199473 w 3962737"/>
              <a:gd name="connsiteY6" fmla="*/ 1297594 h 3415124"/>
              <a:gd name="connsiteX7" fmla="*/ 2797583 w 3962737"/>
              <a:gd name="connsiteY7" fmla="*/ 1197705 h 3415124"/>
              <a:gd name="connsiteX8" fmla="*/ 2595371 w 3962737"/>
              <a:gd name="connsiteY8" fmla="*/ 1541222 h 3415124"/>
              <a:gd name="connsiteX9" fmla="*/ 2652622 w 3962737"/>
              <a:gd name="connsiteY9" fmla="*/ 1583858 h 3415124"/>
              <a:gd name="connsiteX10" fmla="*/ 2583189 w 3962737"/>
              <a:gd name="connsiteY10" fmla="*/ 1720289 h 3415124"/>
              <a:gd name="connsiteX11" fmla="*/ 2674549 w 3962737"/>
              <a:gd name="connsiteY11" fmla="*/ 2061370 h 3415124"/>
              <a:gd name="connsiteX12" fmla="*/ 2692821 w 3962737"/>
              <a:gd name="connsiteY12" fmla="*/ 2396360 h 3415124"/>
              <a:gd name="connsiteX13" fmla="*/ 2797583 w 3962737"/>
              <a:gd name="connsiteY13" fmla="*/ 1197705 h 3415124"/>
              <a:gd name="connsiteX14" fmla="*/ 2456503 w 3962737"/>
              <a:gd name="connsiteY14" fmla="*/ 880 h 3415124"/>
              <a:gd name="connsiteX15" fmla="*/ 2877980 w 3962737"/>
              <a:gd name="connsiteY15" fmla="*/ 275571 h 3415124"/>
              <a:gd name="connsiteX16" fmla="*/ 2910261 w 3962737"/>
              <a:gd name="connsiteY16" fmla="*/ 619697 h 3415124"/>
              <a:gd name="connsiteX17" fmla="*/ 2862143 w 3962737"/>
              <a:gd name="connsiteY17" fmla="*/ 828608 h 3415124"/>
              <a:gd name="connsiteX18" fmla="*/ 2801846 w 3962737"/>
              <a:gd name="connsiteY18" fmla="*/ 946158 h 3415124"/>
              <a:gd name="connsiteX19" fmla="*/ 2753120 w 3962737"/>
              <a:gd name="connsiteY19" fmla="*/ 1147761 h 3415124"/>
              <a:gd name="connsiteX20" fmla="*/ 2974212 w 3962737"/>
              <a:gd name="connsiteY20" fmla="*/ 1296374 h 3415124"/>
              <a:gd name="connsiteX21" fmla="*/ 3169117 w 3962737"/>
              <a:gd name="connsiteY21" fmla="*/ 1359720 h 3415124"/>
              <a:gd name="connsiteX22" fmla="*/ 3517504 w 3962737"/>
              <a:gd name="connsiteY22" fmla="*/ 1458998 h 3415124"/>
              <a:gd name="connsiteX23" fmla="*/ 3716672 w 3962737"/>
              <a:gd name="connsiteY23" fmla="*/ 1680091 h 3415124"/>
              <a:gd name="connsiteX24" fmla="*/ 3768442 w 3962737"/>
              <a:gd name="connsiteY24" fmla="*/ 1891438 h 3415124"/>
              <a:gd name="connsiteX25" fmla="*/ 3870158 w 3962737"/>
              <a:gd name="connsiteY25" fmla="*/ 2217901 h 3415124"/>
              <a:gd name="connsiteX26" fmla="*/ 3891475 w 3962737"/>
              <a:gd name="connsiteY26" fmla="*/ 2403516 h 3415124"/>
              <a:gd name="connsiteX27" fmla="*/ 3892990 w 3962737"/>
              <a:gd name="connsiteY27" fmla="*/ 2409750 h 3415124"/>
              <a:gd name="connsiteX28" fmla="*/ 3940615 w 3962737"/>
              <a:gd name="connsiteY28" fmla="*/ 2805307 h 3415124"/>
              <a:gd name="connsiteX29" fmla="*/ 3962737 w 3962737"/>
              <a:gd name="connsiteY29" fmla="*/ 3129157 h 3415124"/>
              <a:gd name="connsiteX30" fmla="*/ 3905587 w 3962737"/>
              <a:gd name="connsiteY30" fmla="*/ 3405382 h 3415124"/>
              <a:gd name="connsiteX31" fmla="*/ 3892990 w 3962737"/>
              <a:gd name="connsiteY31" fmla="*/ 3405382 h 3415124"/>
              <a:gd name="connsiteX32" fmla="*/ 3892990 w 3962737"/>
              <a:gd name="connsiteY32" fmla="*/ 3415124 h 3415124"/>
              <a:gd name="connsiteX33" fmla="*/ 3830567 w 3962737"/>
              <a:gd name="connsiteY33" fmla="*/ 3412291 h 3415124"/>
              <a:gd name="connsiteX34" fmla="*/ 3087122 w 3962737"/>
              <a:gd name="connsiteY34" fmla="*/ 3405382 h 3415124"/>
              <a:gd name="connsiteX35" fmla="*/ 3087122 w 3962737"/>
              <a:gd name="connsiteY35" fmla="*/ 3398649 h 3415124"/>
              <a:gd name="connsiteX36" fmla="*/ 1524623 w 3962737"/>
              <a:gd name="connsiteY36" fmla="*/ 3395239 h 3415124"/>
              <a:gd name="connsiteX37" fmla="*/ 1546550 w 3962737"/>
              <a:gd name="connsiteY37" fmla="*/ 3029794 h 3415124"/>
              <a:gd name="connsiteX38" fmla="*/ 1191459 w 3962737"/>
              <a:gd name="connsiteY38" fmla="*/ 3297178 h 3415124"/>
              <a:gd name="connsiteX39" fmla="*/ 771201 w 3962737"/>
              <a:gd name="connsiteY39" fmla="*/ 3186326 h 3415124"/>
              <a:gd name="connsiteX40" fmla="*/ 580561 w 3962737"/>
              <a:gd name="connsiteY40" fmla="*/ 3080347 h 3415124"/>
              <a:gd name="connsiteX41" fmla="*/ 400885 w 3962737"/>
              <a:gd name="connsiteY41" fmla="*/ 2928078 h 3415124"/>
              <a:gd name="connsiteX42" fmla="*/ 444738 w 3962737"/>
              <a:gd name="connsiteY42" fmla="*/ 2772767 h 3415124"/>
              <a:gd name="connsiteX43" fmla="*/ 220600 w 3962737"/>
              <a:gd name="connsiteY43" fmla="*/ 2597963 h 3415124"/>
              <a:gd name="connsiteX44" fmla="*/ 116449 w 3962737"/>
              <a:gd name="connsiteY44" fmla="*/ 2491375 h 3415124"/>
              <a:gd name="connsiteX45" fmla="*/ 64677 w 3962737"/>
              <a:gd name="connsiteY45" fmla="*/ 2377479 h 3415124"/>
              <a:gd name="connsiteX46" fmla="*/ 27524 w 3962737"/>
              <a:gd name="connsiteY46" fmla="*/ 2224600 h 3415124"/>
              <a:gd name="connsiteX47" fmla="*/ 11687 w 3962737"/>
              <a:gd name="connsiteY47" fmla="*/ 2118014 h 3415124"/>
              <a:gd name="connsiteX48" fmla="*/ 315615 w 3962737"/>
              <a:gd name="connsiteY48" fmla="*/ 2248355 h 3415124"/>
              <a:gd name="connsiteX49" fmla="*/ 335715 w 3962737"/>
              <a:gd name="connsiteY49" fmla="*/ 1945646 h 3415124"/>
              <a:gd name="connsiteX50" fmla="*/ 516609 w 3962737"/>
              <a:gd name="connsiteY50" fmla="*/ 2317788 h 3415124"/>
              <a:gd name="connsiteX51" fmla="*/ 591525 w 3962737"/>
              <a:gd name="connsiteY51" fmla="*/ 2515128 h 3415124"/>
              <a:gd name="connsiteX52" fmla="*/ 903977 w 3962737"/>
              <a:gd name="connsiteY52" fmla="*/ 2661915 h 3415124"/>
              <a:gd name="connsiteX53" fmla="*/ 1139080 w 3962737"/>
              <a:gd name="connsiteY53" fmla="*/ 2724041 h 3415124"/>
              <a:gd name="connsiteX54" fmla="*/ 1209122 w 3962737"/>
              <a:gd name="connsiteY54" fmla="*/ 2551063 h 3415124"/>
              <a:gd name="connsiteX55" fmla="*/ 1357126 w 3962737"/>
              <a:gd name="connsiteY55" fmla="*/ 2155167 h 3415124"/>
              <a:gd name="connsiteX56" fmla="*/ 1338854 w 3962737"/>
              <a:gd name="connsiteY56" fmla="*/ 2040052 h 3415124"/>
              <a:gd name="connsiteX57" fmla="*/ 1529495 w 3962737"/>
              <a:gd name="connsiteY57" fmla="*/ 1602739 h 3415124"/>
              <a:gd name="connsiteX58" fmla="*/ 2028324 w 3962737"/>
              <a:gd name="connsiteY58" fmla="*/ 1396264 h 3415124"/>
              <a:gd name="connsiteX59" fmla="*/ 2199473 w 3962737"/>
              <a:gd name="connsiteY59" fmla="*/ 1197705 h 3415124"/>
              <a:gd name="connsiteX60" fmla="*/ 2141611 w 3962737"/>
              <a:gd name="connsiteY60" fmla="*/ 963213 h 3415124"/>
              <a:gd name="connsiteX61" fmla="*/ 2064259 w 3962737"/>
              <a:gd name="connsiteY61" fmla="*/ 848097 h 3415124"/>
              <a:gd name="connsiteX62" fmla="*/ 2028324 w 3962737"/>
              <a:gd name="connsiteY62" fmla="*/ 623958 h 3415124"/>
              <a:gd name="connsiteX63" fmla="*/ 2456503 w 3962737"/>
              <a:gd name="connsiteY63" fmla="*/ 880 h 3415124"/>
              <a:gd name="connsiteX0" fmla="*/ 2199473 w 3962737"/>
              <a:gd name="connsiteY0" fmla="*/ 1297594 h 3415124"/>
              <a:gd name="connsiteX1" fmla="*/ 2387676 w 3962737"/>
              <a:gd name="connsiteY1" fmla="*/ 2323881 h 3415124"/>
              <a:gd name="connsiteX2" fmla="*/ 2407168 w 3962737"/>
              <a:gd name="connsiteY2" fmla="*/ 1951127 h 3415124"/>
              <a:gd name="connsiteX3" fmla="*/ 2451628 w 3962737"/>
              <a:gd name="connsiteY3" fmla="*/ 1732472 h 3415124"/>
              <a:gd name="connsiteX4" fmla="*/ 2359660 w 3962737"/>
              <a:gd name="connsiteY4" fmla="*/ 1601519 h 3415124"/>
              <a:gd name="connsiteX5" fmla="*/ 2409603 w 3962737"/>
              <a:gd name="connsiteY5" fmla="*/ 1549141 h 3415124"/>
              <a:gd name="connsiteX6" fmla="*/ 2199473 w 3962737"/>
              <a:gd name="connsiteY6" fmla="*/ 1297594 h 3415124"/>
              <a:gd name="connsiteX7" fmla="*/ 2797583 w 3962737"/>
              <a:gd name="connsiteY7" fmla="*/ 1197705 h 3415124"/>
              <a:gd name="connsiteX8" fmla="*/ 2595371 w 3962737"/>
              <a:gd name="connsiteY8" fmla="*/ 1541222 h 3415124"/>
              <a:gd name="connsiteX9" fmla="*/ 2652622 w 3962737"/>
              <a:gd name="connsiteY9" fmla="*/ 1583858 h 3415124"/>
              <a:gd name="connsiteX10" fmla="*/ 2583189 w 3962737"/>
              <a:gd name="connsiteY10" fmla="*/ 1720289 h 3415124"/>
              <a:gd name="connsiteX11" fmla="*/ 2674549 w 3962737"/>
              <a:gd name="connsiteY11" fmla="*/ 2061370 h 3415124"/>
              <a:gd name="connsiteX12" fmla="*/ 2692821 w 3962737"/>
              <a:gd name="connsiteY12" fmla="*/ 2396360 h 3415124"/>
              <a:gd name="connsiteX13" fmla="*/ 2797583 w 3962737"/>
              <a:gd name="connsiteY13" fmla="*/ 1197705 h 3415124"/>
              <a:gd name="connsiteX14" fmla="*/ 2456503 w 3962737"/>
              <a:gd name="connsiteY14" fmla="*/ 880 h 3415124"/>
              <a:gd name="connsiteX15" fmla="*/ 2877980 w 3962737"/>
              <a:gd name="connsiteY15" fmla="*/ 275571 h 3415124"/>
              <a:gd name="connsiteX16" fmla="*/ 2910261 w 3962737"/>
              <a:gd name="connsiteY16" fmla="*/ 619697 h 3415124"/>
              <a:gd name="connsiteX17" fmla="*/ 2862143 w 3962737"/>
              <a:gd name="connsiteY17" fmla="*/ 828608 h 3415124"/>
              <a:gd name="connsiteX18" fmla="*/ 2801846 w 3962737"/>
              <a:gd name="connsiteY18" fmla="*/ 946158 h 3415124"/>
              <a:gd name="connsiteX19" fmla="*/ 2753120 w 3962737"/>
              <a:gd name="connsiteY19" fmla="*/ 1147761 h 3415124"/>
              <a:gd name="connsiteX20" fmla="*/ 2974212 w 3962737"/>
              <a:gd name="connsiteY20" fmla="*/ 1296374 h 3415124"/>
              <a:gd name="connsiteX21" fmla="*/ 3169117 w 3962737"/>
              <a:gd name="connsiteY21" fmla="*/ 1359720 h 3415124"/>
              <a:gd name="connsiteX22" fmla="*/ 3517504 w 3962737"/>
              <a:gd name="connsiteY22" fmla="*/ 1458998 h 3415124"/>
              <a:gd name="connsiteX23" fmla="*/ 3716672 w 3962737"/>
              <a:gd name="connsiteY23" fmla="*/ 1680091 h 3415124"/>
              <a:gd name="connsiteX24" fmla="*/ 3768442 w 3962737"/>
              <a:gd name="connsiteY24" fmla="*/ 1891438 h 3415124"/>
              <a:gd name="connsiteX25" fmla="*/ 3870158 w 3962737"/>
              <a:gd name="connsiteY25" fmla="*/ 2217901 h 3415124"/>
              <a:gd name="connsiteX26" fmla="*/ 3891475 w 3962737"/>
              <a:gd name="connsiteY26" fmla="*/ 2403516 h 3415124"/>
              <a:gd name="connsiteX27" fmla="*/ 3892990 w 3962737"/>
              <a:gd name="connsiteY27" fmla="*/ 2409750 h 3415124"/>
              <a:gd name="connsiteX28" fmla="*/ 3940615 w 3962737"/>
              <a:gd name="connsiteY28" fmla="*/ 2805307 h 3415124"/>
              <a:gd name="connsiteX29" fmla="*/ 3962737 w 3962737"/>
              <a:gd name="connsiteY29" fmla="*/ 3129157 h 3415124"/>
              <a:gd name="connsiteX30" fmla="*/ 3905587 w 3962737"/>
              <a:gd name="connsiteY30" fmla="*/ 3405382 h 3415124"/>
              <a:gd name="connsiteX31" fmla="*/ 3892990 w 3962737"/>
              <a:gd name="connsiteY31" fmla="*/ 3405382 h 3415124"/>
              <a:gd name="connsiteX32" fmla="*/ 3892990 w 3962737"/>
              <a:gd name="connsiteY32" fmla="*/ 3415124 h 3415124"/>
              <a:gd name="connsiteX33" fmla="*/ 3087122 w 3962737"/>
              <a:gd name="connsiteY33" fmla="*/ 3405382 h 3415124"/>
              <a:gd name="connsiteX34" fmla="*/ 3087122 w 3962737"/>
              <a:gd name="connsiteY34" fmla="*/ 3398649 h 3415124"/>
              <a:gd name="connsiteX35" fmla="*/ 1524623 w 3962737"/>
              <a:gd name="connsiteY35" fmla="*/ 3395239 h 3415124"/>
              <a:gd name="connsiteX36" fmla="*/ 1546550 w 3962737"/>
              <a:gd name="connsiteY36" fmla="*/ 3029794 h 3415124"/>
              <a:gd name="connsiteX37" fmla="*/ 1191459 w 3962737"/>
              <a:gd name="connsiteY37" fmla="*/ 3297178 h 3415124"/>
              <a:gd name="connsiteX38" fmla="*/ 771201 w 3962737"/>
              <a:gd name="connsiteY38" fmla="*/ 3186326 h 3415124"/>
              <a:gd name="connsiteX39" fmla="*/ 580561 w 3962737"/>
              <a:gd name="connsiteY39" fmla="*/ 3080347 h 3415124"/>
              <a:gd name="connsiteX40" fmla="*/ 400885 w 3962737"/>
              <a:gd name="connsiteY40" fmla="*/ 2928078 h 3415124"/>
              <a:gd name="connsiteX41" fmla="*/ 444738 w 3962737"/>
              <a:gd name="connsiteY41" fmla="*/ 2772767 h 3415124"/>
              <a:gd name="connsiteX42" fmla="*/ 220600 w 3962737"/>
              <a:gd name="connsiteY42" fmla="*/ 2597963 h 3415124"/>
              <a:gd name="connsiteX43" fmla="*/ 116449 w 3962737"/>
              <a:gd name="connsiteY43" fmla="*/ 2491375 h 3415124"/>
              <a:gd name="connsiteX44" fmla="*/ 64677 w 3962737"/>
              <a:gd name="connsiteY44" fmla="*/ 2377479 h 3415124"/>
              <a:gd name="connsiteX45" fmla="*/ 27524 w 3962737"/>
              <a:gd name="connsiteY45" fmla="*/ 2224600 h 3415124"/>
              <a:gd name="connsiteX46" fmla="*/ 11687 w 3962737"/>
              <a:gd name="connsiteY46" fmla="*/ 2118014 h 3415124"/>
              <a:gd name="connsiteX47" fmla="*/ 315615 w 3962737"/>
              <a:gd name="connsiteY47" fmla="*/ 2248355 h 3415124"/>
              <a:gd name="connsiteX48" fmla="*/ 335715 w 3962737"/>
              <a:gd name="connsiteY48" fmla="*/ 1945646 h 3415124"/>
              <a:gd name="connsiteX49" fmla="*/ 516609 w 3962737"/>
              <a:gd name="connsiteY49" fmla="*/ 2317788 h 3415124"/>
              <a:gd name="connsiteX50" fmla="*/ 591525 w 3962737"/>
              <a:gd name="connsiteY50" fmla="*/ 2515128 h 3415124"/>
              <a:gd name="connsiteX51" fmla="*/ 903977 w 3962737"/>
              <a:gd name="connsiteY51" fmla="*/ 2661915 h 3415124"/>
              <a:gd name="connsiteX52" fmla="*/ 1139080 w 3962737"/>
              <a:gd name="connsiteY52" fmla="*/ 2724041 h 3415124"/>
              <a:gd name="connsiteX53" fmla="*/ 1209122 w 3962737"/>
              <a:gd name="connsiteY53" fmla="*/ 2551063 h 3415124"/>
              <a:gd name="connsiteX54" fmla="*/ 1357126 w 3962737"/>
              <a:gd name="connsiteY54" fmla="*/ 2155167 h 3415124"/>
              <a:gd name="connsiteX55" fmla="*/ 1338854 w 3962737"/>
              <a:gd name="connsiteY55" fmla="*/ 2040052 h 3415124"/>
              <a:gd name="connsiteX56" fmla="*/ 1529495 w 3962737"/>
              <a:gd name="connsiteY56" fmla="*/ 1602739 h 3415124"/>
              <a:gd name="connsiteX57" fmla="*/ 2028324 w 3962737"/>
              <a:gd name="connsiteY57" fmla="*/ 1396264 h 3415124"/>
              <a:gd name="connsiteX58" fmla="*/ 2199473 w 3962737"/>
              <a:gd name="connsiteY58" fmla="*/ 1197705 h 3415124"/>
              <a:gd name="connsiteX59" fmla="*/ 2141611 w 3962737"/>
              <a:gd name="connsiteY59" fmla="*/ 963213 h 3415124"/>
              <a:gd name="connsiteX60" fmla="*/ 2064259 w 3962737"/>
              <a:gd name="connsiteY60" fmla="*/ 848097 h 3415124"/>
              <a:gd name="connsiteX61" fmla="*/ 2028324 w 3962737"/>
              <a:gd name="connsiteY61" fmla="*/ 623958 h 3415124"/>
              <a:gd name="connsiteX62" fmla="*/ 2456503 w 3962737"/>
              <a:gd name="connsiteY62" fmla="*/ 880 h 3415124"/>
              <a:gd name="connsiteX0" fmla="*/ 2199473 w 3962737"/>
              <a:gd name="connsiteY0" fmla="*/ 1297594 h 3405382"/>
              <a:gd name="connsiteX1" fmla="*/ 2387676 w 3962737"/>
              <a:gd name="connsiteY1" fmla="*/ 2323881 h 3405382"/>
              <a:gd name="connsiteX2" fmla="*/ 2407168 w 3962737"/>
              <a:gd name="connsiteY2" fmla="*/ 1951127 h 3405382"/>
              <a:gd name="connsiteX3" fmla="*/ 2451628 w 3962737"/>
              <a:gd name="connsiteY3" fmla="*/ 1732472 h 3405382"/>
              <a:gd name="connsiteX4" fmla="*/ 2359660 w 3962737"/>
              <a:gd name="connsiteY4" fmla="*/ 1601519 h 3405382"/>
              <a:gd name="connsiteX5" fmla="*/ 2409603 w 3962737"/>
              <a:gd name="connsiteY5" fmla="*/ 1549141 h 3405382"/>
              <a:gd name="connsiteX6" fmla="*/ 2199473 w 3962737"/>
              <a:gd name="connsiteY6" fmla="*/ 1297594 h 3405382"/>
              <a:gd name="connsiteX7" fmla="*/ 2797583 w 3962737"/>
              <a:gd name="connsiteY7" fmla="*/ 1197705 h 3405382"/>
              <a:gd name="connsiteX8" fmla="*/ 2595371 w 3962737"/>
              <a:gd name="connsiteY8" fmla="*/ 1541222 h 3405382"/>
              <a:gd name="connsiteX9" fmla="*/ 2652622 w 3962737"/>
              <a:gd name="connsiteY9" fmla="*/ 1583858 h 3405382"/>
              <a:gd name="connsiteX10" fmla="*/ 2583189 w 3962737"/>
              <a:gd name="connsiteY10" fmla="*/ 1720289 h 3405382"/>
              <a:gd name="connsiteX11" fmla="*/ 2674549 w 3962737"/>
              <a:gd name="connsiteY11" fmla="*/ 2061370 h 3405382"/>
              <a:gd name="connsiteX12" fmla="*/ 2692821 w 3962737"/>
              <a:gd name="connsiteY12" fmla="*/ 2396360 h 3405382"/>
              <a:gd name="connsiteX13" fmla="*/ 2797583 w 3962737"/>
              <a:gd name="connsiteY13" fmla="*/ 1197705 h 3405382"/>
              <a:gd name="connsiteX14" fmla="*/ 2456503 w 3962737"/>
              <a:gd name="connsiteY14" fmla="*/ 880 h 3405382"/>
              <a:gd name="connsiteX15" fmla="*/ 2877980 w 3962737"/>
              <a:gd name="connsiteY15" fmla="*/ 275571 h 3405382"/>
              <a:gd name="connsiteX16" fmla="*/ 2910261 w 3962737"/>
              <a:gd name="connsiteY16" fmla="*/ 619697 h 3405382"/>
              <a:gd name="connsiteX17" fmla="*/ 2862143 w 3962737"/>
              <a:gd name="connsiteY17" fmla="*/ 828608 h 3405382"/>
              <a:gd name="connsiteX18" fmla="*/ 2801846 w 3962737"/>
              <a:gd name="connsiteY18" fmla="*/ 946158 h 3405382"/>
              <a:gd name="connsiteX19" fmla="*/ 2753120 w 3962737"/>
              <a:gd name="connsiteY19" fmla="*/ 1147761 h 3405382"/>
              <a:gd name="connsiteX20" fmla="*/ 2974212 w 3962737"/>
              <a:gd name="connsiteY20" fmla="*/ 1296374 h 3405382"/>
              <a:gd name="connsiteX21" fmla="*/ 3169117 w 3962737"/>
              <a:gd name="connsiteY21" fmla="*/ 1359720 h 3405382"/>
              <a:gd name="connsiteX22" fmla="*/ 3517504 w 3962737"/>
              <a:gd name="connsiteY22" fmla="*/ 1458998 h 3405382"/>
              <a:gd name="connsiteX23" fmla="*/ 3716672 w 3962737"/>
              <a:gd name="connsiteY23" fmla="*/ 1680091 h 3405382"/>
              <a:gd name="connsiteX24" fmla="*/ 3768442 w 3962737"/>
              <a:gd name="connsiteY24" fmla="*/ 1891438 h 3405382"/>
              <a:gd name="connsiteX25" fmla="*/ 3870158 w 3962737"/>
              <a:gd name="connsiteY25" fmla="*/ 2217901 h 3405382"/>
              <a:gd name="connsiteX26" fmla="*/ 3891475 w 3962737"/>
              <a:gd name="connsiteY26" fmla="*/ 2403516 h 3405382"/>
              <a:gd name="connsiteX27" fmla="*/ 3892990 w 3962737"/>
              <a:gd name="connsiteY27" fmla="*/ 2409750 h 3405382"/>
              <a:gd name="connsiteX28" fmla="*/ 3940615 w 3962737"/>
              <a:gd name="connsiteY28" fmla="*/ 2805307 h 3405382"/>
              <a:gd name="connsiteX29" fmla="*/ 3962737 w 3962737"/>
              <a:gd name="connsiteY29" fmla="*/ 3129157 h 3405382"/>
              <a:gd name="connsiteX30" fmla="*/ 3905587 w 3962737"/>
              <a:gd name="connsiteY30" fmla="*/ 3405382 h 3405382"/>
              <a:gd name="connsiteX31" fmla="*/ 3892990 w 3962737"/>
              <a:gd name="connsiteY31" fmla="*/ 3405382 h 3405382"/>
              <a:gd name="connsiteX32" fmla="*/ 3087122 w 3962737"/>
              <a:gd name="connsiteY32" fmla="*/ 3405382 h 3405382"/>
              <a:gd name="connsiteX33" fmla="*/ 3087122 w 3962737"/>
              <a:gd name="connsiteY33" fmla="*/ 3398649 h 3405382"/>
              <a:gd name="connsiteX34" fmla="*/ 1524623 w 3962737"/>
              <a:gd name="connsiteY34" fmla="*/ 3395239 h 3405382"/>
              <a:gd name="connsiteX35" fmla="*/ 1546550 w 3962737"/>
              <a:gd name="connsiteY35" fmla="*/ 3029794 h 3405382"/>
              <a:gd name="connsiteX36" fmla="*/ 1191459 w 3962737"/>
              <a:gd name="connsiteY36" fmla="*/ 3297178 h 3405382"/>
              <a:gd name="connsiteX37" fmla="*/ 771201 w 3962737"/>
              <a:gd name="connsiteY37" fmla="*/ 3186326 h 3405382"/>
              <a:gd name="connsiteX38" fmla="*/ 580561 w 3962737"/>
              <a:gd name="connsiteY38" fmla="*/ 3080347 h 3405382"/>
              <a:gd name="connsiteX39" fmla="*/ 400885 w 3962737"/>
              <a:gd name="connsiteY39" fmla="*/ 2928078 h 3405382"/>
              <a:gd name="connsiteX40" fmla="*/ 444738 w 3962737"/>
              <a:gd name="connsiteY40" fmla="*/ 2772767 h 3405382"/>
              <a:gd name="connsiteX41" fmla="*/ 220600 w 3962737"/>
              <a:gd name="connsiteY41" fmla="*/ 2597963 h 3405382"/>
              <a:gd name="connsiteX42" fmla="*/ 116449 w 3962737"/>
              <a:gd name="connsiteY42" fmla="*/ 2491375 h 3405382"/>
              <a:gd name="connsiteX43" fmla="*/ 64677 w 3962737"/>
              <a:gd name="connsiteY43" fmla="*/ 2377479 h 3405382"/>
              <a:gd name="connsiteX44" fmla="*/ 27524 w 3962737"/>
              <a:gd name="connsiteY44" fmla="*/ 2224600 h 3405382"/>
              <a:gd name="connsiteX45" fmla="*/ 11687 w 3962737"/>
              <a:gd name="connsiteY45" fmla="*/ 2118014 h 3405382"/>
              <a:gd name="connsiteX46" fmla="*/ 315615 w 3962737"/>
              <a:gd name="connsiteY46" fmla="*/ 2248355 h 3405382"/>
              <a:gd name="connsiteX47" fmla="*/ 335715 w 3962737"/>
              <a:gd name="connsiteY47" fmla="*/ 1945646 h 3405382"/>
              <a:gd name="connsiteX48" fmla="*/ 516609 w 3962737"/>
              <a:gd name="connsiteY48" fmla="*/ 2317788 h 3405382"/>
              <a:gd name="connsiteX49" fmla="*/ 591525 w 3962737"/>
              <a:gd name="connsiteY49" fmla="*/ 2515128 h 3405382"/>
              <a:gd name="connsiteX50" fmla="*/ 903977 w 3962737"/>
              <a:gd name="connsiteY50" fmla="*/ 2661915 h 3405382"/>
              <a:gd name="connsiteX51" fmla="*/ 1139080 w 3962737"/>
              <a:gd name="connsiteY51" fmla="*/ 2724041 h 3405382"/>
              <a:gd name="connsiteX52" fmla="*/ 1209122 w 3962737"/>
              <a:gd name="connsiteY52" fmla="*/ 2551063 h 3405382"/>
              <a:gd name="connsiteX53" fmla="*/ 1357126 w 3962737"/>
              <a:gd name="connsiteY53" fmla="*/ 2155167 h 3405382"/>
              <a:gd name="connsiteX54" fmla="*/ 1338854 w 3962737"/>
              <a:gd name="connsiteY54" fmla="*/ 2040052 h 3405382"/>
              <a:gd name="connsiteX55" fmla="*/ 1529495 w 3962737"/>
              <a:gd name="connsiteY55" fmla="*/ 1602739 h 3405382"/>
              <a:gd name="connsiteX56" fmla="*/ 2028324 w 3962737"/>
              <a:gd name="connsiteY56" fmla="*/ 1396264 h 3405382"/>
              <a:gd name="connsiteX57" fmla="*/ 2199473 w 3962737"/>
              <a:gd name="connsiteY57" fmla="*/ 1197705 h 3405382"/>
              <a:gd name="connsiteX58" fmla="*/ 2141611 w 3962737"/>
              <a:gd name="connsiteY58" fmla="*/ 963213 h 3405382"/>
              <a:gd name="connsiteX59" fmla="*/ 2064259 w 3962737"/>
              <a:gd name="connsiteY59" fmla="*/ 848097 h 3405382"/>
              <a:gd name="connsiteX60" fmla="*/ 2028324 w 3962737"/>
              <a:gd name="connsiteY60" fmla="*/ 623958 h 3405382"/>
              <a:gd name="connsiteX61" fmla="*/ 2456503 w 3962737"/>
              <a:gd name="connsiteY61" fmla="*/ 880 h 3405382"/>
              <a:gd name="connsiteX0" fmla="*/ 2199473 w 3962737"/>
              <a:gd name="connsiteY0" fmla="*/ 1297594 h 3405382"/>
              <a:gd name="connsiteX1" fmla="*/ 2387676 w 3962737"/>
              <a:gd name="connsiteY1" fmla="*/ 2323881 h 3405382"/>
              <a:gd name="connsiteX2" fmla="*/ 2407168 w 3962737"/>
              <a:gd name="connsiteY2" fmla="*/ 1951127 h 3405382"/>
              <a:gd name="connsiteX3" fmla="*/ 2451628 w 3962737"/>
              <a:gd name="connsiteY3" fmla="*/ 1732472 h 3405382"/>
              <a:gd name="connsiteX4" fmla="*/ 2359660 w 3962737"/>
              <a:gd name="connsiteY4" fmla="*/ 1601519 h 3405382"/>
              <a:gd name="connsiteX5" fmla="*/ 2409603 w 3962737"/>
              <a:gd name="connsiteY5" fmla="*/ 1549141 h 3405382"/>
              <a:gd name="connsiteX6" fmla="*/ 2199473 w 3962737"/>
              <a:gd name="connsiteY6" fmla="*/ 1297594 h 3405382"/>
              <a:gd name="connsiteX7" fmla="*/ 2797583 w 3962737"/>
              <a:gd name="connsiteY7" fmla="*/ 1197705 h 3405382"/>
              <a:gd name="connsiteX8" fmla="*/ 2595371 w 3962737"/>
              <a:gd name="connsiteY8" fmla="*/ 1541222 h 3405382"/>
              <a:gd name="connsiteX9" fmla="*/ 2652622 w 3962737"/>
              <a:gd name="connsiteY9" fmla="*/ 1583858 h 3405382"/>
              <a:gd name="connsiteX10" fmla="*/ 2583189 w 3962737"/>
              <a:gd name="connsiteY10" fmla="*/ 1720289 h 3405382"/>
              <a:gd name="connsiteX11" fmla="*/ 2674549 w 3962737"/>
              <a:gd name="connsiteY11" fmla="*/ 2061370 h 3405382"/>
              <a:gd name="connsiteX12" fmla="*/ 2692821 w 3962737"/>
              <a:gd name="connsiteY12" fmla="*/ 2396360 h 3405382"/>
              <a:gd name="connsiteX13" fmla="*/ 2797583 w 3962737"/>
              <a:gd name="connsiteY13" fmla="*/ 1197705 h 3405382"/>
              <a:gd name="connsiteX14" fmla="*/ 2456503 w 3962737"/>
              <a:gd name="connsiteY14" fmla="*/ 880 h 3405382"/>
              <a:gd name="connsiteX15" fmla="*/ 2877980 w 3962737"/>
              <a:gd name="connsiteY15" fmla="*/ 275571 h 3405382"/>
              <a:gd name="connsiteX16" fmla="*/ 2910261 w 3962737"/>
              <a:gd name="connsiteY16" fmla="*/ 619697 h 3405382"/>
              <a:gd name="connsiteX17" fmla="*/ 2862143 w 3962737"/>
              <a:gd name="connsiteY17" fmla="*/ 828608 h 3405382"/>
              <a:gd name="connsiteX18" fmla="*/ 2801846 w 3962737"/>
              <a:gd name="connsiteY18" fmla="*/ 946158 h 3405382"/>
              <a:gd name="connsiteX19" fmla="*/ 2753120 w 3962737"/>
              <a:gd name="connsiteY19" fmla="*/ 1147761 h 3405382"/>
              <a:gd name="connsiteX20" fmla="*/ 2974212 w 3962737"/>
              <a:gd name="connsiteY20" fmla="*/ 1296374 h 3405382"/>
              <a:gd name="connsiteX21" fmla="*/ 3169117 w 3962737"/>
              <a:gd name="connsiteY21" fmla="*/ 1359720 h 3405382"/>
              <a:gd name="connsiteX22" fmla="*/ 3517504 w 3962737"/>
              <a:gd name="connsiteY22" fmla="*/ 1458998 h 3405382"/>
              <a:gd name="connsiteX23" fmla="*/ 3716672 w 3962737"/>
              <a:gd name="connsiteY23" fmla="*/ 1680091 h 3405382"/>
              <a:gd name="connsiteX24" fmla="*/ 3768442 w 3962737"/>
              <a:gd name="connsiteY24" fmla="*/ 1891438 h 3405382"/>
              <a:gd name="connsiteX25" fmla="*/ 3870158 w 3962737"/>
              <a:gd name="connsiteY25" fmla="*/ 2217901 h 3405382"/>
              <a:gd name="connsiteX26" fmla="*/ 3891475 w 3962737"/>
              <a:gd name="connsiteY26" fmla="*/ 2403516 h 3405382"/>
              <a:gd name="connsiteX27" fmla="*/ 3892990 w 3962737"/>
              <a:gd name="connsiteY27" fmla="*/ 2409750 h 3405382"/>
              <a:gd name="connsiteX28" fmla="*/ 3940615 w 3962737"/>
              <a:gd name="connsiteY28" fmla="*/ 2805307 h 3405382"/>
              <a:gd name="connsiteX29" fmla="*/ 3962737 w 3962737"/>
              <a:gd name="connsiteY29" fmla="*/ 3129157 h 3405382"/>
              <a:gd name="connsiteX30" fmla="*/ 3905587 w 3962737"/>
              <a:gd name="connsiteY30" fmla="*/ 3405382 h 3405382"/>
              <a:gd name="connsiteX31" fmla="*/ 3087122 w 3962737"/>
              <a:gd name="connsiteY31" fmla="*/ 3405382 h 3405382"/>
              <a:gd name="connsiteX32" fmla="*/ 3087122 w 3962737"/>
              <a:gd name="connsiteY32" fmla="*/ 3398649 h 3405382"/>
              <a:gd name="connsiteX33" fmla="*/ 1524623 w 3962737"/>
              <a:gd name="connsiteY33" fmla="*/ 3395239 h 3405382"/>
              <a:gd name="connsiteX34" fmla="*/ 1546550 w 3962737"/>
              <a:gd name="connsiteY34" fmla="*/ 3029794 h 3405382"/>
              <a:gd name="connsiteX35" fmla="*/ 1191459 w 3962737"/>
              <a:gd name="connsiteY35" fmla="*/ 3297178 h 3405382"/>
              <a:gd name="connsiteX36" fmla="*/ 771201 w 3962737"/>
              <a:gd name="connsiteY36" fmla="*/ 3186326 h 3405382"/>
              <a:gd name="connsiteX37" fmla="*/ 580561 w 3962737"/>
              <a:gd name="connsiteY37" fmla="*/ 3080347 h 3405382"/>
              <a:gd name="connsiteX38" fmla="*/ 400885 w 3962737"/>
              <a:gd name="connsiteY38" fmla="*/ 2928078 h 3405382"/>
              <a:gd name="connsiteX39" fmla="*/ 444738 w 3962737"/>
              <a:gd name="connsiteY39" fmla="*/ 2772767 h 3405382"/>
              <a:gd name="connsiteX40" fmla="*/ 220600 w 3962737"/>
              <a:gd name="connsiteY40" fmla="*/ 2597963 h 3405382"/>
              <a:gd name="connsiteX41" fmla="*/ 116449 w 3962737"/>
              <a:gd name="connsiteY41" fmla="*/ 2491375 h 3405382"/>
              <a:gd name="connsiteX42" fmla="*/ 64677 w 3962737"/>
              <a:gd name="connsiteY42" fmla="*/ 2377479 h 3405382"/>
              <a:gd name="connsiteX43" fmla="*/ 27524 w 3962737"/>
              <a:gd name="connsiteY43" fmla="*/ 2224600 h 3405382"/>
              <a:gd name="connsiteX44" fmla="*/ 11687 w 3962737"/>
              <a:gd name="connsiteY44" fmla="*/ 2118014 h 3405382"/>
              <a:gd name="connsiteX45" fmla="*/ 315615 w 3962737"/>
              <a:gd name="connsiteY45" fmla="*/ 2248355 h 3405382"/>
              <a:gd name="connsiteX46" fmla="*/ 335715 w 3962737"/>
              <a:gd name="connsiteY46" fmla="*/ 1945646 h 3405382"/>
              <a:gd name="connsiteX47" fmla="*/ 516609 w 3962737"/>
              <a:gd name="connsiteY47" fmla="*/ 2317788 h 3405382"/>
              <a:gd name="connsiteX48" fmla="*/ 591525 w 3962737"/>
              <a:gd name="connsiteY48" fmla="*/ 2515128 h 3405382"/>
              <a:gd name="connsiteX49" fmla="*/ 903977 w 3962737"/>
              <a:gd name="connsiteY49" fmla="*/ 2661915 h 3405382"/>
              <a:gd name="connsiteX50" fmla="*/ 1139080 w 3962737"/>
              <a:gd name="connsiteY50" fmla="*/ 2724041 h 3405382"/>
              <a:gd name="connsiteX51" fmla="*/ 1209122 w 3962737"/>
              <a:gd name="connsiteY51" fmla="*/ 2551063 h 3405382"/>
              <a:gd name="connsiteX52" fmla="*/ 1357126 w 3962737"/>
              <a:gd name="connsiteY52" fmla="*/ 2155167 h 3405382"/>
              <a:gd name="connsiteX53" fmla="*/ 1338854 w 3962737"/>
              <a:gd name="connsiteY53" fmla="*/ 2040052 h 3405382"/>
              <a:gd name="connsiteX54" fmla="*/ 1529495 w 3962737"/>
              <a:gd name="connsiteY54" fmla="*/ 1602739 h 3405382"/>
              <a:gd name="connsiteX55" fmla="*/ 2028324 w 3962737"/>
              <a:gd name="connsiteY55" fmla="*/ 1396264 h 3405382"/>
              <a:gd name="connsiteX56" fmla="*/ 2199473 w 3962737"/>
              <a:gd name="connsiteY56" fmla="*/ 1197705 h 3405382"/>
              <a:gd name="connsiteX57" fmla="*/ 2141611 w 3962737"/>
              <a:gd name="connsiteY57" fmla="*/ 963213 h 3405382"/>
              <a:gd name="connsiteX58" fmla="*/ 2064259 w 3962737"/>
              <a:gd name="connsiteY58" fmla="*/ 848097 h 3405382"/>
              <a:gd name="connsiteX59" fmla="*/ 2028324 w 3962737"/>
              <a:gd name="connsiteY59" fmla="*/ 623958 h 3405382"/>
              <a:gd name="connsiteX60" fmla="*/ 2456503 w 3962737"/>
              <a:gd name="connsiteY60" fmla="*/ 880 h 3405382"/>
              <a:gd name="connsiteX0" fmla="*/ 2199473 w 3962737"/>
              <a:gd name="connsiteY0" fmla="*/ 1297594 h 3405382"/>
              <a:gd name="connsiteX1" fmla="*/ 2387676 w 3962737"/>
              <a:gd name="connsiteY1" fmla="*/ 2323881 h 3405382"/>
              <a:gd name="connsiteX2" fmla="*/ 2407168 w 3962737"/>
              <a:gd name="connsiteY2" fmla="*/ 1951127 h 3405382"/>
              <a:gd name="connsiteX3" fmla="*/ 2451628 w 3962737"/>
              <a:gd name="connsiteY3" fmla="*/ 1732472 h 3405382"/>
              <a:gd name="connsiteX4" fmla="*/ 2359660 w 3962737"/>
              <a:gd name="connsiteY4" fmla="*/ 1601519 h 3405382"/>
              <a:gd name="connsiteX5" fmla="*/ 2409603 w 3962737"/>
              <a:gd name="connsiteY5" fmla="*/ 1549141 h 3405382"/>
              <a:gd name="connsiteX6" fmla="*/ 2199473 w 3962737"/>
              <a:gd name="connsiteY6" fmla="*/ 1297594 h 3405382"/>
              <a:gd name="connsiteX7" fmla="*/ 2797583 w 3962737"/>
              <a:gd name="connsiteY7" fmla="*/ 1197705 h 3405382"/>
              <a:gd name="connsiteX8" fmla="*/ 2595371 w 3962737"/>
              <a:gd name="connsiteY8" fmla="*/ 1541222 h 3405382"/>
              <a:gd name="connsiteX9" fmla="*/ 2652622 w 3962737"/>
              <a:gd name="connsiteY9" fmla="*/ 1583858 h 3405382"/>
              <a:gd name="connsiteX10" fmla="*/ 2583189 w 3962737"/>
              <a:gd name="connsiteY10" fmla="*/ 1720289 h 3405382"/>
              <a:gd name="connsiteX11" fmla="*/ 2674549 w 3962737"/>
              <a:gd name="connsiteY11" fmla="*/ 2061370 h 3405382"/>
              <a:gd name="connsiteX12" fmla="*/ 2692821 w 3962737"/>
              <a:gd name="connsiteY12" fmla="*/ 2396360 h 3405382"/>
              <a:gd name="connsiteX13" fmla="*/ 2797583 w 3962737"/>
              <a:gd name="connsiteY13" fmla="*/ 1197705 h 3405382"/>
              <a:gd name="connsiteX14" fmla="*/ 2456503 w 3962737"/>
              <a:gd name="connsiteY14" fmla="*/ 880 h 3405382"/>
              <a:gd name="connsiteX15" fmla="*/ 2877980 w 3962737"/>
              <a:gd name="connsiteY15" fmla="*/ 275571 h 3405382"/>
              <a:gd name="connsiteX16" fmla="*/ 2910261 w 3962737"/>
              <a:gd name="connsiteY16" fmla="*/ 619697 h 3405382"/>
              <a:gd name="connsiteX17" fmla="*/ 2862143 w 3962737"/>
              <a:gd name="connsiteY17" fmla="*/ 828608 h 3405382"/>
              <a:gd name="connsiteX18" fmla="*/ 2801846 w 3962737"/>
              <a:gd name="connsiteY18" fmla="*/ 946158 h 3405382"/>
              <a:gd name="connsiteX19" fmla="*/ 2753120 w 3962737"/>
              <a:gd name="connsiteY19" fmla="*/ 1147761 h 3405382"/>
              <a:gd name="connsiteX20" fmla="*/ 2974212 w 3962737"/>
              <a:gd name="connsiteY20" fmla="*/ 1296374 h 3405382"/>
              <a:gd name="connsiteX21" fmla="*/ 3169117 w 3962737"/>
              <a:gd name="connsiteY21" fmla="*/ 1359720 h 3405382"/>
              <a:gd name="connsiteX22" fmla="*/ 3517504 w 3962737"/>
              <a:gd name="connsiteY22" fmla="*/ 1458998 h 3405382"/>
              <a:gd name="connsiteX23" fmla="*/ 3716672 w 3962737"/>
              <a:gd name="connsiteY23" fmla="*/ 1680091 h 3405382"/>
              <a:gd name="connsiteX24" fmla="*/ 3768442 w 3962737"/>
              <a:gd name="connsiteY24" fmla="*/ 1891438 h 3405382"/>
              <a:gd name="connsiteX25" fmla="*/ 3870158 w 3962737"/>
              <a:gd name="connsiteY25" fmla="*/ 2217901 h 3405382"/>
              <a:gd name="connsiteX26" fmla="*/ 3891475 w 3962737"/>
              <a:gd name="connsiteY26" fmla="*/ 2403516 h 3405382"/>
              <a:gd name="connsiteX27" fmla="*/ 3892990 w 3962737"/>
              <a:gd name="connsiteY27" fmla="*/ 2409750 h 3405382"/>
              <a:gd name="connsiteX28" fmla="*/ 3940615 w 3962737"/>
              <a:gd name="connsiteY28" fmla="*/ 2805307 h 3405382"/>
              <a:gd name="connsiteX29" fmla="*/ 3962737 w 3962737"/>
              <a:gd name="connsiteY29" fmla="*/ 3129157 h 3405382"/>
              <a:gd name="connsiteX30" fmla="*/ 3905587 w 3962737"/>
              <a:gd name="connsiteY30" fmla="*/ 3405382 h 3405382"/>
              <a:gd name="connsiteX31" fmla="*/ 3087122 w 3962737"/>
              <a:gd name="connsiteY31" fmla="*/ 3405382 h 3405382"/>
              <a:gd name="connsiteX32" fmla="*/ 1524623 w 3962737"/>
              <a:gd name="connsiteY32" fmla="*/ 3395239 h 3405382"/>
              <a:gd name="connsiteX33" fmla="*/ 1546550 w 3962737"/>
              <a:gd name="connsiteY33" fmla="*/ 3029794 h 3405382"/>
              <a:gd name="connsiteX34" fmla="*/ 1191459 w 3962737"/>
              <a:gd name="connsiteY34" fmla="*/ 3297178 h 3405382"/>
              <a:gd name="connsiteX35" fmla="*/ 771201 w 3962737"/>
              <a:gd name="connsiteY35" fmla="*/ 3186326 h 3405382"/>
              <a:gd name="connsiteX36" fmla="*/ 580561 w 3962737"/>
              <a:gd name="connsiteY36" fmla="*/ 3080347 h 3405382"/>
              <a:gd name="connsiteX37" fmla="*/ 400885 w 3962737"/>
              <a:gd name="connsiteY37" fmla="*/ 2928078 h 3405382"/>
              <a:gd name="connsiteX38" fmla="*/ 444738 w 3962737"/>
              <a:gd name="connsiteY38" fmla="*/ 2772767 h 3405382"/>
              <a:gd name="connsiteX39" fmla="*/ 220600 w 3962737"/>
              <a:gd name="connsiteY39" fmla="*/ 2597963 h 3405382"/>
              <a:gd name="connsiteX40" fmla="*/ 116449 w 3962737"/>
              <a:gd name="connsiteY40" fmla="*/ 2491375 h 3405382"/>
              <a:gd name="connsiteX41" fmla="*/ 64677 w 3962737"/>
              <a:gd name="connsiteY41" fmla="*/ 2377479 h 3405382"/>
              <a:gd name="connsiteX42" fmla="*/ 27524 w 3962737"/>
              <a:gd name="connsiteY42" fmla="*/ 2224600 h 3405382"/>
              <a:gd name="connsiteX43" fmla="*/ 11687 w 3962737"/>
              <a:gd name="connsiteY43" fmla="*/ 2118014 h 3405382"/>
              <a:gd name="connsiteX44" fmla="*/ 315615 w 3962737"/>
              <a:gd name="connsiteY44" fmla="*/ 2248355 h 3405382"/>
              <a:gd name="connsiteX45" fmla="*/ 335715 w 3962737"/>
              <a:gd name="connsiteY45" fmla="*/ 1945646 h 3405382"/>
              <a:gd name="connsiteX46" fmla="*/ 516609 w 3962737"/>
              <a:gd name="connsiteY46" fmla="*/ 2317788 h 3405382"/>
              <a:gd name="connsiteX47" fmla="*/ 591525 w 3962737"/>
              <a:gd name="connsiteY47" fmla="*/ 2515128 h 3405382"/>
              <a:gd name="connsiteX48" fmla="*/ 903977 w 3962737"/>
              <a:gd name="connsiteY48" fmla="*/ 2661915 h 3405382"/>
              <a:gd name="connsiteX49" fmla="*/ 1139080 w 3962737"/>
              <a:gd name="connsiteY49" fmla="*/ 2724041 h 3405382"/>
              <a:gd name="connsiteX50" fmla="*/ 1209122 w 3962737"/>
              <a:gd name="connsiteY50" fmla="*/ 2551063 h 3405382"/>
              <a:gd name="connsiteX51" fmla="*/ 1357126 w 3962737"/>
              <a:gd name="connsiteY51" fmla="*/ 2155167 h 3405382"/>
              <a:gd name="connsiteX52" fmla="*/ 1338854 w 3962737"/>
              <a:gd name="connsiteY52" fmla="*/ 2040052 h 3405382"/>
              <a:gd name="connsiteX53" fmla="*/ 1529495 w 3962737"/>
              <a:gd name="connsiteY53" fmla="*/ 1602739 h 3405382"/>
              <a:gd name="connsiteX54" fmla="*/ 2028324 w 3962737"/>
              <a:gd name="connsiteY54" fmla="*/ 1396264 h 3405382"/>
              <a:gd name="connsiteX55" fmla="*/ 2199473 w 3962737"/>
              <a:gd name="connsiteY55" fmla="*/ 1197705 h 3405382"/>
              <a:gd name="connsiteX56" fmla="*/ 2141611 w 3962737"/>
              <a:gd name="connsiteY56" fmla="*/ 963213 h 3405382"/>
              <a:gd name="connsiteX57" fmla="*/ 2064259 w 3962737"/>
              <a:gd name="connsiteY57" fmla="*/ 848097 h 3405382"/>
              <a:gd name="connsiteX58" fmla="*/ 2028324 w 3962737"/>
              <a:gd name="connsiteY58" fmla="*/ 623958 h 3405382"/>
              <a:gd name="connsiteX59" fmla="*/ 2456503 w 3962737"/>
              <a:gd name="connsiteY59" fmla="*/ 880 h 3405382"/>
              <a:gd name="connsiteX0" fmla="*/ 2199473 w 3962737"/>
              <a:gd name="connsiteY0" fmla="*/ 1297594 h 3405382"/>
              <a:gd name="connsiteX1" fmla="*/ 2387676 w 3962737"/>
              <a:gd name="connsiteY1" fmla="*/ 2323881 h 3405382"/>
              <a:gd name="connsiteX2" fmla="*/ 2407168 w 3962737"/>
              <a:gd name="connsiteY2" fmla="*/ 1951127 h 3405382"/>
              <a:gd name="connsiteX3" fmla="*/ 2451628 w 3962737"/>
              <a:gd name="connsiteY3" fmla="*/ 1732472 h 3405382"/>
              <a:gd name="connsiteX4" fmla="*/ 2359660 w 3962737"/>
              <a:gd name="connsiteY4" fmla="*/ 1601519 h 3405382"/>
              <a:gd name="connsiteX5" fmla="*/ 2409603 w 3962737"/>
              <a:gd name="connsiteY5" fmla="*/ 1549141 h 3405382"/>
              <a:gd name="connsiteX6" fmla="*/ 2199473 w 3962737"/>
              <a:gd name="connsiteY6" fmla="*/ 1297594 h 3405382"/>
              <a:gd name="connsiteX7" fmla="*/ 2797583 w 3962737"/>
              <a:gd name="connsiteY7" fmla="*/ 1197705 h 3405382"/>
              <a:gd name="connsiteX8" fmla="*/ 2595371 w 3962737"/>
              <a:gd name="connsiteY8" fmla="*/ 1541222 h 3405382"/>
              <a:gd name="connsiteX9" fmla="*/ 2652622 w 3962737"/>
              <a:gd name="connsiteY9" fmla="*/ 1583858 h 3405382"/>
              <a:gd name="connsiteX10" fmla="*/ 2583189 w 3962737"/>
              <a:gd name="connsiteY10" fmla="*/ 1720289 h 3405382"/>
              <a:gd name="connsiteX11" fmla="*/ 2674549 w 3962737"/>
              <a:gd name="connsiteY11" fmla="*/ 2061370 h 3405382"/>
              <a:gd name="connsiteX12" fmla="*/ 2692821 w 3962737"/>
              <a:gd name="connsiteY12" fmla="*/ 2396360 h 3405382"/>
              <a:gd name="connsiteX13" fmla="*/ 2797583 w 3962737"/>
              <a:gd name="connsiteY13" fmla="*/ 1197705 h 3405382"/>
              <a:gd name="connsiteX14" fmla="*/ 2456503 w 3962737"/>
              <a:gd name="connsiteY14" fmla="*/ 880 h 3405382"/>
              <a:gd name="connsiteX15" fmla="*/ 2877980 w 3962737"/>
              <a:gd name="connsiteY15" fmla="*/ 275571 h 3405382"/>
              <a:gd name="connsiteX16" fmla="*/ 2910261 w 3962737"/>
              <a:gd name="connsiteY16" fmla="*/ 619697 h 3405382"/>
              <a:gd name="connsiteX17" fmla="*/ 2862143 w 3962737"/>
              <a:gd name="connsiteY17" fmla="*/ 828608 h 3405382"/>
              <a:gd name="connsiteX18" fmla="*/ 2801846 w 3962737"/>
              <a:gd name="connsiteY18" fmla="*/ 946158 h 3405382"/>
              <a:gd name="connsiteX19" fmla="*/ 2753120 w 3962737"/>
              <a:gd name="connsiteY19" fmla="*/ 1147761 h 3405382"/>
              <a:gd name="connsiteX20" fmla="*/ 2974212 w 3962737"/>
              <a:gd name="connsiteY20" fmla="*/ 1296374 h 3405382"/>
              <a:gd name="connsiteX21" fmla="*/ 3169117 w 3962737"/>
              <a:gd name="connsiteY21" fmla="*/ 1359720 h 3405382"/>
              <a:gd name="connsiteX22" fmla="*/ 3517504 w 3962737"/>
              <a:gd name="connsiteY22" fmla="*/ 1458998 h 3405382"/>
              <a:gd name="connsiteX23" fmla="*/ 3716672 w 3962737"/>
              <a:gd name="connsiteY23" fmla="*/ 1680091 h 3405382"/>
              <a:gd name="connsiteX24" fmla="*/ 3768442 w 3962737"/>
              <a:gd name="connsiteY24" fmla="*/ 1891438 h 3405382"/>
              <a:gd name="connsiteX25" fmla="*/ 3870158 w 3962737"/>
              <a:gd name="connsiteY25" fmla="*/ 2217901 h 3405382"/>
              <a:gd name="connsiteX26" fmla="*/ 3891475 w 3962737"/>
              <a:gd name="connsiteY26" fmla="*/ 2403516 h 3405382"/>
              <a:gd name="connsiteX27" fmla="*/ 3892990 w 3962737"/>
              <a:gd name="connsiteY27" fmla="*/ 2409750 h 3405382"/>
              <a:gd name="connsiteX28" fmla="*/ 3940615 w 3962737"/>
              <a:gd name="connsiteY28" fmla="*/ 2805307 h 3405382"/>
              <a:gd name="connsiteX29" fmla="*/ 3962737 w 3962737"/>
              <a:gd name="connsiteY29" fmla="*/ 3129157 h 3405382"/>
              <a:gd name="connsiteX30" fmla="*/ 3905587 w 3962737"/>
              <a:gd name="connsiteY30" fmla="*/ 3405382 h 3405382"/>
              <a:gd name="connsiteX31" fmla="*/ 1524623 w 3962737"/>
              <a:gd name="connsiteY31" fmla="*/ 3395239 h 3405382"/>
              <a:gd name="connsiteX32" fmla="*/ 1546550 w 3962737"/>
              <a:gd name="connsiteY32" fmla="*/ 3029794 h 3405382"/>
              <a:gd name="connsiteX33" fmla="*/ 1191459 w 3962737"/>
              <a:gd name="connsiteY33" fmla="*/ 3297178 h 3405382"/>
              <a:gd name="connsiteX34" fmla="*/ 771201 w 3962737"/>
              <a:gd name="connsiteY34" fmla="*/ 3186326 h 3405382"/>
              <a:gd name="connsiteX35" fmla="*/ 580561 w 3962737"/>
              <a:gd name="connsiteY35" fmla="*/ 3080347 h 3405382"/>
              <a:gd name="connsiteX36" fmla="*/ 400885 w 3962737"/>
              <a:gd name="connsiteY36" fmla="*/ 2928078 h 3405382"/>
              <a:gd name="connsiteX37" fmla="*/ 444738 w 3962737"/>
              <a:gd name="connsiteY37" fmla="*/ 2772767 h 3405382"/>
              <a:gd name="connsiteX38" fmla="*/ 220600 w 3962737"/>
              <a:gd name="connsiteY38" fmla="*/ 2597963 h 3405382"/>
              <a:gd name="connsiteX39" fmla="*/ 116449 w 3962737"/>
              <a:gd name="connsiteY39" fmla="*/ 2491375 h 3405382"/>
              <a:gd name="connsiteX40" fmla="*/ 64677 w 3962737"/>
              <a:gd name="connsiteY40" fmla="*/ 2377479 h 3405382"/>
              <a:gd name="connsiteX41" fmla="*/ 27524 w 3962737"/>
              <a:gd name="connsiteY41" fmla="*/ 2224600 h 3405382"/>
              <a:gd name="connsiteX42" fmla="*/ 11687 w 3962737"/>
              <a:gd name="connsiteY42" fmla="*/ 2118014 h 3405382"/>
              <a:gd name="connsiteX43" fmla="*/ 315615 w 3962737"/>
              <a:gd name="connsiteY43" fmla="*/ 2248355 h 3405382"/>
              <a:gd name="connsiteX44" fmla="*/ 335715 w 3962737"/>
              <a:gd name="connsiteY44" fmla="*/ 1945646 h 3405382"/>
              <a:gd name="connsiteX45" fmla="*/ 516609 w 3962737"/>
              <a:gd name="connsiteY45" fmla="*/ 2317788 h 3405382"/>
              <a:gd name="connsiteX46" fmla="*/ 591525 w 3962737"/>
              <a:gd name="connsiteY46" fmla="*/ 2515128 h 3405382"/>
              <a:gd name="connsiteX47" fmla="*/ 903977 w 3962737"/>
              <a:gd name="connsiteY47" fmla="*/ 2661915 h 3405382"/>
              <a:gd name="connsiteX48" fmla="*/ 1139080 w 3962737"/>
              <a:gd name="connsiteY48" fmla="*/ 2724041 h 3405382"/>
              <a:gd name="connsiteX49" fmla="*/ 1209122 w 3962737"/>
              <a:gd name="connsiteY49" fmla="*/ 2551063 h 3405382"/>
              <a:gd name="connsiteX50" fmla="*/ 1357126 w 3962737"/>
              <a:gd name="connsiteY50" fmla="*/ 2155167 h 3405382"/>
              <a:gd name="connsiteX51" fmla="*/ 1338854 w 3962737"/>
              <a:gd name="connsiteY51" fmla="*/ 2040052 h 3405382"/>
              <a:gd name="connsiteX52" fmla="*/ 1529495 w 3962737"/>
              <a:gd name="connsiteY52" fmla="*/ 1602739 h 3405382"/>
              <a:gd name="connsiteX53" fmla="*/ 2028324 w 3962737"/>
              <a:gd name="connsiteY53" fmla="*/ 1396264 h 3405382"/>
              <a:gd name="connsiteX54" fmla="*/ 2199473 w 3962737"/>
              <a:gd name="connsiteY54" fmla="*/ 1197705 h 3405382"/>
              <a:gd name="connsiteX55" fmla="*/ 2141611 w 3962737"/>
              <a:gd name="connsiteY55" fmla="*/ 963213 h 3405382"/>
              <a:gd name="connsiteX56" fmla="*/ 2064259 w 3962737"/>
              <a:gd name="connsiteY56" fmla="*/ 848097 h 3405382"/>
              <a:gd name="connsiteX57" fmla="*/ 2028324 w 3962737"/>
              <a:gd name="connsiteY57" fmla="*/ 623958 h 3405382"/>
              <a:gd name="connsiteX58" fmla="*/ 2456503 w 3962737"/>
              <a:gd name="connsiteY58" fmla="*/ 880 h 3405382"/>
              <a:gd name="connsiteX0" fmla="*/ 2199473 w 3962737"/>
              <a:gd name="connsiteY0" fmla="*/ 1297594 h 3452389"/>
              <a:gd name="connsiteX1" fmla="*/ 2387676 w 3962737"/>
              <a:gd name="connsiteY1" fmla="*/ 2323881 h 3452389"/>
              <a:gd name="connsiteX2" fmla="*/ 2407168 w 3962737"/>
              <a:gd name="connsiteY2" fmla="*/ 1951127 h 3452389"/>
              <a:gd name="connsiteX3" fmla="*/ 2451628 w 3962737"/>
              <a:gd name="connsiteY3" fmla="*/ 1732472 h 3452389"/>
              <a:gd name="connsiteX4" fmla="*/ 2359660 w 3962737"/>
              <a:gd name="connsiteY4" fmla="*/ 1601519 h 3452389"/>
              <a:gd name="connsiteX5" fmla="*/ 2409603 w 3962737"/>
              <a:gd name="connsiteY5" fmla="*/ 1549141 h 3452389"/>
              <a:gd name="connsiteX6" fmla="*/ 2199473 w 3962737"/>
              <a:gd name="connsiteY6" fmla="*/ 1297594 h 3452389"/>
              <a:gd name="connsiteX7" fmla="*/ 2797583 w 3962737"/>
              <a:gd name="connsiteY7" fmla="*/ 1197705 h 3452389"/>
              <a:gd name="connsiteX8" fmla="*/ 2595371 w 3962737"/>
              <a:gd name="connsiteY8" fmla="*/ 1541222 h 3452389"/>
              <a:gd name="connsiteX9" fmla="*/ 2652622 w 3962737"/>
              <a:gd name="connsiteY9" fmla="*/ 1583858 h 3452389"/>
              <a:gd name="connsiteX10" fmla="*/ 2583189 w 3962737"/>
              <a:gd name="connsiteY10" fmla="*/ 1720289 h 3452389"/>
              <a:gd name="connsiteX11" fmla="*/ 2674549 w 3962737"/>
              <a:gd name="connsiteY11" fmla="*/ 2061370 h 3452389"/>
              <a:gd name="connsiteX12" fmla="*/ 2692821 w 3962737"/>
              <a:gd name="connsiteY12" fmla="*/ 2396360 h 3452389"/>
              <a:gd name="connsiteX13" fmla="*/ 2797583 w 3962737"/>
              <a:gd name="connsiteY13" fmla="*/ 1197705 h 3452389"/>
              <a:gd name="connsiteX14" fmla="*/ 2456503 w 3962737"/>
              <a:gd name="connsiteY14" fmla="*/ 880 h 3452389"/>
              <a:gd name="connsiteX15" fmla="*/ 2877980 w 3962737"/>
              <a:gd name="connsiteY15" fmla="*/ 275571 h 3452389"/>
              <a:gd name="connsiteX16" fmla="*/ 2910261 w 3962737"/>
              <a:gd name="connsiteY16" fmla="*/ 619697 h 3452389"/>
              <a:gd name="connsiteX17" fmla="*/ 2862143 w 3962737"/>
              <a:gd name="connsiteY17" fmla="*/ 828608 h 3452389"/>
              <a:gd name="connsiteX18" fmla="*/ 2801846 w 3962737"/>
              <a:gd name="connsiteY18" fmla="*/ 946158 h 3452389"/>
              <a:gd name="connsiteX19" fmla="*/ 2753120 w 3962737"/>
              <a:gd name="connsiteY19" fmla="*/ 1147761 h 3452389"/>
              <a:gd name="connsiteX20" fmla="*/ 2974212 w 3962737"/>
              <a:gd name="connsiteY20" fmla="*/ 1296374 h 3452389"/>
              <a:gd name="connsiteX21" fmla="*/ 3169117 w 3962737"/>
              <a:gd name="connsiteY21" fmla="*/ 1359720 h 3452389"/>
              <a:gd name="connsiteX22" fmla="*/ 3517504 w 3962737"/>
              <a:gd name="connsiteY22" fmla="*/ 1458998 h 3452389"/>
              <a:gd name="connsiteX23" fmla="*/ 3716672 w 3962737"/>
              <a:gd name="connsiteY23" fmla="*/ 1680091 h 3452389"/>
              <a:gd name="connsiteX24" fmla="*/ 3768442 w 3962737"/>
              <a:gd name="connsiteY24" fmla="*/ 1891438 h 3452389"/>
              <a:gd name="connsiteX25" fmla="*/ 3870158 w 3962737"/>
              <a:gd name="connsiteY25" fmla="*/ 2217901 h 3452389"/>
              <a:gd name="connsiteX26" fmla="*/ 3891475 w 3962737"/>
              <a:gd name="connsiteY26" fmla="*/ 2403516 h 3452389"/>
              <a:gd name="connsiteX27" fmla="*/ 3892990 w 3962737"/>
              <a:gd name="connsiteY27" fmla="*/ 2409750 h 3452389"/>
              <a:gd name="connsiteX28" fmla="*/ 3940615 w 3962737"/>
              <a:gd name="connsiteY28" fmla="*/ 2805307 h 3452389"/>
              <a:gd name="connsiteX29" fmla="*/ 3962737 w 3962737"/>
              <a:gd name="connsiteY29" fmla="*/ 3129157 h 3452389"/>
              <a:gd name="connsiteX30" fmla="*/ 3905587 w 3962737"/>
              <a:gd name="connsiteY30" fmla="*/ 3405382 h 3452389"/>
              <a:gd name="connsiteX31" fmla="*/ 1496048 w 3962737"/>
              <a:gd name="connsiteY31" fmla="*/ 3452389 h 3452389"/>
              <a:gd name="connsiteX32" fmla="*/ 1546550 w 3962737"/>
              <a:gd name="connsiteY32" fmla="*/ 3029794 h 3452389"/>
              <a:gd name="connsiteX33" fmla="*/ 1191459 w 3962737"/>
              <a:gd name="connsiteY33" fmla="*/ 3297178 h 3452389"/>
              <a:gd name="connsiteX34" fmla="*/ 771201 w 3962737"/>
              <a:gd name="connsiteY34" fmla="*/ 3186326 h 3452389"/>
              <a:gd name="connsiteX35" fmla="*/ 580561 w 3962737"/>
              <a:gd name="connsiteY35" fmla="*/ 3080347 h 3452389"/>
              <a:gd name="connsiteX36" fmla="*/ 400885 w 3962737"/>
              <a:gd name="connsiteY36" fmla="*/ 2928078 h 3452389"/>
              <a:gd name="connsiteX37" fmla="*/ 444738 w 3962737"/>
              <a:gd name="connsiteY37" fmla="*/ 2772767 h 3452389"/>
              <a:gd name="connsiteX38" fmla="*/ 220600 w 3962737"/>
              <a:gd name="connsiteY38" fmla="*/ 2597963 h 3452389"/>
              <a:gd name="connsiteX39" fmla="*/ 116449 w 3962737"/>
              <a:gd name="connsiteY39" fmla="*/ 2491375 h 3452389"/>
              <a:gd name="connsiteX40" fmla="*/ 64677 w 3962737"/>
              <a:gd name="connsiteY40" fmla="*/ 2377479 h 3452389"/>
              <a:gd name="connsiteX41" fmla="*/ 27524 w 3962737"/>
              <a:gd name="connsiteY41" fmla="*/ 2224600 h 3452389"/>
              <a:gd name="connsiteX42" fmla="*/ 11687 w 3962737"/>
              <a:gd name="connsiteY42" fmla="*/ 2118014 h 3452389"/>
              <a:gd name="connsiteX43" fmla="*/ 315615 w 3962737"/>
              <a:gd name="connsiteY43" fmla="*/ 2248355 h 3452389"/>
              <a:gd name="connsiteX44" fmla="*/ 335715 w 3962737"/>
              <a:gd name="connsiteY44" fmla="*/ 1945646 h 3452389"/>
              <a:gd name="connsiteX45" fmla="*/ 516609 w 3962737"/>
              <a:gd name="connsiteY45" fmla="*/ 2317788 h 3452389"/>
              <a:gd name="connsiteX46" fmla="*/ 591525 w 3962737"/>
              <a:gd name="connsiteY46" fmla="*/ 2515128 h 3452389"/>
              <a:gd name="connsiteX47" fmla="*/ 903977 w 3962737"/>
              <a:gd name="connsiteY47" fmla="*/ 2661915 h 3452389"/>
              <a:gd name="connsiteX48" fmla="*/ 1139080 w 3962737"/>
              <a:gd name="connsiteY48" fmla="*/ 2724041 h 3452389"/>
              <a:gd name="connsiteX49" fmla="*/ 1209122 w 3962737"/>
              <a:gd name="connsiteY49" fmla="*/ 2551063 h 3452389"/>
              <a:gd name="connsiteX50" fmla="*/ 1357126 w 3962737"/>
              <a:gd name="connsiteY50" fmla="*/ 2155167 h 3452389"/>
              <a:gd name="connsiteX51" fmla="*/ 1338854 w 3962737"/>
              <a:gd name="connsiteY51" fmla="*/ 2040052 h 3452389"/>
              <a:gd name="connsiteX52" fmla="*/ 1529495 w 3962737"/>
              <a:gd name="connsiteY52" fmla="*/ 1602739 h 3452389"/>
              <a:gd name="connsiteX53" fmla="*/ 2028324 w 3962737"/>
              <a:gd name="connsiteY53" fmla="*/ 1396264 h 3452389"/>
              <a:gd name="connsiteX54" fmla="*/ 2199473 w 3962737"/>
              <a:gd name="connsiteY54" fmla="*/ 1197705 h 3452389"/>
              <a:gd name="connsiteX55" fmla="*/ 2141611 w 3962737"/>
              <a:gd name="connsiteY55" fmla="*/ 963213 h 3452389"/>
              <a:gd name="connsiteX56" fmla="*/ 2064259 w 3962737"/>
              <a:gd name="connsiteY56" fmla="*/ 848097 h 3452389"/>
              <a:gd name="connsiteX57" fmla="*/ 2028324 w 3962737"/>
              <a:gd name="connsiteY57" fmla="*/ 623958 h 3452389"/>
              <a:gd name="connsiteX58" fmla="*/ 2456503 w 3962737"/>
              <a:gd name="connsiteY58" fmla="*/ 880 h 3452389"/>
              <a:gd name="connsiteX0" fmla="*/ 2199473 w 3962737"/>
              <a:gd name="connsiteY0" fmla="*/ 1297594 h 3452389"/>
              <a:gd name="connsiteX1" fmla="*/ 2387676 w 3962737"/>
              <a:gd name="connsiteY1" fmla="*/ 2323881 h 3452389"/>
              <a:gd name="connsiteX2" fmla="*/ 2407168 w 3962737"/>
              <a:gd name="connsiteY2" fmla="*/ 1951127 h 3452389"/>
              <a:gd name="connsiteX3" fmla="*/ 2451628 w 3962737"/>
              <a:gd name="connsiteY3" fmla="*/ 1732472 h 3452389"/>
              <a:gd name="connsiteX4" fmla="*/ 2359660 w 3962737"/>
              <a:gd name="connsiteY4" fmla="*/ 1601519 h 3452389"/>
              <a:gd name="connsiteX5" fmla="*/ 2409603 w 3962737"/>
              <a:gd name="connsiteY5" fmla="*/ 1549141 h 3452389"/>
              <a:gd name="connsiteX6" fmla="*/ 2199473 w 3962737"/>
              <a:gd name="connsiteY6" fmla="*/ 1297594 h 3452389"/>
              <a:gd name="connsiteX7" fmla="*/ 2797583 w 3962737"/>
              <a:gd name="connsiteY7" fmla="*/ 1197705 h 3452389"/>
              <a:gd name="connsiteX8" fmla="*/ 2595371 w 3962737"/>
              <a:gd name="connsiteY8" fmla="*/ 1541222 h 3452389"/>
              <a:gd name="connsiteX9" fmla="*/ 2652622 w 3962737"/>
              <a:gd name="connsiteY9" fmla="*/ 1583858 h 3452389"/>
              <a:gd name="connsiteX10" fmla="*/ 2583189 w 3962737"/>
              <a:gd name="connsiteY10" fmla="*/ 1720289 h 3452389"/>
              <a:gd name="connsiteX11" fmla="*/ 2674549 w 3962737"/>
              <a:gd name="connsiteY11" fmla="*/ 2061370 h 3452389"/>
              <a:gd name="connsiteX12" fmla="*/ 2692821 w 3962737"/>
              <a:gd name="connsiteY12" fmla="*/ 2396360 h 3452389"/>
              <a:gd name="connsiteX13" fmla="*/ 2797583 w 3962737"/>
              <a:gd name="connsiteY13" fmla="*/ 1197705 h 3452389"/>
              <a:gd name="connsiteX14" fmla="*/ 2456503 w 3962737"/>
              <a:gd name="connsiteY14" fmla="*/ 880 h 3452389"/>
              <a:gd name="connsiteX15" fmla="*/ 2877980 w 3962737"/>
              <a:gd name="connsiteY15" fmla="*/ 275571 h 3452389"/>
              <a:gd name="connsiteX16" fmla="*/ 2910261 w 3962737"/>
              <a:gd name="connsiteY16" fmla="*/ 619697 h 3452389"/>
              <a:gd name="connsiteX17" fmla="*/ 2862143 w 3962737"/>
              <a:gd name="connsiteY17" fmla="*/ 828608 h 3452389"/>
              <a:gd name="connsiteX18" fmla="*/ 2801846 w 3962737"/>
              <a:gd name="connsiteY18" fmla="*/ 946158 h 3452389"/>
              <a:gd name="connsiteX19" fmla="*/ 2753120 w 3962737"/>
              <a:gd name="connsiteY19" fmla="*/ 1147761 h 3452389"/>
              <a:gd name="connsiteX20" fmla="*/ 2974212 w 3962737"/>
              <a:gd name="connsiteY20" fmla="*/ 1296374 h 3452389"/>
              <a:gd name="connsiteX21" fmla="*/ 3169117 w 3962737"/>
              <a:gd name="connsiteY21" fmla="*/ 1359720 h 3452389"/>
              <a:gd name="connsiteX22" fmla="*/ 3517504 w 3962737"/>
              <a:gd name="connsiteY22" fmla="*/ 1458998 h 3452389"/>
              <a:gd name="connsiteX23" fmla="*/ 3716672 w 3962737"/>
              <a:gd name="connsiteY23" fmla="*/ 1680091 h 3452389"/>
              <a:gd name="connsiteX24" fmla="*/ 3768442 w 3962737"/>
              <a:gd name="connsiteY24" fmla="*/ 1891438 h 3452389"/>
              <a:gd name="connsiteX25" fmla="*/ 3870158 w 3962737"/>
              <a:gd name="connsiteY25" fmla="*/ 2217901 h 3452389"/>
              <a:gd name="connsiteX26" fmla="*/ 3891475 w 3962737"/>
              <a:gd name="connsiteY26" fmla="*/ 2403516 h 3452389"/>
              <a:gd name="connsiteX27" fmla="*/ 3892990 w 3962737"/>
              <a:gd name="connsiteY27" fmla="*/ 2409750 h 3452389"/>
              <a:gd name="connsiteX28" fmla="*/ 3940615 w 3962737"/>
              <a:gd name="connsiteY28" fmla="*/ 2805307 h 3452389"/>
              <a:gd name="connsiteX29" fmla="*/ 3962737 w 3962737"/>
              <a:gd name="connsiteY29" fmla="*/ 3129157 h 3452389"/>
              <a:gd name="connsiteX30" fmla="*/ 3905587 w 3962737"/>
              <a:gd name="connsiteY30" fmla="*/ 3405382 h 3452389"/>
              <a:gd name="connsiteX31" fmla="*/ 1496048 w 3962737"/>
              <a:gd name="connsiteY31" fmla="*/ 3452389 h 3452389"/>
              <a:gd name="connsiteX32" fmla="*/ 1546550 w 3962737"/>
              <a:gd name="connsiteY32" fmla="*/ 3029794 h 3452389"/>
              <a:gd name="connsiteX33" fmla="*/ 1191459 w 3962737"/>
              <a:gd name="connsiteY33" fmla="*/ 3297178 h 3452389"/>
              <a:gd name="connsiteX34" fmla="*/ 771201 w 3962737"/>
              <a:gd name="connsiteY34" fmla="*/ 3186326 h 3452389"/>
              <a:gd name="connsiteX35" fmla="*/ 580561 w 3962737"/>
              <a:gd name="connsiteY35" fmla="*/ 3080347 h 3452389"/>
              <a:gd name="connsiteX36" fmla="*/ 400885 w 3962737"/>
              <a:gd name="connsiteY36" fmla="*/ 2928078 h 3452389"/>
              <a:gd name="connsiteX37" fmla="*/ 444738 w 3962737"/>
              <a:gd name="connsiteY37" fmla="*/ 2772767 h 3452389"/>
              <a:gd name="connsiteX38" fmla="*/ 220600 w 3962737"/>
              <a:gd name="connsiteY38" fmla="*/ 2597963 h 3452389"/>
              <a:gd name="connsiteX39" fmla="*/ 116449 w 3962737"/>
              <a:gd name="connsiteY39" fmla="*/ 2491375 h 3452389"/>
              <a:gd name="connsiteX40" fmla="*/ 64677 w 3962737"/>
              <a:gd name="connsiteY40" fmla="*/ 2377479 h 3452389"/>
              <a:gd name="connsiteX41" fmla="*/ 27524 w 3962737"/>
              <a:gd name="connsiteY41" fmla="*/ 2224600 h 3452389"/>
              <a:gd name="connsiteX42" fmla="*/ 11687 w 3962737"/>
              <a:gd name="connsiteY42" fmla="*/ 2118014 h 3452389"/>
              <a:gd name="connsiteX43" fmla="*/ 315615 w 3962737"/>
              <a:gd name="connsiteY43" fmla="*/ 2248355 h 3452389"/>
              <a:gd name="connsiteX44" fmla="*/ 335715 w 3962737"/>
              <a:gd name="connsiteY44" fmla="*/ 1945646 h 3452389"/>
              <a:gd name="connsiteX45" fmla="*/ 516609 w 3962737"/>
              <a:gd name="connsiteY45" fmla="*/ 2317788 h 3452389"/>
              <a:gd name="connsiteX46" fmla="*/ 591525 w 3962737"/>
              <a:gd name="connsiteY46" fmla="*/ 2515128 h 3452389"/>
              <a:gd name="connsiteX47" fmla="*/ 903977 w 3962737"/>
              <a:gd name="connsiteY47" fmla="*/ 2661915 h 3452389"/>
              <a:gd name="connsiteX48" fmla="*/ 1139080 w 3962737"/>
              <a:gd name="connsiteY48" fmla="*/ 2724041 h 3452389"/>
              <a:gd name="connsiteX49" fmla="*/ 1209122 w 3962737"/>
              <a:gd name="connsiteY49" fmla="*/ 2551063 h 3452389"/>
              <a:gd name="connsiteX50" fmla="*/ 1357126 w 3962737"/>
              <a:gd name="connsiteY50" fmla="*/ 2155167 h 3452389"/>
              <a:gd name="connsiteX51" fmla="*/ 1338854 w 3962737"/>
              <a:gd name="connsiteY51" fmla="*/ 2040052 h 3452389"/>
              <a:gd name="connsiteX52" fmla="*/ 1529495 w 3962737"/>
              <a:gd name="connsiteY52" fmla="*/ 1602739 h 3452389"/>
              <a:gd name="connsiteX53" fmla="*/ 2028324 w 3962737"/>
              <a:gd name="connsiteY53" fmla="*/ 1396264 h 3452389"/>
              <a:gd name="connsiteX54" fmla="*/ 2199473 w 3962737"/>
              <a:gd name="connsiteY54" fmla="*/ 1197705 h 3452389"/>
              <a:gd name="connsiteX55" fmla="*/ 2141611 w 3962737"/>
              <a:gd name="connsiteY55" fmla="*/ 963213 h 3452389"/>
              <a:gd name="connsiteX56" fmla="*/ 2064259 w 3962737"/>
              <a:gd name="connsiteY56" fmla="*/ 848097 h 3452389"/>
              <a:gd name="connsiteX57" fmla="*/ 2028324 w 3962737"/>
              <a:gd name="connsiteY57" fmla="*/ 623958 h 3452389"/>
              <a:gd name="connsiteX58" fmla="*/ 2456503 w 3962737"/>
              <a:gd name="connsiteY58" fmla="*/ 880 h 3452389"/>
              <a:gd name="connsiteX0" fmla="*/ 2199473 w 3962737"/>
              <a:gd name="connsiteY0" fmla="*/ 1297594 h 3414289"/>
              <a:gd name="connsiteX1" fmla="*/ 2387676 w 3962737"/>
              <a:gd name="connsiteY1" fmla="*/ 2323881 h 3414289"/>
              <a:gd name="connsiteX2" fmla="*/ 2407168 w 3962737"/>
              <a:gd name="connsiteY2" fmla="*/ 1951127 h 3414289"/>
              <a:gd name="connsiteX3" fmla="*/ 2451628 w 3962737"/>
              <a:gd name="connsiteY3" fmla="*/ 1732472 h 3414289"/>
              <a:gd name="connsiteX4" fmla="*/ 2359660 w 3962737"/>
              <a:gd name="connsiteY4" fmla="*/ 1601519 h 3414289"/>
              <a:gd name="connsiteX5" fmla="*/ 2409603 w 3962737"/>
              <a:gd name="connsiteY5" fmla="*/ 1549141 h 3414289"/>
              <a:gd name="connsiteX6" fmla="*/ 2199473 w 3962737"/>
              <a:gd name="connsiteY6" fmla="*/ 1297594 h 3414289"/>
              <a:gd name="connsiteX7" fmla="*/ 2797583 w 3962737"/>
              <a:gd name="connsiteY7" fmla="*/ 1197705 h 3414289"/>
              <a:gd name="connsiteX8" fmla="*/ 2595371 w 3962737"/>
              <a:gd name="connsiteY8" fmla="*/ 1541222 h 3414289"/>
              <a:gd name="connsiteX9" fmla="*/ 2652622 w 3962737"/>
              <a:gd name="connsiteY9" fmla="*/ 1583858 h 3414289"/>
              <a:gd name="connsiteX10" fmla="*/ 2583189 w 3962737"/>
              <a:gd name="connsiteY10" fmla="*/ 1720289 h 3414289"/>
              <a:gd name="connsiteX11" fmla="*/ 2674549 w 3962737"/>
              <a:gd name="connsiteY11" fmla="*/ 2061370 h 3414289"/>
              <a:gd name="connsiteX12" fmla="*/ 2692821 w 3962737"/>
              <a:gd name="connsiteY12" fmla="*/ 2396360 h 3414289"/>
              <a:gd name="connsiteX13" fmla="*/ 2797583 w 3962737"/>
              <a:gd name="connsiteY13" fmla="*/ 1197705 h 3414289"/>
              <a:gd name="connsiteX14" fmla="*/ 2456503 w 3962737"/>
              <a:gd name="connsiteY14" fmla="*/ 880 h 3414289"/>
              <a:gd name="connsiteX15" fmla="*/ 2877980 w 3962737"/>
              <a:gd name="connsiteY15" fmla="*/ 275571 h 3414289"/>
              <a:gd name="connsiteX16" fmla="*/ 2910261 w 3962737"/>
              <a:gd name="connsiteY16" fmla="*/ 619697 h 3414289"/>
              <a:gd name="connsiteX17" fmla="*/ 2862143 w 3962737"/>
              <a:gd name="connsiteY17" fmla="*/ 828608 h 3414289"/>
              <a:gd name="connsiteX18" fmla="*/ 2801846 w 3962737"/>
              <a:gd name="connsiteY18" fmla="*/ 946158 h 3414289"/>
              <a:gd name="connsiteX19" fmla="*/ 2753120 w 3962737"/>
              <a:gd name="connsiteY19" fmla="*/ 1147761 h 3414289"/>
              <a:gd name="connsiteX20" fmla="*/ 2974212 w 3962737"/>
              <a:gd name="connsiteY20" fmla="*/ 1296374 h 3414289"/>
              <a:gd name="connsiteX21" fmla="*/ 3169117 w 3962737"/>
              <a:gd name="connsiteY21" fmla="*/ 1359720 h 3414289"/>
              <a:gd name="connsiteX22" fmla="*/ 3517504 w 3962737"/>
              <a:gd name="connsiteY22" fmla="*/ 1458998 h 3414289"/>
              <a:gd name="connsiteX23" fmla="*/ 3716672 w 3962737"/>
              <a:gd name="connsiteY23" fmla="*/ 1680091 h 3414289"/>
              <a:gd name="connsiteX24" fmla="*/ 3768442 w 3962737"/>
              <a:gd name="connsiteY24" fmla="*/ 1891438 h 3414289"/>
              <a:gd name="connsiteX25" fmla="*/ 3870158 w 3962737"/>
              <a:gd name="connsiteY25" fmla="*/ 2217901 h 3414289"/>
              <a:gd name="connsiteX26" fmla="*/ 3891475 w 3962737"/>
              <a:gd name="connsiteY26" fmla="*/ 2403516 h 3414289"/>
              <a:gd name="connsiteX27" fmla="*/ 3892990 w 3962737"/>
              <a:gd name="connsiteY27" fmla="*/ 2409750 h 3414289"/>
              <a:gd name="connsiteX28" fmla="*/ 3940615 w 3962737"/>
              <a:gd name="connsiteY28" fmla="*/ 2805307 h 3414289"/>
              <a:gd name="connsiteX29" fmla="*/ 3962737 w 3962737"/>
              <a:gd name="connsiteY29" fmla="*/ 3129157 h 3414289"/>
              <a:gd name="connsiteX30" fmla="*/ 3905587 w 3962737"/>
              <a:gd name="connsiteY30" fmla="*/ 3405382 h 3414289"/>
              <a:gd name="connsiteX31" fmla="*/ 1505573 w 3962737"/>
              <a:gd name="connsiteY31" fmla="*/ 3414289 h 3414289"/>
              <a:gd name="connsiteX32" fmla="*/ 1546550 w 3962737"/>
              <a:gd name="connsiteY32" fmla="*/ 3029794 h 3414289"/>
              <a:gd name="connsiteX33" fmla="*/ 1191459 w 3962737"/>
              <a:gd name="connsiteY33" fmla="*/ 3297178 h 3414289"/>
              <a:gd name="connsiteX34" fmla="*/ 771201 w 3962737"/>
              <a:gd name="connsiteY34" fmla="*/ 3186326 h 3414289"/>
              <a:gd name="connsiteX35" fmla="*/ 580561 w 3962737"/>
              <a:gd name="connsiteY35" fmla="*/ 3080347 h 3414289"/>
              <a:gd name="connsiteX36" fmla="*/ 400885 w 3962737"/>
              <a:gd name="connsiteY36" fmla="*/ 2928078 h 3414289"/>
              <a:gd name="connsiteX37" fmla="*/ 444738 w 3962737"/>
              <a:gd name="connsiteY37" fmla="*/ 2772767 h 3414289"/>
              <a:gd name="connsiteX38" fmla="*/ 220600 w 3962737"/>
              <a:gd name="connsiteY38" fmla="*/ 2597963 h 3414289"/>
              <a:gd name="connsiteX39" fmla="*/ 116449 w 3962737"/>
              <a:gd name="connsiteY39" fmla="*/ 2491375 h 3414289"/>
              <a:gd name="connsiteX40" fmla="*/ 64677 w 3962737"/>
              <a:gd name="connsiteY40" fmla="*/ 2377479 h 3414289"/>
              <a:gd name="connsiteX41" fmla="*/ 27524 w 3962737"/>
              <a:gd name="connsiteY41" fmla="*/ 2224600 h 3414289"/>
              <a:gd name="connsiteX42" fmla="*/ 11687 w 3962737"/>
              <a:gd name="connsiteY42" fmla="*/ 2118014 h 3414289"/>
              <a:gd name="connsiteX43" fmla="*/ 315615 w 3962737"/>
              <a:gd name="connsiteY43" fmla="*/ 2248355 h 3414289"/>
              <a:gd name="connsiteX44" fmla="*/ 335715 w 3962737"/>
              <a:gd name="connsiteY44" fmla="*/ 1945646 h 3414289"/>
              <a:gd name="connsiteX45" fmla="*/ 516609 w 3962737"/>
              <a:gd name="connsiteY45" fmla="*/ 2317788 h 3414289"/>
              <a:gd name="connsiteX46" fmla="*/ 591525 w 3962737"/>
              <a:gd name="connsiteY46" fmla="*/ 2515128 h 3414289"/>
              <a:gd name="connsiteX47" fmla="*/ 903977 w 3962737"/>
              <a:gd name="connsiteY47" fmla="*/ 2661915 h 3414289"/>
              <a:gd name="connsiteX48" fmla="*/ 1139080 w 3962737"/>
              <a:gd name="connsiteY48" fmla="*/ 2724041 h 3414289"/>
              <a:gd name="connsiteX49" fmla="*/ 1209122 w 3962737"/>
              <a:gd name="connsiteY49" fmla="*/ 2551063 h 3414289"/>
              <a:gd name="connsiteX50" fmla="*/ 1357126 w 3962737"/>
              <a:gd name="connsiteY50" fmla="*/ 2155167 h 3414289"/>
              <a:gd name="connsiteX51" fmla="*/ 1338854 w 3962737"/>
              <a:gd name="connsiteY51" fmla="*/ 2040052 h 3414289"/>
              <a:gd name="connsiteX52" fmla="*/ 1529495 w 3962737"/>
              <a:gd name="connsiteY52" fmla="*/ 1602739 h 3414289"/>
              <a:gd name="connsiteX53" fmla="*/ 2028324 w 3962737"/>
              <a:gd name="connsiteY53" fmla="*/ 1396264 h 3414289"/>
              <a:gd name="connsiteX54" fmla="*/ 2199473 w 3962737"/>
              <a:gd name="connsiteY54" fmla="*/ 1197705 h 3414289"/>
              <a:gd name="connsiteX55" fmla="*/ 2141611 w 3962737"/>
              <a:gd name="connsiteY55" fmla="*/ 963213 h 3414289"/>
              <a:gd name="connsiteX56" fmla="*/ 2064259 w 3962737"/>
              <a:gd name="connsiteY56" fmla="*/ 848097 h 3414289"/>
              <a:gd name="connsiteX57" fmla="*/ 2028324 w 3962737"/>
              <a:gd name="connsiteY57" fmla="*/ 623958 h 3414289"/>
              <a:gd name="connsiteX58" fmla="*/ 2456503 w 3962737"/>
              <a:gd name="connsiteY58" fmla="*/ 880 h 34142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62737" h="3414289">
                <a:moveTo>
                  <a:pt x="2199473" y="1297594"/>
                </a:moveTo>
                <a:cubicBezTo>
                  <a:pt x="2189728" y="1599693"/>
                  <a:pt x="2315806" y="2040660"/>
                  <a:pt x="2387676" y="2323881"/>
                </a:cubicBezTo>
                <a:cubicBezTo>
                  <a:pt x="2406557" y="2252010"/>
                  <a:pt x="2392548" y="2032744"/>
                  <a:pt x="2407168" y="1951127"/>
                </a:cubicBezTo>
                <a:cubicBezTo>
                  <a:pt x="2422394" y="1861595"/>
                  <a:pt x="2429092" y="1817133"/>
                  <a:pt x="2451628" y="1732472"/>
                </a:cubicBezTo>
                <a:cubicBezTo>
                  <a:pt x="2427875" y="1684354"/>
                  <a:pt x="2402293" y="1645373"/>
                  <a:pt x="2359660" y="1601519"/>
                </a:cubicBezTo>
                <a:lnTo>
                  <a:pt x="2409603" y="1549141"/>
                </a:lnTo>
                <a:cubicBezTo>
                  <a:pt x="2315197" y="1473007"/>
                  <a:pt x="2254900" y="1400527"/>
                  <a:pt x="2199473" y="1297594"/>
                </a:cubicBezTo>
                <a:close/>
                <a:moveTo>
                  <a:pt x="2797583" y="1197705"/>
                </a:moveTo>
                <a:cubicBezTo>
                  <a:pt x="2737892" y="1362764"/>
                  <a:pt x="2666630" y="1428544"/>
                  <a:pt x="2595371" y="1541222"/>
                </a:cubicBezTo>
                <a:lnTo>
                  <a:pt x="2652622" y="1583858"/>
                </a:lnTo>
                <a:cubicBezTo>
                  <a:pt x="2625823" y="1636237"/>
                  <a:pt x="2567352" y="1672781"/>
                  <a:pt x="2583189" y="1720289"/>
                </a:cubicBezTo>
                <a:cubicBezTo>
                  <a:pt x="2625823" y="1849413"/>
                  <a:pt x="2647750" y="1923719"/>
                  <a:pt x="2674549" y="2061370"/>
                </a:cubicBezTo>
                <a:lnTo>
                  <a:pt x="2692821" y="2396360"/>
                </a:lnTo>
                <a:cubicBezTo>
                  <a:pt x="2779311" y="2073552"/>
                  <a:pt x="2857880" y="1675827"/>
                  <a:pt x="2797583" y="1197705"/>
                </a:cubicBezTo>
                <a:close/>
                <a:moveTo>
                  <a:pt x="2456503" y="880"/>
                </a:moveTo>
                <a:cubicBezTo>
                  <a:pt x="2826208" y="1489"/>
                  <a:pt x="2817072" y="146447"/>
                  <a:pt x="2877980" y="275571"/>
                </a:cubicBezTo>
                <a:cubicBezTo>
                  <a:pt x="2962639" y="456464"/>
                  <a:pt x="2943758" y="505191"/>
                  <a:pt x="2910261" y="619697"/>
                </a:cubicBezTo>
                <a:cubicBezTo>
                  <a:pt x="2969340" y="632486"/>
                  <a:pt x="2943150" y="756737"/>
                  <a:pt x="2862143" y="828608"/>
                </a:cubicBezTo>
                <a:lnTo>
                  <a:pt x="2801846" y="946158"/>
                </a:lnTo>
                <a:cubicBezTo>
                  <a:pt x="2780528" y="1011330"/>
                  <a:pt x="2715356" y="1106345"/>
                  <a:pt x="2753120" y="1147761"/>
                </a:cubicBezTo>
                <a:cubicBezTo>
                  <a:pt x="2816464" y="1218414"/>
                  <a:pt x="2901734" y="1266531"/>
                  <a:pt x="2974212" y="1296374"/>
                </a:cubicBezTo>
                <a:cubicBezTo>
                  <a:pt x="3043648" y="1329266"/>
                  <a:pt x="3072882" y="1333529"/>
                  <a:pt x="3169117" y="1359720"/>
                </a:cubicBezTo>
                <a:cubicBezTo>
                  <a:pt x="3306765" y="1385908"/>
                  <a:pt x="3387163" y="1411490"/>
                  <a:pt x="3517504" y="1458998"/>
                </a:cubicBezTo>
                <a:cubicBezTo>
                  <a:pt x="3664900" y="1513814"/>
                  <a:pt x="3702664" y="1568630"/>
                  <a:pt x="3716672" y="1680091"/>
                </a:cubicBezTo>
                <a:cubicBezTo>
                  <a:pt x="3730680" y="1801296"/>
                  <a:pt x="3783059" y="1746480"/>
                  <a:pt x="3768442" y="1891438"/>
                </a:cubicBezTo>
                <a:cubicBezTo>
                  <a:pt x="3755042" y="1976708"/>
                  <a:pt x="3874421" y="1921284"/>
                  <a:pt x="3870158" y="2217901"/>
                </a:cubicBezTo>
                <a:cubicBezTo>
                  <a:pt x="3867721" y="2289772"/>
                  <a:pt x="3878532" y="2348547"/>
                  <a:pt x="3891475" y="2403516"/>
                </a:cubicBezTo>
                <a:lnTo>
                  <a:pt x="3892990" y="2409750"/>
                </a:lnTo>
                <a:lnTo>
                  <a:pt x="3940615" y="2805307"/>
                </a:lnTo>
                <a:lnTo>
                  <a:pt x="3962737" y="3129157"/>
                </a:lnTo>
                <a:lnTo>
                  <a:pt x="3905587" y="3405382"/>
                </a:lnTo>
                <a:lnTo>
                  <a:pt x="1505573" y="3414289"/>
                </a:lnTo>
                <a:lnTo>
                  <a:pt x="1546550" y="3029794"/>
                </a:lnTo>
                <a:cubicBezTo>
                  <a:pt x="1430826" y="3212517"/>
                  <a:pt x="1329718" y="3312404"/>
                  <a:pt x="1191459" y="3297178"/>
                </a:cubicBezTo>
                <a:cubicBezTo>
                  <a:pt x="977068" y="3276468"/>
                  <a:pt x="854034" y="3219215"/>
                  <a:pt x="771201" y="3186326"/>
                </a:cubicBezTo>
                <a:cubicBezTo>
                  <a:pt x="647559" y="3171709"/>
                  <a:pt x="637205" y="3072431"/>
                  <a:pt x="580561" y="3080347"/>
                </a:cubicBezTo>
                <a:cubicBezTo>
                  <a:pt x="497728" y="3068776"/>
                  <a:pt x="420374" y="2990204"/>
                  <a:pt x="400885" y="2928078"/>
                </a:cubicBezTo>
                <a:cubicBezTo>
                  <a:pt x="400276" y="2887271"/>
                  <a:pt x="419157" y="2892143"/>
                  <a:pt x="444738" y="2772767"/>
                </a:cubicBezTo>
                <a:cubicBezTo>
                  <a:pt x="355814" y="2724041"/>
                  <a:pt x="285769" y="2675314"/>
                  <a:pt x="220600" y="2597963"/>
                </a:cubicBezTo>
                <a:cubicBezTo>
                  <a:pt x="197456" y="2573599"/>
                  <a:pt x="145075" y="2544364"/>
                  <a:pt x="116449" y="2491375"/>
                </a:cubicBezTo>
                <a:cubicBezTo>
                  <a:pt x="94523" y="2457266"/>
                  <a:pt x="131675" y="2431686"/>
                  <a:pt x="64677" y="2377479"/>
                </a:cubicBezTo>
                <a:cubicBezTo>
                  <a:pt x="37878" y="2353724"/>
                  <a:pt x="28133" y="2272109"/>
                  <a:pt x="27524" y="2224600"/>
                </a:cubicBezTo>
                <a:cubicBezTo>
                  <a:pt x="34832" y="2194757"/>
                  <a:pt x="-24248" y="2142985"/>
                  <a:pt x="11687" y="2118014"/>
                </a:cubicBezTo>
                <a:cubicBezTo>
                  <a:pt x="47014" y="2085123"/>
                  <a:pt x="189537" y="2308044"/>
                  <a:pt x="315615" y="2248355"/>
                </a:cubicBezTo>
                <a:cubicBezTo>
                  <a:pt x="395404" y="2223382"/>
                  <a:pt x="232171" y="1982189"/>
                  <a:pt x="335715" y="1945646"/>
                </a:cubicBezTo>
                <a:cubicBezTo>
                  <a:pt x="428293" y="1920675"/>
                  <a:pt x="428293" y="2183792"/>
                  <a:pt x="516609" y="2317788"/>
                </a:cubicBezTo>
                <a:cubicBezTo>
                  <a:pt x="562897" y="2382960"/>
                  <a:pt x="578126" y="2442649"/>
                  <a:pt x="591525" y="2515128"/>
                </a:cubicBezTo>
                <a:cubicBezTo>
                  <a:pt x="723084" y="2567509"/>
                  <a:pt x="776682" y="2653388"/>
                  <a:pt x="903977" y="2661915"/>
                </a:cubicBezTo>
                <a:cubicBezTo>
                  <a:pt x="1022139" y="2660697"/>
                  <a:pt x="1094618" y="2742921"/>
                  <a:pt x="1139080" y="2724041"/>
                </a:cubicBezTo>
                <a:cubicBezTo>
                  <a:pt x="1222522" y="2694195"/>
                  <a:pt x="1194505" y="2602227"/>
                  <a:pt x="1209122" y="2551063"/>
                </a:cubicBezTo>
                <a:cubicBezTo>
                  <a:pt x="1268204" y="2449958"/>
                  <a:pt x="1293174" y="2272717"/>
                  <a:pt x="1357126" y="2155167"/>
                </a:cubicBezTo>
                <a:cubicBezTo>
                  <a:pt x="1377227" y="2116186"/>
                  <a:pt x="1316319" y="2119840"/>
                  <a:pt x="1338854" y="2040052"/>
                </a:cubicBezTo>
                <a:cubicBezTo>
                  <a:pt x="1425953" y="1801296"/>
                  <a:pt x="1467978" y="1630147"/>
                  <a:pt x="1529495" y="1602739"/>
                </a:cubicBezTo>
                <a:lnTo>
                  <a:pt x="2028324" y="1396264"/>
                </a:lnTo>
                <a:lnTo>
                  <a:pt x="2199473" y="1197705"/>
                </a:lnTo>
                <a:cubicBezTo>
                  <a:pt x="2264036" y="1085026"/>
                  <a:pt x="2158665" y="1052137"/>
                  <a:pt x="2141611" y="963213"/>
                </a:cubicBezTo>
                <a:lnTo>
                  <a:pt x="2064259" y="848097"/>
                </a:lnTo>
                <a:cubicBezTo>
                  <a:pt x="2042941" y="804855"/>
                  <a:pt x="2047205" y="712275"/>
                  <a:pt x="2028324" y="623958"/>
                </a:cubicBezTo>
                <a:cubicBezTo>
                  <a:pt x="1888238" y="232935"/>
                  <a:pt x="2146483" y="-16783"/>
                  <a:pt x="2456503" y="88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2449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25B4D2F1-C189-4DFF-963D-0F1604E9F445}"/>
              </a:ext>
            </a:extLst>
          </p:cNvPr>
          <p:cNvSpPr txBox="1"/>
          <p:nvPr/>
        </p:nvSpPr>
        <p:spPr>
          <a:xfrm>
            <a:off x="7633417" y="1482273"/>
            <a:ext cx="157601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accent4"/>
                </a:solidFill>
                <a:cs typeface="Arial" pitchFamily="34" charset="0"/>
              </a:rPr>
              <a:t>32%</a:t>
            </a:r>
            <a:endParaRPr lang="ko-KR" altLang="en-US" sz="4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133" name="Group 132">
            <a:extLst>
              <a:ext uri="{FF2B5EF4-FFF2-40B4-BE49-F238E27FC236}">
                <a16:creationId xmlns:a16="http://schemas.microsoft.com/office/drawing/2014/main" id="{1A6F7B57-50A8-4200-8C1B-70B811B58CD5}"/>
              </a:ext>
            </a:extLst>
          </p:cNvPr>
          <p:cNvGrpSpPr/>
          <p:nvPr/>
        </p:nvGrpSpPr>
        <p:grpSpPr>
          <a:xfrm>
            <a:off x="9185749" y="1433831"/>
            <a:ext cx="1377983" cy="927880"/>
            <a:chOff x="323529" y="1876742"/>
            <a:chExt cx="2664296" cy="927880"/>
          </a:xfrm>
        </p:grpSpPr>
        <p:sp>
          <p:nvSpPr>
            <p:cNvPr id="134" name="TextBox 133">
              <a:extLst>
                <a:ext uri="{FF2B5EF4-FFF2-40B4-BE49-F238E27FC236}">
                  <a16:creationId xmlns:a16="http://schemas.microsoft.com/office/drawing/2014/main" id="{0A926854-FF05-4C49-B03C-1BEF796AEDAC}"/>
                </a:ext>
              </a:extLst>
            </p:cNvPr>
            <p:cNvSpPr txBox="1"/>
            <p:nvPr/>
          </p:nvSpPr>
          <p:spPr>
            <a:xfrm>
              <a:off x="323529" y="1876742"/>
              <a:ext cx="266429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5" name="TextBox 134">
              <a:extLst>
                <a:ext uri="{FF2B5EF4-FFF2-40B4-BE49-F238E27FC236}">
                  <a16:creationId xmlns:a16="http://schemas.microsoft.com/office/drawing/2014/main" id="{8BD80366-0967-4A19-A5D5-1DBCD1C3C89C}"/>
                </a:ext>
              </a:extLst>
            </p:cNvPr>
            <p:cNvSpPr txBox="1"/>
            <p:nvPr/>
          </p:nvSpPr>
          <p:spPr>
            <a:xfrm>
              <a:off x="323531" y="2158291"/>
              <a:ext cx="26642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36" name="TextBox 135">
            <a:extLst>
              <a:ext uri="{FF2B5EF4-FFF2-40B4-BE49-F238E27FC236}">
                <a16:creationId xmlns:a16="http://schemas.microsoft.com/office/drawing/2014/main" id="{B82938A5-C76B-430B-95F8-E4C87E424C20}"/>
              </a:ext>
            </a:extLst>
          </p:cNvPr>
          <p:cNvSpPr txBox="1"/>
          <p:nvPr/>
        </p:nvSpPr>
        <p:spPr>
          <a:xfrm>
            <a:off x="9169173" y="2412563"/>
            <a:ext cx="280831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4"/>
                </a:solidFill>
                <a:cs typeface="Arial" pitchFamily="34" charset="0"/>
              </a:rPr>
              <a:t>Get a PowerPoint Presentation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4"/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4"/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4"/>
                </a:solidFill>
                <a:cs typeface="Arial" pitchFamily="34" charset="0"/>
              </a:rPr>
              <a:t>Get a PowerPoint Presentation </a:t>
            </a:r>
          </a:p>
        </p:txBody>
      </p:sp>
      <p:sp>
        <p:nvSpPr>
          <p:cNvPr id="137" name="TextBox 136">
            <a:extLst>
              <a:ext uri="{FF2B5EF4-FFF2-40B4-BE49-F238E27FC236}">
                <a16:creationId xmlns:a16="http://schemas.microsoft.com/office/drawing/2014/main" id="{3456B0C0-9073-400B-A128-D2683096663D}"/>
              </a:ext>
            </a:extLst>
          </p:cNvPr>
          <p:cNvSpPr txBox="1"/>
          <p:nvPr/>
        </p:nvSpPr>
        <p:spPr>
          <a:xfrm>
            <a:off x="7645507" y="3614997"/>
            <a:ext cx="157601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accent3"/>
                </a:solidFill>
                <a:cs typeface="Arial" pitchFamily="34" charset="0"/>
              </a:rPr>
              <a:t>15%</a:t>
            </a:r>
            <a:endParaRPr lang="ko-KR" altLang="en-US" sz="48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138" name="Group 137">
            <a:extLst>
              <a:ext uri="{FF2B5EF4-FFF2-40B4-BE49-F238E27FC236}">
                <a16:creationId xmlns:a16="http://schemas.microsoft.com/office/drawing/2014/main" id="{3D9FB6CD-A8BD-4BC5-A565-A825D9D19037}"/>
              </a:ext>
            </a:extLst>
          </p:cNvPr>
          <p:cNvGrpSpPr/>
          <p:nvPr/>
        </p:nvGrpSpPr>
        <p:grpSpPr>
          <a:xfrm>
            <a:off x="9197839" y="3566555"/>
            <a:ext cx="1377983" cy="927880"/>
            <a:chOff x="323529" y="1876742"/>
            <a:chExt cx="2664296" cy="927880"/>
          </a:xfrm>
        </p:grpSpPr>
        <p:sp>
          <p:nvSpPr>
            <p:cNvPr id="139" name="TextBox 138">
              <a:extLst>
                <a:ext uri="{FF2B5EF4-FFF2-40B4-BE49-F238E27FC236}">
                  <a16:creationId xmlns:a16="http://schemas.microsoft.com/office/drawing/2014/main" id="{6ABD7A50-CF3C-4C9F-9BAB-E653BD24D0A5}"/>
                </a:ext>
              </a:extLst>
            </p:cNvPr>
            <p:cNvSpPr txBox="1"/>
            <p:nvPr/>
          </p:nvSpPr>
          <p:spPr>
            <a:xfrm>
              <a:off x="323529" y="1876742"/>
              <a:ext cx="266429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0" name="TextBox 139">
              <a:extLst>
                <a:ext uri="{FF2B5EF4-FFF2-40B4-BE49-F238E27FC236}">
                  <a16:creationId xmlns:a16="http://schemas.microsoft.com/office/drawing/2014/main" id="{19B51C41-2832-4A33-8001-5A8B226D89BD}"/>
                </a:ext>
              </a:extLst>
            </p:cNvPr>
            <p:cNvSpPr txBox="1"/>
            <p:nvPr/>
          </p:nvSpPr>
          <p:spPr>
            <a:xfrm>
              <a:off x="323531" y="2158291"/>
              <a:ext cx="26642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41" name="TextBox 140">
            <a:extLst>
              <a:ext uri="{FF2B5EF4-FFF2-40B4-BE49-F238E27FC236}">
                <a16:creationId xmlns:a16="http://schemas.microsoft.com/office/drawing/2014/main" id="{FA1FDEE5-BDC9-4B18-BC36-597460210E2F}"/>
              </a:ext>
            </a:extLst>
          </p:cNvPr>
          <p:cNvSpPr txBox="1"/>
          <p:nvPr/>
        </p:nvSpPr>
        <p:spPr>
          <a:xfrm>
            <a:off x="9181263" y="4545287"/>
            <a:ext cx="280831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3"/>
                </a:solidFill>
                <a:cs typeface="Arial" pitchFamily="34" charset="0"/>
              </a:rPr>
              <a:t>Get a PowerPoint Presentation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3"/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3"/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3"/>
                </a:solidFill>
                <a:cs typeface="Arial" pitchFamily="34" charset="0"/>
              </a:rPr>
              <a:t>Get a PowerPoint Presentation </a:t>
            </a:r>
          </a:p>
        </p:txBody>
      </p:sp>
      <p:grpSp>
        <p:nvGrpSpPr>
          <p:cNvPr id="142" name="Group 141">
            <a:extLst>
              <a:ext uri="{FF2B5EF4-FFF2-40B4-BE49-F238E27FC236}">
                <a16:creationId xmlns:a16="http://schemas.microsoft.com/office/drawing/2014/main" id="{AAFD14A9-48DC-46F9-8D07-0980BDB3AEDD}"/>
              </a:ext>
            </a:extLst>
          </p:cNvPr>
          <p:cNvGrpSpPr/>
          <p:nvPr/>
        </p:nvGrpSpPr>
        <p:grpSpPr>
          <a:xfrm>
            <a:off x="4762510" y="5442791"/>
            <a:ext cx="7120088" cy="1038550"/>
            <a:chOff x="3501215" y="1904844"/>
            <a:chExt cx="4031191" cy="1038550"/>
          </a:xfrm>
        </p:grpSpPr>
        <p:sp>
          <p:nvSpPr>
            <p:cNvPr id="143" name="TextBox 142">
              <a:extLst>
                <a:ext uri="{FF2B5EF4-FFF2-40B4-BE49-F238E27FC236}">
                  <a16:creationId xmlns:a16="http://schemas.microsoft.com/office/drawing/2014/main" id="{07F66FB0-4203-4A2C-AA3E-7BFEE941459C}"/>
                </a:ext>
              </a:extLst>
            </p:cNvPr>
            <p:cNvSpPr txBox="1"/>
            <p:nvPr/>
          </p:nvSpPr>
          <p:spPr>
            <a:xfrm>
              <a:off x="3507646" y="2297063"/>
              <a:ext cx="402476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4" name="TextBox 143">
              <a:extLst>
                <a:ext uri="{FF2B5EF4-FFF2-40B4-BE49-F238E27FC236}">
                  <a16:creationId xmlns:a16="http://schemas.microsoft.com/office/drawing/2014/main" id="{132579B7-5F6B-472B-8C8B-0D4C429F12C8}"/>
                </a:ext>
              </a:extLst>
            </p:cNvPr>
            <p:cNvSpPr txBox="1"/>
            <p:nvPr/>
          </p:nvSpPr>
          <p:spPr>
            <a:xfrm>
              <a:off x="3501215" y="1904844"/>
              <a:ext cx="40298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655258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9C7F246-F957-43E3-BC54-AC7220A5255C}"/>
              </a:ext>
            </a:extLst>
          </p:cNvPr>
          <p:cNvSpPr txBox="1"/>
          <p:nvPr/>
        </p:nvSpPr>
        <p:spPr>
          <a:xfrm>
            <a:off x="0" y="4950199"/>
            <a:ext cx="1219200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Section</a:t>
            </a:r>
            <a:r>
              <a:rPr lang="en-US" altLang="ko-KR" sz="4800" dirty="0">
                <a:solidFill>
                  <a:schemeClr val="accent1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48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Break</a:t>
            </a:r>
            <a:endParaRPr lang="ko-KR" altLang="en-US" sz="4800" b="1" dirty="0">
              <a:solidFill>
                <a:schemeClr val="accent1"/>
              </a:solidFill>
              <a:latin typeface="+mj-lt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CDF5919-3FDE-4BFB-B770-5F60DF0D79CB}"/>
              </a:ext>
            </a:extLst>
          </p:cNvPr>
          <p:cNvSpPr txBox="1"/>
          <p:nvPr/>
        </p:nvSpPr>
        <p:spPr>
          <a:xfrm>
            <a:off x="-1" y="5713283"/>
            <a:ext cx="12191857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cs typeface="Arial" pitchFamily="34" charset="0"/>
              </a:rPr>
              <a:t>Insert the Sub Title of Your Presentation</a:t>
            </a:r>
            <a:endParaRPr lang="ko-KR" altLang="en-US" sz="1867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63028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5591F05-A253-452B-AD75-D33FD1D3F573}"/>
              </a:ext>
            </a:extLst>
          </p:cNvPr>
          <p:cNvSpPr/>
          <p:nvPr/>
        </p:nvSpPr>
        <p:spPr>
          <a:xfrm>
            <a:off x="0" y="5057775"/>
            <a:ext cx="12192000" cy="1606094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1388F3E-2992-4230-9F1D-052A3A873449}"/>
              </a:ext>
            </a:extLst>
          </p:cNvPr>
          <p:cNvSpPr txBox="1"/>
          <p:nvPr/>
        </p:nvSpPr>
        <p:spPr>
          <a:xfrm>
            <a:off x="825366" y="5260658"/>
            <a:ext cx="27419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DB1F2E3-3845-47C5-BBF8-D9870A1C02E2}"/>
              </a:ext>
            </a:extLst>
          </p:cNvPr>
          <p:cNvSpPr txBox="1"/>
          <p:nvPr/>
        </p:nvSpPr>
        <p:spPr>
          <a:xfrm>
            <a:off x="4714879" y="5260658"/>
            <a:ext cx="27419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DC021A0-50F0-4E29-83FE-2366565D30B3}"/>
              </a:ext>
            </a:extLst>
          </p:cNvPr>
          <p:cNvSpPr txBox="1"/>
          <p:nvPr/>
        </p:nvSpPr>
        <p:spPr>
          <a:xfrm>
            <a:off x="8604392" y="5260658"/>
            <a:ext cx="27419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48A6F9F-8954-419E-B7C5-E0C16110F50C}"/>
              </a:ext>
            </a:extLst>
          </p:cNvPr>
          <p:cNvSpPr/>
          <p:nvPr/>
        </p:nvSpPr>
        <p:spPr>
          <a:xfrm>
            <a:off x="4118254" y="5175022"/>
            <a:ext cx="45720" cy="1371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6F39798-1165-4186-80E9-A0E1E971E010}"/>
              </a:ext>
            </a:extLst>
          </p:cNvPr>
          <p:cNvSpPr/>
          <p:nvPr/>
        </p:nvSpPr>
        <p:spPr>
          <a:xfrm>
            <a:off x="8007767" y="5175022"/>
            <a:ext cx="45720" cy="1371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78F92C0-A792-4524-8DA8-3CFD1643202B}"/>
              </a:ext>
            </a:extLst>
          </p:cNvPr>
          <p:cNvSpPr txBox="1"/>
          <p:nvPr/>
        </p:nvSpPr>
        <p:spPr>
          <a:xfrm>
            <a:off x="7046993" y="1288332"/>
            <a:ext cx="4699530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867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1867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867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CU USU AGAM INTEGRE IMPEDIT.</a:t>
            </a:r>
            <a:endParaRPr lang="ko-KR" altLang="en-US" sz="1867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85636EB-3ADE-40EA-9BAA-6B66EF22EBF2}"/>
              </a:ext>
            </a:extLst>
          </p:cNvPr>
          <p:cNvSpPr txBox="1"/>
          <p:nvPr/>
        </p:nvSpPr>
        <p:spPr>
          <a:xfrm>
            <a:off x="7046994" y="311378"/>
            <a:ext cx="469953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>
                <a:solidFill>
                  <a:schemeClr val="accent1"/>
                </a:solidFill>
                <a:latin typeface="+mj-lt"/>
                <a:cs typeface="Arial" pitchFamily="34" charset="0"/>
              </a:rPr>
              <a:t>L</a:t>
            </a:r>
            <a:r>
              <a:rPr lang="en-US" altLang="ko-KR" sz="3200" dirty="0">
                <a:solidFill>
                  <a:schemeClr val="accent1"/>
                </a:solidFill>
                <a:latin typeface="+mj-lt"/>
                <a:cs typeface="Arial" pitchFamily="34" charset="0"/>
              </a:rPr>
              <a:t>OREM IPSUM</a:t>
            </a:r>
          </a:p>
          <a:p>
            <a:r>
              <a:rPr lang="en-US" altLang="ko-KR" sz="3200" dirty="0">
                <a:solidFill>
                  <a:schemeClr val="accent1"/>
                </a:solidFill>
                <a:latin typeface="+mj-lt"/>
                <a:cs typeface="Arial" pitchFamily="34" charset="0"/>
              </a:rPr>
              <a:t>DOLOR SIT AMET, </a:t>
            </a:r>
            <a:endParaRPr lang="ko-KR" altLang="en-US" sz="3200" dirty="0">
              <a:solidFill>
                <a:schemeClr val="accent1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25889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</a:t>
            </a:r>
            <a:r>
              <a:rPr lang="en-US" dirty="0">
                <a:solidFill>
                  <a:schemeClr val="accent1"/>
                </a:solidFill>
              </a:rPr>
              <a:t>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25F035-A5E2-4B36-8528-254E3D5A071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tx1"/>
                </a:solidFill>
              </a:rPr>
              <a:t>Insert the Sub Title of Your Presentation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7BFE6E9-4F10-4BA5-8493-5BBCCD26169F}"/>
              </a:ext>
            </a:extLst>
          </p:cNvPr>
          <p:cNvSpPr/>
          <p:nvPr/>
        </p:nvSpPr>
        <p:spPr>
          <a:xfrm>
            <a:off x="1145214" y="3471638"/>
            <a:ext cx="2466454" cy="1183941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F7686FF8-9B73-4C08-8C02-7BEFECFC4588}"/>
              </a:ext>
            </a:extLst>
          </p:cNvPr>
          <p:cNvGrpSpPr/>
          <p:nvPr/>
        </p:nvGrpSpPr>
        <p:grpSpPr>
          <a:xfrm>
            <a:off x="8415800" y="5368629"/>
            <a:ext cx="2819647" cy="856491"/>
            <a:chOff x="-475010" y="1129566"/>
            <a:chExt cx="3859356" cy="856491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10859FF-595C-4FBB-B118-3A5B762756F6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BED2E28-11B4-4FA2-A62A-E7BF37AFF743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F2AA4AC4-101C-4956-A515-B993C35D2F7B}"/>
              </a:ext>
            </a:extLst>
          </p:cNvPr>
          <p:cNvGrpSpPr/>
          <p:nvPr/>
        </p:nvGrpSpPr>
        <p:grpSpPr>
          <a:xfrm>
            <a:off x="8415800" y="1911093"/>
            <a:ext cx="2819647" cy="856491"/>
            <a:chOff x="-475010" y="1129566"/>
            <a:chExt cx="3859356" cy="856491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F5AB617-0775-491A-943A-0B5D2DFA3410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8D2F4C6-538D-44A7-9170-66C0F154F907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1F054EC-61CB-4E6A-9B5A-B8428AD26B08}"/>
              </a:ext>
            </a:extLst>
          </p:cNvPr>
          <p:cNvGrpSpPr/>
          <p:nvPr/>
        </p:nvGrpSpPr>
        <p:grpSpPr>
          <a:xfrm>
            <a:off x="973744" y="5368629"/>
            <a:ext cx="2809394" cy="856491"/>
            <a:chOff x="-475010" y="1129566"/>
            <a:chExt cx="3859356" cy="856491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41C46DB-AE33-4500-9742-1DEDF6CF53F0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3D97FFA-7F3A-41F7-BDF0-A4405137AE02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EC97917-D6C9-4E33-8303-B5F61F7782E3}"/>
              </a:ext>
            </a:extLst>
          </p:cNvPr>
          <p:cNvGrpSpPr/>
          <p:nvPr/>
        </p:nvGrpSpPr>
        <p:grpSpPr>
          <a:xfrm>
            <a:off x="973744" y="1911093"/>
            <a:ext cx="2809394" cy="856491"/>
            <a:chOff x="-475010" y="1129566"/>
            <a:chExt cx="3859356" cy="856491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11D66B8-C8D6-4421-97A8-36D13B44AED3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28335C1-B142-4327-A2B4-920D9D5E5BFC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0F8B8A10-FCCB-4543-9D58-4D3DA8918044}"/>
              </a:ext>
            </a:extLst>
          </p:cNvPr>
          <p:cNvGrpSpPr/>
          <p:nvPr/>
        </p:nvGrpSpPr>
        <p:grpSpPr>
          <a:xfrm>
            <a:off x="1585775" y="3724284"/>
            <a:ext cx="1585333" cy="678649"/>
            <a:chOff x="3233964" y="1954419"/>
            <a:chExt cx="1410044" cy="678649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1D4036D-84D1-40E3-A094-017FC1FF7C3C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E1E80EE-B8BF-45A3-ABD8-395069AACAC5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FEA1C216-B34F-47EA-872E-9C280D0CB2F7}"/>
              </a:ext>
            </a:extLst>
          </p:cNvPr>
          <p:cNvSpPr/>
          <p:nvPr/>
        </p:nvSpPr>
        <p:spPr>
          <a:xfrm>
            <a:off x="8593572" y="3471638"/>
            <a:ext cx="2464100" cy="1183941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A43AE77E-C57A-417D-BE27-E6E4A2F41EB1}"/>
              </a:ext>
            </a:extLst>
          </p:cNvPr>
          <p:cNvGrpSpPr/>
          <p:nvPr/>
        </p:nvGrpSpPr>
        <p:grpSpPr>
          <a:xfrm>
            <a:off x="9032957" y="3724284"/>
            <a:ext cx="1585333" cy="678649"/>
            <a:chOff x="3233964" y="1954419"/>
            <a:chExt cx="1410044" cy="678649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BD31C0F-54CD-41CF-945F-066527315364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C35FD597-CF2B-4EB7-8FF7-D967985CA241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079248A-DC16-4AD7-87A7-6F289A2594B2}"/>
              </a:ext>
            </a:extLst>
          </p:cNvPr>
          <p:cNvGrpSpPr/>
          <p:nvPr/>
        </p:nvGrpSpPr>
        <p:grpSpPr>
          <a:xfrm rot="3600000">
            <a:off x="4426745" y="3816470"/>
            <a:ext cx="1080000" cy="2216433"/>
            <a:chOff x="2323598" y="2425999"/>
            <a:chExt cx="1080000" cy="2216433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97A2D72F-85B2-47C3-A6C0-94FAA78BA279}"/>
                </a:ext>
              </a:extLst>
            </p:cNvPr>
            <p:cNvSpPr/>
            <p:nvPr/>
          </p:nvSpPr>
          <p:spPr>
            <a:xfrm>
              <a:off x="2323598" y="3562432"/>
              <a:ext cx="1080000" cy="1080000"/>
            </a:xfrm>
            <a:prstGeom prst="ellipse">
              <a:avLst/>
            </a:prstGeom>
            <a:solidFill>
              <a:schemeClr val="bg1"/>
            </a:solidFill>
            <a:ln w="1270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31577E36-FB6D-4777-BE2F-DF8EB0182F20}"/>
                </a:ext>
              </a:extLst>
            </p:cNvPr>
            <p:cNvSpPr/>
            <p:nvPr/>
          </p:nvSpPr>
          <p:spPr>
            <a:xfrm>
              <a:off x="2503558" y="2425999"/>
              <a:ext cx="720080" cy="7200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F0EFC07D-84F7-49FD-BDD3-EB514B5508A2}"/>
                </a:ext>
              </a:extLst>
            </p:cNvPr>
            <p:cNvSpPr/>
            <p:nvPr/>
          </p:nvSpPr>
          <p:spPr>
            <a:xfrm rot="16200000">
              <a:off x="2635765" y="3229740"/>
              <a:ext cx="455667" cy="16893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36A319C9-A847-44B3-A4D3-8963AB813BB9}"/>
              </a:ext>
            </a:extLst>
          </p:cNvPr>
          <p:cNvGrpSpPr/>
          <p:nvPr/>
        </p:nvGrpSpPr>
        <p:grpSpPr>
          <a:xfrm rot="7200000">
            <a:off x="4426745" y="2128144"/>
            <a:ext cx="1080000" cy="2216433"/>
            <a:chOff x="2323598" y="2425999"/>
            <a:chExt cx="1080000" cy="2216433"/>
          </a:xfrm>
        </p:grpSpPr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651F5D00-68F9-46CD-8028-42BBF7A89420}"/>
                </a:ext>
              </a:extLst>
            </p:cNvPr>
            <p:cNvSpPr/>
            <p:nvPr/>
          </p:nvSpPr>
          <p:spPr>
            <a:xfrm>
              <a:off x="2323598" y="3562432"/>
              <a:ext cx="1080000" cy="1080000"/>
            </a:xfrm>
            <a:prstGeom prst="ellipse">
              <a:avLst/>
            </a:prstGeom>
            <a:solidFill>
              <a:schemeClr val="bg1"/>
            </a:solidFill>
            <a:ln w="1270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976F234B-7F08-4647-8468-929893E8B4E3}"/>
                </a:ext>
              </a:extLst>
            </p:cNvPr>
            <p:cNvSpPr/>
            <p:nvPr/>
          </p:nvSpPr>
          <p:spPr>
            <a:xfrm>
              <a:off x="2503558" y="2425999"/>
              <a:ext cx="720080" cy="7200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0CD61432-D311-40EB-8D41-8130266A9469}"/>
                </a:ext>
              </a:extLst>
            </p:cNvPr>
            <p:cNvSpPr/>
            <p:nvPr/>
          </p:nvSpPr>
          <p:spPr>
            <a:xfrm rot="16200000">
              <a:off x="2635765" y="3229740"/>
              <a:ext cx="455667" cy="16893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0075DB27-10D8-4FF0-B3B4-0158D3D67EC4}"/>
              </a:ext>
            </a:extLst>
          </p:cNvPr>
          <p:cNvGrpSpPr/>
          <p:nvPr/>
        </p:nvGrpSpPr>
        <p:grpSpPr>
          <a:xfrm rot="14400000">
            <a:off x="6683938" y="2128144"/>
            <a:ext cx="1080000" cy="2216433"/>
            <a:chOff x="2323598" y="2425999"/>
            <a:chExt cx="1080000" cy="2216433"/>
          </a:xfrm>
        </p:grpSpPr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9521B00C-F2B2-4979-BA36-4D5E59A27ACF}"/>
                </a:ext>
              </a:extLst>
            </p:cNvPr>
            <p:cNvSpPr/>
            <p:nvPr/>
          </p:nvSpPr>
          <p:spPr>
            <a:xfrm>
              <a:off x="2323598" y="3562432"/>
              <a:ext cx="1080000" cy="1080000"/>
            </a:xfrm>
            <a:prstGeom prst="ellipse">
              <a:avLst/>
            </a:prstGeom>
            <a:solidFill>
              <a:schemeClr val="bg1"/>
            </a:solidFill>
            <a:ln w="1270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C003A4AB-54A4-4FE9-A092-887AED8883E0}"/>
                </a:ext>
              </a:extLst>
            </p:cNvPr>
            <p:cNvSpPr/>
            <p:nvPr/>
          </p:nvSpPr>
          <p:spPr>
            <a:xfrm>
              <a:off x="2503558" y="2425999"/>
              <a:ext cx="720080" cy="72008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2D5FC00D-F4B9-4897-900D-34156369D827}"/>
                </a:ext>
              </a:extLst>
            </p:cNvPr>
            <p:cNvSpPr/>
            <p:nvPr/>
          </p:nvSpPr>
          <p:spPr>
            <a:xfrm rot="16200000">
              <a:off x="2635765" y="3229740"/>
              <a:ext cx="455667" cy="16893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8A250C28-E4CF-4337-B8D2-65EBB6416A7B}"/>
              </a:ext>
            </a:extLst>
          </p:cNvPr>
          <p:cNvGrpSpPr/>
          <p:nvPr/>
        </p:nvGrpSpPr>
        <p:grpSpPr>
          <a:xfrm rot="18000000">
            <a:off x="6683938" y="3816470"/>
            <a:ext cx="1080000" cy="2216433"/>
            <a:chOff x="2323598" y="2425999"/>
            <a:chExt cx="1080000" cy="2216433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5C92428E-0EF8-4038-B2F7-51DFF8DC296B}"/>
                </a:ext>
              </a:extLst>
            </p:cNvPr>
            <p:cNvSpPr/>
            <p:nvPr/>
          </p:nvSpPr>
          <p:spPr>
            <a:xfrm>
              <a:off x="2323598" y="3562432"/>
              <a:ext cx="1080000" cy="1080000"/>
            </a:xfrm>
            <a:prstGeom prst="ellipse">
              <a:avLst/>
            </a:prstGeom>
            <a:solidFill>
              <a:schemeClr val="bg1"/>
            </a:solidFill>
            <a:ln w="1270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41C9E59C-7119-4F6A-A54E-EF4AA79A063C}"/>
                </a:ext>
              </a:extLst>
            </p:cNvPr>
            <p:cNvSpPr/>
            <p:nvPr/>
          </p:nvSpPr>
          <p:spPr>
            <a:xfrm>
              <a:off x="2503558" y="2425999"/>
              <a:ext cx="720080" cy="72008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586EEFB1-6226-4B7E-9DD6-66CCAD70FEC0}"/>
                </a:ext>
              </a:extLst>
            </p:cNvPr>
            <p:cNvSpPr/>
            <p:nvPr/>
          </p:nvSpPr>
          <p:spPr>
            <a:xfrm rot="16200000">
              <a:off x="2635765" y="3229740"/>
              <a:ext cx="455667" cy="16893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D7335C6A-A316-4628-9FE2-FABFF5BD074F}"/>
              </a:ext>
            </a:extLst>
          </p:cNvPr>
          <p:cNvGrpSpPr/>
          <p:nvPr/>
        </p:nvGrpSpPr>
        <p:grpSpPr>
          <a:xfrm>
            <a:off x="3978630" y="2594775"/>
            <a:ext cx="992401" cy="670881"/>
            <a:chOff x="4063366" y="1653624"/>
            <a:chExt cx="992401" cy="670881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182B8D28-41D4-4285-9164-33DDC14A4ADB}"/>
                </a:ext>
              </a:extLst>
            </p:cNvPr>
            <p:cNvSpPr txBox="1"/>
            <p:nvPr/>
          </p:nvSpPr>
          <p:spPr>
            <a:xfrm>
              <a:off x="4063366" y="2016728"/>
              <a:ext cx="9924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Option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0C69BAC5-66E8-48E2-BCD0-2B91202A570D}"/>
                </a:ext>
              </a:extLst>
            </p:cNvPr>
            <p:cNvSpPr/>
            <p:nvPr/>
          </p:nvSpPr>
          <p:spPr>
            <a:xfrm>
              <a:off x="4240478" y="1653624"/>
              <a:ext cx="638175" cy="40011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01</a:t>
              </a:r>
              <a:endPara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8F79332E-C716-4AC0-9BA8-318AA4C02BCD}"/>
              </a:ext>
            </a:extLst>
          </p:cNvPr>
          <p:cNvGrpSpPr/>
          <p:nvPr/>
        </p:nvGrpSpPr>
        <p:grpSpPr>
          <a:xfrm>
            <a:off x="7219828" y="2594775"/>
            <a:ext cx="992401" cy="670881"/>
            <a:chOff x="4063366" y="1653624"/>
            <a:chExt cx="992401" cy="670881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F8D20749-E49C-4563-A4ED-93DF91BAB7A5}"/>
                </a:ext>
              </a:extLst>
            </p:cNvPr>
            <p:cNvSpPr txBox="1"/>
            <p:nvPr/>
          </p:nvSpPr>
          <p:spPr>
            <a:xfrm>
              <a:off x="4063366" y="2016728"/>
              <a:ext cx="9924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Option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601A56DD-8117-4D08-8408-2B069E1097EA}"/>
                </a:ext>
              </a:extLst>
            </p:cNvPr>
            <p:cNvSpPr/>
            <p:nvPr/>
          </p:nvSpPr>
          <p:spPr>
            <a:xfrm>
              <a:off x="4240478" y="1653624"/>
              <a:ext cx="638175" cy="40011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02</a:t>
              </a:r>
              <a:endPara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A38D346C-C468-4AC3-885F-CD2384B875AC}"/>
              </a:ext>
            </a:extLst>
          </p:cNvPr>
          <p:cNvGrpSpPr/>
          <p:nvPr/>
        </p:nvGrpSpPr>
        <p:grpSpPr>
          <a:xfrm>
            <a:off x="7219828" y="4866090"/>
            <a:ext cx="992401" cy="670881"/>
            <a:chOff x="4063366" y="1653624"/>
            <a:chExt cx="992401" cy="670881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D6D39D0E-794A-497A-8AEA-87230E71B1A2}"/>
                </a:ext>
              </a:extLst>
            </p:cNvPr>
            <p:cNvSpPr txBox="1"/>
            <p:nvPr/>
          </p:nvSpPr>
          <p:spPr>
            <a:xfrm>
              <a:off x="4063366" y="2016728"/>
              <a:ext cx="9924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Option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BA96C84E-36F8-452F-8AE2-3F97EC57046C}"/>
                </a:ext>
              </a:extLst>
            </p:cNvPr>
            <p:cNvSpPr/>
            <p:nvPr/>
          </p:nvSpPr>
          <p:spPr>
            <a:xfrm>
              <a:off x="4240478" y="1653624"/>
              <a:ext cx="638175" cy="40011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04</a:t>
              </a:r>
              <a:endPara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195E7900-BB54-4538-BB75-79DE714F8388}"/>
              </a:ext>
            </a:extLst>
          </p:cNvPr>
          <p:cNvGrpSpPr/>
          <p:nvPr/>
        </p:nvGrpSpPr>
        <p:grpSpPr>
          <a:xfrm>
            <a:off x="3978630" y="4866090"/>
            <a:ext cx="992401" cy="670881"/>
            <a:chOff x="4063366" y="1653624"/>
            <a:chExt cx="992401" cy="670881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6BED9ABD-18C8-4E8C-B983-4A133D67E70C}"/>
                </a:ext>
              </a:extLst>
            </p:cNvPr>
            <p:cNvSpPr txBox="1"/>
            <p:nvPr/>
          </p:nvSpPr>
          <p:spPr>
            <a:xfrm>
              <a:off x="4063366" y="2016728"/>
              <a:ext cx="9924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Option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E151C4A4-B235-4A51-9E1C-77B6A5920477}"/>
                </a:ext>
              </a:extLst>
            </p:cNvPr>
            <p:cNvSpPr/>
            <p:nvPr/>
          </p:nvSpPr>
          <p:spPr>
            <a:xfrm>
              <a:off x="4240478" y="1653624"/>
              <a:ext cx="638175" cy="40011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03</a:t>
              </a:r>
              <a:endPara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69753709-3C9C-435D-9682-8E5917EBE39B}"/>
              </a:ext>
            </a:extLst>
          </p:cNvPr>
          <p:cNvGrpSpPr/>
          <p:nvPr/>
        </p:nvGrpSpPr>
        <p:grpSpPr>
          <a:xfrm>
            <a:off x="4737374" y="2695456"/>
            <a:ext cx="2736305" cy="2736305"/>
            <a:chOff x="3213372" y="2635804"/>
            <a:chExt cx="2736305" cy="2736305"/>
          </a:xfrm>
          <a:solidFill>
            <a:schemeClr val="bg1">
              <a:lumMod val="75000"/>
            </a:schemeClr>
          </a:solidFill>
        </p:grpSpPr>
        <p:sp>
          <p:nvSpPr>
            <p:cNvPr id="53" name="Block Arc 52">
              <a:extLst>
                <a:ext uri="{FF2B5EF4-FFF2-40B4-BE49-F238E27FC236}">
                  <a16:creationId xmlns:a16="http://schemas.microsoft.com/office/drawing/2014/main" id="{1BE7BF1C-6B5C-4B2F-8627-4CD844AE5AAD}"/>
                </a:ext>
              </a:extLst>
            </p:cNvPr>
            <p:cNvSpPr/>
            <p:nvPr/>
          </p:nvSpPr>
          <p:spPr>
            <a:xfrm rot="5400000">
              <a:off x="3213372" y="2635804"/>
              <a:ext cx="2736304" cy="2736304"/>
            </a:xfrm>
            <a:prstGeom prst="blockArc">
              <a:avLst>
                <a:gd name="adj1" fmla="val 14685282"/>
                <a:gd name="adj2" fmla="val 17849732"/>
                <a:gd name="adj3" fmla="val 873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54" name="Block Arc 53">
              <a:extLst>
                <a:ext uri="{FF2B5EF4-FFF2-40B4-BE49-F238E27FC236}">
                  <a16:creationId xmlns:a16="http://schemas.microsoft.com/office/drawing/2014/main" id="{FB9F55CE-8637-486F-85B4-BDC0D3A1F2FE}"/>
                </a:ext>
              </a:extLst>
            </p:cNvPr>
            <p:cNvSpPr/>
            <p:nvPr/>
          </p:nvSpPr>
          <p:spPr>
            <a:xfrm rot="16200000">
              <a:off x="3213372" y="2635805"/>
              <a:ext cx="2736304" cy="2736304"/>
            </a:xfrm>
            <a:prstGeom prst="blockArc">
              <a:avLst>
                <a:gd name="adj1" fmla="val 14543732"/>
                <a:gd name="adj2" fmla="val 17689195"/>
                <a:gd name="adj3" fmla="val 923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DFB88A94-5D4E-4F7F-B598-6529534A8A31}"/>
                </a:ext>
              </a:extLst>
            </p:cNvPr>
            <p:cNvGrpSpPr/>
            <p:nvPr/>
          </p:nvGrpSpPr>
          <p:grpSpPr>
            <a:xfrm>
              <a:off x="3213372" y="2635804"/>
              <a:ext cx="2736304" cy="2736304"/>
              <a:chOff x="3203847" y="2060848"/>
              <a:chExt cx="2736304" cy="2736304"/>
            </a:xfrm>
            <a:grpFill/>
          </p:grpSpPr>
          <p:sp>
            <p:nvSpPr>
              <p:cNvPr id="59" name="Block Arc 58">
                <a:extLst>
                  <a:ext uri="{FF2B5EF4-FFF2-40B4-BE49-F238E27FC236}">
                    <a16:creationId xmlns:a16="http://schemas.microsoft.com/office/drawing/2014/main" id="{AF374EE7-BF72-49C5-93D1-706ECEF04874}"/>
                  </a:ext>
                </a:extLst>
              </p:cNvPr>
              <p:cNvSpPr/>
              <p:nvPr/>
            </p:nvSpPr>
            <p:spPr>
              <a:xfrm>
                <a:off x="3203847" y="2060848"/>
                <a:ext cx="2736304" cy="2736304"/>
              </a:xfrm>
              <a:prstGeom prst="blockArc">
                <a:avLst>
                  <a:gd name="adj1" fmla="val 14111016"/>
                  <a:gd name="adj2" fmla="val 18363280"/>
                  <a:gd name="adj3" fmla="val 9044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60" name="Isosceles Triangle 59">
                <a:extLst>
                  <a:ext uri="{FF2B5EF4-FFF2-40B4-BE49-F238E27FC236}">
                    <a16:creationId xmlns:a16="http://schemas.microsoft.com/office/drawing/2014/main" id="{8B1ECCFA-35D2-4001-81DE-FFADF7272508}"/>
                  </a:ext>
                </a:extLst>
              </p:cNvPr>
              <p:cNvSpPr/>
              <p:nvPr/>
            </p:nvSpPr>
            <p:spPr>
              <a:xfrm rot="8100000">
                <a:off x="5029785" y="2216409"/>
                <a:ext cx="530352" cy="457200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86637A27-1E3D-41D8-BC81-BBCD18BCA42C}"/>
                </a:ext>
              </a:extLst>
            </p:cNvPr>
            <p:cNvGrpSpPr/>
            <p:nvPr/>
          </p:nvGrpSpPr>
          <p:grpSpPr>
            <a:xfrm>
              <a:off x="3213373" y="2635804"/>
              <a:ext cx="2736304" cy="2736304"/>
              <a:chOff x="3203848" y="2060848"/>
              <a:chExt cx="2736304" cy="2736304"/>
            </a:xfrm>
            <a:grpFill/>
          </p:grpSpPr>
          <p:sp>
            <p:nvSpPr>
              <p:cNvPr id="57" name="Block Arc 56">
                <a:extLst>
                  <a:ext uri="{FF2B5EF4-FFF2-40B4-BE49-F238E27FC236}">
                    <a16:creationId xmlns:a16="http://schemas.microsoft.com/office/drawing/2014/main" id="{EEDF4165-4463-41B9-AD19-646E4B87EDC7}"/>
                  </a:ext>
                </a:extLst>
              </p:cNvPr>
              <p:cNvSpPr/>
              <p:nvPr/>
            </p:nvSpPr>
            <p:spPr>
              <a:xfrm rot="10800000">
                <a:off x="3203848" y="2060848"/>
                <a:ext cx="2736304" cy="2736304"/>
              </a:xfrm>
              <a:prstGeom prst="blockArc">
                <a:avLst>
                  <a:gd name="adj1" fmla="val 14111016"/>
                  <a:gd name="adj2" fmla="val 18363280"/>
                  <a:gd name="adj3" fmla="val 9044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58" name="Isosceles Triangle 57">
                <a:extLst>
                  <a:ext uri="{FF2B5EF4-FFF2-40B4-BE49-F238E27FC236}">
                    <a16:creationId xmlns:a16="http://schemas.microsoft.com/office/drawing/2014/main" id="{6FA69C3E-2576-4410-85B7-EE01628BBFD0}"/>
                  </a:ext>
                </a:extLst>
              </p:cNvPr>
              <p:cNvSpPr/>
              <p:nvPr/>
            </p:nvSpPr>
            <p:spPr>
              <a:xfrm rot="18000000">
                <a:off x="3577042" y="4220813"/>
                <a:ext cx="530352" cy="457200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sp>
        <p:nvSpPr>
          <p:cNvPr id="61" name="Parallelogram 15">
            <a:extLst>
              <a:ext uri="{FF2B5EF4-FFF2-40B4-BE49-F238E27FC236}">
                <a16:creationId xmlns:a16="http://schemas.microsoft.com/office/drawing/2014/main" id="{48572D9E-345B-49C3-AA24-E7224E2D1F4E}"/>
              </a:ext>
            </a:extLst>
          </p:cNvPr>
          <p:cNvSpPr/>
          <p:nvPr/>
        </p:nvSpPr>
        <p:spPr>
          <a:xfrm flipH="1">
            <a:off x="6392853" y="3439965"/>
            <a:ext cx="357672" cy="357672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2" name="Rectangle 30">
            <a:extLst>
              <a:ext uri="{FF2B5EF4-FFF2-40B4-BE49-F238E27FC236}">
                <a16:creationId xmlns:a16="http://schemas.microsoft.com/office/drawing/2014/main" id="{AC264218-FE03-4821-AE10-6693F021B914}"/>
              </a:ext>
            </a:extLst>
          </p:cNvPr>
          <p:cNvSpPr/>
          <p:nvPr/>
        </p:nvSpPr>
        <p:spPr>
          <a:xfrm>
            <a:off x="6427764" y="4399060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3" name="Rounded Rectangle 32">
            <a:extLst>
              <a:ext uri="{FF2B5EF4-FFF2-40B4-BE49-F238E27FC236}">
                <a16:creationId xmlns:a16="http://schemas.microsoft.com/office/drawing/2014/main" id="{CFAC8051-62B4-40CC-ABA4-27139B8AEC40}"/>
              </a:ext>
            </a:extLst>
          </p:cNvPr>
          <p:cNvSpPr/>
          <p:nvPr/>
        </p:nvSpPr>
        <p:spPr>
          <a:xfrm>
            <a:off x="5452054" y="3441634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4" name="Frame 17">
            <a:extLst>
              <a:ext uri="{FF2B5EF4-FFF2-40B4-BE49-F238E27FC236}">
                <a16:creationId xmlns:a16="http://schemas.microsoft.com/office/drawing/2014/main" id="{C23B032E-EE11-45CC-AA17-8F96B7C068B9}"/>
              </a:ext>
            </a:extLst>
          </p:cNvPr>
          <p:cNvSpPr/>
          <p:nvPr/>
        </p:nvSpPr>
        <p:spPr>
          <a:xfrm>
            <a:off x="5457296" y="4382790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87827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Group 47">
            <a:extLst>
              <a:ext uri="{FF2B5EF4-FFF2-40B4-BE49-F238E27FC236}">
                <a16:creationId xmlns:a16="http://schemas.microsoft.com/office/drawing/2014/main" id="{B8900367-D315-4AC7-AD19-C92503ACF8BC}"/>
              </a:ext>
            </a:extLst>
          </p:cNvPr>
          <p:cNvGrpSpPr/>
          <p:nvPr/>
        </p:nvGrpSpPr>
        <p:grpSpPr>
          <a:xfrm>
            <a:off x="5265761" y="4206086"/>
            <a:ext cx="687680" cy="1530911"/>
            <a:chOff x="5300009" y="4076497"/>
            <a:chExt cx="756533" cy="1684191"/>
          </a:xfrm>
        </p:grpSpPr>
        <p:sp>
          <p:nvSpPr>
            <p:cNvPr id="33" name="Circle: Hollow 32">
              <a:extLst>
                <a:ext uri="{FF2B5EF4-FFF2-40B4-BE49-F238E27FC236}">
                  <a16:creationId xmlns:a16="http://schemas.microsoft.com/office/drawing/2014/main" id="{D33B64B6-AAFD-498D-A4FF-3AC42F0A6115}"/>
                </a:ext>
              </a:extLst>
            </p:cNvPr>
            <p:cNvSpPr/>
            <p:nvPr/>
          </p:nvSpPr>
          <p:spPr>
            <a:xfrm rot="18000000">
              <a:off x="5533301" y="4076497"/>
              <a:ext cx="484302" cy="484302"/>
            </a:xfrm>
            <a:prstGeom prst="donut">
              <a:avLst>
                <a:gd name="adj" fmla="val 1508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  <a:scene3d>
              <a:camera prst="isometricOffAxis1Top">
                <a:rot lat="20561058" lon="19595284" rev="2221325"/>
              </a:camera>
              <a:lightRig rig="threePt" dir="t"/>
            </a:scene3d>
            <a:sp3d extrusionH="76200">
              <a:bevelB/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2701">
                <a:solidFill>
                  <a:schemeClr val="tx1"/>
                </a:solidFill>
              </a:endParaRPr>
            </a:p>
          </p:txBody>
        </p: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5740219E-614B-411B-AC53-D1F6A5D49FF4}"/>
                </a:ext>
              </a:extLst>
            </p:cNvPr>
            <p:cNvGrpSpPr/>
            <p:nvPr/>
          </p:nvGrpSpPr>
          <p:grpSpPr>
            <a:xfrm rot="18000000">
              <a:off x="4981037" y="4685182"/>
              <a:ext cx="1394478" cy="756533"/>
              <a:chOff x="6104811" y="2933651"/>
              <a:chExt cx="2771179" cy="1503421"/>
            </a:xfrm>
          </p:grpSpPr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4BFC6CF8-17B9-40DC-B5AA-6A741F7FE284}"/>
                  </a:ext>
                </a:extLst>
              </p:cNvPr>
              <p:cNvSpPr/>
              <p:nvPr/>
            </p:nvSpPr>
            <p:spPr>
              <a:xfrm rot="3782544">
                <a:off x="6896284" y="2457367"/>
                <a:ext cx="1206591" cy="2752820"/>
              </a:xfrm>
              <a:custGeom>
                <a:avLst/>
                <a:gdLst>
                  <a:gd name="connsiteX0" fmla="*/ 47410 w 1206591"/>
                  <a:gd name="connsiteY0" fmla="*/ 368466 h 2752820"/>
                  <a:gd name="connsiteX1" fmla="*/ 603296 w 1206591"/>
                  <a:gd name="connsiteY1" fmla="*/ 0 h 2752820"/>
                  <a:gd name="connsiteX2" fmla="*/ 838125 w 1206591"/>
                  <a:gd name="connsiteY2" fmla="*/ 47410 h 2752820"/>
                  <a:gd name="connsiteX3" fmla="*/ 897862 w 1206591"/>
                  <a:gd name="connsiteY3" fmla="*/ 79833 h 2752820"/>
                  <a:gd name="connsiteX4" fmla="*/ 803376 w 1206591"/>
                  <a:gd name="connsiteY4" fmla="*/ 156473 h 2752820"/>
                  <a:gd name="connsiteX5" fmla="*/ 703894 w 1206591"/>
                  <a:gd name="connsiteY5" fmla="*/ 201995 h 2752820"/>
                  <a:gd name="connsiteX6" fmla="*/ 665356 w 1206591"/>
                  <a:gd name="connsiteY6" fmla="*/ 176012 h 2752820"/>
                  <a:gd name="connsiteX7" fmla="*/ 603296 w 1206591"/>
                  <a:gd name="connsiteY7" fmla="*/ 163483 h 2752820"/>
                  <a:gd name="connsiteX8" fmla="*/ 443859 w 1206591"/>
                  <a:gd name="connsiteY8" fmla="*/ 322919 h 2752820"/>
                  <a:gd name="connsiteX9" fmla="*/ 603296 w 1206591"/>
                  <a:gd name="connsiteY9" fmla="*/ 482356 h 2752820"/>
                  <a:gd name="connsiteX10" fmla="*/ 762733 w 1206591"/>
                  <a:gd name="connsiteY10" fmla="*/ 322919 h 2752820"/>
                  <a:gd name="connsiteX11" fmla="*/ 753492 w 1206591"/>
                  <a:gd name="connsiteY11" fmla="*/ 277148 h 2752820"/>
                  <a:gd name="connsiteX12" fmla="*/ 785562 w 1206591"/>
                  <a:gd name="connsiteY12" fmla="*/ 266006 h 2752820"/>
                  <a:gd name="connsiteX13" fmla="*/ 963332 w 1206591"/>
                  <a:gd name="connsiteY13" fmla="*/ 139490 h 2752820"/>
                  <a:gd name="connsiteX14" fmla="*/ 972122 w 1206591"/>
                  <a:gd name="connsiteY14" fmla="*/ 129039 h 2752820"/>
                  <a:gd name="connsiteX15" fmla="*/ 1029890 w 1206591"/>
                  <a:gd name="connsiteY15" fmla="*/ 176701 h 2752820"/>
                  <a:gd name="connsiteX16" fmla="*/ 1206591 w 1206591"/>
                  <a:gd name="connsiteY16" fmla="*/ 603295 h 2752820"/>
                  <a:gd name="connsiteX17" fmla="*/ 940604 w 1206591"/>
                  <a:gd name="connsiteY17" fmla="*/ 1103558 h 2752820"/>
                  <a:gd name="connsiteX18" fmla="*/ 857670 w 1206591"/>
                  <a:gd name="connsiteY18" fmla="*/ 1148573 h 2752820"/>
                  <a:gd name="connsiteX19" fmla="*/ 857670 w 1206591"/>
                  <a:gd name="connsiteY19" fmla="*/ 2588272 h 2752820"/>
                  <a:gd name="connsiteX20" fmla="*/ 858547 w 1206591"/>
                  <a:gd name="connsiteY20" fmla="*/ 2599022 h 2752820"/>
                  <a:gd name="connsiteX21" fmla="*/ 853940 w 1206591"/>
                  <a:gd name="connsiteY21" fmla="*/ 2605603 h 2752820"/>
                  <a:gd name="connsiteX22" fmla="*/ 792294 w 1206591"/>
                  <a:gd name="connsiteY22" fmla="*/ 2666372 h 2752820"/>
                  <a:gd name="connsiteX23" fmla="*/ 755438 w 1206591"/>
                  <a:gd name="connsiteY23" fmla="*/ 2700595 h 2752820"/>
                  <a:gd name="connsiteX24" fmla="*/ 754564 w 1206591"/>
                  <a:gd name="connsiteY24" fmla="*/ 2698017 h 2752820"/>
                  <a:gd name="connsiteX25" fmla="*/ 754561 w 1206591"/>
                  <a:gd name="connsiteY25" fmla="*/ 2698182 h 2752820"/>
                  <a:gd name="connsiteX26" fmla="*/ 753684 w 1206591"/>
                  <a:gd name="connsiteY26" fmla="*/ 2702350 h 2752820"/>
                  <a:gd name="connsiteX27" fmla="*/ 710465 w 1206591"/>
                  <a:gd name="connsiteY27" fmla="*/ 2745349 h 2752820"/>
                  <a:gd name="connsiteX28" fmla="*/ 691819 w 1206591"/>
                  <a:gd name="connsiteY28" fmla="*/ 2752808 h 2752820"/>
                  <a:gd name="connsiteX29" fmla="*/ 657156 w 1206591"/>
                  <a:gd name="connsiteY29" fmla="*/ 2751930 h 2752820"/>
                  <a:gd name="connsiteX30" fmla="*/ 657149 w 1206591"/>
                  <a:gd name="connsiteY30" fmla="*/ 2747739 h 2752820"/>
                  <a:gd name="connsiteX31" fmla="*/ 655130 w 1206591"/>
                  <a:gd name="connsiteY31" fmla="*/ 2750014 h 2752820"/>
                  <a:gd name="connsiteX32" fmla="*/ 650136 w 1206591"/>
                  <a:gd name="connsiteY32" fmla="*/ 2750394 h 2752820"/>
                  <a:gd name="connsiteX33" fmla="*/ 636754 w 1206591"/>
                  <a:gd name="connsiteY33" fmla="*/ 2739645 h 2752820"/>
                  <a:gd name="connsiteX34" fmla="*/ 464979 w 1206591"/>
                  <a:gd name="connsiteY34" fmla="*/ 2536499 h 2752820"/>
                  <a:gd name="connsiteX35" fmla="*/ 466076 w 1206591"/>
                  <a:gd name="connsiteY35" fmla="*/ 2504909 h 2752820"/>
                  <a:gd name="connsiteX36" fmla="*/ 512365 w 1206591"/>
                  <a:gd name="connsiteY36" fmla="*/ 2450064 h 2752820"/>
                  <a:gd name="connsiteX37" fmla="*/ 513461 w 1206591"/>
                  <a:gd name="connsiteY37" fmla="*/ 2414304 h 2752820"/>
                  <a:gd name="connsiteX38" fmla="*/ 542639 w 1206591"/>
                  <a:gd name="connsiteY38" fmla="*/ 2356607 h 2752820"/>
                  <a:gd name="connsiteX39" fmla="*/ 640702 w 1206591"/>
                  <a:gd name="connsiteY39" fmla="*/ 2281579 h 2752820"/>
                  <a:gd name="connsiteX40" fmla="*/ 657156 w 1206591"/>
                  <a:gd name="connsiteY40" fmla="*/ 2261176 h 2752820"/>
                  <a:gd name="connsiteX41" fmla="*/ 659999 w 1206591"/>
                  <a:gd name="connsiteY41" fmla="*/ 2263633 h 2752820"/>
                  <a:gd name="connsiteX42" fmla="*/ 660008 w 1206591"/>
                  <a:gd name="connsiteY42" fmla="*/ 2261397 h 2752820"/>
                  <a:gd name="connsiteX43" fmla="*/ 661105 w 1206591"/>
                  <a:gd name="connsiteY43" fmla="*/ 2256131 h 2752820"/>
                  <a:gd name="connsiteX44" fmla="*/ 679094 w 1206591"/>
                  <a:gd name="connsiteY44" fmla="*/ 2199970 h 2752820"/>
                  <a:gd name="connsiteX45" fmla="*/ 680850 w 1206591"/>
                  <a:gd name="connsiteY45" fmla="*/ 2198873 h 2752820"/>
                  <a:gd name="connsiteX46" fmla="*/ 678655 w 1206591"/>
                  <a:gd name="connsiteY46" fmla="*/ 2173205 h 2752820"/>
                  <a:gd name="connsiteX47" fmla="*/ 663080 w 1206591"/>
                  <a:gd name="connsiteY47" fmla="*/ 2157849 h 2752820"/>
                  <a:gd name="connsiteX48" fmla="*/ 663299 w 1206591"/>
                  <a:gd name="connsiteY48" fmla="*/ 2156313 h 2752820"/>
                  <a:gd name="connsiteX49" fmla="*/ 663807 w 1206591"/>
                  <a:gd name="connsiteY49" fmla="*/ 2151829 h 2752820"/>
                  <a:gd name="connsiteX50" fmla="*/ 661325 w 1206591"/>
                  <a:gd name="connsiteY50" fmla="*/ 2155874 h 2752820"/>
                  <a:gd name="connsiteX51" fmla="*/ 582567 w 1206591"/>
                  <a:gd name="connsiteY51" fmla="*/ 2089402 h 2752820"/>
                  <a:gd name="connsiteX52" fmla="*/ 580320 w 1206591"/>
                  <a:gd name="connsiteY52" fmla="*/ 2084265 h 2752820"/>
                  <a:gd name="connsiteX53" fmla="*/ 577741 w 1206591"/>
                  <a:gd name="connsiteY53" fmla="*/ 2085892 h 2752820"/>
                  <a:gd name="connsiteX54" fmla="*/ 573792 w 1206591"/>
                  <a:gd name="connsiteY54" fmla="*/ 2083259 h 2752820"/>
                  <a:gd name="connsiteX55" fmla="*/ 559971 w 1206591"/>
                  <a:gd name="connsiteY55" fmla="*/ 2070316 h 2752820"/>
                  <a:gd name="connsiteX56" fmla="*/ 575766 w 1206591"/>
                  <a:gd name="connsiteY56" fmla="*/ 2039603 h 2752820"/>
                  <a:gd name="connsiteX57" fmla="*/ 581909 w 1206591"/>
                  <a:gd name="connsiteY57" fmla="*/ 2023588 h 2752820"/>
                  <a:gd name="connsiteX58" fmla="*/ 575985 w 1206591"/>
                  <a:gd name="connsiteY58" fmla="*/ 1975544 h 2752820"/>
                  <a:gd name="connsiteX59" fmla="*/ 527502 w 1206591"/>
                  <a:gd name="connsiteY59" fmla="*/ 1912143 h 2752820"/>
                  <a:gd name="connsiteX60" fmla="*/ 527502 w 1206591"/>
                  <a:gd name="connsiteY60" fmla="*/ 1883623 h 2752820"/>
                  <a:gd name="connsiteX61" fmla="*/ 562164 w 1206591"/>
                  <a:gd name="connsiteY61" fmla="*/ 1814738 h 2752820"/>
                  <a:gd name="connsiteX62" fmla="*/ 543736 w 1206591"/>
                  <a:gd name="connsiteY62" fmla="*/ 1755725 h 2752820"/>
                  <a:gd name="connsiteX63" fmla="*/ 532109 w 1206591"/>
                  <a:gd name="connsiteY63" fmla="*/ 1738613 h 2752820"/>
                  <a:gd name="connsiteX64" fmla="*/ 534084 w 1206591"/>
                  <a:gd name="connsiteY64" fmla="*/ 1736639 h 2752820"/>
                  <a:gd name="connsiteX65" fmla="*/ 534303 w 1206591"/>
                  <a:gd name="connsiteY65" fmla="*/ 1736200 h 2752820"/>
                  <a:gd name="connsiteX66" fmla="*/ 532109 w 1206591"/>
                  <a:gd name="connsiteY66" fmla="*/ 1735103 h 2752820"/>
                  <a:gd name="connsiteX67" fmla="*/ 501616 w 1206591"/>
                  <a:gd name="connsiteY67" fmla="*/ 1709874 h 2752820"/>
                  <a:gd name="connsiteX68" fmla="*/ 497008 w 1206591"/>
                  <a:gd name="connsiteY68" fmla="*/ 1687937 h 2752820"/>
                  <a:gd name="connsiteX69" fmla="*/ 531808 w 1206591"/>
                  <a:gd name="connsiteY69" fmla="*/ 1626564 h 2752820"/>
                  <a:gd name="connsiteX70" fmla="*/ 531822 w 1206591"/>
                  <a:gd name="connsiteY70" fmla="*/ 1627420 h 2752820"/>
                  <a:gd name="connsiteX71" fmla="*/ 532461 w 1206591"/>
                  <a:gd name="connsiteY71" fmla="*/ 1563126 h 2752820"/>
                  <a:gd name="connsiteX72" fmla="*/ 473315 w 1206591"/>
                  <a:gd name="connsiteY72" fmla="*/ 1495321 h 2752820"/>
                  <a:gd name="connsiteX73" fmla="*/ 471341 w 1206591"/>
                  <a:gd name="connsiteY73" fmla="*/ 1476454 h 2752820"/>
                  <a:gd name="connsiteX74" fmla="*/ 495253 w 1206591"/>
                  <a:gd name="connsiteY74" fmla="*/ 1441134 h 2752820"/>
                  <a:gd name="connsiteX75" fmla="*/ 463662 w 1206591"/>
                  <a:gd name="connsiteY75" fmla="*/ 1350750 h 2752820"/>
                  <a:gd name="connsiteX76" fmla="*/ 449841 w 1206591"/>
                  <a:gd name="connsiteY76" fmla="*/ 1348117 h 2752820"/>
                  <a:gd name="connsiteX77" fmla="*/ 437556 w 1206591"/>
                  <a:gd name="connsiteY77" fmla="*/ 1335173 h 2752820"/>
                  <a:gd name="connsiteX78" fmla="*/ 438214 w 1206591"/>
                  <a:gd name="connsiteY78" fmla="*/ 1311042 h 2752820"/>
                  <a:gd name="connsiteX79" fmla="*/ 422638 w 1206591"/>
                  <a:gd name="connsiteY79" fmla="*/ 1304021 h 2752820"/>
                  <a:gd name="connsiteX80" fmla="*/ 406404 w 1206591"/>
                  <a:gd name="connsiteY80" fmla="*/ 1304021 h 2752820"/>
                  <a:gd name="connsiteX81" fmla="*/ 348049 w 1206591"/>
                  <a:gd name="connsiteY81" fmla="*/ 1311041 h 2752820"/>
                  <a:gd name="connsiteX82" fmla="*/ 334447 w 1206591"/>
                  <a:gd name="connsiteY82" fmla="*/ 1296343 h 2752820"/>
                  <a:gd name="connsiteX83" fmla="*/ 338177 w 1206591"/>
                  <a:gd name="connsiteY83" fmla="*/ 1192356 h 2752820"/>
                  <a:gd name="connsiteX84" fmla="*/ 339472 w 1206591"/>
                  <a:gd name="connsiteY84" fmla="*/ 1143444 h 2752820"/>
                  <a:gd name="connsiteX85" fmla="*/ 265987 w 1206591"/>
                  <a:gd name="connsiteY85" fmla="*/ 1103558 h 2752820"/>
                  <a:gd name="connsiteX86" fmla="*/ 0 w 1206591"/>
                  <a:gd name="connsiteY86" fmla="*/ 603296 h 2752820"/>
                  <a:gd name="connsiteX87" fmla="*/ 47410 w 1206591"/>
                  <a:gd name="connsiteY87" fmla="*/ 368466 h 2752820"/>
                  <a:gd name="connsiteX0" fmla="*/ 47410 w 1206591"/>
                  <a:gd name="connsiteY0" fmla="*/ 368466 h 2752820"/>
                  <a:gd name="connsiteX1" fmla="*/ 603296 w 1206591"/>
                  <a:gd name="connsiteY1" fmla="*/ 0 h 2752820"/>
                  <a:gd name="connsiteX2" fmla="*/ 838125 w 1206591"/>
                  <a:gd name="connsiteY2" fmla="*/ 47410 h 2752820"/>
                  <a:gd name="connsiteX3" fmla="*/ 897862 w 1206591"/>
                  <a:gd name="connsiteY3" fmla="*/ 79833 h 2752820"/>
                  <a:gd name="connsiteX4" fmla="*/ 803376 w 1206591"/>
                  <a:gd name="connsiteY4" fmla="*/ 156473 h 2752820"/>
                  <a:gd name="connsiteX5" fmla="*/ 665356 w 1206591"/>
                  <a:gd name="connsiteY5" fmla="*/ 176012 h 2752820"/>
                  <a:gd name="connsiteX6" fmla="*/ 603296 w 1206591"/>
                  <a:gd name="connsiteY6" fmla="*/ 163483 h 2752820"/>
                  <a:gd name="connsiteX7" fmla="*/ 443859 w 1206591"/>
                  <a:gd name="connsiteY7" fmla="*/ 322919 h 2752820"/>
                  <a:gd name="connsiteX8" fmla="*/ 603296 w 1206591"/>
                  <a:gd name="connsiteY8" fmla="*/ 482356 h 2752820"/>
                  <a:gd name="connsiteX9" fmla="*/ 762733 w 1206591"/>
                  <a:gd name="connsiteY9" fmla="*/ 322919 h 2752820"/>
                  <a:gd name="connsiteX10" fmla="*/ 753492 w 1206591"/>
                  <a:gd name="connsiteY10" fmla="*/ 277148 h 2752820"/>
                  <a:gd name="connsiteX11" fmla="*/ 785562 w 1206591"/>
                  <a:gd name="connsiteY11" fmla="*/ 266006 h 2752820"/>
                  <a:gd name="connsiteX12" fmla="*/ 963332 w 1206591"/>
                  <a:gd name="connsiteY12" fmla="*/ 139490 h 2752820"/>
                  <a:gd name="connsiteX13" fmla="*/ 972122 w 1206591"/>
                  <a:gd name="connsiteY13" fmla="*/ 129039 h 2752820"/>
                  <a:gd name="connsiteX14" fmla="*/ 1029890 w 1206591"/>
                  <a:gd name="connsiteY14" fmla="*/ 176701 h 2752820"/>
                  <a:gd name="connsiteX15" fmla="*/ 1206591 w 1206591"/>
                  <a:gd name="connsiteY15" fmla="*/ 603295 h 2752820"/>
                  <a:gd name="connsiteX16" fmla="*/ 940604 w 1206591"/>
                  <a:gd name="connsiteY16" fmla="*/ 1103558 h 2752820"/>
                  <a:gd name="connsiteX17" fmla="*/ 857670 w 1206591"/>
                  <a:gd name="connsiteY17" fmla="*/ 1148573 h 2752820"/>
                  <a:gd name="connsiteX18" fmla="*/ 857670 w 1206591"/>
                  <a:gd name="connsiteY18" fmla="*/ 2588272 h 2752820"/>
                  <a:gd name="connsiteX19" fmla="*/ 858547 w 1206591"/>
                  <a:gd name="connsiteY19" fmla="*/ 2599022 h 2752820"/>
                  <a:gd name="connsiteX20" fmla="*/ 853940 w 1206591"/>
                  <a:gd name="connsiteY20" fmla="*/ 2605603 h 2752820"/>
                  <a:gd name="connsiteX21" fmla="*/ 792294 w 1206591"/>
                  <a:gd name="connsiteY21" fmla="*/ 2666372 h 2752820"/>
                  <a:gd name="connsiteX22" fmla="*/ 755438 w 1206591"/>
                  <a:gd name="connsiteY22" fmla="*/ 2700595 h 2752820"/>
                  <a:gd name="connsiteX23" fmla="*/ 754564 w 1206591"/>
                  <a:gd name="connsiteY23" fmla="*/ 2698017 h 2752820"/>
                  <a:gd name="connsiteX24" fmla="*/ 754561 w 1206591"/>
                  <a:gd name="connsiteY24" fmla="*/ 2698182 h 2752820"/>
                  <a:gd name="connsiteX25" fmla="*/ 753684 w 1206591"/>
                  <a:gd name="connsiteY25" fmla="*/ 2702350 h 2752820"/>
                  <a:gd name="connsiteX26" fmla="*/ 710465 w 1206591"/>
                  <a:gd name="connsiteY26" fmla="*/ 2745349 h 2752820"/>
                  <a:gd name="connsiteX27" fmla="*/ 691819 w 1206591"/>
                  <a:gd name="connsiteY27" fmla="*/ 2752808 h 2752820"/>
                  <a:gd name="connsiteX28" fmla="*/ 657156 w 1206591"/>
                  <a:gd name="connsiteY28" fmla="*/ 2751930 h 2752820"/>
                  <a:gd name="connsiteX29" fmla="*/ 657149 w 1206591"/>
                  <a:gd name="connsiteY29" fmla="*/ 2747739 h 2752820"/>
                  <a:gd name="connsiteX30" fmla="*/ 655130 w 1206591"/>
                  <a:gd name="connsiteY30" fmla="*/ 2750014 h 2752820"/>
                  <a:gd name="connsiteX31" fmla="*/ 650136 w 1206591"/>
                  <a:gd name="connsiteY31" fmla="*/ 2750394 h 2752820"/>
                  <a:gd name="connsiteX32" fmla="*/ 636754 w 1206591"/>
                  <a:gd name="connsiteY32" fmla="*/ 2739645 h 2752820"/>
                  <a:gd name="connsiteX33" fmla="*/ 464979 w 1206591"/>
                  <a:gd name="connsiteY33" fmla="*/ 2536499 h 2752820"/>
                  <a:gd name="connsiteX34" fmla="*/ 466076 w 1206591"/>
                  <a:gd name="connsiteY34" fmla="*/ 2504909 h 2752820"/>
                  <a:gd name="connsiteX35" fmla="*/ 512365 w 1206591"/>
                  <a:gd name="connsiteY35" fmla="*/ 2450064 h 2752820"/>
                  <a:gd name="connsiteX36" fmla="*/ 513461 w 1206591"/>
                  <a:gd name="connsiteY36" fmla="*/ 2414304 h 2752820"/>
                  <a:gd name="connsiteX37" fmla="*/ 542639 w 1206591"/>
                  <a:gd name="connsiteY37" fmla="*/ 2356607 h 2752820"/>
                  <a:gd name="connsiteX38" fmla="*/ 640702 w 1206591"/>
                  <a:gd name="connsiteY38" fmla="*/ 2281579 h 2752820"/>
                  <a:gd name="connsiteX39" fmla="*/ 657156 w 1206591"/>
                  <a:gd name="connsiteY39" fmla="*/ 2261176 h 2752820"/>
                  <a:gd name="connsiteX40" fmla="*/ 659999 w 1206591"/>
                  <a:gd name="connsiteY40" fmla="*/ 2263633 h 2752820"/>
                  <a:gd name="connsiteX41" fmla="*/ 660008 w 1206591"/>
                  <a:gd name="connsiteY41" fmla="*/ 2261397 h 2752820"/>
                  <a:gd name="connsiteX42" fmla="*/ 661105 w 1206591"/>
                  <a:gd name="connsiteY42" fmla="*/ 2256131 h 2752820"/>
                  <a:gd name="connsiteX43" fmla="*/ 679094 w 1206591"/>
                  <a:gd name="connsiteY43" fmla="*/ 2199970 h 2752820"/>
                  <a:gd name="connsiteX44" fmla="*/ 680850 w 1206591"/>
                  <a:gd name="connsiteY44" fmla="*/ 2198873 h 2752820"/>
                  <a:gd name="connsiteX45" fmla="*/ 678655 w 1206591"/>
                  <a:gd name="connsiteY45" fmla="*/ 2173205 h 2752820"/>
                  <a:gd name="connsiteX46" fmla="*/ 663080 w 1206591"/>
                  <a:gd name="connsiteY46" fmla="*/ 2157849 h 2752820"/>
                  <a:gd name="connsiteX47" fmla="*/ 663299 w 1206591"/>
                  <a:gd name="connsiteY47" fmla="*/ 2156313 h 2752820"/>
                  <a:gd name="connsiteX48" fmla="*/ 663807 w 1206591"/>
                  <a:gd name="connsiteY48" fmla="*/ 2151829 h 2752820"/>
                  <a:gd name="connsiteX49" fmla="*/ 661325 w 1206591"/>
                  <a:gd name="connsiteY49" fmla="*/ 2155874 h 2752820"/>
                  <a:gd name="connsiteX50" fmla="*/ 582567 w 1206591"/>
                  <a:gd name="connsiteY50" fmla="*/ 2089402 h 2752820"/>
                  <a:gd name="connsiteX51" fmla="*/ 580320 w 1206591"/>
                  <a:gd name="connsiteY51" fmla="*/ 2084265 h 2752820"/>
                  <a:gd name="connsiteX52" fmla="*/ 577741 w 1206591"/>
                  <a:gd name="connsiteY52" fmla="*/ 2085892 h 2752820"/>
                  <a:gd name="connsiteX53" fmla="*/ 573792 w 1206591"/>
                  <a:gd name="connsiteY53" fmla="*/ 2083259 h 2752820"/>
                  <a:gd name="connsiteX54" fmla="*/ 559971 w 1206591"/>
                  <a:gd name="connsiteY54" fmla="*/ 2070316 h 2752820"/>
                  <a:gd name="connsiteX55" fmla="*/ 575766 w 1206591"/>
                  <a:gd name="connsiteY55" fmla="*/ 2039603 h 2752820"/>
                  <a:gd name="connsiteX56" fmla="*/ 581909 w 1206591"/>
                  <a:gd name="connsiteY56" fmla="*/ 2023588 h 2752820"/>
                  <a:gd name="connsiteX57" fmla="*/ 575985 w 1206591"/>
                  <a:gd name="connsiteY57" fmla="*/ 1975544 h 2752820"/>
                  <a:gd name="connsiteX58" fmla="*/ 527502 w 1206591"/>
                  <a:gd name="connsiteY58" fmla="*/ 1912143 h 2752820"/>
                  <a:gd name="connsiteX59" fmla="*/ 527502 w 1206591"/>
                  <a:gd name="connsiteY59" fmla="*/ 1883623 h 2752820"/>
                  <a:gd name="connsiteX60" fmla="*/ 562164 w 1206591"/>
                  <a:gd name="connsiteY60" fmla="*/ 1814738 h 2752820"/>
                  <a:gd name="connsiteX61" fmla="*/ 543736 w 1206591"/>
                  <a:gd name="connsiteY61" fmla="*/ 1755725 h 2752820"/>
                  <a:gd name="connsiteX62" fmla="*/ 532109 w 1206591"/>
                  <a:gd name="connsiteY62" fmla="*/ 1738613 h 2752820"/>
                  <a:gd name="connsiteX63" fmla="*/ 534084 w 1206591"/>
                  <a:gd name="connsiteY63" fmla="*/ 1736639 h 2752820"/>
                  <a:gd name="connsiteX64" fmla="*/ 534303 w 1206591"/>
                  <a:gd name="connsiteY64" fmla="*/ 1736200 h 2752820"/>
                  <a:gd name="connsiteX65" fmla="*/ 532109 w 1206591"/>
                  <a:gd name="connsiteY65" fmla="*/ 1735103 h 2752820"/>
                  <a:gd name="connsiteX66" fmla="*/ 501616 w 1206591"/>
                  <a:gd name="connsiteY66" fmla="*/ 1709874 h 2752820"/>
                  <a:gd name="connsiteX67" fmla="*/ 497008 w 1206591"/>
                  <a:gd name="connsiteY67" fmla="*/ 1687937 h 2752820"/>
                  <a:gd name="connsiteX68" fmla="*/ 531808 w 1206591"/>
                  <a:gd name="connsiteY68" fmla="*/ 1626564 h 2752820"/>
                  <a:gd name="connsiteX69" fmla="*/ 531822 w 1206591"/>
                  <a:gd name="connsiteY69" fmla="*/ 1627420 h 2752820"/>
                  <a:gd name="connsiteX70" fmla="*/ 532461 w 1206591"/>
                  <a:gd name="connsiteY70" fmla="*/ 1563126 h 2752820"/>
                  <a:gd name="connsiteX71" fmla="*/ 473315 w 1206591"/>
                  <a:gd name="connsiteY71" fmla="*/ 1495321 h 2752820"/>
                  <a:gd name="connsiteX72" fmla="*/ 471341 w 1206591"/>
                  <a:gd name="connsiteY72" fmla="*/ 1476454 h 2752820"/>
                  <a:gd name="connsiteX73" fmla="*/ 495253 w 1206591"/>
                  <a:gd name="connsiteY73" fmla="*/ 1441134 h 2752820"/>
                  <a:gd name="connsiteX74" fmla="*/ 463662 w 1206591"/>
                  <a:gd name="connsiteY74" fmla="*/ 1350750 h 2752820"/>
                  <a:gd name="connsiteX75" fmla="*/ 449841 w 1206591"/>
                  <a:gd name="connsiteY75" fmla="*/ 1348117 h 2752820"/>
                  <a:gd name="connsiteX76" fmla="*/ 437556 w 1206591"/>
                  <a:gd name="connsiteY76" fmla="*/ 1335173 h 2752820"/>
                  <a:gd name="connsiteX77" fmla="*/ 438214 w 1206591"/>
                  <a:gd name="connsiteY77" fmla="*/ 1311042 h 2752820"/>
                  <a:gd name="connsiteX78" fmla="*/ 422638 w 1206591"/>
                  <a:gd name="connsiteY78" fmla="*/ 1304021 h 2752820"/>
                  <a:gd name="connsiteX79" fmla="*/ 406404 w 1206591"/>
                  <a:gd name="connsiteY79" fmla="*/ 1304021 h 2752820"/>
                  <a:gd name="connsiteX80" fmla="*/ 348049 w 1206591"/>
                  <a:gd name="connsiteY80" fmla="*/ 1311041 h 2752820"/>
                  <a:gd name="connsiteX81" fmla="*/ 334447 w 1206591"/>
                  <a:gd name="connsiteY81" fmla="*/ 1296343 h 2752820"/>
                  <a:gd name="connsiteX82" fmla="*/ 338177 w 1206591"/>
                  <a:gd name="connsiteY82" fmla="*/ 1192356 h 2752820"/>
                  <a:gd name="connsiteX83" fmla="*/ 339472 w 1206591"/>
                  <a:gd name="connsiteY83" fmla="*/ 1143444 h 2752820"/>
                  <a:gd name="connsiteX84" fmla="*/ 265987 w 1206591"/>
                  <a:gd name="connsiteY84" fmla="*/ 1103558 h 2752820"/>
                  <a:gd name="connsiteX85" fmla="*/ 0 w 1206591"/>
                  <a:gd name="connsiteY85" fmla="*/ 603296 h 2752820"/>
                  <a:gd name="connsiteX86" fmla="*/ 47410 w 1206591"/>
                  <a:gd name="connsiteY86" fmla="*/ 368466 h 2752820"/>
                  <a:gd name="connsiteX0" fmla="*/ 47410 w 1206591"/>
                  <a:gd name="connsiteY0" fmla="*/ 368466 h 2752820"/>
                  <a:gd name="connsiteX1" fmla="*/ 603296 w 1206591"/>
                  <a:gd name="connsiteY1" fmla="*/ 0 h 2752820"/>
                  <a:gd name="connsiteX2" fmla="*/ 838125 w 1206591"/>
                  <a:gd name="connsiteY2" fmla="*/ 47410 h 2752820"/>
                  <a:gd name="connsiteX3" fmla="*/ 897862 w 1206591"/>
                  <a:gd name="connsiteY3" fmla="*/ 79833 h 2752820"/>
                  <a:gd name="connsiteX4" fmla="*/ 665356 w 1206591"/>
                  <a:gd name="connsiteY4" fmla="*/ 176012 h 2752820"/>
                  <a:gd name="connsiteX5" fmla="*/ 603296 w 1206591"/>
                  <a:gd name="connsiteY5" fmla="*/ 163483 h 2752820"/>
                  <a:gd name="connsiteX6" fmla="*/ 443859 w 1206591"/>
                  <a:gd name="connsiteY6" fmla="*/ 322919 h 2752820"/>
                  <a:gd name="connsiteX7" fmla="*/ 603296 w 1206591"/>
                  <a:gd name="connsiteY7" fmla="*/ 482356 h 2752820"/>
                  <a:gd name="connsiteX8" fmla="*/ 762733 w 1206591"/>
                  <a:gd name="connsiteY8" fmla="*/ 322919 h 2752820"/>
                  <a:gd name="connsiteX9" fmla="*/ 753492 w 1206591"/>
                  <a:gd name="connsiteY9" fmla="*/ 277148 h 2752820"/>
                  <a:gd name="connsiteX10" fmla="*/ 785562 w 1206591"/>
                  <a:gd name="connsiteY10" fmla="*/ 266006 h 2752820"/>
                  <a:gd name="connsiteX11" fmla="*/ 963332 w 1206591"/>
                  <a:gd name="connsiteY11" fmla="*/ 139490 h 2752820"/>
                  <a:gd name="connsiteX12" fmla="*/ 972122 w 1206591"/>
                  <a:gd name="connsiteY12" fmla="*/ 129039 h 2752820"/>
                  <a:gd name="connsiteX13" fmla="*/ 1029890 w 1206591"/>
                  <a:gd name="connsiteY13" fmla="*/ 176701 h 2752820"/>
                  <a:gd name="connsiteX14" fmla="*/ 1206591 w 1206591"/>
                  <a:gd name="connsiteY14" fmla="*/ 603295 h 2752820"/>
                  <a:gd name="connsiteX15" fmla="*/ 940604 w 1206591"/>
                  <a:gd name="connsiteY15" fmla="*/ 1103558 h 2752820"/>
                  <a:gd name="connsiteX16" fmla="*/ 857670 w 1206591"/>
                  <a:gd name="connsiteY16" fmla="*/ 1148573 h 2752820"/>
                  <a:gd name="connsiteX17" fmla="*/ 857670 w 1206591"/>
                  <a:gd name="connsiteY17" fmla="*/ 2588272 h 2752820"/>
                  <a:gd name="connsiteX18" fmla="*/ 858547 w 1206591"/>
                  <a:gd name="connsiteY18" fmla="*/ 2599022 h 2752820"/>
                  <a:gd name="connsiteX19" fmla="*/ 853940 w 1206591"/>
                  <a:gd name="connsiteY19" fmla="*/ 2605603 h 2752820"/>
                  <a:gd name="connsiteX20" fmla="*/ 792294 w 1206591"/>
                  <a:gd name="connsiteY20" fmla="*/ 2666372 h 2752820"/>
                  <a:gd name="connsiteX21" fmla="*/ 755438 w 1206591"/>
                  <a:gd name="connsiteY21" fmla="*/ 2700595 h 2752820"/>
                  <a:gd name="connsiteX22" fmla="*/ 754564 w 1206591"/>
                  <a:gd name="connsiteY22" fmla="*/ 2698017 h 2752820"/>
                  <a:gd name="connsiteX23" fmla="*/ 754561 w 1206591"/>
                  <a:gd name="connsiteY23" fmla="*/ 2698182 h 2752820"/>
                  <a:gd name="connsiteX24" fmla="*/ 753684 w 1206591"/>
                  <a:gd name="connsiteY24" fmla="*/ 2702350 h 2752820"/>
                  <a:gd name="connsiteX25" fmla="*/ 710465 w 1206591"/>
                  <a:gd name="connsiteY25" fmla="*/ 2745349 h 2752820"/>
                  <a:gd name="connsiteX26" fmla="*/ 691819 w 1206591"/>
                  <a:gd name="connsiteY26" fmla="*/ 2752808 h 2752820"/>
                  <a:gd name="connsiteX27" fmla="*/ 657156 w 1206591"/>
                  <a:gd name="connsiteY27" fmla="*/ 2751930 h 2752820"/>
                  <a:gd name="connsiteX28" fmla="*/ 657149 w 1206591"/>
                  <a:gd name="connsiteY28" fmla="*/ 2747739 h 2752820"/>
                  <a:gd name="connsiteX29" fmla="*/ 655130 w 1206591"/>
                  <a:gd name="connsiteY29" fmla="*/ 2750014 h 2752820"/>
                  <a:gd name="connsiteX30" fmla="*/ 650136 w 1206591"/>
                  <a:gd name="connsiteY30" fmla="*/ 2750394 h 2752820"/>
                  <a:gd name="connsiteX31" fmla="*/ 636754 w 1206591"/>
                  <a:gd name="connsiteY31" fmla="*/ 2739645 h 2752820"/>
                  <a:gd name="connsiteX32" fmla="*/ 464979 w 1206591"/>
                  <a:gd name="connsiteY32" fmla="*/ 2536499 h 2752820"/>
                  <a:gd name="connsiteX33" fmla="*/ 466076 w 1206591"/>
                  <a:gd name="connsiteY33" fmla="*/ 2504909 h 2752820"/>
                  <a:gd name="connsiteX34" fmla="*/ 512365 w 1206591"/>
                  <a:gd name="connsiteY34" fmla="*/ 2450064 h 2752820"/>
                  <a:gd name="connsiteX35" fmla="*/ 513461 w 1206591"/>
                  <a:gd name="connsiteY35" fmla="*/ 2414304 h 2752820"/>
                  <a:gd name="connsiteX36" fmla="*/ 542639 w 1206591"/>
                  <a:gd name="connsiteY36" fmla="*/ 2356607 h 2752820"/>
                  <a:gd name="connsiteX37" fmla="*/ 640702 w 1206591"/>
                  <a:gd name="connsiteY37" fmla="*/ 2281579 h 2752820"/>
                  <a:gd name="connsiteX38" fmla="*/ 657156 w 1206591"/>
                  <a:gd name="connsiteY38" fmla="*/ 2261176 h 2752820"/>
                  <a:gd name="connsiteX39" fmla="*/ 659999 w 1206591"/>
                  <a:gd name="connsiteY39" fmla="*/ 2263633 h 2752820"/>
                  <a:gd name="connsiteX40" fmla="*/ 660008 w 1206591"/>
                  <a:gd name="connsiteY40" fmla="*/ 2261397 h 2752820"/>
                  <a:gd name="connsiteX41" fmla="*/ 661105 w 1206591"/>
                  <a:gd name="connsiteY41" fmla="*/ 2256131 h 2752820"/>
                  <a:gd name="connsiteX42" fmla="*/ 679094 w 1206591"/>
                  <a:gd name="connsiteY42" fmla="*/ 2199970 h 2752820"/>
                  <a:gd name="connsiteX43" fmla="*/ 680850 w 1206591"/>
                  <a:gd name="connsiteY43" fmla="*/ 2198873 h 2752820"/>
                  <a:gd name="connsiteX44" fmla="*/ 678655 w 1206591"/>
                  <a:gd name="connsiteY44" fmla="*/ 2173205 h 2752820"/>
                  <a:gd name="connsiteX45" fmla="*/ 663080 w 1206591"/>
                  <a:gd name="connsiteY45" fmla="*/ 2157849 h 2752820"/>
                  <a:gd name="connsiteX46" fmla="*/ 663299 w 1206591"/>
                  <a:gd name="connsiteY46" fmla="*/ 2156313 h 2752820"/>
                  <a:gd name="connsiteX47" fmla="*/ 663807 w 1206591"/>
                  <a:gd name="connsiteY47" fmla="*/ 2151829 h 2752820"/>
                  <a:gd name="connsiteX48" fmla="*/ 661325 w 1206591"/>
                  <a:gd name="connsiteY48" fmla="*/ 2155874 h 2752820"/>
                  <a:gd name="connsiteX49" fmla="*/ 582567 w 1206591"/>
                  <a:gd name="connsiteY49" fmla="*/ 2089402 h 2752820"/>
                  <a:gd name="connsiteX50" fmla="*/ 580320 w 1206591"/>
                  <a:gd name="connsiteY50" fmla="*/ 2084265 h 2752820"/>
                  <a:gd name="connsiteX51" fmla="*/ 577741 w 1206591"/>
                  <a:gd name="connsiteY51" fmla="*/ 2085892 h 2752820"/>
                  <a:gd name="connsiteX52" fmla="*/ 573792 w 1206591"/>
                  <a:gd name="connsiteY52" fmla="*/ 2083259 h 2752820"/>
                  <a:gd name="connsiteX53" fmla="*/ 559971 w 1206591"/>
                  <a:gd name="connsiteY53" fmla="*/ 2070316 h 2752820"/>
                  <a:gd name="connsiteX54" fmla="*/ 575766 w 1206591"/>
                  <a:gd name="connsiteY54" fmla="*/ 2039603 h 2752820"/>
                  <a:gd name="connsiteX55" fmla="*/ 581909 w 1206591"/>
                  <a:gd name="connsiteY55" fmla="*/ 2023588 h 2752820"/>
                  <a:gd name="connsiteX56" fmla="*/ 575985 w 1206591"/>
                  <a:gd name="connsiteY56" fmla="*/ 1975544 h 2752820"/>
                  <a:gd name="connsiteX57" fmla="*/ 527502 w 1206591"/>
                  <a:gd name="connsiteY57" fmla="*/ 1912143 h 2752820"/>
                  <a:gd name="connsiteX58" fmla="*/ 527502 w 1206591"/>
                  <a:gd name="connsiteY58" fmla="*/ 1883623 h 2752820"/>
                  <a:gd name="connsiteX59" fmla="*/ 562164 w 1206591"/>
                  <a:gd name="connsiteY59" fmla="*/ 1814738 h 2752820"/>
                  <a:gd name="connsiteX60" fmla="*/ 543736 w 1206591"/>
                  <a:gd name="connsiteY60" fmla="*/ 1755725 h 2752820"/>
                  <a:gd name="connsiteX61" fmla="*/ 532109 w 1206591"/>
                  <a:gd name="connsiteY61" fmla="*/ 1738613 h 2752820"/>
                  <a:gd name="connsiteX62" fmla="*/ 534084 w 1206591"/>
                  <a:gd name="connsiteY62" fmla="*/ 1736639 h 2752820"/>
                  <a:gd name="connsiteX63" fmla="*/ 534303 w 1206591"/>
                  <a:gd name="connsiteY63" fmla="*/ 1736200 h 2752820"/>
                  <a:gd name="connsiteX64" fmla="*/ 532109 w 1206591"/>
                  <a:gd name="connsiteY64" fmla="*/ 1735103 h 2752820"/>
                  <a:gd name="connsiteX65" fmla="*/ 501616 w 1206591"/>
                  <a:gd name="connsiteY65" fmla="*/ 1709874 h 2752820"/>
                  <a:gd name="connsiteX66" fmla="*/ 497008 w 1206591"/>
                  <a:gd name="connsiteY66" fmla="*/ 1687937 h 2752820"/>
                  <a:gd name="connsiteX67" fmla="*/ 531808 w 1206591"/>
                  <a:gd name="connsiteY67" fmla="*/ 1626564 h 2752820"/>
                  <a:gd name="connsiteX68" fmla="*/ 531822 w 1206591"/>
                  <a:gd name="connsiteY68" fmla="*/ 1627420 h 2752820"/>
                  <a:gd name="connsiteX69" fmla="*/ 532461 w 1206591"/>
                  <a:gd name="connsiteY69" fmla="*/ 1563126 h 2752820"/>
                  <a:gd name="connsiteX70" fmla="*/ 473315 w 1206591"/>
                  <a:gd name="connsiteY70" fmla="*/ 1495321 h 2752820"/>
                  <a:gd name="connsiteX71" fmla="*/ 471341 w 1206591"/>
                  <a:gd name="connsiteY71" fmla="*/ 1476454 h 2752820"/>
                  <a:gd name="connsiteX72" fmla="*/ 495253 w 1206591"/>
                  <a:gd name="connsiteY72" fmla="*/ 1441134 h 2752820"/>
                  <a:gd name="connsiteX73" fmla="*/ 463662 w 1206591"/>
                  <a:gd name="connsiteY73" fmla="*/ 1350750 h 2752820"/>
                  <a:gd name="connsiteX74" fmla="*/ 449841 w 1206591"/>
                  <a:gd name="connsiteY74" fmla="*/ 1348117 h 2752820"/>
                  <a:gd name="connsiteX75" fmla="*/ 437556 w 1206591"/>
                  <a:gd name="connsiteY75" fmla="*/ 1335173 h 2752820"/>
                  <a:gd name="connsiteX76" fmla="*/ 438214 w 1206591"/>
                  <a:gd name="connsiteY76" fmla="*/ 1311042 h 2752820"/>
                  <a:gd name="connsiteX77" fmla="*/ 422638 w 1206591"/>
                  <a:gd name="connsiteY77" fmla="*/ 1304021 h 2752820"/>
                  <a:gd name="connsiteX78" fmla="*/ 406404 w 1206591"/>
                  <a:gd name="connsiteY78" fmla="*/ 1304021 h 2752820"/>
                  <a:gd name="connsiteX79" fmla="*/ 348049 w 1206591"/>
                  <a:gd name="connsiteY79" fmla="*/ 1311041 h 2752820"/>
                  <a:gd name="connsiteX80" fmla="*/ 334447 w 1206591"/>
                  <a:gd name="connsiteY80" fmla="*/ 1296343 h 2752820"/>
                  <a:gd name="connsiteX81" fmla="*/ 338177 w 1206591"/>
                  <a:gd name="connsiteY81" fmla="*/ 1192356 h 2752820"/>
                  <a:gd name="connsiteX82" fmla="*/ 339472 w 1206591"/>
                  <a:gd name="connsiteY82" fmla="*/ 1143444 h 2752820"/>
                  <a:gd name="connsiteX83" fmla="*/ 265987 w 1206591"/>
                  <a:gd name="connsiteY83" fmla="*/ 1103558 h 2752820"/>
                  <a:gd name="connsiteX84" fmla="*/ 0 w 1206591"/>
                  <a:gd name="connsiteY84" fmla="*/ 603296 h 2752820"/>
                  <a:gd name="connsiteX85" fmla="*/ 47410 w 1206591"/>
                  <a:gd name="connsiteY85" fmla="*/ 368466 h 2752820"/>
                  <a:gd name="connsiteX0" fmla="*/ 47410 w 1206591"/>
                  <a:gd name="connsiteY0" fmla="*/ 368466 h 2752820"/>
                  <a:gd name="connsiteX1" fmla="*/ 603296 w 1206591"/>
                  <a:gd name="connsiteY1" fmla="*/ 0 h 2752820"/>
                  <a:gd name="connsiteX2" fmla="*/ 838125 w 1206591"/>
                  <a:gd name="connsiteY2" fmla="*/ 47410 h 2752820"/>
                  <a:gd name="connsiteX3" fmla="*/ 888365 w 1206591"/>
                  <a:gd name="connsiteY3" fmla="*/ 66990 h 2752820"/>
                  <a:gd name="connsiteX4" fmla="*/ 665356 w 1206591"/>
                  <a:gd name="connsiteY4" fmla="*/ 176012 h 2752820"/>
                  <a:gd name="connsiteX5" fmla="*/ 603296 w 1206591"/>
                  <a:gd name="connsiteY5" fmla="*/ 163483 h 2752820"/>
                  <a:gd name="connsiteX6" fmla="*/ 443859 w 1206591"/>
                  <a:gd name="connsiteY6" fmla="*/ 322919 h 2752820"/>
                  <a:gd name="connsiteX7" fmla="*/ 603296 w 1206591"/>
                  <a:gd name="connsiteY7" fmla="*/ 482356 h 2752820"/>
                  <a:gd name="connsiteX8" fmla="*/ 762733 w 1206591"/>
                  <a:gd name="connsiteY8" fmla="*/ 322919 h 2752820"/>
                  <a:gd name="connsiteX9" fmla="*/ 753492 w 1206591"/>
                  <a:gd name="connsiteY9" fmla="*/ 277148 h 2752820"/>
                  <a:gd name="connsiteX10" fmla="*/ 785562 w 1206591"/>
                  <a:gd name="connsiteY10" fmla="*/ 266006 h 2752820"/>
                  <a:gd name="connsiteX11" fmla="*/ 963332 w 1206591"/>
                  <a:gd name="connsiteY11" fmla="*/ 139490 h 2752820"/>
                  <a:gd name="connsiteX12" fmla="*/ 972122 w 1206591"/>
                  <a:gd name="connsiteY12" fmla="*/ 129039 h 2752820"/>
                  <a:gd name="connsiteX13" fmla="*/ 1029890 w 1206591"/>
                  <a:gd name="connsiteY13" fmla="*/ 176701 h 2752820"/>
                  <a:gd name="connsiteX14" fmla="*/ 1206591 w 1206591"/>
                  <a:gd name="connsiteY14" fmla="*/ 603295 h 2752820"/>
                  <a:gd name="connsiteX15" fmla="*/ 940604 w 1206591"/>
                  <a:gd name="connsiteY15" fmla="*/ 1103558 h 2752820"/>
                  <a:gd name="connsiteX16" fmla="*/ 857670 w 1206591"/>
                  <a:gd name="connsiteY16" fmla="*/ 1148573 h 2752820"/>
                  <a:gd name="connsiteX17" fmla="*/ 857670 w 1206591"/>
                  <a:gd name="connsiteY17" fmla="*/ 2588272 h 2752820"/>
                  <a:gd name="connsiteX18" fmla="*/ 858547 w 1206591"/>
                  <a:gd name="connsiteY18" fmla="*/ 2599022 h 2752820"/>
                  <a:gd name="connsiteX19" fmla="*/ 853940 w 1206591"/>
                  <a:gd name="connsiteY19" fmla="*/ 2605603 h 2752820"/>
                  <a:gd name="connsiteX20" fmla="*/ 792294 w 1206591"/>
                  <a:gd name="connsiteY20" fmla="*/ 2666372 h 2752820"/>
                  <a:gd name="connsiteX21" fmla="*/ 755438 w 1206591"/>
                  <a:gd name="connsiteY21" fmla="*/ 2700595 h 2752820"/>
                  <a:gd name="connsiteX22" fmla="*/ 754564 w 1206591"/>
                  <a:gd name="connsiteY22" fmla="*/ 2698017 h 2752820"/>
                  <a:gd name="connsiteX23" fmla="*/ 754561 w 1206591"/>
                  <a:gd name="connsiteY23" fmla="*/ 2698182 h 2752820"/>
                  <a:gd name="connsiteX24" fmla="*/ 753684 w 1206591"/>
                  <a:gd name="connsiteY24" fmla="*/ 2702350 h 2752820"/>
                  <a:gd name="connsiteX25" fmla="*/ 710465 w 1206591"/>
                  <a:gd name="connsiteY25" fmla="*/ 2745349 h 2752820"/>
                  <a:gd name="connsiteX26" fmla="*/ 691819 w 1206591"/>
                  <a:gd name="connsiteY26" fmla="*/ 2752808 h 2752820"/>
                  <a:gd name="connsiteX27" fmla="*/ 657156 w 1206591"/>
                  <a:gd name="connsiteY27" fmla="*/ 2751930 h 2752820"/>
                  <a:gd name="connsiteX28" fmla="*/ 657149 w 1206591"/>
                  <a:gd name="connsiteY28" fmla="*/ 2747739 h 2752820"/>
                  <a:gd name="connsiteX29" fmla="*/ 655130 w 1206591"/>
                  <a:gd name="connsiteY29" fmla="*/ 2750014 h 2752820"/>
                  <a:gd name="connsiteX30" fmla="*/ 650136 w 1206591"/>
                  <a:gd name="connsiteY30" fmla="*/ 2750394 h 2752820"/>
                  <a:gd name="connsiteX31" fmla="*/ 636754 w 1206591"/>
                  <a:gd name="connsiteY31" fmla="*/ 2739645 h 2752820"/>
                  <a:gd name="connsiteX32" fmla="*/ 464979 w 1206591"/>
                  <a:gd name="connsiteY32" fmla="*/ 2536499 h 2752820"/>
                  <a:gd name="connsiteX33" fmla="*/ 466076 w 1206591"/>
                  <a:gd name="connsiteY33" fmla="*/ 2504909 h 2752820"/>
                  <a:gd name="connsiteX34" fmla="*/ 512365 w 1206591"/>
                  <a:gd name="connsiteY34" fmla="*/ 2450064 h 2752820"/>
                  <a:gd name="connsiteX35" fmla="*/ 513461 w 1206591"/>
                  <a:gd name="connsiteY35" fmla="*/ 2414304 h 2752820"/>
                  <a:gd name="connsiteX36" fmla="*/ 542639 w 1206591"/>
                  <a:gd name="connsiteY36" fmla="*/ 2356607 h 2752820"/>
                  <a:gd name="connsiteX37" fmla="*/ 640702 w 1206591"/>
                  <a:gd name="connsiteY37" fmla="*/ 2281579 h 2752820"/>
                  <a:gd name="connsiteX38" fmla="*/ 657156 w 1206591"/>
                  <a:gd name="connsiteY38" fmla="*/ 2261176 h 2752820"/>
                  <a:gd name="connsiteX39" fmla="*/ 659999 w 1206591"/>
                  <a:gd name="connsiteY39" fmla="*/ 2263633 h 2752820"/>
                  <a:gd name="connsiteX40" fmla="*/ 660008 w 1206591"/>
                  <a:gd name="connsiteY40" fmla="*/ 2261397 h 2752820"/>
                  <a:gd name="connsiteX41" fmla="*/ 661105 w 1206591"/>
                  <a:gd name="connsiteY41" fmla="*/ 2256131 h 2752820"/>
                  <a:gd name="connsiteX42" fmla="*/ 679094 w 1206591"/>
                  <a:gd name="connsiteY42" fmla="*/ 2199970 h 2752820"/>
                  <a:gd name="connsiteX43" fmla="*/ 680850 w 1206591"/>
                  <a:gd name="connsiteY43" fmla="*/ 2198873 h 2752820"/>
                  <a:gd name="connsiteX44" fmla="*/ 678655 w 1206591"/>
                  <a:gd name="connsiteY44" fmla="*/ 2173205 h 2752820"/>
                  <a:gd name="connsiteX45" fmla="*/ 663080 w 1206591"/>
                  <a:gd name="connsiteY45" fmla="*/ 2157849 h 2752820"/>
                  <a:gd name="connsiteX46" fmla="*/ 663299 w 1206591"/>
                  <a:gd name="connsiteY46" fmla="*/ 2156313 h 2752820"/>
                  <a:gd name="connsiteX47" fmla="*/ 663807 w 1206591"/>
                  <a:gd name="connsiteY47" fmla="*/ 2151829 h 2752820"/>
                  <a:gd name="connsiteX48" fmla="*/ 661325 w 1206591"/>
                  <a:gd name="connsiteY48" fmla="*/ 2155874 h 2752820"/>
                  <a:gd name="connsiteX49" fmla="*/ 582567 w 1206591"/>
                  <a:gd name="connsiteY49" fmla="*/ 2089402 h 2752820"/>
                  <a:gd name="connsiteX50" fmla="*/ 580320 w 1206591"/>
                  <a:gd name="connsiteY50" fmla="*/ 2084265 h 2752820"/>
                  <a:gd name="connsiteX51" fmla="*/ 577741 w 1206591"/>
                  <a:gd name="connsiteY51" fmla="*/ 2085892 h 2752820"/>
                  <a:gd name="connsiteX52" fmla="*/ 573792 w 1206591"/>
                  <a:gd name="connsiteY52" fmla="*/ 2083259 h 2752820"/>
                  <a:gd name="connsiteX53" fmla="*/ 559971 w 1206591"/>
                  <a:gd name="connsiteY53" fmla="*/ 2070316 h 2752820"/>
                  <a:gd name="connsiteX54" fmla="*/ 575766 w 1206591"/>
                  <a:gd name="connsiteY54" fmla="*/ 2039603 h 2752820"/>
                  <a:gd name="connsiteX55" fmla="*/ 581909 w 1206591"/>
                  <a:gd name="connsiteY55" fmla="*/ 2023588 h 2752820"/>
                  <a:gd name="connsiteX56" fmla="*/ 575985 w 1206591"/>
                  <a:gd name="connsiteY56" fmla="*/ 1975544 h 2752820"/>
                  <a:gd name="connsiteX57" fmla="*/ 527502 w 1206591"/>
                  <a:gd name="connsiteY57" fmla="*/ 1912143 h 2752820"/>
                  <a:gd name="connsiteX58" fmla="*/ 527502 w 1206591"/>
                  <a:gd name="connsiteY58" fmla="*/ 1883623 h 2752820"/>
                  <a:gd name="connsiteX59" fmla="*/ 562164 w 1206591"/>
                  <a:gd name="connsiteY59" fmla="*/ 1814738 h 2752820"/>
                  <a:gd name="connsiteX60" fmla="*/ 543736 w 1206591"/>
                  <a:gd name="connsiteY60" fmla="*/ 1755725 h 2752820"/>
                  <a:gd name="connsiteX61" fmla="*/ 532109 w 1206591"/>
                  <a:gd name="connsiteY61" fmla="*/ 1738613 h 2752820"/>
                  <a:gd name="connsiteX62" fmla="*/ 534084 w 1206591"/>
                  <a:gd name="connsiteY62" fmla="*/ 1736639 h 2752820"/>
                  <a:gd name="connsiteX63" fmla="*/ 534303 w 1206591"/>
                  <a:gd name="connsiteY63" fmla="*/ 1736200 h 2752820"/>
                  <a:gd name="connsiteX64" fmla="*/ 532109 w 1206591"/>
                  <a:gd name="connsiteY64" fmla="*/ 1735103 h 2752820"/>
                  <a:gd name="connsiteX65" fmla="*/ 501616 w 1206591"/>
                  <a:gd name="connsiteY65" fmla="*/ 1709874 h 2752820"/>
                  <a:gd name="connsiteX66" fmla="*/ 497008 w 1206591"/>
                  <a:gd name="connsiteY66" fmla="*/ 1687937 h 2752820"/>
                  <a:gd name="connsiteX67" fmla="*/ 531808 w 1206591"/>
                  <a:gd name="connsiteY67" fmla="*/ 1626564 h 2752820"/>
                  <a:gd name="connsiteX68" fmla="*/ 531822 w 1206591"/>
                  <a:gd name="connsiteY68" fmla="*/ 1627420 h 2752820"/>
                  <a:gd name="connsiteX69" fmla="*/ 532461 w 1206591"/>
                  <a:gd name="connsiteY69" fmla="*/ 1563126 h 2752820"/>
                  <a:gd name="connsiteX70" fmla="*/ 473315 w 1206591"/>
                  <a:gd name="connsiteY70" fmla="*/ 1495321 h 2752820"/>
                  <a:gd name="connsiteX71" fmla="*/ 471341 w 1206591"/>
                  <a:gd name="connsiteY71" fmla="*/ 1476454 h 2752820"/>
                  <a:gd name="connsiteX72" fmla="*/ 495253 w 1206591"/>
                  <a:gd name="connsiteY72" fmla="*/ 1441134 h 2752820"/>
                  <a:gd name="connsiteX73" fmla="*/ 463662 w 1206591"/>
                  <a:gd name="connsiteY73" fmla="*/ 1350750 h 2752820"/>
                  <a:gd name="connsiteX74" fmla="*/ 449841 w 1206591"/>
                  <a:gd name="connsiteY74" fmla="*/ 1348117 h 2752820"/>
                  <a:gd name="connsiteX75" fmla="*/ 437556 w 1206591"/>
                  <a:gd name="connsiteY75" fmla="*/ 1335173 h 2752820"/>
                  <a:gd name="connsiteX76" fmla="*/ 438214 w 1206591"/>
                  <a:gd name="connsiteY76" fmla="*/ 1311042 h 2752820"/>
                  <a:gd name="connsiteX77" fmla="*/ 422638 w 1206591"/>
                  <a:gd name="connsiteY77" fmla="*/ 1304021 h 2752820"/>
                  <a:gd name="connsiteX78" fmla="*/ 406404 w 1206591"/>
                  <a:gd name="connsiteY78" fmla="*/ 1304021 h 2752820"/>
                  <a:gd name="connsiteX79" fmla="*/ 348049 w 1206591"/>
                  <a:gd name="connsiteY79" fmla="*/ 1311041 h 2752820"/>
                  <a:gd name="connsiteX80" fmla="*/ 334447 w 1206591"/>
                  <a:gd name="connsiteY80" fmla="*/ 1296343 h 2752820"/>
                  <a:gd name="connsiteX81" fmla="*/ 338177 w 1206591"/>
                  <a:gd name="connsiteY81" fmla="*/ 1192356 h 2752820"/>
                  <a:gd name="connsiteX82" fmla="*/ 339472 w 1206591"/>
                  <a:gd name="connsiteY82" fmla="*/ 1143444 h 2752820"/>
                  <a:gd name="connsiteX83" fmla="*/ 265987 w 1206591"/>
                  <a:gd name="connsiteY83" fmla="*/ 1103558 h 2752820"/>
                  <a:gd name="connsiteX84" fmla="*/ 0 w 1206591"/>
                  <a:gd name="connsiteY84" fmla="*/ 603296 h 2752820"/>
                  <a:gd name="connsiteX85" fmla="*/ 47410 w 1206591"/>
                  <a:gd name="connsiteY85" fmla="*/ 368466 h 2752820"/>
                  <a:gd name="connsiteX0" fmla="*/ 47410 w 1206591"/>
                  <a:gd name="connsiteY0" fmla="*/ 368466 h 2752820"/>
                  <a:gd name="connsiteX1" fmla="*/ 603296 w 1206591"/>
                  <a:gd name="connsiteY1" fmla="*/ 0 h 2752820"/>
                  <a:gd name="connsiteX2" fmla="*/ 838125 w 1206591"/>
                  <a:gd name="connsiteY2" fmla="*/ 47410 h 2752820"/>
                  <a:gd name="connsiteX3" fmla="*/ 877680 w 1206591"/>
                  <a:gd name="connsiteY3" fmla="*/ 72242 h 2752820"/>
                  <a:gd name="connsiteX4" fmla="*/ 665356 w 1206591"/>
                  <a:gd name="connsiteY4" fmla="*/ 176012 h 2752820"/>
                  <a:gd name="connsiteX5" fmla="*/ 603296 w 1206591"/>
                  <a:gd name="connsiteY5" fmla="*/ 163483 h 2752820"/>
                  <a:gd name="connsiteX6" fmla="*/ 443859 w 1206591"/>
                  <a:gd name="connsiteY6" fmla="*/ 322919 h 2752820"/>
                  <a:gd name="connsiteX7" fmla="*/ 603296 w 1206591"/>
                  <a:gd name="connsiteY7" fmla="*/ 482356 h 2752820"/>
                  <a:gd name="connsiteX8" fmla="*/ 762733 w 1206591"/>
                  <a:gd name="connsiteY8" fmla="*/ 322919 h 2752820"/>
                  <a:gd name="connsiteX9" fmla="*/ 753492 w 1206591"/>
                  <a:gd name="connsiteY9" fmla="*/ 277148 h 2752820"/>
                  <a:gd name="connsiteX10" fmla="*/ 785562 w 1206591"/>
                  <a:gd name="connsiteY10" fmla="*/ 266006 h 2752820"/>
                  <a:gd name="connsiteX11" fmla="*/ 963332 w 1206591"/>
                  <a:gd name="connsiteY11" fmla="*/ 139490 h 2752820"/>
                  <a:gd name="connsiteX12" fmla="*/ 972122 w 1206591"/>
                  <a:gd name="connsiteY12" fmla="*/ 129039 h 2752820"/>
                  <a:gd name="connsiteX13" fmla="*/ 1029890 w 1206591"/>
                  <a:gd name="connsiteY13" fmla="*/ 176701 h 2752820"/>
                  <a:gd name="connsiteX14" fmla="*/ 1206591 w 1206591"/>
                  <a:gd name="connsiteY14" fmla="*/ 603295 h 2752820"/>
                  <a:gd name="connsiteX15" fmla="*/ 940604 w 1206591"/>
                  <a:gd name="connsiteY15" fmla="*/ 1103558 h 2752820"/>
                  <a:gd name="connsiteX16" fmla="*/ 857670 w 1206591"/>
                  <a:gd name="connsiteY16" fmla="*/ 1148573 h 2752820"/>
                  <a:gd name="connsiteX17" fmla="*/ 857670 w 1206591"/>
                  <a:gd name="connsiteY17" fmla="*/ 2588272 h 2752820"/>
                  <a:gd name="connsiteX18" fmla="*/ 858547 w 1206591"/>
                  <a:gd name="connsiteY18" fmla="*/ 2599022 h 2752820"/>
                  <a:gd name="connsiteX19" fmla="*/ 853940 w 1206591"/>
                  <a:gd name="connsiteY19" fmla="*/ 2605603 h 2752820"/>
                  <a:gd name="connsiteX20" fmla="*/ 792294 w 1206591"/>
                  <a:gd name="connsiteY20" fmla="*/ 2666372 h 2752820"/>
                  <a:gd name="connsiteX21" fmla="*/ 755438 w 1206591"/>
                  <a:gd name="connsiteY21" fmla="*/ 2700595 h 2752820"/>
                  <a:gd name="connsiteX22" fmla="*/ 754564 w 1206591"/>
                  <a:gd name="connsiteY22" fmla="*/ 2698017 h 2752820"/>
                  <a:gd name="connsiteX23" fmla="*/ 754561 w 1206591"/>
                  <a:gd name="connsiteY23" fmla="*/ 2698182 h 2752820"/>
                  <a:gd name="connsiteX24" fmla="*/ 753684 w 1206591"/>
                  <a:gd name="connsiteY24" fmla="*/ 2702350 h 2752820"/>
                  <a:gd name="connsiteX25" fmla="*/ 710465 w 1206591"/>
                  <a:gd name="connsiteY25" fmla="*/ 2745349 h 2752820"/>
                  <a:gd name="connsiteX26" fmla="*/ 691819 w 1206591"/>
                  <a:gd name="connsiteY26" fmla="*/ 2752808 h 2752820"/>
                  <a:gd name="connsiteX27" fmla="*/ 657156 w 1206591"/>
                  <a:gd name="connsiteY27" fmla="*/ 2751930 h 2752820"/>
                  <a:gd name="connsiteX28" fmla="*/ 657149 w 1206591"/>
                  <a:gd name="connsiteY28" fmla="*/ 2747739 h 2752820"/>
                  <a:gd name="connsiteX29" fmla="*/ 655130 w 1206591"/>
                  <a:gd name="connsiteY29" fmla="*/ 2750014 h 2752820"/>
                  <a:gd name="connsiteX30" fmla="*/ 650136 w 1206591"/>
                  <a:gd name="connsiteY30" fmla="*/ 2750394 h 2752820"/>
                  <a:gd name="connsiteX31" fmla="*/ 636754 w 1206591"/>
                  <a:gd name="connsiteY31" fmla="*/ 2739645 h 2752820"/>
                  <a:gd name="connsiteX32" fmla="*/ 464979 w 1206591"/>
                  <a:gd name="connsiteY32" fmla="*/ 2536499 h 2752820"/>
                  <a:gd name="connsiteX33" fmla="*/ 466076 w 1206591"/>
                  <a:gd name="connsiteY33" fmla="*/ 2504909 h 2752820"/>
                  <a:gd name="connsiteX34" fmla="*/ 512365 w 1206591"/>
                  <a:gd name="connsiteY34" fmla="*/ 2450064 h 2752820"/>
                  <a:gd name="connsiteX35" fmla="*/ 513461 w 1206591"/>
                  <a:gd name="connsiteY35" fmla="*/ 2414304 h 2752820"/>
                  <a:gd name="connsiteX36" fmla="*/ 542639 w 1206591"/>
                  <a:gd name="connsiteY36" fmla="*/ 2356607 h 2752820"/>
                  <a:gd name="connsiteX37" fmla="*/ 640702 w 1206591"/>
                  <a:gd name="connsiteY37" fmla="*/ 2281579 h 2752820"/>
                  <a:gd name="connsiteX38" fmla="*/ 657156 w 1206591"/>
                  <a:gd name="connsiteY38" fmla="*/ 2261176 h 2752820"/>
                  <a:gd name="connsiteX39" fmla="*/ 659999 w 1206591"/>
                  <a:gd name="connsiteY39" fmla="*/ 2263633 h 2752820"/>
                  <a:gd name="connsiteX40" fmla="*/ 660008 w 1206591"/>
                  <a:gd name="connsiteY40" fmla="*/ 2261397 h 2752820"/>
                  <a:gd name="connsiteX41" fmla="*/ 661105 w 1206591"/>
                  <a:gd name="connsiteY41" fmla="*/ 2256131 h 2752820"/>
                  <a:gd name="connsiteX42" fmla="*/ 679094 w 1206591"/>
                  <a:gd name="connsiteY42" fmla="*/ 2199970 h 2752820"/>
                  <a:gd name="connsiteX43" fmla="*/ 680850 w 1206591"/>
                  <a:gd name="connsiteY43" fmla="*/ 2198873 h 2752820"/>
                  <a:gd name="connsiteX44" fmla="*/ 678655 w 1206591"/>
                  <a:gd name="connsiteY44" fmla="*/ 2173205 h 2752820"/>
                  <a:gd name="connsiteX45" fmla="*/ 663080 w 1206591"/>
                  <a:gd name="connsiteY45" fmla="*/ 2157849 h 2752820"/>
                  <a:gd name="connsiteX46" fmla="*/ 663299 w 1206591"/>
                  <a:gd name="connsiteY46" fmla="*/ 2156313 h 2752820"/>
                  <a:gd name="connsiteX47" fmla="*/ 663807 w 1206591"/>
                  <a:gd name="connsiteY47" fmla="*/ 2151829 h 2752820"/>
                  <a:gd name="connsiteX48" fmla="*/ 661325 w 1206591"/>
                  <a:gd name="connsiteY48" fmla="*/ 2155874 h 2752820"/>
                  <a:gd name="connsiteX49" fmla="*/ 582567 w 1206591"/>
                  <a:gd name="connsiteY49" fmla="*/ 2089402 h 2752820"/>
                  <a:gd name="connsiteX50" fmla="*/ 580320 w 1206591"/>
                  <a:gd name="connsiteY50" fmla="*/ 2084265 h 2752820"/>
                  <a:gd name="connsiteX51" fmla="*/ 577741 w 1206591"/>
                  <a:gd name="connsiteY51" fmla="*/ 2085892 h 2752820"/>
                  <a:gd name="connsiteX52" fmla="*/ 573792 w 1206591"/>
                  <a:gd name="connsiteY52" fmla="*/ 2083259 h 2752820"/>
                  <a:gd name="connsiteX53" fmla="*/ 559971 w 1206591"/>
                  <a:gd name="connsiteY53" fmla="*/ 2070316 h 2752820"/>
                  <a:gd name="connsiteX54" fmla="*/ 575766 w 1206591"/>
                  <a:gd name="connsiteY54" fmla="*/ 2039603 h 2752820"/>
                  <a:gd name="connsiteX55" fmla="*/ 581909 w 1206591"/>
                  <a:gd name="connsiteY55" fmla="*/ 2023588 h 2752820"/>
                  <a:gd name="connsiteX56" fmla="*/ 575985 w 1206591"/>
                  <a:gd name="connsiteY56" fmla="*/ 1975544 h 2752820"/>
                  <a:gd name="connsiteX57" fmla="*/ 527502 w 1206591"/>
                  <a:gd name="connsiteY57" fmla="*/ 1912143 h 2752820"/>
                  <a:gd name="connsiteX58" fmla="*/ 527502 w 1206591"/>
                  <a:gd name="connsiteY58" fmla="*/ 1883623 h 2752820"/>
                  <a:gd name="connsiteX59" fmla="*/ 562164 w 1206591"/>
                  <a:gd name="connsiteY59" fmla="*/ 1814738 h 2752820"/>
                  <a:gd name="connsiteX60" fmla="*/ 543736 w 1206591"/>
                  <a:gd name="connsiteY60" fmla="*/ 1755725 h 2752820"/>
                  <a:gd name="connsiteX61" fmla="*/ 532109 w 1206591"/>
                  <a:gd name="connsiteY61" fmla="*/ 1738613 h 2752820"/>
                  <a:gd name="connsiteX62" fmla="*/ 534084 w 1206591"/>
                  <a:gd name="connsiteY62" fmla="*/ 1736639 h 2752820"/>
                  <a:gd name="connsiteX63" fmla="*/ 534303 w 1206591"/>
                  <a:gd name="connsiteY63" fmla="*/ 1736200 h 2752820"/>
                  <a:gd name="connsiteX64" fmla="*/ 532109 w 1206591"/>
                  <a:gd name="connsiteY64" fmla="*/ 1735103 h 2752820"/>
                  <a:gd name="connsiteX65" fmla="*/ 501616 w 1206591"/>
                  <a:gd name="connsiteY65" fmla="*/ 1709874 h 2752820"/>
                  <a:gd name="connsiteX66" fmla="*/ 497008 w 1206591"/>
                  <a:gd name="connsiteY66" fmla="*/ 1687937 h 2752820"/>
                  <a:gd name="connsiteX67" fmla="*/ 531808 w 1206591"/>
                  <a:gd name="connsiteY67" fmla="*/ 1626564 h 2752820"/>
                  <a:gd name="connsiteX68" fmla="*/ 531822 w 1206591"/>
                  <a:gd name="connsiteY68" fmla="*/ 1627420 h 2752820"/>
                  <a:gd name="connsiteX69" fmla="*/ 532461 w 1206591"/>
                  <a:gd name="connsiteY69" fmla="*/ 1563126 h 2752820"/>
                  <a:gd name="connsiteX70" fmla="*/ 473315 w 1206591"/>
                  <a:gd name="connsiteY70" fmla="*/ 1495321 h 2752820"/>
                  <a:gd name="connsiteX71" fmla="*/ 471341 w 1206591"/>
                  <a:gd name="connsiteY71" fmla="*/ 1476454 h 2752820"/>
                  <a:gd name="connsiteX72" fmla="*/ 495253 w 1206591"/>
                  <a:gd name="connsiteY72" fmla="*/ 1441134 h 2752820"/>
                  <a:gd name="connsiteX73" fmla="*/ 463662 w 1206591"/>
                  <a:gd name="connsiteY73" fmla="*/ 1350750 h 2752820"/>
                  <a:gd name="connsiteX74" fmla="*/ 449841 w 1206591"/>
                  <a:gd name="connsiteY74" fmla="*/ 1348117 h 2752820"/>
                  <a:gd name="connsiteX75" fmla="*/ 437556 w 1206591"/>
                  <a:gd name="connsiteY75" fmla="*/ 1335173 h 2752820"/>
                  <a:gd name="connsiteX76" fmla="*/ 438214 w 1206591"/>
                  <a:gd name="connsiteY76" fmla="*/ 1311042 h 2752820"/>
                  <a:gd name="connsiteX77" fmla="*/ 422638 w 1206591"/>
                  <a:gd name="connsiteY77" fmla="*/ 1304021 h 2752820"/>
                  <a:gd name="connsiteX78" fmla="*/ 406404 w 1206591"/>
                  <a:gd name="connsiteY78" fmla="*/ 1304021 h 2752820"/>
                  <a:gd name="connsiteX79" fmla="*/ 348049 w 1206591"/>
                  <a:gd name="connsiteY79" fmla="*/ 1311041 h 2752820"/>
                  <a:gd name="connsiteX80" fmla="*/ 334447 w 1206591"/>
                  <a:gd name="connsiteY80" fmla="*/ 1296343 h 2752820"/>
                  <a:gd name="connsiteX81" fmla="*/ 338177 w 1206591"/>
                  <a:gd name="connsiteY81" fmla="*/ 1192356 h 2752820"/>
                  <a:gd name="connsiteX82" fmla="*/ 339472 w 1206591"/>
                  <a:gd name="connsiteY82" fmla="*/ 1143444 h 2752820"/>
                  <a:gd name="connsiteX83" fmla="*/ 265987 w 1206591"/>
                  <a:gd name="connsiteY83" fmla="*/ 1103558 h 2752820"/>
                  <a:gd name="connsiteX84" fmla="*/ 0 w 1206591"/>
                  <a:gd name="connsiteY84" fmla="*/ 603296 h 2752820"/>
                  <a:gd name="connsiteX85" fmla="*/ 47410 w 1206591"/>
                  <a:gd name="connsiteY85" fmla="*/ 368466 h 2752820"/>
                  <a:gd name="connsiteX0" fmla="*/ 47410 w 1206591"/>
                  <a:gd name="connsiteY0" fmla="*/ 368466 h 2752820"/>
                  <a:gd name="connsiteX1" fmla="*/ 603296 w 1206591"/>
                  <a:gd name="connsiteY1" fmla="*/ 0 h 2752820"/>
                  <a:gd name="connsiteX2" fmla="*/ 838125 w 1206591"/>
                  <a:gd name="connsiteY2" fmla="*/ 47410 h 2752820"/>
                  <a:gd name="connsiteX3" fmla="*/ 877680 w 1206591"/>
                  <a:gd name="connsiteY3" fmla="*/ 72242 h 2752820"/>
                  <a:gd name="connsiteX4" fmla="*/ 665356 w 1206591"/>
                  <a:gd name="connsiteY4" fmla="*/ 176012 h 2752820"/>
                  <a:gd name="connsiteX5" fmla="*/ 603296 w 1206591"/>
                  <a:gd name="connsiteY5" fmla="*/ 163483 h 2752820"/>
                  <a:gd name="connsiteX6" fmla="*/ 443859 w 1206591"/>
                  <a:gd name="connsiteY6" fmla="*/ 322919 h 2752820"/>
                  <a:gd name="connsiteX7" fmla="*/ 603296 w 1206591"/>
                  <a:gd name="connsiteY7" fmla="*/ 482356 h 2752820"/>
                  <a:gd name="connsiteX8" fmla="*/ 762733 w 1206591"/>
                  <a:gd name="connsiteY8" fmla="*/ 322919 h 2752820"/>
                  <a:gd name="connsiteX9" fmla="*/ 753492 w 1206591"/>
                  <a:gd name="connsiteY9" fmla="*/ 277148 h 2752820"/>
                  <a:gd name="connsiteX10" fmla="*/ 785562 w 1206591"/>
                  <a:gd name="connsiteY10" fmla="*/ 266006 h 2752820"/>
                  <a:gd name="connsiteX11" fmla="*/ 941063 w 1206591"/>
                  <a:gd name="connsiteY11" fmla="*/ 125493 h 2752820"/>
                  <a:gd name="connsiteX12" fmla="*/ 972122 w 1206591"/>
                  <a:gd name="connsiteY12" fmla="*/ 129039 h 2752820"/>
                  <a:gd name="connsiteX13" fmla="*/ 1029890 w 1206591"/>
                  <a:gd name="connsiteY13" fmla="*/ 176701 h 2752820"/>
                  <a:gd name="connsiteX14" fmla="*/ 1206591 w 1206591"/>
                  <a:gd name="connsiteY14" fmla="*/ 603295 h 2752820"/>
                  <a:gd name="connsiteX15" fmla="*/ 940604 w 1206591"/>
                  <a:gd name="connsiteY15" fmla="*/ 1103558 h 2752820"/>
                  <a:gd name="connsiteX16" fmla="*/ 857670 w 1206591"/>
                  <a:gd name="connsiteY16" fmla="*/ 1148573 h 2752820"/>
                  <a:gd name="connsiteX17" fmla="*/ 857670 w 1206591"/>
                  <a:gd name="connsiteY17" fmla="*/ 2588272 h 2752820"/>
                  <a:gd name="connsiteX18" fmla="*/ 858547 w 1206591"/>
                  <a:gd name="connsiteY18" fmla="*/ 2599022 h 2752820"/>
                  <a:gd name="connsiteX19" fmla="*/ 853940 w 1206591"/>
                  <a:gd name="connsiteY19" fmla="*/ 2605603 h 2752820"/>
                  <a:gd name="connsiteX20" fmla="*/ 792294 w 1206591"/>
                  <a:gd name="connsiteY20" fmla="*/ 2666372 h 2752820"/>
                  <a:gd name="connsiteX21" fmla="*/ 755438 w 1206591"/>
                  <a:gd name="connsiteY21" fmla="*/ 2700595 h 2752820"/>
                  <a:gd name="connsiteX22" fmla="*/ 754564 w 1206591"/>
                  <a:gd name="connsiteY22" fmla="*/ 2698017 h 2752820"/>
                  <a:gd name="connsiteX23" fmla="*/ 754561 w 1206591"/>
                  <a:gd name="connsiteY23" fmla="*/ 2698182 h 2752820"/>
                  <a:gd name="connsiteX24" fmla="*/ 753684 w 1206591"/>
                  <a:gd name="connsiteY24" fmla="*/ 2702350 h 2752820"/>
                  <a:gd name="connsiteX25" fmla="*/ 710465 w 1206591"/>
                  <a:gd name="connsiteY25" fmla="*/ 2745349 h 2752820"/>
                  <a:gd name="connsiteX26" fmla="*/ 691819 w 1206591"/>
                  <a:gd name="connsiteY26" fmla="*/ 2752808 h 2752820"/>
                  <a:gd name="connsiteX27" fmla="*/ 657156 w 1206591"/>
                  <a:gd name="connsiteY27" fmla="*/ 2751930 h 2752820"/>
                  <a:gd name="connsiteX28" fmla="*/ 657149 w 1206591"/>
                  <a:gd name="connsiteY28" fmla="*/ 2747739 h 2752820"/>
                  <a:gd name="connsiteX29" fmla="*/ 655130 w 1206591"/>
                  <a:gd name="connsiteY29" fmla="*/ 2750014 h 2752820"/>
                  <a:gd name="connsiteX30" fmla="*/ 650136 w 1206591"/>
                  <a:gd name="connsiteY30" fmla="*/ 2750394 h 2752820"/>
                  <a:gd name="connsiteX31" fmla="*/ 636754 w 1206591"/>
                  <a:gd name="connsiteY31" fmla="*/ 2739645 h 2752820"/>
                  <a:gd name="connsiteX32" fmla="*/ 464979 w 1206591"/>
                  <a:gd name="connsiteY32" fmla="*/ 2536499 h 2752820"/>
                  <a:gd name="connsiteX33" fmla="*/ 466076 w 1206591"/>
                  <a:gd name="connsiteY33" fmla="*/ 2504909 h 2752820"/>
                  <a:gd name="connsiteX34" fmla="*/ 512365 w 1206591"/>
                  <a:gd name="connsiteY34" fmla="*/ 2450064 h 2752820"/>
                  <a:gd name="connsiteX35" fmla="*/ 513461 w 1206591"/>
                  <a:gd name="connsiteY35" fmla="*/ 2414304 h 2752820"/>
                  <a:gd name="connsiteX36" fmla="*/ 542639 w 1206591"/>
                  <a:gd name="connsiteY36" fmla="*/ 2356607 h 2752820"/>
                  <a:gd name="connsiteX37" fmla="*/ 640702 w 1206591"/>
                  <a:gd name="connsiteY37" fmla="*/ 2281579 h 2752820"/>
                  <a:gd name="connsiteX38" fmla="*/ 657156 w 1206591"/>
                  <a:gd name="connsiteY38" fmla="*/ 2261176 h 2752820"/>
                  <a:gd name="connsiteX39" fmla="*/ 659999 w 1206591"/>
                  <a:gd name="connsiteY39" fmla="*/ 2263633 h 2752820"/>
                  <a:gd name="connsiteX40" fmla="*/ 660008 w 1206591"/>
                  <a:gd name="connsiteY40" fmla="*/ 2261397 h 2752820"/>
                  <a:gd name="connsiteX41" fmla="*/ 661105 w 1206591"/>
                  <a:gd name="connsiteY41" fmla="*/ 2256131 h 2752820"/>
                  <a:gd name="connsiteX42" fmla="*/ 679094 w 1206591"/>
                  <a:gd name="connsiteY42" fmla="*/ 2199970 h 2752820"/>
                  <a:gd name="connsiteX43" fmla="*/ 680850 w 1206591"/>
                  <a:gd name="connsiteY43" fmla="*/ 2198873 h 2752820"/>
                  <a:gd name="connsiteX44" fmla="*/ 678655 w 1206591"/>
                  <a:gd name="connsiteY44" fmla="*/ 2173205 h 2752820"/>
                  <a:gd name="connsiteX45" fmla="*/ 663080 w 1206591"/>
                  <a:gd name="connsiteY45" fmla="*/ 2157849 h 2752820"/>
                  <a:gd name="connsiteX46" fmla="*/ 663299 w 1206591"/>
                  <a:gd name="connsiteY46" fmla="*/ 2156313 h 2752820"/>
                  <a:gd name="connsiteX47" fmla="*/ 663807 w 1206591"/>
                  <a:gd name="connsiteY47" fmla="*/ 2151829 h 2752820"/>
                  <a:gd name="connsiteX48" fmla="*/ 661325 w 1206591"/>
                  <a:gd name="connsiteY48" fmla="*/ 2155874 h 2752820"/>
                  <a:gd name="connsiteX49" fmla="*/ 582567 w 1206591"/>
                  <a:gd name="connsiteY49" fmla="*/ 2089402 h 2752820"/>
                  <a:gd name="connsiteX50" fmla="*/ 580320 w 1206591"/>
                  <a:gd name="connsiteY50" fmla="*/ 2084265 h 2752820"/>
                  <a:gd name="connsiteX51" fmla="*/ 577741 w 1206591"/>
                  <a:gd name="connsiteY51" fmla="*/ 2085892 h 2752820"/>
                  <a:gd name="connsiteX52" fmla="*/ 573792 w 1206591"/>
                  <a:gd name="connsiteY52" fmla="*/ 2083259 h 2752820"/>
                  <a:gd name="connsiteX53" fmla="*/ 559971 w 1206591"/>
                  <a:gd name="connsiteY53" fmla="*/ 2070316 h 2752820"/>
                  <a:gd name="connsiteX54" fmla="*/ 575766 w 1206591"/>
                  <a:gd name="connsiteY54" fmla="*/ 2039603 h 2752820"/>
                  <a:gd name="connsiteX55" fmla="*/ 581909 w 1206591"/>
                  <a:gd name="connsiteY55" fmla="*/ 2023588 h 2752820"/>
                  <a:gd name="connsiteX56" fmla="*/ 575985 w 1206591"/>
                  <a:gd name="connsiteY56" fmla="*/ 1975544 h 2752820"/>
                  <a:gd name="connsiteX57" fmla="*/ 527502 w 1206591"/>
                  <a:gd name="connsiteY57" fmla="*/ 1912143 h 2752820"/>
                  <a:gd name="connsiteX58" fmla="*/ 527502 w 1206591"/>
                  <a:gd name="connsiteY58" fmla="*/ 1883623 h 2752820"/>
                  <a:gd name="connsiteX59" fmla="*/ 562164 w 1206591"/>
                  <a:gd name="connsiteY59" fmla="*/ 1814738 h 2752820"/>
                  <a:gd name="connsiteX60" fmla="*/ 543736 w 1206591"/>
                  <a:gd name="connsiteY60" fmla="*/ 1755725 h 2752820"/>
                  <a:gd name="connsiteX61" fmla="*/ 532109 w 1206591"/>
                  <a:gd name="connsiteY61" fmla="*/ 1738613 h 2752820"/>
                  <a:gd name="connsiteX62" fmla="*/ 534084 w 1206591"/>
                  <a:gd name="connsiteY62" fmla="*/ 1736639 h 2752820"/>
                  <a:gd name="connsiteX63" fmla="*/ 534303 w 1206591"/>
                  <a:gd name="connsiteY63" fmla="*/ 1736200 h 2752820"/>
                  <a:gd name="connsiteX64" fmla="*/ 532109 w 1206591"/>
                  <a:gd name="connsiteY64" fmla="*/ 1735103 h 2752820"/>
                  <a:gd name="connsiteX65" fmla="*/ 501616 w 1206591"/>
                  <a:gd name="connsiteY65" fmla="*/ 1709874 h 2752820"/>
                  <a:gd name="connsiteX66" fmla="*/ 497008 w 1206591"/>
                  <a:gd name="connsiteY66" fmla="*/ 1687937 h 2752820"/>
                  <a:gd name="connsiteX67" fmla="*/ 531808 w 1206591"/>
                  <a:gd name="connsiteY67" fmla="*/ 1626564 h 2752820"/>
                  <a:gd name="connsiteX68" fmla="*/ 531822 w 1206591"/>
                  <a:gd name="connsiteY68" fmla="*/ 1627420 h 2752820"/>
                  <a:gd name="connsiteX69" fmla="*/ 532461 w 1206591"/>
                  <a:gd name="connsiteY69" fmla="*/ 1563126 h 2752820"/>
                  <a:gd name="connsiteX70" fmla="*/ 473315 w 1206591"/>
                  <a:gd name="connsiteY70" fmla="*/ 1495321 h 2752820"/>
                  <a:gd name="connsiteX71" fmla="*/ 471341 w 1206591"/>
                  <a:gd name="connsiteY71" fmla="*/ 1476454 h 2752820"/>
                  <a:gd name="connsiteX72" fmla="*/ 495253 w 1206591"/>
                  <a:gd name="connsiteY72" fmla="*/ 1441134 h 2752820"/>
                  <a:gd name="connsiteX73" fmla="*/ 463662 w 1206591"/>
                  <a:gd name="connsiteY73" fmla="*/ 1350750 h 2752820"/>
                  <a:gd name="connsiteX74" fmla="*/ 449841 w 1206591"/>
                  <a:gd name="connsiteY74" fmla="*/ 1348117 h 2752820"/>
                  <a:gd name="connsiteX75" fmla="*/ 437556 w 1206591"/>
                  <a:gd name="connsiteY75" fmla="*/ 1335173 h 2752820"/>
                  <a:gd name="connsiteX76" fmla="*/ 438214 w 1206591"/>
                  <a:gd name="connsiteY76" fmla="*/ 1311042 h 2752820"/>
                  <a:gd name="connsiteX77" fmla="*/ 422638 w 1206591"/>
                  <a:gd name="connsiteY77" fmla="*/ 1304021 h 2752820"/>
                  <a:gd name="connsiteX78" fmla="*/ 406404 w 1206591"/>
                  <a:gd name="connsiteY78" fmla="*/ 1304021 h 2752820"/>
                  <a:gd name="connsiteX79" fmla="*/ 348049 w 1206591"/>
                  <a:gd name="connsiteY79" fmla="*/ 1311041 h 2752820"/>
                  <a:gd name="connsiteX80" fmla="*/ 334447 w 1206591"/>
                  <a:gd name="connsiteY80" fmla="*/ 1296343 h 2752820"/>
                  <a:gd name="connsiteX81" fmla="*/ 338177 w 1206591"/>
                  <a:gd name="connsiteY81" fmla="*/ 1192356 h 2752820"/>
                  <a:gd name="connsiteX82" fmla="*/ 339472 w 1206591"/>
                  <a:gd name="connsiteY82" fmla="*/ 1143444 h 2752820"/>
                  <a:gd name="connsiteX83" fmla="*/ 265987 w 1206591"/>
                  <a:gd name="connsiteY83" fmla="*/ 1103558 h 2752820"/>
                  <a:gd name="connsiteX84" fmla="*/ 0 w 1206591"/>
                  <a:gd name="connsiteY84" fmla="*/ 603296 h 2752820"/>
                  <a:gd name="connsiteX85" fmla="*/ 47410 w 1206591"/>
                  <a:gd name="connsiteY85" fmla="*/ 368466 h 2752820"/>
                  <a:gd name="connsiteX0" fmla="*/ 47410 w 1206591"/>
                  <a:gd name="connsiteY0" fmla="*/ 368466 h 2752820"/>
                  <a:gd name="connsiteX1" fmla="*/ 603296 w 1206591"/>
                  <a:gd name="connsiteY1" fmla="*/ 0 h 2752820"/>
                  <a:gd name="connsiteX2" fmla="*/ 838125 w 1206591"/>
                  <a:gd name="connsiteY2" fmla="*/ 47410 h 2752820"/>
                  <a:gd name="connsiteX3" fmla="*/ 877680 w 1206591"/>
                  <a:gd name="connsiteY3" fmla="*/ 72242 h 2752820"/>
                  <a:gd name="connsiteX4" fmla="*/ 665356 w 1206591"/>
                  <a:gd name="connsiteY4" fmla="*/ 176012 h 2752820"/>
                  <a:gd name="connsiteX5" fmla="*/ 603296 w 1206591"/>
                  <a:gd name="connsiteY5" fmla="*/ 163483 h 2752820"/>
                  <a:gd name="connsiteX6" fmla="*/ 443859 w 1206591"/>
                  <a:gd name="connsiteY6" fmla="*/ 322919 h 2752820"/>
                  <a:gd name="connsiteX7" fmla="*/ 603296 w 1206591"/>
                  <a:gd name="connsiteY7" fmla="*/ 482356 h 2752820"/>
                  <a:gd name="connsiteX8" fmla="*/ 762733 w 1206591"/>
                  <a:gd name="connsiteY8" fmla="*/ 322919 h 2752820"/>
                  <a:gd name="connsiteX9" fmla="*/ 753492 w 1206591"/>
                  <a:gd name="connsiteY9" fmla="*/ 277148 h 2752820"/>
                  <a:gd name="connsiteX10" fmla="*/ 785562 w 1206591"/>
                  <a:gd name="connsiteY10" fmla="*/ 266006 h 2752820"/>
                  <a:gd name="connsiteX11" fmla="*/ 938904 w 1206591"/>
                  <a:gd name="connsiteY11" fmla="*/ 129739 h 2752820"/>
                  <a:gd name="connsiteX12" fmla="*/ 972122 w 1206591"/>
                  <a:gd name="connsiteY12" fmla="*/ 129039 h 2752820"/>
                  <a:gd name="connsiteX13" fmla="*/ 1029890 w 1206591"/>
                  <a:gd name="connsiteY13" fmla="*/ 176701 h 2752820"/>
                  <a:gd name="connsiteX14" fmla="*/ 1206591 w 1206591"/>
                  <a:gd name="connsiteY14" fmla="*/ 603295 h 2752820"/>
                  <a:gd name="connsiteX15" fmla="*/ 940604 w 1206591"/>
                  <a:gd name="connsiteY15" fmla="*/ 1103558 h 2752820"/>
                  <a:gd name="connsiteX16" fmla="*/ 857670 w 1206591"/>
                  <a:gd name="connsiteY16" fmla="*/ 1148573 h 2752820"/>
                  <a:gd name="connsiteX17" fmla="*/ 857670 w 1206591"/>
                  <a:gd name="connsiteY17" fmla="*/ 2588272 h 2752820"/>
                  <a:gd name="connsiteX18" fmla="*/ 858547 w 1206591"/>
                  <a:gd name="connsiteY18" fmla="*/ 2599022 h 2752820"/>
                  <a:gd name="connsiteX19" fmla="*/ 853940 w 1206591"/>
                  <a:gd name="connsiteY19" fmla="*/ 2605603 h 2752820"/>
                  <a:gd name="connsiteX20" fmla="*/ 792294 w 1206591"/>
                  <a:gd name="connsiteY20" fmla="*/ 2666372 h 2752820"/>
                  <a:gd name="connsiteX21" fmla="*/ 755438 w 1206591"/>
                  <a:gd name="connsiteY21" fmla="*/ 2700595 h 2752820"/>
                  <a:gd name="connsiteX22" fmla="*/ 754564 w 1206591"/>
                  <a:gd name="connsiteY22" fmla="*/ 2698017 h 2752820"/>
                  <a:gd name="connsiteX23" fmla="*/ 754561 w 1206591"/>
                  <a:gd name="connsiteY23" fmla="*/ 2698182 h 2752820"/>
                  <a:gd name="connsiteX24" fmla="*/ 753684 w 1206591"/>
                  <a:gd name="connsiteY24" fmla="*/ 2702350 h 2752820"/>
                  <a:gd name="connsiteX25" fmla="*/ 710465 w 1206591"/>
                  <a:gd name="connsiteY25" fmla="*/ 2745349 h 2752820"/>
                  <a:gd name="connsiteX26" fmla="*/ 691819 w 1206591"/>
                  <a:gd name="connsiteY26" fmla="*/ 2752808 h 2752820"/>
                  <a:gd name="connsiteX27" fmla="*/ 657156 w 1206591"/>
                  <a:gd name="connsiteY27" fmla="*/ 2751930 h 2752820"/>
                  <a:gd name="connsiteX28" fmla="*/ 657149 w 1206591"/>
                  <a:gd name="connsiteY28" fmla="*/ 2747739 h 2752820"/>
                  <a:gd name="connsiteX29" fmla="*/ 655130 w 1206591"/>
                  <a:gd name="connsiteY29" fmla="*/ 2750014 h 2752820"/>
                  <a:gd name="connsiteX30" fmla="*/ 650136 w 1206591"/>
                  <a:gd name="connsiteY30" fmla="*/ 2750394 h 2752820"/>
                  <a:gd name="connsiteX31" fmla="*/ 636754 w 1206591"/>
                  <a:gd name="connsiteY31" fmla="*/ 2739645 h 2752820"/>
                  <a:gd name="connsiteX32" fmla="*/ 464979 w 1206591"/>
                  <a:gd name="connsiteY32" fmla="*/ 2536499 h 2752820"/>
                  <a:gd name="connsiteX33" fmla="*/ 466076 w 1206591"/>
                  <a:gd name="connsiteY33" fmla="*/ 2504909 h 2752820"/>
                  <a:gd name="connsiteX34" fmla="*/ 512365 w 1206591"/>
                  <a:gd name="connsiteY34" fmla="*/ 2450064 h 2752820"/>
                  <a:gd name="connsiteX35" fmla="*/ 513461 w 1206591"/>
                  <a:gd name="connsiteY35" fmla="*/ 2414304 h 2752820"/>
                  <a:gd name="connsiteX36" fmla="*/ 542639 w 1206591"/>
                  <a:gd name="connsiteY36" fmla="*/ 2356607 h 2752820"/>
                  <a:gd name="connsiteX37" fmla="*/ 640702 w 1206591"/>
                  <a:gd name="connsiteY37" fmla="*/ 2281579 h 2752820"/>
                  <a:gd name="connsiteX38" fmla="*/ 657156 w 1206591"/>
                  <a:gd name="connsiteY38" fmla="*/ 2261176 h 2752820"/>
                  <a:gd name="connsiteX39" fmla="*/ 659999 w 1206591"/>
                  <a:gd name="connsiteY39" fmla="*/ 2263633 h 2752820"/>
                  <a:gd name="connsiteX40" fmla="*/ 660008 w 1206591"/>
                  <a:gd name="connsiteY40" fmla="*/ 2261397 h 2752820"/>
                  <a:gd name="connsiteX41" fmla="*/ 661105 w 1206591"/>
                  <a:gd name="connsiteY41" fmla="*/ 2256131 h 2752820"/>
                  <a:gd name="connsiteX42" fmla="*/ 679094 w 1206591"/>
                  <a:gd name="connsiteY42" fmla="*/ 2199970 h 2752820"/>
                  <a:gd name="connsiteX43" fmla="*/ 680850 w 1206591"/>
                  <a:gd name="connsiteY43" fmla="*/ 2198873 h 2752820"/>
                  <a:gd name="connsiteX44" fmla="*/ 678655 w 1206591"/>
                  <a:gd name="connsiteY44" fmla="*/ 2173205 h 2752820"/>
                  <a:gd name="connsiteX45" fmla="*/ 663080 w 1206591"/>
                  <a:gd name="connsiteY45" fmla="*/ 2157849 h 2752820"/>
                  <a:gd name="connsiteX46" fmla="*/ 663299 w 1206591"/>
                  <a:gd name="connsiteY46" fmla="*/ 2156313 h 2752820"/>
                  <a:gd name="connsiteX47" fmla="*/ 663807 w 1206591"/>
                  <a:gd name="connsiteY47" fmla="*/ 2151829 h 2752820"/>
                  <a:gd name="connsiteX48" fmla="*/ 661325 w 1206591"/>
                  <a:gd name="connsiteY48" fmla="*/ 2155874 h 2752820"/>
                  <a:gd name="connsiteX49" fmla="*/ 582567 w 1206591"/>
                  <a:gd name="connsiteY49" fmla="*/ 2089402 h 2752820"/>
                  <a:gd name="connsiteX50" fmla="*/ 580320 w 1206591"/>
                  <a:gd name="connsiteY50" fmla="*/ 2084265 h 2752820"/>
                  <a:gd name="connsiteX51" fmla="*/ 577741 w 1206591"/>
                  <a:gd name="connsiteY51" fmla="*/ 2085892 h 2752820"/>
                  <a:gd name="connsiteX52" fmla="*/ 573792 w 1206591"/>
                  <a:gd name="connsiteY52" fmla="*/ 2083259 h 2752820"/>
                  <a:gd name="connsiteX53" fmla="*/ 559971 w 1206591"/>
                  <a:gd name="connsiteY53" fmla="*/ 2070316 h 2752820"/>
                  <a:gd name="connsiteX54" fmla="*/ 575766 w 1206591"/>
                  <a:gd name="connsiteY54" fmla="*/ 2039603 h 2752820"/>
                  <a:gd name="connsiteX55" fmla="*/ 581909 w 1206591"/>
                  <a:gd name="connsiteY55" fmla="*/ 2023588 h 2752820"/>
                  <a:gd name="connsiteX56" fmla="*/ 575985 w 1206591"/>
                  <a:gd name="connsiteY56" fmla="*/ 1975544 h 2752820"/>
                  <a:gd name="connsiteX57" fmla="*/ 527502 w 1206591"/>
                  <a:gd name="connsiteY57" fmla="*/ 1912143 h 2752820"/>
                  <a:gd name="connsiteX58" fmla="*/ 527502 w 1206591"/>
                  <a:gd name="connsiteY58" fmla="*/ 1883623 h 2752820"/>
                  <a:gd name="connsiteX59" fmla="*/ 562164 w 1206591"/>
                  <a:gd name="connsiteY59" fmla="*/ 1814738 h 2752820"/>
                  <a:gd name="connsiteX60" fmla="*/ 543736 w 1206591"/>
                  <a:gd name="connsiteY60" fmla="*/ 1755725 h 2752820"/>
                  <a:gd name="connsiteX61" fmla="*/ 532109 w 1206591"/>
                  <a:gd name="connsiteY61" fmla="*/ 1738613 h 2752820"/>
                  <a:gd name="connsiteX62" fmla="*/ 534084 w 1206591"/>
                  <a:gd name="connsiteY62" fmla="*/ 1736639 h 2752820"/>
                  <a:gd name="connsiteX63" fmla="*/ 534303 w 1206591"/>
                  <a:gd name="connsiteY63" fmla="*/ 1736200 h 2752820"/>
                  <a:gd name="connsiteX64" fmla="*/ 532109 w 1206591"/>
                  <a:gd name="connsiteY64" fmla="*/ 1735103 h 2752820"/>
                  <a:gd name="connsiteX65" fmla="*/ 501616 w 1206591"/>
                  <a:gd name="connsiteY65" fmla="*/ 1709874 h 2752820"/>
                  <a:gd name="connsiteX66" fmla="*/ 497008 w 1206591"/>
                  <a:gd name="connsiteY66" fmla="*/ 1687937 h 2752820"/>
                  <a:gd name="connsiteX67" fmla="*/ 531808 w 1206591"/>
                  <a:gd name="connsiteY67" fmla="*/ 1626564 h 2752820"/>
                  <a:gd name="connsiteX68" fmla="*/ 531822 w 1206591"/>
                  <a:gd name="connsiteY68" fmla="*/ 1627420 h 2752820"/>
                  <a:gd name="connsiteX69" fmla="*/ 532461 w 1206591"/>
                  <a:gd name="connsiteY69" fmla="*/ 1563126 h 2752820"/>
                  <a:gd name="connsiteX70" fmla="*/ 473315 w 1206591"/>
                  <a:gd name="connsiteY70" fmla="*/ 1495321 h 2752820"/>
                  <a:gd name="connsiteX71" fmla="*/ 471341 w 1206591"/>
                  <a:gd name="connsiteY71" fmla="*/ 1476454 h 2752820"/>
                  <a:gd name="connsiteX72" fmla="*/ 495253 w 1206591"/>
                  <a:gd name="connsiteY72" fmla="*/ 1441134 h 2752820"/>
                  <a:gd name="connsiteX73" fmla="*/ 463662 w 1206591"/>
                  <a:gd name="connsiteY73" fmla="*/ 1350750 h 2752820"/>
                  <a:gd name="connsiteX74" fmla="*/ 449841 w 1206591"/>
                  <a:gd name="connsiteY74" fmla="*/ 1348117 h 2752820"/>
                  <a:gd name="connsiteX75" fmla="*/ 437556 w 1206591"/>
                  <a:gd name="connsiteY75" fmla="*/ 1335173 h 2752820"/>
                  <a:gd name="connsiteX76" fmla="*/ 438214 w 1206591"/>
                  <a:gd name="connsiteY76" fmla="*/ 1311042 h 2752820"/>
                  <a:gd name="connsiteX77" fmla="*/ 422638 w 1206591"/>
                  <a:gd name="connsiteY77" fmla="*/ 1304021 h 2752820"/>
                  <a:gd name="connsiteX78" fmla="*/ 406404 w 1206591"/>
                  <a:gd name="connsiteY78" fmla="*/ 1304021 h 2752820"/>
                  <a:gd name="connsiteX79" fmla="*/ 348049 w 1206591"/>
                  <a:gd name="connsiteY79" fmla="*/ 1311041 h 2752820"/>
                  <a:gd name="connsiteX80" fmla="*/ 334447 w 1206591"/>
                  <a:gd name="connsiteY80" fmla="*/ 1296343 h 2752820"/>
                  <a:gd name="connsiteX81" fmla="*/ 338177 w 1206591"/>
                  <a:gd name="connsiteY81" fmla="*/ 1192356 h 2752820"/>
                  <a:gd name="connsiteX82" fmla="*/ 339472 w 1206591"/>
                  <a:gd name="connsiteY82" fmla="*/ 1143444 h 2752820"/>
                  <a:gd name="connsiteX83" fmla="*/ 265987 w 1206591"/>
                  <a:gd name="connsiteY83" fmla="*/ 1103558 h 2752820"/>
                  <a:gd name="connsiteX84" fmla="*/ 0 w 1206591"/>
                  <a:gd name="connsiteY84" fmla="*/ 603296 h 2752820"/>
                  <a:gd name="connsiteX85" fmla="*/ 47410 w 1206591"/>
                  <a:gd name="connsiteY85" fmla="*/ 368466 h 27528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206591" h="2752820">
                    <a:moveTo>
                      <a:pt x="47410" y="368466"/>
                    </a:moveTo>
                    <a:cubicBezTo>
                      <a:pt x="138995" y="151934"/>
                      <a:pt x="353402" y="0"/>
                      <a:pt x="603296" y="0"/>
                    </a:cubicBezTo>
                    <a:cubicBezTo>
                      <a:pt x="686593" y="0"/>
                      <a:pt x="765948" y="16882"/>
                      <a:pt x="838125" y="47410"/>
                    </a:cubicBezTo>
                    <a:lnTo>
                      <a:pt x="877680" y="72242"/>
                    </a:lnTo>
                    <a:lnTo>
                      <a:pt x="665356" y="176012"/>
                    </a:lnTo>
                    <a:cubicBezTo>
                      <a:pt x="646281" y="167944"/>
                      <a:pt x="625309" y="163483"/>
                      <a:pt x="603296" y="163483"/>
                    </a:cubicBezTo>
                    <a:cubicBezTo>
                      <a:pt x="515241" y="163482"/>
                      <a:pt x="443859" y="234864"/>
                      <a:pt x="443859" y="322919"/>
                    </a:cubicBezTo>
                    <a:cubicBezTo>
                      <a:pt x="443859" y="410974"/>
                      <a:pt x="515241" y="482356"/>
                      <a:pt x="603296" y="482356"/>
                    </a:cubicBezTo>
                    <a:cubicBezTo>
                      <a:pt x="691351" y="482356"/>
                      <a:pt x="762733" y="410974"/>
                      <a:pt x="762733" y="322919"/>
                    </a:cubicBezTo>
                    <a:lnTo>
                      <a:pt x="753492" y="277148"/>
                    </a:lnTo>
                    <a:lnTo>
                      <a:pt x="785562" y="266006"/>
                    </a:lnTo>
                    <a:cubicBezTo>
                      <a:pt x="852084" y="235545"/>
                      <a:pt x="888055" y="182914"/>
                      <a:pt x="938904" y="129739"/>
                    </a:cubicBezTo>
                    <a:lnTo>
                      <a:pt x="972122" y="129039"/>
                    </a:lnTo>
                    <a:lnTo>
                      <a:pt x="1029890" y="176701"/>
                    </a:lnTo>
                    <a:cubicBezTo>
                      <a:pt x="1139065" y="285875"/>
                      <a:pt x="1206591" y="436699"/>
                      <a:pt x="1206591" y="603295"/>
                    </a:cubicBezTo>
                    <a:cubicBezTo>
                      <a:pt x="1206591" y="811540"/>
                      <a:pt x="1101081" y="995141"/>
                      <a:pt x="940604" y="1103558"/>
                    </a:cubicBezTo>
                    <a:lnTo>
                      <a:pt x="857670" y="1148573"/>
                    </a:lnTo>
                    <a:lnTo>
                      <a:pt x="857670" y="2588272"/>
                    </a:lnTo>
                    <a:cubicBezTo>
                      <a:pt x="857669" y="2591783"/>
                      <a:pt x="856792" y="2595512"/>
                      <a:pt x="858547" y="2599022"/>
                    </a:cubicBezTo>
                    <a:lnTo>
                      <a:pt x="853940" y="2605603"/>
                    </a:lnTo>
                    <a:cubicBezTo>
                      <a:pt x="832879" y="2625347"/>
                      <a:pt x="812258" y="2645530"/>
                      <a:pt x="792294" y="2666372"/>
                    </a:cubicBezTo>
                    <a:cubicBezTo>
                      <a:pt x="780667" y="2678657"/>
                      <a:pt x="768601" y="2690065"/>
                      <a:pt x="755438" y="2700595"/>
                    </a:cubicBezTo>
                    <a:lnTo>
                      <a:pt x="754564" y="2698017"/>
                    </a:lnTo>
                    <a:lnTo>
                      <a:pt x="754561" y="2698182"/>
                    </a:lnTo>
                    <a:cubicBezTo>
                      <a:pt x="754341" y="2699498"/>
                      <a:pt x="754342" y="2701034"/>
                      <a:pt x="753684" y="2702350"/>
                    </a:cubicBezTo>
                    <a:lnTo>
                      <a:pt x="710465" y="2745349"/>
                    </a:lnTo>
                    <a:cubicBezTo>
                      <a:pt x="705420" y="2750394"/>
                      <a:pt x="699058" y="2753027"/>
                      <a:pt x="691819" y="2752808"/>
                    </a:cubicBezTo>
                    <a:lnTo>
                      <a:pt x="657156" y="2751930"/>
                    </a:lnTo>
                    <a:cubicBezTo>
                      <a:pt x="657154" y="2750533"/>
                      <a:pt x="657151" y="2749136"/>
                      <a:pt x="657149" y="2747739"/>
                    </a:cubicBezTo>
                    <a:lnTo>
                      <a:pt x="655130" y="2750014"/>
                    </a:lnTo>
                    <a:cubicBezTo>
                      <a:pt x="653989" y="2750545"/>
                      <a:pt x="652385" y="2750724"/>
                      <a:pt x="650136" y="2750394"/>
                    </a:cubicBezTo>
                    <a:cubicBezTo>
                      <a:pt x="644213" y="2748639"/>
                      <a:pt x="640483" y="2744033"/>
                      <a:pt x="636754" y="2739645"/>
                    </a:cubicBezTo>
                    <a:lnTo>
                      <a:pt x="464979" y="2536499"/>
                    </a:lnTo>
                    <a:cubicBezTo>
                      <a:pt x="454668" y="2524433"/>
                      <a:pt x="455107" y="2516974"/>
                      <a:pt x="466076" y="2504909"/>
                    </a:cubicBezTo>
                    <a:cubicBezTo>
                      <a:pt x="482090" y="2487138"/>
                      <a:pt x="500298" y="2471343"/>
                      <a:pt x="512365" y="2450064"/>
                    </a:cubicBezTo>
                    <a:cubicBezTo>
                      <a:pt x="516313" y="2438216"/>
                      <a:pt x="514339" y="2426150"/>
                      <a:pt x="513461" y="2414304"/>
                    </a:cubicBezTo>
                    <a:cubicBezTo>
                      <a:pt x="509951" y="2368893"/>
                      <a:pt x="508635" y="2377229"/>
                      <a:pt x="542639" y="2356607"/>
                    </a:cubicBezTo>
                    <a:cubicBezTo>
                      <a:pt x="577960" y="2335108"/>
                      <a:pt x="612183" y="2312073"/>
                      <a:pt x="640702" y="2281579"/>
                    </a:cubicBezTo>
                    <a:cubicBezTo>
                      <a:pt x="646626" y="2275217"/>
                      <a:pt x="651672" y="2267978"/>
                      <a:pt x="657156" y="2261176"/>
                    </a:cubicBezTo>
                    <a:lnTo>
                      <a:pt x="659999" y="2263633"/>
                    </a:lnTo>
                    <a:cubicBezTo>
                      <a:pt x="660002" y="2262887"/>
                      <a:pt x="660005" y="2262142"/>
                      <a:pt x="660008" y="2261397"/>
                    </a:cubicBezTo>
                    <a:cubicBezTo>
                      <a:pt x="660008" y="2259421"/>
                      <a:pt x="660227" y="2257886"/>
                      <a:pt x="661105" y="2256131"/>
                    </a:cubicBezTo>
                    <a:cubicBezTo>
                      <a:pt x="669661" y="2238361"/>
                      <a:pt x="676681" y="2219933"/>
                      <a:pt x="679094" y="2199970"/>
                    </a:cubicBezTo>
                    <a:cubicBezTo>
                      <a:pt x="679752" y="2199751"/>
                      <a:pt x="680191" y="2199311"/>
                      <a:pt x="680850" y="2198873"/>
                    </a:cubicBezTo>
                    <a:cubicBezTo>
                      <a:pt x="682385" y="2190098"/>
                      <a:pt x="686992" y="2181103"/>
                      <a:pt x="678655" y="2173205"/>
                    </a:cubicBezTo>
                    <a:cubicBezTo>
                      <a:pt x="673390" y="2167940"/>
                      <a:pt x="668345" y="2162895"/>
                      <a:pt x="663080" y="2157849"/>
                    </a:cubicBezTo>
                    <a:cubicBezTo>
                      <a:pt x="663079" y="2157410"/>
                      <a:pt x="663299" y="2156752"/>
                      <a:pt x="663299" y="2156313"/>
                    </a:cubicBezTo>
                    <a:cubicBezTo>
                      <a:pt x="663468" y="2154818"/>
                      <a:pt x="663638" y="2153324"/>
                      <a:pt x="663807" y="2151829"/>
                    </a:cubicBezTo>
                    <a:lnTo>
                      <a:pt x="661325" y="2155874"/>
                    </a:lnTo>
                    <a:lnTo>
                      <a:pt x="582567" y="2089402"/>
                    </a:lnTo>
                    <a:lnTo>
                      <a:pt x="580320" y="2084265"/>
                    </a:lnTo>
                    <a:lnTo>
                      <a:pt x="577741" y="2085892"/>
                    </a:lnTo>
                    <a:lnTo>
                      <a:pt x="573792" y="2083259"/>
                    </a:lnTo>
                    <a:cubicBezTo>
                      <a:pt x="569185" y="2078872"/>
                      <a:pt x="564578" y="2074484"/>
                      <a:pt x="559971" y="2070316"/>
                    </a:cubicBezTo>
                    <a:cubicBezTo>
                      <a:pt x="564578" y="2059566"/>
                      <a:pt x="568526" y="2048817"/>
                      <a:pt x="575766" y="2039603"/>
                    </a:cubicBezTo>
                    <a:cubicBezTo>
                      <a:pt x="579423" y="2031814"/>
                      <a:pt x="581292" y="2034438"/>
                      <a:pt x="581909" y="2023588"/>
                    </a:cubicBezTo>
                    <a:cubicBezTo>
                      <a:pt x="581945" y="2012912"/>
                      <a:pt x="585052" y="1994118"/>
                      <a:pt x="575985" y="1975544"/>
                    </a:cubicBezTo>
                    <a:cubicBezTo>
                      <a:pt x="561725" y="1952948"/>
                      <a:pt x="543517" y="1933423"/>
                      <a:pt x="527502" y="1912143"/>
                    </a:cubicBezTo>
                    <a:cubicBezTo>
                      <a:pt x="524870" y="1902710"/>
                      <a:pt x="524870" y="1893057"/>
                      <a:pt x="527502" y="1883623"/>
                    </a:cubicBezTo>
                    <a:cubicBezTo>
                      <a:pt x="543078" y="1862563"/>
                      <a:pt x="554266" y="1839528"/>
                      <a:pt x="562164" y="1814738"/>
                    </a:cubicBezTo>
                    <a:cubicBezTo>
                      <a:pt x="566332" y="1791923"/>
                      <a:pt x="554925" y="1773934"/>
                      <a:pt x="543736" y="1755725"/>
                    </a:cubicBezTo>
                    <a:cubicBezTo>
                      <a:pt x="540226" y="1749801"/>
                      <a:pt x="536058" y="1744317"/>
                      <a:pt x="532109" y="1738613"/>
                    </a:cubicBezTo>
                    <a:cubicBezTo>
                      <a:pt x="531451" y="1736858"/>
                      <a:pt x="532109" y="1735981"/>
                      <a:pt x="534084" y="1736639"/>
                    </a:cubicBezTo>
                    <a:cubicBezTo>
                      <a:pt x="534303" y="1736420"/>
                      <a:pt x="534303" y="1736420"/>
                      <a:pt x="534303" y="1736200"/>
                    </a:cubicBezTo>
                    <a:cubicBezTo>
                      <a:pt x="533645" y="1735761"/>
                      <a:pt x="532987" y="1735542"/>
                      <a:pt x="532109" y="1735103"/>
                    </a:cubicBezTo>
                    <a:lnTo>
                      <a:pt x="501616" y="1709874"/>
                    </a:lnTo>
                    <a:cubicBezTo>
                      <a:pt x="493498" y="1703732"/>
                      <a:pt x="492621" y="1696712"/>
                      <a:pt x="497008" y="1687937"/>
                    </a:cubicBezTo>
                    <a:cubicBezTo>
                      <a:pt x="502040" y="1674052"/>
                      <a:pt x="526006" y="1636651"/>
                      <a:pt x="531808" y="1626564"/>
                    </a:cubicBezTo>
                    <a:cubicBezTo>
                      <a:pt x="531813" y="1626850"/>
                      <a:pt x="531817" y="1627134"/>
                      <a:pt x="531822" y="1627420"/>
                    </a:cubicBezTo>
                    <a:cubicBezTo>
                      <a:pt x="531931" y="1616847"/>
                      <a:pt x="542213" y="1585142"/>
                      <a:pt x="532461" y="1563126"/>
                    </a:cubicBezTo>
                    <a:lnTo>
                      <a:pt x="473315" y="1495321"/>
                    </a:lnTo>
                    <a:cubicBezTo>
                      <a:pt x="465417" y="1489837"/>
                      <a:pt x="466295" y="1483475"/>
                      <a:pt x="471341" y="1476454"/>
                    </a:cubicBezTo>
                    <a:cubicBezTo>
                      <a:pt x="479896" y="1465046"/>
                      <a:pt x="488233" y="1453638"/>
                      <a:pt x="495253" y="1441134"/>
                    </a:cubicBezTo>
                    <a:cubicBezTo>
                      <a:pt x="516972" y="1402742"/>
                      <a:pt x="504687" y="1367642"/>
                      <a:pt x="463662" y="1350750"/>
                    </a:cubicBezTo>
                    <a:cubicBezTo>
                      <a:pt x="459275" y="1348994"/>
                      <a:pt x="454668" y="1347678"/>
                      <a:pt x="449841" y="1348117"/>
                    </a:cubicBezTo>
                    <a:cubicBezTo>
                      <a:pt x="439969" y="1349213"/>
                      <a:pt x="436679" y="1344388"/>
                      <a:pt x="437556" y="1335173"/>
                    </a:cubicBezTo>
                    <a:cubicBezTo>
                      <a:pt x="438214" y="1327276"/>
                      <a:pt x="437995" y="1319159"/>
                      <a:pt x="438214" y="1311042"/>
                    </a:cubicBezTo>
                    <a:lnTo>
                      <a:pt x="422638" y="1304021"/>
                    </a:lnTo>
                    <a:lnTo>
                      <a:pt x="406404" y="1304021"/>
                    </a:lnTo>
                    <a:cubicBezTo>
                      <a:pt x="387098" y="1306873"/>
                      <a:pt x="368012" y="1312358"/>
                      <a:pt x="348049" y="1311041"/>
                    </a:cubicBezTo>
                    <a:cubicBezTo>
                      <a:pt x="334667" y="1310164"/>
                      <a:pt x="333789" y="1310164"/>
                      <a:pt x="334447" y="1296343"/>
                    </a:cubicBezTo>
                    <a:cubicBezTo>
                      <a:pt x="336422" y="1261680"/>
                      <a:pt x="337738" y="1227018"/>
                      <a:pt x="338177" y="1192356"/>
                    </a:cubicBezTo>
                    <a:cubicBezTo>
                      <a:pt x="338609" y="1176052"/>
                      <a:pt x="339040" y="1159748"/>
                      <a:pt x="339472" y="1143444"/>
                    </a:cubicBezTo>
                    <a:lnTo>
                      <a:pt x="265987" y="1103558"/>
                    </a:lnTo>
                    <a:cubicBezTo>
                      <a:pt x="105510" y="995141"/>
                      <a:pt x="0" y="811540"/>
                      <a:pt x="0" y="603296"/>
                    </a:cubicBezTo>
                    <a:cubicBezTo>
                      <a:pt x="0" y="519998"/>
                      <a:pt x="16882" y="440643"/>
                      <a:pt x="47410" y="368466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8E1546D8-EFEC-4AB3-AA91-928E7CDA8386}"/>
                  </a:ext>
                </a:extLst>
              </p:cNvPr>
              <p:cNvSpPr/>
              <p:nvPr/>
            </p:nvSpPr>
            <p:spPr>
              <a:xfrm rot="3782544">
                <a:off x="6877925" y="2428832"/>
                <a:ext cx="1206591" cy="2752820"/>
              </a:xfrm>
              <a:custGeom>
                <a:avLst/>
                <a:gdLst>
                  <a:gd name="connsiteX0" fmla="*/ 47410 w 1206591"/>
                  <a:gd name="connsiteY0" fmla="*/ 368466 h 2752820"/>
                  <a:gd name="connsiteX1" fmla="*/ 603296 w 1206591"/>
                  <a:gd name="connsiteY1" fmla="*/ 0 h 2752820"/>
                  <a:gd name="connsiteX2" fmla="*/ 838125 w 1206591"/>
                  <a:gd name="connsiteY2" fmla="*/ 47410 h 2752820"/>
                  <a:gd name="connsiteX3" fmla="*/ 897862 w 1206591"/>
                  <a:gd name="connsiteY3" fmla="*/ 79833 h 2752820"/>
                  <a:gd name="connsiteX4" fmla="*/ 803376 w 1206591"/>
                  <a:gd name="connsiteY4" fmla="*/ 156473 h 2752820"/>
                  <a:gd name="connsiteX5" fmla="*/ 703894 w 1206591"/>
                  <a:gd name="connsiteY5" fmla="*/ 201995 h 2752820"/>
                  <a:gd name="connsiteX6" fmla="*/ 665356 w 1206591"/>
                  <a:gd name="connsiteY6" fmla="*/ 176012 h 2752820"/>
                  <a:gd name="connsiteX7" fmla="*/ 603296 w 1206591"/>
                  <a:gd name="connsiteY7" fmla="*/ 163483 h 2752820"/>
                  <a:gd name="connsiteX8" fmla="*/ 443859 w 1206591"/>
                  <a:gd name="connsiteY8" fmla="*/ 322919 h 2752820"/>
                  <a:gd name="connsiteX9" fmla="*/ 603296 w 1206591"/>
                  <a:gd name="connsiteY9" fmla="*/ 482356 h 2752820"/>
                  <a:gd name="connsiteX10" fmla="*/ 762733 w 1206591"/>
                  <a:gd name="connsiteY10" fmla="*/ 322919 h 2752820"/>
                  <a:gd name="connsiteX11" fmla="*/ 753492 w 1206591"/>
                  <a:gd name="connsiteY11" fmla="*/ 277148 h 2752820"/>
                  <a:gd name="connsiteX12" fmla="*/ 785562 w 1206591"/>
                  <a:gd name="connsiteY12" fmla="*/ 266006 h 2752820"/>
                  <a:gd name="connsiteX13" fmla="*/ 963332 w 1206591"/>
                  <a:gd name="connsiteY13" fmla="*/ 139490 h 2752820"/>
                  <a:gd name="connsiteX14" fmla="*/ 972122 w 1206591"/>
                  <a:gd name="connsiteY14" fmla="*/ 129039 h 2752820"/>
                  <a:gd name="connsiteX15" fmla="*/ 1029890 w 1206591"/>
                  <a:gd name="connsiteY15" fmla="*/ 176701 h 2752820"/>
                  <a:gd name="connsiteX16" fmla="*/ 1206591 w 1206591"/>
                  <a:gd name="connsiteY16" fmla="*/ 603295 h 2752820"/>
                  <a:gd name="connsiteX17" fmla="*/ 940604 w 1206591"/>
                  <a:gd name="connsiteY17" fmla="*/ 1103558 h 2752820"/>
                  <a:gd name="connsiteX18" fmla="*/ 857670 w 1206591"/>
                  <a:gd name="connsiteY18" fmla="*/ 1148573 h 2752820"/>
                  <a:gd name="connsiteX19" fmla="*/ 857670 w 1206591"/>
                  <a:gd name="connsiteY19" fmla="*/ 2588272 h 2752820"/>
                  <a:gd name="connsiteX20" fmla="*/ 858547 w 1206591"/>
                  <a:gd name="connsiteY20" fmla="*/ 2599022 h 2752820"/>
                  <a:gd name="connsiteX21" fmla="*/ 853940 w 1206591"/>
                  <a:gd name="connsiteY21" fmla="*/ 2605603 h 2752820"/>
                  <a:gd name="connsiteX22" fmla="*/ 792294 w 1206591"/>
                  <a:gd name="connsiteY22" fmla="*/ 2666372 h 2752820"/>
                  <a:gd name="connsiteX23" fmla="*/ 755438 w 1206591"/>
                  <a:gd name="connsiteY23" fmla="*/ 2700595 h 2752820"/>
                  <a:gd name="connsiteX24" fmla="*/ 754564 w 1206591"/>
                  <a:gd name="connsiteY24" fmla="*/ 2698017 h 2752820"/>
                  <a:gd name="connsiteX25" fmla="*/ 754561 w 1206591"/>
                  <a:gd name="connsiteY25" fmla="*/ 2698182 h 2752820"/>
                  <a:gd name="connsiteX26" fmla="*/ 753684 w 1206591"/>
                  <a:gd name="connsiteY26" fmla="*/ 2702350 h 2752820"/>
                  <a:gd name="connsiteX27" fmla="*/ 710465 w 1206591"/>
                  <a:gd name="connsiteY27" fmla="*/ 2745349 h 2752820"/>
                  <a:gd name="connsiteX28" fmla="*/ 691819 w 1206591"/>
                  <a:gd name="connsiteY28" fmla="*/ 2752808 h 2752820"/>
                  <a:gd name="connsiteX29" fmla="*/ 657156 w 1206591"/>
                  <a:gd name="connsiteY29" fmla="*/ 2751930 h 2752820"/>
                  <a:gd name="connsiteX30" fmla="*/ 657149 w 1206591"/>
                  <a:gd name="connsiteY30" fmla="*/ 2747739 h 2752820"/>
                  <a:gd name="connsiteX31" fmla="*/ 655130 w 1206591"/>
                  <a:gd name="connsiteY31" fmla="*/ 2750014 h 2752820"/>
                  <a:gd name="connsiteX32" fmla="*/ 650136 w 1206591"/>
                  <a:gd name="connsiteY32" fmla="*/ 2750394 h 2752820"/>
                  <a:gd name="connsiteX33" fmla="*/ 636754 w 1206591"/>
                  <a:gd name="connsiteY33" fmla="*/ 2739645 h 2752820"/>
                  <a:gd name="connsiteX34" fmla="*/ 464979 w 1206591"/>
                  <a:gd name="connsiteY34" fmla="*/ 2536499 h 2752820"/>
                  <a:gd name="connsiteX35" fmla="*/ 466076 w 1206591"/>
                  <a:gd name="connsiteY35" fmla="*/ 2504909 h 2752820"/>
                  <a:gd name="connsiteX36" fmla="*/ 512365 w 1206591"/>
                  <a:gd name="connsiteY36" fmla="*/ 2450064 h 2752820"/>
                  <a:gd name="connsiteX37" fmla="*/ 513461 w 1206591"/>
                  <a:gd name="connsiteY37" fmla="*/ 2414304 h 2752820"/>
                  <a:gd name="connsiteX38" fmla="*/ 542639 w 1206591"/>
                  <a:gd name="connsiteY38" fmla="*/ 2356607 h 2752820"/>
                  <a:gd name="connsiteX39" fmla="*/ 640702 w 1206591"/>
                  <a:gd name="connsiteY39" fmla="*/ 2281579 h 2752820"/>
                  <a:gd name="connsiteX40" fmla="*/ 657156 w 1206591"/>
                  <a:gd name="connsiteY40" fmla="*/ 2261176 h 2752820"/>
                  <a:gd name="connsiteX41" fmla="*/ 659999 w 1206591"/>
                  <a:gd name="connsiteY41" fmla="*/ 2263633 h 2752820"/>
                  <a:gd name="connsiteX42" fmla="*/ 660008 w 1206591"/>
                  <a:gd name="connsiteY42" fmla="*/ 2261397 h 2752820"/>
                  <a:gd name="connsiteX43" fmla="*/ 661105 w 1206591"/>
                  <a:gd name="connsiteY43" fmla="*/ 2256131 h 2752820"/>
                  <a:gd name="connsiteX44" fmla="*/ 679094 w 1206591"/>
                  <a:gd name="connsiteY44" fmla="*/ 2199970 h 2752820"/>
                  <a:gd name="connsiteX45" fmla="*/ 680850 w 1206591"/>
                  <a:gd name="connsiteY45" fmla="*/ 2198873 h 2752820"/>
                  <a:gd name="connsiteX46" fmla="*/ 678655 w 1206591"/>
                  <a:gd name="connsiteY46" fmla="*/ 2173205 h 2752820"/>
                  <a:gd name="connsiteX47" fmla="*/ 663080 w 1206591"/>
                  <a:gd name="connsiteY47" fmla="*/ 2157849 h 2752820"/>
                  <a:gd name="connsiteX48" fmla="*/ 663299 w 1206591"/>
                  <a:gd name="connsiteY48" fmla="*/ 2156313 h 2752820"/>
                  <a:gd name="connsiteX49" fmla="*/ 663807 w 1206591"/>
                  <a:gd name="connsiteY49" fmla="*/ 2151829 h 2752820"/>
                  <a:gd name="connsiteX50" fmla="*/ 661325 w 1206591"/>
                  <a:gd name="connsiteY50" fmla="*/ 2155874 h 2752820"/>
                  <a:gd name="connsiteX51" fmla="*/ 582567 w 1206591"/>
                  <a:gd name="connsiteY51" fmla="*/ 2089402 h 2752820"/>
                  <a:gd name="connsiteX52" fmla="*/ 580320 w 1206591"/>
                  <a:gd name="connsiteY52" fmla="*/ 2084265 h 2752820"/>
                  <a:gd name="connsiteX53" fmla="*/ 577741 w 1206591"/>
                  <a:gd name="connsiteY53" fmla="*/ 2085892 h 2752820"/>
                  <a:gd name="connsiteX54" fmla="*/ 573792 w 1206591"/>
                  <a:gd name="connsiteY54" fmla="*/ 2083259 h 2752820"/>
                  <a:gd name="connsiteX55" fmla="*/ 559971 w 1206591"/>
                  <a:gd name="connsiteY55" fmla="*/ 2070316 h 2752820"/>
                  <a:gd name="connsiteX56" fmla="*/ 575766 w 1206591"/>
                  <a:gd name="connsiteY56" fmla="*/ 2039603 h 2752820"/>
                  <a:gd name="connsiteX57" fmla="*/ 581909 w 1206591"/>
                  <a:gd name="connsiteY57" fmla="*/ 2023588 h 2752820"/>
                  <a:gd name="connsiteX58" fmla="*/ 575985 w 1206591"/>
                  <a:gd name="connsiteY58" fmla="*/ 1975544 h 2752820"/>
                  <a:gd name="connsiteX59" fmla="*/ 527502 w 1206591"/>
                  <a:gd name="connsiteY59" fmla="*/ 1912143 h 2752820"/>
                  <a:gd name="connsiteX60" fmla="*/ 527502 w 1206591"/>
                  <a:gd name="connsiteY60" fmla="*/ 1883623 h 2752820"/>
                  <a:gd name="connsiteX61" fmla="*/ 562164 w 1206591"/>
                  <a:gd name="connsiteY61" fmla="*/ 1814738 h 2752820"/>
                  <a:gd name="connsiteX62" fmla="*/ 543736 w 1206591"/>
                  <a:gd name="connsiteY62" fmla="*/ 1755725 h 2752820"/>
                  <a:gd name="connsiteX63" fmla="*/ 532109 w 1206591"/>
                  <a:gd name="connsiteY63" fmla="*/ 1738613 h 2752820"/>
                  <a:gd name="connsiteX64" fmla="*/ 534084 w 1206591"/>
                  <a:gd name="connsiteY64" fmla="*/ 1736639 h 2752820"/>
                  <a:gd name="connsiteX65" fmla="*/ 534303 w 1206591"/>
                  <a:gd name="connsiteY65" fmla="*/ 1736200 h 2752820"/>
                  <a:gd name="connsiteX66" fmla="*/ 532109 w 1206591"/>
                  <a:gd name="connsiteY66" fmla="*/ 1735103 h 2752820"/>
                  <a:gd name="connsiteX67" fmla="*/ 501616 w 1206591"/>
                  <a:gd name="connsiteY67" fmla="*/ 1709874 h 2752820"/>
                  <a:gd name="connsiteX68" fmla="*/ 497008 w 1206591"/>
                  <a:gd name="connsiteY68" fmla="*/ 1687937 h 2752820"/>
                  <a:gd name="connsiteX69" fmla="*/ 531808 w 1206591"/>
                  <a:gd name="connsiteY69" fmla="*/ 1626564 h 2752820"/>
                  <a:gd name="connsiteX70" fmla="*/ 531822 w 1206591"/>
                  <a:gd name="connsiteY70" fmla="*/ 1627420 h 2752820"/>
                  <a:gd name="connsiteX71" fmla="*/ 532461 w 1206591"/>
                  <a:gd name="connsiteY71" fmla="*/ 1563126 h 2752820"/>
                  <a:gd name="connsiteX72" fmla="*/ 473315 w 1206591"/>
                  <a:gd name="connsiteY72" fmla="*/ 1495321 h 2752820"/>
                  <a:gd name="connsiteX73" fmla="*/ 471341 w 1206591"/>
                  <a:gd name="connsiteY73" fmla="*/ 1476454 h 2752820"/>
                  <a:gd name="connsiteX74" fmla="*/ 495253 w 1206591"/>
                  <a:gd name="connsiteY74" fmla="*/ 1441134 h 2752820"/>
                  <a:gd name="connsiteX75" fmla="*/ 463662 w 1206591"/>
                  <a:gd name="connsiteY75" fmla="*/ 1350750 h 2752820"/>
                  <a:gd name="connsiteX76" fmla="*/ 449841 w 1206591"/>
                  <a:gd name="connsiteY76" fmla="*/ 1348117 h 2752820"/>
                  <a:gd name="connsiteX77" fmla="*/ 437556 w 1206591"/>
                  <a:gd name="connsiteY77" fmla="*/ 1335173 h 2752820"/>
                  <a:gd name="connsiteX78" fmla="*/ 438214 w 1206591"/>
                  <a:gd name="connsiteY78" fmla="*/ 1311042 h 2752820"/>
                  <a:gd name="connsiteX79" fmla="*/ 422638 w 1206591"/>
                  <a:gd name="connsiteY79" fmla="*/ 1304021 h 2752820"/>
                  <a:gd name="connsiteX80" fmla="*/ 406404 w 1206591"/>
                  <a:gd name="connsiteY80" fmla="*/ 1304021 h 2752820"/>
                  <a:gd name="connsiteX81" fmla="*/ 348049 w 1206591"/>
                  <a:gd name="connsiteY81" fmla="*/ 1311041 h 2752820"/>
                  <a:gd name="connsiteX82" fmla="*/ 334447 w 1206591"/>
                  <a:gd name="connsiteY82" fmla="*/ 1296343 h 2752820"/>
                  <a:gd name="connsiteX83" fmla="*/ 338177 w 1206591"/>
                  <a:gd name="connsiteY83" fmla="*/ 1192356 h 2752820"/>
                  <a:gd name="connsiteX84" fmla="*/ 339472 w 1206591"/>
                  <a:gd name="connsiteY84" fmla="*/ 1143444 h 2752820"/>
                  <a:gd name="connsiteX85" fmla="*/ 265987 w 1206591"/>
                  <a:gd name="connsiteY85" fmla="*/ 1103558 h 2752820"/>
                  <a:gd name="connsiteX86" fmla="*/ 0 w 1206591"/>
                  <a:gd name="connsiteY86" fmla="*/ 603296 h 2752820"/>
                  <a:gd name="connsiteX87" fmla="*/ 47410 w 1206591"/>
                  <a:gd name="connsiteY87" fmla="*/ 368466 h 27528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</a:cxnLst>
                <a:rect l="l" t="t" r="r" b="b"/>
                <a:pathLst>
                  <a:path w="1206591" h="2752820">
                    <a:moveTo>
                      <a:pt x="47410" y="368466"/>
                    </a:moveTo>
                    <a:cubicBezTo>
                      <a:pt x="138995" y="151934"/>
                      <a:pt x="353402" y="0"/>
                      <a:pt x="603296" y="0"/>
                    </a:cubicBezTo>
                    <a:cubicBezTo>
                      <a:pt x="686593" y="0"/>
                      <a:pt x="765948" y="16882"/>
                      <a:pt x="838125" y="47410"/>
                    </a:cubicBezTo>
                    <a:lnTo>
                      <a:pt x="897862" y="79833"/>
                    </a:lnTo>
                    <a:lnTo>
                      <a:pt x="803376" y="156473"/>
                    </a:lnTo>
                    <a:lnTo>
                      <a:pt x="703894" y="201995"/>
                    </a:lnTo>
                    <a:lnTo>
                      <a:pt x="665356" y="176012"/>
                    </a:lnTo>
                    <a:cubicBezTo>
                      <a:pt x="646281" y="167944"/>
                      <a:pt x="625309" y="163483"/>
                      <a:pt x="603296" y="163483"/>
                    </a:cubicBezTo>
                    <a:cubicBezTo>
                      <a:pt x="515241" y="163482"/>
                      <a:pt x="443859" y="234864"/>
                      <a:pt x="443859" y="322919"/>
                    </a:cubicBezTo>
                    <a:cubicBezTo>
                      <a:pt x="443859" y="410974"/>
                      <a:pt x="515241" y="482356"/>
                      <a:pt x="603296" y="482356"/>
                    </a:cubicBezTo>
                    <a:cubicBezTo>
                      <a:pt x="691351" y="482356"/>
                      <a:pt x="762733" y="410974"/>
                      <a:pt x="762733" y="322919"/>
                    </a:cubicBezTo>
                    <a:lnTo>
                      <a:pt x="753492" y="277148"/>
                    </a:lnTo>
                    <a:lnTo>
                      <a:pt x="785562" y="266006"/>
                    </a:lnTo>
                    <a:cubicBezTo>
                      <a:pt x="852084" y="235545"/>
                      <a:pt x="912483" y="192665"/>
                      <a:pt x="963332" y="139490"/>
                    </a:cubicBezTo>
                    <a:lnTo>
                      <a:pt x="972122" y="129039"/>
                    </a:lnTo>
                    <a:lnTo>
                      <a:pt x="1029890" y="176701"/>
                    </a:lnTo>
                    <a:cubicBezTo>
                      <a:pt x="1139065" y="285875"/>
                      <a:pt x="1206591" y="436699"/>
                      <a:pt x="1206591" y="603295"/>
                    </a:cubicBezTo>
                    <a:cubicBezTo>
                      <a:pt x="1206591" y="811540"/>
                      <a:pt x="1101081" y="995141"/>
                      <a:pt x="940604" y="1103558"/>
                    </a:cubicBezTo>
                    <a:lnTo>
                      <a:pt x="857670" y="1148573"/>
                    </a:lnTo>
                    <a:lnTo>
                      <a:pt x="857670" y="2588272"/>
                    </a:lnTo>
                    <a:cubicBezTo>
                      <a:pt x="857669" y="2591783"/>
                      <a:pt x="856792" y="2595512"/>
                      <a:pt x="858547" y="2599022"/>
                    </a:cubicBezTo>
                    <a:lnTo>
                      <a:pt x="853940" y="2605603"/>
                    </a:lnTo>
                    <a:cubicBezTo>
                      <a:pt x="832879" y="2625347"/>
                      <a:pt x="812258" y="2645530"/>
                      <a:pt x="792294" y="2666372"/>
                    </a:cubicBezTo>
                    <a:cubicBezTo>
                      <a:pt x="780667" y="2678657"/>
                      <a:pt x="768601" y="2690065"/>
                      <a:pt x="755438" y="2700595"/>
                    </a:cubicBezTo>
                    <a:lnTo>
                      <a:pt x="754564" y="2698017"/>
                    </a:lnTo>
                    <a:cubicBezTo>
                      <a:pt x="754563" y="2698072"/>
                      <a:pt x="754562" y="2698127"/>
                      <a:pt x="754561" y="2698182"/>
                    </a:cubicBezTo>
                    <a:cubicBezTo>
                      <a:pt x="754341" y="2699498"/>
                      <a:pt x="754342" y="2701034"/>
                      <a:pt x="753684" y="2702350"/>
                    </a:cubicBezTo>
                    <a:lnTo>
                      <a:pt x="710465" y="2745349"/>
                    </a:lnTo>
                    <a:cubicBezTo>
                      <a:pt x="705420" y="2750394"/>
                      <a:pt x="699058" y="2753027"/>
                      <a:pt x="691819" y="2752808"/>
                    </a:cubicBezTo>
                    <a:lnTo>
                      <a:pt x="657156" y="2751930"/>
                    </a:lnTo>
                    <a:cubicBezTo>
                      <a:pt x="657154" y="2750533"/>
                      <a:pt x="657151" y="2749136"/>
                      <a:pt x="657149" y="2747739"/>
                    </a:cubicBezTo>
                    <a:lnTo>
                      <a:pt x="655130" y="2750014"/>
                    </a:lnTo>
                    <a:cubicBezTo>
                      <a:pt x="653989" y="2750545"/>
                      <a:pt x="652385" y="2750724"/>
                      <a:pt x="650136" y="2750394"/>
                    </a:cubicBezTo>
                    <a:cubicBezTo>
                      <a:pt x="644213" y="2748639"/>
                      <a:pt x="640483" y="2744033"/>
                      <a:pt x="636754" y="2739645"/>
                    </a:cubicBezTo>
                    <a:lnTo>
                      <a:pt x="464979" y="2536499"/>
                    </a:lnTo>
                    <a:cubicBezTo>
                      <a:pt x="454668" y="2524433"/>
                      <a:pt x="455107" y="2516974"/>
                      <a:pt x="466076" y="2504909"/>
                    </a:cubicBezTo>
                    <a:cubicBezTo>
                      <a:pt x="482090" y="2487138"/>
                      <a:pt x="500298" y="2471343"/>
                      <a:pt x="512365" y="2450064"/>
                    </a:cubicBezTo>
                    <a:cubicBezTo>
                      <a:pt x="516313" y="2438216"/>
                      <a:pt x="514339" y="2426150"/>
                      <a:pt x="513461" y="2414304"/>
                    </a:cubicBezTo>
                    <a:cubicBezTo>
                      <a:pt x="509951" y="2368893"/>
                      <a:pt x="508635" y="2377229"/>
                      <a:pt x="542639" y="2356607"/>
                    </a:cubicBezTo>
                    <a:cubicBezTo>
                      <a:pt x="577960" y="2335108"/>
                      <a:pt x="612183" y="2312073"/>
                      <a:pt x="640702" y="2281579"/>
                    </a:cubicBezTo>
                    <a:cubicBezTo>
                      <a:pt x="646626" y="2275217"/>
                      <a:pt x="651672" y="2267978"/>
                      <a:pt x="657156" y="2261176"/>
                    </a:cubicBezTo>
                    <a:lnTo>
                      <a:pt x="659999" y="2263633"/>
                    </a:lnTo>
                    <a:cubicBezTo>
                      <a:pt x="660002" y="2262887"/>
                      <a:pt x="660005" y="2262142"/>
                      <a:pt x="660008" y="2261397"/>
                    </a:cubicBezTo>
                    <a:cubicBezTo>
                      <a:pt x="660008" y="2259421"/>
                      <a:pt x="660227" y="2257886"/>
                      <a:pt x="661105" y="2256131"/>
                    </a:cubicBezTo>
                    <a:cubicBezTo>
                      <a:pt x="669661" y="2238361"/>
                      <a:pt x="676681" y="2219933"/>
                      <a:pt x="679094" y="2199970"/>
                    </a:cubicBezTo>
                    <a:cubicBezTo>
                      <a:pt x="679752" y="2199751"/>
                      <a:pt x="680191" y="2199311"/>
                      <a:pt x="680850" y="2198873"/>
                    </a:cubicBezTo>
                    <a:cubicBezTo>
                      <a:pt x="682385" y="2190098"/>
                      <a:pt x="686992" y="2181103"/>
                      <a:pt x="678655" y="2173205"/>
                    </a:cubicBezTo>
                    <a:cubicBezTo>
                      <a:pt x="673390" y="2167940"/>
                      <a:pt x="668345" y="2162895"/>
                      <a:pt x="663080" y="2157849"/>
                    </a:cubicBezTo>
                    <a:cubicBezTo>
                      <a:pt x="663079" y="2157410"/>
                      <a:pt x="663299" y="2156752"/>
                      <a:pt x="663299" y="2156313"/>
                    </a:cubicBezTo>
                    <a:lnTo>
                      <a:pt x="663807" y="2151829"/>
                    </a:lnTo>
                    <a:lnTo>
                      <a:pt x="661325" y="2155874"/>
                    </a:lnTo>
                    <a:lnTo>
                      <a:pt x="582567" y="2089402"/>
                    </a:lnTo>
                    <a:lnTo>
                      <a:pt x="580320" y="2084265"/>
                    </a:lnTo>
                    <a:lnTo>
                      <a:pt x="577741" y="2085892"/>
                    </a:lnTo>
                    <a:lnTo>
                      <a:pt x="573792" y="2083259"/>
                    </a:lnTo>
                    <a:cubicBezTo>
                      <a:pt x="569185" y="2078872"/>
                      <a:pt x="564578" y="2074484"/>
                      <a:pt x="559971" y="2070316"/>
                    </a:cubicBezTo>
                    <a:cubicBezTo>
                      <a:pt x="564578" y="2059566"/>
                      <a:pt x="568526" y="2048817"/>
                      <a:pt x="575766" y="2039603"/>
                    </a:cubicBezTo>
                    <a:cubicBezTo>
                      <a:pt x="579423" y="2031814"/>
                      <a:pt x="581292" y="2034438"/>
                      <a:pt x="581909" y="2023588"/>
                    </a:cubicBezTo>
                    <a:cubicBezTo>
                      <a:pt x="581945" y="2012912"/>
                      <a:pt x="585052" y="1994118"/>
                      <a:pt x="575985" y="1975544"/>
                    </a:cubicBezTo>
                    <a:cubicBezTo>
                      <a:pt x="561725" y="1952948"/>
                      <a:pt x="543517" y="1933423"/>
                      <a:pt x="527502" y="1912143"/>
                    </a:cubicBezTo>
                    <a:cubicBezTo>
                      <a:pt x="524870" y="1902710"/>
                      <a:pt x="524870" y="1893057"/>
                      <a:pt x="527502" y="1883623"/>
                    </a:cubicBezTo>
                    <a:cubicBezTo>
                      <a:pt x="543078" y="1862563"/>
                      <a:pt x="554266" y="1839528"/>
                      <a:pt x="562164" y="1814738"/>
                    </a:cubicBezTo>
                    <a:cubicBezTo>
                      <a:pt x="566332" y="1791923"/>
                      <a:pt x="554925" y="1773934"/>
                      <a:pt x="543736" y="1755725"/>
                    </a:cubicBezTo>
                    <a:cubicBezTo>
                      <a:pt x="540226" y="1749801"/>
                      <a:pt x="536058" y="1744317"/>
                      <a:pt x="532109" y="1738613"/>
                    </a:cubicBezTo>
                    <a:cubicBezTo>
                      <a:pt x="531451" y="1736858"/>
                      <a:pt x="532109" y="1735981"/>
                      <a:pt x="534084" y="1736639"/>
                    </a:cubicBezTo>
                    <a:cubicBezTo>
                      <a:pt x="534303" y="1736420"/>
                      <a:pt x="534303" y="1736420"/>
                      <a:pt x="534303" y="1736200"/>
                    </a:cubicBezTo>
                    <a:cubicBezTo>
                      <a:pt x="533645" y="1735761"/>
                      <a:pt x="532987" y="1735542"/>
                      <a:pt x="532109" y="1735103"/>
                    </a:cubicBezTo>
                    <a:lnTo>
                      <a:pt x="501616" y="1709874"/>
                    </a:lnTo>
                    <a:cubicBezTo>
                      <a:pt x="493498" y="1703732"/>
                      <a:pt x="492621" y="1696712"/>
                      <a:pt x="497008" y="1687937"/>
                    </a:cubicBezTo>
                    <a:cubicBezTo>
                      <a:pt x="502040" y="1674052"/>
                      <a:pt x="526006" y="1636651"/>
                      <a:pt x="531808" y="1626564"/>
                    </a:cubicBezTo>
                    <a:cubicBezTo>
                      <a:pt x="531813" y="1626850"/>
                      <a:pt x="531817" y="1627134"/>
                      <a:pt x="531822" y="1627420"/>
                    </a:cubicBezTo>
                    <a:cubicBezTo>
                      <a:pt x="531931" y="1616847"/>
                      <a:pt x="542213" y="1585142"/>
                      <a:pt x="532461" y="1563126"/>
                    </a:cubicBezTo>
                    <a:lnTo>
                      <a:pt x="473315" y="1495321"/>
                    </a:lnTo>
                    <a:cubicBezTo>
                      <a:pt x="465417" y="1489837"/>
                      <a:pt x="466295" y="1483475"/>
                      <a:pt x="471341" y="1476454"/>
                    </a:cubicBezTo>
                    <a:cubicBezTo>
                      <a:pt x="479896" y="1465046"/>
                      <a:pt x="488233" y="1453638"/>
                      <a:pt x="495253" y="1441134"/>
                    </a:cubicBezTo>
                    <a:cubicBezTo>
                      <a:pt x="516972" y="1402742"/>
                      <a:pt x="504687" y="1367642"/>
                      <a:pt x="463662" y="1350750"/>
                    </a:cubicBezTo>
                    <a:cubicBezTo>
                      <a:pt x="459275" y="1348994"/>
                      <a:pt x="454668" y="1347678"/>
                      <a:pt x="449841" y="1348117"/>
                    </a:cubicBezTo>
                    <a:cubicBezTo>
                      <a:pt x="439969" y="1349213"/>
                      <a:pt x="436679" y="1344388"/>
                      <a:pt x="437556" y="1335173"/>
                    </a:cubicBezTo>
                    <a:cubicBezTo>
                      <a:pt x="438214" y="1327276"/>
                      <a:pt x="437995" y="1319159"/>
                      <a:pt x="438214" y="1311042"/>
                    </a:cubicBezTo>
                    <a:lnTo>
                      <a:pt x="422638" y="1304021"/>
                    </a:lnTo>
                    <a:lnTo>
                      <a:pt x="406404" y="1304021"/>
                    </a:lnTo>
                    <a:cubicBezTo>
                      <a:pt x="387098" y="1306873"/>
                      <a:pt x="368012" y="1312358"/>
                      <a:pt x="348049" y="1311041"/>
                    </a:cubicBezTo>
                    <a:cubicBezTo>
                      <a:pt x="334667" y="1310164"/>
                      <a:pt x="333789" y="1310164"/>
                      <a:pt x="334447" y="1296343"/>
                    </a:cubicBezTo>
                    <a:cubicBezTo>
                      <a:pt x="336422" y="1261680"/>
                      <a:pt x="337738" y="1227018"/>
                      <a:pt x="338177" y="1192356"/>
                    </a:cubicBezTo>
                    <a:lnTo>
                      <a:pt x="339472" y="1143444"/>
                    </a:lnTo>
                    <a:lnTo>
                      <a:pt x="265987" y="1103558"/>
                    </a:lnTo>
                    <a:cubicBezTo>
                      <a:pt x="105510" y="995141"/>
                      <a:pt x="0" y="811540"/>
                      <a:pt x="0" y="603296"/>
                    </a:cubicBezTo>
                    <a:cubicBezTo>
                      <a:pt x="0" y="519998"/>
                      <a:pt x="16882" y="440643"/>
                      <a:pt x="47410" y="368466"/>
                    </a:cubicBezTo>
                    <a:close/>
                  </a:path>
                </a:pathLst>
              </a:custGeom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4D29DBCA-5FCE-47E3-BCF0-1E0FAA1E878F}"/>
                  </a:ext>
                </a:extLst>
              </p:cNvPr>
              <p:cNvSpPr/>
              <p:nvPr/>
            </p:nvSpPr>
            <p:spPr>
              <a:xfrm rot="3782544">
                <a:off x="7649215" y="2933651"/>
                <a:ext cx="1042230" cy="1042230"/>
              </a:xfrm>
              <a:custGeom>
                <a:avLst/>
                <a:gdLst>
                  <a:gd name="connsiteX0" fmla="*/ 40952 w 1042230"/>
                  <a:gd name="connsiteY0" fmla="*/ 318273 h 1042230"/>
                  <a:gd name="connsiteX1" fmla="*/ 521115 w 1042230"/>
                  <a:gd name="connsiteY1" fmla="*/ 0 h 1042230"/>
                  <a:gd name="connsiteX2" fmla="*/ 723956 w 1042230"/>
                  <a:gd name="connsiteY2" fmla="*/ 40952 h 1042230"/>
                  <a:gd name="connsiteX3" fmla="*/ 746927 w 1042230"/>
                  <a:gd name="connsiteY3" fmla="*/ 53420 h 1042230"/>
                  <a:gd name="connsiteX4" fmla="*/ 736019 w 1042230"/>
                  <a:gd name="connsiteY4" fmla="*/ 62267 h 1042230"/>
                  <a:gd name="connsiteX5" fmla="*/ 718881 w 1042230"/>
                  <a:gd name="connsiteY5" fmla="*/ 52966 h 1042230"/>
                  <a:gd name="connsiteX6" fmla="*/ 521115 w 1042230"/>
                  <a:gd name="connsiteY6" fmla="*/ 13038 h 1042230"/>
                  <a:gd name="connsiteX7" fmla="*/ 13038 w 1042230"/>
                  <a:gd name="connsiteY7" fmla="*/ 521115 h 1042230"/>
                  <a:gd name="connsiteX8" fmla="*/ 521115 w 1042230"/>
                  <a:gd name="connsiteY8" fmla="*/ 1029192 h 1042230"/>
                  <a:gd name="connsiteX9" fmla="*/ 1029192 w 1042230"/>
                  <a:gd name="connsiteY9" fmla="*/ 521115 h 1042230"/>
                  <a:gd name="connsiteX10" fmla="*/ 880380 w 1042230"/>
                  <a:gd name="connsiteY10" fmla="*/ 161850 h 1042230"/>
                  <a:gd name="connsiteX11" fmla="*/ 820062 w 1042230"/>
                  <a:gd name="connsiteY11" fmla="*/ 112084 h 1042230"/>
                  <a:gd name="connsiteX12" fmla="*/ 827246 w 1042230"/>
                  <a:gd name="connsiteY12" fmla="*/ 106974 h 1042230"/>
                  <a:gd name="connsiteX13" fmla="*/ 830561 w 1042230"/>
                  <a:gd name="connsiteY13" fmla="*/ 103920 h 1042230"/>
                  <a:gd name="connsiteX14" fmla="*/ 889599 w 1042230"/>
                  <a:gd name="connsiteY14" fmla="*/ 152631 h 1042230"/>
                  <a:gd name="connsiteX15" fmla="*/ 1042230 w 1042230"/>
                  <a:gd name="connsiteY15" fmla="*/ 521115 h 1042230"/>
                  <a:gd name="connsiteX16" fmla="*/ 521115 w 1042230"/>
                  <a:gd name="connsiteY16" fmla="*/ 1042230 h 1042230"/>
                  <a:gd name="connsiteX17" fmla="*/ 0 w 1042230"/>
                  <a:gd name="connsiteY17" fmla="*/ 521115 h 1042230"/>
                  <a:gd name="connsiteX18" fmla="*/ 40952 w 1042230"/>
                  <a:gd name="connsiteY18" fmla="*/ 318273 h 10422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042230" h="1042230">
                    <a:moveTo>
                      <a:pt x="40952" y="318273"/>
                    </a:moveTo>
                    <a:cubicBezTo>
                      <a:pt x="120061" y="131237"/>
                      <a:pt x="305262" y="0"/>
                      <a:pt x="521115" y="0"/>
                    </a:cubicBezTo>
                    <a:cubicBezTo>
                      <a:pt x="593066" y="0"/>
                      <a:pt x="661611" y="14582"/>
                      <a:pt x="723956" y="40952"/>
                    </a:cubicBezTo>
                    <a:lnTo>
                      <a:pt x="746927" y="53420"/>
                    </a:lnTo>
                    <a:lnTo>
                      <a:pt x="736019" y="62267"/>
                    </a:lnTo>
                    <a:lnTo>
                      <a:pt x="718881" y="52966"/>
                    </a:lnTo>
                    <a:cubicBezTo>
                      <a:pt x="658096" y="27255"/>
                      <a:pt x="591266" y="13038"/>
                      <a:pt x="521115" y="13038"/>
                    </a:cubicBezTo>
                    <a:cubicBezTo>
                      <a:pt x="240512" y="13038"/>
                      <a:pt x="13038" y="240512"/>
                      <a:pt x="13038" y="521115"/>
                    </a:cubicBezTo>
                    <a:cubicBezTo>
                      <a:pt x="13038" y="801718"/>
                      <a:pt x="240512" y="1029192"/>
                      <a:pt x="521115" y="1029192"/>
                    </a:cubicBezTo>
                    <a:cubicBezTo>
                      <a:pt x="801718" y="1029192"/>
                      <a:pt x="1029192" y="801718"/>
                      <a:pt x="1029192" y="521115"/>
                    </a:cubicBezTo>
                    <a:cubicBezTo>
                      <a:pt x="1029192" y="380813"/>
                      <a:pt x="972324" y="253794"/>
                      <a:pt x="880380" y="161850"/>
                    </a:cubicBezTo>
                    <a:lnTo>
                      <a:pt x="820062" y="112084"/>
                    </a:lnTo>
                    <a:lnTo>
                      <a:pt x="827246" y="106974"/>
                    </a:lnTo>
                    <a:lnTo>
                      <a:pt x="830561" y="103920"/>
                    </a:lnTo>
                    <a:lnTo>
                      <a:pt x="889599" y="152631"/>
                    </a:lnTo>
                    <a:cubicBezTo>
                      <a:pt x="983902" y="246934"/>
                      <a:pt x="1042230" y="377213"/>
                      <a:pt x="1042230" y="521115"/>
                    </a:cubicBezTo>
                    <a:cubicBezTo>
                      <a:pt x="1042230" y="808919"/>
                      <a:pt x="808919" y="1042230"/>
                      <a:pt x="521115" y="1042230"/>
                    </a:cubicBezTo>
                    <a:cubicBezTo>
                      <a:pt x="233311" y="1042230"/>
                      <a:pt x="0" y="808919"/>
                      <a:pt x="0" y="521115"/>
                    </a:cubicBezTo>
                    <a:cubicBezTo>
                      <a:pt x="0" y="449164"/>
                      <a:pt x="14582" y="380619"/>
                      <a:pt x="40952" y="31827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B02F0BFB-B4BC-404B-98F2-F557DE715E63}"/>
                  </a:ext>
                </a:extLst>
              </p:cNvPr>
              <p:cNvSpPr/>
              <p:nvPr/>
            </p:nvSpPr>
            <p:spPr>
              <a:xfrm rot="3782544">
                <a:off x="8299277" y="3109416"/>
                <a:ext cx="182110" cy="318873"/>
              </a:xfrm>
              <a:custGeom>
                <a:avLst/>
                <a:gdLst>
                  <a:gd name="connsiteX0" fmla="*/ 332056 w 379278"/>
                  <a:gd name="connsiteY0" fmla="*/ 0 h 664112"/>
                  <a:gd name="connsiteX1" fmla="*/ 379278 w 379278"/>
                  <a:gd name="connsiteY1" fmla="*/ 4760 h 664112"/>
                  <a:gd name="connsiteX2" fmla="*/ 359578 w 379278"/>
                  <a:gd name="connsiteY2" fmla="*/ 6746 h 664112"/>
                  <a:gd name="connsiteX3" fmla="*/ 94443 w 379278"/>
                  <a:gd name="connsiteY3" fmla="*/ 332056 h 664112"/>
                  <a:gd name="connsiteX4" fmla="*/ 359578 w 379278"/>
                  <a:gd name="connsiteY4" fmla="*/ 657366 h 664112"/>
                  <a:gd name="connsiteX5" fmla="*/ 379278 w 379278"/>
                  <a:gd name="connsiteY5" fmla="*/ 659352 h 664112"/>
                  <a:gd name="connsiteX6" fmla="*/ 332056 w 379278"/>
                  <a:gd name="connsiteY6" fmla="*/ 664112 h 664112"/>
                  <a:gd name="connsiteX7" fmla="*/ 0 w 379278"/>
                  <a:gd name="connsiteY7" fmla="*/ 332056 h 664112"/>
                  <a:gd name="connsiteX8" fmla="*/ 332056 w 379278"/>
                  <a:gd name="connsiteY8" fmla="*/ 0 h 6641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79278" h="664112">
                    <a:moveTo>
                      <a:pt x="332056" y="0"/>
                    </a:moveTo>
                    <a:lnTo>
                      <a:pt x="379278" y="4760"/>
                    </a:lnTo>
                    <a:lnTo>
                      <a:pt x="359578" y="6746"/>
                    </a:lnTo>
                    <a:cubicBezTo>
                      <a:pt x="208266" y="37709"/>
                      <a:pt x="94443" y="171591"/>
                      <a:pt x="94443" y="332056"/>
                    </a:cubicBezTo>
                    <a:cubicBezTo>
                      <a:pt x="94443" y="492522"/>
                      <a:pt x="208266" y="626403"/>
                      <a:pt x="359578" y="657366"/>
                    </a:cubicBezTo>
                    <a:lnTo>
                      <a:pt x="379278" y="659352"/>
                    </a:lnTo>
                    <a:lnTo>
                      <a:pt x="332056" y="664112"/>
                    </a:lnTo>
                    <a:cubicBezTo>
                      <a:pt x="148667" y="664112"/>
                      <a:pt x="0" y="515445"/>
                      <a:pt x="0" y="332056"/>
                    </a:cubicBezTo>
                    <a:cubicBezTo>
                      <a:pt x="0" y="148667"/>
                      <a:pt x="148667" y="0"/>
                      <a:pt x="332056" y="0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0FF5CE04-AE5F-4F57-9648-69EB51168FC5}"/>
                  </a:ext>
                </a:extLst>
              </p:cNvPr>
              <p:cNvSpPr/>
              <p:nvPr/>
            </p:nvSpPr>
            <p:spPr>
              <a:xfrm rot="19982544">
                <a:off x="6859439" y="3733998"/>
                <a:ext cx="826635" cy="142501"/>
              </a:xfrm>
              <a:custGeom>
                <a:avLst/>
                <a:gdLst>
                  <a:gd name="connsiteX0" fmla="*/ 1719934 w 1721618"/>
                  <a:gd name="connsiteY0" fmla="*/ 186524 h 296786"/>
                  <a:gd name="connsiteX1" fmla="*/ 1716717 w 1721618"/>
                  <a:gd name="connsiteY1" fmla="*/ 206230 h 296786"/>
                  <a:gd name="connsiteX2" fmla="*/ 1636285 w 1721618"/>
                  <a:gd name="connsiteY2" fmla="*/ 233976 h 296786"/>
                  <a:gd name="connsiteX3" fmla="*/ 1302459 w 1721618"/>
                  <a:gd name="connsiteY3" fmla="*/ 288285 h 296786"/>
                  <a:gd name="connsiteX4" fmla="*/ 1302459 w 1721618"/>
                  <a:gd name="connsiteY4" fmla="*/ 290112 h 296786"/>
                  <a:gd name="connsiteX5" fmla="*/ 1291028 w 1721618"/>
                  <a:gd name="connsiteY5" fmla="*/ 290145 h 296786"/>
                  <a:gd name="connsiteX6" fmla="*/ 1250349 w 1721618"/>
                  <a:gd name="connsiteY6" fmla="*/ 296763 h 296786"/>
                  <a:gd name="connsiteX7" fmla="*/ 1242101 w 1721618"/>
                  <a:gd name="connsiteY7" fmla="*/ 296786 h 296786"/>
                  <a:gd name="connsiteX8" fmla="*/ 1242101 w 1721618"/>
                  <a:gd name="connsiteY8" fmla="*/ 290284 h 296786"/>
                  <a:gd name="connsiteX9" fmla="*/ 690375 w 1721618"/>
                  <a:gd name="connsiteY9" fmla="*/ 291854 h 296786"/>
                  <a:gd name="connsiteX10" fmla="*/ 566098 w 1721618"/>
                  <a:gd name="connsiteY10" fmla="*/ 291854 h 296786"/>
                  <a:gd name="connsiteX11" fmla="*/ 528175 w 1721618"/>
                  <a:gd name="connsiteY11" fmla="*/ 294139 h 296786"/>
                  <a:gd name="connsiteX12" fmla="*/ 389278 w 1721618"/>
                  <a:gd name="connsiteY12" fmla="*/ 292311 h 296786"/>
                  <a:gd name="connsiteX13" fmla="*/ 258605 w 1721618"/>
                  <a:gd name="connsiteY13" fmla="*/ 294596 h 296786"/>
                  <a:gd name="connsiteX14" fmla="*/ 246726 w 1721618"/>
                  <a:gd name="connsiteY14" fmla="*/ 293225 h 296786"/>
                  <a:gd name="connsiteX15" fmla="*/ 238045 w 1721618"/>
                  <a:gd name="connsiteY15" fmla="*/ 294596 h 296786"/>
                  <a:gd name="connsiteX16" fmla="*/ 22389 w 1721618"/>
                  <a:gd name="connsiteY16" fmla="*/ 294596 h 296786"/>
                  <a:gd name="connsiteX17" fmla="*/ 0 w 1721618"/>
                  <a:gd name="connsiteY17" fmla="*/ 286372 h 296786"/>
                  <a:gd name="connsiteX18" fmla="*/ 132044 w 1721618"/>
                  <a:gd name="connsiteY18" fmla="*/ 185397 h 296786"/>
                  <a:gd name="connsiteX19" fmla="*/ 191441 w 1721618"/>
                  <a:gd name="connsiteY19" fmla="*/ 185397 h 296786"/>
                  <a:gd name="connsiteX20" fmla="*/ 334907 w 1721618"/>
                  <a:gd name="connsiteY20" fmla="*/ 257587 h 296786"/>
                  <a:gd name="connsiteX21" fmla="*/ 457813 w 1721618"/>
                  <a:gd name="connsiteY21" fmla="*/ 219208 h 296786"/>
                  <a:gd name="connsiteX22" fmla="*/ 493451 w 1721618"/>
                  <a:gd name="connsiteY22" fmla="*/ 194992 h 296786"/>
                  <a:gd name="connsiteX23" fmla="*/ 497563 w 1721618"/>
                  <a:gd name="connsiteY23" fmla="*/ 199104 h 296786"/>
                  <a:gd name="connsiteX24" fmla="*/ 498477 w 1721618"/>
                  <a:gd name="connsiteY24" fmla="*/ 199561 h 296786"/>
                  <a:gd name="connsiteX25" fmla="*/ 500761 w 1721618"/>
                  <a:gd name="connsiteY25" fmla="*/ 194992 h 296786"/>
                  <a:gd name="connsiteX26" fmla="*/ 543710 w 1721618"/>
                  <a:gd name="connsiteY26" fmla="*/ 192708 h 296786"/>
                  <a:gd name="connsiteX27" fmla="*/ 759366 w 1721618"/>
                  <a:gd name="connsiteY27" fmla="*/ 198647 h 296786"/>
                  <a:gd name="connsiteX28" fmla="*/ 984161 w 1721618"/>
                  <a:gd name="connsiteY28" fmla="*/ 197277 h 296786"/>
                  <a:gd name="connsiteX29" fmla="*/ 1242101 w 1721618"/>
                  <a:gd name="connsiteY29" fmla="*/ 198935 h 296786"/>
                  <a:gd name="connsiteX30" fmla="*/ 1242101 w 1721618"/>
                  <a:gd name="connsiteY30" fmla="*/ 175116 h 296786"/>
                  <a:gd name="connsiteX31" fmla="*/ 1250166 w 1721618"/>
                  <a:gd name="connsiteY31" fmla="*/ 171542 h 296786"/>
                  <a:gd name="connsiteX32" fmla="*/ 1254640 w 1721618"/>
                  <a:gd name="connsiteY32" fmla="*/ 163599 h 296786"/>
                  <a:gd name="connsiteX33" fmla="*/ 1273943 w 1721618"/>
                  <a:gd name="connsiteY33" fmla="*/ 122980 h 296786"/>
                  <a:gd name="connsiteX34" fmla="*/ 1281986 w 1721618"/>
                  <a:gd name="connsiteY34" fmla="*/ 98853 h 296786"/>
                  <a:gd name="connsiteX35" fmla="*/ 1288421 w 1721618"/>
                  <a:gd name="connsiteY35" fmla="*/ 77538 h 296786"/>
                  <a:gd name="connsiteX36" fmla="*/ 1288019 w 1721618"/>
                  <a:gd name="connsiteY36" fmla="*/ 77135 h 296786"/>
                  <a:gd name="connsiteX37" fmla="*/ 1298475 w 1721618"/>
                  <a:gd name="connsiteY37" fmla="*/ 34910 h 296786"/>
                  <a:gd name="connsiteX38" fmla="*/ 1302497 w 1721618"/>
                  <a:gd name="connsiteY38" fmla="*/ 23247 h 296786"/>
                  <a:gd name="connsiteX39" fmla="*/ 1307322 w 1721618"/>
                  <a:gd name="connsiteY39" fmla="*/ 7161 h 296786"/>
                  <a:gd name="connsiteX40" fmla="*/ 1360408 w 1721618"/>
                  <a:gd name="connsiteY40" fmla="*/ 727 h 296786"/>
                  <a:gd name="connsiteX41" fmla="*/ 1508802 w 1721618"/>
                  <a:gd name="connsiteY41" fmla="*/ 1128 h 296786"/>
                  <a:gd name="connsiteX42" fmla="*/ 1580386 w 1721618"/>
                  <a:gd name="connsiteY42" fmla="*/ 14801 h 296786"/>
                  <a:gd name="connsiteX43" fmla="*/ 1604113 w 1721618"/>
                  <a:gd name="connsiteY43" fmla="*/ 34910 h 296786"/>
                  <a:gd name="connsiteX44" fmla="*/ 1640307 w 1721618"/>
                  <a:gd name="connsiteY44" fmla="*/ 71102 h 296786"/>
                  <a:gd name="connsiteX45" fmla="*/ 1660416 w 1721618"/>
                  <a:gd name="connsiteY45" fmla="*/ 90810 h 296786"/>
                  <a:gd name="connsiteX46" fmla="*/ 1712293 w 1721618"/>
                  <a:gd name="connsiteY46" fmla="*/ 151936 h 296786"/>
                  <a:gd name="connsiteX47" fmla="*/ 1719934 w 1721618"/>
                  <a:gd name="connsiteY47" fmla="*/ 186524 h 296786"/>
                  <a:gd name="connsiteX0" fmla="*/ 1719934 w 1721618"/>
                  <a:gd name="connsiteY0" fmla="*/ 186524 h 296786"/>
                  <a:gd name="connsiteX1" fmla="*/ 1716717 w 1721618"/>
                  <a:gd name="connsiteY1" fmla="*/ 206230 h 296786"/>
                  <a:gd name="connsiteX2" fmla="*/ 1636285 w 1721618"/>
                  <a:gd name="connsiteY2" fmla="*/ 233976 h 296786"/>
                  <a:gd name="connsiteX3" fmla="*/ 1302459 w 1721618"/>
                  <a:gd name="connsiteY3" fmla="*/ 288285 h 296786"/>
                  <a:gd name="connsiteX4" fmla="*/ 1302459 w 1721618"/>
                  <a:gd name="connsiteY4" fmla="*/ 290112 h 296786"/>
                  <a:gd name="connsiteX5" fmla="*/ 1291028 w 1721618"/>
                  <a:gd name="connsiteY5" fmla="*/ 290145 h 296786"/>
                  <a:gd name="connsiteX6" fmla="*/ 1250349 w 1721618"/>
                  <a:gd name="connsiteY6" fmla="*/ 296763 h 296786"/>
                  <a:gd name="connsiteX7" fmla="*/ 1242101 w 1721618"/>
                  <a:gd name="connsiteY7" fmla="*/ 296786 h 296786"/>
                  <a:gd name="connsiteX8" fmla="*/ 1242101 w 1721618"/>
                  <a:gd name="connsiteY8" fmla="*/ 290284 h 296786"/>
                  <a:gd name="connsiteX9" fmla="*/ 690375 w 1721618"/>
                  <a:gd name="connsiteY9" fmla="*/ 291854 h 296786"/>
                  <a:gd name="connsiteX10" fmla="*/ 566098 w 1721618"/>
                  <a:gd name="connsiteY10" fmla="*/ 291854 h 296786"/>
                  <a:gd name="connsiteX11" fmla="*/ 528175 w 1721618"/>
                  <a:gd name="connsiteY11" fmla="*/ 294139 h 296786"/>
                  <a:gd name="connsiteX12" fmla="*/ 389278 w 1721618"/>
                  <a:gd name="connsiteY12" fmla="*/ 292311 h 296786"/>
                  <a:gd name="connsiteX13" fmla="*/ 258605 w 1721618"/>
                  <a:gd name="connsiteY13" fmla="*/ 294596 h 296786"/>
                  <a:gd name="connsiteX14" fmla="*/ 246726 w 1721618"/>
                  <a:gd name="connsiteY14" fmla="*/ 293225 h 296786"/>
                  <a:gd name="connsiteX15" fmla="*/ 238045 w 1721618"/>
                  <a:gd name="connsiteY15" fmla="*/ 294596 h 296786"/>
                  <a:gd name="connsiteX16" fmla="*/ 22389 w 1721618"/>
                  <a:gd name="connsiteY16" fmla="*/ 294596 h 296786"/>
                  <a:gd name="connsiteX17" fmla="*/ 0 w 1721618"/>
                  <a:gd name="connsiteY17" fmla="*/ 286372 h 296786"/>
                  <a:gd name="connsiteX18" fmla="*/ 132044 w 1721618"/>
                  <a:gd name="connsiteY18" fmla="*/ 185397 h 296786"/>
                  <a:gd name="connsiteX19" fmla="*/ 191441 w 1721618"/>
                  <a:gd name="connsiteY19" fmla="*/ 185397 h 296786"/>
                  <a:gd name="connsiteX20" fmla="*/ 334907 w 1721618"/>
                  <a:gd name="connsiteY20" fmla="*/ 257587 h 296786"/>
                  <a:gd name="connsiteX21" fmla="*/ 457813 w 1721618"/>
                  <a:gd name="connsiteY21" fmla="*/ 219208 h 296786"/>
                  <a:gd name="connsiteX22" fmla="*/ 493451 w 1721618"/>
                  <a:gd name="connsiteY22" fmla="*/ 194992 h 296786"/>
                  <a:gd name="connsiteX23" fmla="*/ 497563 w 1721618"/>
                  <a:gd name="connsiteY23" fmla="*/ 199104 h 296786"/>
                  <a:gd name="connsiteX24" fmla="*/ 498477 w 1721618"/>
                  <a:gd name="connsiteY24" fmla="*/ 199561 h 296786"/>
                  <a:gd name="connsiteX25" fmla="*/ 500761 w 1721618"/>
                  <a:gd name="connsiteY25" fmla="*/ 194992 h 296786"/>
                  <a:gd name="connsiteX26" fmla="*/ 543710 w 1721618"/>
                  <a:gd name="connsiteY26" fmla="*/ 192708 h 296786"/>
                  <a:gd name="connsiteX27" fmla="*/ 759366 w 1721618"/>
                  <a:gd name="connsiteY27" fmla="*/ 198647 h 296786"/>
                  <a:gd name="connsiteX28" fmla="*/ 984161 w 1721618"/>
                  <a:gd name="connsiteY28" fmla="*/ 197277 h 296786"/>
                  <a:gd name="connsiteX29" fmla="*/ 1242101 w 1721618"/>
                  <a:gd name="connsiteY29" fmla="*/ 198935 h 296786"/>
                  <a:gd name="connsiteX30" fmla="*/ 1242101 w 1721618"/>
                  <a:gd name="connsiteY30" fmla="*/ 175116 h 296786"/>
                  <a:gd name="connsiteX31" fmla="*/ 1254640 w 1721618"/>
                  <a:gd name="connsiteY31" fmla="*/ 163599 h 296786"/>
                  <a:gd name="connsiteX32" fmla="*/ 1273943 w 1721618"/>
                  <a:gd name="connsiteY32" fmla="*/ 122980 h 296786"/>
                  <a:gd name="connsiteX33" fmla="*/ 1281986 w 1721618"/>
                  <a:gd name="connsiteY33" fmla="*/ 98853 h 296786"/>
                  <a:gd name="connsiteX34" fmla="*/ 1288421 w 1721618"/>
                  <a:gd name="connsiteY34" fmla="*/ 77538 h 296786"/>
                  <a:gd name="connsiteX35" fmla="*/ 1288019 w 1721618"/>
                  <a:gd name="connsiteY35" fmla="*/ 77135 h 296786"/>
                  <a:gd name="connsiteX36" fmla="*/ 1298475 w 1721618"/>
                  <a:gd name="connsiteY36" fmla="*/ 34910 h 296786"/>
                  <a:gd name="connsiteX37" fmla="*/ 1302497 w 1721618"/>
                  <a:gd name="connsiteY37" fmla="*/ 23247 h 296786"/>
                  <a:gd name="connsiteX38" fmla="*/ 1307322 w 1721618"/>
                  <a:gd name="connsiteY38" fmla="*/ 7161 h 296786"/>
                  <a:gd name="connsiteX39" fmla="*/ 1360408 w 1721618"/>
                  <a:gd name="connsiteY39" fmla="*/ 727 h 296786"/>
                  <a:gd name="connsiteX40" fmla="*/ 1508802 w 1721618"/>
                  <a:gd name="connsiteY40" fmla="*/ 1128 h 296786"/>
                  <a:gd name="connsiteX41" fmla="*/ 1580386 w 1721618"/>
                  <a:gd name="connsiteY41" fmla="*/ 14801 h 296786"/>
                  <a:gd name="connsiteX42" fmla="*/ 1604113 w 1721618"/>
                  <a:gd name="connsiteY42" fmla="*/ 34910 h 296786"/>
                  <a:gd name="connsiteX43" fmla="*/ 1640307 w 1721618"/>
                  <a:gd name="connsiteY43" fmla="*/ 71102 h 296786"/>
                  <a:gd name="connsiteX44" fmla="*/ 1660416 w 1721618"/>
                  <a:gd name="connsiteY44" fmla="*/ 90810 h 296786"/>
                  <a:gd name="connsiteX45" fmla="*/ 1712293 w 1721618"/>
                  <a:gd name="connsiteY45" fmla="*/ 151936 h 296786"/>
                  <a:gd name="connsiteX46" fmla="*/ 1719934 w 1721618"/>
                  <a:gd name="connsiteY46" fmla="*/ 186524 h 296786"/>
                  <a:gd name="connsiteX0" fmla="*/ 1719934 w 1721618"/>
                  <a:gd name="connsiteY0" fmla="*/ 186524 h 296786"/>
                  <a:gd name="connsiteX1" fmla="*/ 1716717 w 1721618"/>
                  <a:gd name="connsiteY1" fmla="*/ 206230 h 296786"/>
                  <a:gd name="connsiteX2" fmla="*/ 1636285 w 1721618"/>
                  <a:gd name="connsiteY2" fmla="*/ 233976 h 296786"/>
                  <a:gd name="connsiteX3" fmla="*/ 1302459 w 1721618"/>
                  <a:gd name="connsiteY3" fmla="*/ 288285 h 296786"/>
                  <a:gd name="connsiteX4" fmla="*/ 1302459 w 1721618"/>
                  <a:gd name="connsiteY4" fmla="*/ 290112 h 296786"/>
                  <a:gd name="connsiteX5" fmla="*/ 1291028 w 1721618"/>
                  <a:gd name="connsiteY5" fmla="*/ 290145 h 296786"/>
                  <a:gd name="connsiteX6" fmla="*/ 1250349 w 1721618"/>
                  <a:gd name="connsiteY6" fmla="*/ 296763 h 296786"/>
                  <a:gd name="connsiteX7" fmla="*/ 1242101 w 1721618"/>
                  <a:gd name="connsiteY7" fmla="*/ 296786 h 296786"/>
                  <a:gd name="connsiteX8" fmla="*/ 1242101 w 1721618"/>
                  <a:gd name="connsiteY8" fmla="*/ 290284 h 296786"/>
                  <a:gd name="connsiteX9" fmla="*/ 690375 w 1721618"/>
                  <a:gd name="connsiteY9" fmla="*/ 291854 h 296786"/>
                  <a:gd name="connsiteX10" fmla="*/ 566098 w 1721618"/>
                  <a:gd name="connsiteY10" fmla="*/ 291854 h 296786"/>
                  <a:gd name="connsiteX11" fmla="*/ 528175 w 1721618"/>
                  <a:gd name="connsiteY11" fmla="*/ 294139 h 296786"/>
                  <a:gd name="connsiteX12" fmla="*/ 389278 w 1721618"/>
                  <a:gd name="connsiteY12" fmla="*/ 292311 h 296786"/>
                  <a:gd name="connsiteX13" fmla="*/ 258605 w 1721618"/>
                  <a:gd name="connsiteY13" fmla="*/ 294596 h 296786"/>
                  <a:gd name="connsiteX14" fmla="*/ 246726 w 1721618"/>
                  <a:gd name="connsiteY14" fmla="*/ 293225 h 296786"/>
                  <a:gd name="connsiteX15" fmla="*/ 238045 w 1721618"/>
                  <a:gd name="connsiteY15" fmla="*/ 294596 h 296786"/>
                  <a:gd name="connsiteX16" fmla="*/ 22389 w 1721618"/>
                  <a:gd name="connsiteY16" fmla="*/ 294596 h 296786"/>
                  <a:gd name="connsiteX17" fmla="*/ 0 w 1721618"/>
                  <a:gd name="connsiteY17" fmla="*/ 286372 h 296786"/>
                  <a:gd name="connsiteX18" fmla="*/ 132044 w 1721618"/>
                  <a:gd name="connsiteY18" fmla="*/ 185397 h 296786"/>
                  <a:gd name="connsiteX19" fmla="*/ 191441 w 1721618"/>
                  <a:gd name="connsiteY19" fmla="*/ 185397 h 296786"/>
                  <a:gd name="connsiteX20" fmla="*/ 334907 w 1721618"/>
                  <a:gd name="connsiteY20" fmla="*/ 257587 h 296786"/>
                  <a:gd name="connsiteX21" fmla="*/ 457813 w 1721618"/>
                  <a:gd name="connsiteY21" fmla="*/ 219208 h 296786"/>
                  <a:gd name="connsiteX22" fmla="*/ 493451 w 1721618"/>
                  <a:gd name="connsiteY22" fmla="*/ 194992 h 296786"/>
                  <a:gd name="connsiteX23" fmla="*/ 497563 w 1721618"/>
                  <a:gd name="connsiteY23" fmla="*/ 199104 h 296786"/>
                  <a:gd name="connsiteX24" fmla="*/ 498477 w 1721618"/>
                  <a:gd name="connsiteY24" fmla="*/ 199561 h 296786"/>
                  <a:gd name="connsiteX25" fmla="*/ 500761 w 1721618"/>
                  <a:gd name="connsiteY25" fmla="*/ 194992 h 296786"/>
                  <a:gd name="connsiteX26" fmla="*/ 543710 w 1721618"/>
                  <a:gd name="connsiteY26" fmla="*/ 192708 h 296786"/>
                  <a:gd name="connsiteX27" fmla="*/ 759366 w 1721618"/>
                  <a:gd name="connsiteY27" fmla="*/ 198647 h 296786"/>
                  <a:gd name="connsiteX28" fmla="*/ 984161 w 1721618"/>
                  <a:gd name="connsiteY28" fmla="*/ 197277 h 296786"/>
                  <a:gd name="connsiteX29" fmla="*/ 1242101 w 1721618"/>
                  <a:gd name="connsiteY29" fmla="*/ 198935 h 296786"/>
                  <a:gd name="connsiteX30" fmla="*/ 1254640 w 1721618"/>
                  <a:gd name="connsiteY30" fmla="*/ 163599 h 296786"/>
                  <a:gd name="connsiteX31" fmla="*/ 1273943 w 1721618"/>
                  <a:gd name="connsiteY31" fmla="*/ 122980 h 296786"/>
                  <a:gd name="connsiteX32" fmla="*/ 1281986 w 1721618"/>
                  <a:gd name="connsiteY32" fmla="*/ 98853 h 296786"/>
                  <a:gd name="connsiteX33" fmla="*/ 1288421 w 1721618"/>
                  <a:gd name="connsiteY33" fmla="*/ 77538 h 296786"/>
                  <a:gd name="connsiteX34" fmla="*/ 1288019 w 1721618"/>
                  <a:gd name="connsiteY34" fmla="*/ 77135 h 296786"/>
                  <a:gd name="connsiteX35" fmla="*/ 1298475 w 1721618"/>
                  <a:gd name="connsiteY35" fmla="*/ 34910 h 296786"/>
                  <a:gd name="connsiteX36" fmla="*/ 1302497 w 1721618"/>
                  <a:gd name="connsiteY36" fmla="*/ 23247 h 296786"/>
                  <a:gd name="connsiteX37" fmla="*/ 1307322 w 1721618"/>
                  <a:gd name="connsiteY37" fmla="*/ 7161 h 296786"/>
                  <a:gd name="connsiteX38" fmla="*/ 1360408 w 1721618"/>
                  <a:gd name="connsiteY38" fmla="*/ 727 h 296786"/>
                  <a:gd name="connsiteX39" fmla="*/ 1508802 w 1721618"/>
                  <a:gd name="connsiteY39" fmla="*/ 1128 h 296786"/>
                  <a:gd name="connsiteX40" fmla="*/ 1580386 w 1721618"/>
                  <a:gd name="connsiteY40" fmla="*/ 14801 h 296786"/>
                  <a:gd name="connsiteX41" fmla="*/ 1604113 w 1721618"/>
                  <a:gd name="connsiteY41" fmla="*/ 34910 h 296786"/>
                  <a:gd name="connsiteX42" fmla="*/ 1640307 w 1721618"/>
                  <a:gd name="connsiteY42" fmla="*/ 71102 h 296786"/>
                  <a:gd name="connsiteX43" fmla="*/ 1660416 w 1721618"/>
                  <a:gd name="connsiteY43" fmla="*/ 90810 h 296786"/>
                  <a:gd name="connsiteX44" fmla="*/ 1712293 w 1721618"/>
                  <a:gd name="connsiteY44" fmla="*/ 151936 h 296786"/>
                  <a:gd name="connsiteX45" fmla="*/ 1719934 w 1721618"/>
                  <a:gd name="connsiteY45" fmla="*/ 186524 h 296786"/>
                  <a:gd name="connsiteX0" fmla="*/ 1719934 w 1721618"/>
                  <a:gd name="connsiteY0" fmla="*/ 186524 h 296786"/>
                  <a:gd name="connsiteX1" fmla="*/ 1716717 w 1721618"/>
                  <a:gd name="connsiteY1" fmla="*/ 206230 h 296786"/>
                  <a:gd name="connsiteX2" fmla="*/ 1636285 w 1721618"/>
                  <a:gd name="connsiteY2" fmla="*/ 233976 h 296786"/>
                  <a:gd name="connsiteX3" fmla="*/ 1302459 w 1721618"/>
                  <a:gd name="connsiteY3" fmla="*/ 288285 h 296786"/>
                  <a:gd name="connsiteX4" fmla="*/ 1302459 w 1721618"/>
                  <a:gd name="connsiteY4" fmla="*/ 290112 h 296786"/>
                  <a:gd name="connsiteX5" fmla="*/ 1291028 w 1721618"/>
                  <a:gd name="connsiteY5" fmla="*/ 290145 h 296786"/>
                  <a:gd name="connsiteX6" fmla="*/ 1250349 w 1721618"/>
                  <a:gd name="connsiteY6" fmla="*/ 296763 h 296786"/>
                  <a:gd name="connsiteX7" fmla="*/ 1242101 w 1721618"/>
                  <a:gd name="connsiteY7" fmla="*/ 296786 h 296786"/>
                  <a:gd name="connsiteX8" fmla="*/ 1242101 w 1721618"/>
                  <a:gd name="connsiteY8" fmla="*/ 290284 h 296786"/>
                  <a:gd name="connsiteX9" fmla="*/ 690375 w 1721618"/>
                  <a:gd name="connsiteY9" fmla="*/ 291854 h 296786"/>
                  <a:gd name="connsiteX10" fmla="*/ 566098 w 1721618"/>
                  <a:gd name="connsiteY10" fmla="*/ 291854 h 296786"/>
                  <a:gd name="connsiteX11" fmla="*/ 528175 w 1721618"/>
                  <a:gd name="connsiteY11" fmla="*/ 294139 h 296786"/>
                  <a:gd name="connsiteX12" fmla="*/ 389278 w 1721618"/>
                  <a:gd name="connsiteY12" fmla="*/ 292311 h 296786"/>
                  <a:gd name="connsiteX13" fmla="*/ 258605 w 1721618"/>
                  <a:gd name="connsiteY13" fmla="*/ 294596 h 296786"/>
                  <a:gd name="connsiteX14" fmla="*/ 246726 w 1721618"/>
                  <a:gd name="connsiteY14" fmla="*/ 293225 h 296786"/>
                  <a:gd name="connsiteX15" fmla="*/ 238045 w 1721618"/>
                  <a:gd name="connsiteY15" fmla="*/ 294596 h 296786"/>
                  <a:gd name="connsiteX16" fmla="*/ 22389 w 1721618"/>
                  <a:gd name="connsiteY16" fmla="*/ 294596 h 296786"/>
                  <a:gd name="connsiteX17" fmla="*/ 0 w 1721618"/>
                  <a:gd name="connsiteY17" fmla="*/ 286372 h 296786"/>
                  <a:gd name="connsiteX18" fmla="*/ 132044 w 1721618"/>
                  <a:gd name="connsiteY18" fmla="*/ 185397 h 296786"/>
                  <a:gd name="connsiteX19" fmla="*/ 191441 w 1721618"/>
                  <a:gd name="connsiteY19" fmla="*/ 185397 h 296786"/>
                  <a:gd name="connsiteX20" fmla="*/ 334907 w 1721618"/>
                  <a:gd name="connsiteY20" fmla="*/ 257587 h 296786"/>
                  <a:gd name="connsiteX21" fmla="*/ 457813 w 1721618"/>
                  <a:gd name="connsiteY21" fmla="*/ 219208 h 296786"/>
                  <a:gd name="connsiteX22" fmla="*/ 493451 w 1721618"/>
                  <a:gd name="connsiteY22" fmla="*/ 194992 h 296786"/>
                  <a:gd name="connsiteX23" fmla="*/ 497563 w 1721618"/>
                  <a:gd name="connsiteY23" fmla="*/ 199104 h 296786"/>
                  <a:gd name="connsiteX24" fmla="*/ 498477 w 1721618"/>
                  <a:gd name="connsiteY24" fmla="*/ 199561 h 296786"/>
                  <a:gd name="connsiteX25" fmla="*/ 500761 w 1721618"/>
                  <a:gd name="connsiteY25" fmla="*/ 194992 h 296786"/>
                  <a:gd name="connsiteX26" fmla="*/ 543710 w 1721618"/>
                  <a:gd name="connsiteY26" fmla="*/ 192708 h 296786"/>
                  <a:gd name="connsiteX27" fmla="*/ 759366 w 1721618"/>
                  <a:gd name="connsiteY27" fmla="*/ 198647 h 296786"/>
                  <a:gd name="connsiteX28" fmla="*/ 984161 w 1721618"/>
                  <a:gd name="connsiteY28" fmla="*/ 197277 h 296786"/>
                  <a:gd name="connsiteX29" fmla="*/ 1242101 w 1721618"/>
                  <a:gd name="connsiteY29" fmla="*/ 198935 h 296786"/>
                  <a:gd name="connsiteX30" fmla="*/ 1273943 w 1721618"/>
                  <a:gd name="connsiteY30" fmla="*/ 122980 h 296786"/>
                  <a:gd name="connsiteX31" fmla="*/ 1281986 w 1721618"/>
                  <a:gd name="connsiteY31" fmla="*/ 98853 h 296786"/>
                  <a:gd name="connsiteX32" fmla="*/ 1288421 w 1721618"/>
                  <a:gd name="connsiteY32" fmla="*/ 77538 h 296786"/>
                  <a:gd name="connsiteX33" fmla="*/ 1288019 w 1721618"/>
                  <a:gd name="connsiteY33" fmla="*/ 77135 h 296786"/>
                  <a:gd name="connsiteX34" fmla="*/ 1298475 w 1721618"/>
                  <a:gd name="connsiteY34" fmla="*/ 34910 h 296786"/>
                  <a:gd name="connsiteX35" fmla="*/ 1302497 w 1721618"/>
                  <a:gd name="connsiteY35" fmla="*/ 23247 h 296786"/>
                  <a:gd name="connsiteX36" fmla="*/ 1307322 w 1721618"/>
                  <a:gd name="connsiteY36" fmla="*/ 7161 h 296786"/>
                  <a:gd name="connsiteX37" fmla="*/ 1360408 w 1721618"/>
                  <a:gd name="connsiteY37" fmla="*/ 727 h 296786"/>
                  <a:gd name="connsiteX38" fmla="*/ 1508802 w 1721618"/>
                  <a:gd name="connsiteY38" fmla="*/ 1128 h 296786"/>
                  <a:gd name="connsiteX39" fmla="*/ 1580386 w 1721618"/>
                  <a:gd name="connsiteY39" fmla="*/ 14801 h 296786"/>
                  <a:gd name="connsiteX40" fmla="*/ 1604113 w 1721618"/>
                  <a:gd name="connsiteY40" fmla="*/ 34910 h 296786"/>
                  <a:gd name="connsiteX41" fmla="*/ 1640307 w 1721618"/>
                  <a:gd name="connsiteY41" fmla="*/ 71102 h 296786"/>
                  <a:gd name="connsiteX42" fmla="*/ 1660416 w 1721618"/>
                  <a:gd name="connsiteY42" fmla="*/ 90810 h 296786"/>
                  <a:gd name="connsiteX43" fmla="*/ 1712293 w 1721618"/>
                  <a:gd name="connsiteY43" fmla="*/ 151936 h 296786"/>
                  <a:gd name="connsiteX44" fmla="*/ 1719934 w 1721618"/>
                  <a:gd name="connsiteY44" fmla="*/ 186524 h 296786"/>
                  <a:gd name="connsiteX0" fmla="*/ 1719934 w 1721618"/>
                  <a:gd name="connsiteY0" fmla="*/ 186524 h 296786"/>
                  <a:gd name="connsiteX1" fmla="*/ 1716717 w 1721618"/>
                  <a:gd name="connsiteY1" fmla="*/ 206230 h 296786"/>
                  <a:gd name="connsiteX2" fmla="*/ 1636285 w 1721618"/>
                  <a:gd name="connsiteY2" fmla="*/ 233976 h 296786"/>
                  <a:gd name="connsiteX3" fmla="*/ 1302459 w 1721618"/>
                  <a:gd name="connsiteY3" fmla="*/ 288285 h 296786"/>
                  <a:gd name="connsiteX4" fmla="*/ 1302459 w 1721618"/>
                  <a:gd name="connsiteY4" fmla="*/ 290112 h 296786"/>
                  <a:gd name="connsiteX5" fmla="*/ 1250349 w 1721618"/>
                  <a:gd name="connsiteY5" fmla="*/ 296763 h 296786"/>
                  <a:gd name="connsiteX6" fmla="*/ 1242101 w 1721618"/>
                  <a:gd name="connsiteY6" fmla="*/ 296786 h 296786"/>
                  <a:gd name="connsiteX7" fmla="*/ 1242101 w 1721618"/>
                  <a:gd name="connsiteY7" fmla="*/ 290284 h 296786"/>
                  <a:gd name="connsiteX8" fmla="*/ 690375 w 1721618"/>
                  <a:gd name="connsiteY8" fmla="*/ 291854 h 296786"/>
                  <a:gd name="connsiteX9" fmla="*/ 566098 w 1721618"/>
                  <a:gd name="connsiteY9" fmla="*/ 291854 h 296786"/>
                  <a:gd name="connsiteX10" fmla="*/ 528175 w 1721618"/>
                  <a:gd name="connsiteY10" fmla="*/ 294139 h 296786"/>
                  <a:gd name="connsiteX11" fmla="*/ 389278 w 1721618"/>
                  <a:gd name="connsiteY11" fmla="*/ 292311 h 296786"/>
                  <a:gd name="connsiteX12" fmla="*/ 258605 w 1721618"/>
                  <a:gd name="connsiteY12" fmla="*/ 294596 h 296786"/>
                  <a:gd name="connsiteX13" fmla="*/ 246726 w 1721618"/>
                  <a:gd name="connsiteY13" fmla="*/ 293225 h 296786"/>
                  <a:gd name="connsiteX14" fmla="*/ 238045 w 1721618"/>
                  <a:gd name="connsiteY14" fmla="*/ 294596 h 296786"/>
                  <a:gd name="connsiteX15" fmla="*/ 22389 w 1721618"/>
                  <a:gd name="connsiteY15" fmla="*/ 294596 h 296786"/>
                  <a:gd name="connsiteX16" fmla="*/ 0 w 1721618"/>
                  <a:gd name="connsiteY16" fmla="*/ 286372 h 296786"/>
                  <a:gd name="connsiteX17" fmla="*/ 132044 w 1721618"/>
                  <a:gd name="connsiteY17" fmla="*/ 185397 h 296786"/>
                  <a:gd name="connsiteX18" fmla="*/ 191441 w 1721618"/>
                  <a:gd name="connsiteY18" fmla="*/ 185397 h 296786"/>
                  <a:gd name="connsiteX19" fmla="*/ 334907 w 1721618"/>
                  <a:gd name="connsiteY19" fmla="*/ 257587 h 296786"/>
                  <a:gd name="connsiteX20" fmla="*/ 457813 w 1721618"/>
                  <a:gd name="connsiteY20" fmla="*/ 219208 h 296786"/>
                  <a:gd name="connsiteX21" fmla="*/ 493451 w 1721618"/>
                  <a:gd name="connsiteY21" fmla="*/ 194992 h 296786"/>
                  <a:gd name="connsiteX22" fmla="*/ 497563 w 1721618"/>
                  <a:gd name="connsiteY22" fmla="*/ 199104 h 296786"/>
                  <a:gd name="connsiteX23" fmla="*/ 498477 w 1721618"/>
                  <a:gd name="connsiteY23" fmla="*/ 199561 h 296786"/>
                  <a:gd name="connsiteX24" fmla="*/ 500761 w 1721618"/>
                  <a:gd name="connsiteY24" fmla="*/ 194992 h 296786"/>
                  <a:gd name="connsiteX25" fmla="*/ 543710 w 1721618"/>
                  <a:gd name="connsiteY25" fmla="*/ 192708 h 296786"/>
                  <a:gd name="connsiteX26" fmla="*/ 759366 w 1721618"/>
                  <a:gd name="connsiteY26" fmla="*/ 198647 h 296786"/>
                  <a:gd name="connsiteX27" fmla="*/ 984161 w 1721618"/>
                  <a:gd name="connsiteY27" fmla="*/ 197277 h 296786"/>
                  <a:gd name="connsiteX28" fmla="*/ 1242101 w 1721618"/>
                  <a:gd name="connsiteY28" fmla="*/ 198935 h 296786"/>
                  <a:gd name="connsiteX29" fmla="*/ 1273943 w 1721618"/>
                  <a:gd name="connsiteY29" fmla="*/ 122980 h 296786"/>
                  <a:gd name="connsiteX30" fmla="*/ 1281986 w 1721618"/>
                  <a:gd name="connsiteY30" fmla="*/ 98853 h 296786"/>
                  <a:gd name="connsiteX31" fmla="*/ 1288421 w 1721618"/>
                  <a:gd name="connsiteY31" fmla="*/ 77538 h 296786"/>
                  <a:gd name="connsiteX32" fmla="*/ 1288019 w 1721618"/>
                  <a:gd name="connsiteY32" fmla="*/ 77135 h 296786"/>
                  <a:gd name="connsiteX33" fmla="*/ 1298475 w 1721618"/>
                  <a:gd name="connsiteY33" fmla="*/ 34910 h 296786"/>
                  <a:gd name="connsiteX34" fmla="*/ 1302497 w 1721618"/>
                  <a:gd name="connsiteY34" fmla="*/ 23247 h 296786"/>
                  <a:gd name="connsiteX35" fmla="*/ 1307322 w 1721618"/>
                  <a:gd name="connsiteY35" fmla="*/ 7161 h 296786"/>
                  <a:gd name="connsiteX36" fmla="*/ 1360408 w 1721618"/>
                  <a:gd name="connsiteY36" fmla="*/ 727 h 296786"/>
                  <a:gd name="connsiteX37" fmla="*/ 1508802 w 1721618"/>
                  <a:gd name="connsiteY37" fmla="*/ 1128 h 296786"/>
                  <a:gd name="connsiteX38" fmla="*/ 1580386 w 1721618"/>
                  <a:gd name="connsiteY38" fmla="*/ 14801 h 296786"/>
                  <a:gd name="connsiteX39" fmla="*/ 1604113 w 1721618"/>
                  <a:gd name="connsiteY39" fmla="*/ 34910 h 296786"/>
                  <a:gd name="connsiteX40" fmla="*/ 1640307 w 1721618"/>
                  <a:gd name="connsiteY40" fmla="*/ 71102 h 296786"/>
                  <a:gd name="connsiteX41" fmla="*/ 1660416 w 1721618"/>
                  <a:gd name="connsiteY41" fmla="*/ 90810 h 296786"/>
                  <a:gd name="connsiteX42" fmla="*/ 1712293 w 1721618"/>
                  <a:gd name="connsiteY42" fmla="*/ 151936 h 296786"/>
                  <a:gd name="connsiteX43" fmla="*/ 1719934 w 1721618"/>
                  <a:gd name="connsiteY43" fmla="*/ 186524 h 296786"/>
                  <a:gd name="connsiteX0" fmla="*/ 1719934 w 1721618"/>
                  <a:gd name="connsiteY0" fmla="*/ 186524 h 296786"/>
                  <a:gd name="connsiteX1" fmla="*/ 1716717 w 1721618"/>
                  <a:gd name="connsiteY1" fmla="*/ 206230 h 296786"/>
                  <a:gd name="connsiteX2" fmla="*/ 1636285 w 1721618"/>
                  <a:gd name="connsiteY2" fmla="*/ 233976 h 296786"/>
                  <a:gd name="connsiteX3" fmla="*/ 1302459 w 1721618"/>
                  <a:gd name="connsiteY3" fmla="*/ 288285 h 296786"/>
                  <a:gd name="connsiteX4" fmla="*/ 1302459 w 1721618"/>
                  <a:gd name="connsiteY4" fmla="*/ 290112 h 296786"/>
                  <a:gd name="connsiteX5" fmla="*/ 1242101 w 1721618"/>
                  <a:gd name="connsiteY5" fmla="*/ 296786 h 296786"/>
                  <a:gd name="connsiteX6" fmla="*/ 1242101 w 1721618"/>
                  <a:gd name="connsiteY6" fmla="*/ 290284 h 296786"/>
                  <a:gd name="connsiteX7" fmla="*/ 690375 w 1721618"/>
                  <a:gd name="connsiteY7" fmla="*/ 291854 h 296786"/>
                  <a:gd name="connsiteX8" fmla="*/ 566098 w 1721618"/>
                  <a:gd name="connsiteY8" fmla="*/ 291854 h 296786"/>
                  <a:gd name="connsiteX9" fmla="*/ 528175 w 1721618"/>
                  <a:gd name="connsiteY9" fmla="*/ 294139 h 296786"/>
                  <a:gd name="connsiteX10" fmla="*/ 389278 w 1721618"/>
                  <a:gd name="connsiteY10" fmla="*/ 292311 h 296786"/>
                  <a:gd name="connsiteX11" fmla="*/ 258605 w 1721618"/>
                  <a:gd name="connsiteY11" fmla="*/ 294596 h 296786"/>
                  <a:gd name="connsiteX12" fmla="*/ 246726 w 1721618"/>
                  <a:gd name="connsiteY12" fmla="*/ 293225 h 296786"/>
                  <a:gd name="connsiteX13" fmla="*/ 238045 w 1721618"/>
                  <a:gd name="connsiteY13" fmla="*/ 294596 h 296786"/>
                  <a:gd name="connsiteX14" fmla="*/ 22389 w 1721618"/>
                  <a:gd name="connsiteY14" fmla="*/ 294596 h 296786"/>
                  <a:gd name="connsiteX15" fmla="*/ 0 w 1721618"/>
                  <a:gd name="connsiteY15" fmla="*/ 286372 h 296786"/>
                  <a:gd name="connsiteX16" fmla="*/ 132044 w 1721618"/>
                  <a:gd name="connsiteY16" fmla="*/ 185397 h 296786"/>
                  <a:gd name="connsiteX17" fmla="*/ 191441 w 1721618"/>
                  <a:gd name="connsiteY17" fmla="*/ 185397 h 296786"/>
                  <a:gd name="connsiteX18" fmla="*/ 334907 w 1721618"/>
                  <a:gd name="connsiteY18" fmla="*/ 257587 h 296786"/>
                  <a:gd name="connsiteX19" fmla="*/ 457813 w 1721618"/>
                  <a:gd name="connsiteY19" fmla="*/ 219208 h 296786"/>
                  <a:gd name="connsiteX20" fmla="*/ 493451 w 1721618"/>
                  <a:gd name="connsiteY20" fmla="*/ 194992 h 296786"/>
                  <a:gd name="connsiteX21" fmla="*/ 497563 w 1721618"/>
                  <a:gd name="connsiteY21" fmla="*/ 199104 h 296786"/>
                  <a:gd name="connsiteX22" fmla="*/ 498477 w 1721618"/>
                  <a:gd name="connsiteY22" fmla="*/ 199561 h 296786"/>
                  <a:gd name="connsiteX23" fmla="*/ 500761 w 1721618"/>
                  <a:gd name="connsiteY23" fmla="*/ 194992 h 296786"/>
                  <a:gd name="connsiteX24" fmla="*/ 543710 w 1721618"/>
                  <a:gd name="connsiteY24" fmla="*/ 192708 h 296786"/>
                  <a:gd name="connsiteX25" fmla="*/ 759366 w 1721618"/>
                  <a:gd name="connsiteY25" fmla="*/ 198647 h 296786"/>
                  <a:gd name="connsiteX26" fmla="*/ 984161 w 1721618"/>
                  <a:gd name="connsiteY26" fmla="*/ 197277 h 296786"/>
                  <a:gd name="connsiteX27" fmla="*/ 1242101 w 1721618"/>
                  <a:gd name="connsiteY27" fmla="*/ 198935 h 296786"/>
                  <a:gd name="connsiteX28" fmla="*/ 1273943 w 1721618"/>
                  <a:gd name="connsiteY28" fmla="*/ 122980 h 296786"/>
                  <a:gd name="connsiteX29" fmla="*/ 1281986 w 1721618"/>
                  <a:gd name="connsiteY29" fmla="*/ 98853 h 296786"/>
                  <a:gd name="connsiteX30" fmla="*/ 1288421 w 1721618"/>
                  <a:gd name="connsiteY30" fmla="*/ 77538 h 296786"/>
                  <a:gd name="connsiteX31" fmla="*/ 1288019 w 1721618"/>
                  <a:gd name="connsiteY31" fmla="*/ 77135 h 296786"/>
                  <a:gd name="connsiteX32" fmla="*/ 1298475 w 1721618"/>
                  <a:gd name="connsiteY32" fmla="*/ 34910 h 296786"/>
                  <a:gd name="connsiteX33" fmla="*/ 1302497 w 1721618"/>
                  <a:gd name="connsiteY33" fmla="*/ 23247 h 296786"/>
                  <a:gd name="connsiteX34" fmla="*/ 1307322 w 1721618"/>
                  <a:gd name="connsiteY34" fmla="*/ 7161 h 296786"/>
                  <a:gd name="connsiteX35" fmla="*/ 1360408 w 1721618"/>
                  <a:gd name="connsiteY35" fmla="*/ 727 h 296786"/>
                  <a:gd name="connsiteX36" fmla="*/ 1508802 w 1721618"/>
                  <a:gd name="connsiteY36" fmla="*/ 1128 h 296786"/>
                  <a:gd name="connsiteX37" fmla="*/ 1580386 w 1721618"/>
                  <a:gd name="connsiteY37" fmla="*/ 14801 h 296786"/>
                  <a:gd name="connsiteX38" fmla="*/ 1604113 w 1721618"/>
                  <a:gd name="connsiteY38" fmla="*/ 34910 h 296786"/>
                  <a:gd name="connsiteX39" fmla="*/ 1640307 w 1721618"/>
                  <a:gd name="connsiteY39" fmla="*/ 71102 h 296786"/>
                  <a:gd name="connsiteX40" fmla="*/ 1660416 w 1721618"/>
                  <a:gd name="connsiteY40" fmla="*/ 90810 h 296786"/>
                  <a:gd name="connsiteX41" fmla="*/ 1712293 w 1721618"/>
                  <a:gd name="connsiteY41" fmla="*/ 151936 h 296786"/>
                  <a:gd name="connsiteX42" fmla="*/ 1719934 w 1721618"/>
                  <a:gd name="connsiteY42" fmla="*/ 186524 h 296786"/>
                  <a:gd name="connsiteX0" fmla="*/ 1719934 w 1721618"/>
                  <a:gd name="connsiteY0" fmla="*/ 186524 h 296785"/>
                  <a:gd name="connsiteX1" fmla="*/ 1716717 w 1721618"/>
                  <a:gd name="connsiteY1" fmla="*/ 206230 h 296785"/>
                  <a:gd name="connsiteX2" fmla="*/ 1636285 w 1721618"/>
                  <a:gd name="connsiteY2" fmla="*/ 233976 h 296785"/>
                  <a:gd name="connsiteX3" fmla="*/ 1302459 w 1721618"/>
                  <a:gd name="connsiteY3" fmla="*/ 288285 h 296785"/>
                  <a:gd name="connsiteX4" fmla="*/ 1302459 w 1721618"/>
                  <a:gd name="connsiteY4" fmla="*/ 290112 h 296785"/>
                  <a:gd name="connsiteX5" fmla="*/ 1242101 w 1721618"/>
                  <a:gd name="connsiteY5" fmla="*/ 290284 h 296785"/>
                  <a:gd name="connsiteX6" fmla="*/ 690375 w 1721618"/>
                  <a:gd name="connsiteY6" fmla="*/ 291854 h 296785"/>
                  <a:gd name="connsiteX7" fmla="*/ 566098 w 1721618"/>
                  <a:gd name="connsiteY7" fmla="*/ 291854 h 296785"/>
                  <a:gd name="connsiteX8" fmla="*/ 528175 w 1721618"/>
                  <a:gd name="connsiteY8" fmla="*/ 294139 h 296785"/>
                  <a:gd name="connsiteX9" fmla="*/ 389278 w 1721618"/>
                  <a:gd name="connsiteY9" fmla="*/ 292311 h 296785"/>
                  <a:gd name="connsiteX10" fmla="*/ 258605 w 1721618"/>
                  <a:gd name="connsiteY10" fmla="*/ 294596 h 296785"/>
                  <a:gd name="connsiteX11" fmla="*/ 246726 w 1721618"/>
                  <a:gd name="connsiteY11" fmla="*/ 293225 h 296785"/>
                  <a:gd name="connsiteX12" fmla="*/ 238045 w 1721618"/>
                  <a:gd name="connsiteY12" fmla="*/ 294596 h 296785"/>
                  <a:gd name="connsiteX13" fmla="*/ 22389 w 1721618"/>
                  <a:gd name="connsiteY13" fmla="*/ 294596 h 296785"/>
                  <a:gd name="connsiteX14" fmla="*/ 0 w 1721618"/>
                  <a:gd name="connsiteY14" fmla="*/ 286372 h 296785"/>
                  <a:gd name="connsiteX15" fmla="*/ 132044 w 1721618"/>
                  <a:gd name="connsiteY15" fmla="*/ 185397 h 296785"/>
                  <a:gd name="connsiteX16" fmla="*/ 191441 w 1721618"/>
                  <a:gd name="connsiteY16" fmla="*/ 185397 h 296785"/>
                  <a:gd name="connsiteX17" fmla="*/ 334907 w 1721618"/>
                  <a:gd name="connsiteY17" fmla="*/ 257587 h 296785"/>
                  <a:gd name="connsiteX18" fmla="*/ 457813 w 1721618"/>
                  <a:gd name="connsiteY18" fmla="*/ 219208 h 296785"/>
                  <a:gd name="connsiteX19" fmla="*/ 493451 w 1721618"/>
                  <a:gd name="connsiteY19" fmla="*/ 194992 h 296785"/>
                  <a:gd name="connsiteX20" fmla="*/ 497563 w 1721618"/>
                  <a:gd name="connsiteY20" fmla="*/ 199104 h 296785"/>
                  <a:gd name="connsiteX21" fmla="*/ 498477 w 1721618"/>
                  <a:gd name="connsiteY21" fmla="*/ 199561 h 296785"/>
                  <a:gd name="connsiteX22" fmla="*/ 500761 w 1721618"/>
                  <a:gd name="connsiteY22" fmla="*/ 194992 h 296785"/>
                  <a:gd name="connsiteX23" fmla="*/ 543710 w 1721618"/>
                  <a:gd name="connsiteY23" fmla="*/ 192708 h 296785"/>
                  <a:gd name="connsiteX24" fmla="*/ 759366 w 1721618"/>
                  <a:gd name="connsiteY24" fmla="*/ 198647 h 296785"/>
                  <a:gd name="connsiteX25" fmla="*/ 984161 w 1721618"/>
                  <a:gd name="connsiteY25" fmla="*/ 197277 h 296785"/>
                  <a:gd name="connsiteX26" fmla="*/ 1242101 w 1721618"/>
                  <a:gd name="connsiteY26" fmla="*/ 198935 h 296785"/>
                  <a:gd name="connsiteX27" fmla="*/ 1273943 w 1721618"/>
                  <a:gd name="connsiteY27" fmla="*/ 122980 h 296785"/>
                  <a:gd name="connsiteX28" fmla="*/ 1281986 w 1721618"/>
                  <a:gd name="connsiteY28" fmla="*/ 98853 h 296785"/>
                  <a:gd name="connsiteX29" fmla="*/ 1288421 w 1721618"/>
                  <a:gd name="connsiteY29" fmla="*/ 77538 h 296785"/>
                  <a:gd name="connsiteX30" fmla="*/ 1288019 w 1721618"/>
                  <a:gd name="connsiteY30" fmla="*/ 77135 h 296785"/>
                  <a:gd name="connsiteX31" fmla="*/ 1298475 w 1721618"/>
                  <a:gd name="connsiteY31" fmla="*/ 34910 h 296785"/>
                  <a:gd name="connsiteX32" fmla="*/ 1302497 w 1721618"/>
                  <a:gd name="connsiteY32" fmla="*/ 23247 h 296785"/>
                  <a:gd name="connsiteX33" fmla="*/ 1307322 w 1721618"/>
                  <a:gd name="connsiteY33" fmla="*/ 7161 h 296785"/>
                  <a:gd name="connsiteX34" fmla="*/ 1360408 w 1721618"/>
                  <a:gd name="connsiteY34" fmla="*/ 727 h 296785"/>
                  <a:gd name="connsiteX35" fmla="*/ 1508802 w 1721618"/>
                  <a:gd name="connsiteY35" fmla="*/ 1128 h 296785"/>
                  <a:gd name="connsiteX36" fmla="*/ 1580386 w 1721618"/>
                  <a:gd name="connsiteY36" fmla="*/ 14801 h 296785"/>
                  <a:gd name="connsiteX37" fmla="*/ 1604113 w 1721618"/>
                  <a:gd name="connsiteY37" fmla="*/ 34910 h 296785"/>
                  <a:gd name="connsiteX38" fmla="*/ 1640307 w 1721618"/>
                  <a:gd name="connsiteY38" fmla="*/ 71102 h 296785"/>
                  <a:gd name="connsiteX39" fmla="*/ 1660416 w 1721618"/>
                  <a:gd name="connsiteY39" fmla="*/ 90810 h 296785"/>
                  <a:gd name="connsiteX40" fmla="*/ 1712293 w 1721618"/>
                  <a:gd name="connsiteY40" fmla="*/ 151936 h 296785"/>
                  <a:gd name="connsiteX41" fmla="*/ 1719934 w 1721618"/>
                  <a:gd name="connsiteY41" fmla="*/ 186524 h 296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721618" h="296785">
                    <a:moveTo>
                      <a:pt x="1719934" y="186524"/>
                    </a:moveTo>
                    <a:cubicBezTo>
                      <a:pt x="1719130" y="192957"/>
                      <a:pt x="1717922" y="199794"/>
                      <a:pt x="1716717" y="206230"/>
                    </a:cubicBezTo>
                    <a:cubicBezTo>
                      <a:pt x="1694196" y="227543"/>
                      <a:pt x="1664034" y="227543"/>
                      <a:pt x="1636285" y="233976"/>
                    </a:cubicBezTo>
                    <a:lnTo>
                      <a:pt x="1302459" y="288285"/>
                    </a:lnTo>
                    <a:lnTo>
                      <a:pt x="1302459" y="290112"/>
                    </a:lnTo>
                    <a:lnTo>
                      <a:pt x="1242101" y="290284"/>
                    </a:lnTo>
                    <a:lnTo>
                      <a:pt x="690375" y="291854"/>
                    </a:lnTo>
                    <a:lnTo>
                      <a:pt x="566098" y="291854"/>
                    </a:lnTo>
                    <a:cubicBezTo>
                      <a:pt x="553305" y="292311"/>
                      <a:pt x="540969" y="292768"/>
                      <a:pt x="528175" y="294139"/>
                    </a:cubicBezTo>
                    <a:cubicBezTo>
                      <a:pt x="481572" y="298708"/>
                      <a:pt x="435425" y="296880"/>
                      <a:pt x="389278" y="292311"/>
                    </a:cubicBezTo>
                    <a:cubicBezTo>
                      <a:pt x="344350" y="292387"/>
                      <a:pt x="282364" y="294444"/>
                      <a:pt x="258605" y="294596"/>
                    </a:cubicBezTo>
                    <a:cubicBezTo>
                      <a:pt x="234846" y="294748"/>
                      <a:pt x="250381" y="294596"/>
                      <a:pt x="246726" y="293225"/>
                    </a:cubicBezTo>
                    <a:lnTo>
                      <a:pt x="238045" y="294596"/>
                    </a:lnTo>
                    <a:lnTo>
                      <a:pt x="22389" y="294596"/>
                    </a:lnTo>
                    <a:cubicBezTo>
                      <a:pt x="14621" y="294596"/>
                      <a:pt x="3199" y="299622"/>
                      <a:pt x="0" y="286372"/>
                    </a:cubicBezTo>
                    <a:cubicBezTo>
                      <a:pt x="47061" y="256673"/>
                      <a:pt x="87725" y="218751"/>
                      <a:pt x="132044" y="185397"/>
                    </a:cubicBezTo>
                    <a:cubicBezTo>
                      <a:pt x="151691" y="179914"/>
                      <a:pt x="171794" y="179914"/>
                      <a:pt x="191441" y="185397"/>
                    </a:cubicBezTo>
                    <a:cubicBezTo>
                      <a:pt x="235303" y="217837"/>
                      <a:pt x="283278" y="241139"/>
                      <a:pt x="334907" y="257587"/>
                    </a:cubicBezTo>
                    <a:cubicBezTo>
                      <a:pt x="382425" y="266268"/>
                      <a:pt x="419891" y="242509"/>
                      <a:pt x="457813" y="219208"/>
                    </a:cubicBezTo>
                    <a:cubicBezTo>
                      <a:pt x="470149" y="211897"/>
                      <a:pt x="481572" y="203216"/>
                      <a:pt x="493451" y="194992"/>
                    </a:cubicBezTo>
                    <a:cubicBezTo>
                      <a:pt x="497106" y="193621"/>
                      <a:pt x="498934" y="194992"/>
                      <a:pt x="497563" y="199104"/>
                    </a:cubicBezTo>
                    <a:cubicBezTo>
                      <a:pt x="498020" y="199561"/>
                      <a:pt x="498020" y="199561"/>
                      <a:pt x="498477" y="199561"/>
                    </a:cubicBezTo>
                    <a:cubicBezTo>
                      <a:pt x="499391" y="198190"/>
                      <a:pt x="499848" y="196819"/>
                      <a:pt x="500761" y="194992"/>
                    </a:cubicBezTo>
                    <a:cubicBezTo>
                      <a:pt x="514926" y="190423"/>
                      <a:pt x="529546" y="192708"/>
                      <a:pt x="543710" y="192708"/>
                    </a:cubicBezTo>
                    <a:lnTo>
                      <a:pt x="759366" y="198647"/>
                    </a:lnTo>
                    <a:cubicBezTo>
                      <a:pt x="805437" y="199485"/>
                      <a:pt x="899330" y="197201"/>
                      <a:pt x="984161" y="197277"/>
                    </a:cubicBezTo>
                    <a:lnTo>
                      <a:pt x="1242101" y="198935"/>
                    </a:lnTo>
                    <a:lnTo>
                      <a:pt x="1273943" y="122980"/>
                    </a:lnTo>
                    <a:cubicBezTo>
                      <a:pt x="1275150" y="114537"/>
                      <a:pt x="1277161" y="106091"/>
                      <a:pt x="1281986" y="98853"/>
                    </a:cubicBezTo>
                    <a:cubicBezTo>
                      <a:pt x="1282791" y="91211"/>
                      <a:pt x="1284802" y="84375"/>
                      <a:pt x="1288421" y="77538"/>
                    </a:cubicBezTo>
                    <a:lnTo>
                      <a:pt x="1288019" y="77135"/>
                    </a:lnTo>
                    <a:cubicBezTo>
                      <a:pt x="1288019" y="62256"/>
                      <a:pt x="1292845" y="48583"/>
                      <a:pt x="1298475" y="34910"/>
                    </a:cubicBezTo>
                    <a:cubicBezTo>
                      <a:pt x="1299682" y="30887"/>
                      <a:pt x="1301290" y="27270"/>
                      <a:pt x="1302497" y="23247"/>
                    </a:cubicBezTo>
                    <a:cubicBezTo>
                      <a:pt x="1304105" y="18020"/>
                      <a:pt x="1305715" y="12388"/>
                      <a:pt x="1307322" y="7161"/>
                    </a:cubicBezTo>
                    <a:cubicBezTo>
                      <a:pt x="1325018" y="4345"/>
                      <a:pt x="1342712" y="727"/>
                      <a:pt x="1360408" y="727"/>
                    </a:cubicBezTo>
                    <a:cubicBezTo>
                      <a:pt x="1409871" y="325"/>
                      <a:pt x="1459337" y="-883"/>
                      <a:pt x="1508802" y="1128"/>
                    </a:cubicBezTo>
                    <a:cubicBezTo>
                      <a:pt x="1532931" y="2335"/>
                      <a:pt x="1558670" y="325"/>
                      <a:pt x="1580386" y="14801"/>
                    </a:cubicBezTo>
                    <a:cubicBezTo>
                      <a:pt x="1588429" y="20834"/>
                      <a:pt x="1598482" y="25257"/>
                      <a:pt x="1604113" y="34910"/>
                    </a:cubicBezTo>
                    <a:cubicBezTo>
                      <a:pt x="1620199" y="42953"/>
                      <a:pt x="1633069" y="54213"/>
                      <a:pt x="1640307" y="71102"/>
                    </a:cubicBezTo>
                    <a:cubicBezTo>
                      <a:pt x="1648350" y="76332"/>
                      <a:pt x="1654785" y="83168"/>
                      <a:pt x="1660416" y="90810"/>
                    </a:cubicBezTo>
                    <a:cubicBezTo>
                      <a:pt x="1682131" y="107297"/>
                      <a:pt x="1696609" y="130222"/>
                      <a:pt x="1712293" y="151936"/>
                    </a:cubicBezTo>
                    <a:cubicBezTo>
                      <a:pt x="1712293" y="164404"/>
                      <a:pt x="1726368" y="174458"/>
                      <a:pt x="1719934" y="186524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  <a:alpha val="50000"/>
                </a:schemeClr>
              </a:solidFill>
              <a:ln w="9525" cap="flat">
                <a:noFill/>
                <a:prstDash val="solid"/>
                <a:miter/>
              </a:ln>
              <a:effectLst>
                <a:innerShdw blurRad="63500" dist="50800">
                  <a:schemeClr val="accent1">
                    <a:lumMod val="50000"/>
                    <a:alpha val="50000"/>
                  </a:schemeClr>
                </a:inn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8291B23C-A942-458B-9FBA-269F3C8D1F9E}"/>
                  </a:ext>
                </a:extLst>
              </p:cNvPr>
              <p:cNvSpPr/>
              <p:nvPr/>
            </p:nvSpPr>
            <p:spPr>
              <a:xfrm rot="19982544">
                <a:off x="6214862" y="4111073"/>
                <a:ext cx="1567118" cy="105303"/>
              </a:xfrm>
              <a:custGeom>
                <a:avLst/>
                <a:gdLst>
                  <a:gd name="connsiteX0" fmla="*/ 3167811 w 3167811"/>
                  <a:gd name="connsiteY0" fmla="*/ 43158 h 219312"/>
                  <a:gd name="connsiteX1" fmla="*/ 3167811 w 3167811"/>
                  <a:gd name="connsiteY1" fmla="*/ 211622 h 219312"/>
                  <a:gd name="connsiteX2" fmla="*/ 3139836 w 3167811"/>
                  <a:gd name="connsiteY2" fmla="*/ 214286 h 219312"/>
                  <a:gd name="connsiteX3" fmla="*/ 1691467 w 3167811"/>
                  <a:gd name="connsiteY3" fmla="*/ 219312 h 219312"/>
                  <a:gd name="connsiteX4" fmla="*/ 1430578 w 3167811"/>
                  <a:gd name="connsiteY4" fmla="*/ 215200 h 219312"/>
                  <a:gd name="connsiteX5" fmla="*/ 113795 w 3167811"/>
                  <a:gd name="connsiteY5" fmla="*/ 202864 h 219312"/>
                  <a:gd name="connsiteX6" fmla="*/ 105113 w 3167811"/>
                  <a:gd name="connsiteY6" fmla="*/ 201036 h 219312"/>
                  <a:gd name="connsiteX7" fmla="*/ 15561 w 3167811"/>
                  <a:gd name="connsiteY7" fmla="*/ 111027 h 219312"/>
                  <a:gd name="connsiteX8" fmla="*/ 27 w 3167811"/>
                  <a:gd name="connsiteY8" fmla="*/ 72190 h 219312"/>
                  <a:gd name="connsiteX9" fmla="*/ 1854 w 3167811"/>
                  <a:gd name="connsiteY9" fmla="*/ 0 h 219312"/>
                  <a:gd name="connsiteX10" fmla="*/ 1023480 w 3167811"/>
                  <a:gd name="connsiteY10" fmla="*/ 5940 h 219312"/>
                  <a:gd name="connsiteX11" fmla="*/ 1034446 w 3167811"/>
                  <a:gd name="connsiteY11" fmla="*/ 8224 h 219312"/>
                  <a:gd name="connsiteX12" fmla="*/ 1151412 w 3167811"/>
                  <a:gd name="connsiteY12" fmla="*/ 45690 h 219312"/>
                  <a:gd name="connsiteX13" fmla="*/ 1153697 w 3167811"/>
                  <a:gd name="connsiteY13" fmla="*/ 49345 h 219312"/>
                  <a:gd name="connsiteX14" fmla="*/ 1207154 w 3167811"/>
                  <a:gd name="connsiteY14" fmla="*/ 44776 h 219312"/>
                  <a:gd name="connsiteX15" fmla="*/ 1239137 w 3167811"/>
                  <a:gd name="connsiteY15" fmla="*/ 12336 h 219312"/>
                  <a:gd name="connsiteX16" fmla="*/ 1242335 w 3167811"/>
                  <a:gd name="connsiteY16" fmla="*/ 12793 h 219312"/>
                  <a:gd name="connsiteX17" fmla="*/ 1303103 w 3167811"/>
                  <a:gd name="connsiteY17" fmla="*/ 15534 h 219312"/>
                  <a:gd name="connsiteX18" fmla="*/ 1634355 w 3167811"/>
                  <a:gd name="connsiteY18" fmla="*/ 21474 h 219312"/>
                  <a:gd name="connsiteX19" fmla="*/ 1636182 w 3167811"/>
                  <a:gd name="connsiteY19" fmla="*/ 21474 h 219312"/>
                  <a:gd name="connsiteX20" fmla="*/ 2103133 w 3167811"/>
                  <a:gd name="connsiteY20" fmla="*/ 26500 h 219312"/>
                  <a:gd name="connsiteX21" fmla="*/ 2454945 w 3167811"/>
                  <a:gd name="connsiteY21" fmla="*/ 27414 h 219312"/>
                  <a:gd name="connsiteX22" fmla="*/ 2515256 w 3167811"/>
                  <a:gd name="connsiteY22" fmla="*/ 31526 h 219312"/>
                  <a:gd name="connsiteX23" fmla="*/ 2718576 w 3167811"/>
                  <a:gd name="connsiteY23" fmla="*/ 32440 h 219312"/>
                  <a:gd name="connsiteX24" fmla="*/ 3028353 w 3167811"/>
                  <a:gd name="connsiteY24" fmla="*/ 37466 h 219312"/>
                  <a:gd name="connsiteX25" fmla="*/ 3126129 w 3167811"/>
                  <a:gd name="connsiteY25" fmla="*/ 40207 h 219312"/>
                  <a:gd name="connsiteX0" fmla="*/ 3167811 w 3243631"/>
                  <a:gd name="connsiteY0" fmla="*/ 43158 h 219312"/>
                  <a:gd name="connsiteX1" fmla="*/ 3167811 w 3243631"/>
                  <a:gd name="connsiteY1" fmla="*/ 211622 h 219312"/>
                  <a:gd name="connsiteX2" fmla="*/ 3139836 w 3243631"/>
                  <a:gd name="connsiteY2" fmla="*/ 214286 h 219312"/>
                  <a:gd name="connsiteX3" fmla="*/ 1691467 w 3243631"/>
                  <a:gd name="connsiteY3" fmla="*/ 219312 h 219312"/>
                  <a:gd name="connsiteX4" fmla="*/ 1430578 w 3243631"/>
                  <a:gd name="connsiteY4" fmla="*/ 215200 h 219312"/>
                  <a:gd name="connsiteX5" fmla="*/ 113795 w 3243631"/>
                  <a:gd name="connsiteY5" fmla="*/ 202864 h 219312"/>
                  <a:gd name="connsiteX6" fmla="*/ 105113 w 3243631"/>
                  <a:gd name="connsiteY6" fmla="*/ 201036 h 219312"/>
                  <a:gd name="connsiteX7" fmla="*/ 15561 w 3243631"/>
                  <a:gd name="connsiteY7" fmla="*/ 111027 h 219312"/>
                  <a:gd name="connsiteX8" fmla="*/ 27 w 3243631"/>
                  <a:gd name="connsiteY8" fmla="*/ 72190 h 219312"/>
                  <a:gd name="connsiteX9" fmla="*/ 1854 w 3243631"/>
                  <a:gd name="connsiteY9" fmla="*/ 0 h 219312"/>
                  <a:gd name="connsiteX10" fmla="*/ 1023480 w 3243631"/>
                  <a:gd name="connsiteY10" fmla="*/ 5940 h 219312"/>
                  <a:gd name="connsiteX11" fmla="*/ 1034446 w 3243631"/>
                  <a:gd name="connsiteY11" fmla="*/ 8224 h 219312"/>
                  <a:gd name="connsiteX12" fmla="*/ 1151412 w 3243631"/>
                  <a:gd name="connsiteY12" fmla="*/ 45690 h 219312"/>
                  <a:gd name="connsiteX13" fmla="*/ 1153697 w 3243631"/>
                  <a:gd name="connsiteY13" fmla="*/ 49345 h 219312"/>
                  <a:gd name="connsiteX14" fmla="*/ 1207154 w 3243631"/>
                  <a:gd name="connsiteY14" fmla="*/ 44776 h 219312"/>
                  <a:gd name="connsiteX15" fmla="*/ 1239137 w 3243631"/>
                  <a:gd name="connsiteY15" fmla="*/ 12336 h 219312"/>
                  <a:gd name="connsiteX16" fmla="*/ 1242335 w 3243631"/>
                  <a:gd name="connsiteY16" fmla="*/ 12793 h 219312"/>
                  <a:gd name="connsiteX17" fmla="*/ 1303103 w 3243631"/>
                  <a:gd name="connsiteY17" fmla="*/ 15534 h 219312"/>
                  <a:gd name="connsiteX18" fmla="*/ 1634355 w 3243631"/>
                  <a:gd name="connsiteY18" fmla="*/ 21474 h 219312"/>
                  <a:gd name="connsiteX19" fmla="*/ 1636182 w 3243631"/>
                  <a:gd name="connsiteY19" fmla="*/ 21474 h 219312"/>
                  <a:gd name="connsiteX20" fmla="*/ 2103133 w 3243631"/>
                  <a:gd name="connsiteY20" fmla="*/ 26500 h 219312"/>
                  <a:gd name="connsiteX21" fmla="*/ 2454945 w 3243631"/>
                  <a:gd name="connsiteY21" fmla="*/ 27414 h 219312"/>
                  <a:gd name="connsiteX22" fmla="*/ 2515256 w 3243631"/>
                  <a:gd name="connsiteY22" fmla="*/ 31526 h 219312"/>
                  <a:gd name="connsiteX23" fmla="*/ 2718576 w 3243631"/>
                  <a:gd name="connsiteY23" fmla="*/ 32440 h 219312"/>
                  <a:gd name="connsiteX24" fmla="*/ 3028353 w 3243631"/>
                  <a:gd name="connsiteY24" fmla="*/ 37466 h 219312"/>
                  <a:gd name="connsiteX25" fmla="*/ 3126129 w 3243631"/>
                  <a:gd name="connsiteY25" fmla="*/ 40207 h 219312"/>
                  <a:gd name="connsiteX26" fmla="*/ 3167811 w 3243631"/>
                  <a:gd name="connsiteY26" fmla="*/ 43158 h 219312"/>
                  <a:gd name="connsiteX0" fmla="*/ 3167811 w 3282115"/>
                  <a:gd name="connsiteY0" fmla="*/ 43158 h 219312"/>
                  <a:gd name="connsiteX1" fmla="*/ 3167811 w 3282115"/>
                  <a:gd name="connsiteY1" fmla="*/ 211622 h 219312"/>
                  <a:gd name="connsiteX2" fmla="*/ 3139836 w 3282115"/>
                  <a:gd name="connsiteY2" fmla="*/ 214286 h 219312"/>
                  <a:gd name="connsiteX3" fmla="*/ 1691467 w 3282115"/>
                  <a:gd name="connsiteY3" fmla="*/ 219312 h 219312"/>
                  <a:gd name="connsiteX4" fmla="*/ 1430578 w 3282115"/>
                  <a:gd name="connsiteY4" fmla="*/ 215200 h 219312"/>
                  <a:gd name="connsiteX5" fmla="*/ 113795 w 3282115"/>
                  <a:gd name="connsiteY5" fmla="*/ 202864 h 219312"/>
                  <a:gd name="connsiteX6" fmla="*/ 105113 w 3282115"/>
                  <a:gd name="connsiteY6" fmla="*/ 201036 h 219312"/>
                  <a:gd name="connsiteX7" fmla="*/ 15561 w 3282115"/>
                  <a:gd name="connsiteY7" fmla="*/ 111027 h 219312"/>
                  <a:gd name="connsiteX8" fmla="*/ 27 w 3282115"/>
                  <a:gd name="connsiteY8" fmla="*/ 72190 h 219312"/>
                  <a:gd name="connsiteX9" fmla="*/ 1854 w 3282115"/>
                  <a:gd name="connsiteY9" fmla="*/ 0 h 219312"/>
                  <a:gd name="connsiteX10" fmla="*/ 1023480 w 3282115"/>
                  <a:gd name="connsiteY10" fmla="*/ 5940 h 219312"/>
                  <a:gd name="connsiteX11" fmla="*/ 1034446 w 3282115"/>
                  <a:gd name="connsiteY11" fmla="*/ 8224 h 219312"/>
                  <a:gd name="connsiteX12" fmla="*/ 1151412 w 3282115"/>
                  <a:gd name="connsiteY12" fmla="*/ 45690 h 219312"/>
                  <a:gd name="connsiteX13" fmla="*/ 1153697 w 3282115"/>
                  <a:gd name="connsiteY13" fmla="*/ 49345 h 219312"/>
                  <a:gd name="connsiteX14" fmla="*/ 1207154 w 3282115"/>
                  <a:gd name="connsiteY14" fmla="*/ 44776 h 219312"/>
                  <a:gd name="connsiteX15" fmla="*/ 1239137 w 3282115"/>
                  <a:gd name="connsiteY15" fmla="*/ 12336 h 219312"/>
                  <a:gd name="connsiteX16" fmla="*/ 1242335 w 3282115"/>
                  <a:gd name="connsiteY16" fmla="*/ 12793 h 219312"/>
                  <a:gd name="connsiteX17" fmla="*/ 1303103 w 3282115"/>
                  <a:gd name="connsiteY17" fmla="*/ 15534 h 219312"/>
                  <a:gd name="connsiteX18" fmla="*/ 1634355 w 3282115"/>
                  <a:gd name="connsiteY18" fmla="*/ 21474 h 219312"/>
                  <a:gd name="connsiteX19" fmla="*/ 1636182 w 3282115"/>
                  <a:gd name="connsiteY19" fmla="*/ 21474 h 219312"/>
                  <a:gd name="connsiteX20" fmla="*/ 2103133 w 3282115"/>
                  <a:gd name="connsiteY20" fmla="*/ 26500 h 219312"/>
                  <a:gd name="connsiteX21" fmla="*/ 2454945 w 3282115"/>
                  <a:gd name="connsiteY21" fmla="*/ 27414 h 219312"/>
                  <a:gd name="connsiteX22" fmla="*/ 2515256 w 3282115"/>
                  <a:gd name="connsiteY22" fmla="*/ 31526 h 219312"/>
                  <a:gd name="connsiteX23" fmla="*/ 2718576 w 3282115"/>
                  <a:gd name="connsiteY23" fmla="*/ 32440 h 219312"/>
                  <a:gd name="connsiteX24" fmla="*/ 3028353 w 3282115"/>
                  <a:gd name="connsiteY24" fmla="*/ 37466 h 219312"/>
                  <a:gd name="connsiteX25" fmla="*/ 3126129 w 3282115"/>
                  <a:gd name="connsiteY25" fmla="*/ 40207 h 219312"/>
                  <a:gd name="connsiteX26" fmla="*/ 3167811 w 3282115"/>
                  <a:gd name="connsiteY26" fmla="*/ 43158 h 219312"/>
                  <a:gd name="connsiteX0" fmla="*/ 3167811 w 3263809"/>
                  <a:gd name="connsiteY0" fmla="*/ 43158 h 219312"/>
                  <a:gd name="connsiteX1" fmla="*/ 3167811 w 3263809"/>
                  <a:gd name="connsiteY1" fmla="*/ 211622 h 219312"/>
                  <a:gd name="connsiteX2" fmla="*/ 3139836 w 3263809"/>
                  <a:gd name="connsiteY2" fmla="*/ 214286 h 219312"/>
                  <a:gd name="connsiteX3" fmla="*/ 1691467 w 3263809"/>
                  <a:gd name="connsiteY3" fmla="*/ 219312 h 219312"/>
                  <a:gd name="connsiteX4" fmla="*/ 1430578 w 3263809"/>
                  <a:gd name="connsiteY4" fmla="*/ 215200 h 219312"/>
                  <a:gd name="connsiteX5" fmla="*/ 113795 w 3263809"/>
                  <a:gd name="connsiteY5" fmla="*/ 202864 h 219312"/>
                  <a:gd name="connsiteX6" fmla="*/ 105113 w 3263809"/>
                  <a:gd name="connsiteY6" fmla="*/ 201036 h 219312"/>
                  <a:gd name="connsiteX7" fmla="*/ 15561 w 3263809"/>
                  <a:gd name="connsiteY7" fmla="*/ 111027 h 219312"/>
                  <a:gd name="connsiteX8" fmla="*/ 27 w 3263809"/>
                  <a:gd name="connsiteY8" fmla="*/ 72190 h 219312"/>
                  <a:gd name="connsiteX9" fmla="*/ 1854 w 3263809"/>
                  <a:gd name="connsiteY9" fmla="*/ 0 h 219312"/>
                  <a:gd name="connsiteX10" fmla="*/ 1023480 w 3263809"/>
                  <a:gd name="connsiteY10" fmla="*/ 5940 h 219312"/>
                  <a:gd name="connsiteX11" fmla="*/ 1034446 w 3263809"/>
                  <a:gd name="connsiteY11" fmla="*/ 8224 h 219312"/>
                  <a:gd name="connsiteX12" fmla="*/ 1151412 w 3263809"/>
                  <a:gd name="connsiteY12" fmla="*/ 45690 h 219312"/>
                  <a:gd name="connsiteX13" fmla="*/ 1153697 w 3263809"/>
                  <a:gd name="connsiteY13" fmla="*/ 49345 h 219312"/>
                  <a:gd name="connsiteX14" fmla="*/ 1207154 w 3263809"/>
                  <a:gd name="connsiteY14" fmla="*/ 44776 h 219312"/>
                  <a:gd name="connsiteX15" fmla="*/ 1239137 w 3263809"/>
                  <a:gd name="connsiteY15" fmla="*/ 12336 h 219312"/>
                  <a:gd name="connsiteX16" fmla="*/ 1242335 w 3263809"/>
                  <a:gd name="connsiteY16" fmla="*/ 12793 h 219312"/>
                  <a:gd name="connsiteX17" fmla="*/ 1303103 w 3263809"/>
                  <a:gd name="connsiteY17" fmla="*/ 15534 h 219312"/>
                  <a:gd name="connsiteX18" fmla="*/ 1634355 w 3263809"/>
                  <a:gd name="connsiteY18" fmla="*/ 21474 h 219312"/>
                  <a:gd name="connsiteX19" fmla="*/ 1636182 w 3263809"/>
                  <a:gd name="connsiteY19" fmla="*/ 21474 h 219312"/>
                  <a:gd name="connsiteX20" fmla="*/ 2103133 w 3263809"/>
                  <a:gd name="connsiteY20" fmla="*/ 26500 h 219312"/>
                  <a:gd name="connsiteX21" fmla="*/ 2454945 w 3263809"/>
                  <a:gd name="connsiteY21" fmla="*/ 27414 h 219312"/>
                  <a:gd name="connsiteX22" fmla="*/ 2515256 w 3263809"/>
                  <a:gd name="connsiteY22" fmla="*/ 31526 h 219312"/>
                  <a:gd name="connsiteX23" fmla="*/ 2718576 w 3263809"/>
                  <a:gd name="connsiteY23" fmla="*/ 32440 h 219312"/>
                  <a:gd name="connsiteX24" fmla="*/ 3028353 w 3263809"/>
                  <a:gd name="connsiteY24" fmla="*/ 37466 h 219312"/>
                  <a:gd name="connsiteX25" fmla="*/ 3126129 w 3263809"/>
                  <a:gd name="connsiteY25" fmla="*/ 40207 h 219312"/>
                  <a:gd name="connsiteX26" fmla="*/ 3167811 w 3263809"/>
                  <a:gd name="connsiteY26" fmla="*/ 43158 h 2193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3263809" h="219312">
                    <a:moveTo>
                      <a:pt x="3167811" y="43158"/>
                    </a:moveTo>
                    <a:cubicBezTo>
                      <a:pt x="3290641" y="54957"/>
                      <a:pt x="3300876" y="196410"/>
                      <a:pt x="3167811" y="211622"/>
                    </a:cubicBezTo>
                    <a:lnTo>
                      <a:pt x="3139836" y="214286"/>
                    </a:lnTo>
                    <a:lnTo>
                      <a:pt x="1691467" y="219312"/>
                    </a:lnTo>
                    <a:lnTo>
                      <a:pt x="1430578" y="215200"/>
                    </a:lnTo>
                    <a:lnTo>
                      <a:pt x="113795" y="202864"/>
                    </a:lnTo>
                    <a:cubicBezTo>
                      <a:pt x="22110" y="202026"/>
                      <a:pt x="107855" y="202407"/>
                      <a:pt x="105113" y="201036"/>
                    </a:cubicBezTo>
                    <a:lnTo>
                      <a:pt x="15561" y="111027"/>
                    </a:lnTo>
                    <a:cubicBezTo>
                      <a:pt x="5053" y="100518"/>
                      <a:pt x="-431" y="87268"/>
                      <a:pt x="27" y="72190"/>
                    </a:cubicBezTo>
                    <a:cubicBezTo>
                      <a:pt x="484" y="48431"/>
                      <a:pt x="940" y="24216"/>
                      <a:pt x="1854" y="0"/>
                    </a:cubicBezTo>
                    <a:lnTo>
                      <a:pt x="1023480" y="5940"/>
                    </a:lnTo>
                    <a:cubicBezTo>
                      <a:pt x="1087979" y="5940"/>
                      <a:pt x="1030791" y="6396"/>
                      <a:pt x="1034446" y="8224"/>
                    </a:cubicBezTo>
                    <a:cubicBezTo>
                      <a:pt x="1071455" y="26043"/>
                      <a:pt x="1109834" y="40664"/>
                      <a:pt x="1151412" y="45690"/>
                    </a:cubicBezTo>
                    <a:cubicBezTo>
                      <a:pt x="1151869" y="47061"/>
                      <a:pt x="1152783" y="47974"/>
                      <a:pt x="1153697" y="49345"/>
                    </a:cubicBezTo>
                    <a:cubicBezTo>
                      <a:pt x="1171973" y="52543"/>
                      <a:pt x="1190705" y="62138"/>
                      <a:pt x="1207154" y="44776"/>
                    </a:cubicBezTo>
                    <a:cubicBezTo>
                      <a:pt x="1218119" y="33810"/>
                      <a:pt x="1228628" y="23302"/>
                      <a:pt x="1239137" y="12336"/>
                    </a:cubicBezTo>
                    <a:cubicBezTo>
                      <a:pt x="1240050" y="12336"/>
                      <a:pt x="1241421" y="12793"/>
                      <a:pt x="1242335" y="12793"/>
                    </a:cubicBezTo>
                    <a:cubicBezTo>
                      <a:pt x="1262439" y="15078"/>
                      <a:pt x="1282542" y="18733"/>
                      <a:pt x="1303103" y="15534"/>
                    </a:cubicBezTo>
                    <a:lnTo>
                      <a:pt x="1634355" y="21474"/>
                    </a:lnTo>
                    <a:lnTo>
                      <a:pt x="1636182" y="21474"/>
                    </a:lnTo>
                    <a:lnTo>
                      <a:pt x="2103133" y="26500"/>
                    </a:lnTo>
                    <a:lnTo>
                      <a:pt x="2454945" y="27414"/>
                    </a:lnTo>
                    <a:cubicBezTo>
                      <a:pt x="2523632" y="28251"/>
                      <a:pt x="2471317" y="30688"/>
                      <a:pt x="2515256" y="31526"/>
                    </a:cubicBezTo>
                    <a:cubicBezTo>
                      <a:pt x="2583334" y="35181"/>
                      <a:pt x="2650955" y="35181"/>
                      <a:pt x="2718576" y="32440"/>
                    </a:cubicBezTo>
                    <a:lnTo>
                      <a:pt x="3028353" y="37466"/>
                    </a:lnTo>
                    <a:cubicBezTo>
                      <a:pt x="3060793" y="38836"/>
                      <a:pt x="3093690" y="40664"/>
                      <a:pt x="3126129" y="40207"/>
                    </a:cubicBezTo>
                    <a:lnTo>
                      <a:pt x="3167811" y="43158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  <a:alpha val="50000"/>
                </a:schemeClr>
              </a:solidFill>
              <a:ln w="9525" cap="flat">
                <a:noFill/>
                <a:prstDash val="solid"/>
                <a:miter/>
              </a:ln>
              <a:effectLst>
                <a:innerShdw blurRad="63500" dist="50800">
                  <a:schemeClr val="accent1">
                    <a:lumMod val="50000"/>
                    <a:alpha val="50000"/>
                  </a:schemeClr>
                </a:inn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769A1A55-045F-49BF-B4B7-4C1C41AA2CB9}"/>
              </a:ext>
            </a:extLst>
          </p:cNvPr>
          <p:cNvSpPr/>
          <p:nvPr/>
        </p:nvSpPr>
        <p:spPr>
          <a:xfrm>
            <a:off x="4494798" y="2714184"/>
            <a:ext cx="2063408" cy="1601239"/>
          </a:xfrm>
          <a:custGeom>
            <a:avLst/>
            <a:gdLst>
              <a:gd name="connsiteX0" fmla="*/ 1437118 w 2838422"/>
              <a:gd name="connsiteY0" fmla="*/ 1112999 h 2185835"/>
              <a:gd name="connsiteX1" fmla="*/ 1437118 w 2838422"/>
              <a:gd name="connsiteY1" fmla="*/ 1395540 h 2185835"/>
              <a:gd name="connsiteX2" fmla="*/ 1719658 w 2838422"/>
              <a:gd name="connsiteY2" fmla="*/ 1395540 h 2185835"/>
              <a:gd name="connsiteX3" fmla="*/ 1719658 w 2838422"/>
              <a:gd name="connsiteY3" fmla="*/ 1112999 h 2185835"/>
              <a:gd name="connsiteX4" fmla="*/ 1114623 w 2838422"/>
              <a:gd name="connsiteY4" fmla="*/ 1112999 h 2185835"/>
              <a:gd name="connsiteX5" fmla="*/ 1114623 w 2838422"/>
              <a:gd name="connsiteY5" fmla="*/ 1395540 h 2185835"/>
              <a:gd name="connsiteX6" fmla="*/ 1397163 w 2838422"/>
              <a:gd name="connsiteY6" fmla="*/ 1395540 h 2185835"/>
              <a:gd name="connsiteX7" fmla="*/ 1397163 w 2838422"/>
              <a:gd name="connsiteY7" fmla="*/ 1112999 h 2185835"/>
              <a:gd name="connsiteX8" fmla="*/ 1437118 w 2838422"/>
              <a:gd name="connsiteY8" fmla="*/ 775522 h 2185835"/>
              <a:gd name="connsiteX9" fmla="*/ 1437118 w 2838422"/>
              <a:gd name="connsiteY9" fmla="*/ 1058062 h 2185835"/>
              <a:gd name="connsiteX10" fmla="*/ 1719658 w 2838422"/>
              <a:gd name="connsiteY10" fmla="*/ 1058062 h 2185835"/>
              <a:gd name="connsiteX11" fmla="*/ 1719658 w 2838422"/>
              <a:gd name="connsiteY11" fmla="*/ 775522 h 2185835"/>
              <a:gd name="connsiteX12" fmla="*/ 1114623 w 2838422"/>
              <a:gd name="connsiteY12" fmla="*/ 775522 h 2185835"/>
              <a:gd name="connsiteX13" fmla="*/ 1114623 w 2838422"/>
              <a:gd name="connsiteY13" fmla="*/ 1058062 h 2185835"/>
              <a:gd name="connsiteX14" fmla="*/ 1397163 w 2838422"/>
              <a:gd name="connsiteY14" fmla="*/ 1058062 h 2185835"/>
              <a:gd name="connsiteX15" fmla="*/ 1397163 w 2838422"/>
              <a:gd name="connsiteY15" fmla="*/ 775522 h 2185835"/>
              <a:gd name="connsiteX16" fmla="*/ 1342116 w 2838422"/>
              <a:gd name="connsiteY16" fmla="*/ 0 h 2185835"/>
              <a:gd name="connsiteX17" fmla="*/ 1496309 w 2838422"/>
              <a:gd name="connsiteY17" fmla="*/ 0 h 2185835"/>
              <a:gd name="connsiteX18" fmla="*/ 1486851 w 2838422"/>
              <a:gd name="connsiteY18" fmla="*/ 6377 h 2185835"/>
              <a:gd name="connsiteX19" fmla="*/ 1519539 w 2838422"/>
              <a:gd name="connsiteY19" fmla="*/ 24115 h 2185835"/>
              <a:gd name="connsiteX20" fmla="*/ 1560949 w 2838422"/>
              <a:gd name="connsiteY20" fmla="*/ 51550 h 2185835"/>
              <a:gd name="connsiteX21" fmla="*/ 1854298 w 2838422"/>
              <a:gd name="connsiteY21" fmla="*/ 262704 h 2185835"/>
              <a:gd name="connsiteX22" fmla="*/ 1919487 w 2838422"/>
              <a:gd name="connsiteY22" fmla="*/ 234362 h 2185835"/>
              <a:gd name="connsiteX23" fmla="*/ 2047030 w 2838422"/>
              <a:gd name="connsiteY23" fmla="*/ 111069 h 2185835"/>
              <a:gd name="connsiteX24" fmla="*/ 2174571 w 2838422"/>
              <a:gd name="connsiteY24" fmla="*/ 111069 h 2185835"/>
              <a:gd name="connsiteX25" fmla="*/ 2270936 w 2838422"/>
              <a:gd name="connsiteY25" fmla="*/ 207434 h 2185835"/>
              <a:gd name="connsiteX26" fmla="*/ 2269520 w 2838422"/>
              <a:gd name="connsiteY26" fmla="*/ 469607 h 2185835"/>
              <a:gd name="connsiteX27" fmla="*/ 2348879 w 2838422"/>
              <a:gd name="connsiteY27" fmla="*/ 619823 h 2185835"/>
              <a:gd name="connsiteX28" fmla="*/ 2752765 w 2838422"/>
              <a:gd name="connsiteY28" fmla="*/ 907503 h 2185835"/>
              <a:gd name="connsiteX29" fmla="*/ 2837793 w 2838422"/>
              <a:gd name="connsiteY29" fmla="*/ 1022292 h 2185835"/>
              <a:gd name="connsiteX30" fmla="*/ 2778273 w 2838422"/>
              <a:gd name="connsiteY30" fmla="*/ 1149834 h 2185835"/>
              <a:gd name="connsiteX31" fmla="*/ 2596881 w 2838422"/>
              <a:gd name="connsiteY31" fmla="*/ 1149834 h 2185835"/>
              <a:gd name="connsiteX32" fmla="*/ 2354550 w 2838422"/>
              <a:gd name="connsiteY32" fmla="*/ 978361 h 2185835"/>
              <a:gd name="connsiteX33" fmla="*/ 2283692 w 2838422"/>
              <a:gd name="connsiteY33" fmla="*/ 940098 h 2185835"/>
              <a:gd name="connsiteX34" fmla="*/ 2270936 w 2838422"/>
              <a:gd name="connsiteY34" fmla="*/ 1018039 h 2185835"/>
              <a:gd name="connsiteX35" fmla="*/ 2270936 w 2838422"/>
              <a:gd name="connsiteY35" fmla="*/ 1531046 h 2185835"/>
              <a:gd name="connsiteX36" fmla="*/ 2270936 w 2838422"/>
              <a:gd name="connsiteY36" fmla="*/ 2048302 h 2185835"/>
              <a:gd name="connsiteX37" fmla="*/ 2140560 w 2838422"/>
              <a:gd name="connsiteY37" fmla="*/ 2184348 h 2185835"/>
              <a:gd name="connsiteX38" fmla="*/ 1743761 w 2838422"/>
              <a:gd name="connsiteY38" fmla="*/ 2185765 h 2185835"/>
              <a:gd name="connsiteX39" fmla="*/ 1674320 w 2838422"/>
              <a:gd name="connsiteY39" fmla="*/ 2114907 h 2185835"/>
              <a:gd name="connsiteX40" fmla="*/ 1675739 w 2838422"/>
              <a:gd name="connsiteY40" fmla="*/ 1760622 h 2185835"/>
              <a:gd name="connsiteX41" fmla="*/ 1590709 w 2838422"/>
              <a:gd name="connsiteY41" fmla="*/ 1671341 h 2185835"/>
              <a:gd name="connsiteX42" fmla="*/ 1250596 w 2838422"/>
              <a:gd name="connsiteY42" fmla="*/ 1671341 h 2185835"/>
              <a:gd name="connsiteX43" fmla="*/ 1165569 w 2838422"/>
              <a:gd name="connsiteY43" fmla="*/ 1760622 h 2185835"/>
              <a:gd name="connsiteX44" fmla="*/ 1166985 w 2838422"/>
              <a:gd name="connsiteY44" fmla="*/ 2114907 h 2185835"/>
              <a:gd name="connsiteX45" fmla="*/ 1096128 w 2838422"/>
              <a:gd name="connsiteY45" fmla="*/ 2184348 h 2185835"/>
              <a:gd name="connsiteX46" fmla="*/ 706414 w 2838422"/>
              <a:gd name="connsiteY46" fmla="*/ 2182932 h 2185835"/>
              <a:gd name="connsiteX47" fmla="*/ 570368 w 2838422"/>
              <a:gd name="connsiteY47" fmla="*/ 2045466 h 2185835"/>
              <a:gd name="connsiteX48" fmla="*/ 568952 w 2838422"/>
              <a:gd name="connsiteY48" fmla="*/ 1003870 h 2185835"/>
              <a:gd name="connsiteX49" fmla="*/ 554779 w 2838422"/>
              <a:gd name="connsiteY49" fmla="*/ 940098 h 2185835"/>
              <a:gd name="connsiteX50" fmla="*/ 500928 w 2838422"/>
              <a:gd name="connsiteY50" fmla="*/ 968439 h 2185835"/>
              <a:gd name="connsiteX51" fmla="*/ 265682 w 2838422"/>
              <a:gd name="connsiteY51" fmla="*/ 1138496 h 2185835"/>
              <a:gd name="connsiteX52" fmla="*/ 139558 w 2838422"/>
              <a:gd name="connsiteY52" fmla="*/ 1176760 h 2185835"/>
              <a:gd name="connsiteX53" fmla="*/ 6345 w 2838422"/>
              <a:gd name="connsiteY53" fmla="*/ 1077560 h 2185835"/>
              <a:gd name="connsiteX54" fmla="*/ 61615 w 2838422"/>
              <a:gd name="connsiteY54" fmla="*/ 928759 h 2185835"/>
              <a:gd name="connsiteX55" fmla="*/ 509430 w 2838422"/>
              <a:gd name="connsiteY55" fmla="*/ 605653 h 2185835"/>
              <a:gd name="connsiteX56" fmla="*/ 1280356 w 2838422"/>
              <a:gd name="connsiteY56" fmla="*/ 51550 h 2185835"/>
              <a:gd name="connsiteX57" fmla="*/ 1321301 w 2838422"/>
              <a:gd name="connsiteY57" fmla="*/ 24115 h 2185835"/>
              <a:gd name="connsiteX58" fmla="*/ 1352522 w 2838422"/>
              <a:gd name="connsiteY58" fmla="*/ 7016 h 2185835"/>
              <a:gd name="connsiteX0" fmla="*/ 1437118 w 2838422"/>
              <a:gd name="connsiteY0" fmla="*/ 1112999 h 2185835"/>
              <a:gd name="connsiteX1" fmla="*/ 1437118 w 2838422"/>
              <a:gd name="connsiteY1" fmla="*/ 1395540 h 2185835"/>
              <a:gd name="connsiteX2" fmla="*/ 1719658 w 2838422"/>
              <a:gd name="connsiteY2" fmla="*/ 1395540 h 2185835"/>
              <a:gd name="connsiteX3" fmla="*/ 1719658 w 2838422"/>
              <a:gd name="connsiteY3" fmla="*/ 1112999 h 2185835"/>
              <a:gd name="connsiteX4" fmla="*/ 1437118 w 2838422"/>
              <a:gd name="connsiteY4" fmla="*/ 1112999 h 2185835"/>
              <a:gd name="connsiteX5" fmla="*/ 1114623 w 2838422"/>
              <a:gd name="connsiteY5" fmla="*/ 1112999 h 2185835"/>
              <a:gd name="connsiteX6" fmla="*/ 1114623 w 2838422"/>
              <a:gd name="connsiteY6" fmla="*/ 1395540 h 2185835"/>
              <a:gd name="connsiteX7" fmla="*/ 1397163 w 2838422"/>
              <a:gd name="connsiteY7" fmla="*/ 1395540 h 2185835"/>
              <a:gd name="connsiteX8" fmla="*/ 1397163 w 2838422"/>
              <a:gd name="connsiteY8" fmla="*/ 1112999 h 2185835"/>
              <a:gd name="connsiteX9" fmla="*/ 1114623 w 2838422"/>
              <a:gd name="connsiteY9" fmla="*/ 1112999 h 2185835"/>
              <a:gd name="connsiteX10" fmla="*/ 1437118 w 2838422"/>
              <a:gd name="connsiteY10" fmla="*/ 775522 h 2185835"/>
              <a:gd name="connsiteX11" fmla="*/ 1437118 w 2838422"/>
              <a:gd name="connsiteY11" fmla="*/ 1058062 h 2185835"/>
              <a:gd name="connsiteX12" fmla="*/ 1719658 w 2838422"/>
              <a:gd name="connsiteY12" fmla="*/ 1058062 h 2185835"/>
              <a:gd name="connsiteX13" fmla="*/ 1719658 w 2838422"/>
              <a:gd name="connsiteY13" fmla="*/ 775522 h 2185835"/>
              <a:gd name="connsiteX14" fmla="*/ 1437118 w 2838422"/>
              <a:gd name="connsiteY14" fmla="*/ 775522 h 2185835"/>
              <a:gd name="connsiteX15" fmla="*/ 1114623 w 2838422"/>
              <a:gd name="connsiteY15" fmla="*/ 775522 h 2185835"/>
              <a:gd name="connsiteX16" fmla="*/ 1114623 w 2838422"/>
              <a:gd name="connsiteY16" fmla="*/ 1058062 h 2185835"/>
              <a:gd name="connsiteX17" fmla="*/ 1397163 w 2838422"/>
              <a:gd name="connsiteY17" fmla="*/ 1058062 h 2185835"/>
              <a:gd name="connsiteX18" fmla="*/ 1397163 w 2838422"/>
              <a:gd name="connsiteY18" fmla="*/ 775522 h 2185835"/>
              <a:gd name="connsiteX19" fmla="*/ 1114623 w 2838422"/>
              <a:gd name="connsiteY19" fmla="*/ 775522 h 2185835"/>
              <a:gd name="connsiteX20" fmla="*/ 1352522 w 2838422"/>
              <a:gd name="connsiteY20" fmla="*/ 7016 h 2185835"/>
              <a:gd name="connsiteX21" fmla="*/ 1496309 w 2838422"/>
              <a:gd name="connsiteY21" fmla="*/ 0 h 2185835"/>
              <a:gd name="connsiteX22" fmla="*/ 1486851 w 2838422"/>
              <a:gd name="connsiteY22" fmla="*/ 6377 h 2185835"/>
              <a:gd name="connsiteX23" fmla="*/ 1519539 w 2838422"/>
              <a:gd name="connsiteY23" fmla="*/ 24115 h 2185835"/>
              <a:gd name="connsiteX24" fmla="*/ 1560949 w 2838422"/>
              <a:gd name="connsiteY24" fmla="*/ 51550 h 2185835"/>
              <a:gd name="connsiteX25" fmla="*/ 1854298 w 2838422"/>
              <a:gd name="connsiteY25" fmla="*/ 262704 h 2185835"/>
              <a:gd name="connsiteX26" fmla="*/ 1919487 w 2838422"/>
              <a:gd name="connsiteY26" fmla="*/ 234362 h 2185835"/>
              <a:gd name="connsiteX27" fmla="*/ 2047030 w 2838422"/>
              <a:gd name="connsiteY27" fmla="*/ 111069 h 2185835"/>
              <a:gd name="connsiteX28" fmla="*/ 2174571 w 2838422"/>
              <a:gd name="connsiteY28" fmla="*/ 111069 h 2185835"/>
              <a:gd name="connsiteX29" fmla="*/ 2270936 w 2838422"/>
              <a:gd name="connsiteY29" fmla="*/ 207434 h 2185835"/>
              <a:gd name="connsiteX30" fmla="*/ 2269520 w 2838422"/>
              <a:gd name="connsiteY30" fmla="*/ 469607 h 2185835"/>
              <a:gd name="connsiteX31" fmla="*/ 2348879 w 2838422"/>
              <a:gd name="connsiteY31" fmla="*/ 619823 h 2185835"/>
              <a:gd name="connsiteX32" fmla="*/ 2752765 w 2838422"/>
              <a:gd name="connsiteY32" fmla="*/ 907503 h 2185835"/>
              <a:gd name="connsiteX33" fmla="*/ 2837793 w 2838422"/>
              <a:gd name="connsiteY33" fmla="*/ 1022292 h 2185835"/>
              <a:gd name="connsiteX34" fmla="*/ 2778273 w 2838422"/>
              <a:gd name="connsiteY34" fmla="*/ 1149834 h 2185835"/>
              <a:gd name="connsiteX35" fmla="*/ 2596881 w 2838422"/>
              <a:gd name="connsiteY35" fmla="*/ 1149834 h 2185835"/>
              <a:gd name="connsiteX36" fmla="*/ 2354550 w 2838422"/>
              <a:gd name="connsiteY36" fmla="*/ 978361 h 2185835"/>
              <a:gd name="connsiteX37" fmla="*/ 2283692 w 2838422"/>
              <a:gd name="connsiteY37" fmla="*/ 940098 h 2185835"/>
              <a:gd name="connsiteX38" fmla="*/ 2270936 w 2838422"/>
              <a:gd name="connsiteY38" fmla="*/ 1018039 h 2185835"/>
              <a:gd name="connsiteX39" fmla="*/ 2270936 w 2838422"/>
              <a:gd name="connsiteY39" fmla="*/ 1531046 h 2185835"/>
              <a:gd name="connsiteX40" fmla="*/ 2270936 w 2838422"/>
              <a:gd name="connsiteY40" fmla="*/ 2048302 h 2185835"/>
              <a:gd name="connsiteX41" fmla="*/ 2140560 w 2838422"/>
              <a:gd name="connsiteY41" fmla="*/ 2184348 h 2185835"/>
              <a:gd name="connsiteX42" fmla="*/ 1743761 w 2838422"/>
              <a:gd name="connsiteY42" fmla="*/ 2185765 h 2185835"/>
              <a:gd name="connsiteX43" fmla="*/ 1674320 w 2838422"/>
              <a:gd name="connsiteY43" fmla="*/ 2114907 h 2185835"/>
              <a:gd name="connsiteX44" fmla="*/ 1675739 w 2838422"/>
              <a:gd name="connsiteY44" fmla="*/ 1760622 h 2185835"/>
              <a:gd name="connsiteX45" fmla="*/ 1590709 w 2838422"/>
              <a:gd name="connsiteY45" fmla="*/ 1671341 h 2185835"/>
              <a:gd name="connsiteX46" fmla="*/ 1250596 w 2838422"/>
              <a:gd name="connsiteY46" fmla="*/ 1671341 h 2185835"/>
              <a:gd name="connsiteX47" fmla="*/ 1165569 w 2838422"/>
              <a:gd name="connsiteY47" fmla="*/ 1760622 h 2185835"/>
              <a:gd name="connsiteX48" fmla="*/ 1166985 w 2838422"/>
              <a:gd name="connsiteY48" fmla="*/ 2114907 h 2185835"/>
              <a:gd name="connsiteX49" fmla="*/ 1096128 w 2838422"/>
              <a:gd name="connsiteY49" fmla="*/ 2184348 h 2185835"/>
              <a:gd name="connsiteX50" fmla="*/ 706414 w 2838422"/>
              <a:gd name="connsiteY50" fmla="*/ 2182932 h 2185835"/>
              <a:gd name="connsiteX51" fmla="*/ 570368 w 2838422"/>
              <a:gd name="connsiteY51" fmla="*/ 2045466 h 2185835"/>
              <a:gd name="connsiteX52" fmla="*/ 568952 w 2838422"/>
              <a:gd name="connsiteY52" fmla="*/ 1003870 h 2185835"/>
              <a:gd name="connsiteX53" fmla="*/ 554779 w 2838422"/>
              <a:gd name="connsiteY53" fmla="*/ 940098 h 2185835"/>
              <a:gd name="connsiteX54" fmla="*/ 500928 w 2838422"/>
              <a:gd name="connsiteY54" fmla="*/ 968439 h 2185835"/>
              <a:gd name="connsiteX55" fmla="*/ 265682 w 2838422"/>
              <a:gd name="connsiteY55" fmla="*/ 1138496 h 2185835"/>
              <a:gd name="connsiteX56" fmla="*/ 139558 w 2838422"/>
              <a:gd name="connsiteY56" fmla="*/ 1176760 h 2185835"/>
              <a:gd name="connsiteX57" fmla="*/ 6345 w 2838422"/>
              <a:gd name="connsiteY57" fmla="*/ 1077560 h 2185835"/>
              <a:gd name="connsiteX58" fmla="*/ 61615 w 2838422"/>
              <a:gd name="connsiteY58" fmla="*/ 928759 h 2185835"/>
              <a:gd name="connsiteX59" fmla="*/ 509430 w 2838422"/>
              <a:gd name="connsiteY59" fmla="*/ 605653 h 2185835"/>
              <a:gd name="connsiteX60" fmla="*/ 1280356 w 2838422"/>
              <a:gd name="connsiteY60" fmla="*/ 51550 h 2185835"/>
              <a:gd name="connsiteX61" fmla="*/ 1321301 w 2838422"/>
              <a:gd name="connsiteY61" fmla="*/ 24115 h 2185835"/>
              <a:gd name="connsiteX62" fmla="*/ 1352522 w 2838422"/>
              <a:gd name="connsiteY62" fmla="*/ 7016 h 2185835"/>
              <a:gd name="connsiteX0" fmla="*/ 1437118 w 2838422"/>
              <a:gd name="connsiteY0" fmla="*/ 1112999 h 2185835"/>
              <a:gd name="connsiteX1" fmla="*/ 1437118 w 2838422"/>
              <a:gd name="connsiteY1" fmla="*/ 1395540 h 2185835"/>
              <a:gd name="connsiteX2" fmla="*/ 1719658 w 2838422"/>
              <a:gd name="connsiteY2" fmla="*/ 1395540 h 2185835"/>
              <a:gd name="connsiteX3" fmla="*/ 1719658 w 2838422"/>
              <a:gd name="connsiteY3" fmla="*/ 1112999 h 2185835"/>
              <a:gd name="connsiteX4" fmla="*/ 1437118 w 2838422"/>
              <a:gd name="connsiteY4" fmla="*/ 1112999 h 2185835"/>
              <a:gd name="connsiteX5" fmla="*/ 1114623 w 2838422"/>
              <a:gd name="connsiteY5" fmla="*/ 1112999 h 2185835"/>
              <a:gd name="connsiteX6" fmla="*/ 1114623 w 2838422"/>
              <a:gd name="connsiteY6" fmla="*/ 1395540 h 2185835"/>
              <a:gd name="connsiteX7" fmla="*/ 1397163 w 2838422"/>
              <a:gd name="connsiteY7" fmla="*/ 1395540 h 2185835"/>
              <a:gd name="connsiteX8" fmla="*/ 1397163 w 2838422"/>
              <a:gd name="connsiteY8" fmla="*/ 1112999 h 2185835"/>
              <a:gd name="connsiteX9" fmla="*/ 1114623 w 2838422"/>
              <a:gd name="connsiteY9" fmla="*/ 1112999 h 2185835"/>
              <a:gd name="connsiteX10" fmla="*/ 1437118 w 2838422"/>
              <a:gd name="connsiteY10" fmla="*/ 775522 h 2185835"/>
              <a:gd name="connsiteX11" fmla="*/ 1437118 w 2838422"/>
              <a:gd name="connsiteY11" fmla="*/ 1058062 h 2185835"/>
              <a:gd name="connsiteX12" fmla="*/ 1719658 w 2838422"/>
              <a:gd name="connsiteY12" fmla="*/ 1058062 h 2185835"/>
              <a:gd name="connsiteX13" fmla="*/ 1719658 w 2838422"/>
              <a:gd name="connsiteY13" fmla="*/ 775522 h 2185835"/>
              <a:gd name="connsiteX14" fmla="*/ 1437118 w 2838422"/>
              <a:gd name="connsiteY14" fmla="*/ 775522 h 2185835"/>
              <a:gd name="connsiteX15" fmla="*/ 1114623 w 2838422"/>
              <a:gd name="connsiteY15" fmla="*/ 775522 h 2185835"/>
              <a:gd name="connsiteX16" fmla="*/ 1114623 w 2838422"/>
              <a:gd name="connsiteY16" fmla="*/ 1058062 h 2185835"/>
              <a:gd name="connsiteX17" fmla="*/ 1397163 w 2838422"/>
              <a:gd name="connsiteY17" fmla="*/ 1058062 h 2185835"/>
              <a:gd name="connsiteX18" fmla="*/ 1397163 w 2838422"/>
              <a:gd name="connsiteY18" fmla="*/ 775522 h 2185835"/>
              <a:gd name="connsiteX19" fmla="*/ 1114623 w 2838422"/>
              <a:gd name="connsiteY19" fmla="*/ 775522 h 2185835"/>
              <a:gd name="connsiteX20" fmla="*/ 1352522 w 2838422"/>
              <a:gd name="connsiteY20" fmla="*/ 7016 h 2185835"/>
              <a:gd name="connsiteX21" fmla="*/ 1496309 w 2838422"/>
              <a:gd name="connsiteY21" fmla="*/ 0 h 2185835"/>
              <a:gd name="connsiteX22" fmla="*/ 1486851 w 2838422"/>
              <a:gd name="connsiteY22" fmla="*/ 6377 h 2185835"/>
              <a:gd name="connsiteX23" fmla="*/ 1560949 w 2838422"/>
              <a:gd name="connsiteY23" fmla="*/ 51550 h 2185835"/>
              <a:gd name="connsiteX24" fmla="*/ 1854298 w 2838422"/>
              <a:gd name="connsiteY24" fmla="*/ 262704 h 2185835"/>
              <a:gd name="connsiteX25" fmla="*/ 1919487 w 2838422"/>
              <a:gd name="connsiteY25" fmla="*/ 234362 h 2185835"/>
              <a:gd name="connsiteX26" fmla="*/ 2047030 w 2838422"/>
              <a:gd name="connsiteY26" fmla="*/ 111069 h 2185835"/>
              <a:gd name="connsiteX27" fmla="*/ 2174571 w 2838422"/>
              <a:gd name="connsiteY27" fmla="*/ 111069 h 2185835"/>
              <a:gd name="connsiteX28" fmla="*/ 2270936 w 2838422"/>
              <a:gd name="connsiteY28" fmla="*/ 207434 h 2185835"/>
              <a:gd name="connsiteX29" fmla="*/ 2269520 w 2838422"/>
              <a:gd name="connsiteY29" fmla="*/ 469607 h 2185835"/>
              <a:gd name="connsiteX30" fmla="*/ 2348879 w 2838422"/>
              <a:gd name="connsiteY30" fmla="*/ 619823 h 2185835"/>
              <a:gd name="connsiteX31" fmla="*/ 2752765 w 2838422"/>
              <a:gd name="connsiteY31" fmla="*/ 907503 h 2185835"/>
              <a:gd name="connsiteX32" fmla="*/ 2837793 w 2838422"/>
              <a:gd name="connsiteY32" fmla="*/ 1022292 h 2185835"/>
              <a:gd name="connsiteX33" fmla="*/ 2778273 w 2838422"/>
              <a:gd name="connsiteY33" fmla="*/ 1149834 h 2185835"/>
              <a:gd name="connsiteX34" fmla="*/ 2596881 w 2838422"/>
              <a:gd name="connsiteY34" fmla="*/ 1149834 h 2185835"/>
              <a:gd name="connsiteX35" fmla="*/ 2354550 w 2838422"/>
              <a:gd name="connsiteY35" fmla="*/ 978361 h 2185835"/>
              <a:gd name="connsiteX36" fmla="*/ 2283692 w 2838422"/>
              <a:gd name="connsiteY36" fmla="*/ 940098 h 2185835"/>
              <a:gd name="connsiteX37" fmla="*/ 2270936 w 2838422"/>
              <a:gd name="connsiteY37" fmla="*/ 1018039 h 2185835"/>
              <a:gd name="connsiteX38" fmla="*/ 2270936 w 2838422"/>
              <a:gd name="connsiteY38" fmla="*/ 1531046 h 2185835"/>
              <a:gd name="connsiteX39" fmla="*/ 2270936 w 2838422"/>
              <a:gd name="connsiteY39" fmla="*/ 2048302 h 2185835"/>
              <a:gd name="connsiteX40" fmla="*/ 2140560 w 2838422"/>
              <a:gd name="connsiteY40" fmla="*/ 2184348 h 2185835"/>
              <a:gd name="connsiteX41" fmla="*/ 1743761 w 2838422"/>
              <a:gd name="connsiteY41" fmla="*/ 2185765 h 2185835"/>
              <a:gd name="connsiteX42" fmla="*/ 1674320 w 2838422"/>
              <a:gd name="connsiteY42" fmla="*/ 2114907 h 2185835"/>
              <a:gd name="connsiteX43" fmla="*/ 1675739 w 2838422"/>
              <a:gd name="connsiteY43" fmla="*/ 1760622 h 2185835"/>
              <a:gd name="connsiteX44" fmla="*/ 1590709 w 2838422"/>
              <a:gd name="connsiteY44" fmla="*/ 1671341 h 2185835"/>
              <a:gd name="connsiteX45" fmla="*/ 1250596 w 2838422"/>
              <a:gd name="connsiteY45" fmla="*/ 1671341 h 2185835"/>
              <a:gd name="connsiteX46" fmla="*/ 1165569 w 2838422"/>
              <a:gd name="connsiteY46" fmla="*/ 1760622 h 2185835"/>
              <a:gd name="connsiteX47" fmla="*/ 1166985 w 2838422"/>
              <a:gd name="connsiteY47" fmla="*/ 2114907 h 2185835"/>
              <a:gd name="connsiteX48" fmla="*/ 1096128 w 2838422"/>
              <a:gd name="connsiteY48" fmla="*/ 2184348 h 2185835"/>
              <a:gd name="connsiteX49" fmla="*/ 706414 w 2838422"/>
              <a:gd name="connsiteY49" fmla="*/ 2182932 h 2185835"/>
              <a:gd name="connsiteX50" fmla="*/ 570368 w 2838422"/>
              <a:gd name="connsiteY50" fmla="*/ 2045466 h 2185835"/>
              <a:gd name="connsiteX51" fmla="*/ 568952 w 2838422"/>
              <a:gd name="connsiteY51" fmla="*/ 1003870 h 2185835"/>
              <a:gd name="connsiteX52" fmla="*/ 554779 w 2838422"/>
              <a:gd name="connsiteY52" fmla="*/ 940098 h 2185835"/>
              <a:gd name="connsiteX53" fmla="*/ 500928 w 2838422"/>
              <a:gd name="connsiteY53" fmla="*/ 968439 h 2185835"/>
              <a:gd name="connsiteX54" fmla="*/ 265682 w 2838422"/>
              <a:gd name="connsiteY54" fmla="*/ 1138496 h 2185835"/>
              <a:gd name="connsiteX55" fmla="*/ 139558 w 2838422"/>
              <a:gd name="connsiteY55" fmla="*/ 1176760 h 2185835"/>
              <a:gd name="connsiteX56" fmla="*/ 6345 w 2838422"/>
              <a:gd name="connsiteY56" fmla="*/ 1077560 h 2185835"/>
              <a:gd name="connsiteX57" fmla="*/ 61615 w 2838422"/>
              <a:gd name="connsiteY57" fmla="*/ 928759 h 2185835"/>
              <a:gd name="connsiteX58" fmla="*/ 509430 w 2838422"/>
              <a:gd name="connsiteY58" fmla="*/ 605653 h 2185835"/>
              <a:gd name="connsiteX59" fmla="*/ 1280356 w 2838422"/>
              <a:gd name="connsiteY59" fmla="*/ 51550 h 2185835"/>
              <a:gd name="connsiteX60" fmla="*/ 1321301 w 2838422"/>
              <a:gd name="connsiteY60" fmla="*/ 24115 h 2185835"/>
              <a:gd name="connsiteX61" fmla="*/ 1352522 w 2838422"/>
              <a:gd name="connsiteY61" fmla="*/ 7016 h 2185835"/>
              <a:gd name="connsiteX0" fmla="*/ 1437118 w 2838422"/>
              <a:gd name="connsiteY0" fmla="*/ 1150228 h 2223064"/>
              <a:gd name="connsiteX1" fmla="*/ 1437118 w 2838422"/>
              <a:gd name="connsiteY1" fmla="*/ 1432769 h 2223064"/>
              <a:gd name="connsiteX2" fmla="*/ 1719658 w 2838422"/>
              <a:gd name="connsiteY2" fmla="*/ 1432769 h 2223064"/>
              <a:gd name="connsiteX3" fmla="*/ 1719658 w 2838422"/>
              <a:gd name="connsiteY3" fmla="*/ 1150228 h 2223064"/>
              <a:gd name="connsiteX4" fmla="*/ 1437118 w 2838422"/>
              <a:gd name="connsiteY4" fmla="*/ 1150228 h 2223064"/>
              <a:gd name="connsiteX5" fmla="*/ 1114623 w 2838422"/>
              <a:gd name="connsiteY5" fmla="*/ 1150228 h 2223064"/>
              <a:gd name="connsiteX6" fmla="*/ 1114623 w 2838422"/>
              <a:gd name="connsiteY6" fmla="*/ 1432769 h 2223064"/>
              <a:gd name="connsiteX7" fmla="*/ 1397163 w 2838422"/>
              <a:gd name="connsiteY7" fmla="*/ 1432769 h 2223064"/>
              <a:gd name="connsiteX8" fmla="*/ 1397163 w 2838422"/>
              <a:gd name="connsiteY8" fmla="*/ 1150228 h 2223064"/>
              <a:gd name="connsiteX9" fmla="*/ 1114623 w 2838422"/>
              <a:gd name="connsiteY9" fmla="*/ 1150228 h 2223064"/>
              <a:gd name="connsiteX10" fmla="*/ 1437118 w 2838422"/>
              <a:gd name="connsiteY10" fmla="*/ 812751 h 2223064"/>
              <a:gd name="connsiteX11" fmla="*/ 1437118 w 2838422"/>
              <a:gd name="connsiteY11" fmla="*/ 1095291 h 2223064"/>
              <a:gd name="connsiteX12" fmla="*/ 1719658 w 2838422"/>
              <a:gd name="connsiteY12" fmla="*/ 1095291 h 2223064"/>
              <a:gd name="connsiteX13" fmla="*/ 1719658 w 2838422"/>
              <a:gd name="connsiteY13" fmla="*/ 812751 h 2223064"/>
              <a:gd name="connsiteX14" fmla="*/ 1437118 w 2838422"/>
              <a:gd name="connsiteY14" fmla="*/ 812751 h 2223064"/>
              <a:gd name="connsiteX15" fmla="*/ 1114623 w 2838422"/>
              <a:gd name="connsiteY15" fmla="*/ 812751 h 2223064"/>
              <a:gd name="connsiteX16" fmla="*/ 1114623 w 2838422"/>
              <a:gd name="connsiteY16" fmla="*/ 1095291 h 2223064"/>
              <a:gd name="connsiteX17" fmla="*/ 1397163 w 2838422"/>
              <a:gd name="connsiteY17" fmla="*/ 1095291 h 2223064"/>
              <a:gd name="connsiteX18" fmla="*/ 1397163 w 2838422"/>
              <a:gd name="connsiteY18" fmla="*/ 812751 h 2223064"/>
              <a:gd name="connsiteX19" fmla="*/ 1114623 w 2838422"/>
              <a:gd name="connsiteY19" fmla="*/ 812751 h 2223064"/>
              <a:gd name="connsiteX20" fmla="*/ 1411515 w 2838422"/>
              <a:gd name="connsiteY20" fmla="*/ 0 h 2223064"/>
              <a:gd name="connsiteX21" fmla="*/ 1496309 w 2838422"/>
              <a:gd name="connsiteY21" fmla="*/ 37229 h 2223064"/>
              <a:gd name="connsiteX22" fmla="*/ 1486851 w 2838422"/>
              <a:gd name="connsiteY22" fmla="*/ 43606 h 2223064"/>
              <a:gd name="connsiteX23" fmla="*/ 1560949 w 2838422"/>
              <a:gd name="connsiteY23" fmla="*/ 88779 h 2223064"/>
              <a:gd name="connsiteX24" fmla="*/ 1854298 w 2838422"/>
              <a:gd name="connsiteY24" fmla="*/ 299933 h 2223064"/>
              <a:gd name="connsiteX25" fmla="*/ 1919487 w 2838422"/>
              <a:gd name="connsiteY25" fmla="*/ 271591 h 2223064"/>
              <a:gd name="connsiteX26" fmla="*/ 2047030 w 2838422"/>
              <a:gd name="connsiteY26" fmla="*/ 148298 h 2223064"/>
              <a:gd name="connsiteX27" fmla="*/ 2174571 w 2838422"/>
              <a:gd name="connsiteY27" fmla="*/ 148298 h 2223064"/>
              <a:gd name="connsiteX28" fmla="*/ 2270936 w 2838422"/>
              <a:gd name="connsiteY28" fmla="*/ 244663 h 2223064"/>
              <a:gd name="connsiteX29" fmla="*/ 2269520 w 2838422"/>
              <a:gd name="connsiteY29" fmla="*/ 506836 h 2223064"/>
              <a:gd name="connsiteX30" fmla="*/ 2348879 w 2838422"/>
              <a:gd name="connsiteY30" fmla="*/ 657052 h 2223064"/>
              <a:gd name="connsiteX31" fmla="*/ 2752765 w 2838422"/>
              <a:gd name="connsiteY31" fmla="*/ 944732 h 2223064"/>
              <a:gd name="connsiteX32" fmla="*/ 2837793 w 2838422"/>
              <a:gd name="connsiteY32" fmla="*/ 1059521 h 2223064"/>
              <a:gd name="connsiteX33" fmla="*/ 2778273 w 2838422"/>
              <a:gd name="connsiteY33" fmla="*/ 1187063 h 2223064"/>
              <a:gd name="connsiteX34" fmla="*/ 2596881 w 2838422"/>
              <a:gd name="connsiteY34" fmla="*/ 1187063 h 2223064"/>
              <a:gd name="connsiteX35" fmla="*/ 2354550 w 2838422"/>
              <a:gd name="connsiteY35" fmla="*/ 1015590 h 2223064"/>
              <a:gd name="connsiteX36" fmla="*/ 2283692 w 2838422"/>
              <a:gd name="connsiteY36" fmla="*/ 977327 h 2223064"/>
              <a:gd name="connsiteX37" fmla="*/ 2270936 w 2838422"/>
              <a:gd name="connsiteY37" fmla="*/ 1055268 h 2223064"/>
              <a:gd name="connsiteX38" fmla="*/ 2270936 w 2838422"/>
              <a:gd name="connsiteY38" fmla="*/ 1568275 h 2223064"/>
              <a:gd name="connsiteX39" fmla="*/ 2270936 w 2838422"/>
              <a:gd name="connsiteY39" fmla="*/ 2085531 h 2223064"/>
              <a:gd name="connsiteX40" fmla="*/ 2140560 w 2838422"/>
              <a:gd name="connsiteY40" fmla="*/ 2221577 h 2223064"/>
              <a:gd name="connsiteX41" fmla="*/ 1743761 w 2838422"/>
              <a:gd name="connsiteY41" fmla="*/ 2222994 h 2223064"/>
              <a:gd name="connsiteX42" fmla="*/ 1674320 w 2838422"/>
              <a:gd name="connsiteY42" fmla="*/ 2152136 h 2223064"/>
              <a:gd name="connsiteX43" fmla="*/ 1675739 w 2838422"/>
              <a:gd name="connsiteY43" fmla="*/ 1797851 h 2223064"/>
              <a:gd name="connsiteX44" fmla="*/ 1590709 w 2838422"/>
              <a:gd name="connsiteY44" fmla="*/ 1708570 h 2223064"/>
              <a:gd name="connsiteX45" fmla="*/ 1250596 w 2838422"/>
              <a:gd name="connsiteY45" fmla="*/ 1708570 h 2223064"/>
              <a:gd name="connsiteX46" fmla="*/ 1165569 w 2838422"/>
              <a:gd name="connsiteY46" fmla="*/ 1797851 h 2223064"/>
              <a:gd name="connsiteX47" fmla="*/ 1166985 w 2838422"/>
              <a:gd name="connsiteY47" fmla="*/ 2152136 h 2223064"/>
              <a:gd name="connsiteX48" fmla="*/ 1096128 w 2838422"/>
              <a:gd name="connsiteY48" fmla="*/ 2221577 h 2223064"/>
              <a:gd name="connsiteX49" fmla="*/ 706414 w 2838422"/>
              <a:gd name="connsiteY49" fmla="*/ 2220161 h 2223064"/>
              <a:gd name="connsiteX50" fmla="*/ 570368 w 2838422"/>
              <a:gd name="connsiteY50" fmla="*/ 2082695 h 2223064"/>
              <a:gd name="connsiteX51" fmla="*/ 568952 w 2838422"/>
              <a:gd name="connsiteY51" fmla="*/ 1041099 h 2223064"/>
              <a:gd name="connsiteX52" fmla="*/ 554779 w 2838422"/>
              <a:gd name="connsiteY52" fmla="*/ 977327 h 2223064"/>
              <a:gd name="connsiteX53" fmla="*/ 500928 w 2838422"/>
              <a:gd name="connsiteY53" fmla="*/ 1005668 h 2223064"/>
              <a:gd name="connsiteX54" fmla="*/ 265682 w 2838422"/>
              <a:gd name="connsiteY54" fmla="*/ 1175725 h 2223064"/>
              <a:gd name="connsiteX55" fmla="*/ 139558 w 2838422"/>
              <a:gd name="connsiteY55" fmla="*/ 1213989 h 2223064"/>
              <a:gd name="connsiteX56" fmla="*/ 6345 w 2838422"/>
              <a:gd name="connsiteY56" fmla="*/ 1114789 h 2223064"/>
              <a:gd name="connsiteX57" fmla="*/ 61615 w 2838422"/>
              <a:gd name="connsiteY57" fmla="*/ 965988 h 2223064"/>
              <a:gd name="connsiteX58" fmla="*/ 509430 w 2838422"/>
              <a:gd name="connsiteY58" fmla="*/ 642882 h 2223064"/>
              <a:gd name="connsiteX59" fmla="*/ 1280356 w 2838422"/>
              <a:gd name="connsiteY59" fmla="*/ 88779 h 2223064"/>
              <a:gd name="connsiteX60" fmla="*/ 1321301 w 2838422"/>
              <a:gd name="connsiteY60" fmla="*/ 61344 h 2223064"/>
              <a:gd name="connsiteX61" fmla="*/ 1411515 w 2838422"/>
              <a:gd name="connsiteY61" fmla="*/ 0 h 2223064"/>
              <a:gd name="connsiteX0" fmla="*/ 1437118 w 2838422"/>
              <a:gd name="connsiteY0" fmla="*/ 1165615 h 2238451"/>
              <a:gd name="connsiteX1" fmla="*/ 1437118 w 2838422"/>
              <a:gd name="connsiteY1" fmla="*/ 1448156 h 2238451"/>
              <a:gd name="connsiteX2" fmla="*/ 1719658 w 2838422"/>
              <a:gd name="connsiteY2" fmla="*/ 1448156 h 2238451"/>
              <a:gd name="connsiteX3" fmla="*/ 1719658 w 2838422"/>
              <a:gd name="connsiteY3" fmla="*/ 1165615 h 2238451"/>
              <a:gd name="connsiteX4" fmla="*/ 1437118 w 2838422"/>
              <a:gd name="connsiteY4" fmla="*/ 1165615 h 2238451"/>
              <a:gd name="connsiteX5" fmla="*/ 1114623 w 2838422"/>
              <a:gd name="connsiteY5" fmla="*/ 1165615 h 2238451"/>
              <a:gd name="connsiteX6" fmla="*/ 1114623 w 2838422"/>
              <a:gd name="connsiteY6" fmla="*/ 1448156 h 2238451"/>
              <a:gd name="connsiteX7" fmla="*/ 1397163 w 2838422"/>
              <a:gd name="connsiteY7" fmla="*/ 1448156 h 2238451"/>
              <a:gd name="connsiteX8" fmla="*/ 1397163 w 2838422"/>
              <a:gd name="connsiteY8" fmla="*/ 1165615 h 2238451"/>
              <a:gd name="connsiteX9" fmla="*/ 1114623 w 2838422"/>
              <a:gd name="connsiteY9" fmla="*/ 1165615 h 2238451"/>
              <a:gd name="connsiteX10" fmla="*/ 1437118 w 2838422"/>
              <a:gd name="connsiteY10" fmla="*/ 828138 h 2238451"/>
              <a:gd name="connsiteX11" fmla="*/ 1437118 w 2838422"/>
              <a:gd name="connsiteY11" fmla="*/ 1110678 h 2238451"/>
              <a:gd name="connsiteX12" fmla="*/ 1719658 w 2838422"/>
              <a:gd name="connsiteY12" fmla="*/ 1110678 h 2238451"/>
              <a:gd name="connsiteX13" fmla="*/ 1719658 w 2838422"/>
              <a:gd name="connsiteY13" fmla="*/ 828138 h 2238451"/>
              <a:gd name="connsiteX14" fmla="*/ 1437118 w 2838422"/>
              <a:gd name="connsiteY14" fmla="*/ 828138 h 2238451"/>
              <a:gd name="connsiteX15" fmla="*/ 1114623 w 2838422"/>
              <a:gd name="connsiteY15" fmla="*/ 828138 h 2238451"/>
              <a:gd name="connsiteX16" fmla="*/ 1114623 w 2838422"/>
              <a:gd name="connsiteY16" fmla="*/ 1110678 h 2238451"/>
              <a:gd name="connsiteX17" fmla="*/ 1397163 w 2838422"/>
              <a:gd name="connsiteY17" fmla="*/ 1110678 h 2238451"/>
              <a:gd name="connsiteX18" fmla="*/ 1397163 w 2838422"/>
              <a:gd name="connsiteY18" fmla="*/ 828138 h 2238451"/>
              <a:gd name="connsiteX19" fmla="*/ 1114623 w 2838422"/>
              <a:gd name="connsiteY19" fmla="*/ 828138 h 2238451"/>
              <a:gd name="connsiteX20" fmla="*/ 1411515 w 2838422"/>
              <a:gd name="connsiteY20" fmla="*/ 15387 h 2238451"/>
              <a:gd name="connsiteX21" fmla="*/ 1496309 w 2838422"/>
              <a:gd name="connsiteY21" fmla="*/ 52616 h 2238451"/>
              <a:gd name="connsiteX22" fmla="*/ 1427857 w 2838422"/>
              <a:gd name="connsiteY22" fmla="*/ 0 h 2238451"/>
              <a:gd name="connsiteX23" fmla="*/ 1560949 w 2838422"/>
              <a:gd name="connsiteY23" fmla="*/ 104166 h 2238451"/>
              <a:gd name="connsiteX24" fmla="*/ 1854298 w 2838422"/>
              <a:gd name="connsiteY24" fmla="*/ 315320 h 2238451"/>
              <a:gd name="connsiteX25" fmla="*/ 1919487 w 2838422"/>
              <a:gd name="connsiteY25" fmla="*/ 286978 h 2238451"/>
              <a:gd name="connsiteX26" fmla="*/ 2047030 w 2838422"/>
              <a:gd name="connsiteY26" fmla="*/ 163685 h 2238451"/>
              <a:gd name="connsiteX27" fmla="*/ 2174571 w 2838422"/>
              <a:gd name="connsiteY27" fmla="*/ 163685 h 2238451"/>
              <a:gd name="connsiteX28" fmla="*/ 2270936 w 2838422"/>
              <a:gd name="connsiteY28" fmla="*/ 260050 h 2238451"/>
              <a:gd name="connsiteX29" fmla="*/ 2269520 w 2838422"/>
              <a:gd name="connsiteY29" fmla="*/ 522223 h 2238451"/>
              <a:gd name="connsiteX30" fmla="*/ 2348879 w 2838422"/>
              <a:gd name="connsiteY30" fmla="*/ 672439 h 2238451"/>
              <a:gd name="connsiteX31" fmla="*/ 2752765 w 2838422"/>
              <a:gd name="connsiteY31" fmla="*/ 960119 h 2238451"/>
              <a:gd name="connsiteX32" fmla="*/ 2837793 w 2838422"/>
              <a:gd name="connsiteY32" fmla="*/ 1074908 h 2238451"/>
              <a:gd name="connsiteX33" fmla="*/ 2778273 w 2838422"/>
              <a:gd name="connsiteY33" fmla="*/ 1202450 h 2238451"/>
              <a:gd name="connsiteX34" fmla="*/ 2596881 w 2838422"/>
              <a:gd name="connsiteY34" fmla="*/ 1202450 h 2238451"/>
              <a:gd name="connsiteX35" fmla="*/ 2354550 w 2838422"/>
              <a:gd name="connsiteY35" fmla="*/ 1030977 h 2238451"/>
              <a:gd name="connsiteX36" fmla="*/ 2283692 w 2838422"/>
              <a:gd name="connsiteY36" fmla="*/ 992714 h 2238451"/>
              <a:gd name="connsiteX37" fmla="*/ 2270936 w 2838422"/>
              <a:gd name="connsiteY37" fmla="*/ 1070655 h 2238451"/>
              <a:gd name="connsiteX38" fmla="*/ 2270936 w 2838422"/>
              <a:gd name="connsiteY38" fmla="*/ 1583662 h 2238451"/>
              <a:gd name="connsiteX39" fmla="*/ 2270936 w 2838422"/>
              <a:gd name="connsiteY39" fmla="*/ 2100918 h 2238451"/>
              <a:gd name="connsiteX40" fmla="*/ 2140560 w 2838422"/>
              <a:gd name="connsiteY40" fmla="*/ 2236964 h 2238451"/>
              <a:gd name="connsiteX41" fmla="*/ 1743761 w 2838422"/>
              <a:gd name="connsiteY41" fmla="*/ 2238381 h 2238451"/>
              <a:gd name="connsiteX42" fmla="*/ 1674320 w 2838422"/>
              <a:gd name="connsiteY42" fmla="*/ 2167523 h 2238451"/>
              <a:gd name="connsiteX43" fmla="*/ 1675739 w 2838422"/>
              <a:gd name="connsiteY43" fmla="*/ 1813238 h 2238451"/>
              <a:gd name="connsiteX44" fmla="*/ 1590709 w 2838422"/>
              <a:gd name="connsiteY44" fmla="*/ 1723957 h 2238451"/>
              <a:gd name="connsiteX45" fmla="*/ 1250596 w 2838422"/>
              <a:gd name="connsiteY45" fmla="*/ 1723957 h 2238451"/>
              <a:gd name="connsiteX46" fmla="*/ 1165569 w 2838422"/>
              <a:gd name="connsiteY46" fmla="*/ 1813238 h 2238451"/>
              <a:gd name="connsiteX47" fmla="*/ 1166985 w 2838422"/>
              <a:gd name="connsiteY47" fmla="*/ 2167523 h 2238451"/>
              <a:gd name="connsiteX48" fmla="*/ 1096128 w 2838422"/>
              <a:gd name="connsiteY48" fmla="*/ 2236964 h 2238451"/>
              <a:gd name="connsiteX49" fmla="*/ 706414 w 2838422"/>
              <a:gd name="connsiteY49" fmla="*/ 2235548 h 2238451"/>
              <a:gd name="connsiteX50" fmla="*/ 570368 w 2838422"/>
              <a:gd name="connsiteY50" fmla="*/ 2098082 h 2238451"/>
              <a:gd name="connsiteX51" fmla="*/ 568952 w 2838422"/>
              <a:gd name="connsiteY51" fmla="*/ 1056486 h 2238451"/>
              <a:gd name="connsiteX52" fmla="*/ 554779 w 2838422"/>
              <a:gd name="connsiteY52" fmla="*/ 992714 h 2238451"/>
              <a:gd name="connsiteX53" fmla="*/ 500928 w 2838422"/>
              <a:gd name="connsiteY53" fmla="*/ 1021055 h 2238451"/>
              <a:gd name="connsiteX54" fmla="*/ 265682 w 2838422"/>
              <a:gd name="connsiteY54" fmla="*/ 1191112 h 2238451"/>
              <a:gd name="connsiteX55" fmla="*/ 139558 w 2838422"/>
              <a:gd name="connsiteY55" fmla="*/ 1229376 h 2238451"/>
              <a:gd name="connsiteX56" fmla="*/ 6345 w 2838422"/>
              <a:gd name="connsiteY56" fmla="*/ 1130176 h 2238451"/>
              <a:gd name="connsiteX57" fmla="*/ 61615 w 2838422"/>
              <a:gd name="connsiteY57" fmla="*/ 981375 h 2238451"/>
              <a:gd name="connsiteX58" fmla="*/ 509430 w 2838422"/>
              <a:gd name="connsiteY58" fmla="*/ 658269 h 2238451"/>
              <a:gd name="connsiteX59" fmla="*/ 1280356 w 2838422"/>
              <a:gd name="connsiteY59" fmla="*/ 104166 h 2238451"/>
              <a:gd name="connsiteX60" fmla="*/ 1321301 w 2838422"/>
              <a:gd name="connsiteY60" fmla="*/ 76731 h 2238451"/>
              <a:gd name="connsiteX61" fmla="*/ 1411515 w 2838422"/>
              <a:gd name="connsiteY61" fmla="*/ 15387 h 2238451"/>
              <a:gd name="connsiteX0" fmla="*/ 1437118 w 2838422"/>
              <a:gd name="connsiteY0" fmla="*/ 1165615 h 2238451"/>
              <a:gd name="connsiteX1" fmla="*/ 1437118 w 2838422"/>
              <a:gd name="connsiteY1" fmla="*/ 1448156 h 2238451"/>
              <a:gd name="connsiteX2" fmla="*/ 1719658 w 2838422"/>
              <a:gd name="connsiteY2" fmla="*/ 1448156 h 2238451"/>
              <a:gd name="connsiteX3" fmla="*/ 1719658 w 2838422"/>
              <a:gd name="connsiteY3" fmla="*/ 1165615 h 2238451"/>
              <a:gd name="connsiteX4" fmla="*/ 1437118 w 2838422"/>
              <a:gd name="connsiteY4" fmla="*/ 1165615 h 2238451"/>
              <a:gd name="connsiteX5" fmla="*/ 1114623 w 2838422"/>
              <a:gd name="connsiteY5" fmla="*/ 1165615 h 2238451"/>
              <a:gd name="connsiteX6" fmla="*/ 1114623 w 2838422"/>
              <a:gd name="connsiteY6" fmla="*/ 1448156 h 2238451"/>
              <a:gd name="connsiteX7" fmla="*/ 1397163 w 2838422"/>
              <a:gd name="connsiteY7" fmla="*/ 1448156 h 2238451"/>
              <a:gd name="connsiteX8" fmla="*/ 1397163 w 2838422"/>
              <a:gd name="connsiteY8" fmla="*/ 1165615 h 2238451"/>
              <a:gd name="connsiteX9" fmla="*/ 1114623 w 2838422"/>
              <a:gd name="connsiteY9" fmla="*/ 1165615 h 2238451"/>
              <a:gd name="connsiteX10" fmla="*/ 1437118 w 2838422"/>
              <a:gd name="connsiteY10" fmla="*/ 828138 h 2238451"/>
              <a:gd name="connsiteX11" fmla="*/ 1437118 w 2838422"/>
              <a:gd name="connsiteY11" fmla="*/ 1110678 h 2238451"/>
              <a:gd name="connsiteX12" fmla="*/ 1719658 w 2838422"/>
              <a:gd name="connsiteY12" fmla="*/ 1110678 h 2238451"/>
              <a:gd name="connsiteX13" fmla="*/ 1719658 w 2838422"/>
              <a:gd name="connsiteY13" fmla="*/ 828138 h 2238451"/>
              <a:gd name="connsiteX14" fmla="*/ 1437118 w 2838422"/>
              <a:gd name="connsiteY14" fmla="*/ 828138 h 2238451"/>
              <a:gd name="connsiteX15" fmla="*/ 1114623 w 2838422"/>
              <a:gd name="connsiteY15" fmla="*/ 828138 h 2238451"/>
              <a:gd name="connsiteX16" fmla="*/ 1114623 w 2838422"/>
              <a:gd name="connsiteY16" fmla="*/ 1110678 h 2238451"/>
              <a:gd name="connsiteX17" fmla="*/ 1397163 w 2838422"/>
              <a:gd name="connsiteY17" fmla="*/ 1110678 h 2238451"/>
              <a:gd name="connsiteX18" fmla="*/ 1397163 w 2838422"/>
              <a:gd name="connsiteY18" fmla="*/ 828138 h 2238451"/>
              <a:gd name="connsiteX19" fmla="*/ 1114623 w 2838422"/>
              <a:gd name="connsiteY19" fmla="*/ 828138 h 2238451"/>
              <a:gd name="connsiteX20" fmla="*/ 1411515 w 2838422"/>
              <a:gd name="connsiteY20" fmla="*/ 15387 h 2238451"/>
              <a:gd name="connsiteX21" fmla="*/ 1451430 w 2838422"/>
              <a:gd name="connsiteY21" fmla="*/ 80665 h 2238451"/>
              <a:gd name="connsiteX22" fmla="*/ 1427857 w 2838422"/>
              <a:gd name="connsiteY22" fmla="*/ 0 h 2238451"/>
              <a:gd name="connsiteX23" fmla="*/ 1560949 w 2838422"/>
              <a:gd name="connsiteY23" fmla="*/ 104166 h 2238451"/>
              <a:gd name="connsiteX24" fmla="*/ 1854298 w 2838422"/>
              <a:gd name="connsiteY24" fmla="*/ 315320 h 2238451"/>
              <a:gd name="connsiteX25" fmla="*/ 1919487 w 2838422"/>
              <a:gd name="connsiteY25" fmla="*/ 286978 h 2238451"/>
              <a:gd name="connsiteX26" fmla="*/ 2047030 w 2838422"/>
              <a:gd name="connsiteY26" fmla="*/ 163685 h 2238451"/>
              <a:gd name="connsiteX27" fmla="*/ 2174571 w 2838422"/>
              <a:gd name="connsiteY27" fmla="*/ 163685 h 2238451"/>
              <a:gd name="connsiteX28" fmla="*/ 2270936 w 2838422"/>
              <a:gd name="connsiteY28" fmla="*/ 260050 h 2238451"/>
              <a:gd name="connsiteX29" fmla="*/ 2269520 w 2838422"/>
              <a:gd name="connsiteY29" fmla="*/ 522223 h 2238451"/>
              <a:gd name="connsiteX30" fmla="*/ 2348879 w 2838422"/>
              <a:gd name="connsiteY30" fmla="*/ 672439 h 2238451"/>
              <a:gd name="connsiteX31" fmla="*/ 2752765 w 2838422"/>
              <a:gd name="connsiteY31" fmla="*/ 960119 h 2238451"/>
              <a:gd name="connsiteX32" fmla="*/ 2837793 w 2838422"/>
              <a:gd name="connsiteY32" fmla="*/ 1074908 h 2238451"/>
              <a:gd name="connsiteX33" fmla="*/ 2778273 w 2838422"/>
              <a:gd name="connsiteY33" fmla="*/ 1202450 h 2238451"/>
              <a:gd name="connsiteX34" fmla="*/ 2596881 w 2838422"/>
              <a:gd name="connsiteY34" fmla="*/ 1202450 h 2238451"/>
              <a:gd name="connsiteX35" fmla="*/ 2354550 w 2838422"/>
              <a:gd name="connsiteY35" fmla="*/ 1030977 h 2238451"/>
              <a:gd name="connsiteX36" fmla="*/ 2283692 w 2838422"/>
              <a:gd name="connsiteY36" fmla="*/ 992714 h 2238451"/>
              <a:gd name="connsiteX37" fmla="*/ 2270936 w 2838422"/>
              <a:gd name="connsiteY37" fmla="*/ 1070655 h 2238451"/>
              <a:gd name="connsiteX38" fmla="*/ 2270936 w 2838422"/>
              <a:gd name="connsiteY38" fmla="*/ 1583662 h 2238451"/>
              <a:gd name="connsiteX39" fmla="*/ 2270936 w 2838422"/>
              <a:gd name="connsiteY39" fmla="*/ 2100918 h 2238451"/>
              <a:gd name="connsiteX40" fmla="*/ 2140560 w 2838422"/>
              <a:gd name="connsiteY40" fmla="*/ 2236964 h 2238451"/>
              <a:gd name="connsiteX41" fmla="*/ 1743761 w 2838422"/>
              <a:gd name="connsiteY41" fmla="*/ 2238381 h 2238451"/>
              <a:gd name="connsiteX42" fmla="*/ 1674320 w 2838422"/>
              <a:gd name="connsiteY42" fmla="*/ 2167523 h 2238451"/>
              <a:gd name="connsiteX43" fmla="*/ 1675739 w 2838422"/>
              <a:gd name="connsiteY43" fmla="*/ 1813238 h 2238451"/>
              <a:gd name="connsiteX44" fmla="*/ 1590709 w 2838422"/>
              <a:gd name="connsiteY44" fmla="*/ 1723957 h 2238451"/>
              <a:gd name="connsiteX45" fmla="*/ 1250596 w 2838422"/>
              <a:gd name="connsiteY45" fmla="*/ 1723957 h 2238451"/>
              <a:gd name="connsiteX46" fmla="*/ 1165569 w 2838422"/>
              <a:gd name="connsiteY46" fmla="*/ 1813238 h 2238451"/>
              <a:gd name="connsiteX47" fmla="*/ 1166985 w 2838422"/>
              <a:gd name="connsiteY47" fmla="*/ 2167523 h 2238451"/>
              <a:gd name="connsiteX48" fmla="*/ 1096128 w 2838422"/>
              <a:gd name="connsiteY48" fmla="*/ 2236964 h 2238451"/>
              <a:gd name="connsiteX49" fmla="*/ 706414 w 2838422"/>
              <a:gd name="connsiteY49" fmla="*/ 2235548 h 2238451"/>
              <a:gd name="connsiteX50" fmla="*/ 570368 w 2838422"/>
              <a:gd name="connsiteY50" fmla="*/ 2098082 h 2238451"/>
              <a:gd name="connsiteX51" fmla="*/ 568952 w 2838422"/>
              <a:gd name="connsiteY51" fmla="*/ 1056486 h 2238451"/>
              <a:gd name="connsiteX52" fmla="*/ 554779 w 2838422"/>
              <a:gd name="connsiteY52" fmla="*/ 992714 h 2238451"/>
              <a:gd name="connsiteX53" fmla="*/ 500928 w 2838422"/>
              <a:gd name="connsiteY53" fmla="*/ 1021055 h 2238451"/>
              <a:gd name="connsiteX54" fmla="*/ 265682 w 2838422"/>
              <a:gd name="connsiteY54" fmla="*/ 1191112 h 2238451"/>
              <a:gd name="connsiteX55" fmla="*/ 139558 w 2838422"/>
              <a:gd name="connsiteY55" fmla="*/ 1229376 h 2238451"/>
              <a:gd name="connsiteX56" fmla="*/ 6345 w 2838422"/>
              <a:gd name="connsiteY56" fmla="*/ 1130176 h 2238451"/>
              <a:gd name="connsiteX57" fmla="*/ 61615 w 2838422"/>
              <a:gd name="connsiteY57" fmla="*/ 981375 h 2238451"/>
              <a:gd name="connsiteX58" fmla="*/ 509430 w 2838422"/>
              <a:gd name="connsiteY58" fmla="*/ 658269 h 2238451"/>
              <a:gd name="connsiteX59" fmla="*/ 1280356 w 2838422"/>
              <a:gd name="connsiteY59" fmla="*/ 104166 h 2238451"/>
              <a:gd name="connsiteX60" fmla="*/ 1321301 w 2838422"/>
              <a:gd name="connsiteY60" fmla="*/ 76731 h 2238451"/>
              <a:gd name="connsiteX61" fmla="*/ 1411515 w 2838422"/>
              <a:gd name="connsiteY61" fmla="*/ 15387 h 2238451"/>
              <a:gd name="connsiteX0" fmla="*/ 1437118 w 2838422"/>
              <a:gd name="connsiteY0" fmla="*/ 1165615 h 2238451"/>
              <a:gd name="connsiteX1" fmla="*/ 1437118 w 2838422"/>
              <a:gd name="connsiteY1" fmla="*/ 1448156 h 2238451"/>
              <a:gd name="connsiteX2" fmla="*/ 1719658 w 2838422"/>
              <a:gd name="connsiteY2" fmla="*/ 1448156 h 2238451"/>
              <a:gd name="connsiteX3" fmla="*/ 1719658 w 2838422"/>
              <a:gd name="connsiteY3" fmla="*/ 1165615 h 2238451"/>
              <a:gd name="connsiteX4" fmla="*/ 1437118 w 2838422"/>
              <a:gd name="connsiteY4" fmla="*/ 1165615 h 2238451"/>
              <a:gd name="connsiteX5" fmla="*/ 1114623 w 2838422"/>
              <a:gd name="connsiteY5" fmla="*/ 1165615 h 2238451"/>
              <a:gd name="connsiteX6" fmla="*/ 1114623 w 2838422"/>
              <a:gd name="connsiteY6" fmla="*/ 1448156 h 2238451"/>
              <a:gd name="connsiteX7" fmla="*/ 1397163 w 2838422"/>
              <a:gd name="connsiteY7" fmla="*/ 1448156 h 2238451"/>
              <a:gd name="connsiteX8" fmla="*/ 1397163 w 2838422"/>
              <a:gd name="connsiteY8" fmla="*/ 1165615 h 2238451"/>
              <a:gd name="connsiteX9" fmla="*/ 1114623 w 2838422"/>
              <a:gd name="connsiteY9" fmla="*/ 1165615 h 2238451"/>
              <a:gd name="connsiteX10" fmla="*/ 1437118 w 2838422"/>
              <a:gd name="connsiteY10" fmla="*/ 828138 h 2238451"/>
              <a:gd name="connsiteX11" fmla="*/ 1437118 w 2838422"/>
              <a:gd name="connsiteY11" fmla="*/ 1110678 h 2238451"/>
              <a:gd name="connsiteX12" fmla="*/ 1719658 w 2838422"/>
              <a:gd name="connsiteY12" fmla="*/ 1110678 h 2238451"/>
              <a:gd name="connsiteX13" fmla="*/ 1719658 w 2838422"/>
              <a:gd name="connsiteY13" fmla="*/ 828138 h 2238451"/>
              <a:gd name="connsiteX14" fmla="*/ 1437118 w 2838422"/>
              <a:gd name="connsiteY14" fmla="*/ 828138 h 2238451"/>
              <a:gd name="connsiteX15" fmla="*/ 1114623 w 2838422"/>
              <a:gd name="connsiteY15" fmla="*/ 828138 h 2238451"/>
              <a:gd name="connsiteX16" fmla="*/ 1114623 w 2838422"/>
              <a:gd name="connsiteY16" fmla="*/ 1110678 h 2238451"/>
              <a:gd name="connsiteX17" fmla="*/ 1397163 w 2838422"/>
              <a:gd name="connsiteY17" fmla="*/ 1110678 h 2238451"/>
              <a:gd name="connsiteX18" fmla="*/ 1397163 w 2838422"/>
              <a:gd name="connsiteY18" fmla="*/ 828138 h 2238451"/>
              <a:gd name="connsiteX19" fmla="*/ 1114623 w 2838422"/>
              <a:gd name="connsiteY19" fmla="*/ 828138 h 2238451"/>
              <a:gd name="connsiteX20" fmla="*/ 1321301 w 2838422"/>
              <a:gd name="connsiteY20" fmla="*/ 76731 h 2238451"/>
              <a:gd name="connsiteX21" fmla="*/ 1451430 w 2838422"/>
              <a:gd name="connsiteY21" fmla="*/ 80665 h 2238451"/>
              <a:gd name="connsiteX22" fmla="*/ 1427857 w 2838422"/>
              <a:gd name="connsiteY22" fmla="*/ 0 h 2238451"/>
              <a:gd name="connsiteX23" fmla="*/ 1560949 w 2838422"/>
              <a:gd name="connsiteY23" fmla="*/ 104166 h 2238451"/>
              <a:gd name="connsiteX24" fmla="*/ 1854298 w 2838422"/>
              <a:gd name="connsiteY24" fmla="*/ 315320 h 2238451"/>
              <a:gd name="connsiteX25" fmla="*/ 1919487 w 2838422"/>
              <a:gd name="connsiteY25" fmla="*/ 286978 h 2238451"/>
              <a:gd name="connsiteX26" fmla="*/ 2047030 w 2838422"/>
              <a:gd name="connsiteY26" fmla="*/ 163685 h 2238451"/>
              <a:gd name="connsiteX27" fmla="*/ 2174571 w 2838422"/>
              <a:gd name="connsiteY27" fmla="*/ 163685 h 2238451"/>
              <a:gd name="connsiteX28" fmla="*/ 2270936 w 2838422"/>
              <a:gd name="connsiteY28" fmla="*/ 260050 h 2238451"/>
              <a:gd name="connsiteX29" fmla="*/ 2269520 w 2838422"/>
              <a:gd name="connsiteY29" fmla="*/ 522223 h 2238451"/>
              <a:gd name="connsiteX30" fmla="*/ 2348879 w 2838422"/>
              <a:gd name="connsiteY30" fmla="*/ 672439 h 2238451"/>
              <a:gd name="connsiteX31" fmla="*/ 2752765 w 2838422"/>
              <a:gd name="connsiteY31" fmla="*/ 960119 h 2238451"/>
              <a:gd name="connsiteX32" fmla="*/ 2837793 w 2838422"/>
              <a:gd name="connsiteY32" fmla="*/ 1074908 h 2238451"/>
              <a:gd name="connsiteX33" fmla="*/ 2778273 w 2838422"/>
              <a:gd name="connsiteY33" fmla="*/ 1202450 h 2238451"/>
              <a:gd name="connsiteX34" fmla="*/ 2596881 w 2838422"/>
              <a:gd name="connsiteY34" fmla="*/ 1202450 h 2238451"/>
              <a:gd name="connsiteX35" fmla="*/ 2354550 w 2838422"/>
              <a:gd name="connsiteY35" fmla="*/ 1030977 h 2238451"/>
              <a:gd name="connsiteX36" fmla="*/ 2283692 w 2838422"/>
              <a:gd name="connsiteY36" fmla="*/ 992714 h 2238451"/>
              <a:gd name="connsiteX37" fmla="*/ 2270936 w 2838422"/>
              <a:gd name="connsiteY37" fmla="*/ 1070655 h 2238451"/>
              <a:gd name="connsiteX38" fmla="*/ 2270936 w 2838422"/>
              <a:gd name="connsiteY38" fmla="*/ 1583662 h 2238451"/>
              <a:gd name="connsiteX39" fmla="*/ 2270936 w 2838422"/>
              <a:gd name="connsiteY39" fmla="*/ 2100918 h 2238451"/>
              <a:gd name="connsiteX40" fmla="*/ 2140560 w 2838422"/>
              <a:gd name="connsiteY40" fmla="*/ 2236964 h 2238451"/>
              <a:gd name="connsiteX41" fmla="*/ 1743761 w 2838422"/>
              <a:gd name="connsiteY41" fmla="*/ 2238381 h 2238451"/>
              <a:gd name="connsiteX42" fmla="*/ 1674320 w 2838422"/>
              <a:gd name="connsiteY42" fmla="*/ 2167523 h 2238451"/>
              <a:gd name="connsiteX43" fmla="*/ 1675739 w 2838422"/>
              <a:gd name="connsiteY43" fmla="*/ 1813238 h 2238451"/>
              <a:gd name="connsiteX44" fmla="*/ 1590709 w 2838422"/>
              <a:gd name="connsiteY44" fmla="*/ 1723957 h 2238451"/>
              <a:gd name="connsiteX45" fmla="*/ 1250596 w 2838422"/>
              <a:gd name="connsiteY45" fmla="*/ 1723957 h 2238451"/>
              <a:gd name="connsiteX46" fmla="*/ 1165569 w 2838422"/>
              <a:gd name="connsiteY46" fmla="*/ 1813238 h 2238451"/>
              <a:gd name="connsiteX47" fmla="*/ 1166985 w 2838422"/>
              <a:gd name="connsiteY47" fmla="*/ 2167523 h 2238451"/>
              <a:gd name="connsiteX48" fmla="*/ 1096128 w 2838422"/>
              <a:gd name="connsiteY48" fmla="*/ 2236964 h 2238451"/>
              <a:gd name="connsiteX49" fmla="*/ 706414 w 2838422"/>
              <a:gd name="connsiteY49" fmla="*/ 2235548 h 2238451"/>
              <a:gd name="connsiteX50" fmla="*/ 570368 w 2838422"/>
              <a:gd name="connsiteY50" fmla="*/ 2098082 h 2238451"/>
              <a:gd name="connsiteX51" fmla="*/ 568952 w 2838422"/>
              <a:gd name="connsiteY51" fmla="*/ 1056486 h 2238451"/>
              <a:gd name="connsiteX52" fmla="*/ 554779 w 2838422"/>
              <a:gd name="connsiteY52" fmla="*/ 992714 h 2238451"/>
              <a:gd name="connsiteX53" fmla="*/ 500928 w 2838422"/>
              <a:gd name="connsiteY53" fmla="*/ 1021055 h 2238451"/>
              <a:gd name="connsiteX54" fmla="*/ 265682 w 2838422"/>
              <a:gd name="connsiteY54" fmla="*/ 1191112 h 2238451"/>
              <a:gd name="connsiteX55" fmla="*/ 139558 w 2838422"/>
              <a:gd name="connsiteY55" fmla="*/ 1229376 h 2238451"/>
              <a:gd name="connsiteX56" fmla="*/ 6345 w 2838422"/>
              <a:gd name="connsiteY56" fmla="*/ 1130176 h 2238451"/>
              <a:gd name="connsiteX57" fmla="*/ 61615 w 2838422"/>
              <a:gd name="connsiteY57" fmla="*/ 981375 h 2238451"/>
              <a:gd name="connsiteX58" fmla="*/ 509430 w 2838422"/>
              <a:gd name="connsiteY58" fmla="*/ 658269 h 2238451"/>
              <a:gd name="connsiteX59" fmla="*/ 1280356 w 2838422"/>
              <a:gd name="connsiteY59" fmla="*/ 104166 h 2238451"/>
              <a:gd name="connsiteX60" fmla="*/ 1321301 w 2838422"/>
              <a:gd name="connsiteY60" fmla="*/ 76731 h 2238451"/>
              <a:gd name="connsiteX0" fmla="*/ 1437118 w 2838422"/>
              <a:gd name="connsiteY0" fmla="*/ 1165615 h 2238451"/>
              <a:gd name="connsiteX1" fmla="*/ 1437118 w 2838422"/>
              <a:gd name="connsiteY1" fmla="*/ 1448156 h 2238451"/>
              <a:gd name="connsiteX2" fmla="*/ 1719658 w 2838422"/>
              <a:gd name="connsiteY2" fmla="*/ 1448156 h 2238451"/>
              <a:gd name="connsiteX3" fmla="*/ 1719658 w 2838422"/>
              <a:gd name="connsiteY3" fmla="*/ 1165615 h 2238451"/>
              <a:gd name="connsiteX4" fmla="*/ 1437118 w 2838422"/>
              <a:gd name="connsiteY4" fmla="*/ 1165615 h 2238451"/>
              <a:gd name="connsiteX5" fmla="*/ 1114623 w 2838422"/>
              <a:gd name="connsiteY5" fmla="*/ 1165615 h 2238451"/>
              <a:gd name="connsiteX6" fmla="*/ 1114623 w 2838422"/>
              <a:gd name="connsiteY6" fmla="*/ 1448156 h 2238451"/>
              <a:gd name="connsiteX7" fmla="*/ 1397163 w 2838422"/>
              <a:gd name="connsiteY7" fmla="*/ 1448156 h 2238451"/>
              <a:gd name="connsiteX8" fmla="*/ 1397163 w 2838422"/>
              <a:gd name="connsiteY8" fmla="*/ 1165615 h 2238451"/>
              <a:gd name="connsiteX9" fmla="*/ 1114623 w 2838422"/>
              <a:gd name="connsiteY9" fmla="*/ 1165615 h 2238451"/>
              <a:gd name="connsiteX10" fmla="*/ 1437118 w 2838422"/>
              <a:gd name="connsiteY10" fmla="*/ 828138 h 2238451"/>
              <a:gd name="connsiteX11" fmla="*/ 1437118 w 2838422"/>
              <a:gd name="connsiteY11" fmla="*/ 1110678 h 2238451"/>
              <a:gd name="connsiteX12" fmla="*/ 1719658 w 2838422"/>
              <a:gd name="connsiteY12" fmla="*/ 1110678 h 2238451"/>
              <a:gd name="connsiteX13" fmla="*/ 1719658 w 2838422"/>
              <a:gd name="connsiteY13" fmla="*/ 828138 h 2238451"/>
              <a:gd name="connsiteX14" fmla="*/ 1437118 w 2838422"/>
              <a:gd name="connsiteY14" fmla="*/ 828138 h 2238451"/>
              <a:gd name="connsiteX15" fmla="*/ 1114623 w 2838422"/>
              <a:gd name="connsiteY15" fmla="*/ 828138 h 2238451"/>
              <a:gd name="connsiteX16" fmla="*/ 1114623 w 2838422"/>
              <a:gd name="connsiteY16" fmla="*/ 1110678 h 2238451"/>
              <a:gd name="connsiteX17" fmla="*/ 1397163 w 2838422"/>
              <a:gd name="connsiteY17" fmla="*/ 1110678 h 2238451"/>
              <a:gd name="connsiteX18" fmla="*/ 1397163 w 2838422"/>
              <a:gd name="connsiteY18" fmla="*/ 828138 h 2238451"/>
              <a:gd name="connsiteX19" fmla="*/ 1114623 w 2838422"/>
              <a:gd name="connsiteY19" fmla="*/ 828138 h 2238451"/>
              <a:gd name="connsiteX20" fmla="*/ 1321301 w 2838422"/>
              <a:gd name="connsiteY20" fmla="*/ 76731 h 2238451"/>
              <a:gd name="connsiteX21" fmla="*/ 1392527 w 2838422"/>
              <a:gd name="connsiteY21" fmla="*/ 35787 h 2238451"/>
              <a:gd name="connsiteX22" fmla="*/ 1427857 w 2838422"/>
              <a:gd name="connsiteY22" fmla="*/ 0 h 2238451"/>
              <a:gd name="connsiteX23" fmla="*/ 1560949 w 2838422"/>
              <a:gd name="connsiteY23" fmla="*/ 104166 h 2238451"/>
              <a:gd name="connsiteX24" fmla="*/ 1854298 w 2838422"/>
              <a:gd name="connsiteY24" fmla="*/ 315320 h 2238451"/>
              <a:gd name="connsiteX25" fmla="*/ 1919487 w 2838422"/>
              <a:gd name="connsiteY25" fmla="*/ 286978 h 2238451"/>
              <a:gd name="connsiteX26" fmla="*/ 2047030 w 2838422"/>
              <a:gd name="connsiteY26" fmla="*/ 163685 h 2238451"/>
              <a:gd name="connsiteX27" fmla="*/ 2174571 w 2838422"/>
              <a:gd name="connsiteY27" fmla="*/ 163685 h 2238451"/>
              <a:gd name="connsiteX28" fmla="*/ 2270936 w 2838422"/>
              <a:gd name="connsiteY28" fmla="*/ 260050 h 2238451"/>
              <a:gd name="connsiteX29" fmla="*/ 2269520 w 2838422"/>
              <a:gd name="connsiteY29" fmla="*/ 522223 h 2238451"/>
              <a:gd name="connsiteX30" fmla="*/ 2348879 w 2838422"/>
              <a:gd name="connsiteY30" fmla="*/ 672439 h 2238451"/>
              <a:gd name="connsiteX31" fmla="*/ 2752765 w 2838422"/>
              <a:gd name="connsiteY31" fmla="*/ 960119 h 2238451"/>
              <a:gd name="connsiteX32" fmla="*/ 2837793 w 2838422"/>
              <a:gd name="connsiteY32" fmla="*/ 1074908 h 2238451"/>
              <a:gd name="connsiteX33" fmla="*/ 2778273 w 2838422"/>
              <a:gd name="connsiteY33" fmla="*/ 1202450 h 2238451"/>
              <a:gd name="connsiteX34" fmla="*/ 2596881 w 2838422"/>
              <a:gd name="connsiteY34" fmla="*/ 1202450 h 2238451"/>
              <a:gd name="connsiteX35" fmla="*/ 2354550 w 2838422"/>
              <a:gd name="connsiteY35" fmla="*/ 1030977 h 2238451"/>
              <a:gd name="connsiteX36" fmla="*/ 2283692 w 2838422"/>
              <a:gd name="connsiteY36" fmla="*/ 992714 h 2238451"/>
              <a:gd name="connsiteX37" fmla="*/ 2270936 w 2838422"/>
              <a:gd name="connsiteY37" fmla="*/ 1070655 h 2238451"/>
              <a:gd name="connsiteX38" fmla="*/ 2270936 w 2838422"/>
              <a:gd name="connsiteY38" fmla="*/ 1583662 h 2238451"/>
              <a:gd name="connsiteX39" fmla="*/ 2270936 w 2838422"/>
              <a:gd name="connsiteY39" fmla="*/ 2100918 h 2238451"/>
              <a:gd name="connsiteX40" fmla="*/ 2140560 w 2838422"/>
              <a:gd name="connsiteY40" fmla="*/ 2236964 h 2238451"/>
              <a:gd name="connsiteX41" fmla="*/ 1743761 w 2838422"/>
              <a:gd name="connsiteY41" fmla="*/ 2238381 h 2238451"/>
              <a:gd name="connsiteX42" fmla="*/ 1674320 w 2838422"/>
              <a:gd name="connsiteY42" fmla="*/ 2167523 h 2238451"/>
              <a:gd name="connsiteX43" fmla="*/ 1675739 w 2838422"/>
              <a:gd name="connsiteY43" fmla="*/ 1813238 h 2238451"/>
              <a:gd name="connsiteX44" fmla="*/ 1590709 w 2838422"/>
              <a:gd name="connsiteY44" fmla="*/ 1723957 h 2238451"/>
              <a:gd name="connsiteX45" fmla="*/ 1250596 w 2838422"/>
              <a:gd name="connsiteY45" fmla="*/ 1723957 h 2238451"/>
              <a:gd name="connsiteX46" fmla="*/ 1165569 w 2838422"/>
              <a:gd name="connsiteY46" fmla="*/ 1813238 h 2238451"/>
              <a:gd name="connsiteX47" fmla="*/ 1166985 w 2838422"/>
              <a:gd name="connsiteY47" fmla="*/ 2167523 h 2238451"/>
              <a:gd name="connsiteX48" fmla="*/ 1096128 w 2838422"/>
              <a:gd name="connsiteY48" fmla="*/ 2236964 h 2238451"/>
              <a:gd name="connsiteX49" fmla="*/ 706414 w 2838422"/>
              <a:gd name="connsiteY49" fmla="*/ 2235548 h 2238451"/>
              <a:gd name="connsiteX50" fmla="*/ 570368 w 2838422"/>
              <a:gd name="connsiteY50" fmla="*/ 2098082 h 2238451"/>
              <a:gd name="connsiteX51" fmla="*/ 568952 w 2838422"/>
              <a:gd name="connsiteY51" fmla="*/ 1056486 h 2238451"/>
              <a:gd name="connsiteX52" fmla="*/ 554779 w 2838422"/>
              <a:gd name="connsiteY52" fmla="*/ 992714 h 2238451"/>
              <a:gd name="connsiteX53" fmla="*/ 500928 w 2838422"/>
              <a:gd name="connsiteY53" fmla="*/ 1021055 h 2238451"/>
              <a:gd name="connsiteX54" fmla="*/ 265682 w 2838422"/>
              <a:gd name="connsiteY54" fmla="*/ 1191112 h 2238451"/>
              <a:gd name="connsiteX55" fmla="*/ 139558 w 2838422"/>
              <a:gd name="connsiteY55" fmla="*/ 1229376 h 2238451"/>
              <a:gd name="connsiteX56" fmla="*/ 6345 w 2838422"/>
              <a:gd name="connsiteY56" fmla="*/ 1130176 h 2238451"/>
              <a:gd name="connsiteX57" fmla="*/ 61615 w 2838422"/>
              <a:gd name="connsiteY57" fmla="*/ 981375 h 2238451"/>
              <a:gd name="connsiteX58" fmla="*/ 509430 w 2838422"/>
              <a:gd name="connsiteY58" fmla="*/ 658269 h 2238451"/>
              <a:gd name="connsiteX59" fmla="*/ 1280356 w 2838422"/>
              <a:gd name="connsiteY59" fmla="*/ 104166 h 2238451"/>
              <a:gd name="connsiteX60" fmla="*/ 1321301 w 2838422"/>
              <a:gd name="connsiteY60" fmla="*/ 76731 h 2238451"/>
              <a:gd name="connsiteX0" fmla="*/ 1437118 w 2838422"/>
              <a:gd name="connsiteY0" fmla="*/ 1165615 h 2238451"/>
              <a:gd name="connsiteX1" fmla="*/ 1437118 w 2838422"/>
              <a:gd name="connsiteY1" fmla="*/ 1448156 h 2238451"/>
              <a:gd name="connsiteX2" fmla="*/ 1719658 w 2838422"/>
              <a:gd name="connsiteY2" fmla="*/ 1448156 h 2238451"/>
              <a:gd name="connsiteX3" fmla="*/ 1719658 w 2838422"/>
              <a:gd name="connsiteY3" fmla="*/ 1165615 h 2238451"/>
              <a:gd name="connsiteX4" fmla="*/ 1437118 w 2838422"/>
              <a:gd name="connsiteY4" fmla="*/ 1165615 h 2238451"/>
              <a:gd name="connsiteX5" fmla="*/ 1114623 w 2838422"/>
              <a:gd name="connsiteY5" fmla="*/ 1165615 h 2238451"/>
              <a:gd name="connsiteX6" fmla="*/ 1114623 w 2838422"/>
              <a:gd name="connsiteY6" fmla="*/ 1448156 h 2238451"/>
              <a:gd name="connsiteX7" fmla="*/ 1397163 w 2838422"/>
              <a:gd name="connsiteY7" fmla="*/ 1448156 h 2238451"/>
              <a:gd name="connsiteX8" fmla="*/ 1397163 w 2838422"/>
              <a:gd name="connsiteY8" fmla="*/ 1165615 h 2238451"/>
              <a:gd name="connsiteX9" fmla="*/ 1114623 w 2838422"/>
              <a:gd name="connsiteY9" fmla="*/ 1165615 h 2238451"/>
              <a:gd name="connsiteX10" fmla="*/ 1437118 w 2838422"/>
              <a:gd name="connsiteY10" fmla="*/ 828138 h 2238451"/>
              <a:gd name="connsiteX11" fmla="*/ 1437118 w 2838422"/>
              <a:gd name="connsiteY11" fmla="*/ 1110678 h 2238451"/>
              <a:gd name="connsiteX12" fmla="*/ 1719658 w 2838422"/>
              <a:gd name="connsiteY12" fmla="*/ 1110678 h 2238451"/>
              <a:gd name="connsiteX13" fmla="*/ 1719658 w 2838422"/>
              <a:gd name="connsiteY13" fmla="*/ 828138 h 2238451"/>
              <a:gd name="connsiteX14" fmla="*/ 1437118 w 2838422"/>
              <a:gd name="connsiteY14" fmla="*/ 828138 h 2238451"/>
              <a:gd name="connsiteX15" fmla="*/ 1114623 w 2838422"/>
              <a:gd name="connsiteY15" fmla="*/ 828138 h 2238451"/>
              <a:gd name="connsiteX16" fmla="*/ 1114623 w 2838422"/>
              <a:gd name="connsiteY16" fmla="*/ 1110678 h 2238451"/>
              <a:gd name="connsiteX17" fmla="*/ 1397163 w 2838422"/>
              <a:gd name="connsiteY17" fmla="*/ 1110678 h 2238451"/>
              <a:gd name="connsiteX18" fmla="*/ 1397163 w 2838422"/>
              <a:gd name="connsiteY18" fmla="*/ 828138 h 2238451"/>
              <a:gd name="connsiteX19" fmla="*/ 1114623 w 2838422"/>
              <a:gd name="connsiteY19" fmla="*/ 828138 h 2238451"/>
              <a:gd name="connsiteX20" fmla="*/ 1321301 w 2838422"/>
              <a:gd name="connsiteY20" fmla="*/ 76731 h 2238451"/>
              <a:gd name="connsiteX21" fmla="*/ 1375698 w 2838422"/>
              <a:gd name="connsiteY21" fmla="*/ 35787 h 2238451"/>
              <a:gd name="connsiteX22" fmla="*/ 1427857 w 2838422"/>
              <a:gd name="connsiteY22" fmla="*/ 0 h 2238451"/>
              <a:gd name="connsiteX23" fmla="*/ 1560949 w 2838422"/>
              <a:gd name="connsiteY23" fmla="*/ 104166 h 2238451"/>
              <a:gd name="connsiteX24" fmla="*/ 1854298 w 2838422"/>
              <a:gd name="connsiteY24" fmla="*/ 315320 h 2238451"/>
              <a:gd name="connsiteX25" fmla="*/ 1919487 w 2838422"/>
              <a:gd name="connsiteY25" fmla="*/ 286978 h 2238451"/>
              <a:gd name="connsiteX26" fmla="*/ 2047030 w 2838422"/>
              <a:gd name="connsiteY26" fmla="*/ 163685 h 2238451"/>
              <a:gd name="connsiteX27" fmla="*/ 2174571 w 2838422"/>
              <a:gd name="connsiteY27" fmla="*/ 163685 h 2238451"/>
              <a:gd name="connsiteX28" fmla="*/ 2270936 w 2838422"/>
              <a:gd name="connsiteY28" fmla="*/ 260050 h 2238451"/>
              <a:gd name="connsiteX29" fmla="*/ 2269520 w 2838422"/>
              <a:gd name="connsiteY29" fmla="*/ 522223 h 2238451"/>
              <a:gd name="connsiteX30" fmla="*/ 2348879 w 2838422"/>
              <a:gd name="connsiteY30" fmla="*/ 672439 h 2238451"/>
              <a:gd name="connsiteX31" fmla="*/ 2752765 w 2838422"/>
              <a:gd name="connsiteY31" fmla="*/ 960119 h 2238451"/>
              <a:gd name="connsiteX32" fmla="*/ 2837793 w 2838422"/>
              <a:gd name="connsiteY32" fmla="*/ 1074908 h 2238451"/>
              <a:gd name="connsiteX33" fmla="*/ 2778273 w 2838422"/>
              <a:gd name="connsiteY33" fmla="*/ 1202450 h 2238451"/>
              <a:gd name="connsiteX34" fmla="*/ 2596881 w 2838422"/>
              <a:gd name="connsiteY34" fmla="*/ 1202450 h 2238451"/>
              <a:gd name="connsiteX35" fmla="*/ 2354550 w 2838422"/>
              <a:gd name="connsiteY35" fmla="*/ 1030977 h 2238451"/>
              <a:gd name="connsiteX36" fmla="*/ 2283692 w 2838422"/>
              <a:gd name="connsiteY36" fmla="*/ 992714 h 2238451"/>
              <a:gd name="connsiteX37" fmla="*/ 2270936 w 2838422"/>
              <a:gd name="connsiteY37" fmla="*/ 1070655 h 2238451"/>
              <a:gd name="connsiteX38" fmla="*/ 2270936 w 2838422"/>
              <a:gd name="connsiteY38" fmla="*/ 1583662 h 2238451"/>
              <a:gd name="connsiteX39" fmla="*/ 2270936 w 2838422"/>
              <a:gd name="connsiteY39" fmla="*/ 2100918 h 2238451"/>
              <a:gd name="connsiteX40" fmla="*/ 2140560 w 2838422"/>
              <a:gd name="connsiteY40" fmla="*/ 2236964 h 2238451"/>
              <a:gd name="connsiteX41" fmla="*/ 1743761 w 2838422"/>
              <a:gd name="connsiteY41" fmla="*/ 2238381 h 2238451"/>
              <a:gd name="connsiteX42" fmla="*/ 1674320 w 2838422"/>
              <a:gd name="connsiteY42" fmla="*/ 2167523 h 2238451"/>
              <a:gd name="connsiteX43" fmla="*/ 1675739 w 2838422"/>
              <a:gd name="connsiteY43" fmla="*/ 1813238 h 2238451"/>
              <a:gd name="connsiteX44" fmla="*/ 1590709 w 2838422"/>
              <a:gd name="connsiteY44" fmla="*/ 1723957 h 2238451"/>
              <a:gd name="connsiteX45" fmla="*/ 1250596 w 2838422"/>
              <a:gd name="connsiteY45" fmla="*/ 1723957 h 2238451"/>
              <a:gd name="connsiteX46" fmla="*/ 1165569 w 2838422"/>
              <a:gd name="connsiteY46" fmla="*/ 1813238 h 2238451"/>
              <a:gd name="connsiteX47" fmla="*/ 1166985 w 2838422"/>
              <a:gd name="connsiteY47" fmla="*/ 2167523 h 2238451"/>
              <a:gd name="connsiteX48" fmla="*/ 1096128 w 2838422"/>
              <a:gd name="connsiteY48" fmla="*/ 2236964 h 2238451"/>
              <a:gd name="connsiteX49" fmla="*/ 706414 w 2838422"/>
              <a:gd name="connsiteY49" fmla="*/ 2235548 h 2238451"/>
              <a:gd name="connsiteX50" fmla="*/ 570368 w 2838422"/>
              <a:gd name="connsiteY50" fmla="*/ 2098082 h 2238451"/>
              <a:gd name="connsiteX51" fmla="*/ 568952 w 2838422"/>
              <a:gd name="connsiteY51" fmla="*/ 1056486 h 2238451"/>
              <a:gd name="connsiteX52" fmla="*/ 554779 w 2838422"/>
              <a:gd name="connsiteY52" fmla="*/ 992714 h 2238451"/>
              <a:gd name="connsiteX53" fmla="*/ 500928 w 2838422"/>
              <a:gd name="connsiteY53" fmla="*/ 1021055 h 2238451"/>
              <a:gd name="connsiteX54" fmla="*/ 265682 w 2838422"/>
              <a:gd name="connsiteY54" fmla="*/ 1191112 h 2238451"/>
              <a:gd name="connsiteX55" fmla="*/ 139558 w 2838422"/>
              <a:gd name="connsiteY55" fmla="*/ 1229376 h 2238451"/>
              <a:gd name="connsiteX56" fmla="*/ 6345 w 2838422"/>
              <a:gd name="connsiteY56" fmla="*/ 1130176 h 2238451"/>
              <a:gd name="connsiteX57" fmla="*/ 61615 w 2838422"/>
              <a:gd name="connsiteY57" fmla="*/ 981375 h 2238451"/>
              <a:gd name="connsiteX58" fmla="*/ 509430 w 2838422"/>
              <a:gd name="connsiteY58" fmla="*/ 658269 h 2238451"/>
              <a:gd name="connsiteX59" fmla="*/ 1280356 w 2838422"/>
              <a:gd name="connsiteY59" fmla="*/ 104166 h 2238451"/>
              <a:gd name="connsiteX60" fmla="*/ 1321301 w 2838422"/>
              <a:gd name="connsiteY60" fmla="*/ 76731 h 2238451"/>
              <a:gd name="connsiteX0" fmla="*/ 1437118 w 2838422"/>
              <a:gd name="connsiteY0" fmla="*/ 1165615 h 2238451"/>
              <a:gd name="connsiteX1" fmla="*/ 1437118 w 2838422"/>
              <a:gd name="connsiteY1" fmla="*/ 1448156 h 2238451"/>
              <a:gd name="connsiteX2" fmla="*/ 1719658 w 2838422"/>
              <a:gd name="connsiteY2" fmla="*/ 1448156 h 2238451"/>
              <a:gd name="connsiteX3" fmla="*/ 1719658 w 2838422"/>
              <a:gd name="connsiteY3" fmla="*/ 1165615 h 2238451"/>
              <a:gd name="connsiteX4" fmla="*/ 1437118 w 2838422"/>
              <a:gd name="connsiteY4" fmla="*/ 1165615 h 2238451"/>
              <a:gd name="connsiteX5" fmla="*/ 1114623 w 2838422"/>
              <a:gd name="connsiteY5" fmla="*/ 1165615 h 2238451"/>
              <a:gd name="connsiteX6" fmla="*/ 1114623 w 2838422"/>
              <a:gd name="connsiteY6" fmla="*/ 1448156 h 2238451"/>
              <a:gd name="connsiteX7" fmla="*/ 1397163 w 2838422"/>
              <a:gd name="connsiteY7" fmla="*/ 1448156 h 2238451"/>
              <a:gd name="connsiteX8" fmla="*/ 1397163 w 2838422"/>
              <a:gd name="connsiteY8" fmla="*/ 1165615 h 2238451"/>
              <a:gd name="connsiteX9" fmla="*/ 1114623 w 2838422"/>
              <a:gd name="connsiteY9" fmla="*/ 1165615 h 2238451"/>
              <a:gd name="connsiteX10" fmla="*/ 1437118 w 2838422"/>
              <a:gd name="connsiteY10" fmla="*/ 828138 h 2238451"/>
              <a:gd name="connsiteX11" fmla="*/ 1437118 w 2838422"/>
              <a:gd name="connsiteY11" fmla="*/ 1110678 h 2238451"/>
              <a:gd name="connsiteX12" fmla="*/ 1719658 w 2838422"/>
              <a:gd name="connsiteY12" fmla="*/ 1110678 h 2238451"/>
              <a:gd name="connsiteX13" fmla="*/ 1719658 w 2838422"/>
              <a:gd name="connsiteY13" fmla="*/ 828138 h 2238451"/>
              <a:gd name="connsiteX14" fmla="*/ 1437118 w 2838422"/>
              <a:gd name="connsiteY14" fmla="*/ 828138 h 2238451"/>
              <a:gd name="connsiteX15" fmla="*/ 1114623 w 2838422"/>
              <a:gd name="connsiteY15" fmla="*/ 828138 h 2238451"/>
              <a:gd name="connsiteX16" fmla="*/ 1114623 w 2838422"/>
              <a:gd name="connsiteY16" fmla="*/ 1110678 h 2238451"/>
              <a:gd name="connsiteX17" fmla="*/ 1397163 w 2838422"/>
              <a:gd name="connsiteY17" fmla="*/ 1110678 h 2238451"/>
              <a:gd name="connsiteX18" fmla="*/ 1397163 w 2838422"/>
              <a:gd name="connsiteY18" fmla="*/ 828138 h 2238451"/>
              <a:gd name="connsiteX19" fmla="*/ 1114623 w 2838422"/>
              <a:gd name="connsiteY19" fmla="*/ 828138 h 2238451"/>
              <a:gd name="connsiteX20" fmla="*/ 1321301 w 2838422"/>
              <a:gd name="connsiteY20" fmla="*/ 76731 h 2238451"/>
              <a:gd name="connsiteX21" fmla="*/ 1375698 w 2838422"/>
              <a:gd name="connsiteY21" fmla="*/ 35787 h 2238451"/>
              <a:gd name="connsiteX22" fmla="*/ 1427857 w 2838422"/>
              <a:gd name="connsiteY22" fmla="*/ 0 h 2238451"/>
              <a:gd name="connsiteX23" fmla="*/ 1471192 w 2838422"/>
              <a:gd name="connsiteY23" fmla="*/ 36848 h 2238451"/>
              <a:gd name="connsiteX24" fmla="*/ 1854298 w 2838422"/>
              <a:gd name="connsiteY24" fmla="*/ 315320 h 2238451"/>
              <a:gd name="connsiteX25" fmla="*/ 1919487 w 2838422"/>
              <a:gd name="connsiteY25" fmla="*/ 286978 h 2238451"/>
              <a:gd name="connsiteX26" fmla="*/ 2047030 w 2838422"/>
              <a:gd name="connsiteY26" fmla="*/ 163685 h 2238451"/>
              <a:gd name="connsiteX27" fmla="*/ 2174571 w 2838422"/>
              <a:gd name="connsiteY27" fmla="*/ 163685 h 2238451"/>
              <a:gd name="connsiteX28" fmla="*/ 2270936 w 2838422"/>
              <a:gd name="connsiteY28" fmla="*/ 260050 h 2238451"/>
              <a:gd name="connsiteX29" fmla="*/ 2269520 w 2838422"/>
              <a:gd name="connsiteY29" fmla="*/ 522223 h 2238451"/>
              <a:gd name="connsiteX30" fmla="*/ 2348879 w 2838422"/>
              <a:gd name="connsiteY30" fmla="*/ 672439 h 2238451"/>
              <a:gd name="connsiteX31" fmla="*/ 2752765 w 2838422"/>
              <a:gd name="connsiteY31" fmla="*/ 960119 h 2238451"/>
              <a:gd name="connsiteX32" fmla="*/ 2837793 w 2838422"/>
              <a:gd name="connsiteY32" fmla="*/ 1074908 h 2238451"/>
              <a:gd name="connsiteX33" fmla="*/ 2778273 w 2838422"/>
              <a:gd name="connsiteY33" fmla="*/ 1202450 h 2238451"/>
              <a:gd name="connsiteX34" fmla="*/ 2596881 w 2838422"/>
              <a:gd name="connsiteY34" fmla="*/ 1202450 h 2238451"/>
              <a:gd name="connsiteX35" fmla="*/ 2354550 w 2838422"/>
              <a:gd name="connsiteY35" fmla="*/ 1030977 h 2238451"/>
              <a:gd name="connsiteX36" fmla="*/ 2283692 w 2838422"/>
              <a:gd name="connsiteY36" fmla="*/ 992714 h 2238451"/>
              <a:gd name="connsiteX37" fmla="*/ 2270936 w 2838422"/>
              <a:gd name="connsiteY37" fmla="*/ 1070655 h 2238451"/>
              <a:gd name="connsiteX38" fmla="*/ 2270936 w 2838422"/>
              <a:gd name="connsiteY38" fmla="*/ 1583662 h 2238451"/>
              <a:gd name="connsiteX39" fmla="*/ 2270936 w 2838422"/>
              <a:gd name="connsiteY39" fmla="*/ 2100918 h 2238451"/>
              <a:gd name="connsiteX40" fmla="*/ 2140560 w 2838422"/>
              <a:gd name="connsiteY40" fmla="*/ 2236964 h 2238451"/>
              <a:gd name="connsiteX41" fmla="*/ 1743761 w 2838422"/>
              <a:gd name="connsiteY41" fmla="*/ 2238381 h 2238451"/>
              <a:gd name="connsiteX42" fmla="*/ 1674320 w 2838422"/>
              <a:gd name="connsiteY42" fmla="*/ 2167523 h 2238451"/>
              <a:gd name="connsiteX43" fmla="*/ 1675739 w 2838422"/>
              <a:gd name="connsiteY43" fmla="*/ 1813238 h 2238451"/>
              <a:gd name="connsiteX44" fmla="*/ 1590709 w 2838422"/>
              <a:gd name="connsiteY44" fmla="*/ 1723957 h 2238451"/>
              <a:gd name="connsiteX45" fmla="*/ 1250596 w 2838422"/>
              <a:gd name="connsiteY45" fmla="*/ 1723957 h 2238451"/>
              <a:gd name="connsiteX46" fmla="*/ 1165569 w 2838422"/>
              <a:gd name="connsiteY46" fmla="*/ 1813238 h 2238451"/>
              <a:gd name="connsiteX47" fmla="*/ 1166985 w 2838422"/>
              <a:gd name="connsiteY47" fmla="*/ 2167523 h 2238451"/>
              <a:gd name="connsiteX48" fmla="*/ 1096128 w 2838422"/>
              <a:gd name="connsiteY48" fmla="*/ 2236964 h 2238451"/>
              <a:gd name="connsiteX49" fmla="*/ 706414 w 2838422"/>
              <a:gd name="connsiteY49" fmla="*/ 2235548 h 2238451"/>
              <a:gd name="connsiteX50" fmla="*/ 570368 w 2838422"/>
              <a:gd name="connsiteY50" fmla="*/ 2098082 h 2238451"/>
              <a:gd name="connsiteX51" fmla="*/ 568952 w 2838422"/>
              <a:gd name="connsiteY51" fmla="*/ 1056486 h 2238451"/>
              <a:gd name="connsiteX52" fmla="*/ 554779 w 2838422"/>
              <a:gd name="connsiteY52" fmla="*/ 992714 h 2238451"/>
              <a:gd name="connsiteX53" fmla="*/ 500928 w 2838422"/>
              <a:gd name="connsiteY53" fmla="*/ 1021055 h 2238451"/>
              <a:gd name="connsiteX54" fmla="*/ 265682 w 2838422"/>
              <a:gd name="connsiteY54" fmla="*/ 1191112 h 2238451"/>
              <a:gd name="connsiteX55" fmla="*/ 139558 w 2838422"/>
              <a:gd name="connsiteY55" fmla="*/ 1229376 h 2238451"/>
              <a:gd name="connsiteX56" fmla="*/ 6345 w 2838422"/>
              <a:gd name="connsiteY56" fmla="*/ 1130176 h 2238451"/>
              <a:gd name="connsiteX57" fmla="*/ 61615 w 2838422"/>
              <a:gd name="connsiteY57" fmla="*/ 981375 h 2238451"/>
              <a:gd name="connsiteX58" fmla="*/ 509430 w 2838422"/>
              <a:gd name="connsiteY58" fmla="*/ 658269 h 2238451"/>
              <a:gd name="connsiteX59" fmla="*/ 1280356 w 2838422"/>
              <a:gd name="connsiteY59" fmla="*/ 104166 h 2238451"/>
              <a:gd name="connsiteX60" fmla="*/ 1321301 w 2838422"/>
              <a:gd name="connsiteY60" fmla="*/ 76731 h 2238451"/>
              <a:gd name="connsiteX0" fmla="*/ 1437118 w 2838422"/>
              <a:gd name="connsiteY0" fmla="*/ 1129828 h 2202664"/>
              <a:gd name="connsiteX1" fmla="*/ 1437118 w 2838422"/>
              <a:gd name="connsiteY1" fmla="*/ 1412369 h 2202664"/>
              <a:gd name="connsiteX2" fmla="*/ 1719658 w 2838422"/>
              <a:gd name="connsiteY2" fmla="*/ 1412369 h 2202664"/>
              <a:gd name="connsiteX3" fmla="*/ 1719658 w 2838422"/>
              <a:gd name="connsiteY3" fmla="*/ 1129828 h 2202664"/>
              <a:gd name="connsiteX4" fmla="*/ 1437118 w 2838422"/>
              <a:gd name="connsiteY4" fmla="*/ 1129828 h 2202664"/>
              <a:gd name="connsiteX5" fmla="*/ 1114623 w 2838422"/>
              <a:gd name="connsiteY5" fmla="*/ 1129828 h 2202664"/>
              <a:gd name="connsiteX6" fmla="*/ 1114623 w 2838422"/>
              <a:gd name="connsiteY6" fmla="*/ 1412369 h 2202664"/>
              <a:gd name="connsiteX7" fmla="*/ 1397163 w 2838422"/>
              <a:gd name="connsiteY7" fmla="*/ 1412369 h 2202664"/>
              <a:gd name="connsiteX8" fmla="*/ 1397163 w 2838422"/>
              <a:gd name="connsiteY8" fmla="*/ 1129828 h 2202664"/>
              <a:gd name="connsiteX9" fmla="*/ 1114623 w 2838422"/>
              <a:gd name="connsiteY9" fmla="*/ 1129828 h 2202664"/>
              <a:gd name="connsiteX10" fmla="*/ 1437118 w 2838422"/>
              <a:gd name="connsiteY10" fmla="*/ 792351 h 2202664"/>
              <a:gd name="connsiteX11" fmla="*/ 1437118 w 2838422"/>
              <a:gd name="connsiteY11" fmla="*/ 1074891 h 2202664"/>
              <a:gd name="connsiteX12" fmla="*/ 1719658 w 2838422"/>
              <a:gd name="connsiteY12" fmla="*/ 1074891 h 2202664"/>
              <a:gd name="connsiteX13" fmla="*/ 1719658 w 2838422"/>
              <a:gd name="connsiteY13" fmla="*/ 792351 h 2202664"/>
              <a:gd name="connsiteX14" fmla="*/ 1437118 w 2838422"/>
              <a:gd name="connsiteY14" fmla="*/ 792351 h 2202664"/>
              <a:gd name="connsiteX15" fmla="*/ 1114623 w 2838422"/>
              <a:gd name="connsiteY15" fmla="*/ 792351 h 2202664"/>
              <a:gd name="connsiteX16" fmla="*/ 1114623 w 2838422"/>
              <a:gd name="connsiteY16" fmla="*/ 1074891 h 2202664"/>
              <a:gd name="connsiteX17" fmla="*/ 1397163 w 2838422"/>
              <a:gd name="connsiteY17" fmla="*/ 1074891 h 2202664"/>
              <a:gd name="connsiteX18" fmla="*/ 1397163 w 2838422"/>
              <a:gd name="connsiteY18" fmla="*/ 792351 h 2202664"/>
              <a:gd name="connsiteX19" fmla="*/ 1114623 w 2838422"/>
              <a:gd name="connsiteY19" fmla="*/ 792351 h 2202664"/>
              <a:gd name="connsiteX20" fmla="*/ 1321301 w 2838422"/>
              <a:gd name="connsiteY20" fmla="*/ 40944 h 2202664"/>
              <a:gd name="connsiteX21" fmla="*/ 1375698 w 2838422"/>
              <a:gd name="connsiteY21" fmla="*/ 0 h 2202664"/>
              <a:gd name="connsiteX22" fmla="*/ 1471192 w 2838422"/>
              <a:gd name="connsiteY22" fmla="*/ 1061 h 2202664"/>
              <a:gd name="connsiteX23" fmla="*/ 1854298 w 2838422"/>
              <a:gd name="connsiteY23" fmla="*/ 279533 h 2202664"/>
              <a:gd name="connsiteX24" fmla="*/ 1919487 w 2838422"/>
              <a:gd name="connsiteY24" fmla="*/ 251191 h 2202664"/>
              <a:gd name="connsiteX25" fmla="*/ 2047030 w 2838422"/>
              <a:gd name="connsiteY25" fmla="*/ 127898 h 2202664"/>
              <a:gd name="connsiteX26" fmla="*/ 2174571 w 2838422"/>
              <a:gd name="connsiteY26" fmla="*/ 127898 h 2202664"/>
              <a:gd name="connsiteX27" fmla="*/ 2270936 w 2838422"/>
              <a:gd name="connsiteY27" fmla="*/ 224263 h 2202664"/>
              <a:gd name="connsiteX28" fmla="*/ 2269520 w 2838422"/>
              <a:gd name="connsiteY28" fmla="*/ 486436 h 2202664"/>
              <a:gd name="connsiteX29" fmla="*/ 2348879 w 2838422"/>
              <a:gd name="connsiteY29" fmla="*/ 636652 h 2202664"/>
              <a:gd name="connsiteX30" fmla="*/ 2752765 w 2838422"/>
              <a:gd name="connsiteY30" fmla="*/ 924332 h 2202664"/>
              <a:gd name="connsiteX31" fmla="*/ 2837793 w 2838422"/>
              <a:gd name="connsiteY31" fmla="*/ 1039121 h 2202664"/>
              <a:gd name="connsiteX32" fmla="*/ 2778273 w 2838422"/>
              <a:gd name="connsiteY32" fmla="*/ 1166663 h 2202664"/>
              <a:gd name="connsiteX33" fmla="*/ 2596881 w 2838422"/>
              <a:gd name="connsiteY33" fmla="*/ 1166663 h 2202664"/>
              <a:gd name="connsiteX34" fmla="*/ 2354550 w 2838422"/>
              <a:gd name="connsiteY34" fmla="*/ 995190 h 2202664"/>
              <a:gd name="connsiteX35" fmla="*/ 2283692 w 2838422"/>
              <a:gd name="connsiteY35" fmla="*/ 956927 h 2202664"/>
              <a:gd name="connsiteX36" fmla="*/ 2270936 w 2838422"/>
              <a:gd name="connsiteY36" fmla="*/ 1034868 h 2202664"/>
              <a:gd name="connsiteX37" fmla="*/ 2270936 w 2838422"/>
              <a:gd name="connsiteY37" fmla="*/ 1547875 h 2202664"/>
              <a:gd name="connsiteX38" fmla="*/ 2270936 w 2838422"/>
              <a:gd name="connsiteY38" fmla="*/ 2065131 h 2202664"/>
              <a:gd name="connsiteX39" fmla="*/ 2140560 w 2838422"/>
              <a:gd name="connsiteY39" fmla="*/ 2201177 h 2202664"/>
              <a:gd name="connsiteX40" fmla="*/ 1743761 w 2838422"/>
              <a:gd name="connsiteY40" fmla="*/ 2202594 h 2202664"/>
              <a:gd name="connsiteX41" fmla="*/ 1674320 w 2838422"/>
              <a:gd name="connsiteY41" fmla="*/ 2131736 h 2202664"/>
              <a:gd name="connsiteX42" fmla="*/ 1675739 w 2838422"/>
              <a:gd name="connsiteY42" fmla="*/ 1777451 h 2202664"/>
              <a:gd name="connsiteX43" fmla="*/ 1590709 w 2838422"/>
              <a:gd name="connsiteY43" fmla="*/ 1688170 h 2202664"/>
              <a:gd name="connsiteX44" fmla="*/ 1250596 w 2838422"/>
              <a:gd name="connsiteY44" fmla="*/ 1688170 h 2202664"/>
              <a:gd name="connsiteX45" fmla="*/ 1165569 w 2838422"/>
              <a:gd name="connsiteY45" fmla="*/ 1777451 h 2202664"/>
              <a:gd name="connsiteX46" fmla="*/ 1166985 w 2838422"/>
              <a:gd name="connsiteY46" fmla="*/ 2131736 h 2202664"/>
              <a:gd name="connsiteX47" fmla="*/ 1096128 w 2838422"/>
              <a:gd name="connsiteY47" fmla="*/ 2201177 h 2202664"/>
              <a:gd name="connsiteX48" fmla="*/ 706414 w 2838422"/>
              <a:gd name="connsiteY48" fmla="*/ 2199761 h 2202664"/>
              <a:gd name="connsiteX49" fmla="*/ 570368 w 2838422"/>
              <a:gd name="connsiteY49" fmla="*/ 2062295 h 2202664"/>
              <a:gd name="connsiteX50" fmla="*/ 568952 w 2838422"/>
              <a:gd name="connsiteY50" fmla="*/ 1020699 h 2202664"/>
              <a:gd name="connsiteX51" fmla="*/ 554779 w 2838422"/>
              <a:gd name="connsiteY51" fmla="*/ 956927 h 2202664"/>
              <a:gd name="connsiteX52" fmla="*/ 500928 w 2838422"/>
              <a:gd name="connsiteY52" fmla="*/ 985268 h 2202664"/>
              <a:gd name="connsiteX53" fmla="*/ 265682 w 2838422"/>
              <a:gd name="connsiteY53" fmla="*/ 1155325 h 2202664"/>
              <a:gd name="connsiteX54" fmla="*/ 139558 w 2838422"/>
              <a:gd name="connsiteY54" fmla="*/ 1193589 h 2202664"/>
              <a:gd name="connsiteX55" fmla="*/ 6345 w 2838422"/>
              <a:gd name="connsiteY55" fmla="*/ 1094389 h 2202664"/>
              <a:gd name="connsiteX56" fmla="*/ 61615 w 2838422"/>
              <a:gd name="connsiteY56" fmla="*/ 945588 h 2202664"/>
              <a:gd name="connsiteX57" fmla="*/ 509430 w 2838422"/>
              <a:gd name="connsiteY57" fmla="*/ 622482 h 2202664"/>
              <a:gd name="connsiteX58" fmla="*/ 1280356 w 2838422"/>
              <a:gd name="connsiteY58" fmla="*/ 68379 h 2202664"/>
              <a:gd name="connsiteX59" fmla="*/ 1321301 w 2838422"/>
              <a:gd name="connsiteY59" fmla="*/ 40944 h 2202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2838422" h="2202664">
                <a:moveTo>
                  <a:pt x="1437118" y="1129828"/>
                </a:moveTo>
                <a:lnTo>
                  <a:pt x="1437118" y="1412369"/>
                </a:lnTo>
                <a:lnTo>
                  <a:pt x="1719658" y="1412369"/>
                </a:lnTo>
                <a:lnTo>
                  <a:pt x="1719658" y="1129828"/>
                </a:lnTo>
                <a:lnTo>
                  <a:pt x="1437118" y="1129828"/>
                </a:lnTo>
                <a:close/>
                <a:moveTo>
                  <a:pt x="1114623" y="1129828"/>
                </a:moveTo>
                <a:lnTo>
                  <a:pt x="1114623" y="1412369"/>
                </a:lnTo>
                <a:lnTo>
                  <a:pt x="1397163" y="1412369"/>
                </a:lnTo>
                <a:lnTo>
                  <a:pt x="1397163" y="1129828"/>
                </a:lnTo>
                <a:lnTo>
                  <a:pt x="1114623" y="1129828"/>
                </a:lnTo>
                <a:close/>
                <a:moveTo>
                  <a:pt x="1437118" y="792351"/>
                </a:moveTo>
                <a:lnTo>
                  <a:pt x="1437118" y="1074891"/>
                </a:lnTo>
                <a:lnTo>
                  <a:pt x="1719658" y="1074891"/>
                </a:lnTo>
                <a:lnTo>
                  <a:pt x="1719658" y="792351"/>
                </a:lnTo>
                <a:lnTo>
                  <a:pt x="1437118" y="792351"/>
                </a:lnTo>
                <a:close/>
                <a:moveTo>
                  <a:pt x="1114623" y="792351"/>
                </a:moveTo>
                <a:lnTo>
                  <a:pt x="1114623" y="1074891"/>
                </a:lnTo>
                <a:lnTo>
                  <a:pt x="1397163" y="1074891"/>
                </a:lnTo>
                <a:lnTo>
                  <a:pt x="1397163" y="792351"/>
                </a:lnTo>
                <a:lnTo>
                  <a:pt x="1114623" y="792351"/>
                </a:lnTo>
                <a:close/>
                <a:moveTo>
                  <a:pt x="1321301" y="40944"/>
                </a:moveTo>
                <a:lnTo>
                  <a:pt x="1375698" y="0"/>
                </a:lnTo>
                <a:lnTo>
                  <a:pt x="1471192" y="1061"/>
                </a:lnTo>
                <a:cubicBezTo>
                  <a:pt x="1542265" y="53614"/>
                  <a:pt x="1779582" y="237845"/>
                  <a:pt x="1854298" y="279533"/>
                </a:cubicBezTo>
                <a:cubicBezTo>
                  <a:pt x="1929014" y="321221"/>
                  <a:pt x="1916651" y="317796"/>
                  <a:pt x="1919487" y="251191"/>
                </a:cubicBezTo>
                <a:cubicBezTo>
                  <a:pt x="1923737" y="144904"/>
                  <a:pt x="1944995" y="127898"/>
                  <a:pt x="2047030" y="127898"/>
                </a:cubicBezTo>
                <a:lnTo>
                  <a:pt x="2174571" y="127898"/>
                </a:lnTo>
                <a:cubicBezTo>
                  <a:pt x="2238343" y="127898"/>
                  <a:pt x="2270936" y="160492"/>
                  <a:pt x="2270936" y="224263"/>
                </a:cubicBezTo>
                <a:cubicBezTo>
                  <a:pt x="2270936" y="312127"/>
                  <a:pt x="2276605" y="399990"/>
                  <a:pt x="2269520" y="486436"/>
                </a:cubicBezTo>
                <a:cubicBezTo>
                  <a:pt x="2263851" y="557292"/>
                  <a:pt x="2292195" y="598389"/>
                  <a:pt x="2348879" y="636652"/>
                </a:cubicBezTo>
                <a:cubicBezTo>
                  <a:pt x="2484926" y="730184"/>
                  <a:pt x="2618136" y="827967"/>
                  <a:pt x="2752765" y="924332"/>
                </a:cubicBezTo>
                <a:cubicBezTo>
                  <a:pt x="2793863" y="954093"/>
                  <a:pt x="2833542" y="982435"/>
                  <a:pt x="2837793" y="1039121"/>
                </a:cubicBezTo>
                <a:cubicBezTo>
                  <a:pt x="2842045" y="1092973"/>
                  <a:pt x="2825040" y="1138320"/>
                  <a:pt x="2778273" y="1166663"/>
                </a:cubicBezTo>
                <a:cubicBezTo>
                  <a:pt x="2718754" y="1203508"/>
                  <a:pt x="2654983" y="1204925"/>
                  <a:pt x="2596881" y="1166663"/>
                </a:cubicBezTo>
                <a:cubicBezTo>
                  <a:pt x="2514687" y="1112812"/>
                  <a:pt x="2435326" y="1051876"/>
                  <a:pt x="2354550" y="995190"/>
                </a:cubicBezTo>
                <a:cubicBezTo>
                  <a:pt x="2331875" y="979602"/>
                  <a:pt x="2309200" y="945588"/>
                  <a:pt x="2283692" y="956927"/>
                </a:cubicBezTo>
                <a:cubicBezTo>
                  <a:pt x="2255348" y="969680"/>
                  <a:pt x="2270936" y="1007943"/>
                  <a:pt x="2270936" y="1034868"/>
                </a:cubicBezTo>
                <a:cubicBezTo>
                  <a:pt x="2269520" y="1207760"/>
                  <a:pt x="2270936" y="1377817"/>
                  <a:pt x="2270936" y="1547875"/>
                </a:cubicBezTo>
                <a:lnTo>
                  <a:pt x="2270936" y="2065131"/>
                </a:lnTo>
                <a:cubicBezTo>
                  <a:pt x="2270936" y="2162913"/>
                  <a:pt x="2236926" y="2199761"/>
                  <a:pt x="2140560" y="2201177"/>
                </a:cubicBezTo>
                <a:lnTo>
                  <a:pt x="1743761" y="2202594"/>
                </a:lnTo>
                <a:cubicBezTo>
                  <a:pt x="1691328" y="2204010"/>
                  <a:pt x="1672903" y="2184172"/>
                  <a:pt x="1674320" y="2131736"/>
                </a:cubicBezTo>
                <a:cubicBezTo>
                  <a:pt x="1677156" y="2014115"/>
                  <a:pt x="1672903" y="1895074"/>
                  <a:pt x="1675739" y="1777451"/>
                </a:cubicBezTo>
                <a:cubicBezTo>
                  <a:pt x="1677156" y="1715097"/>
                  <a:pt x="1655897" y="1686754"/>
                  <a:pt x="1590709" y="1688170"/>
                </a:cubicBezTo>
                <a:cubicBezTo>
                  <a:pt x="1477338" y="1691006"/>
                  <a:pt x="1363967" y="1691006"/>
                  <a:pt x="1250596" y="1688170"/>
                </a:cubicBezTo>
                <a:cubicBezTo>
                  <a:pt x="1183991" y="1686754"/>
                  <a:pt x="1164149" y="1716515"/>
                  <a:pt x="1165569" y="1777451"/>
                </a:cubicBezTo>
                <a:cubicBezTo>
                  <a:pt x="1168402" y="1895074"/>
                  <a:pt x="1164149" y="2014115"/>
                  <a:pt x="1166985" y="2131736"/>
                </a:cubicBezTo>
                <a:cubicBezTo>
                  <a:pt x="1168402" y="2184172"/>
                  <a:pt x="1148560" y="2202594"/>
                  <a:pt x="1096128" y="2201177"/>
                </a:cubicBezTo>
                <a:cubicBezTo>
                  <a:pt x="965751" y="2198341"/>
                  <a:pt x="836791" y="2201177"/>
                  <a:pt x="706414" y="2199761"/>
                </a:cubicBezTo>
                <a:cubicBezTo>
                  <a:pt x="604380" y="2198341"/>
                  <a:pt x="570368" y="2164330"/>
                  <a:pt x="570368" y="2062295"/>
                </a:cubicBezTo>
                <a:cubicBezTo>
                  <a:pt x="570368" y="1715097"/>
                  <a:pt x="570368" y="1367899"/>
                  <a:pt x="568952" y="1020699"/>
                </a:cubicBezTo>
                <a:cubicBezTo>
                  <a:pt x="568952" y="999441"/>
                  <a:pt x="581705" y="968263"/>
                  <a:pt x="554779" y="956927"/>
                </a:cubicBezTo>
                <a:cubicBezTo>
                  <a:pt x="534941" y="948424"/>
                  <a:pt x="517933" y="972515"/>
                  <a:pt x="500928" y="985268"/>
                </a:cubicBezTo>
                <a:cubicBezTo>
                  <a:pt x="421569" y="1041954"/>
                  <a:pt x="343626" y="1097223"/>
                  <a:pt x="265682" y="1155325"/>
                </a:cubicBezTo>
                <a:cubicBezTo>
                  <a:pt x="227419" y="1183669"/>
                  <a:pt x="186322" y="1199258"/>
                  <a:pt x="139558" y="1193589"/>
                </a:cubicBezTo>
                <a:cubicBezTo>
                  <a:pt x="75786" y="1186502"/>
                  <a:pt x="24767" y="1159578"/>
                  <a:pt x="6345" y="1094389"/>
                </a:cubicBezTo>
                <a:cubicBezTo>
                  <a:pt x="-12077" y="1033451"/>
                  <a:pt x="10598" y="982435"/>
                  <a:pt x="61615" y="945588"/>
                </a:cubicBezTo>
                <a:lnTo>
                  <a:pt x="509430" y="622482"/>
                </a:lnTo>
                <a:lnTo>
                  <a:pt x="1280356" y="68379"/>
                </a:lnTo>
                <a:cubicBezTo>
                  <a:pt x="1295059" y="57928"/>
                  <a:pt x="1308611" y="48783"/>
                  <a:pt x="1321301" y="4094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  <a:scene3d>
            <a:camera prst="isometricOffAxis1Right"/>
            <a:lightRig rig="threePt" dir="t"/>
          </a:scene3d>
          <a:sp3d extrusionH="76200">
            <a:bevelB/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270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A53186E-0915-4926-ABF7-DB39EDA854CC}"/>
              </a:ext>
            </a:extLst>
          </p:cNvPr>
          <p:cNvSpPr txBox="1">
            <a:spLocks/>
          </p:cNvSpPr>
          <p:nvPr/>
        </p:nvSpPr>
        <p:spPr>
          <a:xfrm>
            <a:off x="4475163" y="269875"/>
            <a:ext cx="3241675" cy="1503363"/>
          </a:xfrm>
          <a:prstGeom prst="rect">
            <a:avLst/>
          </a:prstGeom>
        </p:spPr>
        <p:txBody>
          <a:bodyPr anchor="ctr"/>
          <a:lstStyle>
            <a:lvl1pPr algn="l" defTabSz="91442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ko-KR" sz="4800" dirty="0">
                <a:solidFill>
                  <a:schemeClr val="accent4"/>
                </a:solidFill>
              </a:rPr>
              <a:t>Graphic</a:t>
            </a:r>
            <a:r>
              <a:rPr lang="en-US" altLang="ko-KR" sz="4800" dirty="0"/>
              <a:t> </a:t>
            </a:r>
            <a:r>
              <a:rPr lang="en-US" altLang="ko-KR" sz="4800" dirty="0">
                <a:solidFill>
                  <a:schemeClr val="accent3"/>
                </a:solidFill>
              </a:rPr>
              <a:t>Style</a:t>
            </a:r>
            <a:endParaRPr lang="ko-KR" altLang="en-US" sz="4800" dirty="0">
              <a:solidFill>
                <a:schemeClr val="accent3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7D6E5F2-3594-4119-9BD3-3318FCA80A97}"/>
              </a:ext>
            </a:extLst>
          </p:cNvPr>
          <p:cNvSpPr/>
          <p:nvPr/>
        </p:nvSpPr>
        <p:spPr>
          <a:xfrm>
            <a:off x="8376000" y="0"/>
            <a:ext cx="3816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50DD572-EE52-4170-ADB7-571CF5217E4F}"/>
              </a:ext>
            </a:extLst>
          </p:cNvPr>
          <p:cNvSpPr/>
          <p:nvPr/>
        </p:nvSpPr>
        <p:spPr>
          <a:xfrm>
            <a:off x="0" y="0"/>
            <a:ext cx="3815129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EA263758-4384-4B2B-98A3-D0707A36E875}"/>
              </a:ext>
            </a:extLst>
          </p:cNvPr>
          <p:cNvSpPr>
            <a:spLocks noChangeAspect="1"/>
          </p:cNvSpPr>
          <p:nvPr/>
        </p:nvSpPr>
        <p:spPr>
          <a:xfrm rot="2848566">
            <a:off x="6057042" y="2481338"/>
            <a:ext cx="1919764" cy="1438326"/>
          </a:xfrm>
          <a:custGeom>
            <a:avLst/>
            <a:gdLst>
              <a:gd name="connsiteX0" fmla="*/ 1367983 w 1919764"/>
              <a:gd name="connsiteY0" fmla="*/ 841682 h 1438326"/>
              <a:gd name="connsiteX1" fmla="*/ 1386577 w 1919764"/>
              <a:gd name="connsiteY1" fmla="*/ 829340 h 1438326"/>
              <a:gd name="connsiteX2" fmla="*/ 1424032 w 1919764"/>
              <a:gd name="connsiteY2" fmla="*/ 840182 h 1438326"/>
              <a:gd name="connsiteX3" fmla="*/ 1441502 w 1919764"/>
              <a:gd name="connsiteY3" fmla="*/ 899651 h 1438326"/>
              <a:gd name="connsiteX4" fmla="*/ 1439212 w 1919764"/>
              <a:gd name="connsiteY4" fmla="*/ 907008 h 1438326"/>
              <a:gd name="connsiteX5" fmla="*/ 1196645 w 1919764"/>
              <a:gd name="connsiteY5" fmla="*/ 761205 h 1438326"/>
              <a:gd name="connsiteX6" fmla="*/ 1260668 w 1919764"/>
              <a:gd name="connsiteY6" fmla="*/ 819920 h 1438326"/>
              <a:gd name="connsiteX7" fmla="*/ 1260002 w 1919764"/>
              <a:gd name="connsiteY7" fmla="*/ 820088 h 1438326"/>
              <a:gd name="connsiteX8" fmla="*/ 1210222 w 1919764"/>
              <a:gd name="connsiteY8" fmla="*/ 805798 h 1438326"/>
              <a:gd name="connsiteX9" fmla="*/ 1209867 w 1919764"/>
              <a:gd name="connsiteY9" fmla="*/ 806220 h 1438326"/>
              <a:gd name="connsiteX10" fmla="*/ 1196645 w 1919764"/>
              <a:gd name="connsiteY10" fmla="*/ 761205 h 1438326"/>
              <a:gd name="connsiteX11" fmla="*/ 1116557 w 1919764"/>
              <a:gd name="connsiteY11" fmla="*/ 687756 h 1438326"/>
              <a:gd name="connsiteX12" fmla="*/ 1135003 w 1919764"/>
              <a:gd name="connsiteY12" fmla="*/ 704673 h 1438326"/>
              <a:gd name="connsiteX13" fmla="*/ 1118710 w 1919764"/>
              <a:gd name="connsiteY13" fmla="*/ 738631 h 1438326"/>
              <a:gd name="connsiteX14" fmla="*/ 1158971 w 1919764"/>
              <a:gd name="connsiteY14" fmla="*/ 866528 h 1438326"/>
              <a:gd name="connsiteX15" fmla="*/ 1269457 w 1919764"/>
              <a:gd name="connsiteY15" fmla="*/ 898997 h 1438326"/>
              <a:gd name="connsiteX16" fmla="*/ 1324240 w 1919764"/>
              <a:gd name="connsiteY16" fmla="*/ 878221 h 1438326"/>
              <a:gd name="connsiteX17" fmla="*/ 1397446 w 1919764"/>
              <a:gd name="connsiteY17" fmla="*/ 945359 h 1438326"/>
              <a:gd name="connsiteX18" fmla="*/ 1336272 w 1919764"/>
              <a:gd name="connsiteY18" fmla="*/ 929168 h 1438326"/>
              <a:gd name="connsiteX19" fmla="*/ 1275171 w 1919764"/>
              <a:gd name="connsiteY19" fmla="*/ 989770 h 1438326"/>
              <a:gd name="connsiteX20" fmla="*/ 1420805 w 1919764"/>
              <a:gd name="connsiteY20" fmla="*/ 1028201 h 1438326"/>
              <a:gd name="connsiteX21" fmla="*/ 1464862 w 1919764"/>
              <a:gd name="connsiteY21" fmla="*/ 1007185 h 1438326"/>
              <a:gd name="connsiteX22" fmla="*/ 1483430 w 1919764"/>
              <a:gd name="connsiteY22" fmla="*/ 1024214 h 1438326"/>
              <a:gd name="connsiteX23" fmla="*/ 1521615 w 1919764"/>
              <a:gd name="connsiteY23" fmla="*/ 982579 h 1438326"/>
              <a:gd name="connsiteX24" fmla="*/ 1504433 w 1919764"/>
              <a:gd name="connsiteY24" fmla="*/ 966820 h 1438326"/>
              <a:gd name="connsiteX25" fmla="*/ 1525206 w 1919764"/>
              <a:gd name="connsiteY25" fmla="*/ 919634 h 1438326"/>
              <a:gd name="connsiteX26" fmla="*/ 1483064 w 1919764"/>
              <a:gd name="connsiteY26" fmla="*/ 777667 h 1438326"/>
              <a:gd name="connsiteX27" fmla="*/ 1483295 w 1919764"/>
              <a:gd name="connsiteY27" fmla="*/ 777397 h 1438326"/>
              <a:gd name="connsiteX28" fmla="*/ 1481663 w 1919764"/>
              <a:gd name="connsiteY28" fmla="*/ 776198 h 1438326"/>
              <a:gd name="connsiteX29" fmla="*/ 1481109 w 1919764"/>
              <a:gd name="connsiteY29" fmla="*/ 775615 h 1438326"/>
              <a:gd name="connsiteX30" fmla="*/ 1481013 w 1919764"/>
              <a:gd name="connsiteY30" fmla="*/ 775719 h 1438326"/>
              <a:gd name="connsiteX31" fmla="*/ 1373671 w 1919764"/>
              <a:gd name="connsiteY31" fmla="*/ 748158 h 1438326"/>
              <a:gd name="connsiteX32" fmla="*/ 1308073 w 1919764"/>
              <a:gd name="connsiteY32" fmla="*/ 786741 h 1438326"/>
              <a:gd name="connsiteX33" fmla="*/ 1232314 w 1919764"/>
              <a:gd name="connsiteY33" fmla="*/ 717263 h 1438326"/>
              <a:gd name="connsiteX34" fmla="*/ 1236738 w 1919764"/>
              <a:gd name="connsiteY34" fmla="*/ 715352 h 1438326"/>
              <a:gd name="connsiteX35" fmla="*/ 1291914 w 1919764"/>
              <a:gd name="connsiteY35" fmla="*/ 729914 h 1438326"/>
              <a:gd name="connsiteX36" fmla="*/ 1346919 w 1919764"/>
              <a:gd name="connsiteY36" fmla="*/ 675359 h 1438326"/>
              <a:gd name="connsiteX37" fmla="*/ 1215815 w 1919764"/>
              <a:gd name="connsiteY37" fmla="*/ 640762 h 1438326"/>
              <a:gd name="connsiteX38" fmla="*/ 1172385 w 1919764"/>
              <a:gd name="connsiteY38" fmla="*/ 662303 h 1438326"/>
              <a:gd name="connsiteX39" fmla="*/ 1154741 w 1919764"/>
              <a:gd name="connsiteY39" fmla="*/ 646122 h 1438326"/>
              <a:gd name="connsiteX40" fmla="*/ 68531 w 1919764"/>
              <a:gd name="connsiteY40" fmla="*/ 179502 h 1438326"/>
              <a:gd name="connsiteX41" fmla="*/ 215077 w 1919764"/>
              <a:gd name="connsiteY41" fmla="*/ 136928 h 1438326"/>
              <a:gd name="connsiteX42" fmla="*/ 479357 w 1919764"/>
              <a:gd name="connsiteY42" fmla="*/ 126914 h 1438326"/>
              <a:gd name="connsiteX43" fmla="*/ 548992 w 1919764"/>
              <a:gd name="connsiteY43" fmla="*/ 206183 h 1438326"/>
              <a:gd name="connsiteX44" fmla="*/ 540845 w 1919764"/>
              <a:gd name="connsiteY44" fmla="*/ 213558 h 1438326"/>
              <a:gd name="connsiteX45" fmla="*/ 1082068 w 1919764"/>
              <a:gd name="connsiteY45" fmla="*/ 505896 h 1438326"/>
              <a:gd name="connsiteX46" fmla="*/ 1096290 w 1919764"/>
              <a:gd name="connsiteY46" fmla="*/ 483038 h 1438326"/>
              <a:gd name="connsiteX47" fmla="*/ 1171956 w 1919764"/>
              <a:gd name="connsiteY47" fmla="*/ 361394 h 1438326"/>
              <a:gd name="connsiteX48" fmla="*/ 1839006 w 1919764"/>
              <a:gd name="connsiteY48" fmla="*/ 565429 h 1438326"/>
              <a:gd name="connsiteX49" fmla="*/ 1768483 w 1919764"/>
              <a:gd name="connsiteY49" fmla="*/ 1213188 h 1438326"/>
              <a:gd name="connsiteX50" fmla="*/ 1091152 w 1919764"/>
              <a:gd name="connsiteY50" fmla="*/ 1338460 h 1438326"/>
              <a:gd name="connsiteX51" fmla="*/ 862751 w 1919764"/>
              <a:gd name="connsiteY51" fmla="*/ 813017 h 1438326"/>
              <a:gd name="connsiteX52" fmla="*/ 915672 w 1919764"/>
              <a:gd name="connsiteY52" fmla="*/ 748889 h 1438326"/>
              <a:gd name="connsiteX53" fmla="*/ 349651 w 1919764"/>
              <a:gd name="connsiteY53" fmla="*/ 443156 h 1438326"/>
              <a:gd name="connsiteX54" fmla="*/ 315720 w 1919764"/>
              <a:gd name="connsiteY54" fmla="*/ 494813 h 1438326"/>
              <a:gd name="connsiteX55" fmla="*/ 85076 w 1919764"/>
              <a:gd name="connsiteY55" fmla="*/ 675101 h 1438326"/>
              <a:gd name="connsiteX56" fmla="*/ 67036 w 1919764"/>
              <a:gd name="connsiteY56" fmla="*/ 487080 h 1438326"/>
              <a:gd name="connsiteX57" fmla="*/ 9718 w 1919764"/>
              <a:gd name="connsiteY57" fmla="*/ 269109 h 1438326"/>
              <a:gd name="connsiteX58" fmla="*/ 68531 w 1919764"/>
              <a:gd name="connsiteY58" fmla="*/ 179502 h 1438326"/>
              <a:gd name="connsiteX0" fmla="*/ 1367983 w 1919764"/>
              <a:gd name="connsiteY0" fmla="*/ 841682 h 1438326"/>
              <a:gd name="connsiteX1" fmla="*/ 1386577 w 1919764"/>
              <a:gd name="connsiteY1" fmla="*/ 829340 h 1438326"/>
              <a:gd name="connsiteX2" fmla="*/ 1424032 w 1919764"/>
              <a:gd name="connsiteY2" fmla="*/ 840182 h 1438326"/>
              <a:gd name="connsiteX3" fmla="*/ 1441502 w 1919764"/>
              <a:gd name="connsiteY3" fmla="*/ 899651 h 1438326"/>
              <a:gd name="connsiteX4" fmla="*/ 1439212 w 1919764"/>
              <a:gd name="connsiteY4" fmla="*/ 907008 h 1438326"/>
              <a:gd name="connsiteX5" fmla="*/ 1367983 w 1919764"/>
              <a:gd name="connsiteY5" fmla="*/ 841682 h 1438326"/>
              <a:gd name="connsiteX6" fmla="*/ 1196645 w 1919764"/>
              <a:gd name="connsiteY6" fmla="*/ 761205 h 1438326"/>
              <a:gd name="connsiteX7" fmla="*/ 1260668 w 1919764"/>
              <a:gd name="connsiteY7" fmla="*/ 819920 h 1438326"/>
              <a:gd name="connsiteX8" fmla="*/ 1260002 w 1919764"/>
              <a:gd name="connsiteY8" fmla="*/ 820088 h 1438326"/>
              <a:gd name="connsiteX9" fmla="*/ 1210222 w 1919764"/>
              <a:gd name="connsiteY9" fmla="*/ 805798 h 1438326"/>
              <a:gd name="connsiteX10" fmla="*/ 1209867 w 1919764"/>
              <a:gd name="connsiteY10" fmla="*/ 806220 h 1438326"/>
              <a:gd name="connsiteX11" fmla="*/ 1196645 w 1919764"/>
              <a:gd name="connsiteY11" fmla="*/ 761205 h 1438326"/>
              <a:gd name="connsiteX12" fmla="*/ 1116557 w 1919764"/>
              <a:gd name="connsiteY12" fmla="*/ 687756 h 1438326"/>
              <a:gd name="connsiteX13" fmla="*/ 1135003 w 1919764"/>
              <a:gd name="connsiteY13" fmla="*/ 704673 h 1438326"/>
              <a:gd name="connsiteX14" fmla="*/ 1118710 w 1919764"/>
              <a:gd name="connsiteY14" fmla="*/ 738631 h 1438326"/>
              <a:gd name="connsiteX15" fmla="*/ 1158971 w 1919764"/>
              <a:gd name="connsiteY15" fmla="*/ 866528 h 1438326"/>
              <a:gd name="connsiteX16" fmla="*/ 1269457 w 1919764"/>
              <a:gd name="connsiteY16" fmla="*/ 898997 h 1438326"/>
              <a:gd name="connsiteX17" fmla="*/ 1324240 w 1919764"/>
              <a:gd name="connsiteY17" fmla="*/ 878221 h 1438326"/>
              <a:gd name="connsiteX18" fmla="*/ 1397446 w 1919764"/>
              <a:gd name="connsiteY18" fmla="*/ 945359 h 1438326"/>
              <a:gd name="connsiteX19" fmla="*/ 1336272 w 1919764"/>
              <a:gd name="connsiteY19" fmla="*/ 929168 h 1438326"/>
              <a:gd name="connsiteX20" fmla="*/ 1275171 w 1919764"/>
              <a:gd name="connsiteY20" fmla="*/ 989770 h 1438326"/>
              <a:gd name="connsiteX21" fmla="*/ 1420805 w 1919764"/>
              <a:gd name="connsiteY21" fmla="*/ 1028201 h 1438326"/>
              <a:gd name="connsiteX22" fmla="*/ 1464862 w 1919764"/>
              <a:gd name="connsiteY22" fmla="*/ 1007185 h 1438326"/>
              <a:gd name="connsiteX23" fmla="*/ 1483430 w 1919764"/>
              <a:gd name="connsiteY23" fmla="*/ 1024214 h 1438326"/>
              <a:gd name="connsiteX24" fmla="*/ 1521615 w 1919764"/>
              <a:gd name="connsiteY24" fmla="*/ 982579 h 1438326"/>
              <a:gd name="connsiteX25" fmla="*/ 1504433 w 1919764"/>
              <a:gd name="connsiteY25" fmla="*/ 966820 h 1438326"/>
              <a:gd name="connsiteX26" fmla="*/ 1525206 w 1919764"/>
              <a:gd name="connsiteY26" fmla="*/ 919634 h 1438326"/>
              <a:gd name="connsiteX27" fmla="*/ 1483064 w 1919764"/>
              <a:gd name="connsiteY27" fmla="*/ 777667 h 1438326"/>
              <a:gd name="connsiteX28" fmla="*/ 1483295 w 1919764"/>
              <a:gd name="connsiteY28" fmla="*/ 777397 h 1438326"/>
              <a:gd name="connsiteX29" fmla="*/ 1481663 w 1919764"/>
              <a:gd name="connsiteY29" fmla="*/ 776198 h 1438326"/>
              <a:gd name="connsiteX30" fmla="*/ 1481109 w 1919764"/>
              <a:gd name="connsiteY30" fmla="*/ 775615 h 1438326"/>
              <a:gd name="connsiteX31" fmla="*/ 1481013 w 1919764"/>
              <a:gd name="connsiteY31" fmla="*/ 775719 h 1438326"/>
              <a:gd name="connsiteX32" fmla="*/ 1373671 w 1919764"/>
              <a:gd name="connsiteY32" fmla="*/ 748158 h 1438326"/>
              <a:gd name="connsiteX33" fmla="*/ 1308073 w 1919764"/>
              <a:gd name="connsiteY33" fmla="*/ 786741 h 1438326"/>
              <a:gd name="connsiteX34" fmla="*/ 1232314 w 1919764"/>
              <a:gd name="connsiteY34" fmla="*/ 717263 h 1438326"/>
              <a:gd name="connsiteX35" fmla="*/ 1236738 w 1919764"/>
              <a:gd name="connsiteY35" fmla="*/ 715352 h 1438326"/>
              <a:gd name="connsiteX36" fmla="*/ 1291914 w 1919764"/>
              <a:gd name="connsiteY36" fmla="*/ 729914 h 1438326"/>
              <a:gd name="connsiteX37" fmla="*/ 1346919 w 1919764"/>
              <a:gd name="connsiteY37" fmla="*/ 675359 h 1438326"/>
              <a:gd name="connsiteX38" fmla="*/ 1215815 w 1919764"/>
              <a:gd name="connsiteY38" fmla="*/ 640762 h 1438326"/>
              <a:gd name="connsiteX39" fmla="*/ 1172385 w 1919764"/>
              <a:gd name="connsiteY39" fmla="*/ 662303 h 1438326"/>
              <a:gd name="connsiteX40" fmla="*/ 1154741 w 1919764"/>
              <a:gd name="connsiteY40" fmla="*/ 646122 h 1438326"/>
              <a:gd name="connsiteX41" fmla="*/ 1116557 w 1919764"/>
              <a:gd name="connsiteY41" fmla="*/ 687756 h 1438326"/>
              <a:gd name="connsiteX42" fmla="*/ 68531 w 1919764"/>
              <a:gd name="connsiteY42" fmla="*/ 179502 h 1438326"/>
              <a:gd name="connsiteX43" fmla="*/ 215077 w 1919764"/>
              <a:gd name="connsiteY43" fmla="*/ 136928 h 1438326"/>
              <a:gd name="connsiteX44" fmla="*/ 479357 w 1919764"/>
              <a:gd name="connsiteY44" fmla="*/ 126914 h 1438326"/>
              <a:gd name="connsiteX45" fmla="*/ 548992 w 1919764"/>
              <a:gd name="connsiteY45" fmla="*/ 206183 h 1438326"/>
              <a:gd name="connsiteX46" fmla="*/ 540845 w 1919764"/>
              <a:gd name="connsiteY46" fmla="*/ 213558 h 1438326"/>
              <a:gd name="connsiteX47" fmla="*/ 1082068 w 1919764"/>
              <a:gd name="connsiteY47" fmla="*/ 505896 h 1438326"/>
              <a:gd name="connsiteX48" fmla="*/ 1171956 w 1919764"/>
              <a:gd name="connsiteY48" fmla="*/ 361394 h 1438326"/>
              <a:gd name="connsiteX49" fmla="*/ 1839006 w 1919764"/>
              <a:gd name="connsiteY49" fmla="*/ 565429 h 1438326"/>
              <a:gd name="connsiteX50" fmla="*/ 1768483 w 1919764"/>
              <a:gd name="connsiteY50" fmla="*/ 1213188 h 1438326"/>
              <a:gd name="connsiteX51" fmla="*/ 1091152 w 1919764"/>
              <a:gd name="connsiteY51" fmla="*/ 1338460 h 1438326"/>
              <a:gd name="connsiteX52" fmla="*/ 862751 w 1919764"/>
              <a:gd name="connsiteY52" fmla="*/ 813017 h 1438326"/>
              <a:gd name="connsiteX53" fmla="*/ 915672 w 1919764"/>
              <a:gd name="connsiteY53" fmla="*/ 748889 h 1438326"/>
              <a:gd name="connsiteX54" fmla="*/ 349651 w 1919764"/>
              <a:gd name="connsiteY54" fmla="*/ 443156 h 1438326"/>
              <a:gd name="connsiteX55" fmla="*/ 315720 w 1919764"/>
              <a:gd name="connsiteY55" fmla="*/ 494813 h 1438326"/>
              <a:gd name="connsiteX56" fmla="*/ 85076 w 1919764"/>
              <a:gd name="connsiteY56" fmla="*/ 675101 h 1438326"/>
              <a:gd name="connsiteX57" fmla="*/ 67036 w 1919764"/>
              <a:gd name="connsiteY57" fmla="*/ 487080 h 1438326"/>
              <a:gd name="connsiteX58" fmla="*/ 9718 w 1919764"/>
              <a:gd name="connsiteY58" fmla="*/ 269109 h 1438326"/>
              <a:gd name="connsiteX59" fmla="*/ 68531 w 1919764"/>
              <a:gd name="connsiteY59" fmla="*/ 179502 h 1438326"/>
              <a:gd name="connsiteX0" fmla="*/ 1367983 w 1919764"/>
              <a:gd name="connsiteY0" fmla="*/ 841682 h 1438326"/>
              <a:gd name="connsiteX1" fmla="*/ 1386577 w 1919764"/>
              <a:gd name="connsiteY1" fmla="*/ 829340 h 1438326"/>
              <a:gd name="connsiteX2" fmla="*/ 1424032 w 1919764"/>
              <a:gd name="connsiteY2" fmla="*/ 840182 h 1438326"/>
              <a:gd name="connsiteX3" fmla="*/ 1441502 w 1919764"/>
              <a:gd name="connsiteY3" fmla="*/ 899651 h 1438326"/>
              <a:gd name="connsiteX4" fmla="*/ 1439212 w 1919764"/>
              <a:gd name="connsiteY4" fmla="*/ 907008 h 1438326"/>
              <a:gd name="connsiteX5" fmla="*/ 1367983 w 1919764"/>
              <a:gd name="connsiteY5" fmla="*/ 841682 h 1438326"/>
              <a:gd name="connsiteX6" fmla="*/ 1196645 w 1919764"/>
              <a:gd name="connsiteY6" fmla="*/ 761205 h 1438326"/>
              <a:gd name="connsiteX7" fmla="*/ 1260668 w 1919764"/>
              <a:gd name="connsiteY7" fmla="*/ 819920 h 1438326"/>
              <a:gd name="connsiteX8" fmla="*/ 1260002 w 1919764"/>
              <a:gd name="connsiteY8" fmla="*/ 820088 h 1438326"/>
              <a:gd name="connsiteX9" fmla="*/ 1210222 w 1919764"/>
              <a:gd name="connsiteY9" fmla="*/ 805798 h 1438326"/>
              <a:gd name="connsiteX10" fmla="*/ 1209867 w 1919764"/>
              <a:gd name="connsiteY10" fmla="*/ 806220 h 1438326"/>
              <a:gd name="connsiteX11" fmla="*/ 1196645 w 1919764"/>
              <a:gd name="connsiteY11" fmla="*/ 761205 h 1438326"/>
              <a:gd name="connsiteX12" fmla="*/ 1116557 w 1919764"/>
              <a:gd name="connsiteY12" fmla="*/ 687756 h 1438326"/>
              <a:gd name="connsiteX13" fmla="*/ 1135003 w 1919764"/>
              <a:gd name="connsiteY13" fmla="*/ 704673 h 1438326"/>
              <a:gd name="connsiteX14" fmla="*/ 1118710 w 1919764"/>
              <a:gd name="connsiteY14" fmla="*/ 738631 h 1438326"/>
              <a:gd name="connsiteX15" fmla="*/ 1158971 w 1919764"/>
              <a:gd name="connsiteY15" fmla="*/ 866528 h 1438326"/>
              <a:gd name="connsiteX16" fmla="*/ 1269457 w 1919764"/>
              <a:gd name="connsiteY16" fmla="*/ 898997 h 1438326"/>
              <a:gd name="connsiteX17" fmla="*/ 1324240 w 1919764"/>
              <a:gd name="connsiteY17" fmla="*/ 878221 h 1438326"/>
              <a:gd name="connsiteX18" fmla="*/ 1397446 w 1919764"/>
              <a:gd name="connsiteY18" fmla="*/ 945359 h 1438326"/>
              <a:gd name="connsiteX19" fmla="*/ 1336272 w 1919764"/>
              <a:gd name="connsiteY19" fmla="*/ 929168 h 1438326"/>
              <a:gd name="connsiteX20" fmla="*/ 1275171 w 1919764"/>
              <a:gd name="connsiteY20" fmla="*/ 989770 h 1438326"/>
              <a:gd name="connsiteX21" fmla="*/ 1420805 w 1919764"/>
              <a:gd name="connsiteY21" fmla="*/ 1028201 h 1438326"/>
              <a:gd name="connsiteX22" fmla="*/ 1464862 w 1919764"/>
              <a:gd name="connsiteY22" fmla="*/ 1007185 h 1438326"/>
              <a:gd name="connsiteX23" fmla="*/ 1483430 w 1919764"/>
              <a:gd name="connsiteY23" fmla="*/ 1024214 h 1438326"/>
              <a:gd name="connsiteX24" fmla="*/ 1521615 w 1919764"/>
              <a:gd name="connsiteY24" fmla="*/ 982579 h 1438326"/>
              <a:gd name="connsiteX25" fmla="*/ 1504433 w 1919764"/>
              <a:gd name="connsiteY25" fmla="*/ 966820 h 1438326"/>
              <a:gd name="connsiteX26" fmla="*/ 1525206 w 1919764"/>
              <a:gd name="connsiteY26" fmla="*/ 919634 h 1438326"/>
              <a:gd name="connsiteX27" fmla="*/ 1483064 w 1919764"/>
              <a:gd name="connsiteY27" fmla="*/ 777667 h 1438326"/>
              <a:gd name="connsiteX28" fmla="*/ 1483295 w 1919764"/>
              <a:gd name="connsiteY28" fmla="*/ 777397 h 1438326"/>
              <a:gd name="connsiteX29" fmla="*/ 1481663 w 1919764"/>
              <a:gd name="connsiteY29" fmla="*/ 776198 h 1438326"/>
              <a:gd name="connsiteX30" fmla="*/ 1481109 w 1919764"/>
              <a:gd name="connsiteY30" fmla="*/ 775615 h 1438326"/>
              <a:gd name="connsiteX31" fmla="*/ 1481013 w 1919764"/>
              <a:gd name="connsiteY31" fmla="*/ 775719 h 1438326"/>
              <a:gd name="connsiteX32" fmla="*/ 1373671 w 1919764"/>
              <a:gd name="connsiteY32" fmla="*/ 748158 h 1438326"/>
              <a:gd name="connsiteX33" fmla="*/ 1308073 w 1919764"/>
              <a:gd name="connsiteY33" fmla="*/ 786741 h 1438326"/>
              <a:gd name="connsiteX34" fmla="*/ 1232314 w 1919764"/>
              <a:gd name="connsiteY34" fmla="*/ 717263 h 1438326"/>
              <a:gd name="connsiteX35" fmla="*/ 1236738 w 1919764"/>
              <a:gd name="connsiteY35" fmla="*/ 715352 h 1438326"/>
              <a:gd name="connsiteX36" fmla="*/ 1291914 w 1919764"/>
              <a:gd name="connsiteY36" fmla="*/ 729914 h 1438326"/>
              <a:gd name="connsiteX37" fmla="*/ 1346919 w 1919764"/>
              <a:gd name="connsiteY37" fmla="*/ 675359 h 1438326"/>
              <a:gd name="connsiteX38" fmla="*/ 1215815 w 1919764"/>
              <a:gd name="connsiteY38" fmla="*/ 640762 h 1438326"/>
              <a:gd name="connsiteX39" fmla="*/ 1172385 w 1919764"/>
              <a:gd name="connsiteY39" fmla="*/ 662303 h 1438326"/>
              <a:gd name="connsiteX40" fmla="*/ 1154741 w 1919764"/>
              <a:gd name="connsiteY40" fmla="*/ 646122 h 1438326"/>
              <a:gd name="connsiteX41" fmla="*/ 1116557 w 1919764"/>
              <a:gd name="connsiteY41" fmla="*/ 687756 h 1438326"/>
              <a:gd name="connsiteX42" fmla="*/ 68531 w 1919764"/>
              <a:gd name="connsiteY42" fmla="*/ 179502 h 1438326"/>
              <a:gd name="connsiteX43" fmla="*/ 215077 w 1919764"/>
              <a:gd name="connsiteY43" fmla="*/ 136928 h 1438326"/>
              <a:gd name="connsiteX44" fmla="*/ 479357 w 1919764"/>
              <a:gd name="connsiteY44" fmla="*/ 126914 h 1438326"/>
              <a:gd name="connsiteX45" fmla="*/ 548992 w 1919764"/>
              <a:gd name="connsiteY45" fmla="*/ 206183 h 1438326"/>
              <a:gd name="connsiteX46" fmla="*/ 540845 w 1919764"/>
              <a:gd name="connsiteY46" fmla="*/ 213558 h 1438326"/>
              <a:gd name="connsiteX47" fmla="*/ 1171956 w 1919764"/>
              <a:gd name="connsiteY47" fmla="*/ 361394 h 1438326"/>
              <a:gd name="connsiteX48" fmla="*/ 1839006 w 1919764"/>
              <a:gd name="connsiteY48" fmla="*/ 565429 h 1438326"/>
              <a:gd name="connsiteX49" fmla="*/ 1768483 w 1919764"/>
              <a:gd name="connsiteY49" fmla="*/ 1213188 h 1438326"/>
              <a:gd name="connsiteX50" fmla="*/ 1091152 w 1919764"/>
              <a:gd name="connsiteY50" fmla="*/ 1338460 h 1438326"/>
              <a:gd name="connsiteX51" fmla="*/ 862751 w 1919764"/>
              <a:gd name="connsiteY51" fmla="*/ 813017 h 1438326"/>
              <a:gd name="connsiteX52" fmla="*/ 915672 w 1919764"/>
              <a:gd name="connsiteY52" fmla="*/ 748889 h 1438326"/>
              <a:gd name="connsiteX53" fmla="*/ 349651 w 1919764"/>
              <a:gd name="connsiteY53" fmla="*/ 443156 h 1438326"/>
              <a:gd name="connsiteX54" fmla="*/ 315720 w 1919764"/>
              <a:gd name="connsiteY54" fmla="*/ 494813 h 1438326"/>
              <a:gd name="connsiteX55" fmla="*/ 85076 w 1919764"/>
              <a:gd name="connsiteY55" fmla="*/ 675101 h 1438326"/>
              <a:gd name="connsiteX56" fmla="*/ 67036 w 1919764"/>
              <a:gd name="connsiteY56" fmla="*/ 487080 h 1438326"/>
              <a:gd name="connsiteX57" fmla="*/ 9718 w 1919764"/>
              <a:gd name="connsiteY57" fmla="*/ 269109 h 1438326"/>
              <a:gd name="connsiteX58" fmla="*/ 68531 w 1919764"/>
              <a:gd name="connsiteY58" fmla="*/ 179502 h 1438326"/>
              <a:gd name="connsiteX0" fmla="*/ 1367983 w 1919764"/>
              <a:gd name="connsiteY0" fmla="*/ 841682 h 1438326"/>
              <a:gd name="connsiteX1" fmla="*/ 1386577 w 1919764"/>
              <a:gd name="connsiteY1" fmla="*/ 829340 h 1438326"/>
              <a:gd name="connsiteX2" fmla="*/ 1424032 w 1919764"/>
              <a:gd name="connsiteY2" fmla="*/ 840182 h 1438326"/>
              <a:gd name="connsiteX3" fmla="*/ 1441502 w 1919764"/>
              <a:gd name="connsiteY3" fmla="*/ 899651 h 1438326"/>
              <a:gd name="connsiteX4" fmla="*/ 1439212 w 1919764"/>
              <a:gd name="connsiteY4" fmla="*/ 907008 h 1438326"/>
              <a:gd name="connsiteX5" fmla="*/ 1367983 w 1919764"/>
              <a:gd name="connsiteY5" fmla="*/ 841682 h 1438326"/>
              <a:gd name="connsiteX6" fmla="*/ 1196645 w 1919764"/>
              <a:gd name="connsiteY6" fmla="*/ 761205 h 1438326"/>
              <a:gd name="connsiteX7" fmla="*/ 1260668 w 1919764"/>
              <a:gd name="connsiteY7" fmla="*/ 819920 h 1438326"/>
              <a:gd name="connsiteX8" fmla="*/ 1260002 w 1919764"/>
              <a:gd name="connsiteY8" fmla="*/ 820088 h 1438326"/>
              <a:gd name="connsiteX9" fmla="*/ 1210222 w 1919764"/>
              <a:gd name="connsiteY9" fmla="*/ 805798 h 1438326"/>
              <a:gd name="connsiteX10" fmla="*/ 1209867 w 1919764"/>
              <a:gd name="connsiteY10" fmla="*/ 806220 h 1438326"/>
              <a:gd name="connsiteX11" fmla="*/ 1196645 w 1919764"/>
              <a:gd name="connsiteY11" fmla="*/ 761205 h 1438326"/>
              <a:gd name="connsiteX12" fmla="*/ 1116557 w 1919764"/>
              <a:gd name="connsiteY12" fmla="*/ 687756 h 1438326"/>
              <a:gd name="connsiteX13" fmla="*/ 1135003 w 1919764"/>
              <a:gd name="connsiteY13" fmla="*/ 704673 h 1438326"/>
              <a:gd name="connsiteX14" fmla="*/ 1118710 w 1919764"/>
              <a:gd name="connsiteY14" fmla="*/ 738631 h 1438326"/>
              <a:gd name="connsiteX15" fmla="*/ 1158971 w 1919764"/>
              <a:gd name="connsiteY15" fmla="*/ 866528 h 1438326"/>
              <a:gd name="connsiteX16" fmla="*/ 1269457 w 1919764"/>
              <a:gd name="connsiteY16" fmla="*/ 898997 h 1438326"/>
              <a:gd name="connsiteX17" fmla="*/ 1324240 w 1919764"/>
              <a:gd name="connsiteY17" fmla="*/ 878221 h 1438326"/>
              <a:gd name="connsiteX18" fmla="*/ 1397446 w 1919764"/>
              <a:gd name="connsiteY18" fmla="*/ 945359 h 1438326"/>
              <a:gd name="connsiteX19" fmla="*/ 1336272 w 1919764"/>
              <a:gd name="connsiteY19" fmla="*/ 929168 h 1438326"/>
              <a:gd name="connsiteX20" fmla="*/ 1275171 w 1919764"/>
              <a:gd name="connsiteY20" fmla="*/ 989770 h 1438326"/>
              <a:gd name="connsiteX21" fmla="*/ 1420805 w 1919764"/>
              <a:gd name="connsiteY21" fmla="*/ 1028201 h 1438326"/>
              <a:gd name="connsiteX22" fmla="*/ 1464862 w 1919764"/>
              <a:gd name="connsiteY22" fmla="*/ 1007185 h 1438326"/>
              <a:gd name="connsiteX23" fmla="*/ 1483430 w 1919764"/>
              <a:gd name="connsiteY23" fmla="*/ 1024214 h 1438326"/>
              <a:gd name="connsiteX24" fmla="*/ 1521615 w 1919764"/>
              <a:gd name="connsiteY24" fmla="*/ 982579 h 1438326"/>
              <a:gd name="connsiteX25" fmla="*/ 1504433 w 1919764"/>
              <a:gd name="connsiteY25" fmla="*/ 966820 h 1438326"/>
              <a:gd name="connsiteX26" fmla="*/ 1525206 w 1919764"/>
              <a:gd name="connsiteY26" fmla="*/ 919634 h 1438326"/>
              <a:gd name="connsiteX27" fmla="*/ 1483064 w 1919764"/>
              <a:gd name="connsiteY27" fmla="*/ 777667 h 1438326"/>
              <a:gd name="connsiteX28" fmla="*/ 1483295 w 1919764"/>
              <a:gd name="connsiteY28" fmla="*/ 777397 h 1438326"/>
              <a:gd name="connsiteX29" fmla="*/ 1481663 w 1919764"/>
              <a:gd name="connsiteY29" fmla="*/ 776198 h 1438326"/>
              <a:gd name="connsiteX30" fmla="*/ 1481109 w 1919764"/>
              <a:gd name="connsiteY30" fmla="*/ 775615 h 1438326"/>
              <a:gd name="connsiteX31" fmla="*/ 1481013 w 1919764"/>
              <a:gd name="connsiteY31" fmla="*/ 775719 h 1438326"/>
              <a:gd name="connsiteX32" fmla="*/ 1373671 w 1919764"/>
              <a:gd name="connsiteY32" fmla="*/ 748158 h 1438326"/>
              <a:gd name="connsiteX33" fmla="*/ 1308073 w 1919764"/>
              <a:gd name="connsiteY33" fmla="*/ 786741 h 1438326"/>
              <a:gd name="connsiteX34" fmla="*/ 1232314 w 1919764"/>
              <a:gd name="connsiteY34" fmla="*/ 717263 h 1438326"/>
              <a:gd name="connsiteX35" fmla="*/ 1236738 w 1919764"/>
              <a:gd name="connsiteY35" fmla="*/ 715352 h 1438326"/>
              <a:gd name="connsiteX36" fmla="*/ 1291914 w 1919764"/>
              <a:gd name="connsiteY36" fmla="*/ 729914 h 1438326"/>
              <a:gd name="connsiteX37" fmla="*/ 1346919 w 1919764"/>
              <a:gd name="connsiteY37" fmla="*/ 675359 h 1438326"/>
              <a:gd name="connsiteX38" fmla="*/ 1215815 w 1919764"/>
              <a:gd name="connsiteY38" fmla="*/ 640762 h 1438326"/>
              <a:gd name="connsiteX39" fmla="*/ 1172385 w 1919764"/>
              <a:gd name="connsiteY39" fmla="*/ 662303 h 1438326"/>
              <a:gd name="connsiteX40" fmla="*/ 1154741 w 1919764"/>
              <a:gd name="connsiteY40" fmla="*/ 646122 h 1438326"/>
              <a:gd name="connsiteX41" fmla="*/ 1116557 w 1919764"/>
              <a:gd name="connsiteY41" fmla="*/ 687756 h 1438326"/>
              <a:gd name="connsiteX42" fmla="*/ 68531 w 1919764"/>
              <a:gd name="connsiteY42" fmla="*/ 179502 h 1438326"/>
              <a:gd name="connsiteX43" fmla="*/ 215077 w 1919764"/>
              <a:gd name="connsiteY43" fmla="*/ 136928 h 1438326"/>
              <a:gd name="connsiteX44" fmla="*/ 479357 w 1919764"/>
              <a:gd name="connsiteY44" fmla="*/ 126914 h 1438326"/>
              <a:gd name="connsiteX45" fmla="*/ 548992 w 1919764"/>
              <a:gd name="connsiteY45" fmla="*/ 206183 h 1438326"/>
              <a:gd name="connsiteX46" fmla="*/ 1171956 w 1919764"/>
              <a:gd name="connsiteY46" fmla="*/ 361394 h 1438326"/>
              <a:gd name="connsiteX47" fmla="*/ 1839006 w 1919764"/>
              <a:gd name="connsiteY47" fmla="*/ 565429 h 1438326"/>
              <a:gd name="connsiteX48" fmla="*/ 1768483 w 1919764"/>
              <a:gd name="connsiteY48" fmla="*/ 1213188 h 1438326"/>
              <a:gd name="connsiteX49" fmla="*/ 1091152 w 1919764"/>
              <a:gd name="connsiteY49" fmla="*/ 1338460 h 1438326"/>
              <a:gd name="connsiteX50" fmla="*/ 862751 w 1919764"/>
              <a:gd name="connsiteY50" fmla="*/ 813017 h 1438326"/>
              <a:gd name="connsiteX51" fmla="*/ 915672 w 1919764"/>
              <a:gd name="connsiteY51" fmla="*/ 748889 h 1438326"/>
              <a:gd name="connsiteX52" fmla="*/ 349651 w 1919764"/>
              <a:gd name="connsiteY52" fmla="*/ 443156 h 1438326"/>
              <a:gd name="connsiteX53" fmla="*/ 315720 w 1919764"/>
              <a:gd name="connsiteY53" fmla="*/ 494813 h 1438326"/>
              <a:gd name="connsiteX54" fmla="*/ 85076 w 1919764"/>
              <a:gd name="connsiteY54" fmla="*/ 675101 h 1438326"/>
              <a:gd name="connsiteX55" fmla="*/ 67036 w 1919764"/>
              <a:gd name="connsiteY55" fmla="*/ 487080 h 1438326"/>
              <a:gd name="connsiteX56" fmla="*/ 9718 w 1919764"/>
              <a:gd name="connsiteY56" fmla="*/ 269109 h 1438326"/>
              <a:gd name="connsiteX57" fmla="*/ 68531 w 1919764"/>
              <a:gd name="connsiteY57" fmla="*/ 179502 h 1438326"/>
              <a:gd name="connsiteX0" fmla="*/ 1367983 w 1919764"/>
              <a:gd name="connsiteY0" fmla="*/ 841682 h 1438326"/>
              <a:gd name="connsiteX1" fmla="*/ 1386577 w 1919764"/>
              <a:gd name="connsiteY1" fmla="*/ 829340 h 1438326"/>
              <a:gd name="connsiteX2" fmla="*/ 1424032 w 1919764"/>
              <a:gd name="connsiteY2" fmla="*/ 840182 h 1438326"/>
              <a:gd name="connsiteX3" fmla="*/ 1441502 w 1919764"/>
              <a:gd name="connsiteY3" fmla="*/ 899651 h 1438326"/>
              <a:gd name="connsiteX4" fmla="*/ 1439212 w 1919764"/>
              <a:gd name="connsiteY4" fmla="*/ 907008 h 1438326"/>
              <a:gd name="connsiteX5" fmla="*/ 1367983 w 1919764"/>
              <a:gd name="connsiteY5" fmla="*/ 841682 h 1438326"/>
              <a:gd name="connsiteX6" fmla="*/ 1196645 w 1919764"/>
              <a:gd name="connsiteY6" fmla="*/ 761205 h 1438326"/>
              <a:gd name="connsiteX7" fmla="*/ 1260668 w 1919764"/>
              <a:gd name="connsiteY7" fmla="*/ 819920 h 1438326"/>
              <a:gd name="connsiteX8" fmla="*/ 1260002 w 1919764"/>
              <a:gd name="connsiteY8" fmla="*/ 820088 h 1438326"/>
              <a:gd name="connsiteX9" fmla="*/ 1210222 w 1919764"/>
              <a:gd name="connsiteY9" fmla="*/ 805798 h 1438326"/>
              <a:gd name="connsiteX10" fmla="*/ 1209867 w 1919764"/>
              <a:gd name="connsiteY10" fmla="*/ 806220 h 1438326"/>
              <a:gd name="connsiteX11" fmla="*/ 1196645 w 1919764"/>
              <a:gd name="connsiteY11" fmla="*/ 761205 h 1438326"/>
              <a:gd name="connsiteX12" fmla="*/ 1116557 w 1919764"/>
              <a:gd name="connsiteY12" fmla="*/ 687756 h 1438326"/>
              <a:gd name="connsiteX13" fmla="*/ 1135003 w 1919764"/>
              <a:gd name="connsiteY13" fmla="*/ 704673 h 1438326"/>
              <a:gd name="connsiteX14" fmla="*/ 1118710 w 1919764"/>
              <a:gd name="connsiteY14" fmla="*/ 738631 h 1438326"/>
              <a:gd name="connsiteX15" fmla="*/ 1158971 w 1919764"/>
              <a:gd name="connsiteY15" fmla="*/ 866528 h 1438326"/>
              <a:gd name="connsiteX16" fmla="*/ 1269457 w 1919764"/>
              <a:gd name="connsiteY16" fmla="*/ 898997 h 1438326"/>
              <a:gd name="connsiteX17" fmla="*/ 1324240 w 1919764"/>
              <a:gd name="connsiteY17" fmla="*/ 878221 h 1438326"/>
              <a:gd name="connsiteX18" fmla="*/ 1397446 w 1919764"/>
              <a:gd name="connsiteY18" fmla="*/ 945359 h 1438326"/>
              <a:gd name="connsiteX19" fmla="*/ 1336272 w 1919764"/>
              <a:gd name="connsiteY19" fmla="*/ 929168 h 1438326"/>
              <a:gd name="connsiteX20" fmla="*/ 1275171 w 1919764"/>
              <a:gd name="connsiteY20" fmla="*/ 989770 h 1438326"/>
              <a:gd name="connsiteX21" fmla="*/ 1420805 w 1919764"/>
              <a:gd name="connsiteY21" fmla="*/ 1028201 h 1438326"/>
              <a:gd name="connsiteX22" fmla="*/ 1464862 w 1919764"/>
              <a:gd name="connsiteY22" fmla="*/ 1007185 h 1438326"/>
              <a:gd name="connsiteX23" fmla="*/ 1483430 w 1919764"/>
              <a:gd name="connsiteY23" fmla="*/ 1024214 h 1438326"/>
              <a:gd name="connsiteX24" fmla="*/ 1521615 w 1919764"/>
              <a:gd name="connsiteY24" fmla="*/ 982579 h 1438326"/>
              <a:gd name="connsiteX25" fmla="*/ 1504433 w 1919764"/>
              <a:gd name="connsiteY25" fmla="*/ 966820 h 1438326"/>
              <a:gd name="connsiteX26" fmla="*/ 1525206 w 1919764"/>
              <a:gd name="connsiteY26" fmla="*/ 919634 h 1438326"/>
              <a:gd name="connsiteX27" fmla="*/ 1483064 w 1919764"/>
              <a:gd name="connsiteY27" fmla="*/ 777667 h 1438326"/>
              <a:gd name="connsiteX28" fmla="*/ 1483295 w 1919764"/>
              <a:gd name="connsiteY28" fmla="*/ 777397 h 1438326"/>
              <a:gd name="connsiteX29" fmla="*/ 1481663 w 1919764"/>
              <a:gd name="connsiteY29" fmla="*/ 776198 h 1438326"/>
              <a:gd name="connsiteX30" fmla="*/ 1481109 w 1919764"/>
              <a:gd name="connsiteY30" fmla="*/ 775615 h 1438326"/>
              <a:gd name="connsiteX31" fmla="*/ 1481013 w 1919764"/>
              <a:gd name="connsiteY31" fmla="*/ 775719 h 1438326"/>
              <a:gd name="connsiteX32" fmla="*/ 1373671 w 1919764"/>
              <a:gd name="connsiteY32" fmla="*/ 748158 h 1438326"/>
              <a:gd name="connsiteX33" fmla="*/ 1308073 w 1919764"/>
              <a:gd name="connsiteY33" fmla="*/ 786741 h 1438326"/>
              <a:gd name="connsiteX34" fmla="*/ 1232314 w 1919764"/>
              <a:gd name="connsiteY34" fmla="*/ 717263 h 1438326"/>
              <a:gd name="connsiteX35" fmla="*/ 1236738 w 1919764"/>
              <a:gd name="connsiteY35" fmla="*/ 715352 h 1438326"/>
              <a:gd name="connsiteX36" fmla="*/ 1291914 w 1919764"/>
              <a:gd name="connsiteY36" fmla="*/ 729914 h 1438326"/>
              <a:gd name="connsiteX37" fmla="*/ 1346919 w 1919764"/>
              <a:gd name="connsiteY37" fmla="*/ 675359 h 1438326"/>
              <a:gd name="connsiteX38" fmla="*/ 1215815 w 1919764"/>
              <a:gd name="connsiteY38" fmla="*/ 640762 h 1438326"/>
              <a:gd name="connsiteX39" fmla="*/ 1172385 w 1919764"/>
              <a:gd name="connsiteY39" fmla="*/ 662303 h 1438326"/>
              <a:gd name="connsiteX40" fmla="*/ 1154741 w 1919764"/>
              <a:gd name="connsiteY40" fmla="*/ 646122 h 1438326"/>
              <a:gd name="connsiteX41" fmla="*/ 1116557 w 1919764"/>
              <a:gd name="connsiteY41" fmla="*/ 687756 h 1438326"/>
              <a:gd name="connsiteX42" fmla="*/ 68531 w 1919764"/>
              <a:gd name="connsiteY42" fmla="*/ 179502 h 1438326"/>
              <a:gd name="connsiteX43" fmla="*/ 215077 w 1919764"/>
              <a:gd name="connsiteY43" fmla="*/ 136928 h 1438326"/>
              <a:gd name="connsiteX44" fmla="*/ 479357 w 1919764"/>
              <a:gd name="connsiteY44" fmla="*/ 126914 h 1438326"/>
              <a:gd name="connsiteX45" fmla="*/ 548992 w 1919764"/>
              <a:gd name="connsiteY45" fmla="*/ 206183 h 1438326"/>
              <a:gd name="connsiteX46" fmla="*/ 1171956 w 1919764"/>
              <a:gd name="connsiteY46" fmla="*/ 361394 h 1438326"/>
              <a:gd name="connsiteX47" fmla="*/ 1839006 w 1919764"/>
              <a:gd name="connsiteY47" fmla="*/ 565429 h 1438326"/>
              <a:gd name="connsiteX48" fmla="*/ 1768483 w 1919764"/>
              <a:gd name="connsiteY48" fmla="*/ 1213188 h 1438326"/>
              <a:gd name="connsiteX49" fmla="*/ 1091152 w 1919764"/>
              <a:gd name="connsiteY49" fmla="*/ 1338460 h 1438326"/>
              <a:gd name="connsiteX50" fmla="*/ 862751 w 1919764"/>
              <a:gd name="connsiteY50" fmla="*/ 813017 h 1438326"/>
              <a:gd name="connsiteX51" fmla="*/ 915672 w 1919764"/>
              <a:gd name="connsiteY51" fmla="*/ 748889 h 1438326"/>
              <a:gd name="connsiteX52" fmla="*/ 315720 w 1919764"/>
              <a:gd name="connsiteY52" fmla="*/ 494813 h 1438326"/>
              <a:gd name="connsiteX53" fmla="*/ 85076 w 1919764"/>
              <a:gd name="connsiteY53" fmla="*/ 675101 h 1438326"/>
              <a:gd name="connsiteX54" fmla="*/ 67036 w 1919764"/>
              <a:gd name="connsiteY54" fmla="*/ 487080 h 1438326"/>
              <a:gd name="connsiteX55" fmla="*/ 9718 w 1919764"/>
              <a:gd name="connsiteY55" fmla="*/ 269109 h 1438326"/>
              <a:gd name="connsiteX56" fmla="*/ 68531 w 1919764"/>
              <a:gd name="connsiteY56" fmla="*/ 179502 h 1438326"/>
              <a:gd name="connsiteX0" fmla="*/ 1367983 w 1919764"/>
              <a:gd name="connsiteY0" fmla="*/ 841682 h 1438326"/>
              <a:gd name="connsiteX1" fmla="*/ 1386577 w 1919764"/>
              <a:gd name="connsiteY1" fmla="*/ 829340 h 1438326"/>
              <a:gd name="connsiteX2" fmla="*/ 1424032 w 1919764"/>
              <a:gd name="connsiteY2" fmla="*/ 840182 h 1438326"/>
              <a:gd name="connsiteX3" fmla="*/ 1441502 w 1919764"/>
              <a:gd name="connsiteY3" fmla="*/ 899651 h 1438326"/>
              <a:gd name="connsiteX4" fmla="*/ 1439212 w 1919764"/>
              <a:gd name="connsiteY4" fmla="*/ 907008 h 1438326"/>
              <a:gd name="connsiteX5" fmla="*/ 1367983 w 1919764"/>
              <a:gd name="connsiteY5" fmla="*/ 841682 h 1438326"/>
              <a:gd name="connsiteX6" fmla="*/ 1196645 w 1919764"/>
              <a:gd name="connsiteY6" fmla="*/ 761205 h 1438326"/>
              <a:gd name="connsiteX7" fmla="*/ 1260668 w 1919764"/>
              <a:gd name="connsiteY7" fmla="*/ 819920 h 1438326"/>
              <a:gd name="connsiteX8" fmla="*/ 1260002 w 1919764"/>
              <a:gd name="connsiteY8" fmla="*/ 820088 h 1438326"/>
              <a:gd name="connsiteX9" fmla="*/ 1210222 w 1919764"/>
              <a:gd name="connsiteY9" fmla="*/ 805798 h 1438326"/>
              <a:gd name="connsiteX10" fmla="*/ 1209867 w 1919764"/>
              <a:gd name="connsiteY10" fmla="*/ 806220 h 1438326"/>
              <a:gd name="connsiteX11" fmla="*/ 1196645 w 1919764"/>
              <a:gd name="connsiteY11" fmla="*/ 761205 h 1438326"/>
              <a:gd name="connsiteX12" fmla="*/ 1116557 w 1919764"/>
              <a:gd name="connsiteY12" fmla="*/ 687756 h 1438326"/>
              <a:gd name="connsiteX13" fmla="*/ 1135003 w 1919764"/>
              <a:gd name="connsiteY13" fmla="*/ 704673 h 1438326"/>
              <a:gd name="connsiteX14" fmla="*/ 1118710 w 1919764"/>
              <a:gd name="connsiteY14" fmla="*/ 738631 h 1438326"/>
              <a:gd name="connsiteX15" fmla="*/ 1158971 w 1919764"/>
              <a:gd name="connsiteY15" fmla="*/ 866528 h 1438326"/>
              <a:gd name="connsiteX16" fmla="*/ 1269457 w 1919764"/>
              <a:gd name="connsiteY16" fmla="*/ 898997 h 1438326"/>
              <a:gd name="connsiteX17" fmla="*/ 1324240 w 1919764"/>
              <a:gd name="connsiteY17" fmla="*/ 878221 h 1438326"/>
              <a:gd name="connsiteX18" fmla="*/ 1397446 w 1919764"/>
              <a:gd name="connsiteY18" fmla="*/ 945359 h 1438326"/>
              <a:gd name="connsiteX19" fmla="*/ 1336272 w 1919764"/>
              <a:gd name="connsiteY19" fmla="*/ 929168 h 1438326"/>
              <a:gd name="connsiteX20" fmla="*/ 1275171 w 1919764"/>
              <a:gd name="connsiteY20" fmla="*/ 989770 h 1438326"/>
              <a:gd name="connsiteX21" fmla="*/ 1420805 w 1919764"/>
              <a:gd name="connsiteY21" fmla="*/ 1028201 h 1438326"/>
              <a:gd name="connsiteX22" fmla="*/ 1464862 w 1919764"/>
              <a:gd name="connsiteY22" fmla="*/ 1007185 h 1438326"/>
              <a:gd name="connsiteX23" fmla="*/ 1483430 w 1919764"/>
              <a:gd name="connsiteY23" fmla="*/ 1024214 h 1438326"/>
              <a:gd name="connsiteX24" fmla="*/ 1521615 w 1919764"/>
              <a:gd name="connsiteY24" fmla="*/ 982579 h 1438326"/>
              <a:gd name="connsiteX25" fmla="*/ 1504433 w 1919764"/>
              <a:gd name="connsiteY25" fmla="*/ 966820 h 1438326"/>
              <a:gd name="connsiteX26" fmla="*/ 1525206 w 1919764"/>
              <a:gd name="connsiteY26" fmla="*/ 919634 h 1438326"/>
              <a:gd name="connsiteX27" fmla="*/ 1483064 w 1919764"/>
              <a:gd name="connsiteY27" fmla="*/ 777667 h 1438326"/>
              <a:gd name="connsiteX28" fmla="*/ 1483295 w 1919764"/>
              <a:gd name="connsiteY28" fmla="*/ 777397 h 1438326"/>
              <a:gd name="connsiteX29" fmla="*/ 1481663 w 1919764"/>
              <a:gd name="connsiteY29" fmla="*/ 776198 h 1438326"/>
              <a:gd name="connsiteX30" fmla="*/ 1481109 w 1919764"/>
              <a:gd name="connsiteY30" fmla="*/ 775615 h 1438326"/>
              <a:gd name="connsiteX31" fmla="*/ 1481013 w 1919764"/>
              <a:gd name="connsiteY31" fmla="*/ 775719 h 1438326"/>
              <a:gd name="connsiteX32" fmla="*/ 1373671 w 1919764"/>
              <a:gd name="connsiteY32" fmla="*/ 748158 h 1438326"/>
              <a:gd name="connsiteX33" fmla="*/ 1308073 w 1919764"/>
              <a:gd name="connsiteY33" fmla="*/ 786741 h 1438326"/>
              <a:gd name="connsiteX34" fmla="*/ 1232314 w 1919764"/>
              <a:gd name="connsiteY34" fmla="*/ 717263 h 1438326"/>
              <a:gd name="connsiteX35" fmla="*/ 1236738 w 1919764"/>
              <a:gd name="connsiteY35" fmla="*/ 715352 h 1438326"/>
              <a:gd name="connsiteX36" fmla="*/ 1291914 w 1919764"/>
              <a:gd name="connsiteY36" fmla="*/ 729914 h 1438326"/>
              <a:gd name="connsiteX37" fmla="*/ 1346919 w 1919764"/>
              <a:gd name="connsiteY37" fmla="*/ 675359 h 1438326"/>
              <a:gd name="connsiteX38" fmla="*/ 1215815 w 1919764"/>
              <a:gd name="connsiteY38" fmla="*/ 640762 h 1438326"/>
              <a:gd name="connsiteX39" fmla="*/ 1172385 w 1919764"/>
              <a:gd name="connsiteY39" fmla="*/ 662303 h 1438326"/>
              <a:gd name="connsiteX40" fmla="*/ 1154741 w 1919764"/>
              <a:gd name="connsiteY40" fmla="*/ 646122 h 1438326"/>
              <a:gd name="connsiteX41" fmla="*/ 1116557 w 1919764"/>
              <a:gd name="connsiteY41" fmla="*/ 687756 h 1438326"/>
              <a:gd name="connsiteX42" fmla="*/ 68531 w 1919764"/>
              <a:gd name="connsiteY42" fmla="*/ 179502 h 1438326"/>
              <a:gd name="connsiteX43" fmla="*/ 215077 w 1919764"/>
              <a:gd name="connsiteY43" fmla="*/ 136928 h 1438326"/>
              <a:gd name="connsiteX44" fmla="*/ 479357 w 1919764"/>
              <a:gd name="connsiteY44" fmla="*/ 126914 h 1438326"/>
              <a:gd name="connsiteX45" fmla="*/ 548992 w 1919764"/>
              <a:gd name="connsiteY45" fmla="*/ 206183 h 1438326"/>
              <a:gd name="connsiteX46" fmla="*/ 1171956 w 1919764"/>
              <a:gd name="connsiteY46" fmla="*/ 361394 h 1438326"/>
              <a:gd name="connsiteX47" fmla="*/ 1839006 w 1919764"/>
              <a:gd name="connsiteY47" fmla="*/ 565429 h 1438326"/>
              <a:gd name="connsiteX48" fmla="*/ 1768483 w 1919764"/>
              <a:gd name="connsiteY48" fmla="*/ 1213188 h 1438326"/>
              <a:gd name="connsiteX49" fmla="*/ 1091152 w 1919764"/>
              <a:gd name="connsiteY49" fmla="*/ 1338460 h 1438326"/>
              <a:gd name="connsiteX50" fmla="*/ 862751 w 1919764"/>
              <a:gd name="connsiteY50" fmla="*/ 813017 h 1438326"/>
              <a:gd name="connsiteX51" fmla="*/ 315720 w 1919764"/>
              <a:gd name="connsiteY51" fmla="*/ 494813 h 1438326"/>
              <a:gd name="connsiteX52" fmla="*/ 85076 w 1919764"/>
              <a:gd name="connsiteY52" fmla="*/ 675101 h 1438326"/>
              <a:gd name="connsiteX53" fmla="*/ 67036 w 1919764"/>
              <a:gd name="connsiteY53" fmla="*/ 487080 h 1438326"/>
              <a:gd name="connsiteX54" fmla="*/ 9718 w 1919764"/>
              <a:gd name="connsiteY54" fmla="*/ 269109 h 1438326"/>
              <a:gd name="connsiteX55" fmla="*/ 68531 w 1919764"/>
              <a:gd name="connsiteY55" fmla="*/ 179502 h 14383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1919764" h="1438326">
                <a:moveTo>
                  <a:pt x="1367983" y="841682"/>
                </a:moveTo>
                <a:cubicBezTo>
                  <a:pt x="1373045" y="836867"/>
                  <a:pt x="1378796" y="832569"/>
                  <a:pt x="1386577" y="829340"/>
                </a:cubicBezTo>
                <a:cubicBezTo>
                  <a:pt x="1404615" y="826005"/>
                  <a:pt x="1412134" y="829039"/>
                  <a:pt x="1424032" y="840182"/>
                </a:cubicBezTo>
                <a:cubicBezTo>
                  <a:pt x="1439991" y="855457"/>
                  <a:pt x="1446650" y="878089"/>
                  <a:pt x="1441502" y="899651"/>
                </a:cubicBezTo>
                <a:cubicBezTo>
                  <a:pt x="1440899" y="902171"/>
                  <a:pt x="1440148" y="904633"/>
                  <a:pt x="1439212" y="907008"/>
                </a:cubicBezTo>
                <a:lnTo>
                  <a:pt x="1367983" y="841682"/>
                </a:lnTo>
                <a:close/>
                <a:moveTo>
                  <a:pt x="1196645" y="761205"/>
                </a:moveTo>
                <a:lnTo>
                  <a:pt x="1260668" y="819920"/>
                </a:lnTo>
                <a:lnTo>
                  <a:pt x="1260002" y="820088"/>
                </a:lnTo>
                <a:cubicBezTo>
                  <a:pt x="1240214" y="825139"/>
                  <a:pt x="1223252" y="818720"/>
                  <a:pt x="1210222" y="805798"/>
                </a:cubicBezTo>
                <a:lnTo>
                  <a:pt x="1209867" y="806220"/>
                </a:lnTo>
                <a:cubicBezTo>
                  <a:pt x="1198694" y="794085"/>
                  <a:pt x="1193805" y="777501"/>
                  <a:pt x="1196645" y="761205"/>
                </a:cubicBezTo>
                <a:close/>
                <a:moveTo>
                  <a:pt x="1116557" y="687756"/>
                </a:moveTo>
                <a:lnTo>
                  <a:pt x="1135003" y="704673"/>
                </a:lnTo>
                <a:cubicBezTo>
                  <a:pt x="1129150" y="715146"/>
                  <a:pt x="1121573" y="726639"/>
                  <a:pt x="1118710" y="738631"/>
                </a:cubicBezTo>
                <a:cubicBezTo>
                  <a:pt x="1106934" y="786730"/>
                  <a:pt x="1115435" y="826448"/>
                  <a:pt x="1158971" y="866528"/>
                </a:cubicBezTo>
                <a:cubicBezTo>
                  <a:pt x="1189498" y="892454"/>
                  <a:pt x="1229570" y="904230"/>
                  <a:pt x="1269457" y="898997"/>
                </a:cubicBezTo>
                <a:cubicBezTo>
                  <a:pt x="1289403" y="896380"/>
                  <a:pt x="1307830" y="889106"/>
                  <a:pt x="1324240" y="878221"/>
                </a:cubicBezTo>
                <a:lnTo>
                  <a:pt x="1397446" y="945359"/>
                </a:lnTo>
                <a:cubicBezTo>
                  <a:pt x="1375630" y="951450"/>
                  <a:pt x="1352226" y="945254"/>
                  <a:pt x="1336272" y="929168"/>
                </a:cubicBezTo>
                <a:lnTo>
                  <a:pt x="1275171" y="989770"/>
                </a:lnTo>
                <a:cubicBezTo>
                  <a:pt x="1313146" y="1028056"/>
                  <a:pt x="1368883" y="1042765"/>
                  <a:pt x="1420805" y="1028201"/>
                </a:cubicBezTo>
                <a:cubicBezTo>
                  <a:pt x="1436846" y="1023702"/>
                  <a:pt x="1451744" y="1016626"/>
                  <a:pt x="1464862" y="1007185"/>
                </a:cubicBezTo>
                <a:lnTo>
                  <a:pt x="1483430" y="1024214"/>
                </a:lnTo>
                <a:lnTo>
                  <a:pt x="1521615" y="982579"/>
                </a:lnTo>
                <a:lnTo>
                  <a:pt x="1504433" y="966820"/>
                </a:lnTo>
                <a:cubicBezTo>
                  <a:pt x="1514096" y="952743"/>
                  <a:pt x="1521115" y="936771"/>
                  <a:pt x="1525206" y="919634"/>
                </a:cubicBezTo>
                <a:cubicBezTo>
                  <a:pt x="1537509" y="868103"/>
                  <a:pt x="1521434" y="813994"/>
                  <a:pt x="1483064" y="777667"/>
                </a:cubicBezTo>
                <a:lnTo>
                  <a:pt x="1483295" y="777397"/>
                </a:lnTo>
                <a:cubicBezTo>
                  <a:pt x="1482781" y="776961"/>
                  <a:pt x="1482263" y="776529"/>
                  <a:pt x="1481663" y="776198"/>
                </a:cubicBezTo>
                <a:lnTo>
                  <a:pt x="1481109" y="775615"/>
                </a:lnTo>
                <a:cubicBezTo>
                  <a:pt x="1481077" y="775650"/>
                  <a:pt x="1481045" y="775684"/>
                  <a:pt x="1481013" y="775719"/>
                </a:cubicBezTo>
                <a:cubicBezTo>
                  <a:pt x="1450904" y="751367"/>
                  <a:pt x="1410349" y="738117"/>
                  <a:pt x="1373671" y="748158"/>
                </a:cubicBezTo>
                <a:cubicBezTo>
                  <a:pt x="1349683" y="754727"/>
                  <a:pt x="1329203" y="766542"/>
                  <a:pt x="1308073" y="786741"/>
                </a:cubicBezTo>
                <a:lnTo>
                  <a:pt x="1232314" y="717263"/>
                </a:lnTo>
                <a:lnTo>
                  <a:pt x="1236738" y="715352"/>
                </a:lnTo>
                <a:cubicBezTo>
                  <a:pt x="1256409" y="709835"/>
                  <a:pt x="1277526" y="715408"/>
                  <a:pt x="1291914" y="729914"/>
                </a:cubicBezTo>
                <a:lnTo>
                  <a:pt x="1346919" y="675359"/>
                </a:lnTo>
                <a:cubicBezTo>
                  <a:pt x="1312732" y="640891"/>
                  <a:pt x="1262557" y="627651"/>
                  <a:pt x="1215815" y="640762"/>
                </a:cubicBezTo>
                <a:cubicBezTo>
                  <a:pt x="1199852" y="645240"/>
                  <a:pt x="1185145" y="652551"/>
                  <a:pt x="1172385" y="662303"/>
                </a:cubicBezTo>
                <a:lnTo>
                  <a:pt x="1154741" y="646122"/>
                </a:lnTo>
                <a:lnTo>
                  <a:pt x="1116557" y="687756"/>
                </a:lnTo>
                <a:close/>
                <a:moveTo>
                  <a:pt x="68531" y="179502"/>
                </a:moveTo>
                <a:cubicBezTo>
                  <a:pt x="120520" y="123785"/>
                  <a:pt x="156372" y="154702"/>
                  <a:pt x="215077" y="136928"/>
                </a:cubicBezTo>
                <a:cubicBezTo>
                  <a:pt x="293349" y="113229"/>
                  <a:pt x="421774" y="-152565"/>
                  <a:pt x="479357" y="126914"/>
                </a:cubicBezTo>
                <a:cubicBezTo>
                  <a:pt x="542057" y="197759"/>
                  <a:pt x="497492" y="166309"/>
                  <a:pt x="548992" y="206183"/>
                </a:cubicBezTo>
                <a:lnTo>
                  <a:pt x="1171956" y="361394"/>
                </a:lnTo>
                <a:cubicBezTo>
                  <a:pt x="1423376" y="350921"/>
                  <a:pt x="1739585" y="423464"/>
                  <a:pt x="1839006" y="565429"/>
                </a:cubicBezTo>
                <a:cubicBezTo>
                  <a:pt x="1938427" y="707395"/>
                  <a:pt x="1977646" y="981555"/>
                  <a:pt x="1768483" y="1213188"/>
                </a:cubicBezTo>
                <a:cubicBezTo>
                  <a:pt x="1551785" y="1475245"/>
                  <a:pt x="1283263" y="1496812"/>
                  <a:pt x="1091152" y="1338460"/>
                </a:cubicBezTo>
                <a:cubicBezTo>
                  <a:pt x="935007" y="1194435"/>
                  <a:pt x="901963" y="962101"/>
                  <a:pt x="862751" y="813017"/>
                </a:cubicBezTo>
                <a:lnTo>
                  <a:pt x="315720" y="494813"/>
                </a:lnTo>
                <a:cubicBezTo>
                  <a:pt x="288475" y="580662"/>
                  <a:pt x="147882" y="686779"/>
                  <a:pt x="85076" y="675101"/>
                </a:cubicBezTo>
                <a:cubicBezTo>
                  <a:pt x="-19406" y="644513"/>
                  <a:pt x="24732" y="576187"/>
                  <a:pt x="67036" y="487080"/>
                </a:cubicBezTo>
                <a:cubicBezTo>
                  <a:pt x="147487" y="320661"/>
                  <a:pt x="-44197" y="440379"/>
                  <a:pt x="9718" y="269109"/>
                </a:cubicBezTo>
                <a:cubicBezTo>
                  <a:pt x="32078" y="226272"/>
                  <a:pt x="51201" y="198074"/>
                  <a:pt x="68531" y="17950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3AC9F08-21A7-42E7-9EA7-D6FE2C0B807E}"/>
              </a:ext>
            </a:extLst>
          </p:cNvPr>
          <p:cNvGrpSpPr/>
          <p:nvPr/>
        </p:nvGrpSpPr>
        <p:grpSpPr>
          <a:xfrm flipH="1">
            <a:off x="6733684" y="2443095"/>
            <a:ext cx="2061606" cy="753164"/>
            <a:chOff x="2181528" y="3397417"/>
            <a:chExt cx="2100224" cy="767272"/>
          </a:xfrm>
        </p:grpSpPr>
        <p:sp>
          <p:nvSpPr>
            <p:cNvPr id="13" name="Freeform 20">
              <a:extLst>
                <a:ext uri="{FF2B5EF4-FFF2-40B4-BE49-F238E27FC236}">
                  <a16:creationId xmlns:a16="http://schemas.microsoft.com/office/drawing/2014/main" id="{92FBF903-2FCE-4859-90A1-FD053351919E}"/>
                </a:ext>
              </a:extLst>
            </p:cNvPr>
            <p:cNvSpPr/>
            <p:nvPr/>
          </p:nvSpPr>
          <p:spPr>
            <a:xfrm>
              <a:off x="3500604" y="3397417"/>
              <a:ext cx="781148" cy="767272"/>
            </a:xfrm>
            <a:custGeom>
              <a:avLst/>
              <a:gdLst>
                <a:gd name="connsiteX0" fmla="*/ 543464 w 1086928"/>
                <a:gd name="connsiteY0" fmla="*/ 0 h 1000664"/>
                <a:gd name="connsiteX1" fmla="*/ 0 w 1086928"/>
                <a:gd name="connsiteY1" fmla="*/ 276045 h 1000664"/>
                <a:gd name="connsiteX2" fmla="*/ 0 w 1086928"/>
                <a:gd name="connsiteY2" fmla="*/ 862641 h 1000664"/>
                <a:gd name="connsiteX3" fmla="*/ 362309 w 1086928"/>
                <a:gd name="connsiteY3" fmla="*/ 974784 h 1000664"/>
                <a:gd name="connsiteX4" fmla="*/ 923026 w 1086928"/>
                <a:gd name="connsiteY4" fmla="*/ 1000664 h 1000664"/>
                <a:gd name="connsiteX5" fmla="*/ 974785 w 1086928"/>
                <a:gd name="connsiteY5" fmla="*/ 793630 h 1000664"/>
                <a:gd name="connsiteX6" fmla="*/ 1017917 w 1086928"/>
                <a:gd name="connsiteY6" fmla="*/ 621101 h 1000664"/>
                <a:gd name="connsiteX7" fmla="*/ 1086928 w 1086928"/>
                <a:gd name="connsiteY7" fmla="*/ 439947 h 1000664"/>
                <a:gd name="connsiteX8" fmla="*/ 1069675 w 1086928"/>
                <a:gd name="connsiteY8" fmla="*/ 224286 h 1000664"/>
                <a:gd name="connsiteX9" fmla="*/ 974785 w 1086928"/>
                <a:gd name="connsiteY9" fmla="*/ 181154 h 1000664"/>
                <a:gd name="connsiteX10" fmla="*/ 491706 w 1086928"/>
                <a:gd name="connsiteY10" fmla="*/ 189781 h 1000664"/>
                <a:gd name="connsiteX11" fmla="*/ 543464 w 1086928"/>
                <a:gd name="connsiteY11" fmla="*/ 0 h 1000664"/>
                <a:gd name="connsiteX0" fmla="*/ 543464 w 1086928"/>
                <a:gd name="connsiteY0" fmla="*/ 0 h 1000664"/>
                <a:gd name="connsiteX1" fmla="*/ 0 w 1086928"/>
                <a:gd name="connsiteY1" fmla="*/ 276045 h 1000664"/>
                <a:gd name="connsiteX2" fmla="*/ 0 w 1086928"/>
                <a:gd name="connsiteY2" fmla="*/ 862641 h 1000664"/>
                <a:gd name="connsiteX3" fmla="*/ 362309 w 1086928"/>
                <a:gd name="connsiteY3" fmla="*/ 974784 h 1000664"/>
                <a:gd name="connsiteX4" fmla="*/ 923026 w 1086928"/>
                <a:gd name="connsiteY4" fmla="*/ 1000664 h 1000664"/>
                <a:gd name="connsiteX5" fmla="*/ 974785 w 1086928"/>
                <a:gd name="connsiteY5" fmla="*/ 793630 h 1000664"/>
                <a:gd name="connsiteX6" fmla="*/ 1017917 w 1086928"/>
                <a:gd name="connsiteY6" fmla="*/ 621101 h 1000664"/>
                <a:gd name="connsiteX7" fmla="*/ 1086928 w 1086928"/>
                <a:gd name="connsiteY7" fmla="*/ 439947 h 1000664"/>
                <a:gd name="connsiteX8" fmla="*/ 1069675 w 1086928"/>
                <a:gd name="connsiteY8" fmla="*/ 224286 h 1000664"/>
                <a:gd name="connsiteX9" fmla="*/ 974785 w 1086928"/>
                <a:gd name="connsiteY9" fmla="*/ 181154 h 1000664"/>
                <a:gd name="connsiteX10" fmla="*/ 491706 w 1086928"/>
                <a:gd name="connsiteY10" fmla="*/ 189781 h 1000664"/>
                <a:gd name="connsiteX11" fmla="*/ 543464 w 1086928"/>
                <a:gd name="connsiteY11" fmla="*/ 0 h 1000664"/>
                <a:gd name="connsiteX0" fmla="*/ 595223 w 1086928"/>
                <a:gd name="connsiteY0" fmla="*/ 0 h 992037"/>
                <a:gd name="connsiteX1" fmla="*/ 0 w 1086928"/>
                <a:gd name="connsiteY1" fmla="*/ 267418 h 992037"/>
                <a:gd name="connsiteX2" fmla="*/ 0 w 1086928"/>
                <a:gd name="connsiteY2" fmla="*/ 854014 h 992037"/>
                <a:gd name="connsiteX3" fmla="*/ 362309 w 1086928"/>
                <a:gd name="connsiteY3" fmla="*/ 966157 h 992037"/>
                <a:gd name="connsiteX4" fmla="*/ 923026 w 1086928"/>
                <a:gd name="connsiteY4" fmla="*/ 992037 h 992037"/>
                <a:gd name="connsiteX5" fmla="*/ 974785 w 1086928"/>
                <a:gd name="connsiteY5" fmla="*/ 785003 h 992037"/>
                <a:gd name="connsiteX6" fmla="*/ 1017917 w 1086928"/>
                <a:gd name="connsiteY6" fmla="*/ 612474 h 992037"/>
                <a:gd name="connsiteX7" fmla="*/ 1086928 w 1086928"/>
                <a:gd name="connsiteY7" fmla="*/ 431320 h 992037"/>
                <a:gd name="connsiteX8" fmla="*/ 1069675 w 1086928"/>
                <a:gd name="connsiteY8" fmla="*/ 215659 h 992037"/>
                <a:gd name="connsiteX9" fmla="*/ 974785 w 1086928"/>
                <a:gd name="connsiteY9" fmla="*/ 172527 h 992037"/>
                <a:gd name="connsiteX10" fmla="*/ 491706 w 1086928"/>
                <a:gd name="connsiteY10" fmla="*/ 181154 h 992037"/>
                <a:gd name="connsiteX11" fmla="*/ 595223 w 1086928"/>
                <a:gd name="connsiteY11" fmla="*/ 0 h 992037"/>
                <a:gd name="connsiteX0" fmla="*/ 595223 w 1086928"/>
                <a:gd name="connsiteY0" fmla="*/ 0 h 992037"/>
                <a:gd name="connsiteX1" fmla="*/ 0 w 1086928"/>
                <a:gd name="connsiteY1" fmla="*/ 267418 h 992037"/>
                <a:gd name="connsiteX2" fmla="*/ 0 w 1086928"/>
                <a:gd name="connsiteY2" fmla="*/ 854014 h 992037"/>
                <a:gd name="connsiteX3" fmla="*/ 362309 w 1086928"/>
                <a:gd name="connsiteY3" fmla="*/ 966157 h 992037"/>
                <a:gd name="connsiteX4" fmla="*/ 923026 w 1086928"/>
                <a:gd name="connsiteY4" fmla="*/ 992037 h 992037"/>
                <a:gd name="connsiteX5" fmla="*/ 974785 w 1086928"/>
                <a:gd name="connsiteY5" fmla="*/ 785003 h 992037"/>
                <a:gd name="connsiteX6" fmla="*/ 1017917 w 1086928"/>
                <a:gd name="connsiteY6" fmla="*/ 612474 h 992037"/>
                <a:gd name="connsiteX7" fmla="*/ 1086928 w 1086928"/>
                <a:gd name="connsiteY7" fmla="*/ 431320 h 992037"/>
                <a:gd name="connsiteX8" fmla="*/ 1069675 w 1086928"/>
                <a:gd name="connsiteY8" fmla="*/ 215659 h 992037"/>
                <a:gd name="connsiteX9" fmla="*/ 974785 w 1086928"/>
                <a:gd name="connsiteY9" fmla="*/ 172527 h 992037"/>
                <a:gd name="connsiteX10" fmla="*/ 491706 w 1086928"/>
                <a:gd name="connsiteY10" fmla="*/ 181154 h 992037"/>
                <a:gd name="connsiteX11" fmla="*/ 595223 w 1086928"/>
                <a:gd name="connsiteY11" fmla="*/ 0 h 992037"/>
                <a:gd name="connsiteX0" fmla="*/ 595223 w 1086928"/>
                <a:gd name="connsiteY0" fmla="*/ 0 h 992037"/>
                <a:gd name="connsiteX1" fmla="*/ 0 w 1086928"/>
                <a:gd name="connsiteY1" fmla="*/ 267418 h 992037"/>
                <a:gd name="connsiteX2" fmla="*/ 0 w 1086928"/>
                <a:gd name="connsiteY2" fmla="*/ 854014 h 992037"/>
                <a:gd name="connsiteX3" fmla="*/ 362309 w 1086928"/>
                <a:gd name="connsiteY3" fmla="*/ 966157 h 992037"/>
                <a:gd name="connsiteX4" fmla="*/ 923026 w 1086928"/>
                <a:gd name="connsiteY4" fmla="*/ 992037 h 992037"/>
                <a:gd name="connsiteX5" fmla="*/ 974785 w 1086928"/>
                <a:gd name="connsiteY5" fmla="*/ 785003 h 992037"/>
                <a:gd name="connsiteX6" fmla="*/ 1017917 w 1086928"/>
                <a:gd name="connsiteY6" fmla="*/ 612474 h 992037"/>
                <a:gd name="connsiteX7" fmla="*/ 1086928 w 1086928"/>
                <a:gd name="connsiteY7" fmla="*/ 431320 h 992037"/>
                <a:gd name="connsiteX8" fmla="*/ 1069675 w 1086928"/>
                <a:gd name="connsiteY8" fmla="*/ 215659 h 992037"/>
                <a:gd name="connsiteX9" fmla="*/ 974785 w 1086928"/>
                <a:gd name="connsiteY9" fmla="*/ 172527 h 992037"/>
                <a:gd name="connsiteX10" fmla="*/ 491706 w 1086928"/>
                <a:gd name="connsiteY10" fmla="*/ 181154 h 992037"/>
                <a:gd name="connsiteX11" fmla="*/ 595223 w 1086928"/>
                <a:gd name="connsiteY11" fmla="*/ 0 h 992037"/>
                <a:gd name="connsiteX0" fmla="*/ 595223 w 1086928"/>
                <a:gd name="connsiteY0" fmla="*/ 0 h 992037"/>
                <a:gd name="connsiteX1" fmla="*/ 0 w 1086928"/>
                <a:gd name="connsiteY1" fmla="*/ 267418 h 992037"/>
                <a:gd name="connsiteX2" fmla="*/ 0 w 1086928"/>
                <a:gd name="connsiteY2" fmla="*/ 854014 h 992037"/>
                <a:gd name="connsiteX3" fmla="*/ 362309 w 1086928"/>
                <a:gd name="connsiteY3" fmla="*/ 966157 h 992037"/>
                <a:gd name="connsiteX4" fmla="*/ 923026 w 1086928"/>
                <a:gd name="connsiteY4" fmla="*/ 992037 h 992037"/>
                <a:gd name="connsiteX5" fmla="*/ 974785 w 1086928"/>
                <a:gd name="connsiteY5" fmla="*/ 785003 h 992037"/>
                <a:gd name="connsiteX6" fmla="*/ 1017917 w 1086928"/>
                <a:gd name="connsiteY6" fmla="*/ 612474 h 992037"/>
                <a:gd name="connsiteX7" fmla="*/ 1086928 w 1086928"/>
                <a:gd name="connsiteY7" fmla="*/ 431320 h 992037"/>
                <a:gd name="connsiteX8" fmla="*/ 1069675 w 1086928"/>
                <a:gd name="connsiteY8" fmla="*/ 215659 h 992037"/>
                <a:gd name="connsiteX9" fmla="*/ 974785 w 1086928"/>
                <a:gd name="connsiteY9" fmla="*/ 172527 h 992037"/>
                <a:gd name="connsiteX10" fmla="*/ 491706 w 1086928"/>
                <a:gd name="connsiteY10" fmla="*/ 181154 h 992037"/>
                <a:gd name="connsiteX11" fmla="*/ 595223 w 1086928"/>
                <a:gd name="connsiteY11" fmla="*/ 0 h 992037"/>
                <a:gd name="connsiteX0" fmla="*/ 595223 w 1086928"/>
                <a:gd name="connsiteY0" fmla="*/ 0 h 992037"/>
                <a:gd name="connsiteX1" fmla="*/ 0 w 1086928"/>
                <a:gd name="connsiteY1" fmla="*/ 267418 h 992037"/>
                <a:gd name="connsiteX2" fmla="*/ 0 w 1086928"/>
                <a:gd name="connsiteY2" fmla="*/ 854014 h 992037"/>
                <a:gd name="connsiteX3" fmla="*/ 362309 w 1086928"/>
                <a:gd name="connsiteY3" fmla="*/ 966157 h 992037"/>
                <a:gd name="connsiteX4" fmla="*/ 923026 w 1086928"/>
                <a:gd name="connsiteY4" fmla="*/ 992037 h 992037"/>
                <a:gd name="connsiteX5" fmla="*/ 974785 w 1086928"/>
                <a:gd name="connsiteY5" fmla="*/ 785003 h 992037"/>
                <a:gd name="connsiteX6" fmla="*/ 1017917 w 1086928"/>
                <a:gd name="connsiteY6" fmla="*/ 612474 h 992037"/>
                <a:gd name="connsiteX7" fmla="*/ 1086928 w 1086928"/>
                <a:gd name="connsiteY7" fmla="*/ 431320 h 992037"/>
                <a:gd name="connsiteX8" fmla="*/ 1069675 w 1086928"/>
                <a:gd name="connsiteY8" fmla="*/ 215659 h 992037"/>
                <a:gd name="connsiteX9" fmla="*/ 974785 w 1086928"/>
                <a:gd name="connsiteY9" fmla="*/ 172527 h 992037"/>
                <a:gd name="connsiteX10" fmla="*/ 491706 w 1086928"/>
                <a:gd name="connsiteY10" fmla="*/ 181154 h 992037"/>
                <a:gd name="connsiteX11" fmla="*/ 595223 w 1086928"/>
                <a:gd name="connsiteY11" fmla="*/ 0 h 992037"/>
                <a:gd name="connsiteX0" fmla="*/ 595223 w 1086928"/>
                <a:gd name="connsiteY0" fmla="*/ 0 h 992037"/>
                <a:gd name="connsiteX1" fmla="*/ 0 w 1086928"/>
                <a:gd name="connsiteY1" fmla="*/ 267418 h 992037"/>
                <a:gd name="connsiteX2" fmla="*/ 0 w 1086928"/>
                <a:gd name="connsiteY2" fmla="*/ 854014 h 992037"/>
                <a:gd name="connsiteX3" fmla="*/ 362309 w 1086928"/>
                <a:gd name="connsiteY3" fmla="*/ 966157 h 992037"/>
                <a:gd name="connsiteX4" fmla="*/ 923026 w 1086928"/>
                <a:gd name="connsiteY4" fmla="*/ 992037 h 992037"/>
                <a:gd name="connsiteX5" fmla="*/ 974785 w 1086928"/>
                <a:gd name="connsiteY5" fmla="*/ 785003 h 992037"/>
                <a:gd name="connsiteX6" fmla="*/ 1017917 w 1086928"/>
                <a:gd name="connsiteY6" fmla="*/ 612474 h 992037"/>
                <a:gd name="connsiteX7" fmla="*/ 1086928 w 1086928"/>
                <a:gd name="connsiteY7" fmla="*/ 431320 h 992037"/>
                <a:gd name="connsiteX8" fmla="*/ 1069675 w 1086928"/>
                <a:gd name="connsiteY8" fmla="*/ 215659 h 992037"/>
                <a:gd name="connsiteX9" fmla="*/ 974785 w 1086928"/>
                <a:gd name="connsiteY9" fmla="*/ 172527 h 992037"/>
                <a:gd name="connsiteX10" fmla="*/ 491706 w 1086928"/>
                <a:gd name="connsiteY10" fmla="*/ 181154 h 992037"/>
                <a:gd name="connsiteX11" fmla="*/ 595223 w 1086928"/>
                <a:gd name="connsiteY11" fmla="*/ 0 h 992037"/>
                <a:gd name="connsiteX0" fmla="*/ 595223 w 1086928"/>
                <a:gd name="connsiteY0" fmla="*/ 0 h 1006555"/>
                <a:gd name="connsiteX1" fmla="*/ 0 w 1086928"/>
                <a:gd name="connsiteY1" fmla="*/ 267418 h 1006555"/>
                <a:gd name="connsiteX2" fmla="*/ 0 w 1086928"/>
                <a:gd name="connsiteY2" fmla="*/ 854014 h 1006555"/>
                <a:gd name="connsiteX3" fmla="*/ 362309 w 1086928"/>
                <a:gd name="connsiteY3" fmla="*/ 966157 h 1006555"/>
                <a:gd name="connsiteX4" fmla="*/ 923026 w 1086928"/>
                <a:gd name="connsiteY4" fmla="*/ 992037 h 1006555"/>
                <a:gd name="connsiteX5" fmla="*/ 974785 w 1086928"/>
                <a:gd name="connsiteY5" fmla="*/ 785003 h 1006555"/>
                <a:gd name="connsiteX6" fmla="*/ 1017917 w 1086928"/>
                <a:gd name="connsiteY6" fmla="*/ 612474 h 1006555"/>
                <a:gd name="connsiteX7" fmla="*/ 1086928 w 1086928"/>
                <a:gd name="connsiteY7" fmla="*/ 431320 h 1006555"/>
                <a:gd name="connsiteX8" fmla="*/ 1069675 w 1086928"/>
                <a:gd name="connsiteY8" fmla="*/ 215659 h 1006555"/>
                <a:gd name="connsiteX9" fmla="*/ 974785 w 1086928"/>
                <a:gd name="connsiteY9" fmla="*/ 172527 h 1006555"/>
                <a:gd name="connsiteX10" fmla="*/ 491706 w 1086928"/>
                <a:gd name="connsiteY10" fmla="*/ 181154 h 1006555"/>
                <a:gd name="connsiteX11" fmla="*/ 595223 w 1086928"/>
                <a:gd name="connsiteY11" fmla="*/ 0 h 1006555"/>
                <a:gd name="connsiteX0" fmla="*/ 595223 w 1086928"/>
                <a:gd name="connsiteY0" fmla="*/ 0 h 1006555"/>
                <a:gd name="connsiteX1" fmla="*/ 0 w 1086928"/>
                <a:gd name="connsiteY1" fmla="*/ 267418 h 1006555"/>
                <a:gd name="connsiteX2" fmla="*/ 0 w 1086928"/>
                <a:gd name="connsiteY2" fmla="*/ 854014 h 1006555"/>
                <a:gd name="connsiteX3" fmla="*/ 362309 w 1086928"/>
                <a:gd name="connsiteY3" fmla="*/ 966157 h 1006555"/>
                <a:gd name="connsiteX4" fmla="*/ 923026 w 1086928"/>
                <a:gd name="connsiteY4" fmla="*/ 992037 h 1006555"/>
                <a:gd name="connsiteX5" fmla="*/ 974785 w 1086928"/>
                <a:gd name="connsiteY5" fmla="*/ 785003 h 1006555"/>
                <a:gd name="connsiteX6" fmla="*/ 1017917 w 1086928"/>
                <a:gd name="connsiteY6" fmla="*/ 612474 h 1006555"/>
                <a:gd name="connsiteX7" fmla="*/ 1086928 w 1086928"/>
                <a:gd name="connsiteY7" fmla="*/ 431320 h 1006555"/>
                <a:gd name="connsiteX8" fmla="*/ 1069675 w 1086928"/>
                <a:gd name="connsiteY8" fmla="*/ 215659 h 1006555"/>
                <a:gd name="connsiteX9" fmla="*/ 974785 w 1086928"/>
                <a:gd name="connsiteY9" fmla="*/ 172527 h 1006555"/>
                <a:gd name="connsiteX10" fmla="*/ 491706 w 1086928"/>
                <a:gd name="connsiteY10" fmla="*/ 181154 h 1006555"/>
                <a:gd name="connsiteX11" fmla="*/ 595223 w 1086928"/>
                <a:gd name="connsiteY11" fmla="*/ 0 h 1006555"/>
                <a:gd name="connsiteX0" fmla="*/ 595223 w 1086928"/>
                <a:gd name="connsiteY0" fmla="*/ 0 h 1006555"/>
                <a:gd name="connsiteX1" fmla="*/ 0 w 1086928"/>
                <a:gd name="connsiteY1" fmla="*/ 267418 h 1006555"/>
                <a:gd name="connsiteX2" fmla="*/ 0 w 1086928"/>
                <a:gd name="connsiteY2" fmla="*/ 854014 h 1006555"/>
                <a:gd name="connsiteX3" fmla="*/ 362309 w 1086928"/>
                <a:gd name="connsiteY3" fmla="*/ 966157 h 1006555"/>
                <a:gd name="connsiteX4" fmla="*/ 923026 w 1086928"/>
                <a:gd name="connsiteY4" fmla="*/ 992037 h 1006555"/>
                <a:gd name="connsiteX5" fmla="*/ 974785 w 1086928"/>
                <a:gd name="connsiteY5" fmla="*/ 785003 h 1006555"/>
                <a:gd name="connsiteX6" fmla="*/ 1017917 w 1086928"/>
                <a:gd name="connsiteY6" fmla="*/ 612474 h 1006555"/>
                <a:gd name="connsiteX7" fmla="*/ 1086928 w 1086928"/>
                <a:gd name="connsiteY7" fmla="*/ 431320 h 1006555"/>
                <a:gd name="connsiteX8" fmla="*/ 1069675 w 1086928"/>
                <a:gd name="connsiteY8" fmla="*/ 215659 h 1006555"/>
                <a:gd name="connsiteX9" fmla="*/ 974785 w 1086928"/>
                <a:gd name="connsiteY9" fmla="*/ 172527 h 1006555"/>
                <a:gd name="connsiteX10" fmla="*/ 491706 w 1086928"/>
                <a:gd name="connsiteY10" fmla="*/ 181154 h 1006555"/>
                <a:gd name="connsiteX11" fmla="*/ 595223 w 1086928"/>
                <a:gd name="connsiteY11" fmla="*/ 0 h 1006555"/>
                <a:gd name="connsiteX0" fmla="*/ 595223 w 1086928"/>
                <a:gd name="connsiteY0" fmla="*/ 0 h 1006555"/>
                <a:gd name="connsiteX1" fmla="*/ 0 w 1086928"/>
                <a:gd name="connsiteY1" fmla="*/ 267418 h 1006555"/>
                <a:gd name="connsiteX2" fmla="*/ 0 w 1086928"/>
                <a:gd name="connsiteY2" fmla="*/ 854014 h 1006555"/>
                <a:gd name="connsiteX3" fmla="*/ 362309 w 1086928"/>
                <a:gd name="connsiteY3" fmla="*/ 966157 h 1006555"/>
                <a:gd name="connsiteX4" fmla="*/ 923026 w 1086928"/>
                <a:gd name="connsiteY4" fmla="*/ 992037 h 1006555"/>
                <a:gd name="connsiteX5" fmla="*/ 974785 w 1086928"/>
                <a:gd name="connsiteY5" fmla="*/ 785003 h 1006555"/>
                <a:gd name="connsiteX6" fmla="*/ 1017917 w 1086928"/>
                <a:gd name="connsiteY6" fmla="*/ 612474 h 1006555"/>
                <a:gd name="connsiteX7" fmla="*/ 1086928 w 1086928"/>
                <a:gd name="connsiteY7" fmla="*/ 431320 h 1006555"/>
                <a:gd name="connsiteX8" fmla="*/ 1069675 w 1086928"/>
                <a:gd name="connsiteY8" fmla="*/ 215659 h 1006555"/>
                <a:gd name="connsiteX9" fmla="*/ 974785 w 1086928"/>
                <a:gd name="connsiteY9" fmla="*/ 172527 h 1006555"/>
                <a:gd name="connsiteX10" fmla="*/ 491706 w 1086928"/>
                <a:gd name="connsiteY10" fmla="*/ 181154 h 1006555"/>
                <a:gd name="connsiteX11" fmla="*/ 595223 w 1086928"/>
                <a:gd name="connsiteY11" fmla="*/ 0 h 1006555"/>
                <a:gd name="connsiteX0" fmla="*/ 595223 w 1086928"/>
                <a:gd name="connsiteY0" fmla="*/ 0 h 1006555"/>
                <a:gd name="connsiteX1" fmla="*/ 0 w 1086928"/>
                <a:gd name="connsiteY1" fmla="*/ 267418 h 1006555"/>
                <a:gd name="connsiteX2" fmla="*/ 0 w 1086928"/>
                <a:gd name="connsiteY2" fmla="*/ 854014 h 1006555"/>
                <a:gd name="connsiteX3" fmla="*/ 362309 w 1086928"/>
                <a:gd name="connsiteY3" fmla="*/ 966157 h 1006555"/>
                <a:gd name="connsiteX4" fmla="*/ 923026 w 1086928"/>
                <a:gd name="connsiteY4" fmla="*/ 992037 h 1006555"/>
                <a:gd name="connsiteX5" fmla="*/ 974785 w 1086928"/>
                <a:gd name="connsiteY5" fmla="*/ 785003 h 1006555"/>
                <a:gd name="connsiteX6" fmla="*/ 1017917 w 1086928"/>
                <a:gd name="connsiteY6" fmla="*/ 612474 h 1006555"/>
                <a:gd name="connsiteX7" fmla="*/ 1086928 w 1086928"/>
                <a:gd name="connsiteY7" fmla="*/ 431320 h 1006555"/>
                <a:gd name="connsiteX8" fmla="*/ 1069675 w 1086928"/>
                <a:gd name="connsiteY8" fmla="*/ 215659 h 1006555"/>
                <a:gd name="connsiteX9" fmla="*/ 974785 w 1086928"/>
                <a:gd name="connsiteY9" fmla="*/ 172527 h 1006555"/>
                <a:gd name="connsiteX10" fmla="*/ 491706 w 1086928"/>
                <a:gd name="connsiteY10" fmla="*/ 181154 h 1006555"/>
                <a:gd name="connsiteX11" fmla="*/ 595223 w 1086928"/>
                <a:gd name="connsiteY11" fmla="*/ 0 h 1006555"/>
                <a:gd name="connsiteX0" fmla="*/ 595223 w 1086928"/>
                <a:gd name="connsiteY0" fmla="*/ 0 h 980502"/>
                <a:gd name="connsiteX1" fmla="*/ 0 w 1086928"/>
                <a:gd name="connsiteY1" fmla="*/ 267418 h 980502"/>
                <a:gd name="connsiteX2" fmla="*/ 0 w 1086928"/>
                <a:gd name="connsiteY2" fmla="*/ 854014 h 980502"/>
                <a:gd name="connsiteX3" fmla="*/ 362309 w 1086928"/>
                <a:gd name="connsiteY3" fmla="*/ 966157 h 980502"/>
                <a:gd name="connsiteX4" fmla="*/ 934932 w 1086928"/>
                <a:gd name="connsiteY4" fmla="*/ 946794 h 980502"/>
                <a:gd name="connsiteX5" fmla="*/ 974785 w 1086928"/>
                <a:gd name="connsiteY5" fmla="*/ 785003 h 980502"/>
                <a:gd name="connsiteX6" fmla="*/ 1017917 w 1086928"/>
                <a:gd name="connsiteY6" fmla="*/ 612474 h 980502"/>
                <a:gd name="connsiteX7" fmla="*/ 1086928 w 1086928"/>
                <a:gd name="connsiteY7" fmla="*/ 431320 h 980502"/>
                <a:gd name="connsiteX8" fmla="*/ 1069675 w 1086928"/>
                <a:gd name="connsiteY8" fmla="*/ 215659 h 980502"/>
                <a:gd name="connsiteX9" fmla="*/ 974785 w 1086928"/>
                <a:gd name="connsiteY9" fmla="*/ 172527 h 980502"/>
                <a:gd name="connsiteX10" fmla="*/ 491706 w 1086928"/>
                <a:gd name="connsiteY10" fmla="*/ 181154 h 980502"/>
                <a:gd name="connsiteX11" fmla="*/ 595223 w 1086928"/>
                <a:gd name="connsiteY11" fmla="*/ 0 h 980502"/>
                <a:gd name="connsiteX0" fmla="*/ 595223 w 1086928"/>
                <a:gd name="connsiteY0" fmla="*/ 0 h 1010346"/>
                <a:gd name="connsiteX1" fmla="*/ 0 w 1086928"/>
                <a:gd name="connsiteY1" fmla="*/ 267418 h 1010346"/>
                <a:gd name="connsiteX2" fmla="*/ 0 w 1086928"/>
                <a:gd name="connsiteY2" fmla="*/ 854014 h 1010346"/>
                <a:gd name="connsiteX3" fmla="*/ 362309 w 1086928"/>
                <a:gd name="connsiteY3" fmla="*/ 966157 h 1010346"/>
                <a:gd name="connsiteX4" fmla="*/ 925407 w 1086928"/>
                <a:gd name="connsiteY4" fmla="*/ 996801 h 1010346"/>
                <a:gd name="connsiteX5" fmla="*/ 974785 w 1086928"/>
                <a:gd name="connsiteY5" fmla="*/ 785003 h 1010346"/>
                <a:gd name="connsiteX6" fmla="*/ 1017917 w 1086928"/>
                <a:gd name="connsiteY6" fmla="*/ 612474 h 1010346"/>
                <a:gd name="connsiteX7" fmla="*/ 1086928 w 1086928"/>
                <a:gd name="connsiteY7" fmla="*/ 431320 h 1010346"/>
                <a:gd name="connsiteX8" fmla="*/ 1069675 w 1086928"/>
                <a:gd name="connsiteY8" fmla="*/ 215659 h 1010346"/>
                <a:gd name="connsiteX9" fmla="*/ 974785 w 1086928"/>
                <a:gd name="connsiteY9" fmla="*/ 172527 h 1010346"/>
                <a:gd name="connsiteX10" fmla="*/ 491706 w 1086928"/>
                <a:gd name="connsiteY10" fmla="*/ 181154 h 1010346"/>
                <a:gd name="connsiteX11" fmla="*/ 595223 w 1086928"/>
                <a:gd name="connsiteY11" fmla="*/ 0 h 1010346"/>
                <a:gd name="connsiteX0" fmla="*/ 595223 w 1086928"/>
                <a:gd name="connsiteY0" fmla="*/ 0 h 1010346"/>
                <a:gd name="connsiteX1" fmla="*/ 0 w 1086928"/>
                <a:gd name="connsiteY1" fmla="*/ 267418 h 1010346"/>
                <a:gd name="connsiteX2" fmla="*/ 0 w 1086928"/>
                <a:gd name="connsiteY2" fmla="*/ 854014 h 1010346"/>
                <a:gd name="connsiteX3" fmla="*/ 362309 w 1086928"/>
                <a:gd name="connsiteY3" fmla="*/ 966157 h 1010346"/>
                <a:gd name="connsiteX4" fmla="*/ 925407 w 1086928"/>
                <a:gd name="connsiteY4" fmla="*/ 996801 h 1010346"/>
                <a:gd name="connsiteX5" fmla="*/ 974785 w 1086928"/>
                <a:gd name="connsiteY5" fmla="*/ 785003 h 1010346"/>
                <a:gd name="connsiteX6" fmla="*/ 1017917 w 1086928"/>
                <a:gd name="connsiteY6" fmla="*/ 612474 h 1010346"/>
                <a:gd name="connsiteX7" fmla="*/ 1086928 w 1086928"/>
                <a:gd name="connsiteY7" fmla="*/ 431320 h 1010346"/>
                <a:gd name="connsiteX8" fmla="*/ 1069675 w 1086928"/>
                <a:gd name="connsiteY8" fmla="*/ 215659 h 1010346"/>
                <a:gd name="connsiteX9" fmla="*/ 974785 w 1086928"/>
                <a:gd name="connsiteY9" fmla="*/ 172527 h 1010346"/>
                <a:gd name="connsiteX10" fmla="*/ 491706 w 1086928"/>
                <a:gd name="connsiteY10" fmla="*/ 181154 h 1010346"/>
                <a:gd name="connsiteX11" fmla="*/ 595223 w 1086928"/>
                <a:gd name="connsiteY11" fmla="*/ 0 h 1010346"/>
                <a:gd name="connsiteX0" fmla="*/ 595223 w 1086928"/>
                <a:gd name="connsiteY0" fmla="*/ 0 h 1010346"/>
                <a:gd name="connsiteX1" fmla="*/ 0 w 1086928"/>
                <a:gd name="connsiteY1" fmla="*/ 267418 h 1010346"/>
                <a:gd name="connsiteX2" fmla="*/ 0 w 1086928"/>
                <a:gd name="connsiteY2" fmla="*/ 854014 h 1010346"/>
                <a:gd name="connsiteX3" fmla="*/ 362309 w 1086928"/>
                <a:gd name="connsiteY3" fmla="*/ 966157 h 1010346"/>
                <a:gd name="connsiteX4" fmla="*/ 925407 w 1086928"/>
                <a:gd name="connsiteY4" fmla="*/ 996801 h 1010346"/>
                <a:gd name="connsiteX5" fmla="*/ 981929 w 1086928"/>
                <a:gd name="connsiteY5" fmla="*/ 820721 h 1010346"/>
                <a:gd name="connsiteX6" fmla="*/ 1017917 w 1086928"/>
                <a:gd name="connsiteY6" fmla="*/ 612474 h 1010346"/>
                <a:gd name="connsiteX7" fmla="*/ 1086928 w 1086928"/>
                <a:gd name="connsiteY7" fmla="*/ 431320 h 1010346"/>
                <a:gd name="connsiteX8" fmla="*/ 1069675 w 1086928"/>
                <a:gd name="connsiteY8" fmla="*/ 215659 h 1010346"/>
                <a:gd name="connsiteX9" fmla="*/ 974785 w 1086928"/>
                <a:gd name="connsiteY9" fmla="*/ 172527 h 1010346"/>
                <a:gd name="connsiteX10" fmla="*/ 491706 w 1086928"/>
                <a:gd name="connsiteY10" fmla="*/ 181154 h 1010346"/>
                <a:gd name="connsiteX11" fmla="*/ 595223 w 1086928"/>
                <a:gd name="connsiteY11" fmla="*/ 0 h 1010346"/>
                <a:gd name="connsiteX0" fmla="*/ 925407 w 1086928"/>
                <a:gd name="connsiteY0" fmla="*/ 996801 h 1088241"/>
                <a:gd name="connsiteX1" fmla="*/ 981929 w 1086928"/>
                <a:gd name="connsiteY1" fmla="*/ 820721 h 1088241"/>
                <a:gd name="connsiteX2" fmla="*/ 1017917 w 1086928"/>
                <a:gd name="connsiteY2" fmla="*/ 612474 h 1088241"/>
                <a:gd name="connsiteX3" fmla="*/ 1086928 w 1086928"/>
                <a:gd name="connsiteY3" fmla="*/ 431320 h 1088241"/>
                <a:gd name="connsiteX4" fmla="*/ 1069675 w 1086928"/>
                <a:gd name="connsiteY4" fmla="*/ 215659 h 1088241"/>
                <a:gd name="connsiteX5" fmla="*/ 974785 w 1086928"/>
                <a:gd name="connsiteY5" fmla="*/ 172527 h 1088241"/>
                <a:gd name="connsiteX6" fmla="*/ 491706 w 1086928"/>
                <a:gd name="connsiteY6" fmla="*/ 181154 h 1088241"/>
                <a:gd name="connsiteX7" fmla="*/ 595223 w 1086928"/>
                <a:gd name="connsiteY7" fmla="*/ 0 h 1088241"/>
                <a:gd name="connsiteX8" fmla="*/ 0 w 1086928"/>
                <a:gd name="connsiteY8" fmla="*/ 267418 h 1088241"/>
                <a:gd name="connsiteX9" fmla="*/ 0 w 1086928"/>
                <a:gd name="connsiteY9" fmla="*/ 854014 h 1088241"/>
                <a:gd name="connsiteX10" fmla="*/ 362309 w 1086928"/>
                <a:gd name="connsiteY10" fmla="*/ 966157 h 1088241"/>
                <a:gd name="connsiteX11" fmla="*/ 1016847 w 1086928"/>
                <a:gd name="connsiteY11" fmla="*/ 1088241 h 1088241"/>
                <a:gd name="connsiteX0" fmla="*/ 925407 w 1086928"/>
                <a:gd name="connsiteY0" fmla="*/ 996801 h 1088241"/>
                <a:gd name="connsiteX1" fmla="*/ 981929 w 1086928"/>
                <a:gd name="connsiteY1" fmla="*/ 820721 h 1088241"/>
                <a:gd name="connsiteX2" fmla="*/ 1017917 w 1086928"/>
                <a:gd name="connsiteY2" fmla="*/ 612474 h 1088241"/>
                <a:gd name="connsiteX3" fmla="*/ 1086928 w 1086928"/>
                <a:gd name="connsiteY3" fmla="*/ 431320 h 1088241"/>
                <a:gd name="connsiteX4" fmla="*/ 1069675 w 1086928"/>
                <a:gd name="connsiteY4" fmla="*/ 215659 h 1088241"/>
                <a:gd name="connsiteX5" fmla="*/ 974785 w 1086928"/>
                <a:gd name="connsiteY5" fmla="*/ 172527 h 1088241"/>
                <a:gd name="connsiteX6" fmla="*/ 491706 w 1086928"/>
                <a:gd name="connsiteY6" fmla="*/ 181154 h 1088241"/>
                <a:gd name="connsiteX7" fmla="*/ 595223 w 1086928"/>
                <a:gd name="connsiteY7" fmla="*/ 0 h 1088241"/>
                <a:gd name="connsiteX8" fmla="*/ 0 w 1086928"/>
                <a:gd name="connsiteY8" fmla="*/ 267418 h 1088241"/>
                <a:gd name="connsiteX9" fmla="*/ 0 w 1086928"/>
                <a:gd name="connsiteY9" fmla="*/ 854014 h 1088241"/>
                <a:gd name="connsiteX10" fmla="*/ 362309 w 1086928"/>
                <a:gd name="connsiteY10" fmla="*/ 966157 h 1088241"/>
                <a:gd name="connsiteX11" fmla="*/ 1016847 w 1086928"/>
                <a:gd name="connsiteY11" fmla="*/ 1088241 h 1088241"/>
                <a:gd name="connsiteX0" fmla="*/ 925407 w 1086928"/>
                <a:gd name="connsiteY0" fmla="*/ 996801 h 996801"/>
                <a:gd name="connsiteX1" fmla="*/ 981929 w 1086928"/>
                <a:gd name="connsiteY1" fmla="*/ 820721 h 996801"/>
                <a:gd name="connsiteX2" fmla="*/ 1017917 w 1086928"/>
                <a:gd name="connsiteY2" fmla="*/ 612474 h 996801"/>
                <a:gd name="connsiteX3" fmla="*/ 1086928 w 1086928"/>
                <a:gd name="connsiteY3" fmla="*/ 431320 h 996801"/>
                <a:gd name="connsiteX4" fmla="*/ 1069675 w 1086928"/>
                <a:gd name="connsiteY4" fmla="*/ 215659 h 996801"/>
                <a:gd name="connsiteX5" fmla="*/ 974785 w 1086928"/>
                <a:gd name="connsiteY5" fmla="*/ 172527 h 996801"/>
                <a:gd name="connsiteX6" fmla="*/ 491706 w 1086928"/>
                <a:gd name="connsiteY6" fmla="*/ 181154 h 996801"/>
                <a:gd name="connsiteX7" fmla="*/ 595223 w 1086928"/>
                <a:gd name="connsiteY7" fmla="*/ 0 h 996801"/>
                <a:gd name="connsiteX8" fmla="*/ 0 w 1086928"/>
                <a:gd name="connsiteY8" fmla="*/ 267418 h 996801"/>
                <a:gd name="connsiteX9" fmla="*/ 0 w 1086928"/>
                <a:gd name="connsiteY9" fmla="*/ 854014 h 996801"/>
                <a:gd name="connsiteX10" fmla="*/ 362309 w 1086928"/>
                <a:gd name="connsiteY10" fmla="*/ 966157 h 996801"/>
                <a:gd name="connsiteX0" fmla="*/ 925407 w 1086928"/>
                <a:gd name="connsiteY0" fmla="*/ 996801 h 996801"/>
                <a:gd name="connsiteX1" fmla="*/ 981929 w 1086928"/>
                <a:gd name="connsiteY1" fmla="*/ 820721 h 996801"/>
                <a:gd name="connsiteX2" fmla="*/ 1017917 w 1086928"/>
                <a:gd name="connsiteY2" fmla="*/ 612474 h 996801"/>
                <a:gd name="connsiteX3" fmla="*/ 1086928 w 1086928"/>
                <a:gd name="connsiteY3" fmla="*/ 431320 h 996801"/>
                <a:gd name="connsiteX4" fmla="*/ 1069675 w 1086928"/>
                <a:gd name="connsiteY4" fmla="*/ 215659 h 996801"/>
                <a:gd name="connsiteX5" fmla="*/ 974785 w 1086928"/>
                <a:gd name="connsiteY5" fmla="*/ 172527 h 996801"/>
                <a:gd name="connsiteX6" fmla="*/ 491706 w 1086928"/>
                <a:gd name="connsiteY6" fmla="*/ 181154 h 996801"/>
                <a:gd name="connsiteX7" fmla="*/ 595223 w 1086928"/>
                <a:gd name="connsiteY7" fmla="*/ 0 h 996801"/>
                <a:gd name="connsiteX8" fmla="*/ 0 w 1086928"/>
                <a:gd name="connsiteY8" fmla="*/ 267418 h 996801"/>
                <a:gd name="connsiteX9" fmla="*/ 0 w 1086928"/>
                <a:gd name="connsiteY9" fmla="*/ 854014 h 996801"/>
                <a:gd name="connsiteX10" fmla="*/ 362309 w 1086928"/>
                <a:gd name="connsiteY10" fmla="*/ 966157 h 996801"/>
                <a:gd name="connsiteX0" fmla="*/ 925407 w 1086928"/>
                <a:gd name="connsiteY0" fmla="*/ 996801 h 996801"/>
                <a:gd name="connsiteX1" fmla="*/ 981929 w 1086928"/>
                <a:gd name="connsiteY1" fmla="*/ 820721 h 996801"/>
                <a:gd name="connsiteX2" fmla="*/ 1017917 w 1086928"/>
                <a:gd name="connsiteY2" fmla="*/ 612474 h 996801"/>
                <a:gd name="connsiteX3" fmla="*/ 1086928 w 1086928"/>
                <a:gd name="connsiteY3" fmla="*/ 431320 h 996801"/>
                <a:gd name="connsiteX4" fmla="*/ 1069675 w 1086928"/>
                <a:gd name="connsiteY4" fmla="*/ 215659 h 996801"/>
                <a:gd name="connsiteX5" fmla="*/ 974785 w 1086928"/>
                <a:gd name="connsiteY5" fmla="*/ 172527 h 996801"/>
                <a:gd name="connsiteX6" fmla="*/ 491706 w 1086928"/>
                <a:gd name="connsiteY6" fmla="*/ 181154 h 996801"/>
                <a:gd name="connsiteX7" fmla="*/ 595223 w 1086928"/>
                <a:gd name="connsiteY7" fmla="*/ 0 h 996801"/>
                <a:gd name="connsiteX8" fmla="*/ 0 w 1086928"/>
                <a:gd name="connsiteY8" fmla="*/ 267418 h 996801"/>
                <a:gd name="connsiteX9" fmla="*/ 0 w 1086928"/>
                <a:gd name="connsiteY9" fmla="*/ 854014 h 996801"/>
                <a:gd name="connsiteX10" fmla="*/ 362309 w 1086928"/>
                <a:gd name="connsiteY10" fmla="*/ 966157 h 996801"/>
                <a:gd name="connsiteX0" fmla="*/ 925407 w 1086928"/>
                <a:gd name="connsiteY0" fmla="*/ 996801 h 996801"/>
                <a:gd name="connsiteX1" fmla="*/ 981929 w 1086928"/>
                <a:gd name="connsiteY1" fmla="*/ 820721 h 996801"/>
                <a:gd name="connsiteX2" fmla="*/ 1017917 w 1086928"/>
                <a:gd name="connsiteY2" fmla="*/ 612474 h 996801"/>
                <a:gd name="connsiteX3" fmla="*/ 1086928 w 1086928"/>
                <a:gd name="connsiteY3" fmla="*/ 431320 h 996801"/>
                <a:gd name="connsiteX4" fmla="*/ 1069675 w 1086928"/>
                <a:gd name="connsiteY4" fmla="*/ 215659 h 996801"/>
                <a:gd name="connsiteX5" fmla="*/ 974785 w 1086928"/>
                <a:gd name="connsiteY5" fmla="*/ 172527 h 996801"/>
                <a:gd name="connsiteX6" fmla="*/ 491706 w 1086928"/>
                <a:gd name="connsiteY6" fmla="*/ 181154 h 996801"/>
                <a:gd name="connsiteX7" fmla="*/ 595223 w 1086928"/>
                <a:gd name="connsiteY7" fmla="*/ 0 h 996801"/>
                <a:gd name="connsiteX8" fmla="*/ 0 w 1086928"/>
                <a:gd name="connsiteY8" fmla="*/ 267418 h 996801"/>
                <a:gd name="connsiteX9" fmla="*/ 0 w 1086928"/>
                <a:gd name="connsiteY9" fmla="*/ 854014 h 996801"/>
                <a:gd name="connsiteX10" fmla="*/ 362309 w 1086928"/>
                <a:gd name="connsiteY10" fmla="*/ 966157 h 996801"/>
                <a:gd name="connsiteX0" fmla="*/ 925407 w 1086928"/>
                <a:gd name="connsiteY0" fmla="*/ 996801 h 996801"/>
                <a:gd name="connsiteX1" fmla="*/ 981929 w 1086928"/>
                <a:gd name="connsiteY1" fmla="*/ 820721 h 996801"/>
                <a:gd name="connsiteX2" fmla="*/ 1017917 w 1086928"/>
                <a:gd name="connsiteY2" fmla="*/ 612474 h 996801"/>
                <a:gd name="connsiteX3" fmla="*/ 1086928 w 1086928"/>
                <a:gd name="connsiteY3" fmla="*/ 431320 h 996801"/>
                <a:gd name="connsiteX4" fmla="*/ 1069675 w 1086928"/>
                <a:gd name="connsiteY4" fmla="*/ 215659 h 996801"/>
                <a:gd name="connsiteX5" fmla="*/ 974785 w 1086928"/>
                <a:gd name="connsiteY5" fmla="*/ 172527 h 996801"/>
                <a:gd name="connsiteX6" fmla="*/ 491706 w 1086928"/>
                <a:gd name="connsiteY6" fmla="*/ 181154 h 996801"/>
                <a:gd name="connsiteX7" fmla="*/ 595223 w 1086928"/>
                <a:gd name="connsiteY7" fmla="*/ 0 h 996801"/>
                <a:gd name="connsiteX8" fmla="*/ 0 w 1086928"/>
                <a:gd name="connsiteY8" fmla="*/ 267418 h 996801"/>
                <a:gd name="connsiteX9" fmla="*/ 0 w 1086928"/>
                <a:gd name="connsiteY9" fmla="*/ 854014 h 996801"/>
                <a:gd name="connsiteX10" fmla="*/ 362309 w 1086928"/>
                <a:gd name="connsiteY10" fmla="*/ 966157 h 996801"/>
                <a:gd name="connsiteX0" fmla="*/ 925407 w 1086928"/>
                <a:gd name="connsiteY0" fmla="*/ 996801 h 996801"/>
                <a:gd name="connsiteX1" fmla="*/ 981929 w 1086928"/>
                <a:gd name="connsiteY1" fmla="*/ 820721 h 996801"/>
                <a:gd name="connsiteX2" fmla="*/ 1017917 w 1086928"/>
                <a:gd name="connsiteY2" fmla="*/ 612474 h 996801"/>
                <a:gd name="connsiteX3" fmla="*/ 1086928 w 1086928"/>
                <a:gd name="connsiteY3" fmla="*/ 431320 h 996801"/>
                <a:gd name="connsiteX4" fmla="*/ 1069675 w 1086928"/>
                <a:gd name="connsiteY4" fmla="*/ 215659 h 996801"/>
                <a:gd name="connsiteX5" fmla="*/ 974785 w 1086928"/>
                <a:gd name="connsiteY5" fmla="*/ 172527 h 996801"/>
                <a:gd name="connsiteX6" fmla="*/ 491706 w 1086928"/>
                <a:gd name="connsiteY6" fmla="*/ 181154 h 996801"/>
                <a:gd name="connsiteX7" fmla="*/ 595223 w 1086928"/>
                <a:gd name="connsiteY7" fmla="*/ 0 h 996801"/>
                <a:gd name="connsiteX8" fmla="*/ 0 w 1086928"/>
                <a:gd name="connsiteY8" fmla="*/ 267418 h 996801"/>
                <a:gd name="connsiteX9" fmla="*/ 0 w 1086928"/>
                <a:gd name="connsiteY9" fmla="*/ 854014 h 996801"/>
                <a:gd name="connsiteX10" fmla="*/ 362309 w 1086928"/>
                <a:gd name="connsiteY10" fmla="*/ 966157 h 996801"/>
                <a:gd name="connsiteX0" fmla="*/ 925407 w 1086928"/>
                <a:gd name="connsiteY0" fmla="*/ 996801 h 996801"/>
                <a:gd name="connsiteX1" fmla="*/ 981929 w 1086928"/>
                <a:gd name="connsiteY1" fmla="*/ 820721 h 996801"/>
                <a:gd name="connsiteX2" fmla="*/ 1017917 w 1086928"/>
                <a:gd name="connsiteY2" fmla="*/ 612474 h 996801"/>
                <a:gd name="connsiteX3" fmla="*/ 1086928 w 1086928"/>
                <a:gd name="connsiteY3" fmla="*/ 431320 h 996801"/>
                <a:gd name="connsiteX4" fmla="*/ 1069675 w 1086928"/>
                <a:gd name="connsiteY4" fmla="*/ 215659 h 996801"/>
                <a:gd name="connsiteX5" fmla="*/ 974785 w 1086928"/>
                <a:gd name="connsiteY5" fmla="*/ 172527 h 996801"/>
                <a:gd name="connsiteX6" fmla="*/ 491706 w 1086928"/>
                <a:gd name="connsiteY6" fmla="*/ 181154 h 996801"/>
                <a:gd name="connsiteX7" fmla="*/ 595223 w 1086928"/>
                <a:gd name="connsiteY7" fmla="*/ 0 h 996801"/>
                <a:gd name="connsiteX8" fmla="*/ 0 w 1086928"/>
                <a:gd name="connsiteY8" fmla="*/ 267418 h 996801"/>
                <a:gd name="connsiteX9" fmla="*/ 0 w 1086928"/>
                <a:gd name="connsiteY9" fmla="*/ 854014 h 996801"/>
                <a:gd name="connsiteX10" fmla="*/ 362309 w 1086928"/>
                <a:gd name="connsiteY10" fmla="*/ 966157 h 996801"/>
                <a:gd name="connsiteX0" fmla="*/ 925407 w 1086928"/>
                <a:gd name="connsiteY0" fmla="*/ 996801 h 996801"/>
                <a:gd name="connsiteX1" fmla="*/ 981929 w 1086928"/>
                <a:gd name="connsiteY1" fmla="*/ 820721 h 996801"/>
                <a:gd name="connsiteX2" fmla="*/ 1017917 w 1086928"/>
                <a:gd name="connsiteY2" fmla="*/ 612474 h 996801"/>
                <a:gd name="connsiteX3" fmla="*/ 1086928 w 1086928"/>
                <a:gd name="connsiteY3" fmla="*/ 431320 h 996801"/>
                <a:gd name="connsiteX4" fmla="*/ 1069675 w 1086928"/>
                <a:gd name="connsiteY4" fmla="*/ 215659 h 996801"/>
                <a:gd name="connsiteX5" fmla="*/ 974785 w 1086928"/>
                <a:gd name="connsiteY5" fmla="*/ 172527 h 996801"/>
                <a:gd name="connsiteX6" fmla="*/ 491706 w 1086928"/>
                <a:gd name="connsiteY6" fmla="*/ 181154 h 996801"/>
                <a:gd name="connsiteX7" fmla="*/ 595223 w 1086928"/>
                <a:gd name="connsiteY7" fmla="*/ 0 h 996801"/>
                <a:gd name="connsiteX8" fmla="*/ 0 w 1086928"/>
                <a:gd name="connsiteY8" fmla="*/ 267418 h 996801"/>
                <a:gd name="connsiteX9" fmla="*/ 0 w 1086928"/>
                <a:gd name="connsiteY9" fmla="*/ 854014 h 996801"/>
                <a:gd name="connsiteX10" fmla="*/ 362309 w 1086928"/>
                <a:gd name="connsiteY10" fmla="*/ 966157 h 996801"/>
                <a:gd name="connsiteX11" fmla="*/ 925407 w 1086928"/>
                <a:gd name="connsiteY11" fmla="*/ 996801 h 996801"/>
                <a:gd name="connsiteX0" fmla="*/ 925407 w 1086928"/>
                <a:gd name="connsiteY0" fmla="*/ 996801 h 1038224"/>
                <a:gd name="connsiteX1" fmla="*/ 981929 w 1086928"/>
                <a:gd name="connsiteY1" fmla="*/ 820721 h 1038224"/>
                <a:gd name="connsiteX2" fmla="*/ 1017917 w 1086928"/>
                <a:gd name="connsiteY2" fmla="*/ 612474 h 1038224"/>
                <a:gd name="connsiteX3" fmla="*/ 1086928 w 1086928"/>
                <a:gd name="connsiteY3" fmla="*/ 431320 h 1038224"/>
                <a:gd name="connsiteX4" fmla="*/ 1069675 w 1086928"/>
                <a:gd name="connsiteY4" fmla="*/ 215659 h 1038224"/>
                <a:gd name="connsiteX5" fmla="*/ 974785 w 1086928"/>
                <a:gd name="connsiteY5" fmla="*/ 172527 h 1038224"/>
                <a:gd name="connsiteX6" fmla="*/ 491706 w 1086928"/>
                <a:gd name="connsiteY6" fmla="*/ 181154 h 1038224"/>
                <a:gd name="connsiteX7" fmla="*/ 595223 w 1086928"/>
                <a:gd name="connsiteY7" fmla="*/ 0 h 1038224"/>
                <a:gd name="connsiteX8" fmla="*/ 0 w 1086928"/>
                <a:gd name="connsiteY8" fmla="*/ 267418 h 1038224"/>
                <a:gd name="connsiteX9" fmla="*/ 0 w 1086928"/>
                <a:gd name="connsiteY9" fmla="*/ 854014 h 1038224"/>
                <a:gd name="connsiteX10" fmla="*/ 362309 w 1086928"/>
                <a:gd name="connsiteY10" fmla="*/ 966157 h 1038224"/>
                <a:gd name="connsiteX11" fmla="*/ 743220 w 1086928"/>
                <a:gd name="connsiteY11" fmla="*/ 1038224 h 1038224"/>
                <a:gd name="connsiteX12" fmla="*/ 925407 w 1086928"/>
                <a:gd name="connsiteY12" fmla="*/ 996801 h 1038224"/>
                <a:gd name="connsiteX0" fmla="*/ 925407 w 1086928"/>
                <a:gd name="connsiteY0" fmla="*/ 996801 h 1038224"/>
                <a:gd name="connsiteX1" fmla="*/ 981929 w 1086928"/>
                <a:gd name="connsiteY1" fmla="*/ 820721 h 1038224"/>
                <a:gd name="connsiteX2" fmla="*/ 1017917 w 1086928"/>
                <a:gd name="connsiteY2" fmla="*/ 612474 h 1038224"/>
                <a:gd name="connsiteX3" fmla="*/ 1086928 w 1086928"/>
                <a:gd name="connsiteY3" fmla="*/ 431320 h 1038224"/>
                <a:gd name="connsiteX4" fmla="*/ 1069675 w 1086928"/>
                <a:gd name="connsiteY4" fmla="*/ 215659 h 1038224"/>
                <a:gd name="connsiteX5" fmla="*/ 974785 w 1086928"/>
                <a:gd name="connsiteY5" fmla="*/ 172527 h 1038224"/>
                <a:gd name="connsiteX6" fmla="*/ 491706 w 1086928"/>
                <a:gd name="connsiteY6" fmla="*/ 181154 h 1038224"/>
                <a:gd name="connsiteX7" fmla="*/ 595223 w 1086928"/>
                <a:gd name="connsiteY7" fmla="*/ 0 h 1038224"/>
                <a:gd name="connsiteX8" fmla="*/ 0 w 1086928"/>
                <a:gd name="connsiteY8" fmla="*/ 267418 h 1038224"/>
                <a:gd name="connsiteX9" fmla="*/ 0 w 1086928"/>
                <a:gd name="connsiteY9" fmla="*/ 854014 h 1038224"/>
                <a:gd name="connsiteX10" fmla="*/ 362309 w 1086928"/>
                <a:gd name="connsiteY10" fmla="*/ 966157 h 1038224"/>
                <a:gd name="connsiteX11" fmla="*/ 743220 w 1086928"/>
                <a:gd name="connsiteY11" fmla="*/ 1038224 h 1038224"/>
                <a:gd name="connsiteX12" fmla="*/ 925407 w 1086928"/>
                <a:gd name="connsiteY12" fmla="*/ 996801 h 1038224"/>
                <a:gd name="connsiteX0" fmla="*/ 925407 w 1086928"/>
                <a:gd name="connsiteY0" fmla="*/ 996801 h 1005589"/>
                <a:gd name="connsiteX1" fmla="*/ 981929 w 1086928"/>
                <a:gd name="connsiteY1" fmla="*/ 820721 h 1005589"/>
                <a:gd name="connsiteX2" fmla="*/ 1017917 w 1086928"/>
                <a:gd name="connsiteY2" fmla="*/ 612474 h 1005589"/>
                <a:gd name="connsiteX3" fmla="*/ 1086928 w 1086928"/>
                <a:gd name="connsiteY3" fmla="*/ 431320 h 1005589"/>
                <a:gd name="connsiteX4" fmla="*/ 1069675 w 1086928"/>
                <a:gd name="connsiteY4" fmla="*/ 215659 h 1005589"/>
                <a:gd name="connsiteX5" fmla="*/ 974785 w 1086928"/>
                <a:gd name="connsiteY5" fmla="*/ 172527 h 1005589"/>
                <a:gd name="connsiteX6" fmla="*/ 491706 w 1086928"/>
                <a:gd name="connsiteY6" fmla="*/ 181154 h 1005589"/>
                <a:gd name="connsiteX7" fmla="*/ 595223 w 1086928"/>
                <a:gd name="connsiteY7" fmla="*/ 0 h 1005589"/>
                <a:gd name="connsiteX8" fmla="*/ 0 w 1086928"/>
                <a:gd name="connsiteY8" fmla="*/ 267418 h 1005589"/>
                <a:gd name="connsiteX9" fmla="*/ 0 w 1086928"/>
                <a:gd name="connsiteY9" fmla="*/ 854014 h 1005589"/>
                <a:gd name="connsiteX10" fmla="*/ 362309 w 1086928"/>
                <a:gd name="connsiteY10" fmla="*/ 966157 h 1005589"/>
                <a:gd name="connsiteX11" fmla="*/ 925407 w 1086928"/>
                <a:gd name="connsiteY11" fmla="*/ 996801 h 1005589"/>
                <a:gd name="connsiteX0" fmla="*/ 925407 w 1086928"/>
                <a:gd name="connsiteY0" fmla="*/ 996801 h 1013821"/>
                <a:gd name="connsiteX1" fmla="*/ 981929 w 1086928"/>
                <a:gd name="connsiteY1" fmla="*/ 820721 h 1013821"/>
                <a:gd name="connsiteX2" fmla="*/ 1017917 w 1086928"/>
                <a:gd name="connsiteY2" fmla="*/ 612474 h 1013821"/>
                <a:gd name="connsiteX3" fmla="*/ 1086928 w 1086928"/>
                <a:gd name="connsiteY3" fmla="*/ 431320 h 1013821"/>
                <a:gd name="connsiteX4" fmla="*/ 1069675 w 1086928"/>
                <a:gd name="connsiteY4" fmla="*/ 215659 h 1013821"/>
                <a:gd name="connsiteX5" fmla="*/ 974785 w 1086928"/>
                <a:gd name="connsiteY5" fmla="*/ 172527 h 1013821"/>
                <a:gd name="connsiteX6" fmla="*/ 491706 w 1086928"/>
                <a:gd name="connsiteY6" fmla="*/ 181154 h 1013821"/>
                <a:gd name="connsiteX7" fmla="*/ 595223 w 1086928"/>
                <a:gd name="connsiteY7" fmla="*/ 0 h 1013821"/>
                <a:gd name="connsiteX8" fmla="*/ 0 w 1086928"/>
                <a:gd name="connsiteY8" fmla="*/ 267418 h 1013821"/>
                <a:gd name="connsiteX9" fmla="*/ 0 w 1086928"/>
                <a:gd name="connsiteY9" fmla="*/ 854014 h 1013821"/>
                <a:gd name="connsiteX10" fmla="*/ 362309 w 1086928"/>
                <a:gd name="connsiteY10" fmla="*/ 966157 h 1013821"/>
                <a:gd name="connsiteX11" fmla="*/ 925407 w 1086928"/>
                <a:gd name="connsiteY11" fmla="*/ 996801 h 1013821"/>
                <a:gd name="connsiteX0" fmla="*/ 925407 w 1086928"/>
                <a:gd name="connsiteY0" fmla="*/ 996801 h 1013821"/>
                <a:gd name="connsiteX1" fmla="*/ 981929 w 1086928"/>
                <a:gd name="connsiteY1" fmla="*/ 820721 h 1013821"/>
                <a:gd name="connsiteX2" fmla="*/ 1017917 w 1086928"/>
                <a:gd name="connsiteY2" fmla="*/ 612474 h 1013821"/>
                <a:gd name="connsiteX3" fmla="*/ 1086928 w 1086928"/>
                <a:gd name="connsiteY3" fmla="*/ 431320 h 1013821"/>
                <a:gd name="connsiteX4" fmla="*/ 1069675 w 1086928"/>
                <a:gd name="connsiteY4" fmla="*/ 215659 h 1013821"/>
                <a:gd name="connsiteX5" fmla="*/ 974785 w 1086928"/>
                <a:gd name="connsiteY5" fmla="*/ 172527 h 1013821"/>
                <a:gd name="connsiteX6" fmla="*/ 491706 w 1086928"/>
                <a:gd name="connsiteY6" fmla="*/ 181154 h 1013821"/>
                <a:gd name="connsiteX7" fmla="*/ 595223 w 1086928"/>
                <a:gd name="connsiteY7" fmla="*/ 0 h 1013821"/>
                <a:gd name="connsiteX8" fmla="*/ 0 w 1086928"/>
                <a:gd name="connsiteY8" fmla="*/ 267418 h 1013821"/>
                <a:gd name="connsiteX9" fmla="*/ 0 w 1086928"/>
                <a:gd name="connsiteY9" fmla="*/ 854014 h 1013821"/>
                <a:gd name="connsiteX10" fmla="*/ 362309 w 1086928"/>
                <a:gd name="connsiteY10" fmla="*/ 966157 h 1013821"/>
                <a:gd name="connsiteX11" fmla="*/ 925407 w 1086928"/>
                <a:gd name="connsiteY11" fmla="*/ 996801 h 1013821"/>
                <a:gd name="connsiteX0" fmla="*/ 925407 w 1086928"/>
                <a:gd name="connsiteY0" fmla="*/ 996801 h 1013821"/>
                <a:gd name="connsiteX1" fmla="*/ 991454 w 1086928"/>
                <a:gd name="connsiteY1" fmla="*/ 823103 h 1013821"/>
                <a:gd name="connsiteX2" fmla="*/ 1017917 w 1086928"/>
                <a:gd name="connsiteY2" fmla="*/ 612474 h 1013821"/>
                <a:gd name="connsiteX3" fmla="*/ 1086928 w 1086928"/>
                <a:gd name="connsiteY3" fmla="*/ 431320 h 1013821"/>
                <a:gd name="connsiteX4" fmla="*/ 1069675 w 1086928"/>
                <a:gd name="connsiteY4" fmla="*/ 215659 h 1013821"/>
                <a:gd name="connsiteX5" fmla="*/ 974785 w 1086928"/>
                <a:gd name="connsiteY5" fmla="*/ 172527 h 1013821"/>
                <a:gd name="connsiteX6" fmla="*/ 491706 w 1086928"/>
                <a:gd name="connsiteY6" fmla="*/ 181154 h 1013821"/>
                <a:gd name="connsiteX7" fmla="*/ 595223 w 1086928"/>
                <a:gd name="connsiteY7" fmla="*/ 0 h 1013821"/>
                <a:gd name="connsiteX8" fmla="*/ 0 w 1086928"/>
                <a:gd name="connsiteY8" fmla="*/ 267418 h 1013821"/>
                <a:gd name="connsiteX9" fmla="*/ 0 w 1086928"/>
                <a:gd name="connsiteY9" fmla="*/ 854014 h 1013821"/>
                <a:gd name="connsiteX10" fmla="*/ 362309 w 1086928"/>
                <a:gd name="connsiteY10" fmla="*/ 966157 h 1013821"/>
                <a:gd name="connsiteX11" fmla="*/ 925407 w 1086928"/>
                <a:gd name="connsiteY11" fmla="*/ 996801 h 1013821"/>
                <a:gd name="connsiteX0" fmla="*/ 925407 w 1086928"/>
                <a:gd name="connsiteY0" fmla="*/ 996801 h 1013821"/>
                <a:gd name="connsiteX1" fmla="*/ 991454 w 1086928"/>
                <a:gd name="connsiteY1" fmla="*/ 823103 h 1013821"/>
                <a:gd name="connsiteX2" fmla="*/ 1017917 w 1086928"/>
                <a:gd name="connsiteY2" fmla="*/ 612474 h 1013821"/>
                <a:gd name="connsiteX3" fmla="*/ 1086928 w 1086928"/>
                <a:gd name="connsiteY3" fmla="*/ 431320 h 1013821"/>
                <a:gd name="connsiteX4" fmla="*/ 1069675 w 1086928"/>
                <a:gd name="connsiteY4" fmla="*/ 215659 h 1013821"/>
                <a:gd name="connsiteX5" fmla="*/ 974785 w 1086928"/>
                <a:gd name="connsiteY5" fmla="*/ 172527 h 1013821"/>
                <a:gd name="connsiteX6" fmla="*/ 491706 w 1086928"/>
                <a:gd name="connsiteY6" fmla="*/ 181154 h 1013821"/>
                <a:gd name="connsiteX7" fmla="*/ 595223 w 1086928"/>
                <a:gd name="connsiteY7" fmla="*/ 0 h 1013821"/>
                <a:gd name="connsiteX8" fmla="*/ 0 w 1086928"/>
                <a:gd name="connsiteY8" fmla="*/ 267418 h 1013821"/>
                <a:gd name="connsiteX9" fmla="*/ 0 w 1086928"/>
                <a:gd name="connsiteY9" fmla="*/ 854014 h 1013821"/>
                <a:gd name="connsiteX10" fmla="*/ 362309 w 1086928"/>
                <a:gd name="connsiteY10" fmla="*/ 966157 h 1013821"/>
                <a:gd name="connsiteX11" fmla="*/ 925407 w 1086928"/>
                <a:gd name="connsiteY11" fmla="*/ 996801 h 1013821"/>
                <a:gd name="connsiteX0" fmla="*/ 991454 w 1086928"/>
                <a:gd name="connsiteY0" fmla="*/ 823103 h 1013821"/>
                <a:gd name="connsiteX1" fmla="*/ 1017917 w 1086928"/>
                <a:gd name="connsiteY1" fmla="*/ 612474 h 1013821"/>
                <a:gd name="connsiteX2" fmla="*/ 1086928 w 1086928"/>
                <a:gd name="connsiteY2" fmla="*/ 431320 h 1013821"/>
                <a:gd name="connsiteX3" fmla="*/ 1069675 w 1086928"/>
                <a:gd name="connsiteY3" fmla="*/ 215659 h 1013821"/>
                <a:gd name="connsiteX4" fmla="*/ 974785 w 1086928"/>
                <a:gd name="connsiteY4" fmla="*/ 172527 h 1013821"/>
                <a:gd name="connsiteX5" fmla="*/ 491706 w 1086928"/>
                <a:gd name="connsiteY5" fmla="*/ 181154 h 1013821"/>
                <a:gd name="connsiteX6" fmla="*/ 595223 w 1086928"/>
                <a:gd name="connsiteY6" fmla="*/ 0 h 1013821"/>
                <a:gd name="connsiteX7" fmla="*/ 0 w 1086928"/>
                <a:gd name="connsiteY7" fmla="*/ 267418 h 1013821"/>
                <a:gd name="connsiteX8" fmla="*/ 0 w 1086928"/>
                <a:gd name="connsiteY8" fmla="*/ 854014 h 1013821"/>
                <a:gd name="connsiteX9" fmla="*/ 362309 w 1086928"/>
                <a:gd name="connsiteY9" fmla="*/ 966157 h 1013821"/>
                <a:gd name="connsiteX10" fmla="*/ 925407 w 1086928"/>
                <a:gd name="connsiteY10" fmla="*/ 996801 h 1013821"/>
                <a:gd name="connsiteX11" fmla="*/ 1082894 w 1086928"/>
                <a:gd name="connsiteY11" fmla="*/ 914543 h 1013821"/>
                <a:gd name="connsiteX0" fmla="*/ 991454 w 1086928"/>
                <a:gd name="connsiteY0" fmla="*/ 823103 h 1013821"/>
                <a:gd name="connsiteX1" fmla="*/ 1017917 w 1086928"/>
                <a:gd name="connsiteY1" fmla="*/ 612474 h 1013821"/>
                <a:gd name="connsiteX2" fmla="*/ 1086928 w 1086928"/>
                <a:gd name="connsiteY2" fmla="*/ 431320 h 1013821"/>
                <a:gd name="connsiteX3" fmla="*/ 1069675 w 1086928"/>
                <a:gd name="connsiteY3" fmla="*/ 215659 h 1013821"/>
                <a:gd name="connsiteX4" fmla="*/ 974785 w 1086928"/>
                <a:gd name="connsiteY4" fmla="*/ 172527 h 1013821"/>
                <a:gd name="connsiteX5" fmla="*/ 491706 w 1086928"/>
                <a:gd name="connsiteY5" fmla="*/ 181154 h 1013821"/>
                <a:gd name="connsiteX6" fmla="*/ 595223 w 1086928"/>
                <a:gd name="connsiteY6" fmla="*/ 0 h 1013821"/>
                <a:gd name="connsiteX7" fmla="*/ 0 w 1086928"/>
                <a:gd name="connsiteY7" fmla="*/ 267418 h 1013821"/>
                <a:gd name="connsiteX8" fmla="*/ 0 w 1086928"/>
                <a:gd name="connsiteY8" fmla="*/ 854014 h 1013821"/>
                <a:gd name="connsiteX9" fmla="*/ 362309 w 1086928"/>
                <a:gd name="connsiteY9" fmla="*/ 966157 h 1013821"/>
                <a:gd name="connsiteX10" fmla="*/ 925407 w 1086928"/>
                <a:gd name="connsiteY10" fmla="*/ 996801 h 1013821"/>
                <a:gd name="connsiteX11" fmla="*/ 1082894 w 1086928"/>
                <a:gd name="connsiteY11" fmla="*/ 914543 h 1013821"/>
                <a:gd name="connsiteX0" fmla="*/ 991454 w 1086928"/>
                <a:gd name="connsiteY0" fmla="*/ 823103 h 1013821"/>
                <a:gd name="connsiteX1" fmla="*/ 1017917 w 1086928"/>
                <a:gd name="connsiteY1" fmla="*/ 612474 h 1013821"/>
                <a:gd name="connsiteX2" fmla="*/ 1086928 w 1086928"/>
                <a:gd name="connsiteY2" fmla="*/ 431320 h 1013821"/>
                <a:gd name="connsiteX3" fmla="*/ 1069675 w 1086928"/>
                <a:gd name="connsiteY3" fmla="*/ 215659 h 1013821"/>
                <a:gd name="connsiteX4" fmla="*/ 974785 w 1086928"/>
                <a:gd name="connsiteY4" fmla="*/ 172527 h 1013821"/>
                <a:gd name="connsiteX5" fmla="*/ 491706 w 1086928"/>
                <a:gd name="connsiteY5" fmla="*/ 181154 h 1013821"/>
                <a:gd name="connsiteX6" fmla="*/ 595223 w 1086928"/>
                <a:gd name="connsiteY6" fmla="*/ 0 h 1013821"/>
                <a:gd name="connsiteX7" fmla="*/ 0 w 1086928"/>
                <a:gd name="connsiteY7" fmla="*/ 267418 h 1013821"/>
                <a:gd name="connsiteX8" fmla="*/ 0 w 1086928"/>
                <a:gd name="connsiteY8" fmla="*/ 854014 h 1013821"/>
                <a:gd name="connsiteX9" fmla="*/ 362309 w 1086928"/>
                <a:gd name="connsiteY9" fmla="*/ 966157 h 1013821"/>
                <a:gd name="connsiteX10" fmla="*/ 925407 w 1086928"/>
                <a:gd name="connsiteY10" fmla="*/ 996801 h 1013821"/>
                <a:gd name="connsiteX11" fmla="*/ 1082894 w 1086928"/>
                <a:gd name="connsiteY11" fmla="*/ 914543 h 1013821"/>
                <a:gd name="connsiteX12" fmla="*/ 991454 w 1086928"/>
                <a:gd name="connsiteY12" fmla="*/ 823103 h 1013821"/>
                <a:gd name="connsiteX0" fmla="*/ 991454 w 1086928"/>
                <a:gd name="connsiteY0" fmla="*/ 823103 h 1013821"/>
                <a:gd name="connsiteX1" fmla="*/ 1017917 w 1086928"/>
                <a:gd name="connsiteY1" fmla="*/ 612474 h 1013821"/>
                <a:gd name="connsiteX2" fmla="*/ 1086928 w 1086928"/>
                <a:gd name="connsiteY2" fmla="*/ 431320 h 1013821"/>
                <a:gd name="connsiteX3" fmla="*/ 1069675 w 1086928"/>
                <a:gd name="connsiteY3" fmla="*/ 215659 h 1013821"/>
                <a:gd name="connsiteX4" fmla="*/ 974785 w 1086928"/>
                <a:gd name="connsiteY4" fmla="*/ 172527 h 1013821"/>
                <a:gd name="connsiteX5" fmla="*/ 491706 w 1086928"/>
                <a:gd name="connsiteY5" fmla="*/ 181154 h 1013821"/>
                <a:gd name="connsiteX6" fmla="*/ 595223 w 1086928"/>
                <a:gd name="connsiteY6" fmla="*/ 0 h 1013821"/>
                <a:gd name="connsiteX7" fmla="*/ 0 w 1086928"/>
                <a:gd name="connsiteY7" fmla="*/ 267418 h 1013821"/>
                <a:gd name="connsiteX8" fmla="*/ 0 w 1086928"/>
                <a:gd name="connsiteY8" fmla="*/ 854014 h 1013821"/>
                <a:gd name="connsiteX9" fmla="*/ 362309 w 1086928"/>
                <a:gd name="connsiteY9" fmla="*/ 966157 h 1013821"/>
                <a:gd name="connsiteX10" fmla="*/ 925407 w 1086928"/>
                <a:gd name="connsiteY10" fmla="*/ 996801 h 1013821"/>
                <a:gd name="connsiteX11" fmla="*/ 1082894 w 1086928"/>
                <a:gd name="connsiteY11" fmla="*/ 914543 h 1013821"/>
                <a:gd name="connsiteX12" fmla="*/ 991454 w 1086928"/>
                <a:gd name="connsiteY12" fmla="*/ 823103 h 1013821"/>
                <a:gd name="connsiteX0" fmla="*/ 991454 w 1086928"/>
                <a:gd name="connsiteY0" fmla="*/ 823103 h 1013821"/>
                <a:gd name="connsiteX1" fmla="*/ 1017917 w 1086928"/>
                <a:gd name="connsiteY1" fmla="*/ 612474 h 1013821"/>
                <a:gd name="connsiteX2" fmla="*/ 1086928 w 1086928"/>
                <a:gd name="connsiteY2" fmla="*/ 431320 h 1013821"/>
                <a:gd name="connsiteX3" fmla="*/ 1069675 w 1086928"/>
                <a:gd name="connsiteY3" fmla="*/ 215659 h 1013821"/>
                <a:gd name="connsiteX4" fmla="*/ 974785 w 1086928"/>
                <a:gd name="connsiteY4" fmla="*/ 172527 h 1013821"/>
                <a:gd name="connsiteX5" fmla="*/ 491706 w 1086928"/>
                <a:gd name="connsiteY5" fmla="*/ 181154 h 1013821"/>
                <a:gd name="connsiteX6" fmla="*/ 595223 w 1086928"/>
                <a:gd name="connsiteY6" fmla="*/ 0 h 1013821"/>
                <a:gd name="connsiteX7" fmla="*/ 0 w 1086928"/>
                <a:gd name="connsiteY7" fmla="*/ 267418 h 1013821"/>
                <a:gd name="connsiteX8" fmla="*/ 0 w 1086928"/>
                <a:gd name="connsiteY8" fmla="*/ 854014 h 1013821"/>
                <a:gd name="connsiteX9" fmla="*/ 362309 w 1086928"/>
                <a:gd name="connsiteY9" fmla="*/ 966157 h 1013821"/>
                <a:gd name="connsiteX10" fmla="*/ 925407 w 1086928"/>
                <a:gd name="connsiteY10" fmla="*/ 996801 h 1013821"/>
                <a:gd name="connsiteX11" fmla="*/ 991454 w 1086928"/>
                <a:gd name="connsiteY11" fmla="*/ 823103 h 1013821"/>
                <a:gd name="connsiteX0" fmla="*/ 991454 w 1086928"/>
                <a:gd name="connsiteY0" fmla="*/ 823103 h 1013821"/>
                <a:gd name="connsiteX1" fmla="*/ 1017917 w 1086928"/>
                <a:gd name="connsiteY1" fmla="*/ 612474 h 1013821"/>
                <a:gd name="connsiteX2" fmla="*/ 1086928 w 1086928"/>
                <a:gd name="connsiteY2" fmla="*/ 431320 h 1013821"/>
                <a:gd name="connsiteX3" fmla="*/ 1069675 w 1086928"/>
                <a:gd name="connsiteY3" fmla="*/ 215659 h 1013821"/>
                <a:gd name="connsiteX4" fmla="*/ 974785 w 1086928"/>
                <a:gd name="connsiteY4" fmla="*/ 172527 h 1013821"/>
                <a:gd name="connsiteX5" fmla="*/ 491706 w 1086928"/>
                <a:gd name="connsiteY5" fmla="*/ 181154 h 1013821"/>
                <a:gd name="connsiteX6" fmla="*/ 595223 w 1086928"/>
                <a:gd name="connsiteY6" fmla="*/ 0 h 1013821"/>
                <a:gd name="connsiteX7" fmla="*/ 0 w 1086928"/>
                <a:gd name="connsiteY7" fmla="*/ 267418 h 1013821"/>
                <a:gd name="connsiteX8" fmla="*/ 0 w 1086928"/>
                <a:gd name="connsiteY8" fmla="*/ 854014 h 1013821"/>
                <a:gd name="connsiteX9" fmla="*/ 362309 w 1086928"/>
                <a:gd name="connsiteY9" fmla="*/ 966157 h 1013821"/>
                <a:gd name="connsiteX10" fmla="*/ 925407 w 1086928"/>
                <a:gd name="connsiteY10" fmla="*/ 996801 h 1013821"/>
                <a:gd name="connsiteX11" fmla="*/ 991454 w 1086928"/>
                <a:gd name="connsiteY11" fmla="*/ 823103 h 1013821"/>
                <a:gd name="connsiteX0" fmla="*/ 991454 w 1086928"/>
                <a:gd name="connsiteY0" fmla="*/ 823103 h 1013821"/>
                <a:gd name="connsiteX1" fmla="*/ 1017917 w 1086928"/>
                <a:gd name="connsiteY1" fmla="*/ 612474 h 1013821"/>
                <a:gd name="connsiteX2" fmla="*/ 1086928 w 1086928"/>
                <a:gd name="connsiteY2" fmla="*/ 431320 h 1013821"/>
                <a:gd name="connsiteX3" fmla="*/ 1069675 w 1086928"/>
                <a:gd name="connsiteY3" fmla="*/ 215659 h 1013821"/>
                <a:gd name="connsiteX4" fmla="*/ 974785 w 1086928"/>
                <a:gd name="connsiteY4" fmla="*/ 172527 h 1013821"/>
                <a:gd name="connsiteX5" fmla="*/ 491706 w 1086928"/>
                <a:gd name="connsiteY5" fmla="*/ 181154 h 1013821"/>
                <a:gd name="connsiteX6" fmla="*/ 595223 w 1086928"/>
                <a:gd name="connsiteY6" fmla="*/ 0 h 1013821"/>
                <a:gd name="connsiteX7" fmla="*/ 0 w 1086928"/>
                <a:gd name="connsiteY7" fmla="*/ 267418 h 1013821"/>
                <a:gd name="connsiteX8" fmla="*/ 0 w 1086928"/>
                <a:gd name="connsiteY8" fmla="*/ 854014 h 1013821"/>
                <a:gd name="connsiteX9" fmla="*/ 362309 w 1086928"/>
                <a:gd name="connsiteY9" fmla="*/ 966157 h 1013821"/>
                <a:gd name="connsiteX10" fmla="*/ 925407 w 1086928"/>
                <a:gd name="connsiteY10" fmla="*/ 996801 h 1013821"/>
                <a:gd name="connsiteX11" fmla="*/ 991454 w 1086928"/>
                <a:gd name="connsiteY11" fmla="*/ 823103 h 1013821"/>
                <a:gd name="connsiteX0" fmla="*/ 977167 w 1086928"/>
                <a:gd name="connsiteY0" fmla="*/ 825484 h 1013821"/>
                <a:gd name="connsiteX1" fmla="*/ 1017917 w 1086928"/>
                <a:gd name="connsiteY1" fmla="*/ 612474 h 1013821"/>
                <a:gd name="connsiteX2" fmla="*/ 1086928 w 1086928"/>
                <a:gd name="connsiteY2" fmla="*/ 431320 h 1013821"/>
                <a:gd name="connsiteX3" fmla="*/ 1069675 w 1086928"/>
                <a:gd name="connsiteY3" fmla="*/ 215659 h 1013821"/>
                <a:gd name="connsiteX4" fmla="*/ 974785 w 1086928"/>
                <a:gd name="connsiteY4" fmla="*/ 172527 h 1013821"/>
                <a:gd name="connsiteX5" fmla="*/ 491706 w 1086928"/>
                <a:gd name="connsiteY5" fmla="*/ 181154 h 1013821"/>
                <a:gd name="connsiteX6" fmla="*/ 595223 w 1086928"/>
                <a:gd name="connsiteY6" fmla="*/ 0 h 1013821"/>
                <a:gd name="connsiteX7" fmla="*/ 0 w 1086928"/>
                <a:gd name="connsiteY7" fmla="*/ 267418 h 1013821"/>
                <a:gd name="connsiteX8" fmla="*/ 0 w 1086928"/>
                <a:gd name="connsiteY8" fmla="*/ 854014 h 1013821"/>
                <a:gd name="connsiteX9" fmla="*/ 362309 w 1086928"/>
                <a:gd name="connsiteY9" fmla="*/ 966157 h 1013821"/>
                <a:gd name="connsiteX10" fmla="*/ 925407 w 1086928"/>
                <a:gd name="connsiteY10" fmla="*/ 996801 h 1013821"/>
                <a:gd name="connsiteX11" fmla="*/ 977167 w 1086928"/>
                <a:gd name="connsiteY11" fmla="*/ 825484 h 1013821"/>
                <a:gd name="connsiteX0" fmla="*/ 977167 w 1086928"/>
                <a:gd name="connsiteY0" fmla="*/ 825484 h 1013821"/>
                <a:gd name="connsiteX1" fmla="*/ 1017917 w 1086928"/>
                <a:gd name="connsiteY1" fmla="*/ 612474 h 1013821"/>
                <a:gd name="connsiteX2" fmla="*/ 1086928 w 1086928"/>
                <a:gd name="connsiteY2" fmla="*/ 431320 h 1013821"/>
                <a:gd name="connsiteX3" fmla="*/ 1069675 w 1086928"/>
                <a:gd name="connsiteY3" fmla="*/ 215659 h 1013821"/>
                <a:gd name="connsiteX4" fmla="*/ 974785 w 1086928"/>
                <a:gd name="connsiteY4" fmla="*/ 172527 h 1013821"/>
                <a:gd name="connsiteX5" fmla="*/ 491706 w 1086928"/>
                <a:gd name="connsiteY5" fmla="*/ 181154 h 1013821"/>
                <a:gd name="connsiteX6" fmla="*/ 595223 w 1086928"/>
                <a:gd name="connsiteY6" fmla="*/ 0 h 1013821"/>
                <a:gd name="connsiteX7" fmla="*/ 0 w 1086928"/>
                <a:gd name="connsiteY7" fmla="*/ 267418 h 1013821"/>
                <a:gd name="connsiteX8" fmla="*/ 0 w 1086928"/>
                <a:gd name="connsiteY8" fmla="*/ 854014 h 1013821"/>
                <a:gd name="connsiteX9" fmla="*/ 362309 w 1086928"/>
                <a:gd name="connsiteY9" fmla="*/ 966157 h 1013821"/>
                <a:gd name="connsiteX10" fmla="*/ 925407 w 1086928"/>
                <a:gd name="connsiteY10" fmla="*/ 996801 h 1013821"/>
                <a:gd name="connsiteX11" fmla="*/ 977167 w 1086928"/>
                <a:gd name="connsiteY11" fmla="*/ 825484 h 1013821"/>
                <a:gd name="connsiteX0" fmla="*/ 977167 w 1086928"/>
                <a:gd name="connsiteY0" fmla="*/ 825484 h 1013821"/>
                <a:gd name="connsiteX1" fmla="*/ 1017917 w 1086928"/>
                <a:gd name="connsiteY1" fmla="*/ 612474 h 1013821"/>
                <a:gd name="connsiteX2" fmla="*/ 1086928 w 1086928"/>
                <a:gd name="connsiteY2" fmla="*/ 431320 h 1013821"/>
                <a:gd name="connsiteX3" fmla="*/ 1069675 w 1086928"/>
                <a:gd name="connsiteY3" fmla="*/ 215659 h 1013821"/>
                <a:gd name="connsiteX4" fmla="*/ 974785 w 1086928"/>
                <a:gd name="connsiteY4" fmla="*/ 172527 h 1013821"/>
                <a:gd name="connsiteX5" fmla="*/ 491706 w 1086928"/>
                <a:gd name="connsiteY5" fmla="*/ 181154 h 1013821"/>
                <a:gd name="connsiteX6" fmla="*/ 595223 w 1086928"/>
                <a:gd name="connsiteY6" fmla="*/ 0 h 1013821"/>
                <a:gd name="connsiteX7" fmla="*/ 0 w 1086928"/>
                <a:gd name="connsiteY7" fmla="*/ 267418 h 1013821"/>
                <a:gd name="connsiteX8" fmla="*/ 0 w 1086928"/>
                <a:gd name="connsiteY8" fmla="*/ 854014 h 1013821"/>
                <a:gd name="connsiteX9" fmla="*/ 362309 w 1086928"/>
                <a:gd name="connsiteY9" fmla="*/ 966157 h 1013821"/>
                <a:gd name="connsiteX10" fmla="*/ 925407 w 1086928"/>
                <a:gd name="connsiteY10" fmla="*/ 996801 h 1013821"/>
                <a:gd name="connsiteX11" fmla="*/ 977167 w 1086928"/>
                <a:gd name="connsiteY11" fmla="*/ 825484 h 1013821"/>
                <a:gd name="connsiteX0" fmla="*/ 977167 w 1086928"/>
                <a:gd name="connsiteY0" fmla="*/ 825484 h 1013821"/>
                <a:gd name="connsiteX1" fmla="*/ 1034586 w 1086928"/>
                <a:gd name="connsiteY1" fmla="*/ 633905 h 1013821"/>
                <a:gd name="connsiteX2" fmla="*/ 1086928 w 1086928"/>
                <a:gd name="connsiteY2" fmla="*/ 431320 h 1013821"/>
                <a:gd name="connsiteX3" fmla="*/ 1069675 w 1086928"/>
                <a:gd name="connsiteY3" fmla="*/ 215659 h 1013821"/>
                <a:gd name="connsiteX4" fmla="*/ 974785 w 1086928"/>
                <a:gd name="connsiteY4" fmla="*/ 172527 h 1013821"/>
                <a:gd name="connsiteX5" fmla="*/ 491706 w 1086928"/>
                <a:gd name="connsiteY5" fmla="*/ 181154 h 1013821"/>
                <a:gd name="connsiteX6" fmla="*/ 595223 w 1086928"/>
                <a:gd name="connsiteY6" fmla="*/ 0 h 1013821"/>
                <a:gd name="connsiteX7" fmla="*/ 0 w 1086928"/>
                <a:gd name="connsiteY7" fmla="*/ 267418 h 1013821"/>
                <a:gd name="connsiteX8" fmla="*/ 0 w 1086928"/>
                <a:gd name="connsiteY8" fmla="*/ 854014 h 1013821"/>
                <a:gd name="connsiteX9" fmla="*/ 362309 w 1086928"/>
                <a:gd name="connsiteY9" fmla="*/ 966157 h 1013821"/>
                <a:gd name="connsiteX10" fmla="*/ 925407 w 1086928"/>
                <a:gd name="connsiteY10" fmla="*/ 996801 h 1013821"/>
                <a:gd name="connsiteX11" fmla="*/ 977167 w 1086928"/>
                <a:gd name="connsiteY11" fmla="*/ 825484 h 1013821"/>
                <a:gd name="connsiteX0" fmla="*/ 977167 w 1086928"/>
                <a:gd name="connsiteY0" fmla="*/ 825484 h 1013821"/>
                <a:gd name="connsiteX1" fmla="*/ 1034586 w 1086928"/>
                <a:gd name="connsiteY1" fmla="*/ 633905 h 1013821"/>
                <a:gd name="connsiteX2" fmla="*/ 1086928 w 1086928"/>
                <a:gd name="connsiteY2" fmla="*/ 431320 h 1013821"/>
                <a:gd name="connsiteX3" fmla="*/ 1069675 w 1086928"/>
                <a:gd name="connsiteY3" fmla="*/ 215659 h 1013821"/>
                <a:gd name="connsiteX4" fmla="*/ 974785 w 1086928"/>
                <a:gd name="connsiteY4" fmla="*/ 172527 h 1013821"/>
                <a:gd name="connsiteX5" fmla="*/ 491706 w 1086928"/>
                <a:gd name="connsiteY5" fmla="*/ 181154 h 1013821"/>
                <a:gd name="connsiteX6" fmla="*/ 595223 w 1086928"/>
                <a:gd name="connsiteY6" fmla="*/ 0 h 1013821"/>
                <a:gd name="connsiteX7" fmla="*/ 0 w 1086928"/>
                <a:gd name="connsiteY7" fmla="*/ 267418 h 1013821"/>
                <a:gd name="connsiteX8" fmla="*/ 0 w 1086928"/>
                <a:gd name="connsiteY8" fmla="*/ 854014 h 1013821"/>
                <a:gd name="connsiteX9" fmla="*/ 362309 w 1086928"/>
                <a:gd name="connsiteY9" fmla="*/ 966157 h 1013821"/>
                <a:gd name="connsiteX10" fmla="*/ 925407 w 1086928"/>
                <a:gd name="connsiteY10" fmla="*/ 996801 h 1013821"/>
                <a:gd name="connsiteX11" fmla="*/ 977167 w 1086928"/>
                <a:gd name="connsiteY11" fmla="*/ 825484 h 1013821"/>
                <a:gd name="connsiteX0" fmla="*/ 977167 w 1086928"/>
                <a:gd name="connsiteY0" fmla="*/ 825484 h 1013821"/>
                <a:gd name="connsiteX1" fmla="*/ 1034586 w 1086928"/>
                <a:gd name="connsiteY1" fmla="*/ 633905 h 1013821"/>
                <a:gd name="connsiteX2" fmla="*/ 1086928 w 1086928"/>
                <a:gd name="connsiteY2" fmla="*/ 431320 h 1013821"/>
                <a:gd name="connsiteX3" fmla="*/ 1069675 w 1086928"/>
                <a:gd name="connsiteY3" fmla="*/ 215659 h 1013821"/>
                <a:gd name="connsiteX4" fmla="*/ 974785 w 1086928"/>
                <a:gd name="connsiteY4" fmla="*/ 172527 h 1013821"/>
                <a:gd name="connsiteX5" fmla="*/ 491706 w 1086928"/>
                <a:gd name="connsiteY5" fmla="*/ 181154 h 1013821"/>
                <a:gd name="connsiteX6" fmla="*/ 595223 w 1086928"/>
                <a:gd name="connsiteY6" fmla="*/ 0 h 1013821"/>
                <a:gd name="connsiteX7" fmla="*/ 0 w 1086928"/>
                <a:gd name="connsiteY7" fmla="*/ 267418 h 1013821"/>
                <a:gd name="connsiteX8" fmla="*/ 0 w 1086928"/>
                <a:gd name="connsiteY8" fmla="*/ 854014 h 1013821"/>
                <a:gd name="connsiteX9" fmla="*/ 362309 w 1086928"/>
                <a:gd name="connsiteY9" fmla="*/ 966157 h 1013821"/>
                <a:gd name="connsiteX10" fmla="*/ 925407 w 1086928"/>
                <a:gd name="connsiteY10" fmla="*/ 996801 h 1013821"/>
                <a:gd name="connsiteX11" fmla="*/ 988488 w 1086928"/>
                <a:gd name="connsiteY11" fmla="*/ 833437 h 1013821"/>
                <a:gd name="connsiteX12" fmla="*/ 977167 w 1086928"/>
                <a:gd name="connsiteY12" fmla="*/ 825484 h 1013821"/>
                <a:gd name="connsiteX0" fmla="*/ 977167 w 1086928"/>
                <a:gd name="connsiteY0" fmla="*/ 825484 h 1013821"/>
                <a:gd name="connsiteX1" fmla="*/ 1034586 w 1086928"/>
                <a:gd name="connsiteY1" fmla="*/ 633905 h 1013821"/>
                <a:gd name="connsiteX2" fmla="*/ 1086928 w 1086928"/>
                <a:gd name="connsiteY2" fmla="*/ 431320 h 1013821"/>
                <a:gd name="connsiteX3" fmla="*/ 1069675 w 1086928"/>
                <a:gd name="connsiteY3" fmla="*/ 215659 h 1013821"/>
                <a:gd name="connsiteX4" fmla="*/ 974785 w 1086928"/>
                <a:gd name="connsiteY4" fmla="*/ 172527 h 1013821"/>
                <a:gd name="connsiteX5" fmla="*/ 491706 w 1086928"/>
                <a:gd name="connsiteY5" fmla="*/ 181154 h 1013821"/>
                <a:gd name="connsiteX6" fmla="*/ 595223 w 1086928"/>
                <a:gd name="connsiteY6" fmla="*/ 0 h 1013821"/>
                <a:gd name="connsiteX7" fmla="*/ 0 w 1086928"/>
                <a:gd name="connsiteY7" fmla="*/ 267418 h 1013821"/>
                <a:gd name="connsiteX8" fmla="*/ 0 w 1086928"/>
                <a:gd name="connsiteY8" fmla="*/ 854014 h 1013821"/>
                <a:gd name="connsiteX9" fmla="*/ 362309 w 1086928"/>
                <a:gd name="connsiteY9" fmla="*/ 966157 h 1013821"/>
                <a:gd name="connsiteX10" fmla="*/ 925407 w 1086928"/>
                <a:gd name="connsiteY10" fmla="*/ 996801 h 1013821"/>
                <a:gd name="connsiteX11" fmla="*/ 988488 w 1086928"/>
                <a:gd name="connsiteY11" fmla="*/ 833437 h 1013821"/>
                <a:gd name="connsiteX12" fmla="*/ 977167 w 1086928"/>
                <a:gd name="connsiteY12" fmla="*/ 825484 h 1013821"/>
                <a:gd name="connsiteX0" fmla="*/ 977167 w 1086928"/>
                <a:gd name="connsiteY0" fmla="*/ 825484 h 1013821"/>
                <a:gd name="connsiteX1" fmla="*/ 1034586 w 1086928"/>
                <a:gd name="connsiteY1" fmla="*/ 633905 h 1013821"/>
                <a:gd name="connsiteX2" fmla="*/ 1086928 w 1086928"/>
                <a:gd name="connsiteY2" fmla="*/ 431320 h 1013821"/>
                <a:gd name="connsiteX3" fmla="*/ 1069675 w 1086928"/>
                <a:gd name="connsiteY3" fmla="*/ 215659 h 1013821"/>
                <a:gd name="connsiteX4" fmla="*/ 974785 w 1086928"/>
                <a:gd name="connsiteY4" fmla="*/ 172527 h 1013821"/>
                <a:gd name="connsiteX5" fmla="*/ 491706 w 1086928"/>
                <a:gd name="connsiteY5" fmla="*/ 181154 h 1013821"/>
                <a:gd name="connsiteX6" fmla="*/ 595223 w 1086928"/>
                <a:gd name="connsiteY6" fmla="*/ 0 h 1013821"/>
                <a:gd name="connsiteX7" fmla="*/ 0 w 1086928"/>
                <a:gd name="connsiteY7" fmla="*/ 267418 h 1013821"/>
                <a:gd name="connsiteX8" fmla="*/ 0 w 1086928"/>
                <a:gd name="connsiteY8" fmla="*/ 854014 h 1013821"/>
                <a:gd name="connsiteX9" fmla="*/ 362309 w 1086928"/>
                <a:gd name="connsiteY9" fmla="*/ 966157 h 1013821"/>
                <a:gd name="connsiteX10" fmla="*/ 925407 w 1086928"/>
                <a:gd name="connsiteY10" fmla="*/ 996801 h 1013821"/>
                <a:gd name="connsiteX11" fmla="*/ 988488 w 1086928"/>
                <a:gd name="connsiteY11" fmla="*/ 833437 h 1013821"/>
                <a:gd name="connsiteX12" fmla="*/ 977167 w 1086928"/>
                <a:gd name="connsiteY12" fmla="*/ 825484 h 1013821"/>
                <a:gd name="connsiteX0" fmla="*/ 977167 w 1086928"/>
                <a:gd name="connsiteY0" fmla="*/ 825484 h 1013821"/>
                <a:gd name="connsiteX1" fmla="*/ 1034586 w 1086928"/>
                <a:gd name="connsiteY1" fmla="*/ 633905 h 1013821"/>
                <a:gd name="connsiteX2" fmla="*/ 1086928 w 1086928"/>
                <a:gd name="connsiteY2" fmla="*/ 431320 h 1013821"/>
                <a:gd name="connsiteX3" fmla="*/ 1069675 w 1086928"/>
                <a:gd name="connsiteY3" fmla="*/ 215659 h 1013821"/>
                <a:gd name="connsiteX4" fmla="*/ 974785 w 1086928"/>
                <a:gd name="connsiteY4" fmla="*/ 172527 h 1013821"/>
                <a:gd name="connsiteX5" fmla="*/ 491706 w 1086928"/>
                <a:gd name="connsiteY5" fmla="*/ 181154 h 1013821"/>
                <a:gd name="connsiteX6" fmla="*/ 595223 w 1086928"/>
                <a:gd name="connsiteY6" fmla="*/ 0 h 1013821"/>
                <a:gd name="connsiteX7" fmla="*/ 0 w 1086928"/>
                <a:gd name="connsiteY7" fmla="*/ 267418 h 1013821"/>
                <a:gd name="connsiteX8" fmla="*/ 0 w 1086928"/>
                <a:gd name="connsiteY8" fmla="*/ 854014 h 1013821"/>
                <a:gd name="connsiteX9" fmla="*/ 362309 w 1086928"/>
                <a:gd name="connsiteY9" fmla="*/ 966157 h 1013821"/>
                <a:gd name="connsiteX10" fmla="*/ 925407 w 1086928"/>
                <a:gd name="connsiteY10" fmla="*/ 996801 h 1013821"/>
                <a:gd name="connsiteX11" fmla="*/ 977167 w 1086928"/>
                <a:gd name="connsiteY11" fmla="*/ 825484 h 1013821"/>
                <a:gd name="connsiteX0" fmla="*/ 977167 w 1086928"/>
                <a:gd name="connsiteY0" fmla="*/ 825484 h 1013821"/>
                <a:gd name="connsiteX1" fmla="*/ 1034586 w 1086928"/>
                <a:gd name="connsiteY1" fmla="*/ 633905 h 1013821"/>
                <a:gd name="connsiteX2" fmla="*/ 1086928 w 1086928"/>
                <a:gd name="connsiteY2" fmla="*/ 431320 h 1013821"/>
                <a:gd name="connsiteX3" fmla="*/ 1069675 w 1086928"/>
                <a:gd name="connsiteY3" fmla="*/ 215659 h 1013821"/>
                <a:gd name="connsiteX4" fmla="*/ 974785 w 1086928"/>
                <a:gd name="connsiteY4" fmla="*/ 172527 h 1013821"/>
                <a:gd name="connsiteX5" fmla="*/ 491706 w 1086928"/>
                <a:gd name="connsiteY5" fmla="*/ 181154 h 1013821"/>
                <a:gd name="connsiteX6" fmla="*/ 595223 w 1086928"/>
                <a:gd name="connsiteY6" fmla="*/ 0 h 1013821"/>
                <a:gd name="connsiteX7" fmla="*/ 0 w 1086928"/>
                <a:gd name="connsiteY7" fmla="*/ 267418 h 1013821"/>
                <a:gd name="connsiteX8" fmla="*/ 0 w 1086928"/>
                <a:gd name="connsiteY8" fmla="*/ 854014 h 1013821"/>
                <a:gd name="connsiteX9" fmla="*/ 362309 w 1086928"/>
                <a:gd name="connsiteY9" fmla="*/ 966157 h 1013821"/>
                <a:gd name="connsiteX10" fmla="*/ 925407 w 1086928"/>
                <a:gd name="connsiteY10" fmla="*/ 996801 h 1013821"/>
                <a:gd name="connsiteX11" fmla="*/ 977167 w 1086928"/>
                <a:gd name="connsiteY11" fmla="*/ 825484 h 1013821"/>
                <a:gd name="connsiteX0" fmla="*/ 977167 w 1086928"/>
                <a:gd name="connsiteY0" fmla="*/ 825484 h 1013821"/>
                <a:gd name="connsiteX1" fmla="*/ 1034586 w 1086928"/>
                <a:gd name="connsiteY1" fmla="*/ 633905 h 1013821"/>
                <a:gd name="connsiteX2" fmla="*/ 1086928 w 1086928"/>
                <a:gd name="connsiteY2" fmla="*/ 431320 h 1013821"/>
                <a:gd name="connsiteX3" fmla="*/ 1069675 w 1086928"/>
                <a:gd name="connsiteY3" fmla="*/ 215659 h 1013821"/>
                <a:gd name="connsiteX4" fmla="*/ 974785 w 1086928"/>
                <a:gd name="connsiteY4" fmla="*/ 172527 h 1013821"/>
                <a:gd name="connsiteX5" fmla="*/ 491706 w 1086928"/>
                <a:gd name="connsiteY5" fmla="*/ 181154 h 1013821"/>
                <a:gd name="connsiteX6" fmla="*/ 595223 w 1086928"/>
                <a:gd name="connsiteY6" fmla="*/ 0 h 1013821"/>
                <a:gd name="connsiteX7" fmla="*/ 0 w 1086928"/>
                <a:gd name="connsiteY7" fmla="*/ 267418 h 1013821"/>
                <a:gd name="connsiteX8" fmla="*/ 0 w 1086928"/>
                <a:gd name="connsiteY8" fmla="*/ 854014 h 1013821"/>
                <a:gd name="connsiteX9" fmla="*/ 362309 w 1086928"/>
                <a:gd name="connsiteY9" fmla="*/ 966157 h 1013821"/>
                <a:gd name="connsiteX10" fmla="*/ 925407 w 1086928"/>
                <a:gd name="connsiteY10" fmla="*/ 996801 h 1013821"/>
                <a:gd name="connsiteX11" fmla="*/ 977167 w 1086928"/>
                <a:gd name="connsiteY11" fmla="*/ 825484 h 1013821"/>
                <a:gd name="connsiteX0" fmla="*/ 977167 w 1086928"/>
                <a:gd name="connsiteY0" fmla="*/ 825484 h 1013821"/>
                <a:gd name="connsiteX1" fmla="*/ 1027442 w 1086928"/>
                <a:gd name="connsiteY1" fmla="*/ 638668 h 1013821"/>
                <a:gd name="connsiteX2" fmla="*/ 1086928 w 1086928"/>
                <a:gd name="connsiteY2" fmla="*/ 431320 h 1013821"/>
                <a:gd name="connsiteX3" fmla="*/ 1069675 w 1086928"/>
                <a:gd name="connsiteY3" fmla="*/ 215659 h 1013821"/>
                <a:gd name="connsiteX4" fmla="*/ 974785 w 1086928"/>
                <a:gd name="connsiteY4" fmla="*/ 172527 h 1013821"/>
                <a:gd name="connsiteX5" fmla="*/ 491706 w 1086928"/>
                <a:gd name="connsiteY5" fmla="*/ 181154 h 1013821"/>
                <a:gd name="connsiteX6" fmla="*/ 595223 w 1086928"/>
                <a:gd name="connsiteY6" fmla="*/ 0 h 1013821"/>
                <a:gd name="connsiteX7" fmla="*/ 0 w 1086928"/>
                <a:gd name="connsiteY7" fmla="*/ 267418 h 1013821"/>
                <a:gd name="connsiteX8" fmla="*/ 0 w 1086928"/>
                <a:gd name="connsiteY8" fmla="*/ 854014 h 1013821"/>
                <a:gd name="connsiteX9" fmla="*/ 362309 w 1086928"/>
                <a:gd name="connsiteY9" fmla="*/ 966157 h 1013821"/>
                <a:gd name="connsiteX10" fmla="*/ 925407 w 1086928"/>
                <a:gd name="connsiteY10" fmla="*/ 996801 h 1013821"/>
                <a:gd name="connsiteX11" fmla="*/ 977167 w 1086928"/>
                <a:gd name="connsiteY11" fmla="*/ 825484 h 1013821"/>
                <a:gd name="connsiteX0" fmla="*/ 977167 w 1086928"/>
                <a:gd name="connsiteY0" fmla="*/ 825484 h 1013821"/>
                <a:gd name="connsiteX1" fmla="*/ 1027442 w 1086928"/>
                <a:gd name="connsiteY1" fmla="*/ 638668 h 1013821"/>
                <a:gd name="connsiteX2" fmla="*/ 1086928 w 1086928"/>
                <a:gd name="connsiteY2" fmla="*/ 431320 h 1013821"/>
                <a:gd name="connsiteX3" fmla="*/ 1069675 w 1086928"/>
                <a:gd name="connsiteY3" fmla="*/ 215659 h 1013821"/>
                <a:gd name="connsiteX4" fmla="*/ 974785 w 1086928"/>
                <a:gd name="connsiteY4" fmla="*/ 172527 h 1013821"/>
                <a:gd name="connsiteX5" fmla="*/ 491706 w 1086928"/>
                <a:gd name="connsiteY5" fmla="*/ 181154 h 1013821"/>
                <a:gd name="connsiteX6" fmla="*/ 595223 w 1086928"/>
                <a:gd name="connsiteY6" fmla="*/ 0 h 1013821"/>
                <a:gd name="connsiteX7" fmla="*/ 0 w 1086928"/>
                <a:gd name="connsiteY7" fmla="*/ 267418 h 1013821"/>
                <a:gd name="connsiteX8" fmla="*/ 0 w 1086928"/>
                <a:gd name="connsiteY8" fmla="*/ 854014 h 1013821"/>
                <a:gd name="connsiteX9" fmla="*/ 362309 w 1086928"/>
                <a:gd name="connsiteY9" fmla="*/ 966157 h 1013821"/>
                <a:gd name="connsiteX10" fmla="*/ 925407 w 1086928"/>
                <a:gd name="connsiteY10" fmla="*/ 996801 h 1013821"/>
                <a:gd name="connsiteX11" fmla="*/ 977167 w 1086928"/>
                <a:gd name="connsiteY11" fmla="*/ 825484 h 1013821"/>
                <a:gd name="connsiteX0" fmla="*/ 977167 w 1069675"/>
                <a:gd name="connsiteY0" fmla="*/ 825484 h 1013821"/>
                <a:gd name="connsiteX1" fmla="*/ 1027442 w 1069675"/>
                <a:gd name="connsiteY1" fmla="*/ 638668 h 1013821"/>
                <a:gd name="connsiteX2" fmla="*/ 1051209 w 1069675"/>
                <a:gd name="connsiteY2" fmla="*/ 447988 h 1013821"/>
                <a:gd name="connsiteX3" fmla="*/ 1069675 w 1069675"/>
                <a:gd name="connsiteY3" fmla="*/ 215659 h 1013821"/>
                <a:gd name="connsiteX4" fmla="*/ 974785 w 1069675"/>
                <a:gd name="connsiteY4" fmla="*/ 172527 h 1013821"/>
                <a:gd name="connsiteX5" fmla="*/ 491706 w 1069675"/>
                <a:gd name="connsiteY5" fmla="*/ 181154 h 1013821"/>
                <a:gd name="connsiteX6" fmla="*/ 595223 w 1069675"/>
                <a:gd name="connsiteY6" fmla="*/ 0 h 1013821"/>
                <a:gd name="connsiteX7" fmla="*/ 0 w 1069675"/>
                <a:gd name="connsiteY7" fmla="*/ 267418 h 1013821"/>
                <a:gd name="connsiteX8" fmla="*/ 0 w 1069675"/>
                <a:gd name="connsiteY8" fmla="*/ 854014 h 1013821"/>
                <a:gd name="connsiteX9" fmla="*/ 362309 w 1069675"/>
                <a:gd name="connsiteY9" fmla="*/ 966157 h 1013821"/>
                <a:gd name="connsiteX10" fmla="*/ 925407 w 1069675"/>
                <a:gd name="connsiteY10" fmla="*/ 996801 h 1013821"/>
                <a:gd name="connsiteX11" fmla="*/ 977167 w 1069675"/>
                <a:gd name="connsiteY11" fmla="*/ 825484 h 1013821"/>
                <a:gd name="connsiteX0" fmla="*/ 977167 w 1083772"/>
                <a:gd name="connsiteY0" fmla="*/ 825484 h 1013821"/>
                <a:gd name="connsiteX1" fmla="*/ 1027442 w 1083772"/>
                <a:gd name="connsiteY1" fmla="*/ 638668 h 1013821"/>
                <a:gd name="connsiteX2" fmla="*/ 1051209 w 1083772"/>
                <a:gd name="connsiteY2" fmla="*/ 447988 h 1013821"/>
                <a:gd name="connsiteX3" fmla="*/ 1069675 w 1083772"/>
                <a:gd name="connsiteY3" fmla="*/ 215659 h 1013821"/>
                <a:gd name="connsiteX4" fmla="*/ 974785 w 1083772"/>
                <a:gd name="connsiteY4" fmla="*/ 172527 h 1013821"/>
                <a:gd name="connsiteX5" fmla="*/ 491706 w 1083772"/>
                <a:gd name="connsiteY5" fmla="*/ 181154 h 1013821"/>
                <a:gd name="connsiteX6" fmla="*/ 595223 w 1083772"/>
                <a:gd name="connsiteY6" fmla="*/ 0 h 1013821"/>
                <a:gd name="connsiteX7" fmla="*/ 0 w 1083772"/>
                <a:gd name="connsiteY7" fmla="*/ 267418 h 1013821"/>
                <a:gd name="connsiteX8" fmla="*/ 0 w 1083772"/>
                <a:gd name="connsiteY8" fmla="*/ 854014 h 1013821"/>
                <a:gd name="connsiteX9" fmla="*/ 362309 w 1083772"/>
                <a:gd name="connsiteY9" fmla="*/ 966157 h 1013821"/>
                <a:gd name="connsiteX10" fmla="*/ 925407 w 1083772"/>
                <a:gd name="connsiteY10" fmla="*/ 996801 h 1013821"/>
                <a:gd name="connsiteX11" fmla="*/ 977167 w 1083772"/>
                <a:gd name="connsiteY11" fmla="*/ 825484 h 1013821"/>
                <a:gd name="connsiteX0" fmla="*/ 977167 w 1083772"/>
                <a:gd name="connsiteY0" fmla="*/ 825484 h 1013821"/>
                <a:gd name="connsiteX1" fmla="*/ 1027442 w 1083772"/>
                <a:gd name="connsiteY1" fmla="*/ 638668 h 1013821"/>
                <a:gd name="connsiteX2" fmla="*/ 1051209 w 1083772"/>
                <a:gd name="connsiteY2" fmla="*/ 447988 h 1013821"/>
                <a:gd name="connsiteX3" fmla="*/ 1069675 w 1083772"/>
                <a:gd name="connsiteY3" fmla="*/ 215659 h 1013821"/>
                <a:gd name="connsiteX4" fmla="*/ 974785 w 1083772"/>
                <a:gd name="connsiteY4" fmla="*/ 172527 h 1013821"/>
                <a:gd name="connsiteX5" fmla="*/ 491706 w 1083772"/>
                <a:gd name="connsiteY5" fmla="*/ 181154 h 1013821"/>
                <a:gd name="connsiteX6" fmla="*/ 595223 w 1083772"/>
                <a:gd name="connsiteY6" fmla="*/ 0 h 1013821"/>
                <a:gd name="connsiteX7" fmla="*/ 0 w 1083772"/>
                <a:gd name="connsiteY7" fmla="*/ 267418 h 1013821"/>
                <a:gd name="connsiteX8" fmla="*/ 0 w 1083772"/>
                <a:gd name="connsiteY8" fmla="*/ 854014 h 1013821"/>
                <a:gd name="connsiteX9" fmla="*/ 362309 w 1083772"/>
                <a:gd name="connsiteY9" fmla="*/ 966157 h 1013821"/>
                <a:gd name="connsiteX10" fmla="*/ 925407 w 1083772"/>
                <a:gd name="connsiteY10" fmla="*/ 996801 h 1013821"/>
                <a:gd name="connsiteX11" fmla="*/ 977167 w 1083772"/>
                <a:gd name="connsiteY11" fmla="*/ 825484 h 1013821"/>
                <a:gd name="connsiteX0" fmla="*/ 977167 w 1083772"/>
                <a:gd name="connsiteY0" fmla="*/ 825484 h 1013821"/>
                <a:gd name="connsiteX1" fmla="*/ 1027442 w 1083772"/>
                <a:gd name="connsiteY1" fmla="*/ 638668 h 1013821"/>
                <a:gd name="connsiteX2" fmla="*/ 1051209 w 1083772"/>
                <a:gd name="connsiteY2" fmla="*/ 447988 h 1013821"/>
                <a:gd name="connsiteX3" fmla="*/ 1069675 w 1083772"/>
                <a:gd name="connsiteY3" fmla="*/ 215659 h 1013821"/>
                <a:gd name="connsiteX4" fmla="*/ 974785 w 1083772"/>
                <a:gd name="connsiteY4" fmla="*/ 172527 h 1013821"/>
                <a:gd name="connsiteX5" fmla="*/ 491706 w 1083772"/>
                <a:gd name="connsiteY5" fmla="*/ 181154 h 1013821"/>
                <a:gd name="connsiteX6" fmla="*/ 595223 w 1083772"/>
                <a:gd name="connsiteY6" fmla="*/ 0 h 1013821"/>
                <a:gd name="connsiteX7" fmla="*/ 0 w 1083772"/>
                <a:gd name="connsiteY7" fmla="*/ 267418 h 1013821"/>
                <a:gd name="connsiteX8" fmla="*/ 0 w 1083772"/>
                <a:gd name="connsiteY8" fmla="*/ 854014 h 1013821"/>
                <a:gd name="connsiteX9" fmla="*/ 362309 w 1083772"/>
                <a:gd name="connsiteY9" fmla="*/ 966157 h 1013821"/>
                <a:gd name="connsiteX10" fmla="*/ 925407 w 1083772"/>
                <a:gd name="connsiteY10" fmla="*/ 996801 h 1013821"/>
                <a:gd name="connsiteX11" fmla="*/ 977167 w 1083772"/>
                <a:gd name="connsiteY11" fmla="*/ 825484 h 1013821"/>
                <a:gd name="connsiteX0" fmla="*/ 977167 w 1083772"/>
                <a:gd name="connsiteY0" fmla="*/ 825484 h 1013821"/>
                <a:gd name="connsiteX1" fmla="*/ 1027442 w 1083772"/>
                <a:gd name="connsiteY1" fmla="*/ 638668 h 1013821"/>
                <a:gd name="connsiteX2" fmla="*/ 1051209 w 1083772"/>
                <a:gd name="connsiteY2" fmla="*/ 447988 h 1013821"/>
                <a:gd name="connsiteX3" fmla="*/ 1053006 w 1083772"/>
                <a:gd name="connsiteY3" fmla="*/ 182321 h 1013821"/>
                <a:gd name="connsiteX4" fmla="*/ 974785 w 1083772"/>
                <a:gd name="connsiteY4" fmla="*/ 172527 h 1013821"/>
                <a:gd name="connsiteX5" fmla="*/ 491706 w 1083772"/>
                <a:gd name="connsiteY5" fmla="*/ 181154 h 1013821"/>
                <a:gd name="connsiteX6" fmla="*/ 595223 w 1083772"/>
                <a:gd name="connsiteY6" fmla="*/ 0 h 1013821"/>
                <a:gd name="connsiteX7" fmla="*/ 0 w 1083772"/>
                <a:gd name="connsiteY7" fmla="*/ 267418 h 1013821"/>
                <a:gd name="connsiteX8" fmla="*/ 0 w 1083772"/>
                <a:gd name="connsiteY8" fmla="*/ 854014 h 1013821"/>
                <a:gd name="connsiteX9" fmla="*/ 362309 w 1083772"/>
                <a:gd name="connsiteY9" fmla="*/ 966157 h 1013821"/>
                <a:gd name="connsiteX10" fmla="*/ 925407 w 1083772"/>
                <a:gd name="connsiteY10" fmla="*/ 996801 h 1013821"/>
                <a:gd name="connsiteX11" fmla="*/ 977167 w 1083772"/>
                <a:gd name="connsiteY11" fmla="*/ 825484 h 1013821"/>
                <a:gd name="connsiteX0" fmla="*/ 977167 w 1107851"/>
                <a:gd name="connsiteY0" fmla="*/ 825484 h 1013821"/>
                <a:gd name="connsiteX1" fmla="*/ 1027442 w 1107851"/>
                <a:gd name="connsiteY1" fmla="*/ 638668 h 1013821"/>
                <a:gd name="connsiteX2" fmla="*/ 1051209 w 1107851"/>
                <a:gd name="connsiteY2" fmla="*/ 447988 h 1013821"/>
                <a:gd name="connsiteX3" fmla="*/ 1053006 w 1107851"/>
                <a:gd name="connsiteY3" fmla="*/ 182321 h 1013821"/>
                <a:gd name="connsiteX4" fmla="*/ 974785 w 1107851"/>
                <a:gd name="connsiteY4" fmla="*/ 172527 h 1013821"/>
                <a:gd name="connsiteX5" fmla="*/ 491706 w 1107851"/>
                <a:gd name="connsiteY5" fmla="*/ 181154 h 1013821"/>
                <a:gd name="connsiteX6" fmla="*/ 595223 w 1107851"/>
                <a:gd name="connsiteY6" fmla="*/ 0 h 1013821"/>
                <a:gd name="connsiteX7" fmla="*/ 0 w 1107851"/>
                <a:gd name="connsiteY7" fmla="*/ 267418 h 1013821"/>
                <a:gd name="connsiteX8" fmla="*/ 0 w 1107851"/>
                <a:gd name="connsiteY8" fmla="*/ 854014 h 1013821"/>
                <a:gd name="connsiteX9" fmla="*/ 362309 w 1107851"/>
                <a:gd name="connsiteY9" fmla="*/ 966157 h 1013821"/>
                <a:gd name="connsiteX10" fmla="*/ 925407 w 1107851"/>
                <a:gd name="connsiteY10" fmla="*/ 996801 h 1013821"/>
                <a:gd name="connsiteX11" fmla="*/ 977167 w 1107851"/>
                <a:gd name="connsiteY11" fmla="*/ 825484 h 1013821"/>
                <a:gd name="connsiteX0" fmla="*/ 977167 w 1109996"/>
                <a:gd name="connsiteY0" fmla="*/ 825484 h 1013821"/>
                <a:gd name="connsiteX1" fmla="*/ 1027442 w 1109996"/>
                <a:gd name="connsiteY1" fmla="*/ 638668 h 1013821"/>
                <a:gd name="connsiteX2" fmla="*/ 1055972 w 1109996"/>
                <a:gd name="connsiteY2" fmla="*/ 407507 h 1013821"/>
                <a:gd name="connsiteX3" fmla="*/ 1053006 w 1109996"/>
                <a:gd name="connsiteY3" fmla="*/ 182321 h 1013821"/>
                <a:gd name="connsiteX4" fmla="*/ 974785 w 1109996"/>
                <a:gd name="connsiteY4" fmla="*/ 172527 h 1013821"/>
                <a:gd name="connsiteX5" fmla="*/ 491706 w 1109996"/>
                <a:gd name="connsiteY5" fmla="*/ 181154 h 1013821"/>
                <a:gd name="connsiteX6" fmla="*/ 595223 w 1109996"/>
                <a:gd name="connsiteY6" fmla="*/ 0 h 1013821"/>
                <a:gd name="connsiteX7" fmla="*/ 0 w 1109996"/>
                <a:gd name="connsiteY7" fmla="*/ 267418 h 1013821"/>
                <a:gd name="connsiteX8" fmla="*/ 0 w 1109996"/>
                <a:gd name="connsiteY8" fmla="*/ 854014 h 1013821"/>
                <a:gd name="connsiteX9" fmla="*/ 362309 w 1109996"/>
                <a:gd name="connsiteY9" fmla="*/ 966157 h 1013821"/>
                <a:gd name="connsiteX10" fmla="*/ 925407 w 1109996"/>
                <a:gd name="connsiteY10" fmla="*/ 996801 h 1013821"/>
                <a:gd name="connsiteX11" fmla="*/ 977167 w 1109996"/>
                <a:gd name="connsiteY11" fmla="*/ 825484 h 1013821"/>
                <a:gd name="connsiteX0" fmla="*/ 977167 w 1109996"/>
                <a:gd name="connsiteY0" fmla="*/ 825484 h 1013821"/>
                <a:gd name="connsiteX1" fmla="*/ 1027442 w 1109996"/>
                <a:gd name="connsiteY1" fmla="*/ 638668 h 1013821"/>
                <a:gd name="connsiteX2" fmla="*/ 1055972 w 1109996"/>
                <a:gd name="connsiteY2" fmla="*/ 407507 h 1013821"/>
                <a:gd name="connsiteX3" fmla="*/ 1053006 w 1109996"/>
                <a:gd name="connsiteY3" fmla="*/ 182321 h 1013821"/>
                <a:gd name="connsiteX4" fmla="*/ 974785 w 1109996"/>
                <a:gd name="connsiteY4" fmla="*/ 172527 h 1013821"/>
                <a:gd name="connsiteX5" fmla="*/ 491706 w 1109996"/>
                <a:gd name="connsiteY5" fmla="*/ 181154 h 1013821"/>
                <a:gd name="connsiteX6" fmla="*/ 595223 w 1109996"/>
                <a:gd name="connsiteY6" fmla="*/ 0 h 1013821"/>
                <a:gd name="connsiteX7" fmla="*/ 0 w 1109996"/>
                <a:gd name="connsiteY7" fmla="*/ 267418 h 1013821"/>
                <a:gd name="connsiteX8" fmla="*/ 0 w 1109996"/>
                <a:gd name="connsiteY8" fmla="*/ 854014 h 1013821"/>
                <a:gd name="connsiteX9" fmla="*/ 362309 w 1109996"/>
                <a:gd name="connsiteY9" fmla="*/ 966157 h 1013821"/>
                <a:gd name="connsiteX10" fmla="*/ 925407 w 1109996"/>
                <a:gd name="connsiteY10" fmla="*/ 996801 h 1013821"/>
                <a:gd name="connsiteX11" fmla="*/ 977167 w 1109996"/>
                <a:gd name="connsiteY11" fmla="*/ 825484 h 1013821"/>
                <a:gd name="connsiteX0" fmla="*/ 977167 w 1109996"/>
                <a:gd name="connsiteY0" fmla="*/ 825484 h 1013821"/>
                <a:gd name="connsiteX1" fmla="*/ 1027442 w 1109996"/>
                <a:gd name="connsiteY1" fmla="*/ 638668 h 1013821"/>
                <a:gd name="connsiteX2" fmla="*/ 1055972 w 1109996"/>
                <a:gd name="connsiteY2" fmla="*/ 407507 h 1013821"/>
                <a:gd name="connsiteX3" fmla="*/ 1053006 w 1109996"/>
                <a:gd name="connsiteY3" fmla="*/ 182321 h 1013821"/>
                <a:gd name="connsiteX4" fmla="*/ 974785 w 1109996"/>
                <a:gd name="connsiteY4" fmla="*/ 172527 h 1013821"/>
                <a:gd name="connsiteX5" fmla="*/ 491706 w 1109996"/>
                <a:gd name="connsiteY5" fmla="*/ 181154 h 1013821"/>
                <a:gd name="connsiteX6" fmla="*/ 595223 w 1109996"/>
                <a:gd name="connsiteY6" fmla="*/ 0 h 1013821"/>
                <a:gd name="connsiteX7" fmla="*/ 0 w 1109996"/>
                <a:gd name="connsiteY7" fmla="*/ 267418 h 1013821"/>
                <a:gd name="connsiteX8" fmla="*/ 0 w 1109996"/>
                <a:gd name="connsiteY8" fmla="*/ 854014 h 1013821"/>
                <a:gd name="connsiteX9" fmla="*/ 362309 w 1109996"/>
                <a:gd name="connsiteY9" fmla="*/ 966157 h 1013821"/>
                <a:gd name="connsiteX10" fmla="*/ 925407 w 1109996"/>
                <a:gd name="connsiteY10" fmla="*/ 996801 h 1013821"/>
                <a:gd name="connsiteX11" fmla="*/ 977167 w 1109996"/>
                <a:gd name="connsiteY11" fmla="*/ 825484 h 1013821"/>
                <a:gd name="connsiteX0" fmla="*/ 986692 w 1109996"/>
                <a:gd name="connsiteY0" fmla="*/ 825484 h 1013821"/>
                <a:gd name="connsiteX1" fmla="*/ 1027442 w 1109996"/>
                <a:gd name="connsiteY1" fmla="*/ 638668 h 1013821"/>
                <a:gd name="connsiteX2" fmla="*/ 1055972 w 1109996"/>
                <a:gd name="connsiteY2" fmla="*/ 407507 h 1013821"/>
                <a:gd name="connsiteX3" fmla="*/ 1053006 w 1109996"/>
                <a:gd name="connsiteY3" fmla="*/ 182321 h 1013821"/>
                <a:gd name="connsiteX4" fmla="*/ 974785 w 1109996"/>
                <a:gd name="connsiteY4" fmla="*/ 172527 h 1013821"/>
                <a:gd name="connsiteX5" fmla="*/ 491706 w 1109996"/>
                <a:gd name="connsiteY5" fmla="*/ 181154 h 1013821"/>
                <a:gd name="connsiteX6" fmla="*/ 595223 w 1109996"/>
                <a:gd name="connsiteY6" fmla="*/ 0 h 1013821"/>
                <a:gd name="connsiteX7" fmla="*/ 0 w 1109996"/>
                <a:gd name="connsiteY7" fmla="*/ 267418 h 1013821"/>
                <a:gd name="connsiteX8" fmla="*/ 0 w 1109996"/>
                <a:gd name="connsiteY8" fmla="*/ 854014 h 1013821"/>
                <a:gd name="connsiteX9" fmla="*/ 362309 w 1109996"/>
                <a:gd name="connsiteY9" fmla="*/ 966157 h 1013821"/>
                <a:gd name="connsiteX10" fmla="*/ 925407 w 1109996"/>
                <a:gd name="connsiteY10" fmla="*/ 996801 h 1013821"/>
                <a:gd name="connsiteX11" fmla="*/ 986692 w 1109996"/>
                <a:gd name="connsiteY11" fmla="*/ 825484 h 1013821"/>
                <a:gd name="connsiteX0" fmla="*/ 986692 w 1109996"/>
                <a:gd name="connsiteY0" fmla="*/ 825484 h 1013821"/>
                <a:gd name="connsiteX1" fmla="*/ 1027442 w 1109996"/>
                <a:gd name="connsiteY1" fmla="*/ 638668 h 1013821"/>
                <a:gd name="connsiteX2" fmla="*/ 1055972 w 1109996"/>
                <a:gd name="connsiteY2" fmla="*/ 407507 h 1013821"/>
                <a:gd name="connsiteX3" fmla="*/ 1053006 w 1109996"/>
                <a:gd name="connsiteY3" fmla="*/ 182321 h 1013821"/>
                <a:gd name="connsiteX4" fmla="*/ 974785 w 1109996"/>
                <a:gd name="connsiteY4" fmla="*/ 172527 h 1013821"/>
                <a:gd name="connsiteX5" fmla="*/ 491706 w 1109996"/>
                <a:gd name="connsiteY5" fmla="*/ 181154 h 1013821"/>
                <a:gd name="connsiteX6" fmla="*/ 595223 w 1109996"/>
                <a:gd name="connsiteY6" fmla="*/ 0 h 1013821"/>
                <a:gd name="connsiteX7" fmla="*/ 0 w 1109996"/>
                <a:gd name="connsiteY7" fmla="*/ 267418 h 1013821"/>
                <a:gd name="connsiteX8" fmla="*/ 0 w 1109996"/>
                <a:gd name="connsiteY8" fmla="*/ 854014 h 1013821"/>
                <a:gd name="connsiteX9" fmla="*/ 362309 w 1109996"/>
                <a:gd name="connsiteY9" fmla="*/ 966157 h 1013821"/>
                <a:gd name="connsiteX10" fmla="*/ 925407 w 1109996"/>
                <a:gd name="connsiteY10" fmla="*/ 996801 h 1013821"/>
                <a:gd name="connsiteX11" fmla="*/ 986692 w 1109996"/>
                <a:gd name="connsiteY11" fmla="*/ 825484 h 1013821"/>
                <a:gd name="connsiteX0" fmla="*/ 986692 w 1109996"/>
                <a:gd name="connsiteY0" fmla="*/ 825484 h 996152"/>
                <a:gd name="connsiteX1" fmla="*/ 1027442 w 1109996"/>
                <a:gd name="connsiteY1" fmla="*/ 638668 h 996152"/>
                <a:gd name="connsiteX2" fmla="*/ 1055972 w 1109996"/>
                <a:gd name="connsiteY2" fmla="*/ 407507 h 996152"/>
                <a:gd name="connsiteX3" fmla="*/ 1053006 w 1109996"/>
                <a:gd name="connsiteY3" fmla="*/ 182321 h 996152"/>
                <a:gd name="connsiteX4" fmla="*/ 974785 w 1109996"/>
                <a:gd name="connsiteY4" fmla="*/ 172527 h 996152"/>
                <a:gd name="connsiteX5" fmla="*/ 491706 w 1109996"/>
                <a:gd name="connsiteY5" fmla="*/ 181154 h 996152"/>
                <a:gd name="connsiteX6" fmla="*/ 595223 w 1109996"/>
                <a:gd name="connsiteY6" fmla="*/ 0 h 996152"/>
                <a:gd name="connsiteX7" fmla="*/ 0 w 1109996"/>
                <a:gd name="connsiteY7" fmla="*/ 267418 h 996152"/>
                <a:gd name="connsiteX8" fmla="*/ 0 w 1109996"/>
                <a:gd name="connsiteY8" fmla="*/ 854014 h 996152"/>
                <a:gd name="connsiteX9" fmla="*/ 362309 w 1109996"/>
                <a:gd name="connsiteY9" fmla="*/ 966157 h 996152"/>
                <a:gd name="connsiteX10" fmla="*/ 880164 w 1109996"/>
                <a:gd name="connsiteY10" fmla="*/ 972989 h 996152"/>
                <a:gd name="connsiteX11" fmla="*/ 986692 w 1109996"/>
                <a:gd name="connsiteY11" fmla="*/ 825484 h 996152"/>
                <a:gd name="connsiteX0" fmla="*/ 986692 w 1109996"/>
                <a:gd name="connsiteY0" fmla="*/ 825484 h 996152"/>
                <a:gd name="connsiteX1" fmla="*/ 1027442 w 1109996"/>
                <a:gd name="connsiteY1" fmla="*/ 638668 h 996152"/>
                <a:gd name="connsiteX2" fmla="*/ 1055972 w 1109996"/>
                <a:gd name="connsiteY2" fmla="*/ 407507 h 996152"/>
                <a:gd name="connsiteX3" fmla="*/ 1053006 w 1109996"/>
                <a:gd name="connsiteY3" fmla="*/ 182321 h 996152"/>
                <a:gd name="connsiteX4" fmla="*/ 974785 w 1109996"/>
                <a:gd name="connsiteY4" fmla="*/ 172527 h 996152"/>
                <a:gd name="connsiteX5" fmla="*/ 491706 w 1109996"/>
                <a:gd name="connsiteY5" fmla="*/ 181154 h 996152"/>
                <a:gd name="connsiteX6" fmla="*/ 595223 w 1109996"/>
                <a:gd name="connsiteY6" fmla="*/ 0 h 996152"/>
                <a:gd name="connsiteX7" fmla="*/ 0 w 1109996"/>
                <a:gd name="connsiteY7" fmla="*/ 267418 h 996152"/>
                <a:gd name="connsiteX8" fmla="*/ 0 w 1109996"/>
                <a:gd name="connsiteY8" fmla="*/ 854014 h 996152"/>
                <a:gd name="connsiteX9" fmla="*/ 362309 w 1109996"/>
                <a:gd name="connsiteY9" fmla="*/ 966157 h 996152"/>
                <a:gd name="connsiteX10" fmla="*/ 880164 w 1109996"/>
                <a:gd name="connsiteY10" fmla="*/ 972989 h 996152"/>
                <a:gd name="connsiteX11" fmla="*/ 986692 w 1109996"/>
                <a:gd name="connsiteY11" fmla="*/ 825484 h 996152"/>
                <a:gd name="connsiteX0" fmla="*/ 986692 w 1109996"/>
                <a:gd name="connsiteY0" fmla="*/ 825484 h 986974"/>
                <a:gd name="connsiteX1" fmla="*/ 1027442 w 1109996"/>
                <a:gd name="connsiteY1" fmla="*/ 638668 h 986974"/>
                <a:gd name="connsiteX2" fmla="*/ 1055972 w 1109996"/>
                <a:gd name="connsiteY2" fmla="*/ 407507 h 986974"/>
                <a:gd name="connsiteX3" fmla="*/ 1053006 w 1109996"/>
                <a:gd name="connsiteY3" fmla="*/ 182321 h 986974"/>
                <a:gd name="connsiteX4" fmla="*/ 974785 w 1109996"/>
                <a:gd name="connsiteY4" fmla="*/ 172527 h 986974"/>
                <a:gd name="connsiteX5" fmla="*/ 491706 w 1109996"/>
                <a:gd name="connsiteY5" fmla="*/ 181154 h 986974"/>
                <a:gd name="connsiteX6" fmla="*/ 595223 w 1109996"/>
                <a:gd name="connsiteY6" fmla="*/ 0 h 986974"/>
                <a:gd name="connsiteX7" fmla="*/ 0 w 1109996"/>
                <a:gd name="connsiteY7" fmla="*/ 267418 h 986974"/>
                <a:gd name="connsiteX8" fmla="*/ 0 w 1109996"/>
                <a:gd name="connsiteY8" fmla="*/ 854014 h 986974"/>
                <a:gd name="connsiteX9" fmla="*/ 362309 w 1109996"/>
                <a:gd name="connsiteY9" fmla="*/ 966157 h 986974"/>
                <a:gd name="connsiteX10" fmla="*/ 880164 w 1109996"/>
                <a:gd name="connsiteY10" fmla="*/ 972989 h 986974"/>
                <a:gd name="connsiteX11" fmla="*/ 986692 w 1109996"/>
                <a:gd name="connsiteY11" fmla="*/ 825484 h 986974"/>
                <a:gd name="connsiteX0" fmla="*/ 986692 w 1109996"/>
                <a:gd name="connsiteY0" fmla="*/ 825484 h 986974"/>
                <a:gd name="connsiteX1" fmla="*/ 1027442 w 1109996"/>
                <a:gd name="connsiteY1" fmla="*/ 638668 h 986974"/>
                <a:gd name="connsiteX2" fmla="*/ 1055972 w 1109996"/>
                <a:gd name="connsiteY2" fmla="*/ 407507 h 986974"/>
                <a:gd name="connsiteX3" fmla="*/ 1053006 w 1109996"/>
                <a:gd name="connsiteY3" fmla="*/ 182321 h 986974"/>
                <a:gd name="connsiteX4" fmla="*/ 974785 w 1109996"/>
                <a:gd name="connsiteY4" fmla="*/ 172527 h 986974"/>
                <a:gd name="connsiteX5" fmla="*/ 491706 w 1109996"/>
                <a:gd name="connsiteY5" fmla="*/ 181154 h 986974"/>
                <a:gd name="connsiteX6" fmla="*/ 595223 w 1109996"/>
                <a:gd name="connsiteY6" fmla="*/ 0 h 986974"/>
                <a:gd name="connsiteX7" fmla="*/ 0 w 1109996"/>
                <a:gd name="connsiteY7" fmla="*/ 267418 h 986974"/>
                <a:gd name="connsiteX8" fmla="*/ 0 w 1109996"/>
                <a:gd name="connsiteY8" fmla="*/ 854014 h 986974"/>
                <a:gd name="connsiteX9" fmla="*/ 362309 w 1109996"/>
                <a:gd name="connsiteY9" fmla="*/ 966157 h 986974"/>
                <a:gd name="connsiteX10" fmla="*/ 880164 w 1109996"/>
                <a:gd name="connsiteY10" fmla="*/ 972989 h 986974"/>
                <a:gd name="connsiteX11" fmla="*/ 986692 w 1109996"/>
                <a:gd name="connsiteY11" fmla="*/ 825484 h 986974"/>
                <a:gd name="connsiteX0" fmla="*/ 986692 w 1109996"/>
                <a:gd name="connsiteY0" fmla="*/ 825484 h 986974"/>
                <a:gd name="connsiteX1" fmla="*/ 1027442 w 1109996"/>
                <a:gd name="connsiteY1" fmla="*/ 638668 h 986974"/>
                <a:gd name="connsiteX2" fmla="*/ 1055972 w 1109996"/>
                <a:gd name="connsiteY2" fmla="*/ 407507 h 986974"/>
                <a:gd name="connsiteX3" fmla="*/ 1053006 w 1109996"/>
                <a:gd name="connsiteY3" fmla="*/ 182321 h 986974"/>
                <a:gd name="connsiteX4" fmla="*/ 974785 w 1109996"/>
                <a:gd name="connsiteY4" fmla="*/ 172527 h 986974"/>
                <a:gd name="connsiteX5" fmla="*/ 491706 w 1109996"/>
                <a:gd name="connsiteY5" fmla="*/ 181154 h 986974"/>
                <a:gd name="connsiteX6" fmla="*/ 595223 w 1109996"/>
                <a:gd name="connsiteY6" fmla="*/ 0 h 986974"/>
                <a:gd name="connsiteX7" fmla="*/ 0 w 1109996"/>
                <a:gd name="connsiteY7" fmla="*/ 267418 h 986974"/>
                <a:gd name="connsiteX8" fmla="*/ 0 w 1109996"/>
                <a:gd name="connsiteY8" fmla="*/ 854014 h 986974"/>
                <a:gd name="connsiteX9" fmla="*/ 362309 w 1109996"/>
                <a:gd name="connsiteY9" fmla="*/ 966157 h 986974"/>
                <a:gd name="connsiteX10" fmla="*/ 880164 w 1109996"/>
                <a:gd name="connsiteY10" fmla="*/ 972989 h 986974"/>
                <a:gd name="connsiteX11" fmla="*/ 986692 w 1109996"/>
                <a:gd name="connsiteY11" fmla="*/ 825484 h 986974"/>
                <a:gd name="connsiteX0" fmla="*/ 986692 w 1109996"/>
                <a:gd name="connsiteY0" fmla="*/ 825484 h 995044"/>
                <a:gd name="connsiteX1" fmla="*/ 1027442 w 1109996"/>
                <a:gd name="connsiteY1" fmla="*/ 638668 h 995044"/>
                <a:gd name="connsiteX2" fmla="*/ 1055972 w 1109996"/>
                <a:gd name="connsiteY2" fmla="*/ 407507 h 995044"/>
                <a:gd name="connsiteX3" fmla="*/ 1053006 w 1109996"/>
                <a:gd name="connsiteY3" fmla="*/ 182321 h 995044"/>
                <a:gd name="connsiteX4" fmla="*/ 974785 w 1109996"/>
                <a:gd name="connsiteY4" fmla="*/ 172527 h 995044"/>
                <a:gd name="connsiteX5" fmla="*/ 491706 w 1109996"/>
                <a:gd name="connsiteY5" fmla="*/ 181154 h 995044"/>
                <a:gd name="connsiteX6" fmla="*/ 595223 w 1109996"/>
                <a:gd name="connsiteY6" fmla="*/ 0 h 995044"/>
                <a:gd name="connsiteX7" fmla="*/ 0 w 1109996"/>
                <a:gd name="connsiteY7" fmla="*/ 267418 h 995044"/>
                <a:gd name="connsiteX8" fmla="*/ 0 w 1109996"/>
                <a:gd name="connsiteY8" fmla="*/ 854014 h 995044"/>
                <a:gd name="connsiteX9" fmla="*/ 362309 w 1109996"/>
                <a:gd name="connsiteY9" fmla="*/ 966157 h 995044"/>
                <a:gd name="connsiteX10" fmla="*/ 884927 w 1109996"/>
                <a:gd name="connsiteY10" fmla="*/ 984895 h 995044"/>
                <a:gd name="connsiteX11" fmla="*/ 986692 w 1109996"/>
                <a:gd name="connsiteY11" fmla="*/ 825484 h 995044"/>
                <a:gd name="connsiteX0" fmla="*/ 986692 w 1109996"/>
                <a:gd name="connsiteY0" fmla="*/ 825484 h 995044"/>
                <a:gd name="connsiteX1" fmla="*/ 1027442 w 1109996"/>
                <a:gd name="connsiteY1" fmla="*/ 638668 h 995044"/>
                <a:gd name="connsiteX2" fmla="*/ 1055972 w 1109996"/>
                <a:gd name="connsiteY2" fmla="*/ 407507 h 995044"/>
                <a:gd name="connsiteX3" fmla="*/ 1053006 w 1109996"/>
                <a:gd name="connsiteY3" fmla="*/ 182321 h 995044"/>
                <a:gd name="connsiteX4" fmla="*/ 974785 w 1109996"/>
                <a:gd name="connsiteY4" fmla="*/ 172527 h 995044"/>
                <a:gd name="connsiteX5" fmla="*/ 491706 w 1109996"/>
                <a:gd name="connsiteY5" fmla="*/ 181154 h 995044"/>
                <a:gd name="connsiteX6" fmla="*/ 595223 w 1109996"/>
                <a:gd name="connsiteY6" fmla="*/ 0 h 995044"/>
                <a:gd name="connsiteX7" fmla="*/ 0 w 1109996"/>
                <a:gd name="connsiteY7" fmla="*/ 267418 h 995044"/>
                <a:gd name="connsiteX8" fmla="*/ 0 w 1109996"/>
                <a:gd name="connsiteY8" fmla="*/ 854014 h 995044"/>
                <a:gd name="connsiteX9" fmla="*/ 362309 w 1109996"/>
                <a:gd name="connsiteY9" fmla="*/ 966157 h 995044"/>
                <a:gd name="connsiteX10" fmla="*/ 884927 w 1109996"/>
                <a:gd name="connsiteY10" fmla="*/ 984895 h 995044"/>
                <a:gd name="connsiteX11" fmla="*/ 986692 w 1109996"/>
                <a:gd name="connsiteY11" fmla="*/ 825484 h 995044"/>
                <a:gd name="connsiteX0" fmla="*/ 986692 w 1109996"/>
                <a:gd name="connsiteY0" fmla="*/ 825484 h 988698"/>
                <a:gd name="connsiteX1" fmla="*/ 1027442 w 1109996"/>
                <a:gd name="connsiteY1" fmla="*/ 638668 h 988698"/>
                <a:gd name="connsiteX2" fmla="*/ 1055972 w 1109996"/>
                <a:gd name="connsiteY2" fmla="*/ 407507 h 988698"/>
                <a:gd name="connsiteX3" fmla="*/ 1053006 w 1109996"/>
                <a:gd name="connsiteY3" fmla="*/ 182321 h 988698"/>
                <a:gd name="connsiteX4" fmla="*/ 974785 w 1109996"/>
                <a:gd name="connsiteY4" fmla="*/ 172527 h 988698"/>
                <a:gd name="connsiteX5" fmla="*/ 491706 w 1109996"/>
                <a:gd name="connsiteY5" fmla="*/ 181154 h 988698"/>
                <a:gd name="connsiteX6" fmla="*/ 595223 w 1109996"/>
                <a:gd name="connsiteY6" fmla="*/ 0 h 988698"/>
                <a:gd name="connsiteX7" fmla="*/ 0 w 1109996"/>
                <a:gd name="connsiteY7" fmla="*/ 267418 h 988698"/>
                <a:gd name="connsiteX8" fmla="*/ 0 w 1109996"/>
                <a:gd name="connsiteY8" fmla="*/ 854014 h 988698"/>
                <a:gd name="connsiteX9" fmla="*/ 362309 w 1109996"/>
                <a:gd name="connsiteY9" fmla="*/ 966157 h 988698"/>
                <a:gd name="connsiteX10" fmla="*/ 884927 w 1109996"/>
                <a:gd name="connsiteY10" fmla="*/ 984895 h 988698"/>
                <a:gd name="connsiteX11" fmla="*/ 986692 w 1109996"/>
                <a:gd name="connsiteY11" fmla="*/ 825484 h 988698"/>
                <a:gd name="connsiteX0" fmla="*/ 986692 w 1109996"/>
                <a:gd name="connsiteY0" fmla="*/ 825484 h 988698"/>
                <a:gd name="connsiteX1" fmla="*/ 1027442 w 1109996"/>
                <a:gd name="connsiteY1" fmla="*/ 638668 h 988698"/>
                <a:gd name="connsiteX2" fmla="*/ 1055972 w 1109996"/>
                <a:gd name="connsiteY2" fmla="*/ 407507 h 988698"/>
                <a:gd name="connsiteX3" fmla="*/ 1053006 w 1109996"/>
                <a:gd name="connsiteY3" fmla="*/ 182321 h 988698"/>
                <a:gd name="connsiteX4" fmla="*/ 974785 w 1109996"/>
                <a:gd name="connsiteY4" fmla="*/ 172527 h 988698"/>
                <a:gd name="connsiteX5" fmla="*/ 491706 w 1109996"/>
                <a:gd name="connsiteY5" fmla="*/ 181154 h 988698"/>
                <a:gd name="connsiteX6" fmla="*/ 595223 w 1109996"/>
                <a:gd name="connsiteY6" fmla="*/ 0 h 988698"/>
                <a:gd name="connsiteX7" fmla="*/ 0 w 1109996"/>
                <a:gd name="connsiteY7" fmla="*/ 267418 h 988698"/>
                <a:gd name="connsiteX8" fmla="*/ 0 w 1109996"/>
                <a:gd name="connsiteY8" fmla="*/ 854014 h 988698"/>
                <a:gd name="connsiteX9" fmla="*/ 362309 w 1109996"/>
                <a:gd name="connsiteY9" fmla="*/ 966157 h 988698"/>
                <a:gd name="connsiteX10" fmla="*/ 884927 w 1109996"/>
                <a:gd name="connsiteY10" fmla="*/ 984895 h 988698"/>
                <a:gd name="connsiteX11" fmla="*/ 986692 w 1109996"/>
                <a:gd name="connsiteY11" fmla="*/ 825484 h 988698"/>
                <a:gd name="connsiteX0" fmla="*/ 986692 w 1109996"/>
                <a:gd name="connsiteY0" fmla="*/ 782271 h 945485"/>
                <a:gd name="connsiteX1" fmla="*/ 1027442 w 1109996"/>
                <a:gd name="connsiteY1" fmla="*/ 595455 h 945485"/>
                <a:gd name="connsiteX2" fmla="*/ 1055972 w 1109996"/>
                <a:gd name="connsiteY2" fmla="*/ 364294 h 945485"/>
                <a:gd name="connsiteX3" fmla="*/ 1053006 w 1109996"/>
                <a:gd name="connsiteY3" fmla="*/ 139108 h 945485"/>
                <a:gd name="connsiteX4" fmla="*/ 974785 w 1109996"/>
                <a:gd name="connsiteY4" fmla="*/ 129314 h 945485"/>
                <a:gd name="connsiteX5" fmla="*/ 491706 w 1109996"/>
                <a:gd name="connsiteY5" fmla="*/ 137941 h 945485"/>
                <a:gd name="connsiteX6" fmla="*/ 559527 w 1109996"/>
                <a:gd name="connsiteY6" fmla="*/ 0 h 945485"/>
                <a:gd name="connsiteX7" fmla="*/ 0 w 1109996"/>
                <a:gd name="connsiteY7" fmla="*/ 224205 h 945485"/>
                <a:gd name="connsiteX8" fmla="*/ 0 w 1109996"/>
                <a:gd name="connsiteY8" fmla="*/ 810801 h 945485"/>
                <a:gd name="connsiteX9" fmla="*/ 362309 w 1109996"/>
                <a:gd name="connsiteY9" fmla="*/ 922944 h 945485"/>
                <a:gd name="connsiteX10" fmla="*/ 884927 w 1109996"/>
                <a:gd name="connsiteY10" fmla="*/ 941682 h 945485"/>
                <a:gd name="connsiteX11" fmla="*/ 986692 w 1109996"/>
                <a:gd name="connsiteY11" fmla="*/ 782271 h 945485"/>
                <a:gd name="connsiteX0" fmla="*/ 986692 w 1109996"/>
                <a:gd name="connsiteY0" fmla="*/ 782271 h 945485"/>
                <a:gd name="connsiteX1" fmla="*/ 1027442 w 1109996"/>
                <a:gd name="connsiteY1" fmla="*/ 595455 h 945485"/>
                <a:gd name="connsiteX2" fmla="*/ 1055972 w 1109996"/>
                <a:gd name="connsiteY2" fmla="*/ 364294 h 945485"/>
                <a:gd name="connsiteX3" fmla="*/ 1053006 w 1109996"/>
                <a:gd name="connsiteY3" fmla="*/ 139108 h 945485"/>
                <a:gd name="connsiteX4" fmla="*/ 974785 w 1109996"/>
                <a:gd name="connsiteY4" fmla="*/ 129314 h 945485"/>
                <a:gd name="connsiteX5" fmla="*/ 570238 w 1109996"/>
                <a:gd name="connsiteY5" fmla="*/ 125595 h 945485"/>
                <a:gd name="connsiteX6" fmla="*/ 559527 w 1109996"/>
                <a:gd name="connsiteY6" fmla="*/ 0 h 945485"/>
                <a:gd name="connsiteX7" fmla="*/ 0 w 1109996"/>
                <a:gd name="connsiteY7" fmla="*/ 224205 h 945485"/>
                <a:gd name="connsiteX8" fmla="*/ 0 w 1109996"/>
                <a:gd name="connsiteY8" fmla="*/ 810801 h 945485"/>
                <a:gd name="connsiteX9" fmla="*/ 362309 w 1109996"/>
                <a:gd name="connsiteY9" fmla="*/ 922944 h 945485"/>
                <a:gd name="connsiteX10" fmla="*/ 884927 w 1109996"/>
                <a:gd name="connsiteY10" fmla="*/ 941682 h 945485"/>
                <a:gd name="connsiteX11" fmla="*/ 986692 w 1109996"/>
                <a:gd name="connsiteY11" fmla="*/ 782271 h 945485"/>
                <a:gd name="connsiteX0" fmla="*/ 986692 w 1109996"/>
                <a:gd name="connsiteY0" fmla="*/ 782271 h 945485"/>
                <a:gd name="connsiteX1" fmla="*/ 1027442 w 1109996"/>
                <a:gd name="connsiteY1" fmla="*/ 595455 h 945485"/>
                <a:gd name="connsiteX2" fmla="*/ 1055972 w 1109996"/>
                <a:gd name="connsiteY2" fmla="*/ 364294 h 945485"/>
                <a:gd name="connsiteX3" fmla="*/ 1053006 w 1109996"/>
                <a:gd name="connsiteY3" fmla="*/ 139108 h 945485"/>
                <a:gd name="connsiteX4" fmla="*/ 974785 w 1109996"/>
                <a:gd name="connsiteY4" fmla="*/ 129314 h 945485"/>
                <a:gd name="connsiteX5" fmla="*/ 570238 w 1109996"/>
                <a:gd name="connsiteY5" fmla="*/ 125595 h 945485"/>
                <a:gd name="connsiteX6" fmla="*/ 559527 w 1109996"/>
                <a:gd name="connsiteY6" fmla="*/ 0 h 945485"/>
                <a:gd name="connsiteX7" fmla="*/ 0 w 1109996"/>
                <a:gd name="connsiteY7" fmla="*/ 224205 h 945485"/>
                <a:gd name="connsiteX8" fmla="*/ 0 w 1109996"/>
                <a:gd name="connsiteY8" fmla="*/ 810801 h 945485"/>
                <a:gd name="connsiteX9" fmla="*/ 362309 w 1109996"/>
                <a:gd name="connsiteY9" fmla="*/ 922944 h 945485"/>
                <a:gd name="connsiteX10" fmla="*/ 884927 w 1109996"/>
                <a:gd name="connsiteY10" fmla="*/ 941682 h 945485"/>
                <a:gd name="connsiteX11" fmla="*/ 986692 w 1109996"/>
                <a:gd name="connsiteY11" fmla="*/ 782271 h 945485"/>
                <a:gd name="connsiteX0" fmla="*/ 986692 w 1109996"/>
                <a:gd name="connsiteY0" fmla="*/ 782271 h 945485"/>
                <a:gd name="connsiteX1" fmla="*/ 1027442 w 1109996"/>
                <a:gd name="connsiteY1" fmla="*/ 595455 h 945485"/>
                <a:gd name="connsiteX2" fmla="*/ 1055972 w 1109996"/>
                <a:gd name="connsiteY2" fmla="*/ 364294 h 945485"/>
                <a:gd name="connsiteX3" fmla="*/ 1053006 w 1109996"/>
                <a:gd name="connsiteY3" fmla="*/ 139108 h 945485"/>
                <a:gd name="connsiteX4" fmla="*/ 974785 w 1109996"/>
                <a:gd name="connsiteY4" fmla="*/ 129314 h 945485"/>
                <a:gd name="connsiteX5" fmla="*/ 570238 w 1109996"/>
                <a:gd name="connsiteY5" fmla="*/ 125595 h 945485"/>
                <a:gd name="connsiteX6" fmla="*/ 559527 w 1109996"/>
                <a:gd name="connsiteY6" fmla="*/ 0 h 945485"/>
                <a:gd name="connsiteX7" fmla="*/ 0 w 1109996"/>
                <a:gd name="connsiteY7" fmla="*/ 224205 h 945485"/>
                <a:gd name="connsiteX8" fmla="*/ 0 w 1109996"/>
                <a:gd name="connsiteY8" fmla="*/ 810801 h 945485"/>
                <a:gd name="connsiteX9" fmla="*/ 362309 w 1109996"/>
                <a:gd name="connsiteY9" fmla="*/ 922944 h 945485"/>
                <a:gd name="connsiteX10" fmla="*/ 884927 w 1109996"/>
                <a:gd name="connsiteY10" fmla="*/ 941682 h 945485"/>
                <a:gd name="connsiteX11" fmla="*/ 986692 w 1109996"/>
                <a:gd name="connsiteY11" fmla="*/ 782271 h 945485"/>
                <a:gd name="connsiteX0" fmla="*/ 986692 w 1109996"/>
                <a:gd name="connsiteY0" fmla="*/ 782271 h 945485"/>
                <a:gd name="connsiteX1" fmla="*/ 1027442 w 1109996"/>
                <a:gd name="connsiteY1" fmla="*/ 595455 h 945485"/>
                <a:gd name="connsiteX2" fmla="*/ 1055972 w 1109996"/>
                <a:gd name="connsiteY2" fmla="*/ 364294 h 945485"/>
                <a:gd name="connsiteX3" fmla="*/ 1053006 w 1109996"/>
                <a:gd name="connsiteY3" fmla="*/ 139108 h 945485"/>
                <a:gd name="connsiteX4" fmla="*/ 974785 w 1109996"/>
                <a:gd name="connsiteY4" fmla="*/ 129314 h 945485"/>
                <a:gd name="connsiteX5" fmla="*/ 570238 w 1109996"/>
                <a:gd name="connsiteY5" fmla="*/ 125595 h 945485"/>
                <a:gd name="connsiteX6" fmla="*/ 559527 w 1109996"/>
                <a:gd name="connsiteY6" fmla="*/ 0 h 945485"/>
                <a:gd name="connsiteX7" fmla="*/ 0 w 1109996"/>
                <a:gd name="connsiteY7" fmla="*/ 224205 h 945485"/>
                <a:gd name="connsiteX8" fmla="*/ 0 w 1109996"/>
                <a:gd name="connsiteY8" fmla="*/ 810801 h 945485"/>
                <a:gd name="connsiteX9" fmla="*/ 362309 w 1109996"/>
                <a:gd name="connsiteY9" fmla="*/ 922944 h 945485"/>
                <a:gd name="connsiteX10" fmla="*/ 884927 w 1109996"/>
                <a:gd name="connsiteY10" fmla="*/ 941682 h 945485"/>
                <a:gd name="connsiteX11" fmla="*/ 986692 w 1109996"/>
                <a:gd name="connsiteY11" fmla="*/ 782271 h 945485"/>
                <a:gd name="connsiteX0" fmla="*/ 986692 w 1109996"/>
                <a:gd name="connsiteY0" fmla="*/ 782271 h 945485"/>
                <a:gd name="connsiteX1" fmla="*/ 1027442 w 1109996"/>
                <a:gd name="connsiteY1" fmla="*/ 595455 h 945485"/>
                <a:gd name="connsiteX2" fmla="*/ 1055972 w 1109996"/>
                <a:gd name="connsiteY2" fmla="*/ 364294 h 945485"/>
                <a:gd name="connsiteX3" fmla="*/ 1053006 w 1109996"/>
                <a:gd name="connsiteY3" fmla="*/ 139108 h 945485"/>
                <a:gd name="connsiteX4" fmla="*/ 974785 w 1109996"/>
                <a:gd name="connsiteY4" fmla="*/ 129314 h 945485"/>
                <a:gd name="connsiteX5" fmla="*/ 570238 w 1109996"/>
                <a:gd name="connsiteY5" fmla="*/ 125595 h 945485"/>
                <a:gd name="connsiteX6" fmla="*/ 559527 w 1109996"/>
                <a:gd name="connsiteY6" fmla="*/ 0 h 945485"/>
                <a:gd name="connsiteX7" fmla="*/ 0 w 1109996"/>
                <a:gd name="connsiteY7" fmla="*/ 224205 h 945485"/>
                <a:gd name="connsiteX8" fmla="*/ 0 w 1109996"/>
                <a:gd name="connsiteY8" fmla="*/ 810801 h 945485"/>
                <a:gd name="connsiteX9" fmla="*/ 362309 w 1109996"/>
                <a:gd name="connsiteY9" fmla="*/ 922944 h 945485"/>
                <a:gd name="connsiteX10" fmla="*/ 884927 w 1109996"/>
                <a:gd name="connsiteY10" fmla="*/ 941682 h 945485"/>
                <a:gd name="connsiteX11" fmla="*/ 986692 w 1109996"/>
                <a:gd name="connsiteY11" fmla="*/ 782271 h 945485"/>
                <a:gd name="connsiteX0" fmla="*/ 986692 w 1109996"/>
                <a:gd name="connsiteY0" fmla="*/ 782271 h 945485"/>
                <a:gd name="connsiteX1" fmla="*/ 1027442 w 1109996"/>
                <a:gd name="connsiteY1" fmla="*/ 595455 h 945485"/>
                <a:gd name="connsiteX2" fmla="*/ 1055972 w 1109996"/>
                <a:gd name="connsiteY2" fmla="*/ 364294 h 945485"/>
                <a:gd name="connsiteX3" fmla="*/ 1053006 w 1109996"/>
                <a:gd name="connsiteY3" fmla="*/ 139108 h 945485"/>
                <a:gd name="connsiteX4" fmla="*/ 974785 w 1109996"/>
                <a:gd name="connsiteY4" fmla="*/ 129314 h 945485"/>
                <a:gd name="connsiteX5" fmla="*/ 570238 w 1109996"/>
                <a:gd name="connsiteY5" fmla="*/ 125595 h 945485"/>
                <a:gd name="connsiteX6" fmla="*/ 559527 w 1109996"/>
                <a:gd name="connsiteY6" fmla="*/ 0 h 945485"/>
                <a:gd name="connsiteX7" fmla="*/ 0 w 1109996"/>
                <a:gd name="connsiteY7" fmla="*/ 224205 h 945485"/>
                <a:gd name="connsiteX8" fmla="*/ 0 w 1109996"/>
                <a:gd name="connsiteY8" fmla="*/ 810801 h 945485"/>
                <a:gd name="connsiteX9" fmla="*/ 362309 w 1109996"/>
                <a:gd name="connsiteY9" fmla="*/ 922944 h 945485"/>
                <a:gd name="connsiteX10" fmla="*/ 884927 w 1109996"/>
                <a:gd name="connsiteY10" fmla="*/ 941682 h 945485"/>
                <a:gd name="connsiteX11" fmla="*/ 986692 w 1109996"/>
                <a:gd name="connsiteY11" fmla="*/ 782271 h 945485"/>
                <a:gd name="connsiteX0" fmla="*/ 986692 w 1109996"/>
                <a:gd name="connsiteY0" fmla="*/ 779541 h 942755"/>
                <a:gd name="connsiteX1" fmla="*/ 1027442 w 1109996"/>
                <a:gd name="connsiteY1" fmla="*/ 592725 h 942755"/>
                <a:gd name="connsiteX2" fmla="*/ 1055972 w 1109996"/>
                <a:gd name="connsiteY2" fmla="*/ 361564 h 942755"/>
                <a:gd name="connsiteX3" fmla="*/ 1053006 w 1109996"/>
                <a:gd name="connsiteY3" fmla="*/ 136378 h 942755"/>
                <a:gd name="connsiteX4" fmla="*/ 974785 w 1109996"/>
                <a:gd name="connsiteY4" fmla="*/ 126584 h 942755"/>
                <a:gd name="connsiteX5" fmla="*/ 570238 w 1109996"/>
                <a:gd name="connsiteY5" fmla="*/ 122865 h 942755"/>
                <a:gd name="connsiteX6" fmla="*/ 543741 w 1109996"/>
                <a:gd name="connsiteY6" fmla="*/ 0 h 942755"/>
                <a:gd name="connsiteX7" fmla="*/ 0 w 1109996"/>
                <a:gd name="connsiteY7" fmla="*/ 221475 h 942755"/>
                <a:gd name="connsiteX8" fmla="*/ 0 w 1109996"/>
                <a:gd name="connsiteY8" fmla="*/ 808071 h 942755"/>
                <a:gd name="connsiteX9" fmla="*/ 362309 w 1109996"/>
                <a:gd name="connsiteY9" fmla="*/ 920214 h 942755"/>
                <a:gd name="connsiteX10" fmla="*/ 884927 w 1109996"/>
                <a:gd name="connsiteY10" fmla="*/ 938952 h 942755"/>
                <a:gd name="connsiteX11" fmla="*/ 986692 w 1109996"/>
                <a:gd name="connsiteY11" fmla="*/ 779541 h 942755"/>
                <a:gd name="connsiteX0" fmla="*/ 986692 w 1109996"/>
                <a:gd name="connsiteY0" fmla="*/ 779541 h 942755"/>
                <a:gd name="connsiteX1" fmla="*/ 1027442 w 1109996"/>
                <a:gd name="connsiteY1" fmla="*/ 592725 h 942755"/>
                <a:gd name="connsiteX2" fmla="*/ 1055972 w 1109996"/>
                <a:gd name="connsiteY2" fmla="*/ 361564 h 942755"/>
                <a:gd name="connsiteX3" fmla="*/ 1053006 w 1109996"/>
                <a:gd name="connsiteY3" fmla="*/ 136378 h 942755"/>
                <a:gd name="connsiteX4" fmla="*/ 974785 w 1109996"/>
                <a:gd name="connsiteY4" fmla="*/ 126584 h 942755"/>
                <a:gd name="connsiteX5" fmla="*/ 570238 w 1109996"/>
                <a:gd name="connsiteY5" fmla="*/ 122865 h 942755"/>
                <a:gd name="connsiteX6" fmla="*/ 543741 w 1109996"/>
                <a:gd name="connsiteY6" fmla="*/ 0 h 942755"/>
                <a:gd name="connsiteX7" fmla="*/ 0 w 1109996"/>
                <a:gd name="connsiteY7" fmla="*/ 221475 h 942755"/>
                <a:gd name="connsiteX8" fmla="*/ 0 w 1109996"/>
                <a:gd name="connsiteY8" fmla="*/ 808071 h 942755"/>
                <a:gd name="connsiteX9" fmla="*/ 362309 w 1109996"/>
                <a:gd name="connsiteY9" fmla="*/ 920214 h 942755"/>
                <a:gd name="connsiteX10" fmla="*/ 884927 w 1109996"/>
                <a:gd name="connsiteY10" fmla="*/ 938952 h 942755"/>
                <a:gd name="connsiteX11" fmla="*/ 986692 w 1109996"/>
                <a:gd name="connsiteY11" fmla="*/ 779541 h 942755"/>
                <a:gd name="connsiteX0" fmla="*/ 986692 w 1109996"/>
                <a:gd name="connsiteY0" fmla="*/ 779541 h 942755"/>
                <a:gd name="connsiteX1" fmla="*/ 1027442 w 1109996"/>
                <a:gd name="connsiteY1" fmla="*/ 592725 h 942755"/>
                <a:gd name="connsiteX2" fmla="*/ 1055972 w 1109996"/>
                <a:gd name="connsiteY2" fmla="*/ 361564 h 942755"/>
                <a:gd name="connsiteX3" fmla="*/ 1053006 w 1109996"/>
                <a:gd name="connsiteY3" fmla="*/ 136378 h 942755"/>
                <a:gd name="connsiteX4" fmla="*/ 974785 w 1109996"/>
                <a:gd name="connsiteY4" fmla="*/ 126584 h 942755"/>
                <a:gd name="connsiteX5" fmla="*/ 570238 w 1109996"/>
                <a:gd name="connsiteY5" fmla="*/ 122865 h 942755"/>
                <a:gd name="connsiteX6" fmla="*/ 543741 w 1109996"/>
                <a:gd name="connsiteY6" fmla="*/ 0 h 942755"/>
                <a:gd name="connsiteX7" fmla="*/ 0 w 1109996"/>
                <a:gd name="connsiteY7" fmla="*/ 221475 h 942755"/>
                <a:gd name="connsiteX8" fmla="*/ 0 w 1109996"/>
                <a:gd name="connsiteY8" fmla="*/ 808071 h 942755"/>
                <a:gd name="connsiteX9" fmla="*/ 362309 w 1109996"/>
                <a:gd name="connsiteY9" fmla="*/ 920214 h 942755"/>
                <a:gd name="connsiteX10" fmla="*/ 884927 w 1109996"/>
                <a:gd name="connsiteY10" fmla="*/ 938952 h 942755"/>
                <a:gd name="connsiteX11" fmla="*/ 986692 w 1109996"/>
                <a:gd name="connsiteY11" fmla="*/ 779541 h 942755"/>
                <a:gd name="connsiteX0" fmla="*/ 986692 w 1109996"/>
                <a:gd name="connsiteY0" fmla="*/ 779541 h 942755"/>
                <a:gd name="connsiteX1" fmla="*/ 1027442 w 1109996"/>
                <a:gd name="connsiteY1" fmla="*/ 592725 h 942755"/>
                <a:gd name="connsiteX2" fmla="*/ 1055972 w 1109996"/>
                <a:gd name="connsiteY2" fmla="*/ 361564 h 942755"/>
                <a:gd name="connsiteX3" fmla="*/ 1053006 w 1109996"/>
                <a:gd name="connsiteY3" fmla="*/ 136378 h 942755"/>
                <a:gd name="connsiteX4" fmla="*/ 974785 w 1109996"/>
                <a:gd name="connsiteY4" fmla="*/ 126584 h 942755"/>
                <a:gd name="connsiteX5" fmla="*/ 570238 w 1109996"/>
                <a:gd name="connsiteY5" fmla="*/ 122865 h 942755"/>
                <a:gd name="connsiteX6" fmla="*/ 540584 w 1109996"/>
                <a:gd name="connsiteY6" fmla="*/ 0 h 942755"/>
                <a:gd name="connsiteX7" fmla="*/ 0 w 1109996"/>
                <a:gd name="connsiteY7" fmla="*/ 221475 h 942755"/>
                <a:gd name="connsiteX8" fmla="*/ 0 w 1109996"/>
                <a:gd name="connsiteY8" fmla="*/ 808071 h 942755"/>
                <a:gd name="connsiteX9" fmla="*/ 362309 w 1109996"/>
                <a:gd name="connsiteY9" fmla="*/ 920214 h 942755"/>
                <a:gd name="connsiteX10" fmla="*/ 884927 w 1109996"/>
                <a:gd name="connsiteY10" fmla="*/ 938952 h 942755"/>
                <a:gd name="connsiteX11" fmla="*/ 986692 w 1109996"/>
                <a:gd name="connsiteY11" fmla="*/ 779541 h 942755"/>
                <a:gd name="connsiteX0" fmla="*/ 986692 w 1109996"/>
                <a:gd name="connsiteY0" fmla="*/ 779541 h 942755"/>
                <a:gd name="connsiteX1" fmla="*/ 1027442 w 1109996"/>
                <a:gd name="connsiteY1" fmla="*/ 592725 h 942755"/>
                <a:gd name="connsiteX2" fmla="*/ 1055972 w 1109996"/>
                <a:gd name="connsiteY2" fmla="*/ 361564 h 942755"/>
                <a:gd name="connsiteX3" fmla="*/ 1053006 w 1109996"/>
                <a:gd name="connsiteY3" fmla="*/ 136378 h 942755"/>
                <a:gd name="connsiteX4" fmla="*/ 974785 w 1109996"/>
                <a:gd name="connsiteY4" fmla="*/ 126584 h 942755"/>
                <a:gd name="connsiteX5" fmla="*/ 570238 w 1109996"/>
                <a:gd name="connsiteY5" fmla="*/ 122865 h 942755"/>
                <a:gd name="connsiteX6" fmla="*/ 540584 w 1109996"/>
                <a:gd name="connsiteY6" fmla="*/ 0 h 942755"/>
                <a:gd name="connsiteX7" fmla="*/ 0 w 1109996"/>
                <a:gd name="connsiteY7" fmla="*/ 221475 h 942755"/>
                <a:gd name="connsiteX8" fmla="*/ 0 w 1109996"/>
                <a:gd name="connsiteY8" fmla="*/ 808071 h 942755"/>
                <a:gd name="connsiteX9" fmla="*/ 362309 w 1109996"/>
                <a:gd name="connsiteY9" fmla="*/ 920214 h 942755"/>
                <a:gd name="connsiteX10" fmla="*/ 884927 w 1109996"/>
                <a:gd name="connsiteY10" fmla="*/ 938952 h 942755"/>
                <a:gd name="connsiteX11" fmla="*/ 986692 w 1109996"/>
                <a:gd name="connsiteY11" fmla="*/ 779541 h 942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09996" h="942755">
                  <a:moveTo>
                    <a:pt x="986692" y="779541"/>
                  </a:moveTo>
                  <a:cubicBezTo>
                    <a:pt x="1020437" y="749688"/>
                    <a:pt x="1117840" y="705004"/>
                    <a:pt x="1027442" y="592725"/>
                  </a:cubicBezTo>
                  <a:cubicBezTo>
                    <a:pt x="1094896" y="559327"/>
                    <a:pt x="1129012" y="425918"/>
                    <a:pt x="1055972" y="361564"/>
                  </a:cubicBezTo>
                  <a:cubicBezTo>
                    <a:pt x="1119277" y="300790"/>
                    <a:pt x="1137338" y="211439"/>
                    <a:pt x="1053006" y="136378"/>
                  </a:cubicBezTo>
                  <a:cubicBezTo>
                    <a:pt x="1003120" y="125969"/>
                    <a:pt x="1000859" y="129849"/>
                    <a:pt x="974785" y="126584"/>
                  </a:cubicBezTo>
                  <a:cubicBezTo>
                    <a:pt x="855720" y="122614"/>
                    <a:pt x="705087" y="124105"/>
                    <a:pt x="570238" y="122865"/>
                  </a:cubicBezTo>
                  <a:cubicBezTo>
                    <a:pt x="566862" y="73399"/>
                    <a:pt x="578688" y="74034"/>
                    <a:pt x="540584" y="0"/>
                  </a:cubicBezTo>
                  <a:cubicBezTo>
                    <a:pt x="221406" y="48883"/>
                    <a:pt x="181155" y="129460"/>
                    <a:pt x="0" y="221475"/>
                  </a:cubicBezTo>
                  <a:lnTo>
                    <a:pt x="0" y="808071"/>
                  </a:lnTo>
                  <a:cubicBezTo>
                    <a:pt x="69011" y="810946"/>
                    <a:pt x="189780" y="900086"/>
                    <a:pt x="362309" y="920214"/>
                  </a:cubicBezTo>
                  <a:cubicBezTo>
                    <a:pt x="516544" y="944012"/>
                    <a:pt x="753082" y="946522"/>
                    <a:pt x="884927" y="938952"/>
                  </a:cubicBezTo>
                  <a:cubicBezTo>
                    <a:pt x="1065985" y="934556"/>
                    <a:pt x="1049459" y="820975"/>
                    <a:pt x="986692" y="779541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F5E81C92-DE4F-4BA3-BC80-C3FD6351472E}"/>
                </a:ext>
              </a:extLst>
            </p:cNvPr>
            <p:cNvSpPr/>
            <p:nvPr/>
          </p:nvSpPr>
          <p:spPr>
            <a:xfrm>
              <a:off x="2181528" y="3533421"/>
              <a:ext cx="1072717" cy="63126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DC29325-8219-418F-91C9-E0FD7A9BD51E}"/>
                </a:ext>
              </a:extLst>
            </p:cNvPr>
            <p:cNvSpPr/>
            <p:nvPr/>
          </p:nvSpPr>
          <p:spPr>
            <a:xfrm>
              <a:off x="3254243" y="3562478"/>
              <a:ext cx="246361" cy="504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9E70C6CE-EBD4-43DD-BAA9-F3B240C3658B}"/>
                </a:ext>
              </a:extLst>
            </p:cNvPr>
            <p:cNvSpPr/>
            <p:nvPr/>
          </p:nvSpPr>
          <p:spPr>
            <a:xfrm>
              <a:off x="3314041" y="3928164"/>
              <a:ext cx="108000" cy="10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54" name="Freeform: Shape 53">
            <a:extLst>
              <a:ext uri="{FF2B5EF4-FFF2-40B4-BE49-F238E27FC236}">
                <a16:creationId xmlns:a16="http://schemas.microsoft.com/office/drawing/2014/main" id="{E2B90099-0669-4D30-9781-69206B47FC16}"/>
              </a:ext>
            </a:extLst>
          </p:cNvPr>
          <p:cNvSpPr/>
          <p:nvPr/>
        </p:nvSpPr>
        <p:spPr>
          <a:xfrm flipH="1">
            <a:off x="4111746" y="4097114"/>
            <a:ext cx="2033834" cy="684493"/>
          </a:xfrm>
          <a:custGeom>
            <a:avLst/>
            <a:gdLst>
              <a:gd name="connsiteX0" fmla="*/ 148845 w 2033834"/>
              <a:gd name="connsiteY0" fmla="*/ 149767 h 684493"/>
              <a:gd name="connsiteX1" fmla="*/ 824 w 2033834"/>
              <a:gd name="connsiteY1" fmla="*/ 238995 h 684493"/>
              <a:gd name="connsiteX2" fmla="*/ 134721 w 2033834"/>
              <a:gd name="connsiteY2" fmla="*/ 266557 h 684493"/>
              <a:gd name="connsiteX3" fmla="*/ 92265 w 2033834"/>
              <a:gd name="connsiteY3" fmla="*/ 358947 h 684493"/>
              <a:gd name="connsiteX4" fmla="*/ 210337 w 2033834"/>
              <a:gd name="connsiteY4" fmla="*/ 376125 h 684493"/>
              <a:gd name="connsiteX5" fmla="*/ 205869 w 2033834"/>
              <a:gd name="connsiteY5" fmla="*/ 358241 h 684493"/>
              <a:gd name="connsiteX6" fmla="*/ 305168 w 2033834"/>
              <a:gd name="connsiteY6" fmla="*/ 178295 h 684493"/>
              <a:gd name="connsiteX7" fmla="*/ 314441 w 2033834"/>
              <a:gd name="connsiteY7" fmla="*/ 173954 h 684493"/>
              <a:gd name="connsiteX8" fmla="*/ 243651 w 2033834"/>
              <a:gd name="connsiteY8" fmla="*/ 157663 h 684493"/>
              <a:gd name="connsiteX9" fmla="*/ 148845 w 2033834"/>
              <a:gd name="connsiteY9" fmla="*/ 149767 h 684493"/>
              <a:gd name="connsiteX10" fmla="*/ 1186611 w 2033834"/>
              <a:gd name="connsiteY10" fmla="*/ 495 h 684493"/>
              <a:gd name="connsiteX11" fmla="*/ 960462 w 2033834"/>
              <a:gd name="connsiteY11" fmla="*/ 53640 h 684493"/>
              <a:gd name="connsiteX12" fmla="*/ 578258 w 2033834"/>
              <a:gd name="connsiteY12" fmla="*/ 67539 h 684493"/>
              <a:gd name="connsiteX13" fmla="*/ 663914 w 2033834"/>
              <a:gd name="connsiteY13" fmla="*/ 201424 h 684493"/>
              <a:gd name="connsiteX14" fmla="*/ 903358 w 2033834"/>
              <a:gd name="connsiteY14" fmla="*/ 214376 h 684493"/>
              <a:gd name="connsiteX15" fmla="*/ 613237 w 2033834"/>
              <a:gd name="connsiteY15" fmla="*/ 254890 h 684493"/>
              <a:gd name="connsiteX16" fmla="*/ 428444 w 2033834"/>
              <a:gd name="connsiteY16" fmla="*/ 200189 h 684493"/>
              <a:gd name="connsiteX17" fmla="*/ 388625 w 2033834"/>
              <a:gd name="connsiteY17" fmla="*/ 191026 h 684493"/>
              <a:gd name="connsiteX18" fmla="*/ 377464 w 2033834"/>
              <a:gd name="connsiteY18" fmla="*/ 196786 h 684493"/>
              <a:gd name="connsiteX19" fmla="*/ 251497 w 2033834"/>
              <a:gd name="connsiteY19" fmla="*/ 362961 h 684493"/>
              <a:gd name="connsiteX20" fmla="*/ 265538 w 2033834"/>
              <a:gd name="connsiteY20" fmla="*/ 384248 h 684493"/>
              <a:gd name="connsiteX21" fmla="*/ 423320 w 2033834"/>
              <a:gd name="connsiteY21" fmla="*/ 414577 h 684493"/>
              <a:gd name="connsiteX22" fmla="*/ 747066 w 2033834"/>
              <a:gd name="connsiteY22" fmla="*/ 482382 h 684493"/>
              <a:gd name="connsiteX23" fmla="*/ 916687 w 2033834"/>
              <a:gd name="connsiteY23" fmla="*/ 546568 h 684493"/>
              <a:gd name="connsiteX24" fmla="*/ 1427240 w 2033834"/>
              <a:gd name="connsiteY24" fmla="*/ 497938 h 684493"/>
              <a:gd name="connsiteX25" fmla="*/ 1873855 w 2033834"/>
              <a:gd name="connsiteY25" fmla="*/ 676699 h 684493"/>
              <a:gd name="connsiteX26" fmla="*/ 2033834 w 2033834"/>
              <a:gd name="connsiteY26" fmla="*/ 332366 h 684493"/>
              <a:gd name="connsiteX27" fmla="*/ 1513843 w 2033834"/>
              <a:gd name="connsiteY27" fmla="*/ 82486 h 684493"/>
              <a:gd name="connsiteX28" fmla="*/ 1186611 w 2033834"/>
              <a:gd name="connsiteY28" fmla="*/ 495 h 684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2033834" h="684493">
                <a:moveTo>
                  <a:pt x="148845" y="149767"/>
                </a:moveTo>
                <a:cubicBezTo>
                  <a:pt x="59315" y="148921"/>
                  <a:pt x="-8293" y="171588"/>
                  <a:pt x="824" y="238995"/>
                </a:cubicBezTo>
                <a:lnTo>
                  <a:pt x="134721" y="266557"/>
                </a:lnTo>
                <a:cubicBezTo>
                  <a:pt x="87010" y="285991"/>
                  <a:pt x="50666" y="352499"/>
                  <a:pt x="92265" y="358947"/>
                </a:cubicBezTo>
                <a:lnTo>
                  <a:pt x="210337" y="376125"/>
                </a:lnTo>
                <a:lnTo>
                  <a:pt x="205869" y="358241"/>
                </a:lnTo>
                <a:cubicBezTo>
                  <a:pt x="200959" y="314292"/>
                  <a:pt x="222799" y="228409"/>
                  <a:pt x="305168" y="178295"/>
                </a:cubicBezTo>
                <a:lnTo>
                  <a:pt x="314441" y="173954"/>
                </a:lnTo>
                <a:lnTo>
                  <a:pt x="243651" y="157663"/>
                </a:lnTo>
                <a:cubicBezTo>
                  <a:pt x="210966" y="152943"/>
                  <a:pt x="178688" y="150049"/>
                  <a:pt x="148845" y="149767"/>
                </a:cubicBezTo>
                <a:close/>
                <a:moveTo>
                  <a:pt x="1186611" y="495"/>
                </a:moveTo>
                <a:cubicBezTo>
                  <a:pt x="1092148" y="4412"/>
                  <a:pt x="1014533" y="30852"/>
                  <a:pt x="960462" y="53640"/>
                </a:cubicBezTo>
                <a:cubicBezTo>
                  <a:pt x="885023" y="76669"/>
                  <a:pt x="699164" y="31523"/>
                  <a:pt x="578258" y="67539"/>
                </a:cubicBezTo>
                <a:cubicBezTo>
                  <a:pt x="522371" y="105674"/>
                  <a:pt x="583400" y="195754"/>
                  <a:pt x="663914" y="201424"/>
                </a:cubicBezTo>
                <a:cubicBezTo>
                  <a:pt x="732362" y="220350"/>
                  <a:pt x="823543" y="210059"/>
                  <a:pt x="903358" y="214376"/>
                </a:cubicBezTo>
                <a:cubicBezTo>
                  <a:pt x="837503" y="263592"/>
                  <a:pt x="709944" y="241385"/>
                  <a:pt x="613237" y="254890"/>
                </a:cubicBezTo>
                <a:cubicBezTo>
                  <a:pt x="544332" y="233004"/>
                  <a:pt x="486389" y="215582"/>
                  <a:pt x="428444" y="200189"/>
                </a:cubicBezTo>
                <a:lnTo>
                  <a:pt x="388625" y="191026"/>
                </a:lnTo>
                <a:lnTo>
                  <a:pt x="377464" y="196786"/>
                </a:lnTo>
                <a:cubicBezTo>
                  <a:pt x="233786" y="198933"/>
                  <a:pt x="221938" y="302860"/>
                  <a:pt x="251497" y="362961"/>
                </a:cubicBezTo>
                <a:lnTo>
                  <a:pt x="265538" y="384248"/>
                </a:lnTo>
                <a:lnTo>
                  <a:pt x="423320" y="414577"/>
                </a:lnTo>
                <a:cubicBezTo>
                  <a:pt x="528123" y="436367"/>
                  <a:pt x="631708" y="460187"/>
                  <a:pt x="747066" y="482382"/>
                </a:cubicBezTo>
                <a:cubicBezTo>
                  <a:pt x="791157" y="500531"/>
                  <a:pt x="877467" y="539782"/>
                  <a:pt x="916687" y="546568"/>
                </a:cubicBezTo>
                <a:cubicBezTo>
                  <a:pt x="1035462" y="554301"/>
                  <a:pt x="1249579" y="471380"/>
                  <a:pt x="1427240" y="497938"/>
                </a:cubicBezTo>
                <a:cubicBezTo>
                  <a:pt x="1613019" y="514757"/>
                  <a:pt x="1659089" y="541969"/>
                  <a:pt x="1873855" y="676699"/>
                </a:cubicBezTo>
                <a:cubicBezTo>
                  <a:pt x="1962623" y="732387"/>
                  <a:pt x="2016773" y="476362"/>
                  <a:pt x="2033834" y="332366"/>
                </a:cubicBezTo>
                <a:cubicBezTo>
                  <a:pt x="1815037" y="238792"/>
                  <a:pt x="1680678" y="172814"/>
                  <a:pt x="1513843" y="82486"/>
                </a:cubicBezTo>
                <a:cubicBezTo>
                  <a:pt x="1392384" y="15183"/>
                  <a:pt x="1281074" y="-3423"/>
                  <a:pt x="1186611" y="495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D2B58DF-5261-4477-AB2F-D624454D4125}"/>
              </a:ext>
            </a:extLst>
          </p:cNvPr>
          <p:cNvGrpSpPr/>
          <p:nvPr/>
        </p:nvGrpSpPr>
        <p:grpSpPr>
          <a:xfrm flipH="1">
            <a:off x="3215054" y="4139759"/>
            <a:ext cx="1367167" cy="685710"/>
            <a:chOff x="5250372" y="3335610"/>
            <a:chExt cx="1258190" cy="631267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469A3D96-5C21-455D-A28B-4DBAFBFE1DAF}"/>
                </a:ext>
              </a:extLst>
            </p:cNvPr>
            <p:cNvSpPr/>
            <p:nvPr/>
          </p:nvSpPr>
          <p:spPr>
            <a:xfrm flipH="1">
              <a:off x="5496730" y="3335610"/>
              <a:ext cx="1011832" cy="63126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DD643D14-5A7D-4031-B0C2-C093A14ACA67}"/>
                </a:ext>
              </a:extLst>
            </p:cNvPr>
            <p:cNvSpPr/>
            <p:nvPr/>
          </p:nvSpPr>
          <p:spPr>
            <a:xfrm flipH="1">
              <a:off x="5250372" y="3364667"/>
              <a:ext cx="246361" cy="504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DDB9E09F-E2E3-4AC7-82C8-7365AE7ED776}"/>
                </a:ext>
              </a:extLst>
            </p:cNvPr>
            <p:cNvSpPr/>
            <p:nvPr/>
          </p:nvSpPr>
          <p:spPr>
            <a:xfrm flipH="1">
              <a:off x="5328935" y="3730353"/>
              <a:ext cx="108000" cy="10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CEA3A9D2-0A89-4896-B89D-14761E8F06F6}"/>
              </a:ext>
            </a:extLst>
          </p:cNvPr>
          <p:cNvSpPr txBox="1"/>
          <p:nvPr/>
        </p:nvSpPr>
        <p:spPr>
          <a:xfrm>
            <a:off x="8976511" y="2390037"/>
            <a:ext cx="2614978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1136417-504F-467F-87E9-37FA658C05EB}"/>
              </a:ext>
            </a:extLst>
          </p:cNvPr>
          <p:cNvSpPr txBox="1"/>
          <p:nvPr/>
        </p:nvSpPr>
        <p:spPr>
          <a:xfrm>
            <a:off x="600076" y="2409279"/>
            <a:ext cx="2614978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51F84E11-58A5-4915-84B4-228F225BB179}"/>
              </a:ext>
            </a:extLst>
          </p:cNvPr>
          <p:cNvSpPr/>
          <p:nvPr/>
        </p:nvSpPr>
        <p:spPr>
          <a:xfrm>
            <a:off x="1547564" y="1466809"/>
            <a:ext cx="720000" cy="720000"/>
          </a:xfrm>
          <a:prstGeom prst="ellipse">
            <a:avLst/>
          </a:prstGeom>
          <a:solidFill>
            <a:schemeClr val="bg1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4F01DA1D-B7B9-4E93-869E-B73B2B745142}"/>
              </a:ext>
            </a:extLst>
          </p:cNvPr>
          <p:cNvSpPr/>
          <p:nvPr/>
        </p:nvSpPr>
        <p:spPr>
          <a:xfrm>
            <a:off x="9924000" y="1447567"/>
            <a:ext cx="720000" cy="720000"/>
          </a:xfrm>
          <a:prstGeom prst="ellipse">
            <a:avLst/>
          </a:prstGeom>
          <a:solidFill>
            <a:schemeClr val="bg1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7" name="Oval 21">
            <a:extLst>
              <a:ext uri="{FF2B5EF4-FFF2-40B4-BE49-F238E27FC236}">
                <a16:creationId xmlns:a16="http://schemas.microsoft.com/office/drawing/2014/main" id="{F06759E7-38CE-4168-8FBE-25EEAC2F6647}"/>
              </a:ext>
            </a:extLst>
          </p:cNvPr>
          <p:cNvSpPr/>
          <p:nvPr/>
        </p:nvSpPr>
        <p:spPr>
          <a:xfrm rot="20700000">
            <a:off x="1686449" y="1633085"/>
            <a:ext cx="442231" cy="387582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8" name="Donut 15">
            <a:extLst>
              <a:ext uri="{FF2B5EF4-FFF2-40B4-BE49-F238E27FC236}">
                <a16:creationId xmlns:a16="http://schemas.microsoft.com/office/drawing/2014/main" id="{BFC3D663-E98B-4EE5-8614-2BDB5F77268F}"/>
              </a:ext>
            </a:extLst>
          </p:cNvPr>
          <p:cNvSpPr/>
          <p:nvPr/>
        </p:nvSpPr>
        <p:spPr>
          <a:xfrm>
            <a:off x="10087632" y="1613112"/>
            <a:ext cx="392737" cy="390005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F7B30F7-C27A-4C94-B8AE-625327554F23}"/>
              </a:ext>
            </a:extLst>
          </p:cNvPr>
          <p:cNvSpPr txBox="1"/>
          <p:nvPr/>
        </p:nvSpPr>
        <p:spPr>
          <a:xfrm>
            <a:off x="8976512" y="2959283"/>
            <a:ext cx="261497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 I hope and I believe that this Template will your Time, Money and Reputation. Get a modern PowerPoint  Presentation that is beautifully designed. You can simply impress your audience and add a unique zing and appeal to your Presentations. Easy to change colors, photos and Text. Get a modern PowerPoint  Presentation that is beautifully designed. I hope and I believe that this Template will your Time, Money and Reputation.   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55B1F5D-737F-40CF-8989-B8913D35C253}"/>
              </a:ext>
            </a:extLst>
          </p:cNvPr>
          <p:cNvSpPr txBox="1"/>
          <p:nvPr/>
        </p:nvSpPr>
        <p:spPr>
          <a:xfrm>
            <a:off x="600076" y="2959283"/>
            <a:ext cx="261497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 I hope and I believe that this Template will your Time, Money and Reputation. Get a modern PowerPoint  Presentation that is beautifully designed. You can simply impress your audience and add a unique zing and appeal to your Presentations. Easy to change colors, photos and Text. Get a modern PowerPoint  Presentation that is beautifully designed. I hope and I believe that this Template will your Time, Money and Reputation.     </a:t>
            </a:r>
          </a:p>
          <a:p>
            <a:pPr algn="r"/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9BC097C-D129-410B-9BE3-47547209E6F3}"/>
              </a:ext>
            </a:extLst>
          </p:cNvPr>
          <p:cNvSpPr txBox="1"/>
          <p:nvPr/>
        </p:nvSpPr>
        <p:spPr>
          <a:xfrm>
            <a:off x="4998113" y="5946904"/>
            <a:ext cx="2195775" cy="307777"/>
          </a:xfrm>
          <a:prstGeom prst="rect">
            <a:avLst/>
          </a:prstGeom>
          <a:solidFill>
            <a:schemeClr val="accent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155276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6B65032-8922-4F73-A160-66565B66F41B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A4FDBDFC-61A3-45B6-989F-05CF1E5A9141}"/>
              </a:ext>
            </a:extLst>
          </p:cNvPr>
          <p:cNvGrpSpPr/>
          <p:nvPr/>
        </p:nvGrpSpPr>
        <p:grpSpPr>
          <a:xfrm>
            <a:off x="5321175" y="1396399"/>
            <a:ext cx="4356662" cy="5196992"/>
            <a:chOff x="5254947" y="1539601"/>
            <a:chExt cx="4356662" cy="5196992"/>
          </a:xfrm>
          <a:solidFill>
            <a:schemeClr val="accent1">
              <a:alpha val="70000"/>
            </a:schemeClr>
          </a:solidFill>
        </p:grpSpPr>
        <p:sp>
          <p:nvSpPr>
            <p:cNvPr id="21" name="Hexagon 20">
              <a:extLst>
                <a:ext uri="{FF2B5EF4-FFF2-40B4-BE49-F238E27FC236}">
                  <a16:creationId xmlns:a16="http://schemas.microsoft.com/office/drawing/2014/main" id="{5FF9435E-8498-4310-AAC0-47564579E90A}"/>
                </a:ext>
              </a:extLst>
            </p:cNvPr>
            <p:cNvSpPr/>
            <p:nvPr userDrawn="1"/>
          </p:nvSpPr>
          <p:spPr>
            <a:xfrm>
              <a:off x="6252911" y="4220559"/>
              <a:ext cx="1256538" cy="1083222"/>
            </a:xfrm>
            <a:prstGeom prst="hexag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Hexagon 21">
              <a:extLst>
                <a:ext uri="{FF2B5EF4-FFF2-40B4-BE49-F238E27FC236}">
                  <a16:creationId xmlns:a16="http://schemas.microsoft.com/office/drawing/2014/main" id="{C4827056-A85E-4A1F-8E6D-A95A180A4C6F}"/>
                </a:ext>
              </a:extLst>
            </p:cNvPr>
            <p:cNvSpPr/>
            <p:nvPr userDrawn="1"/>
          </p:nvSpPr>
          <p:spPr>
            <a:xfrm>
              <a:off x="7284278" y="2159220"/>
              <a:ext cx="1472946" cy="1269780"/>
            </a:xfrm>
            <a:prstGeom prst="hexag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Hexagon 22">
              <a:extLst>
                <a:ext uri="{FF2B5EF4-FFF2-40B4-BE49-F238E27FC236}">
                  <a16:creationId xmlns:a16="http://schemas.microsoft.com/office/drawing/2014/main" id="{92D7B280-65F9-419D-9366-C9A98300899C}"/>
                </a:ext>
              </a:extLst>
            </p:cNvPr>
            <p:cNvSpPr/>
            <p:nvPr userDrawn="1"/>
          </p:nvSpPr>
          <p:spPr>
            <a:xfrm>
              <a:off x="6036503" y="2825805"/>
              <a:ext cx="1472946" cy="1269780"/>
            </a:xfrm>
            <a:prstGeom prst="hexag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Hexagon 23">
              <a:extLst>
                <a:ext uri="{FF2B5EF4-FFF2-40B4-BE49-F238E27FC236}">
                  <a16:creationId xmlns:a16="http://schemas.microsoft.com/office/drawing/2014/main" id="{2FB4D400-1FE7-4713-A917-CAE338B88122}"/>
                </a:ext>
              </a:extLst>
            </p:cNvPr>
            <p:cNvSpPr/>
            <p:nvPr userDrawn="1"/>
          </p:nvSpPr>
          <p:spPr>
            <a:xfrm>
              <a:off x="8449437" y="4229942"/>
              <a:ext cx="1162172" cy="1001872"/>
            </a:xfrm>
            <a:prstGeom prst="hexag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Hexagon 24">
              <a:extLst>
                <a:ext uri="{FF2B5EF4-FFF2-40B4-BE49-F238E27FC236}">
                  <a16:creationId xmlns:a16="http://schemas.microsoft.com/office/drawing/2014/main" id="{9ED57410-BD9D-46F8-98C0-F40CCF82D200}"/>
                </a:ext>
              </a:extLst>
            </p:cNvPr>
            <p:cNvSpPr/>
            <p:nvPr userDrawn="1"/>
          </p:nvSpPr>
          <p:spPr>
            <a:xfrm>
              <a:off x="7439665" y="4774952"/>
              <a:ext cx="1162172" cy="1001872"/>
            </a:xfrm>
            <a:prstGeom prst="hexag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Hexagon 26">
              <a:extLst>
                <a:ext uri="{FF2B5EF4-FFF2-40B4-BE49-F238E27FC236}">
                  <a16:creationId xmlns:a16="http://schemas.microsoft.com/office/drawing/2014/main" id="{AC74A70C-664C-4578-8341-B9201709045A}"/>
                </a:ext>
              </a:extLst>
            </p:cNvPr>
            <p:cNvSpPr/>
            <p:nvPr userDrawn="1"/>
          </p:nvSpPr>
          <p:spPr>
            <a:xfrm>
              <a:off x="8895813" y="6236311"/>
              <a:ext cx="580328" cy="500282"/>
            </a:xfrm>
            <a:prstGeom prst="hexag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" name="Hexagon 27">
              <a:extLst>
                <a:ext uri="{FF2B5EF4-FFF2-40B4-BE49-F238E27FC236}">
                  <a16:creationId xmlns:a16="http://schemas.microsoft.com/office/drawing/2014/main" id="{1528D167-08AF-41C6-8DEA-615967559E57}"/>
                </a:ext>
              </a:extLst>
            </p:cNvPr>
            <p:cNvSpPr/>
            <p:nvPr userDrawn="1"/>
          </p:nvSpPr>
          <p:spPr>
            <a:xfrm>
              <a:off x="6205286" y="1657591"/>
              <a:ext cx="1256538" cy="1083222"/>
            </a:xfrm>
            <a:prstGeom prst="hexag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Hexagon 29">
              <a:extLst>
                <a:ext uri="{FF2B5EF4-FFF2-40B4-BE49-F238E27FC236}">
                  <a16:creationId xmlns:a16="http://schemas.microsoft.com/office/drawing/2014/main" id="{9333218C-554B-4543-8622-0656A1359B3C}"/>
                </a:ext>
              </a:extLst>
            </p:cNvPr>
            <p:cNvSpPr/>
            <p:nvPr userDrawn="1"/>
          </p:nvSpPr>
          <p:spPr>
            <a:xfrm>
              <a:off x="5677125" y="1622268"/>
              <a:ext cx="580328" cy="500282"/>
            </a:xfrm>
            <a:prstGeom prst="hexag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1" name="Hexagon 30">
              <a:extLst>
                <a:ext uri="{FF2B5EF4-FFF2-40B4-BE49-F238E27FC236}">
                  <a16:creationId xmlns:a16="http://schemas.microsoft.com/office/drawing/2014/main" id="{46F010FA-B15D-405F-BE44-CE25B6C49BD5}"/>
                </a:ext>
              </a:extLst>
            </p:cNvPr>
            <p:cNvSpPr/>
            <p:nvPr userDrawn="1"/>
          </p:nvSpPr>
          <p:spPr>
            <a:xfrm flipV="1">
              <a:off x="5254947" y="1539601"/>
              <a:ext cx="421862" cy="363674"/>
            </a:xfrm>
            <a:prstGeom prst="hexag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F994350B-6E6B-49B6-BD30-2E0D68FA4116}"/>
              </a:ext>
            </a:extLst>
          </p:cNvPr>
          <p:cNvSpPr txBox="1"/>
          <p:nvPr/>
        </p:nvSpPr>
        <p:spPr>
          <a:xfrm>
            <a:off x="740905" y="2971498"/>
            <a:ext cx="484231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40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PowerPoint </a:t>
            </a:r>
            <a:r>
              <a:rPr lang="en-US" altLang="ko-KR" sz="4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rPr>
              <a:t>Presentation</a:t>
            </a:r>
            <a:endParaRPr lang="ko-KR" altLang="en-US" sz="40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DA55DDC-9A10-4F03-80E4-F3E9291DA507}"/>
              </a:ext>
            </a:extLst>
          </p:cNvPr>
          <p:cNvSpPr txBox="1"/>
          <p:nvPr/>
        </p:nvSpPr>
        <p:spPr>
          <a:xfrm>
            <a:off x="721651" y="786568"/>
            <a:ext cx="403088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You can simply impress your audience and add a unique zing and appeal to your Presentations. </a:t>
            </a:r>
          </a:p>
        </p:txBody>
      </p:sp>
      <p:grpSp>
        <p:nvGrpSpPr>
          <p:cNvPr id="26" name="그룹 1">
            <a:extLst>
              <a:ext uri="{FF2B5EF4-FFF2-40B4-BE49-F238E27FC236}">
                <a16:creationId xmlns:a16="http://schemas.microsoft.com/office/drawing/2014/main" id="{F71E7FE7-9D2A-4EA7-A3C3-3E23D26D22F1}"/>
              </a:ext>
            </a:extLst>
          </p:cNvPr>
          <p:cNvGrpSpPr/>
          <p:nvPr/>
        </p:nvGrpSpPr>
        <p:grpSpPr>
          <a:xfrm>
            <a:off x="1246334" y="4688842"/>
            <a:ext cx="1291681" cy="722105"/>
            <a:chOff x="1326485" y="4687899"/>
            <a:chExt cx="1291681" cy="722105"/>
          </a:xfrm>
        </p:grpSpPr>
        <p:sp>
          <p:nvSpPr>
            <p:cNvPr id="29" name="Round Same Side Corner Rectangle 8">
              <a:extLst>
                <a:ext uri="{FF2B5EF4-FFF2-40B4-BE49-F238E27FC236}">
                  <a16:creationId xmlns:a16="http://schemas.microsoft.com/office/drawing/2014/main" id="{E92F3DE3-234E-4377-B835-9468220FE0E8}"/>
                </a:ext>
              </a:extLst>
            </p:cNvPr>
            <p:cNvSpPr/>
            <p:nvPr/>
          </p:nvSpPr>
          <p:spPr>
            <a:xfrm flipH="1">
              <a:off x="1326485" y="4687899"/>
              <a:ext cx="274173" cy="72210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5D880BA4-4195-4AA9-BF3E-B2EAD086E75A}"/>
                </a:ext>
              </a:extLst>
            </p:cNvPr>
            <p:cNvSpPr txBox="1"/>
            <p:nvPr/>
          </p:nvSpPr>
          <p:spPr>
            <a:xfrm>
              <a:off x="1682062" y="4818120"/>
              <a:ext cx="936104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cs typeface="Arial" pitchFamily="34" charset="0"/>
                </a:rPr>
                <a:t>60%</a:t>
              </a:r>
              <a:endParaRPr lang="ko-KR" altLang="en-US" sz="2400" b="1" dirty="0">
                <a:cs typeface="Arial" pitchFamily="34" charset="0"/>
              </a:endParaRPr>
            </a:p>
          </p:txBody>
        </p:sp>
      </p:grpSp>
      <p:grpSp>
        <p:nvGrpSpPr>
          <p:cNvPr id="42" name="그룹 2">
            <a:extLst>
              <a:ext uri="{FF2B5EF4-FFF2-40B4-BE49-F238E27FC236}">
                <a16:creationId xmlns:a16="http://schemas.microsoft.com/office/drawing/2014/main" id="{941AD30A-A64E-41D4-86E3-51BFB4F7BA14}"/>
              </a:ext>
            </a:extLst>
          </p:cNvPr>
          <p:cNvGrpSpPr/>
          <p:nvPr/>
        </p:nvGrpSpPr>
        <p:grpSpPr>
          <a:xfrm>
            <a:off x="3946293" y="4679777"/>
            <a:ext cx="1336251" cy="740235"/>
            <a:chOff x="4063676" y="4678833"/>
            <a:chExt cx="1336251" cy="740235"/>
          </a:xfrm>
        </p:grpSpPr>
        <p:sp>
          <p:nvSpPr>
            <p:cNvPr id="43" name="Round Same Side Corner Rectangle 20">
              <a:extLst>
                <a:ext uri="{FF2B5EF4-FFF2-40B4-BE49-F238E27FC236}">
                  <a16:creationId xmlns:a16="http://schemas.microsoft.com/office/drawing/2014/main" id="{C4B51899-D23D-4C8D-96C1-78A1D7832B07}"/>
                </a:ext>
              </a:extLst>
            </p:cNvPr>
            <p:cNvSpPr/>
            <p:nvPr/>
          </p:nvSpPr>
          <p:spPr>
            <a:xfrm rot="10800000">
              <a:off x="4063676" y="4678833"/>
              <a:ext cx="347007" cy="740235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86AADEA4-074E-4DE5-931D-5568B1D7609E}"/>
                </a:ext>
              </a:extLst>
            </p:cNvPr>
            <p:cNvSpPr txBox="1"/>
            <p:nvPr/>
          </p:nvSpPr>
          <p:spPr>
            <a:xfrm>
              <a:off x="4463823" y="4818120"/>
              <a:ext cx="936104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cs typeface="Arial" pitchFamily="34" charset="0"/>
                </a:rPr>
                <a:t>40%</a:t>
              </a:r>
              <a:endParaRPr lang="ko-KR" altLang="en-US" sz="2400" b="1" dirty="0">
                <a:cs typeface="Arial" pitchFamily="34" charset="0"/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078D42FC-1C79-4032-AB27-E26C14319E6A}"/>
              </a:ext>
            </a:extLst>
          </p:cNvPr>
          <p:cNvGrpSpPr/>
          <p:nvPr/>
        </p:nvGrpSpPr>
        <p:grpSpPr>
          <a:xfrm>
            <a:off x="646143" y="5514821"/>
            <a:ext cx="2492060" cy="738664"/>
            <a:chOff x="2551705" y="4283314"/>
            <a:chExt cx="2357003" cy="738664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C8281A35-F0CE-44A0-8FB4-162B1AFBD4B7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DD50EFCF-280C-4B63-82FD-39B1C990E501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Your Text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5D2713DC-BABF-4F32-A66E-2D01CB9B3F10}"/>
              </a:ext>
            </a:extLst>
          </p:cNvPr>
          <p:cNvGrpSpPr/>
          <p:nvPr/>
        </p:nvGrpSpPr>
        <p:grpSpPr>
          <a:xfrm>
            <a:off x="3368387" y="5514821"/>
            <a:ext cx="2492060" cy="738664"/>
            <a:chOff x="2551705" y="4283314"/>
            <a:chExt cx="2357003" cy="738664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197F1277-4DA4-46FC-82CF-2DDEC675D6FA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696D4C16-7C38-4845-9DFB-06B323258F6B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Your Text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1267403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</a:t>
            </a:r>
            <a:r>
              <a:rPr lang="en-US" dirty="0">
                <a:solidFill>
                  <a:schemeClr val="accent1"/>
                </a:solidFill>
              </a:rPr>
              <a:t>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25F035-A5E2-4B36-8528-254E3D5A071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tx1"/>
                </a:solidFill>
              </a:rPr>
              <a:t>Insert the Sub Title of Your Presentation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855112B7-118E-4EA6-8D57-B2DF7B289B25}"/>
              </a:ext>
            </a:extLst>
          </p:cNvPr>
          <p:cNvSpPr txBox="1"/>
          <p:nvPr/>
        </p:nvSpPr>
        <p:spPr>
          <a:xfrm>
            <a:off x="787939" y="5498784"/>
            <a:ext cx="87309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60</a:t>
            </a:r>
            <a:r>
              <a:rPr lang="en-US" altLang="ko-KR" sz="27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%</a:t>
            </a:r>
            <a:endParaRPr lang="ko-KR" altLang="en-US" sz="27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45B1285B-2FE2-46F2-AD49-577AB27DDD95}"/>
              </a:ext>
            </a:extLst>
          </p:cNvPr>
          <p:cNvSpPr txBox="1"/>
          <p:nvPr/>
        </p:nvSpPr>
        <p:spPr>
          <a:xfrm>
            <a:off x="787939" y="4352428"/>
            <a:ext cx="87309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80</a:t>
            </a:r>
            <a:r>
              <a:rPr lang="en-US" altLang="ko-KR" sz="27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%</a:t>
            </a:r>
            <a:endParaRPr lang="ko-KR" altLang="en-US" sz="27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6CEC2713-387B-4791-8DC7-085966D69A07}"/>
              </a:ext>
            </a:extLst>
          </p:cNvPr>
          <p:cNvSpPr txBox="1"/>
          <p:nvPr/>
        </p:nvSpPr>
        <p:spPr>
          <a:xfrm>
            <a:off x="787939" y="3206071"/>
            <a:ext cx="87309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50</a:t>
            </a:r>
            <a:r>
              <a:rPr lang="en-US" altLang="ko-KR" sz="27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%</a:t>
            </a:r>
            <a:endParaRPr lang="ko-KR" altLang="en-US" sz="27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3C389891-687A-4163-AB85-96661E9B80FF}"/>
              </a:ext>
            </a:extLst>
          </p:cNvPr>
          <p:cNvSpPr txBox="1"/>
          <p:nvPr/>
        </p:nvSpPr>
        <p:spPr>
          <a:xfrm>
            <a:off x="787939" y="2059714"/>
            <a:ext cx="87309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70</a:t>
            </a:r>
            <a:r>
              <a:rPr lang="en-US" altLang="ko-KR" sz="27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%</a:t>
            </a:r>
            <a:endParaRPr lang="ko-KR" altLang="en-US" sz="27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DE45B47B-7696-447C-9127-A33C3C944748}"/>
              </a:ext>
            </a:extLst>
          </p:cNvPr>
          <p:cNvGrpSpPr/>
          <p:nvPr/>
        </p:nvGrpSpPr>
        <p:grpSpPr>
          <a:xfrm>
            <a:off x="8016476" y="3090654"/>
            <a:ext cx="3632184" cy="738664"/>
            <a:chOff x="3017858" y="4283314"/>
            <a:chExt cx="2572466" cy="738664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969F1DBB-4914-4739-9246-62D5E2A67B72}"/>
                </a:ext>
              </a:extLst>
            </p:cNvPr>
            <p:cNvSpPr txBox="1"/>
            <p:nvPr/>
          </p:nvSpPr>
          <p:spPr>
            <a:xfrm>
              <a:off x="3021855" y="4560313"/>
              <a:ext cx="256846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0F827BEB-5178-4F8D-92AD-430D0865A8DB}"/>
                </a:ext>
              </a:extLst>
            </p:cNvPr>
            <p:cNvSpPr txBox="1"/>
            <p:nvPr/>
          </p:nvSpPr>
          <p:spPr>
            <a:xfrm>
              <a:off x="3017858" y="4283314"/>
              <a:ext cx="256847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F59C8DCC-9FE9-49C3-A102-067205973D7D}"/>
              </a:ext>
            </a:extLst>
          </p:cNvPr>
          <p:cNvGrpSpPr/>
          <p:nvPr/>
        </p:nvGrpSpPr>
        <p:grpSpPr>
          <a:xfrm>
            <a:off x="8016476" y="1944297"/>
            <a:ext cx="3632184" cy="738664"/>
            <a:chOff x="3017858" y="4283314"/>
            <a:chExt cx="2572466" cy="738664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30E06B11-E654-42BB-9FB6-CA7CFEF179AD}"/>
                </a:ext>
              </a:extLst>
            </p:cNvPr>
            <p:cNvSpPr txBox="1"/>
            <p:nvPr/>
          </p:nvSpPr>
          <p:spPr>
            <a:xfrm>
              <a:off x="3021855" y="4560313"/>
              <a:ext cx="256846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11BDCBF1-5CFB-4063-85EB-4473FE6F9604}"/>
                </a:ext>
              </a:extLst>
            </p:cNvPr>
            <p:cNvSpPr txBox="1"/>
            <p:nvPr/>
          </p:nvSpPr>
          <p:spPr>
            <a:xfrm>
              <a:off x="3017858" y="4283314"/>
              <a:ext cx="256846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BD1CC60D-9E74-4EB3-98B1-7C3C9B146B4A}"/>
              </a:ext>
            </a:extLst>
          </p:cNvPr>
          <p:cNvGrpSpPr/>
          <p:nvPr/>
        </p:nvGrpSpPr>
        <p:grpSpPr>
          <a:xfrm>
            <a:off x="8016476" y="4237011"/>
            <a:ext cx="3632184" cy="738664"/>
            <a:chOff x="3017858" y="4283314"/>
            <a:chExt cx="2572466" cy="738664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D0463F10-4D3B-424C-8599-ADC03CF7C710}"/>
                </a:ext>
              </a:extLst>
            </p:cNvPr>
            <p:cNvSpPr txBox="1"/>
            <p:nvPr/>
          </p:nvSpPr>
          <p:spPr>
            <a:xfrm>
              <a:off x="3021855" y="4560313"/>
              <a:ext cx="256846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55E1A08C-D10C-4297-A342-755257D51765}"/>
                </a:ext>
              </a:extLst>
            </p:cNvPr>
            <p:cNvSpPr txBox="1"/>
            <p:nvPr/>
          </p:nvSpPr>
          <p:spPr>
            <a:xfrm>
              <a:off x="3017858" y="4283314"/>
              <a:ext cx="256847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0295FD52-B667-4AF4-BFD1-F2ED82CB2BF0}"/>
              </a:ext>
            </a:extLst>
          </p:cNvPr>
          <p:cNvGrpSpPr/>
          <p:nvPr/>
        </p:nvGrpSpPr>
        <p:grpSpPr>
          <a:xfrm>
            <a:off x="8016476" y="5383367"/>
            <a:ext cx="3632184" cy="738664"/>
            <a:chOff x="3017858" y="4283314"/>
            <a:chExt cx="2572466" cy="738664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0A9FC4E6-31F9-4509-878B-9F13E6136A9E}"/>
                </a:ext>
              </a:extLst>
            </p:cNvPr>
            <p:cNvSpPr txBox="1"/>
            <p:nvPr/>
          </p:nvSpPr>
          <p:spPr>
            <a:xfrm>
              <a:off x="3021855" y="4560313"/>
              <a:ext cx="256846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D01370B3-E125-44DD-85EB-6FE7B3E32618}"/>
                </a:ext>
              </a:extLst>
            </p:cNvPr>
            <p:cNvSpPr txBox="1"/>
            <p:nvPr/>
          </p:nvSpPr>
          <p:spPr>
            <a:xfrm>
              <a:off x="3017858" y="4283314"/>
              <a:ext cx="256847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4" name="Round Same Side Corner Rectangle 11">
            <a:extLst>
              <a:ext uri="{FF2B5EF4-FFF2-40B4-BE49-F238E27FC236}">
                <a16:creationId xmlns:a16="http://schemas.microsoft.com/office/drawing/2014/main" id="{4891E2A5-1553-49FC-9BE9-DA2405799486}"/>
              </a:ext>
            </a:extLst>
          </p:cNvPr>
          <p:cNvSpPr>
            <a:spLocks noChangeAspect="1"/>
          </p:cNvSpPr>
          <p:nvPr/>
        </p:nvSpPr>
        <p:spPr>
          <a:xfrm rot="9900000">
            <a:off x="7460978" y="3265470"/>
            <a:ext cx="458058" cy="389032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5" name="Rounded Rectangle 27">
            <a:extLst>
              <a:ext uri="{FF2B5EF4-FFF2-40B4-BE49-F238E27FC236}">
                <a16:creationId xmlns:a16="http://schemas.microsoft.com/office/drawing/2014/main" id="{5EC0BAEF-ECA3-45EA-961C-1B04F2D88C91}"/>
              </a:ext>
            </a:extLst>
          </p:cNvPr>
          <p:cNvSpPr/>
          <p:nvPr/>
        </p:nvSpPr>
        <p:spPr>
          <a:xfrm>
            <a:off x="7489669" y="2159741"/>
            <a:ext cx="400679" cy="307776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6" name="Rectangle 16">
            <a:extLst>
              <a:ext uri="{FF2B5EF4-FFF2-40B4-BE49-F238E27FC236}">
                <a16:creationId xmlns:a16="http://schemas.microsoft.com/office/drawing/2014/main" id="{8482345F-8AEC-4484-9B5E-492B32D72F1B}"/>
              </a:ext>
            </a:extLst>
          </p:cNvPr>
          <p:cNvSpPr/>
          <p:nvPr/>
        </p:nvSpPr>
        <p:spPr>
          <a:xfrm>
            <a:off x="7462067" y="4456538"/>
            <a:ext cx="455880" cy="299611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7" name="Oval 21">
            <a:extLst>
              <a:ext uri="{FF2B5EF4-FFF2-40B4-BE49-F238E27FC236}">
                <a16:creationId xmlns:a16="http://schemas.microsoft.com/office/drawing/2014/main" id="{2D325AB2-9B56-4355-983A-9553FD5104FC}"/>
              </a:ext>
            </a:extLst>
          </p:cNvPr>
          <p:cNvSpPr>
            <a:spLocks noChangeAspect="1"/>
          </p:cNvSpPr>
          <p:nvPr/>
        </p:nvSpPr>
        <p:spPr>
          <a:xfrm>
            <a:off x="7469132" y="5529978"/>
            <a:ext cx="441753" cy="445442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78" name="Group 77">
            <a:extLst>
              <a:ext uri="{FF2B5EF4-FFF2-40B4-BE49-F238E27FC236}">
                <a16:creationId xmlns:a16="http://schemas.microsoft.com/office/drawing/2014/main" id="{874DC4E5-5F6B-48EC-AACB-B53C9EA6C5E6}"/>
              </a:ext>
            </a:extLst>
          </p:cNvPr>
          <p:cNvGrpSpPr/>
          <p:nvPr/>
        </p:nvGrpSpPr>
        <p:grpSpPr>
          <a:xfrm>
            <a:off x="1661036" y="2059713"/>
            <a:ext cx="5222090" cy="507832"/>
            <a:chOff x="1657452" y="2044833"/>
            <a:chExt cx="7910028" cy="583751"/>
          </a:xfrm>
          <a:solidFill>
            <a:schemeClr val="accent1"/>
          </a:solidFill>
        </p:grpSpPr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C38FD541-A957-42C3-9940-B3D5490578F1}"/>
                </a:ext>
              </a:extLst>
            </p:cNvPr>
            <p:cNvSpPr/>
            <p:nvPr/>
          </p:nvSpPr>
          <p:spPr>
            <a:xfrm>
              <a:off x="1657452" y="2044833"/>
              <a:ext cx="753228" cy="583751"/>
            </a:xfrm>
            <a:custGeom>
              <a:avLst/>
              <a:gdLst>
                <a:gd name="connsiteX0" fmla="*/ 944140 w 1178350"/>
                <a:gd name="connsiteY0" fmla="*/ 641170 h 913221"/>
                <a:gd name="connsiteX1" fmla="*/ 944140 w 1178350"/>
                <a:gd name="connsiteY1" fmla="*/ 856219 h 913221"/>
                <a:gd name="connsiteX2" fmla="*/ 889936 w 1178350"/>
                <a:gd name="connsiteY2" fmla="*/ 912780 h 913221"/>
                <a:gd name="connsiteX3" fmla="*/ 724967 w 1178350"/>
                <a:gd name="connsiteY3" fmla="*/ 913369 h 913221"/>
                <a:gd name="connsiteX4" fmla="*/ 696097 w 1178350"/>
                <a:gd name="connsiteY4" fmla="*/ 883910 h 913221"/>
                <a:gd name="connsiteX5" fmla="*/ 696687 w 1178350"/>
                <a:gd name="connsiteY5" fmla="*/ 736616 h 913221"/>
                <a:gd name="connsiteX6" fmla="*/ 661336 w 1178350"/>
                <a:gd name="connsiteY6" fmla="*/ 699498 h 913221"/>
                <a:gd name="connsiteX7" fmla="*/ 519934 w 1178350"/>
                <a:gd name="connsiteY7" fmla="*/ 699498 h 913221"/>
                <a:gd name="connsiteX8" fmla="*/ 484584 w 1178350"/>
                <a:gd name="connsiteY8" fmla="*/ 736616 h 913221"/>
                <a:gd name="connsiteX9" fmla="*/ 485173 w 1178350"/>
                <a:gd name="connsiteY9" fmla="*/ 883910 h 913221"/>
                <a:gd name="connsiteX10" fmla="*/ 455714 w 1178350"/>
                <a:gd name="connsiteY10" fmla="*/ 912780 h 913221"/>
                <a:gd name="connsiteX11" fmla="*/ 293691 w 1178350"/>
                <a:gd name="connsiteY11" fmla="*/ 912191 h 913221"/>
                <a:gd name="connsiteX12" fmla="*/ 237130 w 1178350"/>
                <a:gd name="connsiteY12" fmla="*/ 855040 h 913221"/>
                <a:gd name="connsiteX13" fmla="*/ 236541 w 1178350"/>
                <a:gd name="connsiteY13" fmla="*/ 421997 h 913221"/>
                <a:gd name="connsiteX14" fmla="*/ 230649 w 1178350"/>
                <a:gd name="connsiteY14" fmla="*/ 395484 h 913221"/>
                <a:gd name="connsiteX15" fmla="*/ 208260 w 1178350"/>
                <a:gd name="connsiteY15" fmla="*/ 407267 h 913221"/>
                <a:gd name="connsiteX16" fmla="*/ 110457 w 1178350"/>
                <a:gd name="connsiteY16" fmla="*/ 477968 h 913221"/>
                <a:gd name="connsiteX17" fmla="*/ 58021 w 1178350"/>
                <a:gd name="connsiteY17" fmla="*/ 493876 h 913221"/>
                <a:gd name="connsiteX18" fmla="*/ 2638 w 1178350"/>
                <a:gd name="connsiteY18" fmla="*/ 452634 h 913221"/>
                <a:gd name="connsiteX19" fmla="*/ 25616 w 1178350"/>
                <a:gd name="connsiteY19" fmla="*/ 390770 h 913221"/>
                <a:gd name="connsiteX20" fmla="*/ 211795 w 1178350"/>
                <a:gd name="connsiteY20" fmla="*/ 256439 h 913221"/>
                <a:gd name="connsiteX21" fmla="*/ 532307 w 1178350"/>
                <a:gd name="connsiteY21" fmla="*/ 26071 h 913221"/>
                <a:gd name="connsiteX22" fmla="*/ 648963 w 1178350"/>
                <a:gd name="connsiteY22" fmla="*/ 26071 h 913221"/>
                <a:gd name="connsiteX23" fmla="*/ 770923 w 1178350"/>
                <a:gd name="connsiteY23" fmla="*/ 113858 h 913221"/>
                <a:gd name="connsiteX24" fmla="*/ 798025 w 1178350"/>
                <a:gd name="connsiteY24" fmla="*/ 102075 h 913221"/>
                <a:gd name="connsiteX25" fmla="*/ 851051 w 1178350"/>
                <a:gd name="connsiteY25" fmla="*/ 50816 h 913221"/>
                <a:gd name="connsiteX26" fmla="*/ 904076 w 1178350"/>
                <a:gd name="connsiteY26" fmla="*/ 50816 h 913221"/>
                <a:gd name="connsiteX27" fmla="*/ 944140 w 1178350"/>
                <a:gd name="connsiteY27" fmla="*/ 90880 h 913221"/>
                <a:gd name="connsiteX28" fmla="*/ 943551 w 1178350"/>
                <a:gd name="connsiteY28" fmla="*/ 199878 h 913221"/>
                <a:gd name="connsiteX29" fmla="*/ 976545 w 1178350"/>
                <a:gd name="connsiteY29" fmla="*/ 262330 h 913221"/>
                <a:gd name="connsiteX30" fmla="*/ 1144460 w 1178350"/>
                <a:gd name="connsiteY30" fmla="*/ 381933 h 913221"/>
                <a:gd name="connsiteX31" fmla="*/ 1179810 w 1178350"/>
                <a:gd name="connsiteY31" fmla="*/ 429656 h 913221"/>
                <a:gd name="connsiteX32" fmla="*/ 1155065 w 1178350"/>
                <a:gd name="connsiteY32" fmla="*/ 482682 h 913221"/>
                <a:gd name="connsiteX33" fmla="*/ 1079651 w 1178350"/>
                <a:gd name="connsiteY33" fmla="*/ 482682 h 913221"/>
                <a:gd name="connsiteX34" fmla="*/ 978902 w 1178350"/>
                <a:gd name="connsiteY34" fmla="*/ 411392 h 913221"/>
                <a:gd name="connsiteX35" fmla="*/ 949443 w 1178350"/>
                <a:gd name="connsiteY35" fmla="*/ 395484 h 913221"/>
                <a:gd name="connsiteX36" fmla="*/ 944140 w 1178350"/>
                <a:gd name="connsiteY36" fmla="*/ 427888 h 913221"/>
                <a:gd name="connsiteX37" fmla="*/ 944140 w 1178350"/>
                <a:gd name="connsiteY37" fmla="*/ 641170 h 91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178350" h="913221">
                  <a:moveTo>
                    <a:pt x="944140" y="641170"/>
                  </a:moveTo>
                  <a:cubicBezTo>
                    <a:pt x="944140" y="713049"/>
                    <a:pt x="944140" y="784339"/>
                    <a:pt x="944140" y="856219"/>
                  </a:cubicBezTo>
                  <a:cubicBezTo>
                    <a:pt x="944140" y="896872"/>
                    <a:pt x="930000" y="912191"/>
                    <a:pt x="889936" y="912780"/>
                  </a:cubicBezTo>
                  <a:cubicBezTo>
                    <a:pt x="835143" y="913369"/>
                    <a:pt x="779760" y="912191"/>
                    <a:pt x="724967" y="913369"/>
                  </a:cubicBezTo>
                  <a:cubicBezTo>
                    <a:pt x="703168" y="913958"/>
                    <a:pt x="695508" y="905710"/>
                    <a:pt x="696097" y="883910"/>
                  </a:cubicBezTo>
                  <a:cubicBezTo>
                    <a:pt x="697276" y="835009"/>
                    <a:pt x="695508" y="785518"/>
                    <a:pt x="696687" y="736616"/>
                  </a:cubicBezTo>
                  <a:cubicBezTo>
                    <a:pt x="697276" y="710693"/>
                    <a:pt x="688438" y="698909"/>
                    <a:pt x="661336" y="699498"/>
                  </a:cubicBezTo>
                  <a:cubicBezTo>
                    <a:pt x="614202" y="700677"/>
                    <a:pt x="567068" y="700677"/>
                    <a:pt x="519934" y="699498"/>
                  </a:cubicBezTo>
                  <a:cubicBezTo>
                    <a:pt x="492243" y="698909"/>
                    <a:pt x="483994" y="711282"/>
                    <a:pt x="484584" y="736616"/>
                  </a:cubicBezTo>
                  <a:cubicBezTo>
                    <a:pt x="485762" y="785518"/>
                    <a:pt x="483994" y="835009"/>
                    <a:pt x="485173" y="883910"/>
                  </a:cubicBezTo>
                  <a:cubicBezTo>
                    <a:pt x="485762" y="905710"/>
                    <a:pt x="477513" y="913369"/>
                    <a:pt x="455714" y="912780"/>
                  </a:cubicBezTo>
                  <a:cubicBezTo>
                    <a:pt x="401510" y="911601"/>
                    <a:pt x="347895" y="912780"/>
                    <a:pt x="293691" y="912191"/>
                  </a:cubicBezTo>
                  <a:cubicBezTo>
                    <a:pt x="251270" y="911601"/>
                    <a:pt x="237130" y="897461"/>
                    <a:pt x="237130" y="855040"/>
                  </a:cubicBezTo>
                  <a:cubicBezTo>
                    <a:pt x="237130" y="710693"/>
                    <a:pt x="237130" y="566345"/>
                    <a:pt x="236541" y="421997"/>
                  </a:cubicBezTo>
                  <a:cubicBezTo>
                    <a:pt x="236541" y="413159"/>
                    <a:pt x="241843" y="400197"/>
                    <a:pt x="230649" y="395484"/>
                  </a:cubicBezTo>
                  <a:cubicBezTo>
                    <a:pt x="222401" y="391949"/>
                    <a:pt x="215330" y="401965"/>
                    <a:pt x="208260" y="407267"/>
                  </a:cubicBezTo>
                  <a:cubicBezTo>
                    <a:pt x="175267" y="430834"/>
                    <a:pt x="142862" y="453812"/>
                    <a:pt x="110457" y="477968"/>
                  </a:cubicBezTo>
                  <a:cubicBezTo>
                    <a:pt x="94549" y="489752"/>
                    <a:pt x="77463" y="496233"/>
                    <a:pt x="58021" y="493876"/>
                  </a:cubicBezTo>
                  <a:cubicBezTo>
                    <a:pt x="31508" y="490930"/>
                    <a:pt x="10297" y="479736"/>
                    <a:pt x="2638" y="452634"/>
                  </a:cubicBezTo>
                  <a:cubicBezTo>
                    <a:pt x="-5021" y="427299"/>
                    <a:pt x="4406" y="406089"/>
                    <a:pt x="25616" y="390770"/>
                  </a:cubicBezTo>
                  <a:cubicBezTo>
                    <a:pt x="87479" y="345993"/>
                    <a:pt x="149343" y="301216"/>
                    <a:pt x="211795" y="256439"/>
                  </a:cubicBezTo>
                  <a:cubicBezTo>
                    <a:pt x="318436" y="179257"/>
                    <a:pt x="425077" y="102664"/>
                    <a:pt x="532307" y="26071"/>
                  </a:cubicBezTo>
                  <a:cubicBezTo>
                    <a:pt x="581208" y="-8690"/>
                    <a:pt x="599473" y="-8690"/>
                    <a:pt x="648963" y="26071"/>
                  </a:cubicBezTo>
                  <a:cubicBezTo>
                    <a:pt x="689616" y="54941"/>
                    <a:pt x="730270" y="84399"/>
                    <a:pt x="770923" y="113858"/>
                  </a:cubicBezTo>
                  <a:cubicBezTo>
                    <a:pt x="788009" y="126231"/>
                    <a:pt x="796846" y="129766"/>
                    <a:pt x="798025" y="102075"/>
                  </a:cubicBezTo>
                  <a:cubicBezTo>
                    <a:pt x="799792" y="57886"/>
                    <a:pt x="808630" y="50816"/>
                    <a:pt x="851051" y="50816"/>
                  </a:cubicBezTo>
                  <a:cubicBezTo>
                    <a:pt x="868726" y="50816"/>
                    <a:pt x="886401" y="50816"/>
                    <a:pt x="904076" y="50816"/>
                  </a:cubicBezTo>
                  <a:cubicBezTo>
                    <a:pt x="930589" y="50816"/>
                    <a:pt x="944140" y="64367"/>
                    <a:pt x="944140" y="90880"/>
                  </a:cubicBezTo>
                  <a:cubicBezTo>
                    <a:pt x="944140" y="127409"/>
                    <a:pt x="946497" y="163938"/>
                    <a:pt x="943551" y="199878"/>
                  </a:cubicBezTo>
                  <a:cubicBezTo>
                    <a:pt x="941194" y="229336"/>
                    <a:pt x="952978" y="246422"/>
                    <a:pt x="976545" y="262330"/>
                  </a:cubicBezTo>
                  <a:cubicBezTo>
                    <a:pt x="1033106" y="301216"/>
                    <a:pt x="1088488" y="341869"/>
                    <a:pt x="1144460" y="381933"/>
                  </a:cubicBezTo>
                  <a:cubicBezTo>
                    <a:pt x="1161546" y="394306"/>
                    <a:pt x="1178043" y="406089"/>
                    <a:pt x="1179810" y="429656"/>
                  </a:cubicBezTo>
                  <a:cubicBezTo>
                    <a:pt x="1181578" y="452045"/>
                    <a:pt x="1174508" y="470898"/>
                    <a:pt x="1155065" y="482682"/>
                  </a:cubicBezTo>
                  <a:cubicBezTo>
                    <a:pt x="1130320" y="498000"/>
                    <a:pt x="1103807" y="498589"/>
                    <a:pt x="1079651" y="482682"/>
                  </a:cubicBezTo>
                  <a:cubicBezTo>
                    <a:pt x="1045479" y="460293"/>
                    <a:pt x="1012485" y="434959"/>
                    <a:pt x="978902" y="411392"/>
                  </a:cubicBezTo>
                  <a:cubicBezTo>
                    <a:pt x="969475" y="404911"/>
                    <a:pt x="960048" y="390770"/>
                    <a:pt x="949443" y="395484"/>
                  </a:cubicBezTo>
                  <a:cubicBezTo>
                    <a:pt x="937659" y="400786"/>
                    <a:pt x="944140" y="416694"/>
                    <a:pt x="944140" y="427888"/>
                  </a:cubicBezTo>
                  <a:cubicBezTo>
                    <a:pt x="943551" y="499768"/>
                    <a:pt x="944140" y="570469"/>
                    <a:pt x="944140" y="641170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5DCC4A5B-295E-4E17-BB47-E88419849D67}"/>
                </a:ext>
              </a:extLst>
            </p:cNvPr>
            <p:cNvSpPr/>
            <p:nvPr/>
          </p:nvSpPr>
          <p:spPr>
            <a:xfrm>
              <a:off x="2452652" y="2044833"/>
              <a:ext cx="753228" cy="583751"/>
            </a:xfrm>
            <a:custGeom>
              <a:avLst/>
              <a:gdLst>
                <a:gd name="connsiteX0" fmla="*/ 944140 w 1178350"/>
                <a:gd name="connsiteY0" fmla="*/ 641170 h 913221"/>
                <a:gd name="connsiteX1" fmla="*/ 944140 w 1178350"/>
                <a:gd name="connsiteY1" fmla="*/ 856219 h 913221"/>
                <a:gd name="connsiteX2" fmla="*/ 889936 w 1178350"/>
                <a:gd name="connsiteY2" fmla="*/ 912780 h 913221"/>
                <a:gd name="connsiteX3" fmla="*/ 724967 w 1178350"/>
                <a:gd name="connsiteY3" fmla="*/ 913369 h 913221"/>
                <a:gd name="connsiteX4" fmla="*/ 696097 w 1178350"/>
                <a:gd name="connsiteY4" fmla="*/ 883910 h 913221"/>
                <a:gd name="connsiteX5" fmla="*/ 696687 w 1178350"/>
                <a:gd name="connsiteY5" fmla="*/ 736616 h 913221"/>
                <a:gd name="connsiteX6" fmla="*/ 661336 w 1178350"/>
                <a:gd name="connsiteY6" fmla="*/ 699498 h 913221"/>
                <a:gd name="connsiteX7" fmla="*/ 519934 w 1178350"/>
                <a:gd name="connsiteY7" fmla="*/ 699498 h 913221"/>
                <a:gd name="connsiteX8" fmla="*/ 484584 w 1178350"/>
                <a:gd name="connsiteY8" fmla="*/ 736616 h 913221"/>
                <a:gd name="connsiteX9" fmla="*/ 485173 w 1178350"/>
                <a:gd name="connsiteY9" fmla="*/ 883910 h 913221"/>
                <a:gd name="connsiteX10" fmla="*/ 455714 w 1178350"/>
                <a:gd name="connsiteY10" fmla="*/ 912780 h 913221"/>
                <a:gd name="connsiteX11" fmla="*/ 293691 w 1178350"/>
                <a:gd name="connsiteY11" fmla="*/ 912191 h 913221"/>
                <a:gd name="connsiteX12" fmla="*/ 237130 w 1178350"/>
                <a:gd name="connsiteY12" fmla="*/ 855040 h 913221"/>
                <a:gd name="connsiteX13" fmla="*/ 236541 w 1178350"/>
                <a:gd name="connsiteY13" fmla="*/ 421997 h 913221"/>
                <a:gd name="connsiteX14" fmla="*/ 230649 w 1178350"/>
                <a:gd name="connsiteY14" fmla="*/ 395484 h 913221"/>
                <a:gd name="connsiteX15" fmla="*/ 208260 w 1178350"/>
                <a:gd name="connsiteY15" fmla="*/ 407267 h 913221"/>
                <a:gd name="connsiteX16" fmla="*/ 110457 w 1178350"/>
                <a:gd name="connsiteY16" fmla="*/ 477968 h 913221"/>
                <a:gd name="connsiteX17" fmla="*/ 58021 w 1178350"/>
                <a:gd name="connsiteY17" fmla="*/ 493876 h 913221"/>
                <a:gd name="connsiteX18" fmla="*/ 2638 w 1178350"/>
                <a:gd name="connsiteY18" fmla="*/ 452634 h 913221"/>
                <a:gd name="connsiteX19" fmla="*/ 25616 w 1178350"/>
                <a:gd name="connsiteY19" fmla="*/ 390770 h 913221"/>
                <a:gd name="connsiteX20" fmla="*/ 211795 w 1178350"/>
                <a:gd name="connsiteY20" fmla="*/ 256439 h 913221"/>
                <a:gd name="connsiteX21" fmla="*/ 532307 w 1178350"/>
                <a:gd name="connsiteY21" fmla="*/ 26071 h 913221"/>
                <a:gd name="connsiteX22" fmla="*/ 648963 w 1178350"/>
                <a:gd name="connsiteY22" fmla="*/ 26071 h 913221"/>
                <a:gd name="connsiteX23" fmla="*/ 770923 w 1178350"/>
                <a:gd name="connsiteY23" fmla="*/ 113858 h 913221"/>
                <a:gd name="connsiteX24" fmla="*/ 798025 w 1178350"/>
                <a:gd name="connsiteY24" fmla="*/ 102075 h 913221"/>
                <a:gd name="connsiteX25" fmla="*/ 851051 w 1178350"/>
                <a:gd name="connsiteY25" fmla="*/ 50816 h 913221"/>
                <a:gd name="connsiteX26" fmla="*/ 904076 w 1178350"/>
                <a:gd name="connsiteY26" fmla="*/ 50816 h 913221"/>
                <a:gd name="connsiteX27" fmla="*/ 944140 w 1178350"/>
                <a:gd name="connsiteY27" fmla="*/ 90880 h 913221"/>
                <a:gd name="connsiteX28" fmla="*/ 943551 w 1178350"/>
                <a:gd name="connsiteY28" fmla="*/ 199878 h 913221"/>
                <a:gd name="connsiteX29" fmla="*/ 976545 w 1178350"/>
                <a:gd name="connsiteY29" fmla="*/ 262330 h 913221"/>
                <a:gd name="connsiteX30" fmla="*/ 1144460 w 1178350"/>
                <a:gd name="connsiteY30" fmla="*/ 381933 h 913221"/>
                <a:gd name="connsiteX31" fmla="*/ 1179810 w 1178350"/>
                <a:gd name="connsiteY31" fmla="*/ 429656 h 913221"/>
                <a:gd name="connsiteX32" fmla="*/ 1155065 w 1178350"/>
                <a:gd name="connsiteY32" fmla="*/ 482682 h 913221"/>
                <a:gd name="connsiteX33" fmla="*/ 1079651 w 1178350"/>
                <a:gd name="connsiteY33" fmla="*/ 482682 h 913221"/>
                <a:gd name="connsiteX34" fmla="*/ 978902 w 1178350"/>
                <a:gd name="connsiteY34" fmla="*/ 411392 h 913221"/>
                <a:gd name="connsiteX35" fmla="*/ 949443 w 1178350"/>
                <a:gd name="connsiteY35" fmla="*/ 395484 h 913221"/>
                <a:gd name="connsiteX36" fmla="*/ 944140 w 1178350"/>
                <a:gd name="connsiteY36" fmla="*/ 427888 h 913221"/>
                <a:gd name="connsiteX37" fmla="*/ 944140 w 1178350"/>
                <a:gd name="connsiteY37" fmla="*/ 641170 h 91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178350" h="913221">
                  <a:moveTo>
                    <a:pt x="944140" y="641170"/>
                  </a:moveTo>
                  <a:cubicBezTo>
                    <a:pt x="944140" y="713049"/>
                    <a:pt x="944140" y="784339"/>
                    <a:pt x="944140" y="856219"/>
                  </a:cubicBezTo>
                  <a:cubicBezTo>
                    <a:pt x="944140" y="896872"/>
                    <a:pt x="930000" y="912191"/>
                    <a:pt x="889936" y="912780"/>
                  </a:cubicBezTo>
                  <a:cubicBezTo>
                    <a:pt x="835143" y="913369"/>
                    <a:pt x="779760" y="912191"/>
                    <a:pt x="724967" y="913369"/>
                  </a:cubicBezTo>
                  <a:cubicBezTo>
                    <a:pt x="703168" y="913958"/>
                    <a:pt x="695508" y="905710"/>
                    <a:pt x="696097" y="883910"/>
                  </a:cubicBezTo>
                  <a:cubicBezTo>
                    <a:pt x="697276" y="835009"/>
                    <a:pt x="695508" y="785518"/>
                    <a:pt x="696687" y="736616"/>
                  </a:cubicBezTo>
                  <a:cubicBezTo>
                    <a:pt x="697276" y="710693"/>
                    <a:pt x="688438" y="698909"/>
                    <a:pt x="661336" y="699498"/>
                  </a:cubicBezTo>
                  <a:cubicBezTo>
                    <a:pt x="614202" y="700677"/>
                    <a:pt x="567068" y="700677"/>
                    <a:pt x="519934" y="699498"/>
                  </a:cubicBezTo>
                  <a:cubicBezTo>
                    <a:pt x="492243" y="698909"/>
                    <a:pt x="483994" y="711282"/>
                    <a:pt x="484584" y="736616"/>
                  </a:cubicBezTo>
                  <a:cubicBezTo>
                    <a:pt x="485762" y="785518"/>
                    <a:pt x="483994" y="835009"/>
                    <a:pt x="485173" y="883910"/>
                  </a:cubicBezTo>
                  <a:cubicBezTo>
                    <a:pt x="485762" y="905710"/>
                    <a:pt x="477513" y="913369"/>
                    <a:pt x="455714" y="912780"/>
                  </a:cubicBezTo>
                  <a:cubicBezTo>
                    <a:pt x="401510" y="911601"/>
                    <a:pt x="347895" y="912780"/>
                    <a:pt x="293691" y="912191"/>
                  </a:cubicBezTo>
                  <a:cubicBezTo>
                    <a:pt x="251270" y="911601"/>
                    <a:pt x="237130" y="897461"/>
                    <a:pt x="237130" y="855040"/>
                  </a:cubicBezTo>
                  <a:cubicBezTo>
                    <a:pt x="237130" y="710693"/>
                    <a:pt x="237130" y="566345"/>
                    <a:pt x="236541" y="421997"/>
                  </a:cubicBezTo>
                  <a:cubicBezTo>
                    <a:pt x="236541" y="413159"/>
                    <a:pt x="241843" y="400197"/>
                    <a:pt x="230649" y="395484"/>
                  </a:cubicBezTo>
                  <a:cubicBezTo>
                    <a:pt x="222401" y="391949"/>
                    <a:pt x="215330" y="401965"/>
                    <a:pt x="208260" y="407267"/>
                  </a:cubicBezTo>
                  <a:cubicBezTo>
                    <a:pt x="175267" y="430834"/>
                    <a:pt x="142862" y="453812"/>
                    <a:pt x="110457" y="477968"/>
                  </a:cubicBezTo>
                  <a:cubicBezTo>
                    <a:pt x="94549" y="489752"/>
                    <a:pt x="77463" y="496233"/>
                    <a:pt x="58021" y="493876"/>
                  </a:cubicBezTo>
                  <a:cubicBezTo>
                    <a:pt x="31508" y="490930"/>
                    <a:pt x="10297" y="479736"/>
                    <a:pt x="2638" y="452634"/>
                  </a:cubicBezTo>
                  <a:cubicBezTo>
                    <a:pt x="-5021" y="427299"/>
                    <a:pt x="4406" y="406089"/>
                    <a:pt x="25616" y="390770"/>
                  </a:cubicBezTo>
                  <a:cubicBezTo>
                    <a:pt x="87479" y="345993"/>
                    <a:pt x="149343" y="301216"/>
                    <a:pt x="211795" y="256439"/>
                  </a:cubicBezTo>
                  <a:cubicBezTo>
                    <a:pt x="318436" y="179257"/>
                    <a:pt x="425077" y="102664"/>
                    <a:pt x="532307" y="26071"/>
                  </a:cubicBezTo>
                  <a:cubicBezTo>
                    <a:pt x="581208" y="-8690"/>
                    <a:pt x="599473" y="-8690"/>
                    <a:pt x="648963" y="26071"/>
                  </a:cubicBezTo>
                  <a:cubicBezTo>
                    <a:pt x="689616" y="54941"/>
                    <a:pt x="730270" y="84399"/>
                    <a:pt x="770923" y="113858"/>
                  </a:cubicBezTo>
                  <a:cubicBezTo>
                    <a:pt x="788009" y="126231"/>
                    <a:pt x="796846" y="129766"/>
                    <a:pt x="798025" y="102075"/>
                  </a:cubicBezTo>
                  <a:cubicBezTo>
                    <a:pt x="799792" y="57886"/>
                    <a:pt x="808630" y="50816"/>
                    <a:pt x="851051" y="50816"/>
                  </a:cubicBezTo>
                  <a:cubicBezTo>
                    <a:pt x="868726" y="50816"/>
                    <a:pt x="886401" y="50816"/>
                    <a:pt x="904076" y="50816"/>
                  </a:cubicBezTo>
                  <a:cubicBezTo>
                    <a:pt x="930589" y="50816"/>
                    <a:pt x="944140" y="64367"/>
                    <a:pt x="944140" y="90880"/>
                  </a:cubicBezTo>
                  <a:cubicBezTo>
                    <a:pt x="944140" y="127409"/>
                    <a:pt x="946497" y="163938"/>
                    <a:pt x="943551" y="199878"/>
                  </a:cubicBezTo>
                  <a:cubicBezTo>
                    <a:pt x="941194" y="229336"/>
                    <a:pt x="952978" y="246422"/>
                    <a:pt x="976545" y="262330"/>
                  </a:cubicBezTo>
                  <a:cubicBezTo>
                    <a:pt x="1033106" y="301216"/>
                    <a:pt x="1088488" y="341869"/>
                    <a:pt x="1144460" y="381933"/>
                  </a:cubicBezTo>
                  <a:cubicBezTo>
                    <a:pt x="1161546" y="394306"/>
                    <a:pt x="1178043" y="406089"/>
                    <a:pt x="1179810" y="429656"/>
                  </a:cubicBezTo>
                  <a:cubicBezTo>
                    <a:pt x="1181578" y="452045"/>
                    <a:pt x="1174508" y="470898"/>
                    <a:pt x="1155065" y="482682"/>
                  </a:cubicBezTo>
                  <a:cubicBezTo>
                    <a:pt x="1130320" y="498000"/>
                    <a:pt x="1103807" y="498589"/>
                    <a:pt x="1079651" y="482682"/>
                  </a:cubicBezTo>
                  <a:cubicBezTo>
                    <a:pt x="1045479" y="460293"/>
                    <a:pt x="1012485" y="434959"/>
                    <a:pt x="978902" y="411392"/>
                  </a:cubicBezTo>
                  <a:cubicBezTo>
                    <a:pt x="969475" y="404911"/>
                    <a:pt x="960048" y="390770"/>
                    <a:pt x="949443" y="395484"/>
                  </a:cubicBezTo>
                  <a:cubicBezTo>
                    <a:pt x="937659" y="400786"/>
                    <a:pt x="944140" y="416694"/>
                    <a:pt x="944140" y="427888"/>
                  </a:cubicBezTo>
                  <a:cubicBezTo>
                    <a:pt x="943551" y="499768"/>
                    <a:pt x="944140" y="570469"/>
                    <a:pt x="944140" y="641170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3D60F5A5-A22C-4443-B026-8B1DE8A50B69}"/>
                </a:ext>
              </a:extLst>
            </p:cNvPr>
            <p:cNvSpPr/>
            <p:nvPr/>
          </p:nvSpPr>
          <p:spPr>
            <a:xfrm>
              <a:off x="3247852" y="2044833"/>
              <a:ext cx="753228" cy="583751"/>
            </a:xfrm>
            <a:custGeom>
              <a:avLst/>
              <a:gdLst>
                <a:gd name="connsiteX0" fmla="*/ 944140 w 1178350"/>
                <a:gd name="connsiteY0" fmla="*/ 641170 h 913221"/>
                <a:gd name="connsiteX1" fmla="*/ 944140 w 1178350"/>
                <a:gd name="connsiteY1" fmla="*/ 856219 h 913221"/>
                <a:gd name="connsiteX2" fmla="*/ 889936 w 1178350"/>
                <a:gd name="connsiteY2" fmla="*/ 912780 h 913221"/>
                <a:gd name="connsiteX3" fmla="*/ 724967 w 1178350"/>
                <a:gd name="connsiteY3" fmla="*/ 913369 h 913221"/>
                <a:gd name="connsiteX4" fmla="*/ 696097 w 1178350"/>
                <a:gd name="connsiteY4" fmla="*/ 883910 h 913221"/>
                <a:gd name="connsiteX5" fmla="*/ 696687 w 1178350"/>
                <a:gd name="connsiteY5" fmla="*/ 736616 h 913221"/>
                <a:gd name="connsiteX6" fmla="*/ 661336 w 1178350"/>
                <a:gd name="connsiteY6" fmla="*/ 699498 h 913221"/>
                <a:gd name="connsiteX7" fmla="*/ 519934 w 1178350"/>
                <a:gd name="connsiteY7" fmla="*/ 699498 h 913221"/>
                <a:gd name="connsiteX8" fmla="*/ 484584 w 1178350"/>
                <a:gd name="connsiteY8" fmla="*/ 736616 h 913221"/>
                <a:gd name="connsiteX9" fmla="*/ 485173 w 1178350"/>
                <a:gd name="connsiteY9" fmla="*/ 883910 h 913221"/>
                <a:gd name="connsiteX10" fmla="*/ 455714 w 1178350"/>
                <a:gd name="connsiteY10" fmla="*/ 912780 h 913221"/>
                <a:gd name="connsiteX11" fmla="*/ 293691 w 1178350"/>
                <a:gd name="connsiteY11" fmla="*/ 912191 h 913221"/>
                <a:gd name="connsiteX12" fmla="*/ 237130 w 1178350"/>
                <a:gd name="connsiteY12" fmla="*/ 855040 h 913221"/>
                <a:gd name="connsiteX13" fmla="*/ 236541 w 1178350"/>
                <a:gd name="connsiteY13" fmla="*/ 421997 h 913221"/>
                <a:gd name="connsiteX14" fmla="*/ 230649 w 1178350"/>
                <a:gd name="connsiteY14" fmla="*/ 395484 h 913221"/>
                <a:gd name="connsiteX15" fmla="*/ 208260 w 1178350"/>
                <a:gd name="connsiteY15" fmla="*/ 407267 h 913221"/>
                <a:gd name="connsiteX16" fmla="*/ 110457 w 1178350"/>
                <a:gd name="connsiteY16" fmla="*/ 477968 h 913221"/>
                <a:gd name="connsiteX17" fmla="*/ 58021 w 1178350"/>
                <a:gd name="connsiteY17" fmla="*/ 493876 h 913221"/>
                <a:gd name="connsiteX18" fmla="*/ 2638 w 1178350"/>
                <a:gd name="connsiteY18" fmla="*/ 452634 h 913221"/>
                <a:gd name="connsiteX19" fmla="*/ 25616 w 1178350"/>
                <a:gd name="connsiteY19" fmla="*/ 390770 h 913221"/>
                <a:gd name="connsiteX20" fmla="*/ 211795 w 1178350"/>
                <a:gd name="connsiteY20" fmla="*/ 256439 h 913221"/>
                <a:gd name="connsiteX21" fmla="*/ 532307 w 1178350"/>
                <a:gd name="connsiteY21" fmla="*/ 26071 h 913221"/>
                <a:gd name="connsiteX22" fmla="*/ 648963 w 1178350"/>
                <a:gd name="connsiteY22" fmla="*/ 26071 h 913221"/>
                <a:gd name="connsiteX23" fmla="*/ 770923 w 1178350"/>
                <a:gd name="connsiteY23" fmla="*/ 113858 h 913221"/>
                <a:gd name="connsiteX24" fmla="*/ 798025 w 1178350"/>
                <a:gd name="connsiteY24" fmla="*/ 102075 h 913221"/>
                <a:gd name="connsiteX25" fmla="*/ 851051 w 1178350"/>
                <a:gd name="connsiteY25" fmla="*/ 50816 h 913221"/>
                <a:gd name="connsiteX26" fmla="*/ 904076 w 1178350"/>
                <a:gd name="connsiteY26" fmla="*/ 50816 h 913221"/>
                <a:gd name="connsiteX27" fmla="*/ 944140 w 1178350"/>
                <a:gd name="connsiteY27" fmla="*/ 90880 h 913221"/>
                <a:gd name="connsiteX28" fmla="*/ 943551 w 1178350"/>
                <a:gd name="connsiteY28" fmla="*/ 199878 h 913221"/>
                <a:gd name="connsiteX29" fmla="*/ 976545 w 1178350"/>
                <a:gd name="connsiteY29" fmla="*/ 262330 h 913221"/>
                <a:gd name="connsiteX30" fmla="*/ 1144460 w 1178350"/>
                <a:gd name="connsiteY30" fmla="*/ 381933 h 913221"/>
                <a:gd name="connsiteX31" fmla="*/ 1179810 w 1178350"/>
                <a:gd name="connsiteY31" fmla="*/ 429656 h 913221"/>
                <a:gd name="connsiteX32" fmla="*/ 1155065 w 1178350"/>
                <a:gd name="connsiteY32" fmla="*/ 482682 h 913221"/>
                <a:gd name="connsiteX33" fmla="*/ 1079651 w 1178350"/>
                <a:gd name="connsiteY33" fmla="*/ 482682 h 913221"/>
                <a:gd name="connsiteX34" fmla="*/ 978902 w 1178350"/>
                <a:gd name="connsiteY34" fmla="*/ 411392 h 913221"/>
                <a:gd name="connsiteX35" fmla="*/ 949443 w 1178350"/>
                <a:gd name="connsiteY35" fmla="*/ 395484 h 913221"/>
                <a:gd name="connsiteX36" fmla="*/ 944140 w 1178350"/>
                <a:gd name="connsiteY36" fmla="*/ 427888 h 913221"/>
                <a:gd name="connsiteX37" fmla="*/ 944140 w 1178350"/>
                <a:gd name="connsiteY37" fmla="*/ 641170 h 91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178350" h="913221">
                  <a:moveTo>
                    <a:pt x="944140" y="641170"/>
                  </a:moveTo>
                  <a:cubicBezTo>
                    <a:pt x="944140" y="713049"/>
                    <a:pt x="944140" y="784339"/>
                    <a:pt x="944140" y="856219"/>
                  </a:cubicBezTo>
                  <a:cubicBezTo>
                    <a:pt x="944140" y="896872"/>
                    <a:pt x="930000" y="912191"/>
                    <a:pt x="889936" y="912780"/>
                  </a:cubicBezTo>
                  <a:cubicBezTo>
                    <a:pt x="835143" y="913369"/>
                    <a:pt x="779760" y="912191"/>
                    <a:pt x="724967" y="913369"/>
                  </a:cubicBezTo>
                  <a:cubicBezTo>
                    <a:pt x="703168" y="913958"/>
                    <a:pt x="695508" y="905710"/>
                    <a:pt x="696097" y="883910"/>
                  </a:cubicBezTo>
                  <a:cubicBezTo>
                    <a:pt x="697276" y="835009"/>
                    <a:pt x="695508" y="785518"/>
                    <a:pt x="696687" y="736616"/>
                  </a:cubicBezTo>
                  <a:cubicBezTo>
                    <a:pt x="697276" y="710693"/>
                    <a:pt x="688438" y="698909"/>
                    <a:pt x="661336" y="699498"/>
                  </a:cubicBezTo>
                  <a:cubicBezTo>
                    <a:pt x="614202" y="700677"/>
                    <a:pt x="567068" y="700677"/>
                    <a:pt x="519934" y="699498"/>
                  </a:cubicBezTo>
                  <a:cubicBezTo>
                    <a:pt x="492243" y="698909"/>
                    <a:pt x="483994" y="711282"/>
                    <a:pt x="484584" y="736616"/>
                  </a:cubicBezTo>
                  <a:cubicBezTo>
                    <a:pt x="485762" y="785518"/>
                    <a:pt x="483994" y="835009"/>
                    <a:pt x="485173" y="883910"/>
                  </a:cubicBezTo>
                  <a:cubicBezTo>
                    <a:pt x="485762" y="905710"/>
                    <a:pt x="477513" y="913369"/>
                    <a:pt x="455714" y="912780"/>
                  </a:cubicBezTo>
                  <a:cubicBezTo>
                    <a:pt x="401510" y="911601"/>
                    <a:pt x="347895" y="912780"/>
                    <a:pt x="293691" y="912191"/>
                  </a:cubicBezTo>
                  <a:cubicBezTo>
                    <a:pt x="251270" y="911601"/>
                    <a:pt x="237130" y="897461"/>
                    <a:pt x="237130" y="855040"/>
                  </a:cubicBezTo>
                  <a:cubicBezTo>
                    <a:pt x="237130" y="710693"/>
                    <a:pt x="237130" y="566345"/>
                    <a:pt x="236541" y="421997"/>
                  </a:cubicBezTo>
                  <a:cubicBezTo>
                    <a:pt x="236541" y="413159"/>
                    <a:pt x="241843" y="400197"/>
                    <a:pt x="230649" y="395484"/>
                  </a:cubicBezTo>
                  <a:cubicBezTo>
                    <a:pt x="222401" y="391949"/>
                    <a:pt x="215330" y="401965"/>
                    <a:pt x="208260" y="407267"/>
                  </a:cubicBezTo>
                  <a:cubicBezTo>
                    <a:pt x="175267" y="430834"/>
                    <a:pt x="142862" y="453812"/>
                    <a:pt x="110457" y="477968"/>
                  </a:cubicBezTo>
                  <a:cubicBezTo>
                    <a:pt x="94549" y="489752"/>
                    <a:pt x="77463" y="496233"/>
                    <a:pt x="58021" y="493876"/>
                  </a:cubicBezTo>
                  <a:cubicBezTo>
                    <a:pt x="31508" y="490930"/>
                    <a:pt x="10297" y="479736"/>
                    <a:pt x="2638" y="452634"/>
                  </a:cubicBezTo>
                  <a:cubicBezTo>
                    <a:pt x="-5021" y="427299"/>
                    <a:pt x="4406" y="406089"/>
                    <a:pt x="25616" y="390770"/>
                  </a:cubicBezTo>
                  <a:cubicBezTo>
                    <a:pt x="87479" y="345993"/>
                    <a:pt x="149343" y="301216"/>
                    <a:pt x="211795" y="256439"/>
                  </a:cubicBezTo>
                  <a:cubicBezTo>
                    <a:pt x="318436" y="179257"/>
                    <a:pt x="425077" y="102664"/>
                    <a:pt x="532307" y="26071"/>
                  </a:cubicBezTo>
                  <a:cubicBezTo>
                    <a:pt x="581208" y="-8690"/>
                    <a:pt x="599473" y="-8690"/>
                    <a:pt x="648963" y="26071"/>
                  </a:cubicBezTo>
                  <a:cubicBezTo>
                    <a:pt x="689616" y="54941"/>
                    <a:pt x="730270" y="84399"/>
                    <a:pt x="770923" y="113858"/>
                  </a:cubicBezTo>
                  <a:cubicBezTo>
                    <a:pt x="788009" y="126231"/>
                    <a:pt x="796846" y="129766"/>
                    <a:pt x="798025" y="102075"/>
                  </a:cubicBezTo>
                  <a:cubicBezTo>
                    <a:pt x="799792" y="57886"/>
                    <a:pt x="808630" y="50816"/>
                    <a:pt x="851051" y="50816"/>
                  </a:cubicBezTo>
                  <a:cubicBezTo>
                    <a:pt x="868726" y="50816"/>
                    <a:pt x="886401" y="50816"/>
                    <a:pt x="904076" y="50816"/>
                  </a:cubicBezTo>
                  <a:cubicBezTo>
                    <a:pt x="930589" y="50816"/>
                    <a:pt x="944140" y="64367"/>
                    <a:pt x="944140" y="90880"/>
                  </a:cubicBezTo>
                  <a:cubicBezTo>
                    <a:pt x="944140" y="127409"/>
                    <a:pt x="946497" y="163938"/>
                    <a:pt x="943551" y="199878"/>
                  </a:cubicBezTo>
                  <a:cubicBezTo>
                    <a:pt x="941194" y="229336"/>
                    <a:pt x="952978" y="246422"/>
                    <a:pt x="976545" y="262330"/>
                  </a:cubicBezTo>
                  <a:cubicBezTo>
                    <a:pt x="1033106" y="301216"/>
                    <a:pt x="1088488" y="341869"/>
                    <a:pt x="1144460" y="381933"/>
                  </a:cubicBezTo>
                  <a:cubicBezTo>
                    <a:pt x="1161546" y="394306"/>
                    <a:pt x="1178043" y="406089"/>
                    <a:pt x="1179810" y="429656"/>
                  </a:cubicBezTo>
                  <a:cubicBezTo>
                    <a:pt x="1181578" y="452045"/>
                    <a:pt x="1174508" y="470898"/>
                    <a:pt x="1155065" y="482682"/>
                  </a:cubicBezTo>
                  <a:cubicBezTo>
                    <a:pt x="1130320" y="498000"/>
                    <a:pt x="1103807" y="498589"/>
                    <a:pt x="1079651" y="482682"/>
                  </a:cubicBezTo>
                  <a:cubicBezTo>
                    <a:pt x="1045479" y="460293"/>
                    <a:pt x="1012485" y="434959"/>
                    <a:pt x="978902" y="411392"/>
                  </a:cubicBezTo>
                  <a:cubicBezTo>
                    <a:pt x="969475" y="404911"/>
                    <a:pt x="960048" y="390770"/>
                    <a:pt x="949443" y="395484"/>
                  </a:cubicBezTo>
                  <a:cubicBezTo>
                    <a:pt x="937659" y="400786"/>
                    <a:pt x="944140" y="416694"/>
                    <a:pt x="944140" y="427888"/>
                  </a:cubicBezTo>
                  <a:cubicBezTo>
                    <a:pt x="943551" y="499768"/>
                    <a:pt x="944140" y="570469"/>
                    <a:pt x="944140" y="641170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CD7F63B7-BCE2-45AD-8350-C119E965EE7F}"/>
                </a:ext>
              </a:extLst>
            </p:cNvPr>
            <p:cNvSpPr/>
            <p:nvPr/>
          </p:nvSpPr>
          <p:spPr>
            <a:xfrm>
              <a:off x="4043052" y="2044833"/>
              <a:ext cx="753228" cy="583751"/>
            </a:xfrm>
            <a:custGeom>
              <a:avLst/>
              <a:gdLst>
                <a:gd name="connsiteX0" fmla="*/ 944140 w 1178350"/>
                <a:gd name="connsiteY0" fmla="*/ 641170 h 913221"/>
                <a:gd name="connsiteX1" fmla="*/ 944140 w 1178350"/>
                <a:gd name="connsiteY1" fmla="*/ 856219 h 913221"/>
                <a:gd name="connsiteX2" fmla="*/ 889936 w 1178350"/>
                <a:gd name="connsiteY2" fmla="*/ 912780 h 913221"/>
                <a:gd name="connsiteX3" fmla="*/ 724967 w 1178350"/>
                <a:gd name="connsiteY3" fmla="*/ 913369 h 913221"/>
                <a:gd name="connsiteX4" fmla="*/ 696097 w 1178350"/>
                <a:gd name="connsiteY4" fmla="*/ 883910 h 913221"/>
                <a:gd name="connsiteX5" fmla="*/ 696687 w 1178350"/>
                <a:gd name="connsiteY5" fmla="*/ 736616 h 913221"/>
                <a:gd name="connsiteX6" fmla="*/ 661336 w 1178350"/>
                <a:gd name="connsiteY6" fmla="*/ 699498 h 913221"/>
                <a:gd name="connsiteX7" fmla="*/ 519934 w 1178350"/>
                <a:gd name="connsiteY7" fmla="*/ 699498 h 913221"/>
                <a:gd name="connsiteX8" fmla="*/ 484584 w 1178350"/>
                <a:gd name="connsiteY8" fmla="*/ 736616 h 913221"/>
                <a:gd name="connsiteX9" fmla="*/ 485173 w 1178350"/>
                <a:gd name="connsiteY9" fmla="*/ 883910 h 913221"/>
                <a:gd name="connsiteX10" fmla="*/ 455714 w 1178350"/>
                <a:gd name="connsiteY10" fmla="*/ 912780 h 913221"/>
                <a:gd name="connsiteX11" fmla="*/ 293691 w 1178350"/>
                <a:gd name="connsiteY11" fmla="*/ 912191 h 913221"/>
                <a:gd name="connsiteX12" fmla="*/ 237130 w 1178350"/>
                <a:gd name="connsiteY12" fmla="*/ 855040 h 913221"/>
                <a:gd name="connsiteX13" fmla="*/ 236541 w 1178350"/>
                <a:gd name="connsiteY13" fmla="*/ 421997 h 913221"/>
                <a:gd name="connsiteX14" fmla="*/ 230649 w 1178350"/>
                <a:gd name="connsiteY14" fmla="*/ 395484 h 913221"/>
                <a:gd name="connsiteX15" fmla="*/ 208260 w 1178350"/>
                <a:gd name="connsiteY15" fmla="*/ 407267 h 913221"/>
                <a:gd name="connsiteX16" fmla="*/ 110457 w 1178350"/>
                <a:gd name="connsiteY16" fmla="*/ 477968 h 913221"/>
                <a:gd name="connsiteX17" fmla="*/ 58021 w 1178350"/>
                <a:gd name="connsiteY17" fmla="*/ 493876 h 913221"/>
                <a:gd name="connsiteX18" fmla="*/ 2638 w 1178350"/>
                <a:gd name="connsiteY18" fmla="*/ 452634 h 913221"/>
                <a:gd name="connsiteX19" fmla="*/ 25616 w 1178350"/>
                <a:gd name="connsiteY19" fmla="*/ 390770 h 913221"/>
                <a:gd name="connsiteX20" fmla="*/ 211795 w 1178350"/>
                <a:gd name="connsiteY20" fmla="*/ 256439 h 913221"/>
                <a:gd name="connsiteX21" fmla="*/ 532307 w 1178350"/>
                <a:gd name="connsiteY21" fmla="*/ 26071 h 913221"/>
                <a:gd name="connsiteX22" fmla="*/ 648963 w 1178350"/>
                <a:gd name="connsiteY22" fmla="*/ 26071 h 913221"/>
                <a:gd name="connsiteX23" fmla="*/ 770923 w 1178350"/>
                <a:gd name="connsiteY23" fmla="*/ 113858 h 913221"/>
                <a:gd name="connsiteX24" fmla="*/ 798025 w 1178350"/>
                <a:gd name="connsiteY24" fmla="*/ 102075 h 913221"/>
                <a:gd name="connsiteX25" fmla="*/ 851051 w 1178350"/>
                <a:gd name="connsiteY25" fmla="*/ 50816 h 913221"/>
                <a:gd name="connsiteX26" fmla="*/ 904076 w 1178350"/>
                <a:gd name="connsiteY26" fmla="*/ 50816 h 913221"/>
                <a:gd name="connsiteX27" fmla="*/ 944140 w 1178350"/>
                <a:gd name="connsiteY27" fmla="*/ 90880 h 913221"/>
                <a:gd name="connsiteX28" fmla="*/ 943551 w 1178350"/>
                <a:gd name="connsiteY28" fmla="*/ 199878 h 913221"/>
                <a:gd name="connsiteX29" fmla="*/ 976545 w 1178350"/>
                <a:gd name="connsiteY29" fmla="*/ 262330 h 913221"/>
                <a:gd name="connsiteX30" fmla="*/ 1144460 w 1178350"/>
                <a:gd name="connsiteY30" fmla="*/ 381933 h 913221"/>
                <a:gd name="connsiteX31" fmla="*/ 1179810 w 1178350"/>
                <a:gd name="connsiteY31" fmla="*/ 429656 h 913221"/>
                <a:gd name="connsiteX32" fmla="*/ 1155065 w 1178350"/>
                <a:gd name="connsiteY32" fmla="*/ 482682 h 913221"/>
                <a:gd name="connsiteX33" fmla="*/ 1079651 w 1178350"/>
                <a:gd name="connsiteY33" fmla="*/ 482682 h 913221"/>
                <a:gd name="connsiteX34" fmla="*/ 978902 w 1178350"/>
                <a:gd name="connsiteY34" fmla="*/ 411392 h 913221"/>
                <a:gd name="connsiteX35" fmla="*/ 949443 w 1178350"/>
                <a:gd name="connsiteY35" fmla="*/ 395484 h 913221"/>
                <a:gd name="connsiteX36" fmla="*/ 944140 w 1178350"/>
                <a:gd name="connsiteY36" fmla="*/ 427888 h 913221"/>
                <a:gd name="connsiteX37" fmla="*/ 944140 w 1178350"/>
                <a:gd name="connsiteY37" fmla="*/ 641170 h 91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178350" h="913221">
                  <a:moveTo>
                    <a:pt x="944140" y="641170"/>
                  </a:moveTo>
                  <a:cubicBezTo>
                    <a:pt x="944140" y="713049"/>
                    <a:pt x="944140" y="784339"/>
                    <a:pt x="944140" y="856219"/>
                  </a:cubicBezTo>
                  <a:cubicBezTo>
                    <a:pt x="944140" y="896872"/>
                    <a:pt x="930000" y="912191"/>
                    <a:pt x="889936" y="912780"/>
                  </a:cubicBezTo>
                  <a:cubicBezTo>
                    <a:pt x="835143" y="913369"/>
                    <a:pt x="779760" y="912191"/>
                    <a:pt x="724967" y="913369"/>
                  </a:cubicBezTo>
                  <a:cubicBezTo>
                    <a:pt x="703168" y="913958"/>
                    <a:pt x="695508" y="905710"/>
                    <a:pt x="696097" y="883910"/>
                  </a:cubicBezTo>
                  <a:cubicBezTo>
                    <a:pt x="697276" y="835009"/>
                    <a:pt x="695508" y="785518"/>
                    <a:pt x="696687" y="736616"/>
                  </a:cubicBezTo>
                  <a:cubicBezTo>
                    <a:pt x="697276" y="710693"/>
                    <a:pt x="688438" y="698909"/>
                    <a:pt x="661336" y="699498"/>
                  </a:cubicBezTo>
                  <a:cubicBezTo>
                    <a:pt x="614202" y="700677"/>
                    <a:pt x="567068" y="700677"/>
                    <a:pt x="519934" y="699498"/>
                  </a:cubicBezTo>
                  <a:cubicBezTo>
                    <a:pt x="492243" y="698909"/>
                    <a:pt x="483994" y="711282"/>
                    <a:pt x="484584" y="736616"/>
                  </a:cubicBezTo>
                  <a:cubicBezTo>
                    <a:pt x="485762" y="785518"/>
                    <a:pt x="483994" y="835009"/>
                    <a:pt x="485173" y="883910"/>
                  </a:cubicBezTo>
                  <a:cubicBezTo>
                    <a:pt x="485762" y="905710"/>
                    <a:pt x="477513" y="913369"/>
                    <a:pt x="455714" y="912780"/>
                  </a:cubicBezTo>
                  <a:cubicBezTo>
                    <a:pt x="401510" y="911601"/>
                    <a:pt x="347895" y="912780"/>
                    <a:pt x="293691" y="912191"/>
                  </a:cubicBezTo>
                  <a:cubicBezTo>
                    <a:pt x="251270" y="911601"/>
                    <a:pt x="237130" y="897461"/>
                    <a:pt x="237130" y="855040"/>
                  </a:cubicBezTo>
                  <a:cubicBezTo>
                    <a:pt x="237130" y="710693"/>
                    <a:pt x="237130" y="566345"/>
                    <a:pt x="236541" y="421997"/>
                  </a:cubicBezTo>
                  <a:cubicBezTo>
                    <a:pt x="236541" y="413159"/>
                    <a:pt x="241843" y="400197"/>
                    <a:pt x="230649" y="395484"/>
                  </a:cubicBezTo>
                  <a:cubicBezTo>
                    <a:pt x="222401" y="391949"/>
                    <a:pt x="215330" y="401965"/>
                    <a:pt x="208260" y="407267"/>
                  </a:cubicBezTo>
                  <a:cubicBezTo>
                    <a:pt x="175267" y="430834"/>
                    <a:pt x="142862" y="453812"/>
                    <a:pt x="110457" y="477968"/>
                  </a:cubicBezTo>
                  <a:cubicBezTo>
                    <a:pt x="94549" y="489752"/>
                    <a:pt x="77463" y="496233"/>
                    <a:pt x="58021" y="493876"/>
                  </a:cubicBezTo>
                  <a:cubicBezTo>
                    <a:pt x="31508" y="490930"/>
                    <a:pt x="10297" y="479736"/>
                    <a:pt x="2638" y="452634"/>
                  </a:cubicBezTo>
                  <a:cubicBezTo>
                    <a:pt x="-5021" y="427299"/>
                    <a:pt x="4406" y="406089"/>
                    <a:pt x="25616" y="390770"/>
                  </a:cubicBezTo>
                  <a:cubicBezTo>
                    <a:pt x="87479" y="345993"/>
                    <a:pt x="149343" y="301216"/>
                    <a:pt x="211795" y="256439"/>
                  </a:cubicBezTo>
                  <a:cubicBezTo>
                    <a:pt x="318436" y="179257"/>
                    <a:pt x="425077" y="102664"/>
                    <a:pt x="532307" y="26071"/>
                  </a:cubicBezTo>
                  <a:cubicBezTo>
                    <a:pt x="581208" y="-8690"/>
                    <a:pt x="599473" y="-8690"/>
                    <a:pt x="648963" y="26071"/>
                  </a:cubicBezTo>
                  <a:cubicBezTo>
                    <a:pt x="689616" y="54941"/>
                    <a:pt x="730270" y="84399"/>
                    <a:pt x="770923" y="113858"/>
                  </a:cubicBezTo>
                  <a:cubicBezTo>
                    <a:pt x="788009" y="126231"/>
                    <a:pt x="796846" y="129766"/>
                    <a:pt x="798025" y="102075"/>
                  </a:cubicBezTo>
                  <a:cubicBezTo>
                    <a:pt x="799792" y="57886"/>
                    <a:pt x="808630" y="50816"/>
                    <a:pt x="851051" y="50816"/>
                  </a:cubicBezTo>
                  <a:cubicBezTo>
                    <a:pt x="868726" y="50816"/>
                    <a:pt x="886401" y="50816"/>
                    <a:pt x="904076" y="50816"/>
                  </a:cubicBezTo>
                  <a:cubicBezTo>
                    <a:pt x="930589" y="50816"/>
                    <a:pt x="944140" y="64367"/>
                    <a:pt x="944140" y="90880"/>
                  </a:cubicBezTo>
                  <a:cubicBezTo>
                    <a:pt x="944140" y="127409"/>
                    <a:pt x="946497" y="163938"/>
                    <a:pt x="943551" y="199878"/>
                  </a:cubicBezTo>
                  <a:cubicBezTo>
                    <a:pt x="941194" y="229336"/>
                    <a:pt x="952978" y="246422"/>
                    <a:pt x="976545" y="262330"/>
                  </a:cubicBezTo>
                  <a:cubicBezTo>
                    <a:pt x="1033106" y="301216"/>
                    <a:pt x="1088488" y="341869"/>
                    <a:pt x="1144460" y="381933"/>
                  </a:cubicBezTo>
                  <a:cubicBezTo>
                    <a:pt x="1161546" y="394306"/>
                    <a:pt x="1178043" y="406089"/>
                    <a:pt x="1179810" y="429656"/>
                  </a:cubicBezTo>
                  <a:cubicBezTo>
                    <a:pt x="1181578" y="452045"/>
                    <a:pt x="1174508" y="470898"/>
                    <a:pt x="1155065" y="482682"/>
                  </a:cubicBezTo>
                  <a:cubicBezTo>
                    <a:pt x="1130320" y="498000"/>
                    <a:pt x="1103807" y="498589"/>
                    <a:pt x="1079651" y="482682"/>
                  </a:cubicBezTo>
                  <a:cubicBezTo>
                    <a:pt x="1045479" y="460293"/>
                    <a:pt x="1012485" y="434959"/>
                    <a:pt x="978902" y="411392"/>
                  </a:cubicBezTo>
                  <a:cubicBezTo>
                    <a:pt x="969475" y="404911"/>
                    <a:pt x="960048" y="390770"/>
                    <a:pt x="949443" y="395484"/>
                  </a:cubicBezTo>
                  <a:cubicBezTo>
                    <a:pt x="937659" y="400786"/>
                    <a:pt x="944140" y="416694"/>
                    <a:pt x="944140" y="427888"/>
                  </a:cubicBezTo>
                  <a:cubicBezTo>
                    <a:pt x="943551" y="499768"/>
                    <a:pt x="944140" y="570469"/>
                    <a:pt x="944140" y="641170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C8A1BBC9-AB43-4198-9291-9B0F825EE13B}"/>
                </a:ext>
              </a:extLst>
            </p:cNvPr>
            <p:cNvSpPr/>
            <p:nvPr/>
          </p:nvSpPr>
          <p:spPr>
            <a:xfrm>
              <a:off x="4838252" y="2044833"/>
              <a:ext cx="753228" cy="583751"/>
            </a:xfrm>
            <a:custGeom>
              <a:avLst/>
              <a:gdLst>
                <a:gd name="connsiteX0" fmla="*/ 944140 w 1178350"/>
                <a:gd name="connsiteY0" fmla="*/ 641170 h 913221"/>
                <a:gd name="connsiteX1" fmla="*/ 944140 w 1178350"/>
                <a:gd name="connsiteY1" fmla="*/ 856219 h 913221"/>
                <a:gd name="connsiteX2" fmla="*/ 889936 w 1178350"/>
                <a:gd name="connsiteY2" fmla="*/ 912780 h 913221"/>
                <a:gd name="connsiteX3" fmla="*/ 724967 w 1178350"/>
                <a:gd name="connsiteY3" fmla="*/ 913369 h 913221"/>
                <a:gd name="connsiteX4" fmla="*/ 696097 w 1178350"/>
                <a:gd name="connsiteY4" fmla="*/ 883910 h 913221"/>
                <a:gd name="connsiteX5" fmla="*/ 696687 w 1178350"/>
                <a:gd name="connsiteY5" fmla="*/ 736616 h 913221"/>
                <a:gd name="connsiteX6" fmla="*/ 661336 w 1178350"/>
                <a:gd name="connsiteY6" fmla="*/ 699498 h 913221"/>
                <a:gd name="connsiteX7" fmla="*/ 519934 w 1178350"/>
                <a:gd name="connsiteY7" fmla="*/ 699498 h 913221"/>
                <a:gd name="connsiteX8" fmla="*/ 484584 w 1178350"/>
                <a:gd name="connsiteY8" fmla="*/ 736616 h 913221"/>
                <a:gd name="connsiteX9" fmla="*/ 485173 w 1178350"/>
                <a:gd name="connsiteY9" fmla="*/ 883910 h 913221"/>
                <a:gd name="connsiteX10" fmla="*/ 455714 w 1178350"/>
                <a:gd name="connsiteY10" fmla="*/ 912780 h 913221"/>
                <a:gd name="connsiteX11" fmla="*/ 293691 w 1178350"/>
                <a:gd name="connsiteY11" fmla="*/ 912191 h 913221"/>
                <a:gd name="connsiteX12" fmla="*/ 237130 w 1178350"/>
                <a:gd name="connsiteY12" fmla="*/ 855040 h 913221"/>
                <a:gd name="connsiteX13" fmla="*/ 236541 w 1178350"/>
                <a:gd name="connsiteY13" fmla="*/ 421997 h 913221"/>
                <a:gd name="connsiteX14" fmla="*/ 230649 w 1178350"/>
                <a:gd name="connsiteY14" fmla="*/ 395484 h 913221"/>
                <a:gd name="connsiteX15" fmla="*/ 208260 w 1178350"/>
                <a:gd name="connsiteY15" fmla="*/ 407267 h 913221"/>
                <a:gd name="connsiteX16" fmla="*/ 110457 w 1178350"/>
                <a:gd name="connsiteY16" fmla="*/ 477968 h 913221"/>
                <a:gd name="connsiteX17" fmla="*/ 58021 w 1178350"/>
                <a:gd name="connsiteY17" fmla="*/ 493876 h 913221"/>
                <a:gd name="connsiteX18" fmla="*/ 2638 w 1178350"/>
                <a:gd name="connsiteY18" fmla="*/ 452634 h 913221"/>
                <a:gd name="connsiteX19" fmla="*/ 25616 w 1178350"/>
                <a:gd name="connsiteY19" fmla="*/ 390770 h 913221"/>
                <a:gd name="connsiteX20" fmla="*/ 211795 w 1178350"/>
                <a:gd name="connsiteY20" fmla="*/ 256439 h 913221"/>
                <a:gd name="connsiteX21" fmla="*/ 532307 w 1178350"/>
                <a:gd name="connsiteY21" fmla="*/ 26071 h 913221"/>
                <a:gd name="connsiteX22" fmla="*/ 648963 w 1178350"/>
                <a:gd name="connsiteY22" fmla="*/ 26071 h 913221"/>
                <a:gd name="connsiteX23" fmla="*/ 770923 w 1178350"/>
                <a:gd name="connsiteY23" fmla="*/ 113858 h 913221"/>
                <a:gd name="connsiteX24" fmla="*/ 798025 w 1178350"/>
                <a:gd name="connsiteY24" fmla="*/ 102075 h 913221"/>
                <a:gd name="connsiteX25" fmla="*/ 851051 w 1178350"/>
                <a:gd name="connsiteY25" fmla="*/ 50816 h 913221"/>
                <a:gd name="connsiteX26" fmla="*/ 904076 w 1178350"/>
                <a:gd name="connsiteY26" fmla="*/ 50816 h 913221"/>
                <a:gd name="connsiteX27" fmla="*/ 944140 w 1178350"/>
                <a:gd name="connsiteY27" fmla="*/ 90880 h 913221"/>
                <a:gd name="connsiteX28" fmla="*/ 943551 w 1178350"/>
                <a:gd name="connsiteY28" fmla="*/ 199878 h 913221"/>
                <a:gd name="connsiteX29" fmla="*/ 976545 w 1178350"/>
                <a:gd name="connsiteY29" fmla="*/ 262330 h 913221"/>
                <a:gd name="connsiteX30" fmla="*/ 1144460 w 1178350"/>
                <a:gd name="connsiteY30" fmla="*/ 381933 h 913221"/>
                <a:gd name="connsiteX31" fmla="*/ 1179810 w 1178350"/>
                <a:gd name="connsiteY31" fmla="*/ 429656 h 913221"/>
                <a:gd name="connsiteX32" fmla="*/ 1155065 w 1178350"/>
                <a:gd name="connsiteY32" fmla="*/ 482682 h 913221"/>
                <a:gd name="connsiteX33" fmla="*/ 1079651 w 1178350"/>
                <a:gd name="connsiteY33" fmla="*/ 482682 h 913221"/>
                <a:gd name="connsiteX34" fmla="*/ 978902 w 1178350"/>
                <a:gd name="connsiteY34" fmla="*/ 411392 h 913221"/>
                <a:gd name="connsiteX35" fmla="*/ 949443 w 1178350"/>
                <a:gd name="connsiteY35" fmla="*/ 395484 h 913221"/>
                <a:gd name="connsiteX36" fmla="*/ 944140 w 1178350"/>
                <a:gd name="connsiteY36" fmla="*/ 427888 h 913221"/>
                <a:gd name="connsiteX37" fmla="*/ 944140 w 1178350"/>
                <a:gd name="connsiteY37" fmla="*/ 641170 h 91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178350" h="913221">
                  <a:moveTo>
                    <a:pt x="944140" y="641170"/>
                  </a:moveTo>
                  <a:cubicBezTo>
                    <a:pt x="944140" y="713049"/>
                    <a:pt x="944140" y="784339"/>
                    <a:pt x="944140" y="856219"/>
                  </a:cubicBezTo>
                  <a:cubicBezTo>
                    <a:pt x="944140" y="896872"/>
                    <a:pt x="930000" y="912191"/>
                    <a:pt x="889936" y="912780"/>
                  </a:cubicBezTo>
                  <a:cubicBezTo>
                    <a:pt x="835143" y="913369"/>
                    <a:pt x="779760" y="912191"/>
                    <a:pt x="724967" y="913369"/>
                  </a:cubicBezTo>
                  <a:cubicBezTo>
                    <a:pt x="703168" y="913958"/>
                    <a:pt x="695508" y="905710"/>
                    <a:pt x="696097" y="883910"/>
                  </a:cubicBezTo>
                  <a:cubicBezTo>
                    <a:pt x="697276" y="835009"/>
                    <a:pt x="695508" y="785518"/>
                    <a:pt x="696687" y="736616"/>
                  </a:cubicBezTo>
                  <a:cubicBezTo>
                    <a:pt x="697276" y="710693"/>
                    <a:pt x="688438" y="698909"/>
                    <a:pt x="661336" y="699498"/>
                  </a:cubicBezTo>
                  <a:cubicBezTo>
                    <a:pt x="614202" y="700677"/>
                    <a:pt x="567068" y="700677"/>
                    <a:pt x="519934" y="699498"/>
                  </a:cubicBezTo>
                  <a:cubicBezTo>
                    <a:pt x="492243" y="698909"/>
                    <a:pt x="483994" y="711282"/>
                    <a:pt x="484584" y="736616"/>
                  </a:cubicBezTo>
                  <a:cubicBezTo>
                    <a:pt x="485762" y="785518"/>
                    <a:pt x="483994" y="835009"/>
                    <a:pt x="485173" y="883910"/>
                  </a:cubicBezTo>
                  <a:cubicBezTo>
                    <a:pt x="485762" y="905710"/>
                    <a:pt x="477513" y="913369"/>
                    <a:pt x="455714" y="912780"/>
                  </a:cubicBezTo>
                  <a:cubicBezTo>
                    <a:pt x="401510" y="911601"/>
                    <a:pt x="347895" y="912780"/>
                    <a:pt x="293691" y="912191"/>
                  </a:cubicBezTo>
                  <a:cubicBezTo>
                    <a:pt x="251270" y="911601"/>
                    <a:pt x="237130" y="897461"/>
                    <a:pt x="237130" y="855040"/>
                  </a:cubicBezTo>
                  <a:cubicBezTo>
                    <a:pt x="237130" y="710693"/>
                    <a:pt x="237130" y="566345"/>
                    <a:pt x="236541" y="421997"/>
                  </a:cubicBezTo>
                  <a:cubicBezTo>
                    <a:pt x="236541" y="413159"/>
                    <a:pt x="241843" y="400197"/>
                    <a:pt x="230649" y="395484"/>
                  </a:cubicBezTo>
                  <a:cubicBezTo>
                    <a:pt x="222401" y="391949"/>
                    <a:pt x="215330" y="401965"/>
                    <a:pt x="208260" y="407267"/>
                  </a:cubicBezTo>
                  <a:cubicBezTo>
                    <a:pt x="175267" y="430834"/>
                    <a:pt x="142862" y="453812"/>
                    <a:pt x="110457" y="477968"/>
                  </a:cubicBezTo>
                  <a:cubicBezTo>
                    <a:pt x="94549" y="489752"/>
                    <a:pt x="77463" y="496233"/>
                    <a:pt x="58021" y="493876"/>
                  </a:cubicBezTo>
                  <a:cubicBezTo>
                    <a:pt x="31508" y="490930"/>
                    <a:pt x="10297" y="479736"/>
                    <a:pt x="2638" y="452634"/>
                  </a:cubicBezTo>
                  <a:cubicBezTo>
                    <a:pt x="-5021" y="427299"/>
                    <a:pt x="4406" y="406089"/>
                    <a:pt x="25616" y="390770"/>
                  </a:cubicBezTo>
                  <a:cubicBezTo>
                    <a:pt x="87479" y="345993"/>
                    <a:pt x="149343" y="301216"/>
                    <a:pt x="211795" y="256439"/>
                  </a:cubicBezTo>
                  <a:cubicBezTo>
                    <a:pt x="318436" y="179257"/>
                    <a:pt x="425077" y="102664"/>
                    <a:pt x="532307" y="26071"/>
                  </a:cubicBezTo>
                  <a:cubicBezTo>
                    <a:pt x="581208" y="-8690"/>
                    <a:pt x="599473" y="-8690"/>
                    <a:pt x="648963" y="26071"/>
                  </a:cubicBezTo>
                  <a:cubicBezTo>
                    <a:pt x="689616" y="54941"/>
                    <a:pt x="730270" y="84399"/>
                    <a:pt x="770923" y="113858"/>
                  </a:cubicBezTo>
                  <a:cubicBezTo>
                    <a:pt x="788009" y="126231"/>
                    <a:pt x="796846" y="129766"/>
                    <a:pt x="798025" y="102075"/>
                  </a:cubicBezTo>
                  <a:cubicBezTo>
                    <a:pt x="799792" y="57886"/>
                    <a:pt x="808630" y="50816"/>
                    <a:pt x="851051" y="50816"/>
                  </a:cubicBezTo>
                  <a:cubicBezTo>
                    <a:pt x="868726" y="50816"/>
                    <a:pt x="886401" y="50816"/>
                    <a:pt x="904076" y="50816"/>
                  </a:cubicBezTo>
                  <a:cubicBezTo>
                    <a:pt x="930589" y="50816"/>
                    <a:pt x="944140" y="64367"/>
                    <a:pt x="944140" y="90880"/>
                  </a:cubicBezTo>
                  <a:cubicBezTo>
                    <a:pt x="944140" y="127409"/>
                    <a:pt x="946497" y="163938"/>
                    <a:pt x="943551" y="199878"/>
                  </a:cubicBezTo>
                  <a:cubicBezTo>
                    <a:pt x="941194" y="229336"/>
                    <a:pt x="952978" y="246422"/>
                    <a:pt x="976545" y="262330"/>
                  </a:cubicBezTo>
                  <a:cubicBezTo>
                    <a:pt x="1033106" y="301216"/>
                    <a:pt x="1088488" y="341869"/>
                    <a:pt x="1144460" y="381933"/>
                  </a:cubicBezTo>
                  <a:cubicBezTo>
                    <a:pt x="1161546" y="394306"/>
                    <a:pt x="1178043" y="406089"/>
                    <a:pt x="1179810" y="429656"/>
                  </a:cubicBezTo>
                  <a:cubicBezTo>
                    <a:pt x="1181578" y="452045"/>
                    <a:pt x="1174508" y="470898"/>
                    <a:pt x="1155065" y="482682"/>
                  </a:cubicBezTo>
                  <a:cubicBezTo>
                    <a:pt x="1130320" y="498000"/>
                    <a:pt x="1103807" y="498589"/>
                    <a:pt x="1079651" y="482682"/>
                  </a:cubicBezTo>
                  <a:cubicBezTo>
                    <a:pt x="1045479" y="460293"/>
                    <a:pt x="1012485" y="434959"/>
                    <a:pt x="978902" y="411392"/>
                  </a:cubicBezTo>
                  <a:cubicBezTo>
                    <a:pt x="969475" y="404911"/>
                    <a:pt x="960048" y="390770"/>
                    <a:pt x="949443" y="395484"/>
                  </a:cubicBezTo>
                  <a:cubicBezTo>
                    <a:pt x="937659" y="400786"/>
                    <a:pt x="944140" y="416694"/>
                    <a:pt x="944140" y="427888"/>
                  </a:cubicBezTo>
                  <a:cubicBezTo>
                    <a:pt x="943551" y="499768"/>
                    <a:pt x="944140" y="570469"/>
                    <a:pt x="944140" y="641170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68E16294-0E45-4EB0-8D97-9F2D6693E00F}"/>
                </a:ext>
              </a:extLst>
            </p:cNvPr>
            <p:cNvSpPr/>
            <p:nvPr/>
          </p:nvSpPr>
          <p:spPr>
            <a:xfrm>
              <a:off x="5633452" y="2044833"/>
              <a:ext cx="753228" cy="583751"/>
            </a:xfrm>
            <a:custGeom>
              <a:avLst/>
              <a:gdLst>
                <a:gd name="connsiteX0" fmla="*/ 944140 w 1178350"/>
                <a:gd name="connsiteY0" fmla="*/ 641170 h 913221"/>
                <a:gd name="connsiteX1" fmla="*/ 944140 w 1178350"/>
                <a:gd name="connsiteY1" fmla="*/ 856219 h 913221"/>
                <a:gd name="connsiteX2" fmla="*/ 889936 w 1178350"/>
                <a:gd name="connsiteY2" fmla="*/ 912780 h 913221"/>
                <a:gd name="connsiteX3" fmla="*/ 724967 w 1178350"/>
                <a:gd name="connsiteY3" fmla="*/ 913369 h 913221"/>
                <a:gd name="connsiteX4" fmla="*/ 696097 w 1178350"/>
                <a:gd name="connsiteY4" fmla="*/ 883910 h 913221"/>
                <a:gd name="connsiteX5" fmla="*/ 696687 w 1178350"/>
                <a:gd name="connsiteY5" fmla="*/ 736616 h 913221"/>
                <a:gd name="connsiteX6" fmla="*/ 661336 w 1178350"/>
                <a:gd name="connsiteY6" fmla="*/ 699498 h 913221"/>
                <a:gd name="connsiteX7" fmla="*/ 519934 w 1178350"/>
                <a:gd name="connsiteY7" fmla="*/ 699498 h 913221"/>
                <a:gd name="connsiteX8" fmla="*/ 484584 w 1178350"/>
                <a:gd name="connsiteY8" fmla="*/ 736616 h 913221"/>
                <a:gd name="connsiteX9" fmla="*/ 485173 w 1178350"/>
                <a:gd name="connsiteY9" fmla="*/ 883910 h 913221"/>
                <a:gd name="connsiteX10" fmla="*/ 455714 w 1178350"/>
                <a:gd name="connsiteY10" fmla="*/ 912780 h 913221"/>
                <a:gd name="connsiteX11" fmla="*/ 293691 w 1178350"/>
                <a:gd name="connsiteY11" fmla="*/ 912191 h 913221"/>
                <a:gd name="connsiteX12" fmla="*/ 237130 w 1178350"/>
                <a:gd name="connsiteY12" fmla="*/ 855040 h 913221"/>
                <a:gd name="connsiteX13" fmla="*/ 236541 w 1178350"/>
                <a:gd name="connsiteY13" fmla="*/ 421997 h 913221"/>
                <a:gd name="connsiteX14" fmla="*/ 230649 w 1178350"/>
                <a:gd name="connsiteY14" fmla="*/ 395484 h 913221"/>
                <a:gd name="connsiteX15" fmla="*/ 208260 w 1178350"/>
                <a:gd name="connsiteY15" fmla="*/ 407267 h 913221"/>
                <a:gd name="connsiteX16" fmla="*/ 110457 w 1178350"/>
                <a:gd name="connsiteY16" fmla="*/ 477968 h 913221"/>
                <a:gd name="connsiteX17" fmla="*/ 58021 w 1178350"/>
                <a:gd name="connsiteY17" fmla="*/ 493876 h 913221"/>
                <a:gd name="connsiteX18" fmla="*/ 2638 w 1178350"/>
                <a:gd name="connsiteY18" fmla="*/ 452634 h 913221"/>
                <a:gd name="connsiteX19" fmla="*/ 25616 w 1178350"/>
                <a:gd name="connsiteY19" fmla="*/ 390770 h 913221"/>
                <a:gd name="connsiteX20" fmla="*/ 211795 w 1178350"/>
                <a:gd name="connsiteY20" fmla="*/ 256439 h 913221"/>
                <a:gd name="connsiteX21" fmla="*/ 532307 w 1178350"/>
                <a:gd name="connsiteY21" fmla="*/ 26071 h 913221"/>
                <a:gd name="connsiteX22" fmla="*/ 648963 w 1178350"/>
                <a:gd name="connsiteY22" fmla="*/ 26071 h 913221"/>
                <a:gd name="connsiteX23" fmla="*/ 770923 w 1178350"/>
                <a:gd name="connsiteY23" fmla="*/ 113858 h 913221"/>
                <a:gd name="connsiteX24" fmla="*/ 798025 w 1178350"/>
                <a:gd name="connsiteY24" fmla="*/ 102075 h 913221"/>
                <a:gd name="connsiteX25" fmla="*/ 851051 w 1178350"/>
                <a:gd name="connsiteY25" fmla="*/ 50816 h 913221"/>
                <a:gd name="connsiteX26" fmla="*/ 904076 w 1178350"/>
                <a:gd name="connsiteY26" fmla="*/ 50816 h 913221"/>
                <a:gd name="connsiteX27" fmla="*/ 944140 w 1178350"/>
                <a:gd name="connsiteY27" fmla="*/ 90880 h 913221"/>
                <a:gd name="connsiteX28" fmla="*/ 943551 w 1178350"/>
                <a:gd name="connsiteY28" fmla="*/ 199878 h 913221"/>
                <a:gd name="connsiteX29" fmla="*/ 976545 w 1178350"/>
                <a:gd name="connsiteY29" fmla="*/ 262330 h 913221"/>
                <a:gd name="connsiteX30" fmla="*/ 1144460 w 1178350"/>
                <a:gd name="connsiteY30" fmla="*/ 381933 h 913221"/>
                <a:gd name="connsiteX31" fmla="*/ 1179810 w 1178350"/>
                <a:gd name="connsiteY31" fmla="*/ 429656 h 913221"/>
                <a:gd name="connsiteX32" fmla="*/ 1155065 w 1178350"/>
                <a:gd name="connsiteY32" fmla="*/ 482682 h 913221"/>
                <a:gd name="connsiteX33" fmla="*/ 1079651 w 1178350"/>
                <a:gd name="connsiteY33" fmla="*/ 482682 h 913221"/>
                <a:gd name="connsiteX34" fmla="*/ 978902 w 1178350"/>
                <a:gd name="connsiteY34" fmla="*/ 411392 h 913221"/>
                <a:gd name="connsiteX35" fmla="*/ 949443 w 1178350"/>
                <a:gd name="connsiteY35" fmla="*/ 395484 h 913221"/>
                <a:gd name="connsiteX36" fmla="*/ 944140 w 1178350"/>
                <a:gd name="connsiteY36" fmla="*/ 427888 h 913221"/>
                <a:gd name="connsiteX37" fmla="*/ 944140 w 1178350"/>
                <a:gd name="connsiteY37" fmla="*/ 641170 h 91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178350" h="913221">
                  <a:moveTo>
                    <a:pt x="944140" y="641170"/>
                  </a:moveTo>
                  <a:cubicBezTo>
                    <a:pt x="944140" y="713049"/>
                    <a:pt x="944140" y="784339"/>
                    <a:pt x="944140" y="856219"/>
                  </a:cubicBezTo>
                  <a:cubicBezTo>
                    <a:pt x="944140" y="896872"/>
                    <a:pt x="930000" y="912191"/>
                    <a:pt x="889936" y="912780"/>
                  </a:cubicBezTo>
                  <a:cubicBezTo>
                    <a:pt x="835143" y="913369"/>
                    <a:pt x="779760" y="912191"/>
                    <a:pt x="724967" y="913369"/>
                  </a:cubicBezTo>
                  <a:cubicBezTo>
                    <a:pt x="703168" y="913958"/>
                    <a:pt x="695508" y="905710"/>
                    <a:pt x="696097" y="883910"/>
                  </a:cubicBezTo>
                  <a:cubicBezTo>
                    <a:pt x="697276" y="835009"/>
                    <a:pt x="695508" y="785518"/>
                    <a:pt x="696687" y="736616"/>
                  </a:cubicBezTo>
                  <a:cubicBezTo>
                    <a:pt x="697276" y="710693"/>
                    <a:pt x="688438" y="698909"/>
                    <a:pt x="661336" y="699498"/>
                  </a:cubicBezTo>
                  <a:cubicBezTo>
                    <a:pt x="614202" y="700677"/>
                    <a:pt x="567068" y="700677"/>
                    <a:pt x="519934" y="699498"/>
                  </a:cubicBezTo>
                  <a:cubicBezTo>
                    <a:pt x="492243" y="698909"/>
                    <a:pt x="483994" y="711282"/>
                    <a:pt x="484584" y="736616"/>
                  </a:cubicBezTo>
                  <a:cubicBezTo>
                    <a:pt x="485762" y="785518"/>
                    <a:pt x="483994" y="835009"/>
                    <a:pt x="485173" y="883910"/>
                  </a:cubicBezTo>
                  <a:cubicBezTo>
                    <a:pt x="485762" y="905710"/>
                    <a:pt x="477513" y="913369"/>
                    <a:pt x="455714" y="912780"/>
                  </a:cubicBezTo>
                  <a:cubicBezTo>
                    <a:pt x="401510" y="911601"/>
                    <a:pt x="347895" y="912780"/>
                    <a:pt x="293691" y="912191"/>
                  </a:cubicBezTo>
                  <a:cubicBezTo>
                    <a:pt x="251270" y="911601"/>
                    <a:pt x="237130" y="897461"/>
                    <a:pt x="237130" y="855040"/>
                  </a:cubicBezTo>
                  <a:cubicBezTo>
                    <a:pt x="237130" y="710693"/>
                    <a:pt x="237130" y="566345"/>
                    <a:pt x="236541" y="421997"/>
                  </a:cubicBezTo>
                  <a:cubicBezTo>
                    <a:pt x="236541" y="413159"/>
                    <a:pt x="241843" y="400197"/>
                    <a:pt x="230649" y="395484"/>
                  </a:cubicBezTo>
                  <a:cubicBezTo>
                    <a:pt x="222401" y="391949"/>
                    <a:pt x="215330" y="401965"/>
                    <a:pt x="208260" y="407267"/>
                  </a:cubicBezTo>
                  <a:cubicBezTo>
                    <a:pt x="175267" y="430834"/>
                    <a:pt x="142862" y="453812"/>
                    <a:pt x="110457" y="477968"/>
                  </a:cubicBezTo>
                  <a:cubicBezTo>
                    <a:pt x="94549" y="489752"/>
                    <a:pt x="77463" y="496233"/>
                    <a:pt x="58021" y="493876"/>
                  </a:cubicBezTo>
                  <a:cubicBezTo>
                    <a:pt x="31508" y="490930"/>
                    <a:pt x="10297" y="479736"/>
                    <a:pt x="2638" y="452634"/>
                  </a:cubicBezTo>
                  <a:cubicBezTo>
                    <a:pt x="-5021" y="427299"/>
                    <a:pt x="4406" y="406089"/>
                    <a:pt x="25616" y="390770"/>
                  </a:cubicBezTo>
                  <a:cubicBezTo>
                    <a:pt x="87479" y="345993"/>
                    <a:pt x="149343" y="301216"/>
                    <a:pt x="211795" y="256439"/>
                  </a:cubicBezTo>
                  <a:cubicBezTo>
                    <a:pt x="318436" y="179257"/>
                    <a:pt x="425077" y="102664"/>
                    <a:pt x="532307" y="26071"/>
                  </a:cubicBezTo>
                  <a:cubicBezTo>
                    <a:pt x="581208" y="-8690"/>
                    <a:pt x="599473" y="-8690"/>
                    <a:pt x="648963" y="26071"/>
                  </a:cubicBezTo>
                  <a:cubicBezTo>
                    <a:pt x="689616" y="54941"/>
                    <a:pt x="730270" y="84399"/>
                    <a:pt x="770923" y="113858"/>
                  </a:cubicBezTo>
                  <a:cubicBezTo>
                    <a:pt x="788009" y="126231"/>
                    <a:pt x="796846" y="129766"/>
                    <a:pt x="798025" y="102075"/>
                  </a:cubicBezTo>
                  <a:cubicBezTo>
                    <a:pt x="799792" y="57886"/>
                    <a:pt x="808630" y="50816"/>
                    <a:pt x="851051" y="50816"/>
                  </a:cubicBezTo>
                  <a:cubicBezTo>
                    <a:pt x="868726" y="50816"/>
                    <a:pt x="886401" y="50816"/>
                    <a:pt x="904076" y="50816"/>
                  </a:cubicBezTo>
                  <a:cubicBezTo>
                    <a:pt x="930589" y="50816"/>
                    <a:pt x="944140" y="64367"/>
                    <a:pt x="944140" y="90880"/>
                  </a:cubicBezTo>
                  <a:cubicBezTo>
                    <a:pt x="944140" y="127409"/>
                    <a:pt x="946497" y="163938"/>
                    <a:pt x="943551" y="199878"/>
                  </a:cubicBezTo>
                  <a:cubicBezTo>
                    <a:pt x="941194" y="229336"/>
                    <a:pt x="952978" y="246422"/>
                    <a:pt x="976545" y="262330"/>
                  </a:cubicBezTo>
                  <a:cubicBezTo>
                    <a:pt x="1033106" y="301216"/>
                    <a:pt x="1088488" y="341869"/>
                    <a:pt x="1144460" y="381933"/>
                  </a:cubicBezTo>
                  <a:cubicBezTo>
                    <a:pt x="1161546" y="394306"/>
                    <a:pt x="1178043" y="406089"/>
                    <a:pt x="1179810" y="429656"/>
                  </a:cubicBezTo>
                  <a:cubicBezTo>
                    <a:pt x="1181578" y="452045"/>
                    <a:pt x="1174508" y="470898"/>
                    <a:pt x="1155065" y="482682"/>
                  </a:cubicBezTo>
                  <a:cubicBezTo>
                    <a:pt x="1130320" y="498000"/>
                    <a:pt x="1103807" y="498589"/>
                    <a:pt x="1079651" y="482682"/>
                  </a:cubicBezTo>
                  <a:cubicBezTo>
                    <a:pt x="1045479" y="460293"/>
                    <a:pt x="1012485" y="434959"/>
                    <a:pt x="978902" y="411392"/>
                  </a:cubicBezTo>
                  <a:cubicBezTo>
                    <a:pt x="969475" y="404911"/>
                    <a:pt x="960048" y="390770"/>
                    <a:pt x="949443" y="395484"/>
                  </a:cubicBezTo>
                  <a:cubicBezTo>
                    <a:pt x="937659" y="400786"/>
                    <a:pt x="944140" y="416694"/>
                    <a:pt x="944140" y="427888"/>
                  </a:cubicBezTo>
                  <a:cubicBezTo>
                    <a:pt x="943551" y="499768"/>
                    <a:pt x="944140" y="570469"/>
                    <a:pt x="944140" y="641170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30F53926-E951-48D4-8DC7-4C7F9F32AA73}"/>
                </a:ext>
              </a:extLst>
            </p:cNvPr>
            <p:cNvSpPr/>
            <p:nvPr/>
          </p:nvSpPr>
          <p:spPr>
            <a:xfrm>
              <a:off x="6428652" y="2044833"/>
              <a:ext cx="753228" cy="583751"/>
            </a:xfrm>
            <a:custGeom>
              <a:avLst/>
              <a:gdLst>
                <a:gd name="connsiteX0" fmla="*/ 944140 w 1178350"/>
                <a:gd name="connsiteY0" fmla="*/ 641170 h 913221"/>
                <a:gd name="connsiteX1" fmla="*/ 944140 w 1178350"/>
                <a:gd name="connsiteY1" fmla="*/ 856219 h 913221"/>
                <a:gd name="connsiteX2" fmla="*/ 889936 w 1178350"/>
                <a:gd name="connsiteY2" fmla="*/ 912780 h 913221"/>
                <a:gd name="connsiteX3" fmla="*/ 724967 w 1178350"/>
                <a:gd name="connsiteY3" fmla="*/ 913369 h 913221"/>
                <a:gd name="connsiteX4" fmla="*/ 696097 w 1178350"/>
                <a:gd name="connsiteY4" fmla="*/ 883910 h 913221"/>
                <a:gd name="connsiteX5" fmla="*/ 696687 w 1178350"/>
                <a:gd name="connsiteY5" fmla="*/ 736616 h 913221"/>
                <a:gd name="connsiteX6" fmla="*/ 661336 w 1178350"/>
                <a:gd name="connsiteY6" fmla="*/ 699498 h 913221"/>
                <a:gd name="connsiteX7" fmla="*/ 519934 w 1178350"/>
                <a:gd name="connsiteY7" fmla="*/ 699498 h 913221"/>
                <a:gd name="connsiteX8" fmla="*/ 484584 w 1178350"/>
                <a:gd name="connsiteY8" fmla="*/ 736616 h 913221"/>
                <a:gd name="connsiteX9" fmla="*/ 485173 w 1178350"/>
                <a:gd name="connsiteY9" fmla="*/ 883910 h 913221"/>
                <a:gd name="connsiteX10" fmla="*/ 455714 w 1178350"/>
                <a:gd name="connsiteY10" fmla="*/ 912780 h 913221"/>
                <a:gd name="connsiteX11" fmla="*/ 293691 w 1178350"/>
                <a:gd name="connsiteY11" fmla="*/ 912191 h 913221"/>
                <a:gd name="connsiteX12" fmla="*/ 237130 w 1178350"/>
                <a:gd name="connsiteY12" fmla="*/ 855040 h 913221"/>
                <a:gd name="connsiteX13" fmla="*/ 236541 w 1178350"/>
                <a:gd name="connsiteY13" fmla="*/ 421997 h 913221"/>
                <a:gd name="connsiteX14" fmla="*/ 230649 w 1178350"/>
                <a:gd name="connsiteY14" fmla="*/ 395484 h 913221"/>
                <a:gd name="connsiteX15" fmla="*/ 208260 w 1178350"/>
                <a:gd name="connsiteY15" fmla="*/ 407267 h 913221"/>
                <a:gd name="connsiteX16" fmla="*/ 110457 w 1178350"/>
                <a:gd name="connsiteY16" fmla="*/ 477968 h 913221"/>
                <a:gd name="connsiteX17" fmla="*/ 58021 w 1178350"/>
                <a:gd name="connsiteY17" fmla="*/ 493876 h 913221"/>
                <a:gd name="connsiteX18" fmla="*/ 2638 w 1178350"/>
                <a:gd name="connsiteY18" fmla="*/ 452634 h 913221"/>
                <a:gd name="connsiteX19" fmla="*/ 25616 w 1178350"/>
                <a:gd name="connsiteY19" fmla="*/ 390770 h 913221"/>
                <a:gd name="connsiteX20" fmla="*/ 211795 w 1178350"/>
                <a:gd name="connsiteY20" fmla="*/ 256439 h 913221"/>
                <a:gd name="connsiteX21" fmla="*/ 532307 w 1178350"/>
                <a:gd name="connsiteY21" fmla="*/ 26071 h 913221"/>
                <a:gd name="connsiteX22" fmla="*/ 648963 w 1178350"/>
                <a:gd name="connsiteY22" fmla="*/ 26071 h 913221"/>
                <a:gd name="connsiteX23" fmla="*/ 770923 w 1178350"/>
                <a:gd name="connsiteY23" fmla="*/ 113858 h 913221"/>
                <a:gd name="connsiteX24" fmla="*/ 798025 w 1178350"/>
                <a:gd name="connsiteY24" fmla="*/ 102075 h 913221"/>
                <a:gd name="connsiteX25" fmla="*/ 851051 w 1178350"/>
                <a:gd name="connsiteY25" fmla="*/ 50816 h 913221"/>
                <a:gd name="connsiteX26" fmla="*/ 904076 w 1178350"/>
                <a:gd name="connsiteY26" fmla="*/ 50816 h 913221"/>
                <a:gd name="connsiteX27" fmla="*/ 944140 w 1178350"/>
                <a:gd name="connsiteY27" fmla="*/ 90880 h 913221"/>
                <a:gd name="connsiteX28" fmla="*/ 943551 w 1178350"/>
                <a:gd name="connsiteY28" fmla="*/ 199878 h 913221"/>
                <a:gd name="connsiteX29" fmla="*/ 976545 w 1178350"/>
                <a:gd name="connsiteY29" fmla="*/ 262330 h 913221"/>
                <a:gd name="connsiteX30" fmla="*/ 1144460 w 1178350"/>
                <a:gd name="connsiteY30" fmla="*/ 381933 h 913221"/>
                <a:gd name="connsiteX31" fmla="*/ 1179810 w 1178350"/>
                <a:gd name="connsiteY31" fmla="*/ 429656 h 913221"/>
                <a:gd name="connsiteX32" fmla="*/ 1155065 w 1178350"/>
                <a:gd name="connsiteY32" fmla="*/ 482682 h 913221"/>
                <a:gd name="connsiteX33" fmla="*/ 1079651 w 1178350"/>
                <a:gd name="connsiteY33" fmla="*/ 482682 h 913221"/>
                <a:gd name="connsiteX34" fmla="*/ 978902 w 1178350"/>
                <a:gd name="connsiteY34" fmla="*/ 411392 h 913221"/>
                <a:gd name="connsiteX35" fmla="*/ 949443 w 1178350"/>
                <a:gd name="connsiteY35" fmla="*/ 395484 h 913221"/>
                <a:gd name="connsiteX36" fmla="*/ 944140 w 1178350"/>
                <a:gd name="connsiteY36" fmla="*/ 427888 h 913221"/>
                <a:gd name="connsiteX37" fmla="*/ 944140 w 1178350"/>
                <a:gd name="connsiteY37" fmla="*/ 641170 h 91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178350" h="913221">
                  <a:moveTo>
                    <a:pt x="944140" y="641170"/>
                  </a:moveTo>
                  <a:cubicBezTo>
                    <a:pt x="944140" y="713049"/>
                    <a:pt x="944140" y="784339"/>
                    <a:pt x="944140" y="856219"/>
                  </a:cubicBezTo>
                  <a:cubicBezTo>
                    <a:pt x="944140" y="896872"/>
                    <a:pt x="930000" y="912191"/>
                    <a:pt x="889936" y="912780"/>
                  </a:cubicBezTo>
                  <a:cubicBezTo>
                    <a:pt x="835143" y="913369"/>
                    <a:pt x="779760" y="912191"/>
                    <a:pt x="724967" y="913369"/>
                  </a:cubicBezTo>
                  <a:cubicBezTo>
                    <a:pt x="703168" y="913958"/>
                    <a:pt x="695508" y="905710"/>
                    <a:pt x="696097" y="883910"/>
                  </a:cubicBezTo>
                  <a:cubicBezTo>
                    <a:pt x="697276" y="835009"/>
                    <a:pt x="695508" y="785518"/>
                    <a:pt x="696687" y="736616"/>
                  </a:cubicBezTo>
                  <a:cubicBezTo>
                    <a:pt x="697276" y="710693"/>
                    <a:pt x="688438" y="698909"/>
                    <a:pt x="661336" y="699498"/>
                  </a:cubicBezTo>
                  <a:cubicBezTo>
                    <a:pt x="614202" y="700677"/>
                    <a:pt x="567068" y="700677"/>
                    <a:pt x="519934" y="699498"/>
                  </a:cubicBezTo>
                  <a:cubicBezTo>
                    <a:pt x="492243" y="698909"/>
                    <a:pt x="483994" y="711282"/>
                    <a:pt x="484584" y="736616"/>
                  </a:cubicBezTo>
                  <a:cubicBezTo>
                    <a:pt x="485762" y="785518"/>
                    <a:pt x="483994" y="835009"/>
                    <a:pt x="485173" y="883910"/>
                  </a:cubicBezTo>
                  <a:cubicBezTo>
                    <a:pt x="485762" y="905710"/>
                    <a:pt x="477513" y="913369"/>
                    <a:pt x="455714" y="912780"/>
                  </a:cubicBezTo>
                  <a:cubicBezTo>
                    <a:pt x="401510" y="911601"/>
                    <a:pt x="347895" y="912780"/>
                    <a:pt x="293691" y="912191"/>
                  </a:cubicBezTo>
                  <a:cubicBezTo>
                    <a:pt x="251270" y="911601"/>
                    <a:pt x="237130" y="897461"/>
                    <a:pt x="237130" y="855040"/>
                  </a:cubicBezTo>
                  <a:cubicBezTo>
                    <a:pt x="237130" y="710693"/>
                    <a:pt x="237130" y="566345"/>
                    <a:pt x="236541" y="421997"/>
                  </a:cubicBezTo>
                  <a:cubicBezTo>
                    <a:pt x="236541" y="413159"/>
                    <a:pt x="241843" y="400197"/>
                    <a:pt x="230649" y="395484"/>
                  </a:cubicBezTo>
                  <a:cubicBezTo>
                    <a:pt x="222401" y="391949"/>
                    <a:pt x="215330" y="401965"/>
                    <a:pt x="208260" y="407267"/>
                  </a:cubicBezTo>
                  <a:cubicBezTo>
                    <a:pt x="175267" y="430834"/>
                    <a:pt x="142862" y="453812"/>
                    <a:pt x="110457" y="477968"/>
                  </a:cubicBezTo>
                  <a:cubicBezTo>
                    <a:pt x="94549" y="489752"/>
                    <a:pt x="77463" y="496233"/>
                    <a:pt x="58021" y="493876"/>
                  </a:cubicBezTo>
                  <a:cubicBezTo>
                    <a:pt x="31508" y="490930"/>
                    <a:pt x="10297" y="479736"/>
                    <a:pt x="2638" y="452634"/>
                  </a:cubicBezTo>
                  <a:cubicBezTo>
                    <a:pt x="-5021" y="427299"/>
                    <a:pt x="4406" y="406089"/>
                    <a:pt x="25616" y="390770"/>
                  </a:cubicBezTo>
                  <a:cubicBezTo>
                    <a:pt x="87479" y="345993"/>
                    <a:pt x="149343" y="301216"/>
                    <a:pt x="211795" y="256439"/>
                  </a:cubicBezTo>
                  <a:cubicBezTo>
                    <a:pt x="318436" y="179257"/>
                    <a:pt x="425077" y="102664"/>
                    <a:pt x="532307" y="26071"/>
                  </a:cubicBezTo>
                  <a:cubicBezTo>
                    <a:pt x="581208" y="-8690"/>
                    <a:pt x="599473" y="-8690"/>
                    <a:pt x="648963" y="26071"/>
                  </a:cubicBezTo>
                  <a:cubicBezTo>
                    <a:pt x="689616" y="54941"/>
                    <a:pt x="730270" y="84399"/>
                    <a:pt x="770923" y="113858"/>
                  </a:cubicBezTo>
                  <a:cubicBezTo>
                    <a:pt x="788009" y="126231"/>
                    <a:pt x="796846" y="129766"/>
                    <a:pt x="798025" y="102075"/>
                  </a:cubicBezTo>
                  <a:cubicBezTo>
                    <a:pt x="799792" y="57886"/>
                    <a:pt x="808630" y="50816"/>
                    <a:pt x="851051" y="50816"/>
                  </a:cubicBezTo>
                  <a:cubicBezTo>
                    <a:pt x="868726" y="50816"/>
                    <a:pt x="886401" y="50816"/>
                    <a:pt x="904076" y="50816"/>
                  </a:cubicBezTo>
                  <a:cubicBezTo>
                    <a:pt x="930589" y="50816"/>
                    <a:pt x="944140" y="64367"/>
                    <a:pt x="944140" y="90880"/>
                  </a:cubicBezTo>
                  <a:cubicBezTo>
                    <a:pt x="944140" y="127409"/>
                    <a:pt x="946497" y="163938"/>
                    <a:pt x="943551" y="199878"/>
                  </a:cubicBezTo>
                  <a:cubicBezTo>
                    <a:pt x="941194" y="229336"/>
                    <a:pt x="952978" y="246422"/>
                    <a:pt x="976545" y="262330"/>
                  </a:cubicBezTo>
                  <a:cubicBezTo>
                    <a:pt x="1033106" y="301216"/>
                    <a:pt x="1088488" y="341869"/>
                    <a:pt x="1144460" y="381933"/>
                  </a:cubicBezTo>
                  <a:cubicBezTo>
                    <a:pt x="1161546" y="394306"/>
                    <a:pt x="1178043" y="406089"/>
                    <a:pt x="1179810" y="429656"/>
                  </a:cubicBezTo>
                  <a:cubicBezTo>
                    <a:pt x="1181578" y="452045"/>
                    <a:pt x="1174508" y="470898"/>
                    <a:pt x="1155065" y="482682"/>
                  </a:cubicBezTo>
                  <a:cubicBezTo>
                    <a:pt x="1130320" y="498000"/>
                    <a:pt x="1103807" y="498589"/>
                    <a:pt x="1079651" y="482682"/>
                  </a:cubicBezTo>
                  <a:cubicBezTo>
                    <a:pt x="1045479" y="460293"/>
                    <a:pt x="1012485" y="434959"/>
                    <a:pt x="978902" y="411392"/>
                  </a:cubicBezTo>
                  <a:cubicBezTo>
                    <a:pt x="969475" y="404911"/>
                    <a:pt x="960048" y="390770"/>
                    <a:pt x="949443" y="395484"/>
                  </a:cubicBezTo>
                  <a:cubicBezTo>
                    <a:pt x="937659" y="400786"/>
                    <a:pt x="944140" y="416694"/>
                    <a:pt x="944140" y="427888"/>
                  </a:cubicBezTo>
                  <a:cubicBezTo>
                    <a:pt x="943551" y="499768"/>
                    <a:pt x="944140" y="570469"/>
                    <a:pt x="944140" y="641170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437C8789-0BB8-4367-9DC6-01A7C9F57EF8}"/>
                </a:ext>
              </a:extLst>
            </p:cNvPr>
            <p:cNvSpPr/>
            <p:nvPr/>
          </p:nvSpPr>
          <p:spPr>
            <a:xfrm>
              <a:off x="7223852" y="2044833"/>
              <a:ext cx="753228" cy="583751"/>
            </a:xfrm>
            <a:custGeom>
              <a:avLst/>
              <a:gdLst>
                <a:gd name="connsiteX0" fmla="*/ 944140 w 1178350"/>
                <a:gd name="connsiteY0" fmla="*/ 641170 h 913221"/>
                <a:gd name="connsiteX1" fmla="*/ 944140 w 1178350"/>
                <a:gd name="connsiteY1" fmla="*/ 856219 h 913221"/>
                <a:gd name="connsiteX2" fmla="*/ 889936 w 1178350"/>
                <a:gd name="connsiteY2" fmla="*/ 912780 h 913221"/>
                <a:gd name="connsiteX3" fmla="*/ 724967 w 1178350"/>
                <a:gd name="connsiteY3" fmla="*/ 913369 h 913221"/>
                <a:gd name="connsiteX4" fmla="*/ 696097 w 1178350"/>
                <a:gd name="connsiteY4" fmla="*/ 883910 h 913221"/>
                <a:gd name="connsiteX5" fmla="*/ 696687 w 1178350"/>
                <a:gd name="connsiteY5" fmla="*/ 736616 h 913221"/>
                <a:gd name="connsiteX6" fmla="*/ 661336 w 1178350"/>
                <a:gd name="connsiteY6" fmla="*/ 699498 h 913221"/>
                <a:gd name="connsiteX7" fmla="*/ 519934 w 1178350"/>
                <a:gd name="connsiteY7" fmla="*/ 699498 h 913221"/>
                <a:gd name="connsiteX8" fmla="*/ 484584 w 1178350"/>
                <a:gd name="connsiteY8" fmla="*/ 736616 h 913221"/>
                <a:gd name="connsiteX9" fmla="*/ 485173 w 1178350"/>
                <a:gd name="connsiteY9" fmla="*/ 883910 h 913221"/>
                <a:gd name="connsiteX10" fmla="*/ 455714 w 1178350"/>
                <a:gd name="connsiteY10" fmla="*/ 912780 h 913221"/>
                <a:gd name="connsiteX11" fmla="*/ 293691 w 1178350"/>
                <a:gd name="connsiteY11" fmla="*/ 912191 h 913221"/>
                <a:gd name="connsiteX12" fmla="*/ 237130 w 1178350"/>
                <a:gd name="connsiteY12" fmla="*/ 855040 h 913221"/>
                <a:gd name="connsiteX13" fmla="*/ 236541 w 1178350"/>
                <a:gd name="connsiteY13" fmla="*/ 421997 h 913221"/>
                <a:gd name="connsiteX14" fmla="*/ 230649 w 1178350"/>
                <a:gd name="connsiteY14" fmla="*/ 395484 h 913221"/>
                <a:gd name="connsiteX15" fmla="*/ 208260 w 1178350"/>
                <a:gd name="connsiteY15" fmla="*/ 407267 h 913221"/>
                <a:gd name="connsiteX16" fmla="*/ 110457 w 1178350"/>
                <a:gd name="connsiteY16" fmla="*/ 477968 h 913221"/>
                <a:gd name="connsiteX17" fmla="*/ 58021 w 1178350"/>
                <a:gd name="connsiteY17" fmla="*/ 493876 h 913221"/>
                <a:gd name="connsiteX18" fmla="*/ 2638 w 1178350"/>
                <a:gd name="connsiteY18" fmla="*/ 452634 h 913221"/>
                <a:gd name="connsiteX19" fmla="*/ 25616 w 1178350"/>
                <a:gd name="connsiteY19" fmla="*/ 390770 h 913221"/>
                <a:gd name="connsiteX20" fmla="*/ 211795 w 1178350"/>
                <a:gd name="connsiteY20" fmla="*/ 256439 h 913221"/>
                <a:gd name="connsiteX21" fmla="*/ 532307 w 1178350"/>
                <a:gd name="connsiteY21" fmla="*/ 26071 h 913221"/>
                <a:gd name="connsiteX22" fmla="*/ 648963 w 1178350"/>
                <a:gd name="connsiteY22" fmla="*/ 26071 h 913221"/>
                <a:gd name="connsiteX23" fmla="*/ 770923 w 1178350"/>
                <a:gd name="connsiteY23" fmla="*/ 113858 h 913221"/>
                <a:gd name="connsiteX24" fmla="*/ 798025 w 1178350"/>
                <a:gd name="connsiteY24" fmla="*/ 102075 h 913221"/>
                <a:gd name="connsiteX25" fmla="*/ 851051 w 1178350"/>
                <a:gd name="connsiteY25" fmla="*/ 50816 h 913221"/>
                <a:gd name="connsiteX26" fmla="*/ 904076 w 1178350"/>
                <a:gd name="connsiteY26" fmla="*/ 50816 h 913221"/>
                <a:gd name="connsiteX27" fmla="*/ 944140 w 1178350"/>
                <a:gd name="connsiteY27" fmla="*/ 90880 h 913221"/>
                <a:gd name="connsiteX28" fmla="*/ 943551 w 1178350"/>
                <a:gd name="connsiteY28" fmla="*/ 199878 h 913221"/>
                <a:gd name="connsiteX29" fmla="*/ 976545 w 1178350"/>
                <a:gd name="connsiteY29" fmla="*/ 262330 h 913221"/>
                <a:gd name="connsiteX30" fmla="*/ 1144460 w 1178350"/>
                <a:gd name="connsiteY30" fmla="*/ 381933 h 913221"/>
                <a:gd name="connsiteX31" fmla="*/ 1179810 w 1178350"/>
                <a:gd name="connsiteY31" fmla="*/ 429656 h 913221"/>
                <a:gd name="connsiteX32" fmla="*/ 1155065 w 1178350"/>
                <a:gd name="connsiteY32" fmla="*/ 482682 h 913221"/>
                <a:gd name="connsiteX33" fmla="*/ 1079651 w 1178350"/>
                <a:gd name="connsiteY33" fmla="*/ 482682 h 913221"/>
                <a:gd name="connsiteX34" fmla="*/ 978902 w 1178350"/>
                <a:gd name="connsiteY34" fmla="*/ 411392 h 913221"/>
                <a:gd name="connsiteX35" fmla="*/ 949443 w 1178350"/>
                <a:gd name="connsiteY35" fmla="*/ 395484 h 913221"/>
                <a:gd name="connsiteX36" fmla="*/ 944140 w 1178350"/>
                <a:gd name="connsiteY36" fmla="*/ 427888 h 913221"/>
                <a:gd name="connsiteX37" fmla="*/ 944140 w 1178350"/>
                <a:gd name="connsiteY37" fmla="*/ 641170 h 91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178350" h="913221">
                  <a:moveTo>
                    <a:pt x="944140" y="641170"/>
                  </a:moveTo>
                  <a:cubicBezTo>
                    <a:pt x="944140" y="713049"/>
                    <a:pt x="944140" y="784339"/>
                    <a:pt x="944140" y="856219"/>
                  </a:cubicBezTo>
                  <a:cubicBezTo>
                    <a:pt x="944140" y="896872"/>
                    <a:pt x="930000" y="912191"/>
                    <a:pt x="889936" y="912780"/>
                  </a:cubicBezTo>
                  <a:cubicBezTo>
                    <a:pt x="835143" y="913369"/>
                    <a:pt x="779760" y="912191"/>
                    <a:pt x="724967" y="913369"/>
                  </a:cubicBezTo>
                  <a:cubicBezTo>
                    <a:pt x="703168" y="913958"/>
                    <a:pt x="695508" y="905710"/>
                    <a:pt x="696097" y="883910"/>
                  </a:cubicBezTo>
                  <a:cubicBezTo>
                    <a:pt x="697276" y="835009"/>
                    <a:pt x="695508" y="785518"/>
                    <a:pt x="696687" y="736616"/>
                  </a:cubicBezTo>
                  <a:cubicBezTo>
                    <a:pt x="697276" y="710693"/>
                    <a:pt x="688438" y="698909"/>
                    <a:pt x="661336" y="699498"/>
                  </a:cubicBezTo>
                  <a:cubicBezTo>
                    <a:pt x="614202" y="700677"/>
                    <a:pt x="567068" y="700677"/>
                    <a:pt x="519934" y="699498"/>
                  </a:cubicBezTo>
                  <a:cubicBezTo>
                    <a:pt x="492243" y="698909"/>
                    <a:pt x="483994" y="711282"/>
                    <a:pt x="484584" y="736616"/>
                  </a:cubicBezTo>
                  <a:cubicBezTo>
                    <a:pt x="485762" y="785518"/>
                    <a:pt x="483994" y="835009"/>
                    <a:pt x="485173" y="883910"/>
                  </a:cubicBezTo>
                  <a:cubicBezTo>
                    <a:pt x="485762" y="905710"/>
                    <a:pt x="477513" y="913369"/>
                    <a:pt x="455714" y="912780"/>
                  </a:cubicBezTo>
                  <a:cubicBezTo>
                    <a:pt x="401510" y="911601"/>
                    <a:pt x="347895" y="912780"/>
                    <a:pt x="293691" y="912191"/>
                  </a:cubicBezTo>
                  <a:cubicBezTo>
                    <a:pt x="251270" y="911601"/>
                    <a:pt x="237130" y="897461"/>
                    <a:pt x="237130" y="855040"/>
                  </a:cubicBezTo>
                  <a:cubicBezTo>
                    <a:pt x="237130" y="710693"/>
                    <a:pt x="237130" y="566345"/>
                    <a:pt x="236541" y="421997"/>
                  </a:cubicBezTo>
                  <a:cubicBezTo>
                    <a:pt x="236541" y="413159"/>
                    <a:pt x="241843" y="400197"/>
                    <a:pt x="230649" y="395484"/>
                  </a:cubicBezTo>
                  <a:cubicBezTo>
                    <a:pt x="222401" y="391949"/>
                    <a:pt x="215330" y="401965"/>
                    <a:pt x="208260" y="407267"/>
                  </a:cubicBezTo>
                  <a:cubicBezTo>
                    <a:pt x="175267" y="430834"/>
                    <a:pt x="142862" y="453812"/>
                    <a:pt x="110457" y="477968"/>
                  </a:cubicBezTo>
                  <a:cubicBezTo>
                    <a:pt x="94549" y="489752"/>
                    <a:pt x="77463" y="496233"/>
                    <a:pt x="58021" y="493876"/>
                  </a:cubicBezTo>
                  <a:cubicBezTo>
                    <a:pt x="31508" y="490930"/>
                    <a:pt x="10297" y="479736"/>
                    <a:pt x="2638" y="452634"/>
                  </a:cubicBezTo>
                  <a:cubicBezTo>
                    <a:pt x="-5021" y="427299"/>
                    <a:pt x="4406" y="406089"/>
                    <a:pt x="25616" y="390770"/>
                  </a:cubicBezTo>
                  <a:cubicBezTo>
                    <a:pt x="87479" y="345993"/>
                    <a:pt x="149343" y="301216"/>
                    <a:pt x="211795" y="256439"/>
                  </a:cubicBezTo>
                  <a:cubicBezTo>
                    <a:pt x="318436" y="179257"/>
                    <a:pt x="425077" y="102664"/>
                    <a:pt x="532307" y="26071"/>
                  </a:cubicBezTo>
                  <a:cubicBezTo>
                    <a:pt x="581208" y="-8690"/>
                    <a:pt x="599473" y="-8690"/>
                    <a:pt x="648963" y="26071"/>
                  </a:cubicBezTo>
                  <a:cubicBezTo>
                    <a:pt x="689616" y="54941"/>
                    <a:pt x="730270" y="84399"/>
                    <a:pt x="770923" y="113858"/>
                  </a:cubicBezTo>
                  <a:cubicBezTo>
                    <a:pt x="788009" y="126231"/>
                    <a:pt x="796846" y="129766"/>
                    <a:pt x="798025" y="102075"/>
                  </a:cubicBezTo>
                  <a:cubicBezTo>
                    <a:pt x="799792" y="57886"/>
                    <a:pt x="808630" y="50816"/>
                    <a:pt x="851051" y="50816"/>
                  </a:cubicBezTo>
                  <a:cubicBezTo>
                    <a:pt x="868726" y="50816"/>
                    <a:pt x="886401" y="50816"/>
                    <a:pt x="904076" y="50816"/>
                  </a:cubicBezTo>
                  <a:cubicBezTo>
                    <a:pt x="930589" y="50816"/>
                    <a:pt x="944140" y="64367"/>
                    <a:pt x="944140" y="90880"/>
                  </a:cubicBezTo>
                  <a:cubicBezTo>
                    <a:pt x="944140" y="127409"/>
                    <a:pt x="946497" y="163938"/>
                    <a:pt x="943551" y="199878"/>
                  </a:cubicBezTo>
                  <a:cubicBezTo>
                    <a:pt x="941194" y="229336"/>
                    <a:pt x="952978" y="246422"/>
                    <a:pt x="976545" y="262330"/>
                  </a:cubicBezTo>
                  <a:cubicBezTo>
                    <a:pt x="1033106" y="301216"/>
                    <a:pt x="1088488" y="341869"/>
                    <a:pt x="1144460" y="381933"/>
                  </a:cubicBezTo>
                  <a:cubicBezTo>
                    <a:pt x="1161546" y="394306"/>
                    <a:pt x="1178043" y="406089"/>
                    <a:pt x="1179810" y="429656"/>
                  </a:cubicBezTo>
                  <a:cubicBezTo>
                    <a:pt x="1181578" y="452045"/>
                    <a:pt x="1174508" y="470898"/>
                    <a:pt x="1155065" y="482682"/>
                  </a:cubicBezTo>
                  <a:cubicBezTo>
                    <a:pt x="1130320" y="498000"/>
                    <a:pt x="1103807" y="498589"/>
                    <a:pt x="1079651" y="482682"/>
                  </a:cubicBezTo>
                  <a:cubicBezTo>
                    <a:pt x="1045479" y="460293"/>
                    <a:pt x="1012485" y="434959"/>
                    <a:pt x="978902" y="411392"/>
                  </a:cubicBezTo>
                  <a:cubicBezTo>
                    <a:pt x="969475" y="404911"/>
                    <a:pt x="960048" y="390770"/>
                    <a:pt x="949443" y="395484"/>
                  </a:cubicBezTo>
                  <a:cubicBezTo>
                    <a:pt x="937659" y="400786"/>
                    <a:pt x="944140" y="416694"/>
                    <a:pt x="944140" y="427888"/>
                  </a:cubicBezTo>
                  <a:cubicBezTo>
                    <a:pt x="943551" y="499768"/>
                    <a:pt x="944140" y="570469"/>
                    <a:pt x="944140" y="64117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7AD22A5E-7560-4D94-A4FF-48BBEE350860}"/>
                </a:ext>
              </a:extLst>
            </p:cNvPr>
            <p:cNvSpPr/>
            <p:nvPr/>
          </p:nvSpPr>
          <p:spPr>
            <a:xfrm>
              <a:off x="8019052" y="2044833"/>
              <a:ext cx="753228" cy="583751"/>
            </a:xfrm>
            <a:custGeom>
              <a:avLst/>
              <a:gdLst>
                <a:gd name="connsiteX0" fmla="*/ 944140 w 1178350"/>
                <a:gd name="connsiteY0" fmla="*/ 641170 h 913221"/>
                <a:gd name="connsiteX1" fmla="*/ 944140 w 1178350"/>
                <a:gd name="connsiteY1" fmla="*/ 856219 h 913221"/>
                <a:gd name="connsiteX2" fmla="*/ 889936 w 1178350"/>
                <a:gd name="connsiteY2" fmla="*/ 912780 h 913221"/>
                <a:gd name="connsiteX3" fmla="*/ 724967 w 1178350"/>
                <a:gd name="connsiteY3" fmla="*/ 913369 h 913221"/>
                <a:gd name="connsiteX4" fmla="*/ 696097 w 1178350"/>
                <a:gd name="connsiteY4" fmla="*/ 883910 h 913221"/>
                <a:gd name="connsiteX5" fmla="*/ 696687 w 1178350"/>
                <a:gd name="connsiteY5" fmla="*/ 736616 h 913221"/>
                <a:gd name="connsiteX6" fmla="*/ 661336 w 1178350"/>
                <a:gd name="connsiteY6" fmla="*/ 699498 h 913221"/>
                <a:gd name="connsiteX7" fmla="*/ 519934 w 1178350"/>
                <a:gd name="connsiteY7" fmla="*/ 699498 h 913221"/>
                <a:gd name="connsiteX8" fmla="*/ 484584 w 1178350"/>
                <a:gd name="connsiteY8" fmla="*/ 736616 h 913221"/>
                <a:gd name="connsiteX9" fmla="*/ 485173 w 1178350"/>
                <a:gd name="connsiteY9" fmla="*/ 883910 h 913221"/>
                <a:gd name="connsiteX10" fmla="*/ 455714 w 1178350"/>
                <a:gd name="connsiteY10" fmla="*/ 912780 h 913221"/>
                <a:gd name="connsiteX11" fmla="*/ 293691 w 1178350"/>
                <a:gd name="connsiteY11" fmla="*/ 912191 h 913221"/>
                <a:gd name="connsiteX12" fmla="*/ 237130 w 1178350"/>
                <a:gd name="connsiteY12" fmla="*/ 855040 h 913221"/>
                <a:gd name="connsiteX13" fmla="*/ 236541 w 1178350"/>
                <a:gd name="connsiteY13" fmla="*/ 421997 h 913221"/>
                <a:gd name="connsiteX14" fmla="*/ 230649 w 1178350"/>
                <a:gd name="connsiteY14" fmla="*/ 395484 h 913221"/>
                <a:gd name="connsiteX15" fmla="*/ 208260 w 1178350"/>
                <a:gd name="connsiteY15" fmla="*/ 407267 h 913221"/>
                <a:gd name="connsiteX16" fmla="*/ 110457 w 1178350"/>
                <a:gd name="connsiteY16" fmla="*/ 477968 h 913221"/>
                <a:gd name="connsiteX17" fmla="*/ 58021 w 1178350"/>
                <a:gd name="connsiteY17" fmla="*/ 493876 h 913221"/>
                <a:gd name="connsiteX18" fmla="*/ 2638 w 1178350"/>
                <a:gd name="connsiteY18" fmla="*/ 452634 h 913221"/>
                <a:gd name="connsiteX19" fmla="*/ 25616 w 1178350"/>
                <a:gd name="connsiteY19" fmla="*/ 390770 h 913221"/>
                <a:gd name="connsiteX20" fmla="*/ 211795 w 1178350"/>
                <a:gd name="connsiteY20" fmla="*/ 256439 h 913221"/>
                <a:gd name="connsiteX21" fmla="*/ 532307 w 1178350"/>
                <a:gd name="connsiteY21" fmla="*/ 26071 h 913221"/>
                <a:gd name="connsiteX22" fmla="*/ 648963 w 1178350"/>
                <a:gd name="connsiteY22" fmla="*/ 26071 h 913221"/>
                <a:gd name="connsiteX23" fmla="*/ 770923 w 1178350"/>
                <a:gd name="connsiteY23" fmla="*/ 113858 h 913221"/>
                <a:gd name="connsiteX24" fmla="*/ 798025 w 1178350"/>
                <a:gd name="connsiteY24" fmla="*/ 102075 h 913221"/>
                <a:gd name="connsiteX25" fmla="*/ 851051 w 1178350"/>
                <a:gd name="connsiteY25" fmla="*/ 50816 h 913221"/>
                <a:gd name="connsiteX26" fmla="*/ 904076 w 1178350"/>
                <a:gd name="connsiteY26" fmla="*/ 50816 h 913221"/>
                <a:gd name="connsiteX27" fmla="*/ 944140 w 1178350"/>
                <a:gd name="connsiteY27" fmla="*/ 90880 h 913221"/>
                <a:gd name="connsiteX28" fmla="*/ 943551 w 1178350"/>
                <a:gd name="connsiteY28" fmla="*/ 199878 h 913221"/>
                <a:gd name="connsiteX29" fmla="*/ 976545 w 1178350"/>
                <a:gd name="connsiteY29" fmla="*/ 262330 h 913221"/>
                <a:gd name="connsiteX30" fmla="*/ 1144460 w 1178350"/>
                <a:gd name="connsiteY30" fmla="*/ 381933 h 913221"/>
                <a:gd name="connsiteX31" fmla="*/ 1179810 w 1178350"/>
                <a:gd name="connsiteY31" fmla="*/ 429656 h 913221"/>
                <a:gd name="connsiteX32" fmla="*/ 1155065 w 1178350"/>
                <a:gd name="connsiteY32" fmla="*/ 482682 h 913221"/>
                <a:gd name="connsiteX33" fmla="*/ 1079651 w 1178350"/>
                <a:gd name="connsiteY33" fmla="*/ 482682 h 913221"/>
                <a:gd name="connsiteX34" fmla="*/ 978902 w 1178350"/>
                <a:gd name="connsiteY34" fmla="*/ 411392 h 913221"/>
                <a:gd name="connsiteX35" fmla="*/ 949443 w 1178350"/>
                <a:gd name="connsiteY35" fmla="*/ 395484 h 913221"/>
                <a:gd name="connsiteX36" fmla="*/ 944140 w 1178350"/>
                <a:gd name="connsiteY36" fmla="*/ 427888 h 913221"/>
                <a:gd name="connsiteX37" fmla="*/ 944140 w 1178350"/>
                <a:gd name="connsiteY37" fmla="*/ 641170 h 91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178350" h="913221">
                  <a:moveTo>
                    <a:pt x="944140" y="641170"/>
                  </a:moveTo>
                  <a:cubicBezTo>
                    <a:pt x="944140" y="713049"/>
                    <a:pt x="944140" y="784339"/>
                    <a:pt x="944140" y="856219"/>
                  </a:cubicBezTo>
                  <a:cubicBezTo>
                    <a:pt x="944140" y="896872"/>
                    <a:pt x="930000" y="912191"/>
                    <a:pt x="889936" y="912780"/>
                  </a:cubicBezTo>
                  <a:cubicBezTo>
                    <a:pt x="835143" y="913369"/>
                    <a:pt x="779760" y="912191"/>
                    <a:pt x="724967" y="913369"/>
                  </a:cubicBezTo>
                  <a:cubicBezTo>
                    <a:pt x="703168" y="913958"/>
                    <a:pt x="695508" y="905710"/>
                    <a:pt x="696097" y="883910"/>
                  </a:cubicBezTo>
                  <a:cubicBezTo>
                    <a:pt x="697276" y="835009"/>
                    <a:pt x="695508" y="785518"/>
                    <a:pt x="696687" y="736616"/>
                  </a:cubicBezTo>
                  <a:cubicBezTo>
                    <a:pt x="697276" y="710693"/>
                    <a:pt x="688438" y="698909"/>
                    <a:pt x="661336" y="699498"/>
                  </a:cubicBezTo>
                  <a:cubicBezTo>
                    <a:pt x="614202" y="700677"/>
                    <a:pt x="567068" y="700677"/>
                    <a:pt x="519934" y="699498"/>
                  </a:cubicBezTo>
                  <a:cubicBezTo>
                    <a:pt x="492243" y="698909"/>
                    <a:pt x="483994" y="711282"/>
                    <a:pt x="484584" y="736616"/>
                  </a:cubicBezTo>
                  <a:cubicBezTo>
                    <a:pt x="485762" y="785518"/>
                    <a:pt x="483994" y="835009"/>
                    <a:pt x="485173" y="883910"/>
                  </a:cubicBezTo>
                  <a:cubicBezTo>
                    <a:pt x="485762" y="905710"/>
                    <a:pt x="477513" y="913369"/>
                    <a:pt x="455714" y="912780"/>
                  </a:cubicBezTo>
                  <a:cubicBezTo>
                    <a:pt x="401510" y="911601"/>
                    <a:pt x="347895" y="912780"/>
                    <a:pt x="293691" y="912191"/>
                  </a:cubicBezTo>
                  <a:cubicBezTo>
                    <a:pt x="251270" y="911601"/>
                    <a:pt x="237130" y="897461"/>
                    <a:pt x="237130" y="855040"/>
                  </a:cubicBezTo>
                  <a:cubicBezTo>
                    <a:pt x="237130" y="710693"/>
                    <a:pt x="237130" y="566345"/>
                    <a:pt x="236541" y="421997"/>
                  </a:cubicBezTo>
                  <a:cubicBezTo>
                    <a:pt x="236541" y="413159"/>
                    <a:pt x="241843" y="400197"/>
                    <a:pt x="230649" y="395484"/>
                  </a:cubicBezTo>
                  <a:cubicBezTo>
                    <a:pt x="222401" y="391949"/>
                    <a:pt x="215330" y="401965"/>
                    <a:pt x="208260" y="407267"/>
                  </a:cubicBezTo>
                  <a:cubicBezTo>
                    <a:pt x="175267" y="430834"/>
                    <a:pt x="142862" y="453812"/>
                    <a:pt x="110457" y="477968"/>
                  </a:cubicBezTo>
                  <a:cubicBezTo>
                    <a:pt x="94549" y="489752"/>
                    <a:pt x="77463" y="496233"/>
                    <a:pt x="58021" y="493876"/>
                  </a:cubicBezTo>
                  <a:cubicBezTo>
                    <a:pt x="31508" y="490930"/>
                    <a:pt x="10297" y="479736"/>
                    <a:pt x="2638" y="452634"/>
                  </a:cubicBezTo>
                  <a:cubicBezTo>
                    <a:pt x="-5021" y="427299"/>
                    <a:pt x="4406" y="406089"/>
                    <a:pt x="25616" y="390770"/>
                  </a:cubicBezTo>
                  <a:cubicBezTo>
                    <a:pt x="87479" y="345993"/>
                    <a:pt x="149343" y="301216"/>
                    <a:pt x="211795" y="256439"/>
                  </a:cubicBezTo>
                  <a:cubicBezTo>
                    <a:pt x="318436" y="179257"/>
                    <a:pt x="425077" y="102664"/>
                    <a:pt x="532307" y="26071"/>
                  </a:cubicBezTo>
                  <a:cubicBezTo>
                    <a:pt x="581208" y="-8690"/>
                    <a:pt x="599473" y="-8690"/>
                    <a:pt x="648963" y="26071"/>
                  </a:cubicBezTo>
                  <a:cubicBezTo>
                    <a:pt x="689616" y="54941"/>
                    <a:pt x="730270" y="84399"/>
                    <a:pt x="770923" y="113858"/>
                  </a:cubicBezTo>
                  <a:cubicBezTo>
                    <a:pt x="788009" y="126231"/>
                    <a:pt x="796846" y="129766"/>
                    <a:pt x="798025" y="102075"/>
                  </a:cubicBezTo>
                  <a:cubicBezTo>
                    <a:pt x="799792" y="57886"/>
                    <a:pt x="808630" y="50816"/>
                    <a:pt x="851051" y="50816"/>
                  </a:cubicBezTo>
                  <a:cubicBezTo>
                    <a:pt x="868726" y="50816"/>
                    <a:pt x="886401" y="50816"/>
                    <a:pt x="904076" y="50816"/>
                  </a:cubicBezTo>
                  <a:cubicBezTo>
                    <a:pt x="930589" y="50816"/>
                    <a:pt x="944140" y="64367"/>
                    <a:pt x="944140" y="90880"/>
                  </a:cubicBezTo>
                  <a:cubicBezTo>
                    <a:pt x="944140" y="127409"/>
                    <a:pt x="946497" y="163938"/>
                    <a:pt x="943551" y="199878"/>
                  </a:cubicBezTo>
                  <a:cubicBezTo>
                    <a:pt x="941194" y="229336"/>
                    <a:pt x="952978" y="246422"/>
                    <a:pt x="976545" y="262330"/>
                  </a:cubicBezTo>
                  <a:cubicBezTo>
                    <a:pt x="1033106" y="301216"/>
                    <a:pt x="1088488" y="341869"/>
                    <a:pt x="1144460" y="381933"/>
                  </a:cubicBezTo>
                  <a:cubicBezTo>
                    <a:pt x="1161546" y="394306"/>
                    <a:pt x="1178043" y="406089"/>
                    <a:pt x="1179810" y="429656"/>
                  </a:cubicBezTo>
                  <a:cubicBezTo>
                    <a:pt x="1181578" y="452045"/>
                    <a:pt x="1174508" y="470898"/>
                    <a:pt x="1155065" y="482682"/>
                  </a:cubicBezTo>
                  <a:cubicBezTo>
                    <a:pt x="1130320" y="498000"/>
                    <a:pt x="1103807" y="498589"/>
                    <a:pt x="1079651" y="482682"/>
                  </a:cubicBezTo>
                  <a:cubicBezTo>
                    <a:pt x="1045479" y="460293"/>
                    <a:pt x="1012485" y="434959"/>
                    <a:pt x="978902" y="411392"/>
                  </a:cubicBezTo>
                  <a:cubicBezTo>
                    <a:pt x="969475" y="404911"/>
                    <a:pt x="960048" y="390770"/>
                    <a:pt x="949443" y="395484"/>
                  </a:cubicBezTo>
                  <a:cubicBezTo>
                    <a:pt x="937659" y="400786"/>
                    <a:pt x="944140" y="416694"/>
                    <a:pt x="944140" y="427888"/>
                  </a:cubicBezTo>
                  <a:cubicBezTo>
                    <a:pt x="943551" y="499768"/>
                    <a:pt x="944140" y="570469"/>
                    <a:pt x="944140" y="64117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F3B45CFC-8B2B-4DB8-B7E5-FC35055CE8B7}"/>
                </a:ext>
              </a:extLst>
            </p:cNvPr>
            <p:cNvSpPr/>
            <p:nvPr/>
          </p:nvSpPr>
          <p:spPr>
            <a:xfrm>
              <a:off x="8814252" y="2044833"/>
              <a:ext cx="753228" cy="583751"/>
            </a:xfrm>
            <a:custGeom>
              <a:avLst/>
              <a:gdLst>
                <a:gd name="connsiteX0" fmla="*/ 944140 w 1178350"/>
                <a:gd name="connsiteY0" fmla="*/ 641170 h 913221"/>
                <a:gd name="connsiteX1" fmla="*/ 944140 w 1178350"/>
                <a:gd name="connsiteY1" fmla="*/ 856219 h 913221"/>
                <a:gd name="connsiteX2" fmla="*/ 889936 w 1178350"/>
                <a:gd name="connsiteY2" fmla="*/ 912780 h 913221"/>
                <a:gd name="connsiteX3" fmla="*/ 724967 w 1178350"/>
                <a:gd name="connsiteY3" fmla="*/ 913369 h 913221"/>
                <a:gd name="connsiteX4" fmla="*/ 696097 w 1178350"/>
                <a:gd name="connsiteY4" fmla="*/ 883910 h 913221"/>
                <a:gd name="connsiteX5" fmla="*/ 696687 w 1178350"/>
                <a:gd name="connsiteY5" fmla="*/ 736616 h 913221"/>
                <a:gd name="connsiteX6" fmla="*/ 661336 w 1178350"/>
                <a:gd name="connsiteY6" fmla="*/ 699498 h 913221"/>
                <a:gd name="connsiteX7" fmla="*/ 519934 w 1178350"/>
                <a:gd name="connsiteY7" fmla="*/ 699498 h 913221"/>
                <a:gd name="connsiteX8" fmla="*/ 484584 w 1178350"/>
                <a:gd name="connsiteY8" fmla="*/ 736616 h 913221"/>
                <a:gd name="connsiteX9" fmla="*/ 485173 w 1178350"/>
                <a:gd name="connsiteY9" fmla="*/ 883910 h 913221"/>
                <a:gd name="connsiteX10" fmla="*/ 455714 w 1178350"/>
                <a:gd name="connsiteY10" fmla="*/ 912780 h 913221"/>
                <a:gd name="connsiteX11" fmla="*/ 293691 w 1178350"/>
                <a:gd name="connsiteY11" fmla="*/ 912191 h 913221"/>
                <a:gd name="connsiteX12" fmla="*/ 237130 w 1178350"/>
                <a:gd name="connsiteY12" fmla="*/ 855040 h 913221"/>
                <a:gd name="connsiteX13" fmla="*/ 236541 w 1178350"/>
                <a:gd name="connsiteY13" fmla="*/ 421997 h 913221"/>
                <a:gd name="connsiteX14" fmla="*/ 230649 w 1178350"/>
                <a:gd name="connsiteY14" fmla="*/ 395484 h 913221"/>
                <a:gd name="connsiteX15" fmla="*/ 208260 w 1178350"/>
                <a:gd name="connsiteY15" fmla="*/ 407267 h 913221"/>
                <a:gd name="connsiteX16" fmla="*/ 110457 w 1178350"/>
                <a:gd name="connsiteY16" fmla="*/ 477968 h 913221"/>
                <a:gd name="connsiteX17" fmla="*/ 58021 w 1178350"/>
                <a:gd name="connsiteY17" fmla="*/ 493876 h 913221"/>
                <a:gd name="connsiteX18" fmla="*/ 2638 w 1178350"/>
                <a:gd name="connsiteY18" fmla="*/ 452634 h 913221"/>
                <a:gd name="connsiteX19" fmla="*/ 25616 w 1178350"/>
                <a:gd name="connsiteY19" fmla="*/ 390770 h 913221"/>
                <a:gd name="connsiteX20" fmla="*/ 211795 w 1178350"/>
                <a:gd name="connsiteY20" fmla="*/ 256439 h 913221"/>
                <a:gd name="connsiteX21" fmla="*/ 532307 w 1178350"/>
                <a:gd name="connsiteY21" fmla="*/ 26071 h 913221"/>
                <a:gd name="connsiteX22" fmla="*/ 648963 w 1178350"/>
                <a:gd name="connsiteY22" fmla="*/ 26071 h 913221"/>
                <a:gd name="connsiteX23" fmla="*/ 770923 w 1178350"/>
                <a:gd name="connsiteY23" fmla="*/ 113858 h 913221"/>
                <a:gd name="connsiteX24" fmla="*/ 798025 w 1178350"/>
                <a:gd name="connsiteY24" fmla="*/ 102075 h 913221"/>
                <a:gd name="connsiteX25" fmla="*/ 851051 w 1178350"/>
                <a:gd name="connsiteY25" fmla="*/ 50816 h 913221"/>
                <a:gd name="connsiteX26" fmla="*/ 904076 w 1178350"/>
                <a:gd name="connsiteY26" fmla="*/ 50816 h 913221"/>
                <a:gd name="connsiteX27" fmla="*/ 944140 w 1178350"/>
                <a:gd name="connsiteY27" fmla="*/ 90880 h 913221"/>
                <a:gd name="connsiteX28" fmla="*/ 943551 w 1178350"/>
                <a:gd name="connsiteY28" fmla="*/ 199878 h 913221"/>
                <a:gd name="connsiteX29" fmla="*/ 976545 w 1178350"/>
                <a:gd name="connsiteY29" fmla="*/ 262330 h 913221"/>
                <a:gd name="connsiteX30" fmla="*/ 1144460 w 1178350"/>
                <a:gd name="connsiteY30" fmla="*/ 381933 h 913221"/>
                <a:gd name="connsiteX31" fmla="*/ 1179810 w 1178350"/>
                <a:gd name="connsiteY31" fmla="*/ 429656 h 913221"/>
                <a:gd name="connsiteX32" fmla="*/ 1155065 w 1178350"/>
                <a:gd name="connsiteY32" fmla="*/ 482682 h 913221"/>
                <a:gd name="connsiteX33" fmla="*/ 1079651 w 1178350"/>
                <a:gd name="connsiteY33" fmla="*/ 482682 h 913221"/>
                <a:gd name="connsiteX34" fmla="*/ 978902 w 1178350"/>
                <a:gd name="connsiteY34" fmla="*/ 411392 h 913221"/>
                <a:gd name="connsiteX35" fmla="*/ 949443 w 1178350"/>
                <a:gd name="connsiteY35" fmla="*/ 395484 h 913221"/>
                <a:gd name="connsiteX36" fmla="*/ 944140 w 1178350"/>
                <a:gd name="connsiteY36" fmla="*/ 427888 h 913221"/>
                <a:gd name="connsiteX37" fmla="*/ 944140 w 1178350"/>
                <a:gd name="connsiteY37" fmla="*/ 641170 h 91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178350" h="913221">
                  <a:moveTo>
                    <a:pt x="944140" y="641170"/>
                  </a:moveTo>
                  <a:cubicBezTo>
                    <a:pt x="944140" y="713049"/>
                    <a:pt x="944140" y="784339"/>
                    <a:pt x="944140" y="856219"/>
                  </a:cubicBezTo>
                  <a:cubicBezTo>
                    <a:pt x="944140" y="896872"/>
                    <a:pt x="930000" y="912191"/>
                    <a:pt x="889936" y="912780"/>
                  </a:cubicBezTo>
                  <a:cubicBezTo>
                    <a:pt x="835143" y="913369"/>
                    <a:pt x="779760" y="912191"/>
                    <a:pt x="724967" y="913369"/>
                  </a:cubicBezTo>
                  <a:cubicBezTo>
                    <a:pt x="703168" y="913958"/>
                    <a:pt x="695508" y="905710"/>
                    <a:pt x="696097" y="883910"/>
                  </a:cubicBezTo>
                  <a:cubicBezTo>
                    <a:pt x="697276" y="835009"/>
                    <a:pt x="695508" y="785518"/>
                    <a:pt x="696687" y="736616"/>
                  </a:cubicBezTo>
                  <a:cubicBezTo>
                    <a:pt x="697276" y="710693"/>
                    <a:pt x="688438" y="698909"/>
                    <a:pt x="661336" y="699498"/>
                  </a:cubicBezTo>
                  <a:cubicBezTo>
                    <a:pt x="614202" y="700677"/>
                    <a:pt x="567068" y="700677"/>
                    <a:pt x="519934" y="699498"/>
                  </a:cubicBezTo>
                  <a:cubicBezTo>
                    <a:pt x="492243" y="698909"/>
                    <a:pt x="483994" y="711282"/>
                    <a:pt x="484584" y="736616"/>
                  </a:cubicBezTo>
                  <a:cubicBezTo>
                    <a:pt x="485762" y="785518"/>
                    <a:pt x="483994" y="835009"/>
                    <a:pt x="485173" y="883910"/>
                  </a:cubicBezTo>
                  <a:cubicBezTo>
                    <a:pt x="485762" y="905710"/>
                    <a:pt x="477513" y="913369"/>
                    <a:pt x="455714" y="912780"/>
                  </a:cubicBezTo>
                  <a:cubicBezTo>
                    <a:pt x="401510" y="911601"/>
                    <a:pt x="347895" y="912780"/>
                    <a:pt x="293691" y="912191"/>
                  </a:cubicBezTo>
                  <a:cubicBezTo>
                    <a:pt x="251270" y="911601"/>
                    <a:pt x="237130" y="897461"/>
                    <a:pt x="237130" y="855040"/>
                  </a:cubicBezTo>
                  <a:cubicBezTo>
                    <a:pt x="237130" y="710693"/>
                    <a:pt x="237130" y="566345"/>
                    <a:pt x="236541" y="421997"/>
                  </a:cubicBezTo>
                  <a:cubicBezTo>
                    <a:pt x="236541" y="413159"/>
                    <a:pt x="241843" y="400197"/>
                    <a:pt x="230649" y="395484"/>
                  </a:cubicBezTo>
                  <a:cubicBezTo>
                    <a:pt x="222401" y="391949"/>
                    <a:pt x="215330" y="401965"/>
                    <a:pt x="208260" y="407267"/>
                  </a:cubicBezTo>
                  <a:cubicBezTo>
                    <a:pt x="175267" y="430834"/>
                    <a:pt x="142862" y="453812"/>
                    <a:pt x="110457" y="477968"/>
                  </a:cubicBezTo>
                  <a:cubicBezTo>
                    <a:pt x="94549" y="489752"/>
                    <a:pt x="77463" y="496233"/>
                    <a:pt x="58021" y="493876"/>
                  </a:cubicBezTo>
                  <a:cubicBezTo>
                    <a:pt x="31508" y="490930"/>
                    <a:pt x="10297" y="479736"/>
                    <a:pt x="2638" y="452634"/>
                  </a:cubicBezTo>
                  <a:cubicBezTo>
                    <a:pt x="-5021" y="427299"/>
                    <a:pt x="4406" y="406089"/>
                    <a:pt x="25616" y="390770"/>
                  </a:cubicBezTo>
                  <a:cubicBezTo>
                    <a:pt x="87479" y="345993"/>
                    <a:pt x="149343" y="301216"/>
                    <a:pt x="211795" y="256439"/>
                  </a:cubicBezTo>
                  <a:cubicBezTo>
                    <a:pt x="318436" y="179257"/>
                    <a:pt x="425077" y="102664"/>
                    <a:pt x="532307" y="26071"/>
                  </a:cubicBezTo>
                  <a:cubicBezTo>
                    <a:pt x="581208" y="-8690"/>
                    <a:pt x="599473" y="-8690"/>
                    <a:pt x="648963" y="26071"/>
                  </a:cubicBezTo>
                  <a:cubicBezTo>
                    <a:pt x="689616" y="54941"/>
                    <a:pt x="730270" y="84399"/>
                    <a:pt x="770923" y="113858"/>
                  </a:cubicBezTo>
                  <a:cubicBezTo>
                    <a:pt x="788009" y="126231"/>
                    <a:pt x="796846" y="129766"/>
                    <a:pt x="798025" y="102075"/>
                  </a:cubicBezTo>
                  <a:cubicBezTo>
                    <a:pt x="799792" y="57886"/>
                    <a:pt x="808630" y="50816"/>
                    <a:pt x="851051" y="50816"/>
                  </a:cubicBezTo>
                  <a:cubicBezTo>
                    <a:pt x="868726" y="50816"/>
                    <a:pt x="886401" y="50816"/>
                    <a:pt x="904076" y="50816"/>
                  </a:cubicBezTo>
                  <a:cubicBezTo>
                    <a:pt x="930589" y="50816"/>
                    <a:pt x="944140" y="64367"/>
                    <a:pt x="944140" y="90880"/>
                  </a:cubicBezTo>
                  <a:cubicBezTo>
                    <a:pt x="944140" y="127409"/>
                    <a:pt x="946497" y="163938"/>
                    <a:pt x="943551" y="199878"/>
                  </a:cubicBezTo>
                  <a:cubicBezTo>
                    <a:pt x="941194" y="229336"/>
                    <a:pt x="952978" y="246422"/>
                    <a:pt x="976545" y="262330"/>
                  </a:cubicBezTo>
                  <a:cubicBezTo>
                    <a:pt x="1033106" y="301216"/>
                    <a:pt x="1088488" y="341869"/>
                    <a:pt x="1144460" y="381933"/>
                  </a:cubicBezTo>
                  <a:cubicBezTo>
                    <a:pt x="1161546" y="394306"/>
                    <a:pt x="1178043" y="406089"/>
                    <a:pt x="1179810" y="429656"/>
                  </a:cubicBezTo>
                  <a:cubicBezTo>
                    <a:pt x="1181578" y="452045"/>
                    <a:pt x="1174508" y="470898"/>
                    <a:pt x="1155065" y="482682"/>
                  </a:cubicBezTo>
                  <a:cubicBezTo>
                    <a:pt x="1130320" y="498000"/>
                    <a:pt x="1103807" y="498589"/>
                    <a:pt x="1079651" y="482682"/>
                  </a:cubicBezTo>
                  <a:cubicBezTo>
                    <a:pt x="1045479" y="460293"/>
                    <a:pt x="1012485" y="434959"/>
                    <a:pt x="978902" y="411392"/>
                  </a:cubicBezTo>
                  <a:cubicBezTo>
                    <a:pt x="969475" y="404911"/>
                    <a:pt x="960048" y="390770"/>
                    <a:pt x="949443" y="395484"/>
                  </a:cubicBezTo>
                  <a:cubicBezTo>
                    <a:pt x="937659" y="400786"/>
                    <a:pt x="944140" y="416694"/>
                    <a:pt x="944140" y="427888"/>
                  </a:cubicBezTo>
                  <a:cubicBezTo>
                    <a:pt x="943551" y="499768"/>
                    <a:pt x="944140" y="570469"/>
                    <a:pt x="944140" y="64117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id="{B21125E8-0A50-4AEE-9F42-7FB41B201F1F}"/>
              </a:ext>
            </a:extLst>
          </p:cNvPr>
          <p:cNvGrpSpPr/>
          <p:nvPr/>
        </p:nvGrpSpPr>
        <p:grpSpPr>
          <a:xfrm>
            <a:off x="1661036" y="3206070"/>
            <a:ext cx="5222090" cy="507832"/>
            <a:chOff x="1657452" y="2044833"/>
            <a:chExt cx="7910028" cy="583751"/>
          </a:xfrm>
          <a:solidFill>
            <a:schemeClr val="accent2"/>
          </a:solidFill>
        </p:grpSpPr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98070B09-AA22-4CDD-AE80-24E7B75C6727}"/>
                </a:ext>
              </a:extLst>
            </p:cNvPr>
            <p:cNvSpPr/>
            <p:nvPr/>
          </p:nvSpPr>
          <p:spPr>
            <a:xfrm>
              <a:off x="1657452" y="2044833"/>
              <a:ext cx="753228" cy="583751"/>
            </a:xfrm>
            <a:custGeom>
              <a:avLst/>
              <a:gdLst>
                <a:gd name="connsiteX0" fmla="*/ 944140 w 1178350"/>
                <a:gd name="connsiteY0" fmla="*/ 641170 h 913221"/>
                <a:gd name="connsiteX1" fmla="*/ 944140 w 1178350"/>
                <a:gd name="connsiteY1" fmla="*/ 856219 h 913221"/>
                <a:gd name="connsiteX2" fmla="*/ 889936 w 1178350"/>
                <a:gd name="connsiteY2" fmla="*/ 912780 h 913221"/>
                <a:gd name="connsiteX3" fmla="*/ 724967 w 1178350"/>
                <a:gd name="connsiteY3" fmla="*/ 913369 h 913221"/>
                <a:gd name="connsiteX4" fmla="*/ 696097 w 1178350"/>
                <a:gd name="connsiteY4" fmla="*/ 883910 h 913221"/>
                <a:gd name="connsiteX5" fmla="*/ 696687 w 1178350"/>
                <a:gd name="connsiteY5" fmla="*/ 736616 h 913221"/>
                <a:gd name="connsiteX6" fmla="*/ 661336 w 1178350"/>
                <a:gd name="connsiteY6" fmla="*/ 699498 h 913221"/>
                <a:gd name="connsiteX7" fmla="*/ 519934 w 1178350"/>
                <a:gd name="connsiteY7" fmla="*/ 699498 h 913221"/>
                <a:gd name="connsiteX8" fmla="*/ 484584 w 1178350"/>
                <a:gd name="connsiteY8" fmla="*/ 736616 h 913221"/>
                <a:gd name="connsiteX9" fmla="*/ 485173 w 1178350"/>
                <a:gd name="connsiteY9" fmla="*/ 883910 h 913221"/>
                <a:gd name="connsiteX10" fmla="*/ 455714 w 1178350"/>
                <a:gd name="connsiteY10" fmla="*/ 912780 h 913221"/>
                <a:gd name="connsiteX11" fmla="*/ 293691 w 1178350"/>
                <a:gd name="connsiteY11" fmla="*/ 912191 h 913221"/>
                <a:gd name="connsiteX12" fmla="*/ 237130 w 1178350"/>
                <a:gd name="connsiteY12" fmla="*/ 855040 h 913221"/>
                <a:gd name="connsiteX13" fmla="*/ 236541 w 1178350"/>
                <a:gd name="connsiteY13" fmla="*/ 421997 h 913221"/>
                <a:gd name="connsiteX14" fmla="*/ 230649 w 1178350"/>
                <a:gd name="connsiteY14" fmla="*/ 395484 h 913221"/>
                <a:gd name="connsiteX15" fmla="*/ 208260 w 1178350"/>
                <a:gd name="connsiteY15" fmla="*/ 407267 h 913221"/>
                <a:gd name="connsiteX16" fmla="*/ 110457 w 1178350"/>
                <a:gd name="connsiteY16" fmla="*/ 477968 h 913221"/>
                <a:gd name="connsiteX17" fmla="*/ 58021 w 1178350"/>
                <a:gd name="connsiteY17" fmla="*/ 493876 h 913221"/>
                <a:gd name="connsiteX18" fmla="*/ 2638 w 1178350"/>
                <a:gd name="connsiteY18" fmla="*/ 452634 h 913221"/>
                <a:gd name="connsiteX19" fmla="*/ 25616 w 1178350"/>
                <a:gd name="connsiteY19" fmla="*/ 390770 h 913221"/>
                <a:gd name="connsiteX20" fmla="*/ 211795 w 1178350"/>
                <a:gd name="connsiteY20" fmla="*/ 256439 h 913221"/>
                <a:gd name="connsiteX21" fmla="*/ 532307 w 1178350"/>
                <a:gd name="connsiteY21" fmla="*/ 26071 h 913221"/>
                <a:gd name="connsiteX22" fmla="*/ 648963 w 1178350"/>
                <a:gd name="connsiteY22" fmla="*/ 26071 h 913221"/>
                <a:gd name="connsiteX23" fmla="*/ 770923 w 1178350"/>
                <a:gd name="connsiteY23" fmla="*/ 113858 h 913221"/>
                <a:gd name="connsiteX24" fmla="*/ 798025 w 1178350"/>
                <a:gd name="connsiteY24" fmla="*/ 102075 h 913221"/>
                <a:gd name="connsiteX25" fmla="*/ 851051 w 1178350"/>
                <a:gd name="connsiteY25" fmla="*/ 50816 h 913221"/>
                <a:gd name="connsiteX26" fmla="*/ 904076 w 1178350"/>
                <a:gd name="connsiteY26" fmla="*/ 50816 h 913221"/>
                <a:gd name="connsiteX27" fmla="*/ 944140 w 1178350"/>
                <a:gd name="connsiteY27" fmla="*/ 90880 h 913221"/>
                <a:gd name="connsiteX28" fmla="*/ 943551 w 1178350"/>
                <a:gd name="connsiteY28" fmla="*/ 199878 h 913221"/>
                <a:gd name="connsiteX29" fmla="*/ 976545 w 1178350"/>
                <a:gd name="connsiteY29" fmla="*/ 262330 h 913221"/>
                <a:gd name="connsiteX30" fmla="*/ 1144460 w 1178350"/>
                <a:gd name="connsiteY30" fmla="*/ 381933 h 913221"/>
                <a:gd name="connsiteX31" fmla="*/ 1179810 w 1178350"/>
                <a:gd name="connsiteY31" fmla="*/ 429656 h 913221"/>
                <a:gd name="connsiteX32" fmla="*/ 1155065 w 1178350"/>
                <a:gd name="connsiteY32" fmla="*/ 482682 h 913221"/>
                <a:gd name="connsiteX33" fmla="*/ 1079651 w 1178350"/>
                <a:gd name="connsiteY33" fmla="*/ 482682 h 913221"/>
                <a:gd name="connsiteX34" fmla="*/ 978902 w 1178350"/>
                <a:gd name="connsiteY34" fmla="*/ 411392 h 913221"/>
                <a:gd name="connsiteX35" fmla="*/ 949443 w 1178350"/>
                <a:gd name="connsiteY35" fmla="*/ 395484 h 913221"/>
                <a:gd name="connsiteX36" fmla="*/ 944140 w 1178350"/>
                <a:gd name="connsiteY36" fmla="*/ 427888 h 913221"/>
                <a:gd name="connsiteX37" fmla="*/ 944140 w 1178350"/>
                <a:gd name="connsiteY37" fmla="*/ 641170 h 91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178350" h="913221">
                  <a:moveTo>
                    <a:pt x="944140" y="641170"/>
                  </a:moveTo>
                  <a:cubicBezTo>
                    <a:pt x="944140" y="713049"/>
                    <a:pt x="944140" y="784339"/>
                    <a:pt x="944140" y="856219"/>
                  </a:cubicBezTo>
                  <a:cubicBezTo>
                    <a:pt x="944140" y="896872"/>
                    <a:pt x="930000" y="912191"/>
                    <a:pt x="889936" y="912780"/>
                  </a:cubicBezTo>
                  <a:cubicBezTo>
                    <a:pt x="835143" y="913369"/>
                    <a:pt x="779760" y="912191"/>
                    <a:pt x="724967" y="913369"/>
                  </a:cubicBezTo>
                  <a:cubicBezTo>
                    <a:pt x="703168" y="913958"/>
                    <a:pt x="695508" y="905710"/>
                    <a:pt x="696097" y="883910"/>
                  </a:cubicBezTo>
                  <a:cubicBezTo>
                    <a:pt x="697276" y="835009"/>
                    <a:pt x="695508" y="785518"/>
                    <a:pt x="696687" y="736616"/>
                  </a:cubicBezTo>
                  <a:cubicBezTo>
                    <a:pt x="697276" y="710693"/>
                    <a:pt x="688438" y="698909"/>
                    <a:pt x="661336" y="699498"/>
                  </a:cubicBezTo>
                  <a:cubicBezTo>
                    <a:pt x="614202" y="700677"/>
                    <a:pt x="567068" y="700677"/>
                    <a:pt x="519934" y="699498"/>
                  </a:cubicBezTo>
                  <a:cubicBezTo>
                    <a:pt x="492243" y="698909"/>
                    <a:pt x="483994" y="711282"/>
                    <a:pt x="484584" y="736616"/>
                  </a:cubicBezTo>
                  <a:cubicBezTo>
                    <a:pt x="485762" y="785518"/>
                    <a:pt x="483994" y="835009"/>
                    <a:pt x="485173" y="883910"/>
                  </a:cubicBezTo>
                  <a:cubicBezTo>
                    <a:pt x="485762" y="905710"/>
                    <a:pt x="477513" y="913369"/>
                    <a:pt x="455714" y="912780"/>
                  </a:cubicBezTo>
                  <a:cubicBezTo>
                    <a:pt x="401510" y="911601"/>
                    <a:pt x="347895" y="912780"/>
                    <a:pt x="293691" y="912191"/>
                  </a:cubicBezTo>
                  <a:cubicBezTo>
                    <a:pt x="251270" y="911601"/>
                    <a:pt x="237130" y="897461"/>
                    <a:pt x="237130" y="855040"/>
                  </a:cubicBezTo>
                  <a:cubicBezTo>
                    <a:pt x="237130" y="710693"/>
                    <a:pt x="237130" y="566345"/>
                    <a:pt x="236541" y="421997"/>
                  </a:cubicBezTo>
                  <a:cubicBezTo>
                    <a:pt x="236541" y="413159"/>
                    <a:pt x="241843" y="400197"/>
                    <a:pt x="230649" y="395484"/>
                  </a:cubicBezTo>
                  <a:cubicBezTo>
                    <a:pt x="222401" y="391949"/>
                    <a:pt x="215330" y="401965"/>
                    <a:pt x="208260" y="407267"/>
                  </a:cubicBezTo>
                  <a:cubicBezTo>
                    <a:pt x="175267" y="430834"/>
                    <a:pt x="142862" y="453812"/>
                    <a:pt x="110457" y="477968"/>
                  </a:cubicBezTo>
                  <a:cubicBezTo>
                    <a:pt x="94549" y="489752"/>
                    <a:pt x="77463" y="496233"/>
                    <a:pt x="58021" y="493876"/>
                  </a:cubicBezTo>
                  <a:cubicBezTo>
                    <a:pt x="31508" y="490930"/>
                    <a:pt x="10297" y="479736"/>
                    <a:pt x="2638" y="452634"/>
                  </a:cubicBezTo>
                  <a:cubicBezTo>
                    <a:pt x="-5021" y="427299"/>
                    <a:pt x="4406" y="406089"/>
                    <a:pt x="25616" y="390770"/>
                  </a:cubicBezTo>
                  <a:cubicBezTo>
                    <a:pt x="87479" y="345993"/>
                    <a:pt x="149343" y="301216"/>
                    <a:pt x="211795" y="256439"/>
                  </a:cubicBezTo>
                  <a:cubicBezTo>
                    <a:pt x="318436" y="179257"/>
                    <a:pt x="425077" y="102664"/>
                    <a:pt x="532307" y="26071"/>
                  </a:cubicBezTo>
                  <a:cubicBezTo>
                    <a:pt x="581208" y="-8690"/>
                    <a:pt x="599473" y="-8690"/>
                    <a:pt x="648963" y="26071"/>
                  </a:cubicBezTo>
                  <a:cubicBezTo>
                    <a:pt x="689616" y="54941"/>
                    <a:pt x="730270" y="84399"/>
                    <a:pt x="770923" y="113858"/>
                  </a:cubicBezTo>
                  <a:cubicBezTo>
                    <a:pt x="788009" y="126231"/>
                    <a:pt x="796846" y="129766"/>
                    <a:pt x="798025" y="102075"/>
                  </a:cubicBezTo>
                  <a:cubicBezTo>
                    <a:pt x="799792" y="57886"/>
                    <a:pt x="808630" y="50816"/>
                    <a:pt x="851051" y="50816"/>
                  </a:cubicBezTo>
                  <a:cubicBezTo>
                    <a:pt x="868726" y="50816"/>
                    <a:pt x="886401" y="50816"/>
                    <a:pt x="904076" y="50816"/>
                  </a:cubicBezTo>
                  <a:cubicBezTo>
                    <a:pt x="930589" y="50816"/>
                    <a:pt x="944140" y="64367"/>
                    <a:pt x="944140" y="90880"/>
                  </a:cubicBezTo>
                  <a:cubicBezTo>
                    <a:pt x="944140" y="127409"/>
                    <a:pt x="946497" y="163938"/>
                    <a:pt x="943551" y="199878"/>
                  </a:cubicBezTo>
                  <a:cubicBezTo>
                    <a:pt x="941194" y="229336"/>
                    <a:pt x="952978" y="246422"/>
                    <a:pt x="976545" y="262330"/>
                  </a:cubicBezTo>
                  <a:cubicBezTo>
                    <a:pt x="1033106" y="301216"/>
                    <a:pt x="1088488" y="341869"/>
                    <a:pt x="1144460" y="381933"/>
                  </a:cubicBezTo>
                  <a:cubicBezTo>
                    <a:pt x="1161546" y="394306"/>
                    <a:pt x="1178043" y="406089"/>
                    <a:pt x="1179810" y="429656"/>
                  </a:cubicBezTo>
                  <a:cubicBezTo>
                    <a:pt x="1181578" y="452045"/>
                    <a:pt x="1174508" y="470898"/>
                    <a:pt x="1155065" y="482682"/>
                  </a:cubicBezTo>
                  <a:cubicBezTo>
                    <a:pt x="1130320" y="498000"/>
                    <a:pt x="1103807" y="498589"/>
                    <a:pt x="1079651" y="482682"/>
                  </a:cubicBezTo>
                  <a:cubicBezTo>
                    <a:pt x="1045479" y="460293"/>
                    <a:pt x="1012485" y="434959"/>
                    <a:pt x="978902" y="411392"/>
                  </a:cubicBezTo>
                  <a:cubicBezTo>
                    <a:pt x="969475" y="404911"/>
                    <a:pt x="960048" y="390770"/>
                    <a:pt x="949443" y="395484"/>
                  </a:cubicBezTo>
                  <a:cubicBezTo>
                    <a:pt x="937659" y="400786"/>
                    <a:pt x="944140" y="416694"/>
                    <a:pt x="944140" y="427888"/>
                  </a:cubicBezTo>
                  <a:cubicBezTo>
                    <a:pt x="943551" y="499768"/>
                    <a:pt x="944140" y="570469"/>
                    <a:pt x="944140" y="641170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E8F6271E-CB0D-4160-A49E-78129955FD24}"/>
                </a:ext>
              </a:extLst>
            </p:cNvPr>
            <p:cNvSpPr/>
            <p:nvPr/>
          </p:nvSpPr>
          <p:spPr>
            <a:xfrm>
              <a:off x="2452652" y="2044833"/>
              <a:ext cx="753228" cy="583751"/>
            </a:xfrm>
            <a:custGeom>
              <a:avLst/>
              <a:gdLst>
                <a:gd name="connsiteX0" fmla="*/ 944140 w 1178350"/>
                <a:gd name="connsiteY0" fmla="*/ 641170 h 913221"/>
                <a:gd name="connsiteX1" fmla="*/ 944140 w 1178350"/>
                <a:gd name="connsiteY1" fmla="*/ 856219 h 913221"/>
                <a:gd name="connsiteX2" fmla="*/ 889936 w 1178350"/>
                <a:gd name="connsiteY2" fmla="*/ 912780 h 913221"/>
                <a:gd name="connsiteX3" fmla="*/ 724967 w 1178350"/>
                <a:gd name="connsiteY3" fmla="*/ 913369 h 913221"/>
                <a:gd name="connsiteX4" fmla="*/ 696097 w 1178350"/>
                <a:gd name="connsiteY4" fmla="*/ 883910 h 913221"/>
                <a:gd name="connsiteX5" fmla="*/ 696687 w 1178350"/>
                <a:gd name="connsiteY5" fmla="*/ 736616 h 913221"/>
                <a:gd name="connsiteX6" fmla="*/ 661336 w 1178350"/>
                <a:gd name="connsiteY6" fmla="*/ 699498 h 913221"/>
                <a:gd name="connsiteX7" fmla="*/ 519934 w 1178350"/>
                <a:gd name="connsiteY7" fmla="*/ 699498 h 913221"/>
                <a:gd name="connsiteX8" fmla="*/ 484584 w 1178350"/>
                <a:gd name="connsiteY8" fmla="*/ 736616 h 913221"/>
                <a:gd name="connsiteX9" fmla="*/ 485173 w 1178350"/>
                <a:gd name="connsiteY9" fmla="*/ 883910 h 913221"/>
                <a:gd name="connsiteX10" fmla="*/ 455714 w 1178350"/>
                <a:gd name="connsiteY10" fmla="*/ 912780 h 913221"/>
                <a:gd name="connsiteX11" fmla="*/ 293691 w 1178350"/>
                <a:gd name="connsiteY11" fmla="*/ 912191 h 913221"/>
                <a:gd name="connsiteX12" fmla="*/ 237130 w 1178350"/>
                <a:gd name="connsiteY12" fmla="*/ 855040 h 913221"/>
                <a:gd name="connsiteX13" fmla="*/ 236541 w 1178350"/>
                <a:gd name="connsiteY13" fmla="*/ 421997 h 913221"/>
                <a:gd name="connsiteX14" fmla="*/ 230649 w 1178350"/>
                <a:gd name="connsiteY14" fmla="*/ 395484 h 913221"/>
                <a:gd name="connsiteX15" fmla="*/ 208260 w 1178350"/>
                <a:gd name="connsiteY15" fmla="*/ 407267 h 913221"/>
                <a:gd name="connsiteX16" fmla="*/ 110457 w 1178350"/>
                <a:gd name="connsiteY16" fmla="*/ 477968 h 913221"/>
                <a:gd name="connsiteX17" fmla="*/ 58021 w 1178350"/>
                <a:gd name="connsiteY17" fmla="*/ 493876 h 913221"/>
                <a:gd name="connsiteX18" fmla="*/ 2638 w 1178350"/>
                <a:gd name="connsiteY18" fmla="*/ 452634 h 913221"/>
                <a:gd name="connsiteX19" fmla="*/ 25616 w 1178350"/>
                <a:gd name="connsiteY19" fmla="*/ 390770 h 913221"/>
                <a:gd name="connsiteX20" fmla="*/ 211795 w 1178350"/>
                <a:gd name="connsiteY20" fmla="*/ 256439 h 913221"/>
                <a:gd name="connsiteX21" fmla="*/ 532307 w 1178350"/>
                <a:gd name="connsiteY21" fmla="*/ 26071 h 913221"/>
                <a:gd name="connsiteX22" fmla="*/ 648963 w 1178350"/>
                <a:gd name="connsiteY22" fmla="*/ 26071 h 913221"/>
                <a:gd name="connsiteX23" fmla="*/ 770923 w 1178350"/>
                <a:gd name="connsiteY23" fmla="*/ 113858 h 913221"/>
                <a:gd name="connsiteX24" fmla="*/ 798025 w 1178350"/>
                <a:gd name="connsiteY24" fmla="*/ 102075 h 913221"/>
                <a:gd name="connsiteX25" fmla="*/ 851051 w 1178350"/>
                <a:gd name="connsiteY25" fmla="*/ 50816 h 913221"/>
                <a:gd name="connsiteX26" fmla="*/ 904076 w 1178350"/>
                <a:gd name="connsiteY26" fmla="*/ 50816 h 913221"/>
                <a:gd name="connsiteX27" fmla="*/ 944140 w 1178350"/>
                <a:gd name="connsiteY27" fmla="*/ 90880 h 913221"/>
                <a:gd name="connsiteX28" fmla="*/ 943551 w 1178350"/>
                <a:gd name="connsiteY28" fmla="*/ 199878 h 913221"/>
                <a:gd name="connsiteX29" fmla="*/ 976545 w 1178350"/>
                <a:gd name="connsiteY29" fmla="*/ 262330 h 913221"/>
                <a:gd name="connsiteX30" fmla="*/ 1144460 w 1178350"/>
                <a:gd name="connsiteY30" fmla="*/ 381933 h 913221"/>
                <a:gd name="connsiteX31" fmla="*/ 1179810 w 1178350"/>
                <a:gd name="connsiteY31" fmla="*/ 429656 h 913221"/>
                <a:gd name="connsiteX32" fmla="*/ 1155065 w 1178350"/>
                <a:gd name="connsiteY32" fmla="*/ 482682 h 913221"/>
                <a:gd name="connsiteX33" fmla="*/ 1079651 w 1178350"/>
                <a:gd name="connsiteY33" fmla="*/ 482682 h 913221"/>
                <a:gd name="connsiteX34" fmla="*/ 978902 w 1178350"/>
                <a:gd name="connsiteY34" fmla="*/ 411392 h 913221"/>
                <a:gd name="connsiteX35" fmla="*/ 949443 w 1178350"/>
                <a:gd name="connsiteY35" fmla="*/ 395484 h 913221"/>
                <a:gd name="connsiteX36" fmla="*/ 944140 w 1178350"/>
                <a:gd name="connsiteY36" fmla="*/ 427888 h 913221"/>
                <a:gd name="connsiteX37" fmla="*/ 944140 w 1178350"/>
                <a:gd name="connsiteY37" fmla="*/ 641170 h 91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178350" h="913221">
                  <a:moveTo>
                    <a:pt x="944140" y="641170"/>
                  </a:moveTo>
                  <a:cubicBezTo>
                    <a:pt x="944140" y="713049"/>
                    <a:pt x="944140" y="784339"/>
                    <a:pt x="944140" y="856219"/>
                  </a:cubicBezTo>
                  <a:cubicBezTo>
                    <a:pt x="944140" y="896872"/>
                    <a:pt x="930000" y="912191"/>
                    <a:pt x="889936" y="912780"/>
                  </a:cubicBezTo>
                  <a:cubicBezTo>
                    <a:pt x="835143" y="913369"/>
                    <a:pt x="779760" y="912191"/>
                    <a:pt x="724967" y="913369"/>
                  </a:cubicBezTo>
                  <a:cubicBezTo>
                    <a:pt x="703168" y="913958"/>
                    <a:pt x="695508" y="905710"/>
                    <a:pt x="696097" y="883910"/>
                  </a:cubicBezTo>
                  <a:cubicBezTo>
                    <a:pt x="697276" y="835009"/>
                    <a:pt x="695508" y="785518"/>
                    <a:pt x="696687" y="736616"/>
                  </a:cubicBezTo>
                  <a:cubicBezTo>
                    <a:pt x="697276" y="710693"/>
                    <a:pt x="688438" y="698909"/>
                    <a:pt x="661336" y="699498"/>
                  </a:cubicBezTo>
                  <a:cubicBezTo>
                    <a:pt x="614202" y="700677"/>
                    <a:pt x="567068" y="700677"/>
                    <a:pt x="519934" y="699498"/>
                  </a:cubicBezTo>
                  <a:cubicBezTo>
                    <a:pt x="492243" y="698909"/>
                    <a:pt x="483994" y="711282"/>
                    <a:pt x="484584" y="736616"/>
                  </a:cubicBezTo>
                  <a:cubicBezTo>
                    <a:pt x="485762" y="785518"/>
                    <a:pt x="483994" y="835009"/>
                    <a:pt x="485173" y="883910"/>
                  </a:cubicBezTo>
                  <a:cubicBezTo>
                    <a:pt x="485762" y="905710"/>
                    <a:pt x="477513" y="913369"/>
                    <a:pt x="455714" y="912780"/>
                  </a:cubicBezTo>
                  <a:cubicBezTo>
                    <a:pt x="401510" y="911601"/>
                    <a:pt x="347895" y="912780"/>
                    <a:pt x="293691" y="912191"/>
                  </a:cubicBezTo>
                  <a:cubicBezTo>
                    <a:pt x="251270" y="911601"/>
                    <a:pt x="237130" y="897461"/>
                    <a:pt x="237130" y="855040"/>
                  </a:cubicBezTo>
                  <a:cubicBezTo>
                    <a:pt x="237130" y="710693"/>
                    <a:pt x="237130" y="566345"/>
                    <a:pt x="236541" y="421997"/>
                  </a:cubicBezTo>
                  <a:cubicBezTo>
                    <a:pt x="236541" y="413159"/>
                    <a:pt x="241843" y="400197"/>
                    <a:pt x="230649" y="395484"/>
                  </a:cubicBezTo>
                  <a:cubicBezTo>
                    <a:pt x="222401" y="391949"/>
                    <a:pt x="215330" y="401965"/>
                    <a:pt x="208260" y="407267"/>
                  </a:cubicBezTo>
                  <a:cubicBezTo>
                    <a:pt x="175267" y="430834"/>
                    <a:pt x="142862" y="453812"/>
                    <a:pt x="110457" y="477968"/>
                  </a:cubicBezTo>
                  <a:cubicBezTo>
                    <a:pt x="94549" y="489752"/>
                    <a:pt x="77463" y="496233"/>
                    <a:pt x="58021" y="493876"/>
                  </a:cubicBezTo>
                  <a:cubicBezTo>
                    <a:pt x="31508" y="490930"/>
                    <a:pt x="10297" y="479736"/>
                    <a:pt x="2638" y="452634"/>
                  </a:cubicBezTo>
                  <a:cubicBezTo>
                    <a:pt x="-5021" y="427299"/>
                    <a:pt x="4406" y="406089"/>
                    <a:pt x="25616" y="390770"/>
                  </a:cubicBezTo>
                  <a:cubicBezTo>
                    <a:pt x="87479" y="345993"/>
                    <a:pt x="149343" y="301216"/>
                    <a:pt x="211795" y="256439"/>
                  </a:cubicBezTo>
                  <a:cubicBezTo>
                    <a:pt x="318436" y="179257"/>
                    <a:pt x="425077" y="102664"/>
                    <a:pt x="532307" y="26071"/>
                  </a:cubicBezTo>
                  <a:cubicBezTo>
                    <a:pt x="581208" y="-8690"/>
                    <a:pt x="599473" y="-8690"/>
                    <a:pt x="648963" y="26071"/>
                  </a:cubicBezTo>
                  <a:cubicBezTo>
                    <a:pt x="689616" y="54941"/>
                    <a:pt x="730270" y="84399"/>
                    <a:pt x="770923" y="113858"/>
                  </a:cubicBezTo>
                  <a:cubicBezTo>
                    <a:pt x="788009" y="126231"/>
                    <a:pt x="796846" y="129766"/>
                    <a:pt x="798025" y="102075"/>
                  </a:cubicBezTo>
                  <a:cubicBezTo>
                    <a:pt x="799792" y="57886"/>
                    <a:pt x="808630" y="50816"/>
                    <a:pt x="851051" y="50816"/>
                  </a:cubicBezTo>
                  <a:cubicBezTo>
                    <a:pt x="868726" y="50816"/>
                    <a:pt x="886401" y="50816"/>
                    <a:pt x="904076" y="50816"/>
                  </a:cubicBezTo>
                  <a:cubicBezTo>
                    <a:pt x="930589" y="50816"/>
                    <a:pt x="944140" y="64367"/>
                    <a:pt x="944140" y="90880"/>
                  </a:cubicBezTo>
                  <a:cubicBezTo>
                    <a:pt x="944140" y="127409"/>
                    <a:pt x="946497" y="163938"/>
                    <a:pt x="943551" y="199878"/>
                  </a:cubicBezTo>
                  <a:cubicBezTo>
                    <a:pt x="941194" y="229336"/>
                    <a:pt x="952978" y="246422"/>
                    <a:pt x="976545" y="262330"/>
                  </a:cubicBezTo>
                  <a:cubicBezTo>
                    <a:pt x="1033106" y="301216"/>
                    <a:pt x="1088488" y="341869"/>
                    <a:pt x="1144460" y="381933"/>
                  </a:cubicBezTo>
                  <a:cubicBezTo>
                    <a:pt x="1161546" y="394306"/>
                    <a:pt x="1178043" y="406089"/>
                    <a:pt x="1179810" y="429656"/>
                  </a:cubicBezTo>
                  <a:cubicBezTo>
                    <a:pt x="1181578" y="452045"/>
                    <a:pt x="1174508" y="470898"/>
                    <a:pt x="1155065" y="482682"/>
                  </a:cubicBezTo>
                  <a:cubicBezTo>
                    <a:pt x="1130320" y="498000"/>
                    <a:pt x="1103807" y="498589"/>
                    <a:pt x="1079651" y="482682"/>
                  </a:cubicBezTo>
                  <a:cubicBezTo>
                    <a:pt x="1045479" y="460293"/>
                    <a:pt x="1012485" y="434959"/>
                    <a:pt x="978902" y="411392"/>
                  </a:cubicBezTo>
                  <a:cubicBezTo>
                    <a:pt x="969475" y="404911"/>
                    <a:pt x="960048" y="390770"/>
                    <a:pt x="949443" y="395484"/>
                  </a:cubicBezTo>
                  <a:cubicBezTo>
                    <a:pt x="937659" y="400786"/>
                    <a:pt x="944140" y="416694"/>
                    <a:pt x="944140" y="427888"/>
                  </a:cubicBezTo>
                  <a:cubicBezTo>
                    <a:pt x="943551" y="499768"/>
                    <a:pt x="944140" y="570469"/>
                    <a:pt x="944140" y="641170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21E84F40-3393-4F55-A255-3AF6DD40EDFF}"/>
                </a:ext>
              </a:extLst>
            </p:cNvPr>
            <p:cNvSpPr/>
            <p:nvPr/>
          </p:nvSpPr>
          <p:spPr>
            <a:xfrm>
              <a:off x="3247852" y="2044833"/>
              <a:ext cx="753228" cy="583751"/>
            </a:xfrm>
            <a:custGeom>
              <a:avLst/>
              <a:gdLst>
                <a:gd name="connsiteX0" fmla="*/ 944140 w 1178350"/>
                <a:gd name="connsiteY0" fmla="*/ 641170 h 913221"/>
                <a:gd name="connsiteX1" fmla="*/ 944140 w 1178350"/>
                <a:gd name="connsiteY1" fmla="*/ 856219 h 913221"/>
                <a:gd name="connsiteX2" fmla="*/ 889936 w 1178350"/>
                <a:gd name="connsiteY2" fmla="*/ 912780 h 913221"/>
                <a:gd name="connsiteX3" fmla="*/ 724967 w 1178350"/>
                <a:gd name="connsiteY3" fmla="*/ 913369 h 913221"/>
                <a:gd name="connsiteX4" fmla="*/ 696097 w 1178350"/>
                <a:gd name="connsiteY4" fmla="*/ 883910 h 913221"/>
                <a:gd name="connsiteX5" fmla="*/ 696687 w 1178350"/>
                <a:gd name="connsiteY5" fmla="*/ 736616 h 913221"/>
                <a:gd name="connsiteX6" fmla="*/ 661336 w 1178350"/>
                <a:gd name="connsiteY6" fmla="*/ 699498 h 913221"/>
                <a:gd name="connsiteX7" fmla="*/ 519934 w 1178350"/>
                <a:gd name="connsiteY7" fmla="*/ 699498 h 913221"/>
                <a:gd name="connsiteX8" fmla="*/ 484584 w 1178350"/>
                <a:gd name="connsiteY8" fmla="*/ 736616 h 913221"/>
                <a:gd name="connsiteX9" fmla="*/ 485173 w 1178350"/>
                <a:gd name="connsiteY9" fmla="*/ 883910 h 913221"/>
                <a:gd name="connsiteX10" fmla="*/ 455714 w 1178350"/>
                <a:gd name="connsiteY10" fmla="*/ 912780 h 913221"/>
                <a:gd name="connsiteX11" fmla="*/ 293691 w 1178350"/>
                <a:gd name="connsiteY11" fmla="*/ 912191 h 913221"/>
                <a:gd name="connsiteX12" fmla="*/ 237130 w 1178350"/>
                <a:gd name="connsiteY12" fmla="*/ 855040 h 913221"/>
                <a:gd name="connsiteX13" fmla="*/ 236541 w 1178350"/>
                <a:gd name="connsiteY13" fmla="*/ 421997 h 913221"/>
                <a:gd name="connsiteX14" fmla="*/ 230649 w 1178350"/>
                <a:gd name="connsiteY14" fmla="*/ 395484 h 913221"/>
                <a:gd name="connsiteX15" fmla="*/ 208260 w 1178350"/>
                <a:gd name="connsiteY15" fmla="*/ 407267 h 913221"/>
                <a:gd name="connsiteX16" fmla="*/ 110457 w 1178350"/>
                <a:gd name="connsiteY16" fmla="*/ 477968 h 913221"/>
                <a:gd name="connsiteX17" fmla="*/ 58021 w 1178350"/>
                <a:gd name="connsiteY17" fmla="*/ 493876 h 913221"/>
                <a:gd name="connsiteX18" fmla="*/ 2638 w 1178350"/>
                <a:gd name="connsiteY18" fmla="*/ 452634 h 913221"/>
                <a:gd name="connsiteX19" fmla="*/ 25616 w 1178350"/>
                <a:gd name="connsiteY19" fmla="*/ 390770 h 913221"/>
                <a:gd name="connsiteX20" fmla="*/ 211795 w 1178350"/>
                <a:gd name="connsiteY20" fmla="*/ 256439 h 913221"/>
                <a:gd name="connsiteX21" fmla="*/ 532307 w 1178350"/>
                <a:gd name="connsiteY21" fmla="*/ 26071 h 913221"/>
                <a:gd name="connsiteX22" fmla="*/ 648963 w 1178350"/>
                <a:gd name="connsiteY22" fmla="*/ 26071 h 913221"/>
                <a:gd name="connsiteX23" fmla="*/ 770923 w 1178350"/>
                <a:gd name="connsiteY23" fmla="*/ 113858 h 913221"/>
                <a:gd name="connsiteX24" fmla="*/ 798025 w 1178350"/>
                <a:gd name="connsiteY24" fmla="*/ 102075 h 913221"/>
                <a:gd name="connsiteX25" fmla="*/ 851051 w 1178350"/>
                <a:gd name="connsiteY25" fmla="*/ 50816 h 913221"/>
                <a:gd name="connsiteX26" fmla="*/ 904076 w 1178350"/>
                <a:gd name="connsiteY26" fmla="*/ 50816 h 913221"/>
                <a:gd name="connsiteX27" fmla="*/ 944140 w 1178350"/>
                <a:gd name="connsiteY27" fmla="*/ 90880 h 913221"/>
                <a:gd name="connsiteX28" fmla="*/ 943551 w 1178350"/>
                <a:gd name="connsiteY28" fmla="*/ 199878 h 913221"/>
                <a:gd name="connsiteX29" fmla="*/ 976545 w 1178350"/>
                <a:gd name="connsiteY29" fmla="*/ 262330 h 913221"/>
                <a:gd name="connsiteX30" fmla="*/ 1144460 w 1178350"/>
                <a:gd name="connsiteY30" fmla="*/ 381933 h 913221"/>
                <a:gd name="connsiteX31" fmla="*/ 1179810 w 1178350"/>
                <a:gd name="connsiteY31" fmla="*/ 429656 h 913221"/>
                <a:gd name="connsiteX32" fmla="*/ 1155065 w 1178350"/>
                <a:gd name="connsiteY32" fmla="*/ 482682 h 913221"/>
                <a:gd name="connsiteX33" fmla="*/ 1079651 w 1178350"/>
                <a:gd name="connsiteY33" fmla="*/ 482682 h 913221"/>
                <a:gd name="connsiteX34" fmla="*/ 978902 w 1178350"/>
                <a:gd name="connsiteY34" fmla="*/ 411392 h 913221"/>
                <a:gd name="connsiteX35" fmla="*/ 949443 w 1178350"/>
                <a:gd name="connsiteY35" fmla="*/ 395484 h 913221"/>
                <a:gd name="connsiteX36" fmla="*/ 944140 w 1178350"/>
                <a:gd name="connsiteY36" fmla="*/ 427888 h 913221"/>
                <a:gd name="connsiteX37" fmla="*/ 944140 w 1178350"/>
                <a:gd name="connsiteY37" fmla="*/ 641170 h 91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178350" h="913221">
                  <a:moveTo>
                    <a:pt x="944140" y="641170"/>
                  </a:moveTo>
                  <a:cubicBezTo>
                    <a:pt x="944140" y="713049"/>
                    <a:pt x="944140" y="784339"/>
                    <a:pt x="944140" y="856219"/>
                  </a:cubicBezTo>
                  <a:cubicBezTo>
                    <a:pt x="944140" y="896872"/>
                    <a:pt x="930000" y="912191"/>
                    <a:pt x="889936" y="912780"/>
                  </a:cubicBezTo>
                  <a:cubicBezTo>
                    <a:pt x="835143" y="913369"/>
                    <a:pt x="779760" y="912191"/>
                    <a:pt x="724967" y="913369"/>
                  </a:cubicBezTo>
                  <a:cubicBezTo>
                    <a:pt x="703168" y="913958"/>
                    <a:pt x="695508" y="905710"/>
                    <a:pt x="696097" y="883910"/>
                  </a:cubicBezTo>
                  <a:cubicBezTo>
                    <a:pt x="697276" y="835009"/>
                    <a:pt x="695508" y="785518"/>
                    <a:pt x="696687" y="736616"/>
                  </a:cubicBezTo>
                  <a:cubicBezTo>
                    <a:pt x="697276" y="710693"/>
                    <a:pt x="688438" y="698909"/>
                    <a:pt x="661336" y="699498"/>
                  </a:cubicBezTo>
                  <a:cubicBezTo>
                    <a:pt x="614202" y="700677"/>
                    <a:pt x="567068" y="700677"/>
                    <a:pt x="519934" y="699498"/>
                  </a:cubicBezTo>
                  <a:cubicBezTo>
                    <a:pt x="492243" y="698909"/>
                    <a:pt x="483994" y="711282"/>
                    <a:pt x="484584" y="736616"/>
                  </a:cubicBezTo>
                  <a:cubicBezTo>
                    <a:pt x="485762" y="785518"/>
                    <a:pt x="483994" y="835009"/>
                    <a:pt x="485173" y="883910"/>
                  </a:cubicBezTo>
                  <a:cubicBezTo>
                    <a:pt x="485762" y="905710"/>
                    <a:pt x="477513" y="913369"/>
                    <a:pt x="455714" y="912780"/>
                  </a:cubicBezTo>
                  <a:cubicBezTo>
                    <a:pt x="401510" y="911601"/>
                    <a:pt x="347895" y="912780"/>
                    <a:pt x="293691" y="912191"/>
                  </a:cubicBezTo>
                  <a:cubicBezTo>
                    <a:pt x="251270" y="911601"/>
                    <a:pt x="237130" y="897461"/>
                    <a:pt x="237130" y="855040"/>
                  </a:cubicBezTo>
                  <a:cubicBezTo>
                    <a:pt x="237130" y="710693"/>
                    <a:pt x="237130" y="566345"/>
                    <a:pt x="236541" y="421997"/>
                  </a:cubicBezTo>
                  <a:cubicBezTo>
                    <a:pt x="236541" y="413159"/>
                    <a:pt x="241843" y="400197"/>
                    <a:pt x="230649" y="395484"/>
                  </a:cubicBezTo>
                  <a:cubicBezTo>
                    <a:pt x="222401" y="391949"/>
                    <a:pt x="215330" y="401965"/>
                    <a:pt x="208260" y="407267"/>
                  </a:cubicBezTo>
                  <a:cubicBezTo>
                    <a:pt x="175267" y="430834"/>
                    <a:pt x="142862" y="453812"/>
                    <a:pt x="110457" y="477968"/>
                  </a:cubicBezTo>
                  <a:cubicBezTo>
                    <a:pt x="94549" y="489752"/>
                    <a:pt x="77463" y="496233"/>
                    <a:pt x="58021" y="493876"/>
                  </a:cubicBezTo>
                  <a:cubicBezTo>
                    <a:pt x="31508" y="490930"/>
                    <a:pt x="10297" y="479736"/>
                    <a:pt x="2638" y="452634"/>
                  </a:cubicBezTo>
                  <a:cubicBezTo>
                    <a:pt x="-5021" y="427299"/>
                    <a:pt x="4406" y="406089"/>
                    <a:pt x="25616" y="390770"/>
                  </a:cubicBezTo>
                  <a:cubicBezTo>
                    <a:pt x="87479" y="345993"/>
                    <a:pt x="149343" y="301216"/>
                    <a:pt x="211795" y="256439"/>
                  </a:cubicBezTo>
                  <a:cubicBezTo>
                    <a:pt x="318436" y="179257"/>
                    <a:pt x="425077" y="102664"/>
                    <a:pt x="532307" y="26071"/>
                  </a:cubicBezTo>
                  <a:cubicBezTo>
                    <a:pt x="581208" y="-8690"/>
                    <a:pt x="599473" y="-8690"/>
                    <a:pt x="648963" y="26071"/>
                  </a:cubicBezTo>
                  <a:cubicBezTo>
                    <a:pt x="689616" y="54941"/>
                    <a:pt x="730270" y="84399"/>
                    <a:pt x="770923" y="113858"/>
                  </a:cubicBezTo>
                  <a:cubicBezTo>
                    <a:pt x="788009" y="126231"/>
                    <a:pt x="796846" y="129766"/>
                    <a:pt x="798025" y="102075"/>
                  </a:cubicBezTo>
                  <a:cubicBezTo>
                    <a:pt x="799792" y="57886"/>
                    <a:pt x="808630" y="50816"/>
                    <a:pt x="851051" y="50816"/>
                  </a:cubicBezTo>
                  <a:cubicBezTo>
                    <a:pt x="868726" y="50816"/>
                    <a:pt x="886401" y="50816"/>
                    <a:pt x="904076" y="50816"/>
                  </a:cubicBezTo>
                  <a:cubicBezTo>
                    <a:pt x="930589" y="50816"/>
                    <a:pt x="944140" y="64367"/>
                    <a:pt x="944140" y="90880"/>
                  </a:cubicBezTo>
                  <a:cubicBezTo>
                    <a:pt x="944140" y="127409"/>
                    <a:pt x="946497" y="163938"/>
                    <a:pt x="943551" y="199878"/>
                  </a:cubicBezTo>
                  <a:cubicBezTo>
                    <a:pt x="941194" y="229336"/>
                    <a:pt x="952978" y="246422"/>
                    <a:pt x="976545" y="262330"/>
                  </a:cubicBezTo>
                  <a:cubicBezTo>
                    <a:pt x="1033106" y="301216"/>
                    <a:pt x="1088488" y="341869"/>
                    <a:pt x="1144460" y="381933"/>
                  </a:cubicBezTo>
                  <a:cubicBezTo>
                    <a:pt x="1161546" y="394306"/>
                    <a:pt x="1178043" y="406089"/>
                    <a:pt x="1179810" y="429656"/>
                  </a:cubicBezTo>
                  <a:cubicBezTo>
                    <a:pt x="1181578" y="452045"/>
                    <a:pt x="1174508" y="470898"/>
                    <a:pt x="1155065" y="482682"/>
                  </a:cubicBezTo>
                  <a:cubicBezTo>
                    <a:pt x="1130320" y="498000"/>
                    <a:pt x="1103807" y="498589"/>
                    <a:pt x="1079651" y="482682"/>
                  </a:cubicBezTo>
                  <a:cubicBezTo>
                    <a:pt x="1045479" y="460293"/>
                    <a:pt x="1012485" y="434959"/>
                    <a:pt x="978902" y="411392"/>
                  </a:cubicBezTo>
                  <a:cubicBezTo>
                    <a:pt x="969475" y="404911"/>
                    <a:pt x="960048" y="390770"/>
                    <a:pt x="949443" y="395484"/>
                  </a:cubicBezTo>
                  <a:cubicBezTo>
                    <a:pt x="937659" y="400786"/>
                    <a:pt x="944140" y="416694"/>
                    <a:pt x="944140" y="427888"/>
                  </a:cubicBezTo>
                  <a:cubicBezTo>
                    <a:pt x="943551" y="499768"/>
                    <a:pt x="944140" y="570469"/>
                    <a:pt x="944140" y="641170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C82FCD8F-BF83-43E1-869A-ED324891C2B7}"/>
                </a:ext>
              </a:extLst>
            </p:cNvPr>
            <p:cNvSpPr/>
            <p:nvPr/>
          </p:nvSpPr>
          <p:spPr>
            <a:xfrm>
              <a:off x="4043052" y="2044833"/>
              <a:ext cx="753228" cy="583751"/>
            </a:xfrm>
            <a:custGeom>
              <a:avLst/>
              <a:gdLst>
                <a:gd name="connsiteX0" fmla="*/ 944140 w 1178350"/>
                <a:gd name="connsiteY0" fmla="*/ 641170 h 913221"/>
                <a:gd name="connsiteX1" fmla="*/ 944140 w 1178350"/>
                <a:gd name="connsiteY1" fmla="*/ 856219 h 913221"/>
                <a:gd name="connsiteX2" fmla="*/ 889936 w 1178350"/>
                <a:gd name="connsiteY2" fmla="*/ 912780 h 913221"/>
                <a:gd name="connsiteX3" fmla="*/ 724967 w 1178350"/>
                <a:gd name="connsiteY3" fmla="*/ 913369 h 913221"/>
                <a:gd name="connsiteX4" fmla="*/ 696097 w 1178350"/>
                <a:gd name="connsiteY4" fmla="*/ 883910 h 913221"/>
                <a:gd name="connsiteX5" fmla="*/ 696687 w 1178350"/>
                <a:gd name="connsiteY5" fmla="*/ 736616 h 913221"/>
                <a:gd name="connsiteX6" fmla="*/ 661336 w 1178350"/>
                <a:gd name="connsiteY6" fmla="*/ 699498 h 913221"/>
                <a:gd name="connsiteX7" fmla="*/ 519934 w 1178350"/>
                <a:gd name="connsiteY7" fmla="*/ 699498 h 913221"/>
                <a:gd name="connsiteX8" fmla="*/ 484584 w 1178350"/>
                <a:gd name="connsiteY8" fmla="*/ 736616 h 913221"/>
                <a:gd name="connsiteX9" fmla="*/ 485173 w 1178350"/>
                <a:gd name="connsiteY9" fmla="*/ 883910 h 913221"/>
                <a:gd name="connsiteX10" fmla="*/ 455714 w 1178350"/>
                <a:gd name="connsiteY10" fmla="*/ 912780 h 913221"/>
                <a:gd name="connsiteX11" fmla="*/ 293691 w 1178350"/>
                <a:gd name="connsiteY11" fmla="*/ 912191 h 913221"/>
                <a:gd name="connsiteX12" fmla="*/ 237130 w 1178350"/>
                <a:gd name="connsiteY12" fmla="*/ 855040 h 913221"/>
                <a:gd name="connsiteX13" fmla="*/ 236541 w 1178350"/>
                <a:gd name="connsiteY13" fmla="*/ 421997 h 913221"/>
                <a:gd name="connsiteX14" fmla="*/ 230649 w 1178350"/>
                <a:gd name="connsiteY14" fmla="*/ 395484 h 913221"/>
                <a:gd name="connsiteX15" fmla="*/ 208260 w 1178350"/>
                <a:gd name="connsiteY15" fmla="*/ 407267 h 913221"/>
                <a:gd name="connsiteX16" fmla="*/ 110457 w 1178350"/>
                <a:gd name="connsiteY16" fmla="*/ 477968 h 913221"/>
                <a:gd name="connsiteX17" fmla="*/ 58021 w 1178350"/>
                <a:gd name="connsiteY17" fmla="*/ 493876 h 913221"/>
                <a:gd name="connsiteX18" fmla="*/ 2638 w 1178350"/>
                <a:gd name="connsiteY18" fmla="*/ 452634 h 913221"/>
                <a:gd name="connsiteX19" fmla="*/ 25616 w 1178350"/>
                <a:gd name="connsiteY19" fmla="*/ 390770 h 913221"/>
                <a:gd name="connsiteX20" fmla="*/ 211795 w 1178350"/>
                <a:gd name="connsiteY20" fmla="*/ 256439 h 913221"/>
                <a:gd name="connsiteX21" fmla="*/ 532307 w 1178350"/>
                <a:gd name="connsiteY21" fmla="*/ 26071 h 913221"/>
                <a:gd name="connsiteX22" fmla="*/ 648963 w 1178350"/>
                <a:gd name="connsiteY22" fmla="*/ 26071 h 913221"/>
                <a:gd name="connsiteX23" fmla="*/ 770923 w 1178350"/>
                <a:gd name="connsiteY23" fmla="*/ 113858 h 913221"/>
                <a:gd name="connsiteX24" fmla="*/ 798025 w 1178350"/>
                <a:gd name="connsiteY24" fmla="*/ 102075 h 913221"/>
                <a:gd name="connsiteX25" fmla="*/ 851051 w 1178350"/>
                <a:gd name="connsiteY25" fmla="*/ 50816 h 913221"/>
                <a:gd name="connsiteX26" fmla="*/ 904076 w 1178350"/>
                <a:gd name="connsiteY26" fmla="*/ 50816 h 913221"/>
                <a:gd name="connsiteX27" fmla="*/ 944140 w 1178350"/>
                <a:gd name="connsiteY27" fmla="*/ 90880 h 913221"/>
                <a:gd name="connsiteX28" fmla="*/ 943551 w 1178350"/>
                <a:gd name="connsiteY28" fmla="*/ 199878 h 913221"/>
                <a:gd name="connsiteX29" fmla="*/ 976545 w 1178350"/>
                <a:gd name="connsiteY29" fmla="*/ 262330 h 913221"/>
                <a:gd name="connsiteX30" fmla="*/ 1144460 w 1178350"/>
                <a:gd name="connsiteY30" fmla="*/ 381933 h 913221"/>
                <a:gd name="connsiteX31" fmla="*/ 1179810 w 1178350"/>
                <a:gd name="connsiteY31" fmla="*/ 429656 h 913221"/>
                <a:gd name="connsiteX32" fmla="*/ 1155065 w 1178350"/>
                <a:gd name="connsiteY32" fmla="*/ 482682 h 913221"/>
                <a:gd name="connsiteX33" fmla="*/ 1079651 w 1178350"/>
                <a:gd name="connsiteY33" fmla="*/ 482682 h 913221"/>
                <a:gd name="connsiteX34" fmla="*/ 978902 w 1178350"/>
                <a:gd name="connsiteY34" fmla="*/ 411392 h 913221"/>
                <a:gd name="connsiteX35" fmla="*/ 949443 w 1178350"/>
                <a:gd name="connsiteY35" fmla="*/ 395484 h 913221"/>
                <a:gd name="connsiteX36" fmla="*/ 944140 w 1178350"/>
                <a:gd name="connsiteY36" fmla="*/ 427888 h 913221"/>
                <a:gd name="connsiteX37" fmla="*/ 944140 w 1178350"/>
                <a:gd name="connsiteY37" fmla="*/ 641170 h 91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178350" h="913221">
                  <a:moveTo>
                    <a:pt x="944140" y="641170"/>
                  </a:moveTo>
                  <a:cubicBezTo>
                    <a:pt x="944140" y="713049"/>
                    <a:pt x="944140" y="784339"/>
                    <a:pt x="944140" y="856219"/>
                  </a:cubicBezTo>
                  <a:cubicBezTo>
                    <a:pt x="944140" y="896872"/>
                    <a:pt x="930000" y="912191"/>
                    <a:pt x="889936" y="912780"/>
                  </a:cubicBezTo>
                  <a:cubicBezTo>
                    <a:pt x="835143" y="913369"/>
                    <a:pt x="779760" y="912191"/>
                    <a:pt x="724967" y="913369"/>
                  </a:cubicBezTo>
                  <a:cubicBezTo>
                    <a:pt x="703168" y="913958"/>
                    <a:pt x="695508" y="905710"/>
                    <a:pt x="696097" y="883910"/>
                  </a:cubicBezTo>
                  <a:cubicBezTo>
                    <a:pt x="697276" y="835009"/>
                    <a:pt x="695508" y="785518"/>
                    <a:pt x="696687" y="736616"/>
                  </a:cubicBezTo>
                  <a:cubicBezTo>
                    <a:pt x="697276" y="710693"/>
                    <a:pt x="688438" y="698909"/>
                    <a:pt x="661336" y="699498"/>
                  </a:cubicBezTo>
                  <a:cubicBezTo>
                    <a:pt x="614202" y="700677"/>
                    <a:pt x="567068" y="700677"/>
                    <a:pt x="519934" y="699498"/>
                  </a:cubicBezTo>
                  <a:cubicBezTo>
                    <a:pt x="492243" y="698909"/>
                    <a:pt x="483994" y="711282"/>
                    <a:pt x="484584" y="736616"/>
                  </a:cubicBezTo>
                  <a:cubicBezTo>
                    <a:pt x="485762" y="785518"/>
                    <a:pt x="483994" y="835009"/>
                    <a:pt x="485173" y="883910"/>
                  </a:cubicBezTo>
                  <a:cubicBezTo>
                    <a:pt x="485762" y="905710"/>
                    <a:pt x="477513" y="913369"/>
                    <a:pt x="455714" y="912780"/>
                  </a:cubicBezTo>
                  <a:cubicBezTo>
                    <a:pt x="401510" y="911601"/>
                    <a:pt x="347895" y="912780"/>
                    <a:pt x="293691" y="912191"/>
                  </a:cubicBezTo>
                  <a:cubicBezTo>
                    <a:pt x="251270" y="911601"/>
                    <a:pt x="237130" y="897461"/>
                    <a:pt x="237130" y="855040"/>
                  </a:cubicBezTo>
                  <a:cubicBezTo>
                    <a:pt x="237130" y="710693"/>
                    <a:pt x="237130" y="566345"/>
                    <a:pt x="236541" y="421997"/>
                  </a:cubicBezTo>
                  <a:cubicBezTo>
                    <a:pt x="236541" y="413159"/>
                    <a:pt x="241843" y="400197"/>
                    <a:pt x="230649" y="395484"/>
                  </a:cubicBezTo>
                  <a:cubicBezTo>
                    <a:pt x="222401" y="391949"/>
                    <a:pt x="215330" y="401965"/>
                    <a:pt x="208260" y="407267"/>
                  </a:cubicBezTo>
                  <a:cubicBezTo>
                    <a:pt x="175267" y="430834"/>
                    <a:pt x="142862" y="453812"/>
                    <a:pt x="110457" y="477968"/>
                  </a:cubicBezTo>
                  <a:cubicBezTo>
                    <a:pt x="94549" y="489752"/>
                    <a:pt x="77463" y="496233"/>
                    <a:pt x="58021" y="493876"/>
                  </a:cubicBezTo>
                  <a:cubicBezTo>
                    <a:pt x="31508" y="490930"/>
                    <a:pt x="10297" y="479736"/>
                    <a:pt x="2638" y="452634"/>
                  </a:cubicBezTo>
                  <a:cubicBezTo>
                    <a:pt x="-5021" y="427299"/>
                    <a:pt x="4406" y="406089"/>
                    <a:pt x="25616" y="390770"/>
                  </a:cubicBezTo>
                  <a:cubicBezTo>
                    <a:pt x="87479" y="345993"/>
                    <a:pt x="149343" y="301216"/>
                    <a:pt x="211795" y="256439"/>
                  </a:cubicBezTo>
                  <a:cubicBezTo>
                    <a:pt x="318436" y="179257"/>
                    <a:pt x="425077" y="102664"/>
                    <a:pt x="532307" y="26071"/>
                  </a:cubicBezTo>
                  <a:cubicBezTo>
                    <a:pt x="581208" y="-8690"/>
                    <a:pt x="599473" y="-8690"/>
                    <a:pt x="648963" y="26071"/>
                  </a:cubicBezTo>
                  <a:cubicBezTo>
                    <a:pt x="689616" y="54941"/>
                    <a:pt x="730270" y="84399"/>
                    <a:pt x="770923" y="113858"/>
                  </a:cubicBezTo>
                  <a:cubicBezTo>
                    <a:pt x="788009" y="126231"/>
                    <a:pt x="796846" y="129766"/>
                    <a:pt x="798025" y="102075"/>
                  </a:cubicBezTo>
                  <a:cubicBezTo>
                    <a:pt x="799792" y="57886"/>
                    <a:pt x="808630" y="50816"/>
                    <a:pt x="851051" y="50816"/>
                  </a:cubicBezTo>
                  <a:cubicBezTo>
                    <a:pt x="868726" y="50816"/>
                    <a:pt x="886401" y="50816"/>
                    <a:pt x="904076" y="50816"/>
                  </a:cubicBezTo>
                  <a:cubicBezTo>
                    <a:pt x="930589" y="50816"/>
                    <a:pt x="944140" y="64367"/>
                    <a:pt x="944140" y="90880"/>
                  </a:cubicBezTo>
                  <a:cubicBezTo>
                    <a:pt x="944140" y="127409"/>
                    <a:pt x="946497" y="163938"/>
                    <a:pt x="943551" y="199878"/>
                  </a:cubicBezTo>
                  <a:cubicBezTo>
                    <a:pt x="941194" y="229336"/>
                    <a:pt x="952978" y="246422"/>
                    <a:pt x="976545" y="262330"/>
                  </a:cubicBezTo>
                  <a:cubicBezTo>
                    <a:pt x="1033106" y="301216"/>
                    <a:pt x="1088488" y="341869"/>
                    <a:pt x="1144460" y="381933"/>
                  </a:cubicBezTo>
                  <a:cubicBezTo>
                    <a:pt x="1161546" y="394306"/>
                    <a:pt x="1178043" y="406089"/>
                    <a:pt x="1179810" y="429656"/>
                  </a:cubicBezTo>
                  <a:cubicBezTo>
                    <a:pt x="1181578" y="452045"/>
                    <a:pt x="1174508" y="470898"/>
                    <a:pt x="1155065" y="482682"/>
                  </a:cubicBezTo>
                  <a:cubicBezTo>
                    <a:pt x="1130320" y="498000"/>
                    <a:pt x="1103807" y="498589"/>
                    <a:pt x="1079651" y="482682"/>
                  </a:cubicBezTo>
                  <a:cubicBezTo>
                    <a:pt x="1045479" y="460293"/>
                    <a:pt x="1012485" y="434959"/>
                    <a:pt x="978902" y="411392"/>
                  </a:cubicBezTo>
                  <a:cubicBezTo>
                    <a:pt x="969475" y="404911"/>
                    <a:pt x="960048" y="390770"/>
                    <a:pt x="949443" y="395484"/>
                  </a:cubicBezTo>
                  <a:cubicBezTo>
                    <a:pt x="937659" y="400786"/>
                    <a:pt x="944140" y="416694"/>
                    <a:pt x="944140" y="427888"/>
                  </a:cubicBezTo>
                  <a:cubicBezTo>
                    <a:pt x="943551" y="499768"/>
                    <a:pt x="944140" y="570469"/>
                    <a:pt x="944140" y="641170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D1514BD8-01D6-4AC0-B19A-E07B924665F4}"/>
                </a:ext>
              </a:extLst>
            </p:cNvPr>
            <p:cNvSpPr/>
            <p:nvPr/>
          </p:nvSpPr>
          <p:spPr>
            <a:xfrm>
              <a:off x="4838252" y="2044833"/>
              <a:ext cx="753228" cy="583751"/>
            </a:xfrm>
            <a:custGeom>
              <a:avLst/>
              <a:gdLst>
                <a:gd name="connsiteX0" fmla="*/ 944140 w 1178350"/>
                <a:gd name="connsiteY0" fmla="*/ 641170 h 913221"/>
                <a:gd name="connsiteX1" fmla="*/ 944140 w 1178350"/>
                <a:gd name="connsiteY1" fmla="*/ 856219 h 913221"/>
                <a:gd name="connsiteX2" fmla="*/ 889936 w 1178350"/>
                <a:gd name="connsiteY2" fmla="*/ 912780 h 913221"/>
                <a:gd name="connsiteX3" fmla="*/ 724967 w 1178350"/>
                <a:gd name="connsiteY3" fmla="*/ 913369 h 913221"/>
                <a:gd name="connsiteX4" fmla="*/ 696097 w 1178350"/>
                <a:gd name="connsiteY4" fmla="*/ 883910 h 913221"/>
                <a:gd name="connsiteX5" fmla="*/ 696687 w 1178350"/>
                <a:gd name="connsiteY5" fmla="*/ 736616 h 913221"/>
                <a:gd name="connsiteX6" fmla="*/ 661336 w 1178350"/>
                <a:gd name="connsiteY6" fmla="*/ 699498 h 913221"/>
                <a:gd name="connsiteX7" fmla="*/ 519934 w 1178350"/>
                <a:gd name="connsiteY7" fmla="*/ 699498 h 913221"/>
                <a:gd name="connsiteX8" fmla="*/ 484584 w 1178350"/>
                <a:gd name="connsiteY8" fmla="*/ 736616 h 913221"/>
                <a:gd name="connsiteX9" fmla="*/ 485173 w 1178350"/>
                <a:gd name="connsiteY9" fmla="*/ 883910 h 913221"/>
                <a:gd name="connsiteX10" fmla="*/ 455714 w 1178350"/>
                <a:gd name="connsiteY10" fmla="*/ 912780 h 913221"/>
                <a:gd name="connsiteX11" fmla="*/ 293691 w 1178350"/>
                <a:gd name="connsiteY11" fmla="*/ 912191 h 913221"/>
                <a:gd name="connsiteX12" fmla="*/ 237130 w 1178350"/>
                <a:gd name="connsiteY12" fmla="*/ 855040 h 913221"/>
                <a:gd name="connsiteX13" fmla="*/ 236541 w 1178350"/>
                <a:gd name="connsiteY13" fmla="*/ 421997 h 913221"/>
                <a:gd name="connsiteX14" fmla="*/ 230649 w 1178350"/>
                <a:gd name="connsiteY14" fmla="*/ 395484 h 913221"/>
                <a:gd name="connsiteX15" fmla="*/ 208260 w 1178350"/>
                <a:gd name="connsiteY15" fmla="*/ 407267 h 913221"/>
                <a:gd name="connsiteX16" fmla="*/ 110457 w 1178350"/>
                <a:gd name="connsiteY16" fmla="*/ 477968 h 913221"/>
                <a:gd name="connsiteX17" fmla="*/ 58021 w 1178350"/>
                <a:gd name="connsiteY17" fmla="*/ 493876 h 913221"/>
                <a:gd name="connsiteX18" fmla="*/ 2638 w 1178350"/>
                <a:gd name="connsiteY18" fmla="*/ 452634 h 913221"/>
                <a:gd name="connsiteX19" fmla="*/ 25616 w 1178350"/>
                <a:gd name="connsiteY19" fmla="*/ 390770 h 913221"/>
                <a:gd name="connsiteX20" fmla="*/ 211795 w 1178350"/>
                <a:gd name="connsiteY20" fmla="*/ 256439 h 913221"/>
                <a:gd name="connsiteX21" fmla="*/ 532307 w 1178350"/>
                <a:gd name="connsiteY21" fmla="*/ 26071 h 913221"/>
                <a:gd name="connsiteX22" fmla="*/ 648963 w 1178350"/>
                <a:gd name="connsiteY22" fmla="*/ 26071 h 913221"/>
                <a:gd name="connsiteX23" fmla="*/ 770923 w 1178350"/>
                <a:gd name="connsiteY23" fmla="*/ 113858 h 913221"/>
                <a:gd name="connsiteX24" fmla="*/ 798025 w 1178350"/>
                <a:gd name="connsiteY24" fmla="*/ 102075 h 913221"/>
                <a:gd name="connsiteX25" fmla="*/ 851051 w 1178350"/>
                <a:gd name="connsiteY25" fmla="*/ 50816 h 913221"/>
                <a:gd name="connsiteX26" fmla="*/ 904076 w 1178350"/>
                <a:gd name="connsiteY26" fmla="*/ 50816 h 913221"/>
                <a:gd name="connsiteX27" fmla="*/ 944140 w 1178350"/>
                <a:gd name="connsiteY27" fmla="*/ 90880 h 913221"/>
                <a:gd name="connsiteX28" fmla="*/ 943551 w 1178350"/>
                <a:gd name="connsiteY28" fmla="*/ 199878 h 913221"/>
                <a:gd name="connsiteX29" fmla="*/ 976545 w 1178350"/>
                <a:gd name="connsiteY29" fmla="*/ 262330 h 913221"/>
                <a:gd name="connsiteX30" fmla="*/ 1144460 w 1178350"/>
                <a:gd name="connsiteY30" fmla="*/ 381933 h 913221"/>
                <a:gd name="connsiteX31" fmla="*/ 1179810 w 1178350"/>
                <a:gd name="connsiteY31" fmla="*/ 429656 h 913221"/>
                <a:gd name="connsiteX32" fmla="*/ 1155065 w 1178350"/>
                <a:gd name="connsiteY32" fmla="*/ 482682 h 913221"/>
                <a:gd name="connsiteX33" fmla="*/ 1079651 w 1178350"/>
                <a:gd name="connsiteY33" fmla="*/ 482682 h 913221"/>
                <a:gd name="connsiteX34" fmla="*/ 978902 w 1178350"/>
                <a:gd name="connsiteY34" fmla="*/ 411392 h 913221"/>
                <a:gd name="connsiteX35" fmla="*/ 949443 w 1178350"/>
                <a:gd name="connsiteY35" fmla="*/ 395484 h 913221"/>
                <a:gd name="connsiteX36" fmla="*/ 944140 w 1178350"/>
                <a:gd name="connsiteY36" fmla="*/ 427888 h 913221"/>
                <a:gd name="connsiteX37" fmla="*/ 944140 w 1178350"/>
                <a:gd name="connsiteY37" fmla="*/ 641170 h 91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178350" h="913221">
                  <a:moveTo>
                    <a:pt x="944140" y="641170"/>
                  </a:moveTo>
                  <a:cubicBezTo>
                    <a:pt x="944140" y="713049"/>
                    <a:pt x="944140" y="784339"/>
                    <a:pt x="944140" y="856219"/>
                  </a:cubicBezTo>
                  <a:cubicBezTo>
                    <a:pt x="944140" y="896872"/>
                    <a:pt x="930000" y="912191"/>
                    <a:pt x="889936" y="912780"/>
                  </a:cubicBezTo>
                  <a:cubicBezTo>
                    <a:pt x="835143" y="913369"/>
                    <a:pt x="779760" y="912191"/>
                    <a:pt x="724967" y="913369"/>
                  </a:cubicBezTo>
                  <a:cubicBezTo>
                    <a:pt x="703168" y="913958"/>
                    <a:pt x="695508" y="905710"/>
                    <a:pt x="696097" y="883910"/>
                  </a:cubicBezTo>
                  <a:cubicBezTo>
                    <a:pt x="697276" y="835009"/>
                    <a:pt x="695508" y="785518"/>
                    <a:pt x="696687" y="736616"/>
                  </a:cubicBezTo>
                  <a:cubicBezTo>
                    <a:pt x="697276" y="710693"/>
                    <a:pt x="688438" y="698909"/>
                    <a:pt x="661336" y="699498"/>
                  </a:cubicBezTo>
                  <a:cubicBezTo>
                    <a:pt x="614202" y="700677"/>
                    <a:pt x="567068" y="700677"/>
                    <a:pt x="519934" y="699498"/>
                  </a:cubicBezTo>
                  <a:cubicBezTo>
                    <a:pt x="492243" y="698909"/>
                    <a:pt x="483994" y="711282"/>
                    <a:pt x="484584" y="736616"/>
                  </a:cubicBezTo>
                  <a:cubicBezTo>
                    <a:pt x="485762" y="785518"/>
                    <a:pt x="483994" y="835009"/>
                    <a:pt x="485173" y="883910"/>
                  </a:cubicBezTo>
                  <a:cubicBezTo>
                    <a:pt x="485762" y="905710"/>
                    <a:pt x="477513" y="913369"/>
                    <a:pt x="455714" y="912780"/>
                  </a:cubicBezTo>
                  <a:cubicBezTo>
                    <a:pt x="401510" y="911601"/>
                    <a:pt x="347895" y="912780"/>
                    <a:pt x="293691" y="912191"/>
                  </a:cubicBezTo>
                  <a:cubicBezTo>
                    <a:pt x="251270" y="911601"/>
                    <a:pt x="237130" y="897461"/>
                    <a:pt x="237130" y="855040"/>
                  </a:cubicBezTo>
                  <a:cubicBezTo>
                    <a:pt x="237130" y="710693"/>
                    <a:pt x="237130" y="566345"/>
                    <a:pt x="236541" y="421997"/>
                  </a:cubicBezTo>
                  <a:cubicBezTo>
                    <a:pt x="236541" y="413159"/>
                    <a:pt x="241843" y="400197"/>
                    <a:pt x="230649" y="395484"/>
                  </a:cubicBezTo>
                  <a:cubicBezTo>
                    <a:pt x="222401" y="391949"/>
                    <a:pt x="215330" y="401965"/>
                    <a:pt x="208260" y="407267"/>
                  </a:cubicBezTo>
                  <a:cubicBezTo>
                    <a:pt x="175267" y="430834"/>
                    <a:pt x="142862" y="453812"/>
                    <a:pt x="110457" y="477968"/>
                  </a:cubicBezTo>
                  <a:cubicBezTo>
                    <a:pt x="94549" y="489752"/>
                    <a:pt x="77463" y="496233"/>
                    <a:pt x="58021" y="493876"/>
                  </a:cubicBezTo>
                  <a:cubicBezTo>
                    <a:pt x="31508" y="490930"/>
                    <a:pt x="10297" y="479736"/>
                    <a:pt x="2638" y="452634"/>
                  </a:cubicBezTo>
                  <a:cubicBezTo>
                    <a:pt x="-5021" y="427299"/>
                    <a:pt x="4406" y="406089"/>
                    <a:pt x="25616" y="390770"/>
                  </a:cubicBezTo>
                  <a:cubicBezTo>
                    <a:pt x="87479" y="345993"/>
                    <a:pt x="149343" y="301216"/>
                    <a:pt x="211795" y="256439"/>
                  </a:cubicBezTo>
                  <a:cubicBezTo>
                    <a:pt x="318436" y="179257"/>
                    <a:pt x="425077" y="102664"/>
                    <a:pt x="532307" y="26071"/>
                  </a:cubicBezTo>
                  <a:cubicBezTo>
                    <a:pt x="581208" y="-8690"/>
                    <a:pt x="599473" y="-8690"/>
                    <a:pt x="648963" y="26071"/>
                  </a:cubicBezTo>
                  <a:cubicBezTo>
                    <a:pt x="689616" y="54941"/>
                    <a:pt x="730270" y="84399"/>
                    <a:pt x="770923" y="113858"/>
                  </a:cubicBezTo>
                  <a:cubicBezTo>
                    <a:pt x="788009" y="126231"/>
                    <a:pt x="796846" y="129766"/>
                    <a:pt x="798025" y="102075"/>
                  </a:cubicBezTo>
                  <a:cubicBezTo>
                    <a:pt x="799792" y="57886"/>
                    <a:pt x="808630" y="50816"/>
                    <a:pt x="851051" y="50816"/>
                  </a:cubicBezTo>
                  <a:cubicBezTo>
                    <a:pt x="868726" y="50816"/>
                    <a:pt x="886401" y="50816"/>
                    <a:pt x="904076" y="50816"/>
                  </a:cubicBezTo>
                  <a:cubicBezTo>
                    <a:pt x="930589" y="50816"/>
                    <a:pt x="944140" y="64367"/>
                    <a:pt x="944140" y="90880"/>
                  </a:cubicBezTo>
                  <a:cubicBezTo>
                    <a:pt x="944140" y="127409"/>
                    <a:pt x="946497" y="163938"/>
                    <a:pt x="943551" y="199878"/>
                  </a:cubicBezTo>
                  <a:cubicBezTo>
                    <a:pt x="941194" y="229336"/>
                    <a:pt x="952978" y="246422"/>
                    <a:pt x="976545" y="262330"/>
                  </a:cubicBezTo>
                  <a:cubicBezTo>
                    <a:pt x="1033106" y="301216"/>
                    <a:pt x="1088488" y="341869"/>
                    <a:pt x="1144460" y="381933"/>
                  </a:cubicBezTo>
                  <a:cubicBezTo>
                    <a:pt x="1161546" y="394306"/>
                    <a:pt x="1178043" y="406089"/>
                    <a:pt x="1179810" y="429656"/>
                  </a:cubicBezTo>
                  <a:cubicBezTo>
                    <a:pt x="1181578" y="452045"/>
                    <a:pt x="1174508" y="470898"/>
                    <a:pt x="1155065" y="482682"/>
                  </a:cubicBezTo>
                  <a:cubicBezTo>
                    <a:pt x="1130320" y="498000"/>
                    <a:pt x="1103807" y="498589"/>
                    <a:pt x="1079651" y="482682"/>
                  </a:cubicBezTo>
                  <a:cubicBezTo>
                    <a:pt x="1045479" y="460293"/>
                    <a:pt x="1012485" y="434959"/>
                    <a:pt x="978902" y="411392"/>
                  </a:cubicBezTo>
                  <a:cubicBezTo>
                    <a:pt x="969475" y="404911"/>
                    <a:pt x="960048" y="390770"/>
                    <a:pt x="949443" y="395484"/>
                  </a:cubicBezTo>
                  <a:cubicBezTo>
                    <a:pt x="937659" y="400786"/>
                    <a:pt x="944140" y="416694"/>
                    <a:pt x="944140" y="427888"/>
                  </a:cubicBezTo>
                  <a:cubicBezTo>
                    <a:pt x="943551" y="499768"/>
                    <a:pt x="944140" y="570469"/>
                    <a:pt x="944140" y="641170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9F548E1D-09BB-45BA-AC0D-C144A0CF6A5C}"/>
                </a:ext>
              </a:extLst>
            </p:cNvPr>
            <p:cNvSpPr/>
            <p:nvPr/>
          </p:nvSpPr>
          <p:spPr>
            <a:xfrm>
              <a:off x="5633452" y="2044833"/>
              <a:ext cx="753228" cy="583751"/>
            </a:xfrm>
            <a:custGeom>
              <a:avLst/>
              <a:gdLst>
                <a:gd name="connsiteX0" fmla="*/ 944140 w 1178350"/>
                <a:gd name="connsiteY0" fmla="*/ 641170 h 913221"/>
                <a:gd name="connsiteX1" fmla="*/ 944140 w 1178350"/>
                <a:gd name="connsiteY1" fmla="*/ 856219 h 913221"/>
                <a:gd name="connsiteX2" fmla="*/ 889936 w 1178350"/>
                <a:gd name="connsiteY2" fmla="*/ 912780 h 913221"/>
                <a:gd name="connsiteX3" fmla="*/ 724967 w 1178350"/>
                <a:gd name="connsiteY3" fmla="*/ 913369 h 913221"/>
                <a:gd name="connsiteX4" fmla="*/ 696097 w 1178350"/>
                <a:gd name="connsiteY4" fmla="*/ 883910 h 913221"/>
                <a:gd name="connsiteX5" fmla="*/ 696687 w 1178350"/>
                <a:gd name="connsiteY5" fmla="*/ 736616 h 913221"/>
                <a:gd name="connsiteX6" fmla="*/ 661336 w 1178350"/>
                <a:gd name="connsiteY6" fmla="*/ 699498 h 913221"/>
                <a:gd name="connsiteX7" fmla="*/ 519934 w 1178350"/>
                <a:gd name="connsiteY7" fmla="*/ 699498 h 913221"/>
                <a:gd name="connsiteX8" fmla="*/ 484584 w 1178350"/>
                <a:gd name="connsiteY8" fmla="*/ 736616 h 913221"/>
                <a:gd name="connsiteX9" fmla="*/ 485173 w 1178350"/>
                <a:gd name="connsiteY9" fmla="*/ 883910 h 913221"/>
                <a:gd name="connsiteX10" fmla="*/ 455714 w 1178350"/>
                <a:gd name="connsiteY10" fmla="*/ 912780 h 913221"/>
                <a:gd name="connsiteX11" fmla="*/ 293691 w 1178350"/>
                <a:gd name="connsiteY11" fmla="*/ 912191 h 913221"/>
                <a:gd name="connsiteX12" fmla="*/ 237130 w 1178350"/>
                <a:gd name="connsiteY12" fmla="*/ 855040 h 913221"/>
                <a:gd name="connsiteX13" fmla="*/ 236541 w 1178350"/>
                <a:gd name="connsiteY13" fmla="*/ 421997 h 913221"/>
                <a:gd name="connsiteX14" fmla="*/ 230649 w 1178350"/>
                <a:gd name="connsiteY14" fmla="*/ 395484 h 913221"/>
                <a:gd name="connsiteX15" fmla="*/ 208260 w 1178350"/>
                <a:gd name="connsiteY15" fmla="*/ 407267 h 913221"/>
                <a:gd name="connsiteX16" fmla="*/ 110457 w 1178350"/>
                <a:gd name="connsiteY16" fmla="*/ 477968 h 913221"/>
                <a:gd name="connsiteX17" fmla="*/ 58021 w 1178350"/>
                <a:gd name="connsiteY17" fmla="*/ 493876 h 913221"/>
                <a:gd name="connsiteX18" fmla="*/ 2638 w 1178350"/>
                <a:gd name="connsiteY18" fmla="*/ 452634 h 913221"/>
                <a:gd name="connsiteX19" fmla="*/ 25616 w 1178350"/>
                <a:gd name="connsiteY19" fmla="*/ 390770 h 913221"/>
                <a:gd name="connsiteX20" fmla="*/ 211795 w 1178350"/>
                <a:gd name="connsiteY20" fmla="*/ 256439 h 913221"/>
                <a:gd name="connsiteX21" fmla="*/ 532307 w 1178350"/>
                <a:gd name="connsiteY21" fmla="*/ 26071 h 913221"/>
                <a:gd name="connsiteX22" fmla="*/ 648963 w 1178350"/>
                <a:gd name="connsiteY22" fmla="*/ 26071 h 913221"/>
                <a:gd name="connsiteX23" fmla="*/ 770923 w 1178350"/>
                <a:gd name="connsiteY23" fmla="*/ 113858 h 913221"/>
                <a:gd name="connsiteX24" fmla="*/ 798025 w 1178350"/>
                <a:gd name="connsiteY24" fmla="*/ 102075 h 913221"/>
                <a:gd name="connsiteX25" fmla="*/ 851051 w 1178350"/>
                <a:gd name="connsiteY25" fmla="*/ 50816 h 913221"/>
                <a:gd name="connsiteX26" fmla="*/ 904076 w 1178350"/>
                <a:gd name="connsiteY26" fmla="*/ 50816 h 913221"/>
                <a:gd name="connsiteX27" fmla="*/ 944140 w 1178350"/>
                <a:gd name="connsiteY27" fmla="*/ 90880 h 913221"/>
                <a:gd name="connsiteX28" fmla="*/ 943551 w 1178350"/>
                <a:gd name="connsiteY28" fmla="*/ 199878 h 913221"/>
                <a:gd name="connsiteX29" fmla="*/ 976545 w 1178350"/>
                <a:gd name="connsiteY29" fmla="*/ 262330 h 913221"/>
                <a:gd name="connsiteX30" fmla="*/ 1144460 w 1178350"/>
                <a:gd name="connsiteY30" fmla="*/ 381933 h 913221"/>
                <a:gd name="connsiteX31" fmla="*/ 1179810 w 1178350"/>
                <a:gd name="connsiteY31" fmla="*/ 429656 h 913221"/>
                <a:gd name="connsiteX32" fmla="*/ 1155065 w 1178350"/>
                <a:gd name="connsiteY32" fmla="*/ 482682 h 913221"/>
                <a:gd name="connsiteX33" fmla="*/ 1079651 w 1178350"/>
                <a:gd name="connsiteY33" fmla="*/ 482682 h 913221"/>
                <a:gd name="connsiteX34" fmla="*/ 978902 w 1178350"/>
                <a:gd name="connsiteY34" fmla="*/ 411392 h 913221"/>
                <a:gd name="connsiteX35" fmla="*/ 949443 w 1178350"/>
                <a:gd name="connsiteY35" fmla="*/ 395484 h 913221"/>
                <a:gd name="connsiteX36" fmla="*/ 944140 w 1178350"/>
                <a:gd name="connsiteY36" fmla="*/ 427888 h 913221"/>
                <a:gd name="connsiteX37" fmla="*/ 944140 w 1178350"/>
                <a:gd name="connsiteY37" fmla="*/ 641170 h 91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178350" h="913221">
                  <a:moveTo>
                    <a:pt x="944140" y="641170"/>
                  </a:moveTo>
                  <a:cubicBezTo>
                    <a:pt x="944140" y="713049"/>
                    <a:pt x="944140" y="784339"/>
                    <a:pt x="944140" y="856219"/>
                  </a:cubicBezTo>
                  <a:cubicBezTo>
                    <a:pt x="944140" y="896872"/>
                    <a:pt x="930000" y="912191"/>
                    <a:pt x="889936" y="912780"/>
                  </a:cubicBezTo>
                  <a:cubicBezTo>
                    <a:pt x="835143" y="913369"/>
                    <a:pt x="779760" y="912191"/>
                    <a:pt x="724967" y="913369"/>
                  </a:cubicBezTo>
                  <a:cubicBezTo>
                    <a:pt x="703168" y="913958"/>
                    <a:pt x="695508" y="905710"/>
                    <a:pt x="696097" y="883910"/>
                  </a:cubicBezTo>
                  <a:cubicBezTo>
                    <a:pt x="697276" y="835009"/>
                    <a:pt x="695508" y="785518"/>
                    <a:pt x="696687" y="736616"/>
                  </a:cubicBezTo>
                  <a:cubicBezTo>
                    <a:pt x="697276" y="710693"/>
                    <a:pt x="688438" y="698909"/>
                    <a:pt x="661336" y="699498"/>
                  </a:cubicBezTo>
                  <a:cubicBezTo>
                    <a:pt x="614202" y="700677"/>
                    <a:pt x="567068" y="700677"/>
                    <a:pt x="519934" y="699498"/>
                  </a:cubicBezTo>
                  <a:cubicBezTo>
                    <a:pt x="492243" y="698909"/>
                    <a:pt x="483994" y="711282"/>
                    <a:pt x="484584" y="736616"/>
                  </a:cubicBezTo>
                  <a:cubicBezTo>
                    <a:pt x="485762" y="785518"/>
                    <a:pt x="483994" y="835009"/>
                    <a:pt x="485173" y="883910"/>
                  </a:cubicBezTo>
                  <a:cubicBezTo>
                    <a:pt x="485762" y="905710"/>
                    <a:pt x="477513" y="913369"/>
                    <a:pt x="455714" y="912780"/>
                  </a:cubicBezTo>
                  <a:cubicBezTo>
                    <a:pt x="401510" y="911601"/>
                    <a:pt x="347895" y="912780"/>
                    <a:pt x="293691" y="912191"/>
                  </a:cubicBezTo>
                  <a:cubicBezTo>
                    <a:pt x="251270" y="911601"/>
                    <a:pt x="237130" y="897461"/>
                    <a:pt x="237130" y="855040"/>
                  </a:cubicBezTo>
                  <a:cubicBezTo>
                    <a:pt x="237130" y="710693"/>
                    <a:pt x="237130" y="566345"/>
                    <a:pt x="236541" y="421997"/>
                  </a:cubicBezTo>
                  <a:cubicBezTo>
                    <a:pt x="236541" y="413159"/>
                    <a:pt x="241843" y="400197"/>
                    <a:pt x="230649" y="395484"/>
                  </a:cubicBezTo>
                  <a:cubicBezTo>
                    <a:pt x="222401" y="391949"/>
                    <a:pt x="215330" y="401965"/>
                    <a:pt x="208260" y="407267"/>
                  </a:cubicBezTo>
                  <a:cubicBezTo>
                    <a:pt x="175267" y="430834"/>
                    <a:pt x="142862" y="453812"/>
                    <a:pt x="110457" y="477968"/>
                  </a:cubicBezTo>
                  <a:cubicBezTo>
                    <a:pt x="94549" y="489752"/>
                    <a:pt x="77463" y="496233"/>
                    <a:pt x="58021" y="493876"/>
                  </a:cubicBezTo>
                  <a:cubicBezTo>
                    <a:pt x="31508" y="490930"/>
                    <a:pt x="10297" y="479736"/>
                    <a:pt x="2638" y="452634"/>
                  </a:cubicBezTo>
                  <a:cubicBezTo>
                    <a:pt x="-5021" y="427299"/>
                    <a:pt x="4406" y="406089"/>
                    <a:pt x="25616" y="390770"/>
                  </a:cubicBezTo>
                  <a:cubicBezTo>
                    <a:pt x="87479" y="345993"/>
                    <a:pt x="149343" y="301216"/>
                    <a:pt x="211795" y="256439"/>
                  </a:cubicBezTo>
                  <a:cubicBezTo>
                    <a:pt x="318436" y="179257"/>
                    <a:pt x="425077" y="102664"/>
                    <a:pt x="532307" y="26071"/>
                  </a:cubicBezTo>
                  <a:cubicBezTo>
                    <a:pt x="581208" y="-8690"/>
                    <a:pt x="599473" y="-8690"/>
                    <a:pt x="648963" y="26071"/>
                  </a:cubicBezTo>
                  <a:cubicBezTo>
                    <a:pt x="689616" y="54941"/>
                    <a:pt x="730270" y="84399"/>
                    <a:pt x="770923" y="113858"/>
                  </a:cubicBezTo>
                  <a:cubicBezTo>
                    <a:pt x="788009" y="126231"/>
                    <a:pt x="796846" y="129766"/>
                    <a:pt x="798025" y="102075"/>
                  </a:cubicBezTo>
                  <a:cubicBezTo>
                    <a:pt x="799792" y="57886"/>
                    <a:pt x="808630" y="50816"/>
                    <a:pt x="851051" y="50816"/>
                  </a:cubicBezTo>
                  <a:cubicBezTo>
                    <a:pt x="868726" y="50816"/>
                    <a:pt x="886401" y="50816"/>
                    <a:pt x="904076" y="50816"/>
                  </a:cubicBezTo>
                  <a:cubicBezTo>
                    <a:pt x="930589" y="50816"/>
                    <a:pt x="944140" y="64367"/>
                    <a:pt x="944140" y="90880"/>
                  </a:cubicBezTo>
                  <a:cubicBezTo>
                    <a:pt x="944140" y="127409"/>
                    <a:pt x="946497" y="163938"/>
                    <a:pt x="943551" y="199878"/>
                  </a:cubicBezTo>
                  <a:cubicBezTo>
                    <a:pt x="941194" y="229336"/>
                    <a:pt x="952978" y="246422"/>
                    <a:pt x="976545" y="262330"/>
                  </a:cubicBezTo>
                  <a:cubicBezTo>
                    <a:pt x="1033106" y="301216"/>
                    <a:pt x="1088488" y="341869"/>
                    <a:pt x="1144460" y="381933"/>
                  </a:cubicBezTo>
                  <a:cubicBezTo>
                    <a:pt x="1161546" y="394306"/>
                    <a:pt x="1178043" y="406089"/>
                    <a:pt x="1179810" y="429656"/>
                  </a:cubicBezTo>
                  <a:cubicBezTo>
                    <a:pt x="1181578" y="452045"/>
                    <a:pt x="1174508" y="470898"/>
                    <a:pt x="1155065" y="482682"/>
                  </a:cubicBezTo>
                  <a:cubicBezTo>
                    <a:pt x="1130320" y="498000"/>
                    <a:pt x="1103807" y="498589"/>
                    <a:pt x="1079651" y="482682"/>
                  </a:cubicBezTo>
                  <a:cubicBezTo>
                    <a:pt x="1045479" y="460293"/>
                    <a:pt x="1012485" y="434959"/>
                    <a:pt x="978902" y="411392"/>
                  </a:cubicBezTo>
                  <a:cubicBezTo>
                    <a:pt x="969475" y="404911"/>
                    <a:pt x="960048" y="390770"/>
                    <a:pt x="949443" y="395484"/>
                  </a:cubicBezTo>
                  <a:cubicBezTo>
                    <a:pt x="937659" y="400786"/>
                    <a:pt x="944140" y="416694"/>
                    <a:pt x="944140" y="427888"/>
                  </a:cubicBezTo>
                  <a:cubicBezTo>
                    <a:pt x="943551" y="499768"/>
                    <a:pt x="944140" y="570469"/>
                    <a:pt x="944140" y="64117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EC7B77A9-61AA-49A7-B30D-8432CAFC2793}"/>
                </a:ext>
              </a:extLst>
            </p:cNvPr>
            <p:cNvSpPr/>
            <p:nvPr/>
          </p:nvSpPr>
          <p:spPr>
            <a:xfrm>
              <a:off x="6428652" y="2044833"/>
              <a:ext cx="753228" cy="583751"/>
            </a:xfrm>
            <a:custGeom>
              <a:avLst/>
              <a:gdLst>
                <a:gd name="connsiteX0" fmla="*/ 944140 w 1178350"/>
                <a:gd name="connsiteY0" fmla="*/ 641170 h 913221"/>
                <a:gd name="connsiteX1" fmla="*/ 944140 w 1178350"/>
                <a:gd name="connsiteY1" fmla="*/ 856219 h 913221"/>
                <a:gd name="connsiteX2" fmla="*/ 889936 w 1178350"/>
                <a:gd name="connsiteY2" fmla="*/ 912780 h 913221"/>
                <a:gd name="connsiteX3" fmla="*/ 724967 w 1178350"/>
                <a:gd name="connsiteY3" fmla="*/ 913369 h 913221"/>
                <a:gd name="connsiteX4" fmla="*/ 696097 w 1178350"/>
                <a:gd name="connsiteY4" fmla="*/ 883910 h 913221"/>
                <a:gd name="connsiteX5" fmla="*/ 696687 w 1178350"/>
                <a:gd name="connsiteY5" fmla="*/ 736616 h 913221"/>
                <a:gd name="connsiteX6" fmla="*/ 661336 w 1178350"/>
                <a:gd name="connsiteY6" fmla="*/ 699498 h 913221"/>
                <a:gd name="connsiteX7" fmla="*/ 519934 w 1178350"/>
                <a:gd name="connsiteY7" fmla="*/ 699498 h 913221"/>
                <a:gd name="connsiteX8" fmla="*/ 484584 w 1178350"/>
                <a:gd name="connsiteY8" fmla="*/ 736616 h 913221"/>
                <a:gd name="connsiteX9" fmla="*/ 485173 w 1178350"/>
                <a:gd name="connsiteY9" fmla="*/ 883910 h 913221"/>
                <a:gd name="connsiteX10" fmla="*/ 455714 w 1178350"/>
                <a:gd name="connsiteY10" fmla="*/ 912780 h 913221"/>
                <a:gd name="connsiteX11" fmla="*/ 293691 w 1178350"/>
                <a:gd name="connsiteY11" fmla="*/ 912191 h 913221"/>
                <a:gd name="connsiteX12" fmla="*/ 237130 w 1178350"/>
                <a:gd name="connsiteY12" fmla="*/ 855040 h 913221"/>
                <a:gd name="connsiteX13" fmla="*/ 236541 w 1178350"/>
                <a:gd name="connsiteY13" fmla="*/ 421997 h 913221"/>
                <a:gd name="connsiteX14" fmla="*/ 230649 w 1178350"/>
                <a:gd name="connsiteY14" fmla="*/ 395484 h 913221"/>
                <a:gd name="connsiteX15" fmla="*/ 208260 w 1178350"/>
                <a:gd name="connsiteY15" fmla="*/ 407267 h 913221"/>
                <a:gd name="connsiteX16" fmla="*/ 110457 w 1178350"/>
                <a:gd name="connsiteY16" fmla="*/ 477968 h 913221"/>
                <a:gd name="connsiteX17" fmla="*/ 58021 w 1178350"/>
                <a:gd name="connsiteY17" fmla="*/ 493876 h 913221"/>
                <a:gd name="connsiteX18" fmla="*/ 2638 w 1178350"/>
                <a:gd name="connsiteY18" fmla="*/ 452634 h 913221"/>
                <a:gd name="connsiteX19" fmla="*/ 25616 w 1178350"/>
                <a:gd name="connsiteY19" fmla="*/ 390770 h 913221"/>
                <a:gd name="connsiteX20" fmla="*/ 211795 w 1178350"/>
                <a:gd name="connsiteY20" fmla="*/ 256439 h 913221"/>
                <a:gd name="connsiteX21" fmla="*/ 532307 w 1178350"/>
                <a:gd name="connsiteY21" fmla="*/ 26071 h 913221"/>
                <a:gd name="connsiteX22" fmla="*/ 648963 w 1178350"/>
                <a:gd name="connsiteY22" fmla="*/ 26071 h 913221"/>
                <a:gd name="connsiteX23" fmla="*/ 770923 w 1178350"/>
                <a:gd name="connsiteY23" fmla="*/ 113858 h 913221"/>
                <a:gd name="connsiteX24" fmla="*/ 798025 w 1178350"/>
                <a:gd name="connsiteY24" fmla="*/ 102075 h 913221"/>
                <a:gd name="connsiteX25" fmla="*/ 851051 w 1178350"/>
                <a:gd name="connsiteY25" fmla="*/ 50816 h 913221"/>
                <a:gd name="connsiteX26" fmla="*/ 904076 w 1178350"/>
                <a:gd name="connsiteY26" fmla="*/ 50816 h 913221"/>
                <a:gd name="connsiteX27" fmla="*/ 944140 w 1178350"/>
                <a:gd name="connsiteY27" fmla="*/ 90880 h 913221"/>
                <a:gd name="connsiteX28" fmla="*/ 943551 w 1178350"/>
                <a:gd name="connsiteY28" fmla="*/ 199878 h 913221"/>
                <a:gd name="connsiteX29" fmla="*/ 976545 w 1178350"/>
                <a:gd name="connsiteY29" fmla="*/ 262330 h 913221"/>
                <a:gd name="connsiteX30" fmla="*/ 1144460 w 1178350"/>
                <a:gd name="connsiteY30" fmla="*/ 381933 h 913221"/>
                <a:gd name="connsiteX31" fmla="*/ 1179810 w 1178350"/>
                <a:gd name="connsiteY31" fmla="*/ 429656 h 913221"/>
                <a:gd name="connsiteX32" fmla="*/ 1155065 w 1178350"/>
                <a:gd name="connsiteY32" fmla="*/ 482682 h 913221"/>
                <a:gd name="connsiteX33" fmla="*/ 1079651 w 1178350"/>
                <a:gd name="connsiteY33" fmla="*/ 482682 h 913221"/>
                <a:gd name="connsiteX34" fmla="*/ 978902 w 1178350"/>
                <a:gd name="connsiteY34" fmla="*/ 411392 h 913221"/>
                <a:gd name="connsiteX35" fmla="*/ 949443 w 1178350"/>
                <a:gd name="connsiteY35" fmla="*/ 395484 h 913221"/>
                <a:gd name="connsiteX36" fmla="*/ 944140 w 1178350"/>
                <a:gd name="connsiteY36" fmla="*/ 427888 h 913221"/>
                <a:gd name="connsiteX37" fmla="*/ 944140 w 1178350"/>
                <a:gd name="connsiteY37" fmla="*/ 641170 h 91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178350" h="913221">
                  <a:moveTo>
                    <a:pt x="944140" y="641170"/>
                  </a:moveTo>
                  <a:cubicBezTo>
                    <a:pt x="944140" y="713049"/>
                    <a:pt x="944140" y="784339"/>
                    <a:pt x="944140" y="856219"/>
                  </a:cubicBezTo>
                  <a:cubicBezTo>
                    <a:pt x="944140" y="896872"/>
                    <a:pt x="930000" y="912191"/>
                    <a:pt x="889936" y="912780"/>
                  </a:cubicBezTo>
                  <a:cubicBezTo>
                    <a:pt x="835143" y="913369"/>
                    <a:pt x="779760" y="912191"/>
                    <a:pt x="724967" y="913369"/>
                  </a:cubicBezTo>
                  <a:cubicBezTo>
                    <a:pt x="703168" y="913958"/>
                    <a:pt x="695508" y="905710"/>
                    <a:pt x="696097" y="883910"/>
                  </a:cubicBezTo>
                  <a:cubicBezTo>
                    <a:pt x="697276" y="835009"/>
                    <a:pt x="695508" y="785518"/>
                    <a:pt x="696687" y="736616"/>
                  </a:cubicBezTo>
                  <a:cubicBezTo>
                    <a:pt x="697276" y="710693"/>
                    <a:pt x="688438" y="698909"/>
                    <a:pt x="661336" y="699498"/>
                  </a:cubicBezTo>
                  <a:cubicBezTo>
                    <a:pt x="614202" y="700677"/>
                    <a:pt x="567068" y="700677"/>
                    <a:pt x="519934" y="699498"/>
                  </a:cubicBezTo>
                  <a:cubicBezTo>
                    <a:pt x="492243" y="698909"/>
                    <a:pt x="483994" y="711282"/>
                    <a:pt x="484584" y="736616"/>
                  </a:cubicBezTo>
                  <a:cubicBezTo>
                    <a:pt x="485762" y="785518"/>
                    <a:pt x="483994" y="835009"/>
                    <a:pt x="485173" y="883910"/>
                  </a:cubicBezTo>
                  <a:cubicBezTo>
                    <a:pt x="485762" y="905710"/>
                    <a:pt x="477513" y="913369"/>
                    <a:pt x="455714" y="912780"/>
                  </a:cubicBezTo>
                  <a:cubicBezTo>
                    <a:pt x="401510" y="911601"/>
                    <a:pt x="347895" y="912780"/>
                    <a:pt x="293691" y="912191"/>
                  </a:cubicBezTo>
                  <a:cubicBezTo>
                    <a:pt x="251270" y="911601"/>
                    <a:pt x="237130" y="897461"/>
                    <a:pt x="237130" y="855040"/>
                  </a:cubicBezTo>
                  <a:cubicBezTo>
                    <a:pt x="237130" y="710693"/>
                    <a:pt x="237130" y="566345"/>
                    <a:pt x="236541" y="421997"/>
                  </a:cubicBezTo>
                  <a:cubicBezTo>
                    <a:pt x="236541" y="413159"/>
                    <a:pt x="241843" y="400197"/>
                    <a:pt x="230649" y="395484"/>
                  </a:cubicBezTo>
                  <a:cubicBezTo>
                    <a:pt x="222401" y="391949"/>
                    <a:pt x="215330" y="401965"/>
                    <a:pt x="208260" y="407267"/>
                  </a:cubicBezTo>
                  <a:cubicBezTo>
                    <a:pt x="175267" y="430834"/>
                    <a:pt x="142862" y="453812"/>
                    <a:pt x="110457" y="477968"/>
                  </a:cubicBezTo>
                  <a:cubicBezTo>
                    <a:pt x="94549" y="489752"/>
                    <a:pt x="77463" y="496233"/>
                    <a:pt x="58021" y="493876"/>
                  </a:cubicBezTo>
                  <a:cubicBezTo>
                    <a:pt x="31508" y="490930"/>
                    <a:pt x="10297" y="479736"/>
                    <a:pt x="2638" y="452634"/>
                  </a:cubicBezTo>
                  <a:cubicBezTo>
                    <a:pt x="-5021" y="427299"/>
                    <a:pt x="4406" y="406089"/>
                    <a:pt x="25616" y="390770"/>
                  </a:cubicBezTo>
                  <a:cubicBezTo>
                    <a:pt x="87479" y="345993"/>
                    <a:pt x="149343" y="301216"/>
                    <a:pt x="211795" y="256439"/>
                  </a:cubicBezTo>
                  <a:cubicBezTo>
                    <a:pt x="318436" y="179257"/>
                    <a:pt x="425077" y="102664"/>
                    <a:pt x="532307" y="26071"/>
                  </a:cubicBezTo>
                  <a:cubicBezTo>
                    <a:pt x="581208" y="-8690"/>
                    <a:pt x="599473" y="-8690"/>
                    <a:pt x="648963" y="26071"/>
                  </a:cubicBezTo>
                  <a:cubicBezTo>
                    <a:pt x="689616" y="54941"/>
                    <a:pt x="730270" y="84399"/>
                    <a:pt x="770923" y="113858"/>
                  </a:cubicBezTo>
                  <a:cubicBezTo>
                    <a:pt x="788009" y="126231"/>
                    <a:pt x="796846" y="129766"/>
                    <a:pt x="798025" y="102075"/>
                  </a:cubicBezTo>
                  <a:cubicBezTo>
                    <a:pt x="799792" y="57886"/>
                    <a:pt x="808630" y="50816"/>
                    <a:pt x="851051" y="50816"/>
                  </a:cubicBezTo>
                  <a:cubicBezTo>
                    <a:pt x="868726" y="50816"/>
                    <a:pt x="886401" y="50816"/>
                    <a:pt x="904076" y="50816"/>
                  </a:cubicBezTo>
                  <a:cubicBezTo>
                    <a:pt x="930589" y="50816"/>
                    <a:pt x="944140" y="64367"/>
                    <a:pt x="944140" y="90880"/>
                  </a:cubicBezTo>
                  <a:cubicBezTo>
                    <a:pt x="944140" y="127409"/>
                    <a:pt x="946497" y="163938"/>
                    <a:pt x="943551" y="199878"/>
                  </a:cubicBezTo>
                  <a:cubicBezTo>
                    <a:pt x="941194" y="229336"/>
                    <a:pt x="952978" y="246422"/>
                    <a:pt x="976545" y="262330"/>
                  </a:cubicBezTo>
                  <a:cubicBezTo>
                    <a:pt x="1033106" y="301216"/>
                    <a:pt x="1088488" y="341869"/>
                    <a:pt x="1144460" y="381933"/>
                  </a:cubicBezTo>
                  <a:cubicBezTo>
                    <a:pt x="1161546" y="394306"/>
                    <a:pt x="1178043" y="406089"/>
                    <a:pt x="1179810" y="429656"/>
                  </a:cubicBezTo>
                  <a:cubicBezTo>
                    <a:pt x="1181578" y="452045"/>
                    <a:pt x="1174508" y="470898"/>
                    <a:pt x="1155065" y="482682"/>
                  </a:cubicBezTo>
                  <a:cubicBezTo>
                    <a:pt x="1130320" y="498000"/>
                    <a:pt x="1103807" y="498589"/>
                    <a:pt x="1079651" y="482682"/>
                  </a:cubicBezTo>
                  <a:cubicBezTo>
                    <a:pt x="1045479" y="460293"/>
                    <a:pt x="1012485" y="434959"/>
                    <a:pt x="978902" y="411392"/>
                  </a:cubicBezTo>
                  <a:cubicBezTo>
                    <a:pt x="969475" y="404911"/>
                    <a:pt x="960048" y="390770"/>
                    <a:pt x="949443" y="395484"/>
                  </a:cubicBezTo>
                  <a:cubicBezTo>
                    <a:pt x="937659" y="400786"/>
                    <a:pt x="944140" y="416694"/>
                    <a:pt x="944140" y="427888"/>
                  </a:cubicBezTo>
                  <a:cubicBezTo>
                    <a:pt x="943551" y="499768"/>
                    <a:pt x="944140" y="570469"/>
                    <a:pt x="944140" y="64117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40305203-78D5-413F-8421-5023478378DE}"/>
                </a:ext>
              </a:extLst>
            </p:cNvPr>
            <p:cNvSpPr/>
            <p:nvPr/>
          </p:nvSpPr>
          <p:spPr>
            <a:xfrm>
              <a:off x="7223852" y="2044833"/>
              <a:ext cx="753228" cy="583751"/>
            </a:xfrm>
            <a:custGeom>
              <a:avLst/>
              <a:gdLst>
                <a:gd name="connsiteX0" fmla="*/ 944140 w 1178350"/>
                <a:gd name="connsiteY0" fmla="*/ 641170 h 913221"/>
                <a:gd name="connsiteX1" fmla="*/ 944140 w 1178350"/>
                <a:gd name="connsiteY1" fmla="*/ 856219 h 913221"/>
                <a:gd name="connsiteX2" fmla="*/ 889936 w 1178350"/>
                <a:gd name="connsiteY2" fmla="*/ 912780 h 913221"/>
                <a:gd name="connsiteX3" fmla="*/ 724967 w 1178350"/>
                <a:gd name="connsiteY3" fmla="*/ 913369 h 913221"/>
                <a:gd name="connsiteX4" fmla="*/ 696097 w 1178350"/>
                <a:gd name="connsiteY4" fmla="*/ 883910 h 913221"/>
                <a:gd name="connsiteX5" fmla="*/ 696687 w 1178350"/>
                <a:gd name="connsiteY5" fmla="*/ 736616 h 913221"/>
                <a:gd name="connsiteX6" fmla="*/ 661336 w 1178350"/>
                <a:gd name="connsiteY6" fmla="*/ 699498 h 913221"/>
                <a:gd name="connsiteX7" fmla="*/ 519934 w 1178350"/>
                <a:gd name="connsiteY7" fmla="*/ 699498 h 913221"/>
                <a:gd name="connsiteX8" fmla="*/ 484584 w 1178350"/>
                <a:gd name="connsiteY8" fmla="*/ 736616 h 913221"/>
                <a:gd name="connsiteX9" fmla="*/ 485173 w 1178350"/>
                <a:gd name="connsiteY9" fmla="*/ 883910 h 913221"/>
                <a:gd name="connsiteX10" fmla="*/ 455714 w 1178350"/>
                <a:gd name="connsiteY10" fmla="*/ 912780 h 913221"/>
                <a:gd name="connsiteX11" fmla="*/ 293691 w 1178350"/>
                <a:gd name="connsiteY11" fmla="*/ 912191 h 913221"/>
                <a:gd name="connsiteX12" fmla="*/ 237130 w 1178350"/>
                <a:gd name="connsiteY12" fmla="*/ 855040 h 913221"/>
                <a:gd name="connsiteX13" fmla="*/ 236541 w 1178350"/>
                <a:gd name="connsiteY13" fmla="*/ 421997 h 913221"/>
                <a:gd name="connsiteX14" fmla="*/ 230649 w 1178350"/>
                <a:gd name="connsiteY14" fmla="*/ 395484 h 913221"/>
                <a:gd name="connsiteX15" fmla="*/ 208260 w 1178350"/>
                <a:gd name="connsiteY15" fmla="*/ 407267 h 913221"/>
                <a:gd name="connsiteX16" fmla="*/ 110457 w 1178350"/>
                <a:gd name="connsiteY16" fmla="*/ 477968 h 913221"/>
                <a:gd name="connsiteX17" fmla="*/ 58021 w 1178350"/>
                <a:gd name="connsiteY17" fmla="*/ 493876 h 913221"/>
                <a:gd name="connsiteX18" fmla="*/ 2638 w 1178350"/>
                <a:gd name="connsiteY18" fmla="*/ 452634 h 913221"/>
                <a:gd name="connsiteX19" fmla="*/ 25616 w 1178350"/>
                <a:gd name="connsiteY19" fmla="*/ 390770 h 913221"/>
                <a:gd name="connsiteX20" fmla="*/ 211795 w 1178350"/>
                <a:gd name="connsiteY20" fmla="*/ 256439 h 913221"/>
                <a:gd name="connsiteX21" fmla="*/ 532307 w 1178350"/>
                <a:gd name="connsiteY21" fmla="*/ 26071 h 913221"/>
                <a:gd name="connsiteX22" fmla="*/ 648963 w 1178350"/>
                <a:gd name="connsiteY22" fmla="*/ 26071 h 913221"/>
                <a:gd name="connsiteX23" fmla="*/ 770923 w 1178350"/>
                <a:gd name="connsiteY23" fmla="*/ 113858 h 913221"/>
                <a:gd name="connsiteX24" fmla="*/ 798025 w 1178350"/>
                <a:gd name="connsiteY24" fmla="*/ 102075 h 913221"/>
                <a:gd name="connsiteX25" fmla="*/ 851051 w 1178350"/>
                <a:gd name="connsiteY25" fmla="*/ 50816 h 913221"/>
                <a:gd name="connsiteX26" fmla="*/ 904076 w 1178350"/>
                <a:gd name="connsiteY26" fmla="*/ 50816 h 913221"/>
                <a:gd name="connsiteX27" fmla="*/ 944140 w 1178350"/>
                <a:gd name="connsiteY27" fmla="*/ 90880 h 913221"/>
                <a:gd name="connsiteX28" fmla="*/ 943551 w 1178350"/>
                <a:gd name="connsiteY28" fmla="*/ 199878 h 913221"/>
                <a:gd name="connsiteX29" fmla="*/ 976545 w 1178350"/>
                <a:gd name="connsiteY29" fmla="*/ 262330 h 913221"/>
                <a:gd name="connsiteX30" fmla="*/ 1144460 w 1178350"/>
                <a:gd name="connsiteY30" fmla="*/ 381933 h 913221"/>
                <a:gd name="connsiteX31" fmla="*/ 1179810 w 1178350"/>
                <a:gd name="connsiteY31" fmla="*/ 429656 h 913221"/>
                <a:gd name="connsiteX32" fmla="*/ 1155065 w 1178350"/>
                <a:gd name="connsiteY32" fmla="*/ 482682 h 913221"/>
                <a:gd name="connsiteX33" fmla="*/ 1079651 w 1178350"/>
                <a:gd name="connsiteY33" fmla="*/ 482682 h 913221"/>
                <a:gd name="connsiteX34" fmla="*/ 978902 w 1178350"/>
                <a:gd name="connsiteY34" fmla="*/ 411392 h 913221"/>
                <a:gd name="connsiteX35" fmla="*/ 949443 w 1178350"/>
                <a:gd name="connsiteY35" fmla="*/ 395484 h 913221"/>
                <a:gd name="connsiteX36" fmla="*/ 944140 w 1178350"/>
                <a:gd name="connsiteY36" fmla="*/ 427888 h 913221"/>
                <a:gd name="connsiteX37" fmla="*/ 944140 w 1178350"/>
                <a:gd name="connsiteY37" fmla="*/ 641170 h 91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178350" h="913221">
                  <a:moveTo>
                    <a:pt x="944140" y="641170"/>
                  </a:moveTo>
                  <a:cubicBezTo>
                    <a:pt x="944140" y="713049"/>
                    <a:pt x="944140" y="784339"/>
                    <a:pt x="944140" y="856219"/>
                  </a:cubicBezTo>
                  <a:cubicBezTo>
                    <a:pt x="944140" y="896872"/>
                    <a:pt x="930000" y="912191"/>
                    <a:pt x="889936" y="912780"/>
                  </a:cubicBezTo>
                  <a:cubicBezTo>
                    <a:pt x="835143" y="913369"/>
                    <a:pt x="779760" y="912191"/>
                    <a:pt x="724967" y="913369"/>
                  </a:cubicBezTo>
                  <a:cubicBezTo>
                    <a:pt x="703168" y="913958"/>
                    <a:pt x="695508" y="905710"/>
                    <a:pt x="696097" y="883910"/>
                  </a:cubicBezTo>
                  <a:cubicBezTo>
                    <a:pt x="697276" y="835009"/>
                    <a:pt x="695508" y="785518"/>
                    <a:pt x="696687" y="736616"/>
                  </a:cubicBezTo>
                  <a:cubicBezTo>
                    <a:pt x="697276" y="710693"/>
                    <a:pt x="688438" y="698909"/>
                    <a:pt x="661336" y="699498"/>
                  </a:cubicBezTo>
                  <a:cubicBezTo>
                    <a:pt x="614202" y="700677"/>
                    <a:pt x="567068" y="700677"/>
                    <a:pt x="519934" y="699498"/>
                  </a:cubicBezTo>
                  <a:cubicBezTo>
                    <a:pt x="492243" y="698909"/>
                    <a:pt x="483994" y="711282"/>
                    <a:pt x="484584" y="736616"/>
                  </a:cubicBezTo>
                  <a:cubicBezTo>
                    <a:pt x="485762" y="785518"/>
                    <a:pt x="483994" y="835009"/>
                    <a:pt x="485173" y="883910"/>
                  </a:cubicBezTo>
                  <a:cubicBezTo>
                    <a:pt x="485762" y="905710"/>
                    <a:pt x="477513" y="913369"/>
                    <a:pt x="455714" y="912780"/>
                  </a:cubicBezTo>
                  <a:cubicBezTo>
                    <a:pt x="401510" y="911601"/>
                    <a:pt x="347895" y="912780"/>
                    <a:pt x="293691" y="912191"/>
                  </a:cubicBezTo>
                  <a:cubicBezTo>
                    <a:pt x="251270" y="911601"/>
                    <a:pt x="237130" y="897461"/>
                    <a:pt x="237130" y="855040"/>
                  </a:cubicBezTo>
                  <a:cubicBezTo>
                    <a:pt x="237130" y="710693"/>
                    <a:pt x="237130" y="566345"/>
                    <a:pt x="236541" y="421997"/>
                  </a:cubicBezTo>
                  <a:cubicBezTo>
                    <a:pt x="236541" y="413159"/>
                    <a:pt x="241843" y="400197"/>
                    <a:pt x="230649" y="395484"/>
                  </a:cubicBezTo>
                  <a:cubicBezTo>
                    <a:pt x="222401" y="391949"/>
                    <a:pt x="215330" y="401965"/>
                    <a:pt x="208260" y="407267"/>
                  </a:cubicBezTo>
                  <a:cubicBezTo>
                    <a:pt x="175267" y="430834"/>
                    <a:pt x="142862" y="453812"/>
                    <a:pt x="110457" y="477968"/>
                  </a:cubicBezTo>
                  <a:cubicBezTo>
                    <a:pt x="94549" y="489752"/>
                    <a:pt x="77463" y="496233"/>
                    <a:pt x="58021" y="493876"/>
                  </a:cubicBezTo>
                  <a:cubicBezTo>
                    <a:pt x="31508" y="490930"/>
                    <a:pt x="10297" y="479736"/>
                    <a:pt x="2638" y="452634"/>
                  </a:cubicBezTo>
                  <a:cubicBezTo>
                    <a:pt x="-5021" y="427299"/>
                    <a:pt x="4406" y="406089"/>
                    <a:pt x="25616" y="390770"/>
                  </a:cubicBezTo>
                  <a:cubicBezTo>
                    <a:pt x="87479" y="345993"/>
                    <a:pt x="149343" y="301216"/>
                    <a:pt x="211795" y="256439"/>
                  </a:cubicBezTo>
                  <a:cubicBezTo>
                    <a:pt x="318436" y="179257"/>
                    <a:pt x="425077" y="102664"/>
                    <a:pt x="532307" y="26071"/>
                  </a:cubicBezTo>
                  <a:cubicBezTo>
                    <a:pt x="581208" y="-8690"/>
                    <a:pt x="599473" y="-8690"/>
                    <a:pt x="648963" y="26071"/>
                  </a:cubicBezTo>
                  <a:cubicBezTo>
                    <a:pt x="689616" y="54941"/>
                    <a:pt x="730270" y="84399"/>
                    <a:pt x="770923" y="113858"/>
                  </a:cubicBezTo>
                  <a:cubicBezTo>
                    <a:pt x="788009" y="126231"/>
                    <a:pt x="796846" y="129766"/>
                    <a:pt x="798025" y="102075"/>
                  </a:cubicBezTo>
                  <a:cubicBezTo>
                    <a:pt x="799792" y="57886"/>
                    <a:pt x="808630" y="50816"/>
                    <a:pt x="851051" y="50816"/>
                  </a:cubicBezTo>
                  <a:cubicBezTo>
                    <a:pt x="868726" y="50816"/>
                    <a:pt x="886401" y="50816"/>
                    <a:pt x="904076" y="50816"/>
                  </a:cubicBezTo>
                  <a:cubicBezTo>
                    <a:pt x="930589" y="50816"/>
                    <a:pt x="944140" y="64367"/>
                    <a:pt x="944140" y="90880"/>
                  </a:cubicBezTo>
                  <a:cubicBezTo>
                    <a:pt x="944140" y="127409"/>
                    <a:pt x="946497" y="163938"/>
                    <a:pt x="943551" y="199878"/>
                  </a:cubicBezTo>
                  <a:cubicBezTo>
                    <a:pt x="941194" y="229336"/>
                    <a:pt x="952978" y="246422"/>
                    <a:pt x="976545" y="262330"/>
                  </a:cubicBezTo>
                  <a:cubicBezTo>
                    <a:pt x="1033106" y="301216"/>
                    <a:pt x="1088488" y="341869"/>
                    <a:pt x="1144460" y="381933"/>
                  </a:cubicBezTo>
                  <a:cubicBezTo>
                    <a:pt x="1161546" y="394306"/>
                    <a:pt x="1178043" y="406089"/>
                    <a:pt x="1179810" y="429656"/>
                  </a:cubicBezTo>
                  <a:cubicBezTo>
                    <a:pt x="1181578" y="452045"/>
                    <a:pt x="1174508" y="470898"/>
                    <a:pt x="1155065" y="482682"/>
                  </a:cubicBezTo>
                  <a:cubicBezTo>
                    <a:pt x="1130320" y="498000"/>
                    <a:pt x="1103807" y="498589"/>
                    <a:pt x="1079651" y="482682"/>
                  </a:cubicBezTo>
                  <a:cubicBezTo>
                    <a:pt x="1045479" y="460293"/>
                    <a:pt x="1012485" y="434959"/>
                    <a:pt x="978902" y="411392"/>
                  </a:cubicBezTo>
                  <a:cubicBezTo>
                    <a:pt x="969475" y="404911"/>
                    <a:pt x="960048" y="390770"/>
                    <a:pt x="949443" y="395484"/>
                  </a:cubicBezTo>
                  <a:cubicBezTo>
                    <a:pt x="937659" y="400786"/>
                    <a:pt x="944140" y="416694"/>
                    <a:pt x="944140" y="427888"/>
                  </a:cubicBezTo>
                  <a:cubicBezTo>
                    <a:pt x="943551" y="499768"/>
                    <a:pt x="944140" y="570469"/>
                    <a:pt x="944140" y="64117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70A2F6FA-2552-4BEE-BBEC-9AB2CACEBDFF}"/>
                </a:ext>
              </a:extLst>
            </p:cNvPr>
            <p:cNvSpPr/>
            <p:nvPr/>
          </p:nvSpPr>
          <p:spPr>
            <a:xfrm>
              <a:off x="8019052" y="2044833"/>
              <a:ext cx="753228" cy="583751"/>
            </a:xfrm>
            <a:custGeom>
              <a:avLst/>
              <a:gdLst>
                <a:gd name="connsiteX0" fmla="*/ 944140 w 1178350"/>
                <a:gd name="connsiteY0" fmla="*/ 641170 h 913221"/>
                <a:gd name="connsiteX1" fmla="*/ 944140 w 1178350"/>
                <a:gd name="connsiteY1" fmla="*/ 856219 h 913221"/>
                <a:gd name="connsiteX2" fmla="*/ 889936 w 1178350"/>
                <a:gd name="connsiteY2" fmla="*/ 912780 h 913221"/>
                <a:gd name="connsiteX3" fmla="*/ 724967 w 1178350"/>
                <a:gd name="connsiteY3" fmla="*/ 913369 h 913221"/>
                <a:gd name="connsiteX4" fmla="*/ 696097 w 1178350"/>
                <a:gd name="connsiteY4" fmla="*/ 883910 h 913221"/>
                <a:gd name="connsiteX5" fmla="*/ 696687 w 1178350"/>
                <a:gd name="connsiteY5" fmla="*/ 736616 h 913221"/>
                <a:gd name="connsiteX6" fmla="*/ 661336 w 1178350"/>
                <a:gd name="connsiteY6" fmla="*/ 699498 h 913221"/>
                <a:gd name="connsiteX7" fmla="*/ 519934 w 1178350"/>
                <a:gd name="connsiteY7" fmla="*/ 699498 h 913221"/>
                <a:gd name="connsiteX8" fmla="*/ 484584 w 1178350"/>
                <a:gd name="connsiteY8" fmla="*/ 736616 h 913221"/>
                <a:gd name="connsiteX9" fmla="*/ 485173 w 1178350"/>
                <a:gd name="connsiteY9" fmla="*/ 883910 h 913221"/>
                <a:gd name="connsiteX10" fmla="*/ 455714 w 1178350"/>
                <a:gd name="connsiteY10" fmla="*/ 912780 h 913221"/>
                <a:gd name="connsiteX11" fmla="*/ 293691 w 1178350"/>
                <a:gd name="connsiteY11" fmla="*/ 912191 h 913221"/>
                <a:gd name="connsiteX12" fmla="*/ 237130 w 1178350"/>
                <a:gd name="connsiteY12" fmla="*/ 855040 h 913221"/>
                <a:gd name="connsiteX13" fmla="*/ 236541 w 1178350"/>
                <a:gd name="connsiteY13" fmla="*/ 421997 h 913221"/>
                <a:gd name="connsiteX14" fmla="*/ 230649 w 1178350"/>
                <a:gd name="connsiteY14" fmla="*/ 395484 h 913221"/>
                <a:gd name="connsiteX15" fmla="*/ 208260 w 1178350"/>
                <a:gd name="connsiteY15" fmla="*/ 407267 h 913221"/>
                <a:gd name="connsiteX16" fmla="*/ 110457 w 1178350"/>
                <a:gd name="connsiteY16" fmla="*/ 477968 h 913221"/>
                <a:gd name="connsiteX17" fmla="*/ 58021 w 1178350"/>
                <a:gd name="connsiteY17" fmla="*/ 493876 h 913221"/>
                <a:gd name="connsiteX18" fmla="*/ 2638 w 1178350"/>
                <a:gd name="connsiteY18" fmla="*/ 452634 h 913221"/>
                <a:gd name="connsiteX19" fmla="*/ 25616 w 1178350"/>
                <a:gd name="connsiteY19" fmla="*/ 390770 h 913221"/>
                <a:gd name="connsiteX20" fmla="*/ 211795 w 1178350"/>
                <a:gd name="connsiteY20" fmla="*/ 256439 h 913221"/>
                <a:gd name="connsiteX21" fmla="*/ 532307 w 1178350"/>
                <a:gd name="connsiteY21" fmla="*/ 26071 h 913221"/>
                <a:gd name="connsiteX22" fmla="*/ 648963 w 1178350"/>
                <a:gd name="connsiteY22" fmla="*/ 26071 h 913221"/>
                <a:gd name="connsiteX23" fmla="*/ 770923 w 1178350"/>
                <a:gd name="connsiteY23" fmla="*/ 113858 h 913221"/>
                <a:gd name="connsiteX24" fmla="*/ 798025 w 1178350"/>
                <a:gd name="connsiteY24" fmla="*/ 102075 h 913221"/>
                <a:gd name="connsiteX25" fmla="*/ 851051 w 1178350"/>
                <a:gd name="connsiteY25" fmla="*/ 50816 h 913221"/>
                <a:gd name="connsiteX26" fmla="*/ 904076 w 1178350"/>
                <a:gd name="connsiteY26" fmla="*/ 50816 h 913221"/>
                <a:gd name="connsiteX27" fmla="*/ 944140 w 1178350"/>
                <a:gd name="connsiteY27" fmla="*/ 90880 h 913221"/>
                <a:gd name="connsiteX28" fmla="*/ 943551 w 1178350"/>
                <a:gd name="connsiteY28" fmla="*/ 199878 h 913221"/>
                <a:gd name="connsiteX29" fmla="*/ 976545 w 1178350"/>
                <a:gd name="connsiteY29" fmla="*/ 262330 h 913221"/>
                <a:gd name="connsiteX30" fmla="*/ 1144460 w 1178350"/>
                <a:gd name="connsiteY30" fmla="*/ 381933 h 913221"/>
                <a:gd name="connsiteX31" fmla="*/ 1179810 w 1178350"/>
                <a:gd name="connsiteY31" fmla="*/ 429656 h 913221"/>
                <a:gd name="connsiteX32" fmla="*/ 1155065 w 1178350"/>
                <a:gd name="connsiteY32" fmla="*/ 482682 h 913221"/>
                <a:gd name="connsiteX33" fmla="*/ 1079651 w 1178350"/>
                <a:gd name="connsiteY33" fmla="*/ 482682 h 913221"/>
                <a:gd name="connsiteX34" fmla="*/ 978902 w 1178350"/>
                <a:gd name="connsiteY34" fmla="*/ 411392 h 913221"/>
                <a:gd name="connsiteX35" fmla="*/ 949443 w 1178350"/>
                <a:gd name="connsiteY35" fmla="*/ 395484 h 913221"/>
                <a:gd name="connsiteX36" fmla="*/ 944140 w 1178350"/>
                <a:gd name="connsiteY36" fmla="*/ 427888 h 913221"/>
                <a:gd name="connsiteX37" fmla="*/ 944140 w 1178350"/>
                <a:gd name="connsiteY37" fmla="*/ 641170 h 91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178350" h="913221">
                  <a:moveTo>
                    <a:pt x="944140" y="641170"/>
                  </a:moveTo>
                  <a:cubicBezTo>
                    <a:pt x="944140" y="713049"/>
                    <a:pt x="944140" y="784339"/>
                    <a:pt x="944140" y="856219"/>
                  </a:cubicBezTo>
                  <a:cubicBezTo>
                    <a:pt x="944140" y="896872"/>
                    <a:pt x="930000" y="912191"/>
                    <a:pt x="889936" y="912780"/>
                  </a:cubicBezTo>
                  <a:cubicBezTo>
                    <a:pt x="835143" y="913369"/>
                    <a:pt x="779760" y="912191"/>
                    <a:pt x="724967" y="913369"/>
                  </a:cubicBezTo>
                  <a:cubicBezTo>
                    <a:pt x="703168" y="913958"/>
                    <a:pt x="695508" y="905710"/>
                    <a:pt x="696097" y="883910"/>
                  </a:cubicBezTo>
                  <a:cubicBezTo>
                    <a:pt x="697276" y="835009"/>
                    <a:pt x="695508" y="785518"/>
                    <a:pt x="696687" y="736616"/>
                  </a:cubicBezTo>
                  <a:cubicBezTo>
                    <a:pt x="697276" y="710693"/>
                    <a:pt x="688438" y="698909"/>
                    <a:pt x="661336" y="699498"/>
                  </a:cubicBezTo>
                  <a:cubicBezTo>
                    <a:pt x="614202" y="700677"/>
                    <a:pt x="567068" y="700677"/>
                    <a:pt x="519934" y="699498"/>
                  </a:cubicBezTo>
                  <a:cubicBezTo>
                    <a:pt x="492243" y="698909"/>
                    <a:pt x="483994" y="711282"/>
                    <a:pt x="484584" y="736616"/>
                  </a:cubicBezTo>
                  <a:cubicBezTo>
                    <a:pt x="485762" y="785518"/>
                    <a:pt x="483994" y="835009"/>
                    <a:pt x="485173" y="883910"/>
                  </a:cubicBezTo>
                  <a:cubicBezTo>
                    <a:pt x="485762" y="905710"/>
                    <a:pt x="477513" y="913369"/>
                    <a:pt x="455714" y="912780"/>
                  </a:cubicBezTo>
                  <a:cubicBezTo>
                    <a:pt x="401510" y="911601"/>
                    <a:pt x="347895" y="912780"/>
                    <a:pt x="293691" y="912191"/>
                  </a:cubicBezTo>
                  <a:cubicBezTo>
                    <a:pt x="251270" y="911601"/>
                    <a:pt x="237130" y="897461"/>
                    <a:pt x="237130" y="855040"/>
                  </a:cubicBezTo>
                  <a:cubicBezTo>
                    <a:pt x="237130" y="710693"/>
                    <a:pt x="237130" y="566345"/>
                    <a:pt x="236541" y="421997"/>
                  </a:cubicBezTo>
                  <a:cubicBezTo>
                    <a:pt x="236541" y="413159"/>
                    <a:pt x="241843" y="400197"/>
                    <a:pt x="230649" y="395484"/>
                  </a:cubicBezTo>
                  <a:cubicBezTo>
                    <a:pt x="222401" y="391949"/>
                    <a:pt x="215330" y="401965"/>
                    <a:pt x="208260" y="407267"/>
                  </a:cubicBezTo>
                  <a:cubicBezTo>
                    <a:pt x="175267" y="430834"/>
                    <a:pt x="142862" y="453812"/>
                    <a:pt x="110457" y="477968"/>
                  </a:cubicBezTo>
                  <a:cubicBezTo>
                    <a:pt x="94549" y="489752"/>
                    <a:pt x="77463" y="496233"/>
                    <a:pt x="58021" y="493876"/>
                  </a:cubicBezTo>
                  <a:cubicBezTo>
                    <a:pt x="31508" y="490930"/>
                    <a:pt x="10297" y="479736"/>
                    <a:pt x="2638" y="452634"/>
                  </a:cubicBezTo>
                  <a:cubicBezTo>
                    <a:pt x="-5021" y="427299"/>
                    <a:pt x="4406" y="406089"/>
                    <a:pt x="25616" y="390770"/>
                  </a:cubicBezTo>
                  <a:cubicBezTo>
                    <a:pt x="87479" y="345993"/>
                    <a:pt x="149343" y="301216"/>
                    <a:pt x="211795" y="256439"/>
                  </a:cubicBezTo>
                  <a:cubicBezTo>
                    <a:pt x="318436" y="179257"/>
                    <a:pt x="425077" y="102664"/>
                    <a:pt x="532307" y="26071"/>
                  </a:cubicBezTo>
                  <a:cubicBezTo>
                    <a:pt x="581208" y="-8690"/>
                    <a:pt x="599473" y="-8690"/>
                    <a:pt x="648963" y="26071"/>
                  </a:cubicBezTo>
                  <a:cubicBezTo>
                    <a:pt x="689616" y="54941"/>
                    <a:pt x="730270" y="84399"/>
                    <a:pt x="770923" y="113858"/>
                  </a:cubicBezTo>
                  <a:cubicBezTo>
                    <a:pt x="788009" y="126231"/>
                    <a:pt x="796846" y="129766"/>
                    <a:pt x="798025" y="102075"/>
                  </a:cubicBezTo>
                  <a:cubicBezTo>
                    <a:pt x="799792" y="57886"/>
                    <a:pt x="808630" y="50816"/>
                    <a:pt x="851051" y="50816"/>
                  </a:cubicBezTo>
                  <a:cubicBezTo>
                    <a:pt x="868726" y="50816"/>
                    <a:pt x="886401" y="50816"/>
                    <a:pt x="904076" y="50816"/>
                  </a:cubicBezTo>
                  <a:cubicBezTo>
                    <a:pt x="930589" y="50816"/>
                    <a:pt x="944140" y="64367"/>
                    <a:pt x="944140" y="90880"/>
                  </a:cubicBezTo>
                  <a:cubicBezTo>
                    <a:pt x="944140" y="127409"/>
                    <a:pt x="946497" y="163938"/>
                    <a:pt x="943551" y="199878"/>
                  </a:cubicBezTo>
                  <a:cubicBezTo>
                    <a:pt x="941194" y="229336"/>
                    <a:pt x="952978" y="246422"/>
                    <a:pt x="976545" y="262330"/>
                  </a:cubicBezTo>
                  <a:cubicBezTo>
                    <a:pt x="1033106" y="301216"/>
                    <a:pt x="1088488" y="341869"/>
                    <a:pt x="1144460" y="381933"/>
                  </a:cubicBezTo>
                  <a:cubicBezTo>
                    <a:pt x="1161546" y="394306"/>
                    <a:pt x="1178043" y="406089"/>
                    <a:pt x="1179810" y="429656"/>
                  </a:cubicBezTo>
                  <a:cubicBezTo>
                    <a:pt x="1181578" y="452045"/>
                    <a:pt x="1174508" y="470898"/>
                    <a:pt x="1155065" y="482682"/>
                  </a:cubicBezTo>
                  <a:cubicBezTo>
                    <a:pt x="1130320" y="498000"/>
                    <a:pt x="1103807" y="498589"/>
                    <a:pt x="1079651" y="482682"/>
                  </a:cubicBezTo>
                  <a:cubicBezTo>
                    <a:pt x="1045479" y="460293"/>
                    <a:pt x="1012485" y="434959"/>
                    <a:pt x="978902" y="411392"/>
                  </a:cubicBezTo>
                  <a:cubicBezTo>
                    <a:pt x="969475" y="404911"/>
                    <a:pt x="960048" y="390770"/>
                    <a:pt x="949443" y="395484"/>
                  </a:cubicBezTo>
                  <a:cubicBezTo>
                    <a:pt x="937659" y="400786"/>
                    <a:pt x="944140" y="416694"/>
                    <a:pt x="944140" y="427888"/>
                  </a:cubicBezTo>
                  <a:cubicBezTo>
                    <a:pt x="943551" y="499768"/>
                    <a:pt x="944140" y="570469"/>
                    <a:pt x="944140" y="64117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2C69AC96-07B1-4BA6-8437-2503119D2F3A}"/>
                </a:ext>
              </a:extLst>
            </p:cNvPr>
            <p:cNvSpPr/>
            <p:nvPr/>
          </p:nvSpPr>
          <p:spPr>
            <a:xfrm>
              <a:off x="8814252" y="2044833"/>
              <a:ext cx="753228" cy="583751"/>
            </a:xfrm>
            <a:custGeom>
              <a:avLst/>
              <a:gdLst>
                <a:gd name="connsiteX0" fmla="*/ 944140 w 1178350"/>
                <a:gd name="connsiteY0" fmla="*/ 641170 h 913221"/>
                <a:gd name="connsiteX1" fmla="*/ 944140 w 1178350"/>
                <a:gd name="connsiteY1" fmla="*/ 856219 h 913221"/>
                <a:gd name="connsiteX2" fmla="*/ 889936 w 1178350"/>
                <a:gd name="connsiteY2" fmla="*/ 912780 h 913221"/>
                <a:gd name="connsiteX3" fmla="*/ 724967 w 1178350"/>
                <a:gd name="connsiteY3" fmla="*/ 913369 h 913221"/>
                <a:gd name="connsiteX4" fmla="*/ 696097 w 1178350"/>
                <a:gd name="connsiteY4" fmla="*/ 883910 h 913221"/>
                <a:gd name="connsiteX5" fmla="*/ 696687 w 1178350"/>
                <a:gd name="connsiteY5" fmla="*/ 736616 h 913221"/>
                <a:gd name="connsiteX6" fmla="*/ 661336 w 1178350"/>
                <a:gd name="connsiteY6" fmla="*/ 699498 h 913221"/>
                <a:gd name="connsiteX7" fmla="*/ 519934 w 1178350"/>
                <a:gd name="connsiteY7" fmla="*/ 699498 h 913221"/>
                <a:gd name="connsiteX8" fmla="*/ 484584 w 1178350"/>
                <a:gd name="connsiteY8" fmla="*/ 736616 h 913221"/>
                <a:gd name="connsiteX9" fmla="*/ 485173 w 1178350"/>
                <a:gd name="connsiteY9" fmla="*/ 883910 h 913221"/>
                <a:gd name="connsiteX10" fmla="*/ 455714 w 1178350"/>
                <a:gd name="connsiteY10" fmla="*/ 912780 h 913221"/>
                <a:gd name="connsiteX11" fmla="*/ 293691 w 1178350"/>
                <a:gd name="connsiteY11" fmla="*/ 912191 h 913221"/>
                <a:gd name="connsiteX12" fmla="*/ 237130 w 1178350"/>
                <a:gd name="connsiteY12" fmla="*/ 855040 h 913221"/>
                <a:gd name="connsiteX13" fmla="*/ 236541 w 1178350"/>
                <a:gd name="connsiteY13" fmla="*/ 421997 h 913221"/>
                <a:gd name="connsiteX14" fmla="*/ 230649 w 1178350"/>
                <a:gd name="connsiteY14" fmla="*/ 395484 h 913221"/>
                <a:gd name="connsiteX15" fmla="*/ 208260 w 1178350"/>
                <a:gd name="connsiteY15" fmla="*/ 407267 h 913221"/>
                <a:gd name="connsiteX16" fmla="*/ 110457 w 1178350"/>
                <a:gd name="connsiteY16" fmla="*/ 477968 h 913221"/>
                <a:gd name="connsiteX17" fmla="*/ 58021 w 1178350"/>
                <a:gd name="connsiteY17" fmla="*/ 493876 h 913221"/>
                <a:gd name="connsiteX18" fmla="*/ 2638 w 1178350"/>
                <a:gd name="connsiteY18" fmla="*/ 452634 h 913221"/>
                <a:gd name="connsiteX19" fmla="*/ 25616 w 1178350"/>
                <a:gd name="connsiteY19" fmla="*/ 390770 h 913221"/>
                <a:gd name="connsiteX20" fmla="*/ 211795 w 1178350"/>
                <a:gd name="connsiteY20" fmla="*/ 256439 h 913221"/>
                <a:gd name="connsiteX21" fmla="*/ 532307 w 1178350"/>
                <a:gd name="connsiteY21" fmla="*/ 26071 h 913221"/>
                <a:gd name="connsiteX22" fmla="*/ 648963 w 1178350"/>
                <a:gd name="connsiteY22" fmla="*/ 26071 h 913221"/>
                <a:gd name="connsiteX23" fmla="*/ 770923 w 1178350"/>
                <a:gd name="connsiteY23" fmla="*/ 113858 h 913221"/>
                <a:gd name="connsiteX24" fmla="*/ 798025 w 1178350"/>
                <a:gd name="connsiteY24" fmla="*/ 102075 h 913221"/>
                <a:gd name="connsiteX25" fmla="*/ 851051 w 1178350"/>
                <a:gd name="connsiteY25" fmla="*/ 50816 h 913221"/>
                <a:gd name="connsiteX26" fmla="*/ 904076 w 1178350"/>
                <a:gd name="connsiteY26" fmla="*/ 50816 h 913221"/>
                <a:gd name="connsiteX27" fmla="*/ 944140 w 1178350"/>
                <a:gd name="connsiteY27" fmla="*/ 90880 h 913221"/>
                <a:gd name="connsiteX28" fmla="*/ 943551 w 1178350"/>
                <a:gd name="connsiteY28" fmla="*/ 199878 h 913221"/>
                <a:gd name="connsiteX29" fmla="*/ 976545 w 1178350"/>
                <a:gd name="connsiteY29" fmla="*/ 262330 h 913221"/>
                <a:gd name="connsiteX30" fmla="*/ 1144460 w 1178350"/>
                <a:gd name="connsiteY30" fmla="*/ 381933 h 913221"/>
                <a:gd name="connsiteX31" fmla="*/ 1179810 w 1178350"/>
                <a:gd name="connsiteY31" fmla="*/ 429656 h 913221"/>
                <a:gd name="connsiteX32" fmla="*/ 1155065 w 1178350"/>
                <a:gd name="connsiteY32" fmla="*/ 482682 h 913221"/>
                <a:gd name="connsiteX33" fmla="*/ 1079651 w 1178350"/>
                <a:gd name="connsiteY33" fmla="*/ 482682 h 913221"/>
                <a:gd name="connsiteX34" fmla="*/ 978902 w 1178350"/>
                <a:gd name="connsiteY34" fmla="*/ 411392 h 913221"/>
                <a:gd name="connsiteX35" fmla="*/ 949443 w 1178350"/>
                <a:gd name="connsiteY35" fmla="*/ 395484 h 913221"/>
                <a:gd name="connsiteX36" fmla="*/ 944140 w 1178350"/>
                <a:gd name="connsiteY36" fmla="*/ 427888 h 913221"/>
                <a:gd name="connsiteX37" fmla="*/ 944140 w 1178350"/>
                <a:gd name="connsiteY37" fmla="*/ 641170 h 91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178350" h="913221">
                  <a:moveTo>
                    <a:pt x="944140" y="641170"/>
                  </a:moveTo>
                  <a:cubicBezTo>
                    <a:pt x="944140" y="713049"/>
                    <a:pt x="944140" y="784339"/>
                    <a:pt x="944140" y="856219"/>
                  </a:cubicBezTo>
                  <a:cubicBezTo>
                    <a:pt x="944140" y="896872"/>
                    <a:pt x="930000" y="912191"/>
                    <a:pt x="889936" y="912780"/>
                  </a:cubicBezTo>
                  <a:cubicBezTo>
                    <a:pt x="835143" y="913369"/>
                    <a:pt x="779760" y="912191"/>
                    <a:pt x="724967" y="913369"/>
                  </a:cubicBezTo>
                  <a:cubicBezTo>
                    <a:pt x="703168" y="913958"/>
                    <a:pt x="695508" y="905710"/>
                    <a:pt x="696097" y="883910"/>
                  </a:cubicBezTo>
                  <a:cubicBezTo>
                    <a:pt x="697276" y="835009"/>
                    <a:pt x="695508" y="785518"/>
                    <a:pt x="696687" y="736616"/>
                  </a:cubicBezTo>
                  <a:cubicBezTo>
                    <a:pt x="697276" y="710693"/>
                    <a:pt x="688438" y="698909"/>
                    <a:pt x="661336" y="699498"/>
                  </a:cubicBezTo>
                  <a:cubicBezTo>
                    <a:pt x="614202" y="700677"/>
                    <a:pt x="567068" y="700677"/>
                    <a:pt x="519934" y="699498"/>
                  </a:cubicBezTo>
                  <a:cubicBezTo>
                    <a:pt x="492243" y="698909"/>
                    <a:pt x="483994" y="711282"/>
                    <a:pt x="484584" y="736616"/>
                  </a:cubicBezTo>
                  <a:cubicBezTo>
                    <a:pt x="485762" y="785518"/>
                    <a:pt x="483994" y="835009"/>
                    <a:pt x="485173" y="883910"/>
                  </a:cubicBezTo>
                  <a:cubicBezTo>
                    <a:pt x="485762" y="905710"/>
                    <a:pt x="477513" y="913369"/>
                    <a:pt x="455714" y="912780"/>
                  </a:cubicBezTo>
                  <a:cubicBezTo>
                    <a:pt x="401510" y="911601"/>
                    <a:pt x="347895" y="912780"/>
                    <a:pt x="293691" y="912191"/>
                  </a:cubicBezTo>
                  <a:cubicBezTo>
                    <a:pt x="251270" y="911601"/>
                    <a:pt x="237130" y="897461"/>
                    <a:pt x="237130" y="855040"/>
                  </a:cubicBezTo>
                  <a:cubicBezTo>
                    <a:pt x="237130" y="710693"/>
                    <a:pt x="237130" y="566345"/>
                    <a:pt x="236541" y="421997"/>
                  </a:cubicBezTo>
                  <a:cubicBezTo>
                    <a:pt x="236541" y="413159"/>
                    <a:pt x="241843" y="400197"/>
                    <a:pt x="230649" y="395484"/>
                  </a:cubicBezTo>
                  <a:cubicBezTo>
                    <a:pt x="222401" y="391949"/>
                    <a:pt x="215330" y="401965"/>
                    <a:pt x="208260" y="407267"/>
                  </a:cubicBezTo>
                  <a:cubicBezTo>
                    <a:pt x="175267" y="430834"/>
                    <a:pt x="142862" y="453812"/>
                    <a:pt x="110457" y="477968"/>
                  </a:cubicBezTo>
                  <a:cubicBezTo>
                    <a:pt x="94549" y="489752"/>
                    <a:pt x="77463" y="496233"/>
                    <a:pt x="58021" y="493876"/>
                  </a:cubicBezTo>
                  <a:cubicBezTo>
                    <a:pt x="31508" y="490930"/>
                    <a:pt x="10297" y="479736"/>
                    <a:pt x="2638" y="452634"/>
                  </a:cubicBezTo>
                  <a:cubicBezTo>
                    <a:pt x="-5021" y="427299"/>
                    <a:pt x="4406" y="406089"/>
                    <a:pt x="25616" y="390770"/>
                  </a:cubicBezTo>
                  <a:cubicBezTo>
                    <a:pt x="87479" y="345993"/>
                    <a:pt x="149343" y="301216"/>
                    <a:pt x="211795" y="256439"/>
                  </a:cubicBezTo>
                  <a:cubicBezTo>
                    <a:pt x="318436" y="179257"/>
                    <a:pt x="425077" y="102664"/>
                    <a:pt x="532307" y="26071"/>
                  </a:cubicBezTo>
                  <a:cubicBezTo>
                    <a:pt x="581208" y="-8690"/>
                    <a:pt x="599473" y="-8690"/>
                    <a:pt x="648963" y="26071"/>
                  </a:cubicBezTo>
                  <a:cubicBezTo>
                    <a:pt x="689616" y="54941"/>
                    <a:pt x="730270" y="84399"/>
                    <a:pt x="770923" y="113858"/>
                  </a:cubicBezTo>
                  <a:cubicBezTo>
                    <a:pt x="788009" y="126231"/>
                    <a:pt x="796846" y="129766"/>
                    <a:pt x="798025" y="102075"/>
                  </a:cubicBezTo>
                  <a:cubicBezTo>
                    <a:pt x="799792" y="57886"/>
                    <a:pt x="808630" y="50816"/>
                    <a:pt x="851051" y="50816"/>
                  </a:cubicBezTo>
                  <a:cubicBezTo>
                    <a:pt x="868726" y="50816"/>
                    <a:pt x="886401" y="50816"/>
                    <a:pt x="904076" y="50816"/>
                  </a:cubicBezTo>
                  <a:cubicBezTo>
                    <a:pt x="930589" y="50816"/>
                    <a:pt x="944140" y="64367"/>
                    <a:pt x="944140" y="90880"/>
                  </a:cubicBezTo>
                  <a:cubicBezTo>
                    <a:pt x="944140" y="127409"/>
                    <a:pt x="946497" y="163938"/>
                    <a:pt x="943551" y="199878"/>
                  </a:cubicBezTo>
                  <a:cubicBezTo>
                    <a:pt x="941194" y="229336"/>
                    <a:pt x="952978" y="246422"/>
                    <a:pt x="976545" y="262330"/>
                  </a:cubicBezTo>
                  <a:cubicBezTo>
                    <a:pt x="1033106" y="301216"/>
                    <a:pt x="1088488" y="341869"/>
                    <a:pt x="1144460" y="381933"/>
                  </a:cubicBezTo>
                  <a:cubicBezTo>
                    <a:pt x="1161546" y="394306"/>
                    <a:pt x="1178043" y="406089"/>
                    <a:pt x="1179810" y="429656"/>
                  </a:cubicBezTo>
                  <a:cubicBezTo>
                    <a:pt x="1181578" y="452045"/>
                    <a:pt x="1174508" y="470898"/>
                    <a:pt x="1155065" y="482682"/>
                  </a:cubicBezTo>
                  <a:cubicBezTo>
                    <a:pt x="1130320" y="498000"/>
                    <a:pt x="1103807" y="498589"/>
                    <a:pt x="1079651" y="482682"/>
                  </a:cubicBezTo>
                  <a:cubicBezTo>
                    <a:pt x="1045479" y="460293"/>
                    <a:pt x="1012485" y="434959"/>
                    <a:pt x="978902" y="411392"/>
                  </a:cubicBezTo>
                  <a:cubicBezTo>
                    <a:pt x="969475" y="404911"/>
                    <a:pt x="960048" y="390770"/>
                    <a:pt x="949443" y="395484"/>
                  </a:cubicBezTo>
                  <a:cubicBezTo>
                    <a:pt x="937659" y="400786"/>
                    <a:pt x="944140" y="416694"/>
                    <a:pt x="944140" y="427888"/>
                  </a:cubicBezTo>
                  <a:cubicBezTo>
                    <a:pt x="943551" y="499768"/>
                    <a:pt x="944140" y="570469"/>
                    <a:pt x="944140" y="64117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ECDA42B4-0393-41FA-BDAD-7FD2BEB0AF52}"/>
              </a:ext>
            </a:extLst>
          </p:cNvPr>
          <p:cNvGrpSpPr/>
          <p:nvPr/>
        </p:nvGrpSpPr>
        <p:grpSpPr>
          <a:xfrm>
            <a:off x="1661036" y="4352427"/>
            <a:ext cx="5222090" cy="507832"/>
            <a:chOff x="1657452" y="2044833"/>
            <a:chExt cx="7910028" cy="583751"/>
          </a:xfrm>
          <a:solidFill>
            <a:schemeClr val="accent3"/>
          </a:solidFill>
        </p:grpSpPr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F2925641-8A8E-474D-B973-3E27E89591E8}"/>
                </a:ext>
              </a:extLst>
            </p:cNvPr>
            <p:cNvSpPr/>
            <p:nvPr/>
          </p:nvSpPr>
          <p:spPr>
            <a:xfrm>
              <a:off x="1657452" y="2044833"/>
              <a:ext cx="753228" cy="583751"/>
            </a:xfrm>
            <a:custGeom>
              <a:avLst/>
              <a:gdLst>
                <a:gd name="connsiteX0" fmla="*/ 944140 w 1178350"/>
                <a:gd name="connsiteY0" fmla="*/ 641170 h 913221"/>
                <a:gd name="connsiteX1" fmla="*/ 944140 w 1178350"/>
                <a:gd name="connsiteY1" fmla="*/ 856219 h 913221"/>
                <a:gd name="connsiteX2" fmla="*/ 889936 w 1178350"/>
                <a:gd name="connsiteY2" fmla="*/ 912780 h 913221"/>
                <a:gd name="connsiteX3" fmla="*/ 724967 w 1178350"/>
                <a:gd name="connsiteY3" fmla="*/ 913369 h 913221"/>
                <a:gd name="connsiteX4" fmla="*/ 696097 w 1178350"/>
                <a:gd name="connsiteY4" fmla="*/ 883910 h 913221"/>
                <a:gd name="connsiteX5" fmla="*/ 696687 w 1178350"/>
                <a:gd name="connsiteY5" fmla="*/ 736616 h 913221"/>
                <a:gd name="connsiteX6" fmla="*/ 661336 w 1178350"/>
                <a:gd name="connsiteY6" fmla="*/ 699498 h 913221"/>
                <a:gd name="connsiteX7" fmla="*/ 519934 w 1178350"/>
                <a:gd name="connsiteY7" fmla="*/ 699498 h 913221"/>
                <a:gd name="connsiteX8" fmla="*/ 484584 w 1178350"/>
                <a:gd name="connsiteY8" fmla="*/ 736616 h 913221"/>
                <a:gd name="connsiteX9" fmla="*/ 485173 w 1178350"/>
                <a:gd name="connsiteY9" fmla="*/ 883910 h 913221"/>
                <a:gd name="connsiteX10" fmla="*/ 455714 w 1178350"/>
                <a:gd name="connsiteY10" fmla="*/ 912780 h 913221"/>
                <a:gd name="connsiteX11" fmla="*/ 293691 w 1178350"/>
                <a:gd name="connsiteY11" fmla="*/ 912191 h 913221"/>
                <a:gd name="connsiteX12" fmla="*/ 237130 w 1178350"/>
                <a:gd name="connsiteY12" fmla="*/ 855040 h 913221"/>
                <a:gd name="connsiteX13" fmla="*/ 236541 w 1178350"/>
                <a:gd name="connsiteY13" fmla="*/ 421997 h 913221"/>
                <a:gd name="connsiteX14" fmla="*/ 230649 w 1178350"/>
                <a:gd name="connsiteY14" fmla="*/ 395484 h 913221"/>
                <a:gd name="connsiteX15" fmla="*/ 208260 w 1178350"/>
                <a:gd name="connsiteY15" fmla="*/ 407267 h 913221"/>
                <a:gd name="connsiteX16" fmla="*/ 110457 w 1178350"/>
                <a:gd name="connsiteY16" fmla="*/ 477968 h 913221"/>
                <a:gd name="connsiteX17" fmla="*/ 58021 w 1178350"/>
                <a:gd name="connsiteY17" fmla="*/ 493876 h 913221"/>
                <a:gd name="connsiteX18" fmla="*/ 2638 w 1178350"/>
                <a:gd name="connsiteY18" fmla="*/ 452634 h 913221"/>
                <a:gd name="connsiteX19" fmla="*/ 25616 w 1178350"/>
                <a:gd name="connsiteY19" fmla="*/ 390770 h 913221"/>
                <a:gd name="connsiteX20" fmla="*/ 211795 w 1178350"/>
                <a:gd name="connsiteY20" fmla="*/ 256439 h 913221"/>
                <a:gd name="connsiteX21" fmla="*/ 532307 w 1178350"/>
                <a:gd name="connsiteY21" fmla="*/ 26071 h 913221"/>
                <a:gd name="connsiteX22" fmla="*/ 648963 w 1178350"/>
                <a:gd name="connsiteY22" fmla="*/ 26071 h 913221"/>
                <a:gd name="connsiteX23" fmla="*/ 770923 w 1178350"/>
                <a:gd name="connsiteY23" fmla="*/ 113858 h 913221"/>
                <a:gd name="connsiteX24" fmla="*/ 798025 w 1178350"/>
                <a:gd name="connsiteY24" fmla="*/ 102075 h 913221"/>
                <a:gd name="connsiteX25" fmla="*/ 851051 w 1178350"/>
                <a:gd name="connsiteY25" fmla="*/ 50816 h 913221"/>
                <a:gd name="connsiteX26" fmla="*/ 904076 w 1178350"/>
                <a:gd name="connsiteY26" fmla="*/ 50816 h 913221"/>
                <a:gd name="connsiteX27" fmla="*/ 944140 w 1178350"/>
                <a:gd name="connsiteY27" fmla="*/ 90880 h 913221"/>
                <a:gd name="connsiteX28" fmla="*/ 943551 w 1178350"/>
                <a:gd name="connsiteY28" fmla="*/ 199878 h 913221"/>
                <a:gd name="connsiteX29" fmla="*/ 976545 w 1178350"/>
                <a:gd name="connsiteY29" fmla="*/ 262330 h 913221"/>
                <a:gd name="connsiteX30" fmla="*/ 1144460 w 1178350"/>
                <a:gd name="connsiteY30" fmla="*/ 381933 h 913221"/>
                <a:gd name="connsiteX31" fmla="*/ 1179810 w 1178350"/>
                <a:gd name="connsiteY31" fmla="*/ 429656 h 913221"/>
                <a:gd name="connsiteX32" fmla="*/ 1155065 w 1178350"/>
                <a:gd name="connsiteY32" fmla="*/ 482682 h 913221"/>
                <a:gd name="connsiteX33" fmla="*/ 1079651 w 1178350"/>
                <a:gd name="connsiteY33" fmla="*/ 482682 h 913221"/>
                <a:gd name="connsiteX34" fmla="*/ 978902 w 1178350"/>
                <a:gd name="connsiteY34" fmla="*/ 411392 h 913221"/>
                <a:gd name="connsiteX35" fmla="*/ 949443 w 1178350"/>
                <a:gd name="connsiteY35" fmla="*/ 395484 h 913221"/>
                <a:gd name="connsiteX36" fmla="*/ 944140 w 1178350"/>
                <a:gd name="connsiteY36" fmla="*/ 427888 h 913221"/>
                <a:gd name="connsiteX37" fmla="*/ 944140 w 1178350"/>
                <a:gd name="connsiteY37" fmla="*/ 641170 h 91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178350" h="913221">
                  <a:moveTo>
                    <a:pt x="944140" y="641170"/>
                  </a:moveTo>
                  <a:cubicBezTo>
                    <a:pt x="944140" y="713049"/>
                    <a:pt x="944140" y="784339"/>
                    <a:pt x="944140" y="856219"/>
                  </a:cubicBezTo>
                  <a:cubicBezTo>
                    <a:pt x="944140" y="896872"/>
                    <a:pt x="930000" y="912191"/>
                    <a:pt x="889936" y="912780"/>
                  </a:cubicBezTo>
                  <a:cubicBezTo>
                    <a:pt x="835143" y="913369"/>
                    <a:pt x="779760" y="912191"/>
                    <a:pt x="724967" y="913369"/>
                  </a:cubicBezTo>
                  <a:cubicBezTo>
                    <a:pt x="703168" y="913958"/>
                    <a:pt x="695508" y="905710"/>
                    <a:pt x="696097" y="883910"/>
                  </a:cubicBezTo>
                  <a:cubicBezTo>
                    <a:pt x="697276" y="835009"/>
                    <a:pt x="695508" y="785518"/>
                    <a:pt x="696687" y="736616"/>
                  </a:cubicBezTo>
                  <a:cubicBezTo>
                    <a:pt x="697276" y="710693"/>
                    <a:pt x="688438" y="698909"/>
                    <a:pt x="661336" y="699498"/>
                  </a:cubicBezTo>
                  <a:cubicBezTo>
                    <a:pt x="614202" y="700677"/>
                    <a:pt x="567068" y="700677"/>
                    <a:pt x="519934" y="699498"/>
                  </a:cubicBezTo>
                  <a:cubicBezTo>
                    <a:pt x="492243" y="698909"/>
                    <a:pt x="483994" y="711282"/>
                    <a:pt x="484584" y="736616"/>
                  </a:cubicBezTo>
                  <a:cubicBezTo>
                    <a:pt x="485762" y="785518"/>
                    <a:pt x="483994" y="835009"/>
                    <a:pt x="485173" y="883910"/>
                  </a:cubicBezTo>
                  <a:cubicBezTo>
                    <a:pt x="485762" y="905710"/>
                    <a:pt x="477513" y="913369"/>
                    <a:pt x="455714" y="912780"/>
                  </a:cubicBezTo>
                  <a:cubicBezTo>
                    <a:pt x="401510" y="911601"/>
                    <a:pt x="347895" y="912780"/>
                    <a:pt x="293691" y="912191"/>
                  </a:cubicBezTo>
                  <a:cubicBezTo>
                    <a:pt x="251270" y="911601"/>
                    <a:pt x="237130" y="897461"/>
                    <a:pt x="237130" y="855040"/>
                  </a:cubicBezTo>
                  <a:cubicBezTo>
                    <a:pt x="237130" y="710693"/>
                    <a:pt x="237130" y="566345"/>
                    <a:pt x="236541" y="421997"/>
                  </a:cubicBezTo>
                  <a:cubicBezTo>
                    <a:pt x="236541" y="413159"/>
                    <a:pt x="241843" y="400197"/>
                    <a:pt x="230649" y="395484"/>
                  </a:cubicBezTo>
                  <a:cubicBezTo>
                    <a:pt x="222401" y="391949"/>
                    <a:pt x="215330" y="401965"/>
                    <a:pt x="208260" y="407267"/>
                  </a:cubicBezTo>
                  <a:cubicBezTo>
                    <a:pt x="175267" y="430834"/>
                    <a:pt x="142862" y="453812"/>
                    <a:pt x="110457" y="477968"/>
                  </a:cubicBezTo>
                  <a:cubicBezTo>
                    <a:pt x="94549" y="489752"/>
                    <a:pt x="77463" y="496233"/>
                    <a:pt x="58021" y="493876"/>
                  </a:cubicBezTo>
                  <a:cubicBezTo>
                    <a:pt x="31508" y="490930"/>
                    <a:pt x="10297" y="479736"/>
                    <a:pt x="2638" y="452634"/>
                  </a:cubicBezTo>
                  <a:cubicBezTo>
                    <a:pt x="-5021" y="427299"/>
                    <a:pt x="4406" y="406089"/>
                    <a:pt x="25616" y="390770"/>
                  </a:cubicBezTo>
                  <a:cubicBezTo>
                    <a:pt x="87479" y="345993"/>
                    <a:pt x="149343" y="301216"/>
                    <a:pt x="211795" y="256439"/>
                  </a:cubicBezTo>
                  <a:cubicBezTo>
                    <a:pt x="318436" y="179257"/>
                    <a:pt x="425077" y="102664"/>
                    <a:pt x="532307" y="26071"/>
                  </a:cubicBezTo>
                  <a:cubicBezTo>
                    <a:pt x="581208" y="-8690"/>
                    <a:pt x="599473" y="-8690"/>
                    <a:pt x="648963" y="26071"/>
                  </a:cubicBezTo>
                  <a:cubicBezTo>
                    <a:pt x="689616" y="54941"/>
                    <a:pt x="730270" y="84399"/>
                    <a:pt x="770923" y="113858"/>
                  </a:cubicBezTo>
                  <a:cubicBezTo>
                    <a:pt x="788009" y="126231"/>
                    <a:pt x="796846" y="129766"/>
                    <a:pt x="798025" y="102075"/>
                  </a:cubicBezTo>
                  <a:cubicBezTo>
                    <a:pt x="799792" y="57886"/>
                    <a:pt x="808630" y="50816"/>
                    <a:pt x="851051" y="50816"/>
                  </a:cubicBezTo>
                  <a:cubicBezTo>
                    <a:pt x="868726" y="50816"/>
                    <a:pt x="886401" y="50816"/>
                    <a:pt x="904076" y="50816"/>
                  </a:cubicBezTo>
                  <a:cubicBezTo>
                    <a:pt x="930589" y="50816"/>
                    <a:pt x="944140" y="64367"/>
                    <a:pt x="944140" y="90880"/>
                  </a:cubicBezTo>
                  <a:cubicBezTo>
                    <a:pt x="944140" y="127409"/>
                    <a:pt x="946497" y="163938"/>
                    <a:pt x="943551" y="199878"/>
                  </a:cubicBezTo>
                  <a:cubicBezTo>
                    <a:pt x="941194" y="229336"/>
                    <a:pt x="952978" y="246422"/>
                    <a:pt x="976545" y="262330"/>
                  </a:cubicBezTo>
                  <a:cubicBezTo>
                    <a:pt x="1033106" y="301216"/>
                    <a:pt x="1088488" y="341869"/>
                    <a:pt x="1144460" y="381933"/>
                  </a:cubicBezTo>
                  <a:cubicBezTo>
                    <a:pt x="1161546" y="394306"/>
                    <a:pt x="1178043" y="406089"/>
                    <a:pt x="1179810" y="429656"/>
                  </a:cubicBezTo>
                  <a:cubicBezTo>
                    <a:pt x="1181578" y="452045"/>
                    <a:pt x="1174508" y="470898"/>
                    <a:pt x="1155065" y="482682"/>
                  </a:cubicBezTo>
                  <a:cubicBezTo>
                    <a:pt x="1130320" y="498000"/>
                    <a:pt x="1103807" y="498589"/>
                    <a:pt x="1079651" y="482682"/>
                  </a:cubicBezTo>
                  <a:cubicBezTo>
                    <a:pt x="1045479" y="460293"/>
                    <a:pt x="1012485" y="434959"/>
                    <a:pt x="978902" y="411392"/>
                  </a:cubicBezTo>
                  <a:cubicBezTo>
                    <a:pt x="969475" y="404911"/>
                    <a:pt x="960048" y="390770"/>
                    <a:pt x="949443" y="395484"/>
                  </a:cubicBezTo>
                  <a:cubicBezTo>
                    <a:pt x="937659" y="400786"/>
                    <a:pt x="944140" y="416694"/>
                    <a:pt x="944140" y="427888"/>
                  </a:cubicBezTo>
                  <a:cubicBezTo>
                    <a:pt x="943551" y="499768"/>
                    <a:pt x="944140" y="570469"/>
                    <a:pt x="944140" y="641170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4EA8CC37-9F39-4AEA-BAAA-98804B182529}"/>
                </a:ext>
              </a:extLst>
            </p:cNvPr>
            <p:cNvSpPr/>
            <p:nvPr/>
          </p:nvSpPr>
          <p:spPr>
            <a:xfrm>
              <a:off x="2452652" y="2044833"/>
              <a:ext cx="753228" cy="583751"/>
            </a:xfrm>
            <a:custGeom>
              <a:avLst/>
              <a:gdLst>
                <a:gd name="connsiteX0" fmla="*/ 944140 w 1178350"/>
                <a:gd name="connsiteY0" fmla="*/ 641170 h 913221"/>
                <a:gd name="connsiteX1" fmla="*/ 944140 w 1178350"/>
                <a:gd name="connsiteY1" fmla="*/ 856219 h 913221"/>
                <a:gd name="connsiteX2" fmla="*/ 889936 w 1178350"/>
                <a:gd name="connsiteY2" fmla="*/ 912780 h 913221"/>
                <a:gd name="connsiteX3" fmla="*/ 724967 w 1178350"/>
                <a:gd name="connsiteY3" fmla="*/ 913369 h 913221"/>
                <a:gd name="connsiteX4" fmla="*/ 696097 w 1178350"/>
                <a:gd name="connsiteY4" fmla="*/ 883910 h 913221"/>
                <a:gd name="connsiteX5" fmla="*/ 696687 w 1178350"/>
                <a:gd name="connsiteY5" fmla="*/ 736616 h 913221"/>
                <a:gd name="connsiteX6" fmla="*/ 661336 w 1178350"/>
                <a:gd name="connsiteY6" fmla="*/ 699498 h 913221"/>
                <a:gd name="connsiteX7" fmla="*/ 519934 w 1178350"/>
                <a:gd name="connsiteY7" fmla="*/ 699498 h 913221"/>
                <a:gd name="connsiteX8" fmla="*/ 484584 w 1178350"/>
                <a:gd name="connsiteY8" fmla="*/ 736616 h 913221"/>
                <a:gd name="connsiteX9" fmla="*/ 485173 w 1178350"/>
                <a:gd name="connsiteY9" fmla="*/ 883910 h 913221"/>
                <a:gd name="connsiteX10" fmla="*/ 455714 w 1178350"/>
                <a:gd name="connsiteY10" fmla="*/ 912780 h 913221"/>
                <a:gd name="connsiteX11" fmla="*/ 293691 w 1178350"/>
                <a:gd name="connsiteY11" fmla="*/ 912191 h 913221"/>
                <a:gd name="connsiteX12" fmla="*/ 237130 w 1178350"/>
                <a:gd name="connsiteY12" fmla="*/ 855040 h 913221"/>
                <a:gd name="connsiteX13" fmla="*/ 236541 w 1178350"/>
                <a:gd name="connsiteY13" fmla="*/ 421997 h 913221"/>
                <a:gd name="connsiteX14" fmla="*/ 230649 w 1178350"/>
                <a:gd name="connsiteY14" fmla="*/ 395484 h 913221"/>
                <a:gd name="connsiteX15" fmla="*/ 208260 w 1178350"/>
                <a:gd name="connsiteY15" fmla="*/ 407267 h 913221"/>
                <a:gd name="connsiteX16" fmla="*/ 110457 w 1178350"/>
                <a:gd name="connsiteY16" fmla="*/ 477968 h 913221"/>
                <a:gd name="connsiteX17" fmla="*/ 58021 w 1178350"/>
                <a:gd name="connsiteY17" fmla="*/ 493876 h 913221"/>
                <a:gd name="connsiteX18" fmla="*/ 2638 w 1178350"/>
                <a:gd name="connsiteY18" fmla="*/ 452634 h 913221"/>
                <a:gd name="connsiteX19" fmla="*/ 25616 w 1178350"/>
                <a:gd name="connsiteY19" fmla="*/ 390770 h 913221"/>
                <a:gd name="connsiteX20" fmla="*/ 211795 w 1178350"/>
                <a:gd name="connsiteY20" fmla="*/ 256439 h 913221"/>
                <a:gd name="connsiteX21" fmla="*/ 532307 w 1178350"/>
                <a:gd name="connsiteY21" fmla="*/ 26071 h 913221"/>
                <a:gd name="connsiteX22" fmla="*/ 648963 w 1178350"/>
                <a:gd name="connsiteY22" fmla="*/ 26071 h 913221"/>
                <a:gd name="connsiteX23" fmla="*/ 770923 w 1178350"/>
                <a:gd name="connsiteY23" fmla="*/ 113858 h 913221"/>
                <a:gd name="connsiteX24" fmla="*/ 798025 w 1178350"/>
                <a:gd name="connsiteY24" fmla="*/ 102075 h 913221"/>
                <a:gd name="connsiteX25" fmla="*/ 851051 w 1178350"/>
                <a:gd name="connsiteY25" fmla="*/ 50816 h 913221"/>
                <a:gd name="connsiteX26" fmla="*/ 904076 w 1178350"/>
                <a:gd name="connsiteY26" fmla="*/ 50816 h 913221"/>
                <a:gd name="connsiteX27" fmla="*/ 944140 w 1178350"/>
                <a:gd name="connsiteY27" fmla="*/ 90880 h 913221"/>
                <a:gd name="connsiteX28" fmla="*/ 943551 w 1178350"/>
                <a:gd name="connsiteY28" fmla="*/ 199878 h 913221"/>
                <a:gd name="connsiteX29" fmla="*/ 976545 w 1178350"/>
                <a:gd name="connsiteY29" fmla="*/ 262330 h 913221"/>
                <a:gd name="connsiteX30" fmla="*/ 1144460 w 1178350"/>
                <a:gd name="connsiteY30" fmla="*/ 381933 h 913221"/>
                <a:gd name="connsiteX31" fmla="*/ 1179810 w 1178350"/>
                <a:gd name="connsiteY31" fmla="*/ 429656 h 913221"/>
                <a:gd name="connsiteX32" fmla="*/ 1155065 w 1178350"/>
                <a:gd name="connsiteY32" fmla="*/ 482682 h 913221"/>
                <a:gd name="connsiteX33" fmla="*/ 1079651 w 1178350"/>
                <a:gd name="connsiteY33" fmla="*/ 482682 h 913221"/>
                <a:gd name="connsiteX34" fmla="*/ 978902 w 1178350"/>
                <a:gd name="connsiteY34" fmla="*/ 411392 h 913221"/>
                <a:gd name="connsiteX35" fmla="*/ 949443 w 1178350"/>
                <a:gd name="connsiteY35" fmla="*/ 395484 h 913221"/>
                <a:gd name="connsiteX36" fmla="*/ 944140 w 1178350"/>
                <a:gd name="connsiteY36" fmla="*/ 427888 h 913221"/>
                <a:gd name="connsiteX37" fmla="*/ 944140 w 1178350"/>
                <a:gd name="connsiteY37" fmla="*/ 641170 h 91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178350" h="913221">
                  <a:moveTo>
                    <a:pt x="944140" y="641170"/>
                  </a:moveTo>
                  <a:cubicBezTo>
                    <a:pt x="944140" y="713049"/>
                    <a:pt x="944140" y="784339"/>
                    <a:pt x="944140" y="856219"/>
                  </a:cubicBezTo>
                  <a:cubicBezTo>
                    <a:pt x="944140" y="896872"/>
                    <a:pt x="930000" y="912191"/>
                    <a:pt x="889936" y="912780"/>
                  </a:cubicBezTo>
                  <a:cubicBezTo>
                    <a:pt x="835143" y="913369"/>
                    <a:pt x="779760" y="912191"/>
                    <a:pt x="724967" y="913369"/>
                  </a:cubicBezTo>
                  <a:cubicBezTo>
                    <a:pt x="703168" y="913958"/>
                    <a:pt x="695508" y="905710"/>
                    <a:pt x="696097" y="883910"/>
                  </a:cubicBezTo>
                  <a:cubicBezTo>
                    <a:pt x="697276" y="835009"/>
                    <a:pt x="695508" y="785518"/>
                    <a:pt x="696687" y="736616"/>
                  </a:cubicBezTo>
                  <a:cubicBezTo>
                    <a:pt x="697276" y="710693"/>
                    <a:pt x="688438" y="698909"/>
                    <a:pt x="661336" y="699498"/>
                  </a:cubicBezTo>
                  <a:cubicBezTo>
                    <a:pt x="614202" y="700677"/>
                    <a:pt x="567068" y="700677"/>
                    <a:pt x="519934" y="699498"/>
                  </a:cubicBezTo>
                  <a:cubicBezTo>
                    <a:pt x="492243" y="698909"/>
                    <a:pt x="483994" y="711282"/>
                    <a:pt x="484584" y="736616"/>
                  </a:cubicBezTo>
                  <a:cubicBezTo>
                    <a:pt x="485762" y="785518"/>
                    <a:pt x="483994" y="835009"/>
                    <a:pt x="485173" y="883910"/>
                  </a:cubicBezTo>
                  <a:cubicBezTo>
                    <a:pt x="485762" y="905710"/>
                    <a:pt x="477513" y="913369"/>
                    <a:pt x="455714" y="912780"/>
                  </a:cubicBezTo>
                  <a:cubicBezTo>
                    <a:pt x="401510" y="911601"/>
                    <a:pt x="347895" y="912780"/>
                    <a:pt x="293691" y="912191"/>
                  </a:cubicBezTo>
                  <a:cubicBezTo>
                    <a:pt x="251270" y="911601"/>
                    <a:pt x="237130" y="897461"/>
                    <a:pt x="237130" y="855040"/>
                  </a:cubicBezTo>
                  <a:cubicBezTo>
                    <a:pt x="237130" y="710693"/>
                    <a:pt x="237130" y="566345"/>
                    <a:pt x="236541" y="421997"/>
                  </a:cubicBezTo>
                  <a:cubicBezTo>
                    <a:pt x="236541" y="413159"/>
                    <a:pt x="241843" y="400197"/>
                    <a:pt x="230649" y="395484"/>
                  </a:cubicBezTo>
                  <a:cubicBezTo>
                    <a:pt x="222401" y="391949"/>
                    <a:pt x="215330" y="401965"/>
                    <a:pt x="208260" y="407267"/>
                  </a:cubicBezTo>
                  <a:cubicBezTo>
                    <a:pt x="175267" y="430834"/>
                    <a:pt x="142862" y="453812"/>
                    <a:pt x="110457" y="477968"/>
                  </a:cubicBezTo>
                  <a:cubicBezTo>
                    <a:pt x="94549" y="489752"/>
                    <a:pt x="77463" y="496233"/>
                    <a:pt x="58021" y="493876"/>
                  </a:cubicBezTo>
                  <a:cubicBezTo>
                    <a:pt x="31508" y="490930"/>
                    <a:pt x="10297" y="479736"/>
                    <a:pt x="2638" y="452634"/>
                  </a:cubicBezTo>
                  <a:cubicBezTo>
                    <a:pt x="-5021" y="427299"/>
                    <a:pt x="4406" y="406089"/>
                    <a:pt x="25616" y="390770"/>
                  </a:cubicBezTo>
                  <a:cubicBezTo>
                    <a:pt x="87479" y="345993"/>
                    <a:pt x="149343" y="301216"/>
                    <a:pt x="211795" y="256439"/>
                  </a:cubicBezTo>
                  <a:cubicBezTo>
                    <a:pt x="318436" y="179257"/>
                    <a:pt x="425077" y="102664"/>
                    <a:pt x="532307" y="26071"/>
                  </a:cubicBezTo>
                  <a:cubicBezTo>
                    <a:pt x="581208" y="-8690"/>
                    <a:pt x="599473" y="-8690"/>
                    <a:pt x="648963" y="26071"/>
                  </a:cubicBezTo>
                  <a:cubicBezTo>
                    <a:pt x="689616" y="54941"/>
                    <a:pt x="730270" y="84399"/>
                    <a:pt x="770923" y="113858"/>
                  </a:cubicBezTo>
                  <a:cubicBezTo>
                    <a:pt x="788009" y="126231"/>
                    <a:pt x="796846" y="129766"/>
                    <a:pt x="798025" y="102075"/>
                  </a:cubicBezTo>
                  <a:cubicBezTo>
                    <a:pt x="799792" y="57886"/>
                    <a:pt x="808630" y="50816"/>
                    <a:pt x="851051" y="50816"/>
                  </a:cubicBezTo>
                  <a:cubicBezTo>
                    <a:pt x="868726" y="50816"/>
                    <a:pt x="886401" y="50816"/>
                    <a:pt x="904076" y="50816"/>
                  </a:cubicBezTo>
                  <a:cubicBezTo>
                    <a:pt x="930589" y="50816"/>
                    <a:pt x="944140" y="64367"/>
                    <a:pt x="944140" y="90880"/>
                  </a:cubicBezTo>
                  <a:cubicBezTo>
                    <a:pt x="944140" y="127409"/>
                    <a:pt x="946497" y="163938"/>
                    <a:pt x="943551" y="199878"/>
                  </a:cubicBezTo>
                  <a:cubicBezTo>
                    <a:pt x="941194" y="229336"/>
                    <a:pt x="952978" y="246422"/>
                    <a:pt x="976545" y="262330"/>
                  </a:cubicBezTo>
                  <a:cubicBezTo>
                    <a:pt x="1033106" y="301216"/>
                    <a:pt x="1088488" y="341869"/>
                    <a:pt x="1144460" y="381933"/>
                  </a:cubicBezTo>
                  <a:cubicBezTo>
                    <a:pt x="1161546" y="394306"/>
                    <a:pt x="1178043" y="406089"/>
                    <a:pt x="1179810" y="429656"/>
                  </a:cubicBezTo>
                  <a:cubicBezTo>
                    <a:pt x="1181578" y="452045"/>
                    <a:pt x="1174508" y="470898"/>
                    <a:pt x="1155065" y="482682"/>
                  </a:cubicBezTo>
                  <a:cubicBezTo>
                    <a:pt x="1130320" y="498000"/>
                    <a:pt x="1103807" y="498589"/>
                    <a:pt x="1079651" y="482682"/>
                  </a:cubicBezTo>
                  <a:cubicBezTo>
                    <a:pt x="1045479" y="460293"/>
                    <a:pt x="1012485" y="434959"/>
                    <a:pt x="978902" y="411392"/>
                  </a:cubicBezTo>
                  <a:cubicBezTo>
                    <a:pt x="969475" y="404911"/>
                    <a:pt x="960048" y="390770"/>
                    <a:pt x="949443" y="395484"/>
                  </a:cubicBezTo>
                  <a:cubicBezTo>
                    <a:pt x="937659" y="400786"/>
                    <a:pt x="944140" y="416694"/>
                    <a:pt x="944140" y="427888"/>
                  </a:cubicBezTo>
                  <a:cubicBezTo>
                    <a:pt x="943551" y="499768"/>
                    <a:pt x="944140" y="570469"/>
                    <a:pt x="944140" y="641170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43F5B075-1069-47F0-A22E-951BEC02EA62}"/>
                </a:ext>
              </a:extLst>
            </p:cNvPr>
            <p:cNvSpPr/>
            <p:nvPr/>
          </p:nvSpPr>
          <p:spPr>
            <a:xfrm>
              <a:off x="3247852" y="2044833"/>
              <a:ext cx="753228" cy="583751"/>
            </a:xfrm>
            <a:custGeom>
              <a:avLst/>
              <a:gdLst>
                <a:gd name="connsiteX0" fmla="*/ 944140 w 1178350"/>
                <a:gd name="connsiteY0" fmla="*/ 641170 h 913221"/>
                <a:gd name="connsiteX1" fmla="*/ 944140 w 1178350"/>
                <a:gd name="connsiteY1" fmla="*/ 856219 h 913221"/>
                <a:gd name="connsiteX2" fmla="*/ 889936 w 1178350"/>
                <a:gd name="connsiteY2" fmla="*/ 912780 h 913221"/>
                <a:gd name="connsiteX3" fmla="*/ 724967 w 1178350"/>
                <a:gd name="connsiteY3" fmla="*/ 913369 h 913221"/>
                <a:gd name="connsiteX4" fmla="*/ 696097 w 1178350"/>
                <a:gd name="connsiteY4" fmla="*/ 883910 h 913221"/>
                <a:gd name="connsiteX5" fmla="*/ 696687 w 1178350"/>
                <a:gd name="connsiteY5" fmla="*/ 736616 h 913221"/>
                <a:gd name="connsiteX6" fmla="*/ 661336 w 1178350"/>
                <a:gd name="connsiteY6" fmla="*/ 699498 h 913221"/>
                <a:gd name="connsiteX7" fmla="*/ 519934 w 1178350"/>
                <a:gd name="connsiteY7" fmla="*/ 699498 h 913221"/>
                <a:gd name="connsiteX8" fmla="*/ 484584 w 1178350"/>
                <a:gd name="connsiteY8" fmla="*/ 736616 h 913221"/>
                <a:gd name="connsiteX9" fmla="*/ 485173 w 1178350"/>
                <a:gd name="connsiteY9" fmla="*/ 883910 h 913221"/>
                <a:gd name="connsiteX10" fmla="*/ 455714 w 1178350"/>
                <a:gd name="connsiteY10" fmla="*/ 912780 h 913221"/>
                <a:gd name="connsiteX11" fmla="*/ 293691 w 1178350"/>
                <a:gd name="connsiteY11" fmla="*/ 912191 h 913221"/>
                <a:gd name="connsiteX12" fmla="*/ 237130 w 1178350"/>
                <a:gd name="connsiteY12" fmla="*/ 855040 h 913221"/>
                <a:gd name="connsiteX13" fmla="*/ 236541 w 1178350"/>
                <a:gd name="connsiteY13" fmla="*/ 421997 h 913221"/>
                <a:gd name="connsiteX14" fmla="*/ 230649 w 1178350"/>
                <a:gd name="connsiteY14" fmla="*/ 395484 h 913221"/>
                <a:gd name="connsiteX15" fmla="*/ 208260 w 1178350"/>
                <a:gd name="connsiteY15" fmla="*/ 407267 h 913221"/>
                <a:gd name="connsiteX16" fmla="*/ 110457 w 1178350"/>
                <a:gd name="connsiteY16" fmla="*/ 477968 h 913221"/>
                <a:gd name="connsiteX17" fmla="*/ 58021 w 1178350"/>
                <a:gd name="connsiteY17" fmla="*/ 493876 h 913221"/>
                <a:gd name="connsiteX18" fmla="*/ 2638 w 1178350"/>
                <a:gd name="connsiteY18" fmla="*/ 452634 h 913221"/>
                <a:gd name="connsiteX19" fmla="*/ 25616 w 1178350"/>
                <a:gd name="connsiteY19" fmla="*/ 390770 h 913221"/>
                <a:gd name="connsiteX20" fmla="*/ 211795 w 1178350"/>
                <a:gd name="connsiteY20" fmla="*/ 256439 h 913221"/>
                <a:gd name="connsiteX21" fmla="*/ 532307 w 1178350"/>
                <a:gd name="connsiteY21" fmla="*/ 26071 h 913221"/>
                <a:gd name="connsiteX22" fmla="*/ 648963 w 1178350"/>
                <a:gd name="connsiteY22" fmla="*/ 26071 h 913221"/>
                <a:gd name="connsiteX23" fmla="*/ 770923 w 1178350"/>
                <a:gd name="connsiteY23" fmla="*/ 113858 h 913221"/>
                <a:gd name="connsiteX24" fmla="*/ 798025 w 1178350"/>
                <a:gd name="connsiteY24" fmla="*/ 102075 h 913221"/>
                <a:gd name="connsiteX25" fmla="*/ 851051 w 1178350"/>
                <a:gd name="connsiteY25" fmla="*/ 50816 h 913221"/>
                <a:gd name="connsiteX26" fmla="*/ 904076 w 1178350"/>
                <a:gd name="connsiteY26" fmla="*/ 50816 h 913221"/>
                <a:gd name="connsiteX27" fmla="*/ 944140 w 1178350"/>
                <a:gd name="connsiteY27" fmla="*/ 90880 h 913221"/>
                <a:gd name="connsiteX28" fmla="*/ 943551 w 1178350"/>
                <a:gd name="connsiteY28" fmla="*/ 199878 h 913221"/>
                <a:gd name="connsiteX29" fmla="*/ 976545 w 1178350"/>
                <a:gd name="connsiteY29" fmla="*/ 262330 h 913221"/>
                <a:gd name="connsiteX30" fmla="*/ 1144460 w 1178350"/>
                <a:gd name="connsiteY30" fmla="*/ 381933 h 913221"/>
                <a:gd name="connsiteX31" fmla="*/ 1179810 w 1178350"/>
                <a:gd name="connsiteY31" fmla="*/ 429656 h 913221"/>
                <a:gd name="connsiteX32" fmla="*/ 1155065 w 1178350"/>
                <a:gd name="connsiteY32" fmla="*/ 482682 h 913221"/>
                <a:gd name="connsiteX33" fmla="*/ 1079651 w 1178350"/>
                <a:gd name="connsiteY33" fmla="*/ 482682 h 913221"/>
                <a:gd name="connsiteX34" fmla="*/ 978902 w 1178350"/>
                <a:gd name="connsiteY34" fmla="*/ 411392 h 913221"/>
                <a:gd name="connsiteX35" fmla="*/ 949443 w 1178350"/>
                <a:gd name="connsiteY35" fmla="*/ 395484 h 913221"/>
                <a:gd name="connsiteX36" fmla="*/ 944140 w 1178350"/>
                <a:gd name="connsiteY36" fmla="*/ 427888 h 913221"/>
                <a:gd name="connsiteX37" fmla="*/ 944140 w 1178350"/>
                <a:gd name="connsiteY37" fmla="*/ 641170 h 91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178350" h="913221">
                  <a:moveTo>
                    <a:pt x="944140" y="641170"/>
                  </a:moveTo>
                  <a:cubicBezTo>
                    <a:pt x="944140" y="713049"/>
                    <a:pt x="944140" y="784339"/>
                    <a:pt x="944140" y="856219"/>
                  </a:cubicBezTo>
                  <a:cubicBezTo>
                    <a:pt x="944140" y="896872"/>
                    <a:pt x="930000" y="912191"/>
                    <a:pt x="889936" y="912780"/>
                  </a:cubicBezTo>
                  <a:cubicBezTo>
                    <a:pt x="835143" y="913369"/>
                    <a:pt x="779760" y="912191"/>
                    <a:pt x="724967" y="913369"/>
                  </a:cubicBezTo>
                  <a:cubicBezTo>
                    <a:pt x="703168" y="913958"/>
                    <a:pt x="695508" y="905710"/>
                    <a:pt x="696097" y="883910"/>
                  </a:cubicBezTo>
                  <a:cubicBezTo>
                    <a:pt x="697276" y="835009"/>
                    <a:pt x="695508" y="785518"/>
                    <a:pt x="696687" y="736616"/>
                  </a:cubicBezTo>
                  <a:cubicBezTo>
                    <a:pt x="697276" y="710693"/>
                    <a:pt x="688438" y="698909"/>
                    <a:pt x="661336" y="699498"/>
                  </a:cubicBezTo>
                  <a:cubicBezTo>
                    <a:pt x="614202" y="700677"/>
                    <a:pt x="567068" y="700677"/>
                    <a:pt x="519934" y="699498"/>
                  </a:cubicBezTo>
                  <a:cubicBezTo>
                    <a:pt x="492243" y="698909"/>
                    <a:pt x="483994" y="711282"/>
                    <a:pt x="484584" y="736616"/>
                  </a:cubicBezTo>
                  <a:cubicBezTo>
                    <a:pt x="485762" y="785518"/>
                    <a:pt x="483994" y="835009"/>
                    <a:pt x="485173" y="883910"/>
                  </a:cubicBezTo>
                  <a:cubicBezTo>
                    <a:pt x="485762" y="905710"/>
                    <a:pt x="477513" y="913369"/>
                    <a:pt x="455714" y="912780"/>
                  </a:cubicBezTo>
                  <a:cubicBezTo>
                    <a:pt x="401510" y="911601"/>
                    <a:pt x="347895" y="912780"/>
                    <a:pt x="293691" y="912191"/>
                  </a:cubicBezTo>
                  <a:cubicBezTo>
                    <a:pt x="251270" y="911601"/>
                    <a:pt x="237130" y="897461"/>
                    <a:pt x="237130" y="855040"/>
                  </a:cubicBezTo>
                  <a:cubicBezTo>
                    <a:pt x="237130" y="710693"/>
                    <a:pt x="237130" y="566345"/>
                    <a:pt x="236541" y="421997"/>
                  </a:cubicBezTo>
                  <a:cubicBezTo>
                    <a:pt x="236541" y="413159"/>
                    <a:pt x="241843" y="400197"/>
                    <a:pt x="230649" y="395484"/>
                  </a:cubicBezTo>
                  <a:cubicBezTo>
                    <a:pt x="222401" y="391949"/>
                    <a:pt x="215330" y="401965"/>
                    <a:pt x="208260" y="407267"/>
                  </a:cubicBezTo>
                  <a:cubicBezTo>
                    <a:pt x="175267" y="430834"/>
                    <a:pt x="142862" y="453812"/>
                    <a:pt x="110457" y="477968"/>
                  </a:cubicBezTo>
                  <a:cubicBezTo>
                    <a:pt x="94549" y="489752"/>
                    <a:pt x="77463" y="496233"/>
                    <a:pt x="58021" y="493876"/>
                  </a:cubicBezTo>
                  <a:cubicBezTo>
                    <a:pt x="31508" y="490930"/>
                    <a:pt x="10297" y="479736"/>
                    <a:pt x="2638" y="452634"/>
                  </a:cubicBezTo>
                  <a:cubicBezTo>
                    <a:pt x="-5021" y="427299"/>
                    <a:pt x="4406" y="406089"/>
                    <a:pt x="25616" y="390770"/>
                  </a:cubicBezTo>
                  <a:cubicBezTo>
                    <a:pt x="87479" y="345993"/>
                    <a:pt x="149343" y="301216"/>
                    <a:pt x="211795" y="256439"/>
                  </a:cubicBezTo>
                  <a:cubicBezTo>
                    <a:pt x="318436" y="179257"/>
                    <a:pt x="425077" y="102664"/>
                    <a:pt x="532307" y="26071"/>
                  </a:cubicBezTo>
                  <a:cubicBezTo>
                    <a:pt x="581208" y="-8690"/>
                    <a:pt x="599473" y="-8690"/>
                    <a:pt x="648963" y="26071"/>
                  </a:cubicBezTo>
                  <a:cubicBezTo>
                    <a:pt x="689616" y="54941"/>
                    <a:pt x="730270" y="84399"/>
                    <a:pt x="770923" y="113858"/>
                  </a:cubicBezTo>
                  <a:cubicBezTo>
                    <a:pt x="788009" y="126231"/>
                    <a:pt x="796846" y="129766"/>
                    <a:pt x="798025" y="102075"/>
                  </a:cubicBezTo>
                  <a:cubicBezTo>
                    <a:pt x="799792" y="57886"/>
                    <a:pt x="808630" y="50816"/>
                    <a:pt x="851051" y="50816"/>
                  </a:cubicBezTo>
                  <a:cubicBezTo>
                    <a:pt x="868726" y="50816"/>
                    <a:pt x="886401" y="50816"/>
                    <a:pt x="904076" y="50816"/>
                  </a:cubicBezTo>
                  <a:cubicBezTo>
                    <a:pt x="930589" y="50816"/>
                    <a:pt x="944140" y="64367"/>
                    <a:pt x="944140" y="90880"/>
                  </a:cubicBezTo>
                  <a:cubicBezTo>
                    <a:pt x="944140" y="127409"/>
                    <a:pt x="946497" y="163938"/>
                    <a:pt x="943551" y="199878"/>
                  </a:cubicBezTo>
                  <a:cubicBezTo>
                    <a:pt x="941194" y="229336"/>
                    <a:pt x="952978" y="246422"/>
                    <a:pt x="976545" y="262330"/>
                  </a:cubicBezTo>
                  <a:cubicBezTo>
                    <a:pt x="1033106" y="301216"/>
                    <a:pt x="1088488" y="341869"/>
                    <a:pt x="1144460" y="381933"/>
                  </a:cubicBezTo>
                  <a:cubicBezTo>
                    <a:pt x="1161546" y="394306"/>
                    <a:pt x="1178043" y="406089"/>
                    <a:pt x="1179810" y="429656"/>
                  </a:cubicBezTo>
                  <a:cubicBezTo>
                    <a:pt x="1181578" y="452045"/>
                    <a:pt x="1174508" y="470898"/>
                    <a:pt x="1155065" y="482682"/>
                  </a:cubicBezTo>
                  <a:cubicBezTo>
                    <a:pt x="1130320" y="498000"/>
                    <a:pt x="1103807" y="498589"/>
                    <a:pt x="1079651" y="482682"/>
                  </a:cubicBezTo>
                  <a:cubicBezTo>
                    <a:pt x="1045479" y="460293"/>
                    <a:pt x="1012485" y="434959"/>
                    <a:pt x="978902" y="411392"/>
                  </a:cubicBezTo>
                  <a:cubicBezTo>
                    <a:pt x="969475" y="404911"/>
                    <a:pt x="960048" y="390770"/>
                    <a:pt x="949443" y="395484"/>
                  </a:cubicBezTo>
                  <a:cubicBezTo>
                    <a:pt x="937659" y="400786"/>
                    <a:pt x="944140" y="416694"/>
                    <a:pt x="944140" y="427888"/>
                  </a:cubicBezTo>
                  <a:cubicBezTo>
                    <a:pt x="943551" y="499768"/>
                    <a:pt x="944140" y="570469"/>
                    <a:pt x="944140" y="641170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4DBD6EA9-4F2F-49F2-B7B6-BDEAFB88C6E1}"/>
                </a:ext>
              </a:extLst>
            </p:cNvPr>
            <p:cNvSpPr/>
            <p:nvPr/>
          </p:nvSpPr>
          <p:spPr>
            <a:xfrm>
              <a:off x="4043052" y="2044833"/>
              <a:ext cx="753228" cy="583751"/>
            </a:xfrm>
            <a:custGeom>
              <a:avLst/>
              <a:gdLst>
                <a:gd name="connsiteX0" fmla="*/ 944140 w 1178350"/>
                <a:gd name="connsiteY0" fmla="*/ 641170 h 913221"/>
                <a:gd name="connsiteX1" fmla="*/ 944140 w 1178350"/>
                <a:gd name="connsiteY1" fmla="*/ 856219 h 913221"/>
                <a:gd name="connsiteX2" fmla="*/ 889936 w 1178350"/>
                <a:gd name="connsiteY2" fmla="*/ 912780 h 913221"/>
                <a:gd name="connsiteX3" fmla="*/ 724967 w 1178350"/>
                <a:gd name="connsiteY3" fmla="*/ 913369 h 913221"/>
                <a:gd name="connsiteX4" fmla="*/ 696097 w 1178350"/>
                <a:gd name="connsiteY4" fmla="*/ 883910 h 913221"/>
                <a:gd name="connsiteX5" fmla="*/ 696687 w 1178350"/>
                <a:gd name="connsiteY5" fmla="*/ 736616 h 913221"/>
                <a:gd name="connsiteX6" fmla="*/ 661336 w 1178350"/>
                <a:gd name="connsiteY6" fmla="*/ 699498 h 913221"/>
                <a:gd name="connsiteX7" fmla="*/ 519934 w 1178350"/>
                <a:gd name="connsiteY7" fmla="*/ 699498 h 913221"/>
                <a:gd name="connsiteX8" fmla="*/ 484584 w 1178350"/>
                <a:gd name="connsiteY8" fmla="*/ 736616 h 913221"/>
                <a:gd name="connsiteX9" fmla="*/ 485173 w 1178350"/>
                <a:gd name="connsiteY9" fmla="*/ 883910 h 913221"/>
                <a:gd name="connsiteX10" fmla="*/ 455714 w 1178350"/>
                <a:gd name="connsiteY10" fmla="*/ 912780 h 913221"/>
                <a:gd name="connsiteX11" fmla="*/ 293691 w 1178350"/>
                <a:gd name="connsiteY11" fmla="*/ 912191 h 913221"/>
                <a:gd name="connsiteX12" fmla="*/ 237130 w 1178350"/>
                <a:gd name="connsiteY12" fmla="*/ 855040 h 913221"/>
                <a:gd name="connsiteX13" fmla="*/ 236541 w 1178350"/>
                <a:gd name="connsiteY13" fmla="*/ 421997 h 913221"/>
                <a:gd name="connsiteX14" fmla="*/ 230649 w 1178350"/>
                <a:gd name="connsiteY14" fmla="*/ 395484 h 913221"/>
                <a:gd name="connsiteX15" fmla="*/ 208260 w 1178350"/>
                <a:gd name="connsiteY15" fmla="*/ 407267 h 913221"/>
                <a:gd name="connsiteX16" fmla="*/ 110457 w 1178350"/>
                <a:gd name="connsiteY16" fmla="*/ 477968 h 913221"/>
                <a:gd name="connsiteX17" fmla="*/ 58021 w 1178350"/>
                <a:gd name="connsiteY17" fmla="*/ 493876 h 913221"/>
                <a:gd name="connsiteX18" fmla="*/ 2638 w 1178350"/>
                <a:gd name="connsiteY18" fmla="*/ 452634 h 913221"/>
                <a:gd name="connsiteX19" fmla="*/ 25616 w 1178350"/>
                <a:gd name="connsiteY19" fmla="*/ 390770 h 913221"/>
                <a:gd name="connsiteX20" fmla="*/ 211795 w 1178350"/>
                <a:gd name="connsiteY20" fmla="*/ 256439 h 913221"/>
                <a:gd name="connsiteX21" fmla="*/ 532307 w 1178350"/>
                <a:gd name="connsiteY21" fmla="*/ 26071 h 913221"/>
                <a:gd name="connsiteX22" fmla="*/ 648963 w 1178350"/>
                <a:gd name="connsiteY22" fmla="*/ 26071 h 913221"/>
                <a:gd name="connsiteX23" fmla="*/ 770923 w 1178350"/>
                <a:gd name="connsiteY23" fmla="*/ 113858 h 913221"/>
                <a:gd name="connsiteX24" fmla="*/ 798025 w 1178350"/>
                <a:gd name="connsiteY24" fmla="*/ 102075 h 913221"/>
                <a:gd name="connsiteX25" fmla="*/ 851051 w 1178350"/>
                <a:gd name="connsiteY25" fmla="*/ 50816 h 913221"/>
                <a:gd name="connsiteX26" fmla="*/ 904076 w 1178350"/>
                <a:gd name="connsiteY26" fmla="*/ 50816 h 913221"/>
                <a:gd name="connsiteX27" fmla="*/ 944140 w 1178350"/>
                <a:gd name="connsiteY27" fmla="*/ 90880 h 913221"/>
                <a:gd name="connsiteX28" fmla="*/ 943551 w 1178350"/>
                <a:gd name="connsiteY28" fmla="*/ 199878 h 913221"/>
                <a:gd name="connsiteX29" fmla="*/ 976545 w 1178350"/>
                <a:gd name="connsiteY29" fmla="*/ 262330 h 913221"/>
                <a:gd name="connsiteX30" fmla="*/ 1144460 w 1178350"/>
                <a:gd name="connsiteY30" fmla="*/ 381933 h 913221"/>
                <a:gd name="connsiteX31" fmla="*/ 1179810 w 1178350"/>
                <a:gd name="connsiteY31" fmla="*/ 429656 h 913221"/>
                <a:gd name="connsiteX32" fmla="*/ 1155065 w 1178350"/>
                <a:gd name="connsiteY32" fmla="*/ 482682 h 913221"/>
                <a:gd name="connsiteX33" fmla="*/ 1079651 w 1178350"/>
                <a:gd name="connsiteY33" fmla="*/ 482682 h 913221"/>
                <a:gd name="connsiteX34" fmla="*/ 978902 w 1178350"/>
                <a:gd name="connsiteY34" fmla="*/ 411392 h 913221"/>
                <a:gd name="connsiteX35" fmla="*/ 949443 w 1178350"/>
                <a:gd name="connsiteY35" fmla="*/ 395484 h 913221"/>
                <a:gd name="connsiteX36" fmla="*/ 944140 w 1178350"/>
                <a:gd name="connsiteY36" fmla="*/ 427888 h 913221"/>
                <a:gd name="connsiteX37" fmla="*/ 944140 w 1178350"/>
                <a:gd name="connsiteY37" fmla="*/ 641170 h 91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178350" h="913221">
                  <a:moveTo>
                    <a:pt x="944140" y="641170"/>
                  </a:moveTo>
                  <a:cubicBezTo>
                    <a:pt x="944140" y="713049"/>
                    <a:pt x="944140" y="784339"/>
                    <a:pt x="944140" y="856219"/>
                  </a:cubicBezTo>
                  <a:cubicBezTo>
                    <a:pt x="944140" y="896872"/>
                    <a:pt x="930000" y="912191"/>
                    <a:pt x="889936" y="912780"/>
                  </a:cubicBezTo>
                  <a:cubicBezTo>
                    <a:pt x="835143" y="913369"/>
                    <a:pt x="779760" y="912191"/>
                    <a:pt x="724967" y="913369"/>
                  </a:cubicBezTo>
                  <a:cubicBezTo>
                    <a:pt x="703168" y="913958"/>
                    <a:pt x="695508" y="905710"/>
                    <a:pt x="696097" y="883910"/>
                  </a:cubicBezTo>
                  <a:cubicBezTo>
                    <a:pt x="697276" y="835009"/>
                    <a:pt x="695508" y="785518"/>
                    <a:pt x="696687" y="736616"/>
                  </a:cubicBezTo>
                  <a:cubicBezTo>
                    <a:pt x="697276" y="710693"/>
                    <a:pt x="688438" y="698909"/>
                    <a:pt x="661336" y="699498"/>
                  </a:cubicBezTo>
                  <a:cubicBezTo>
                    <a:pt x="614202" y="700677"/>
                    <a:pt x="567068" y="700677"/>
                    <a:pt x="519934" y="699498"/>
                  </a:cubicBezTo>
                  <a:cubicBezTo>
                    <a:pt x="492243" y="698909"/>
                    <a:pt x="483994" y="711282"/>
                    <a:pt x="484584" y="736616"/>
                  </a:cubicBezTo>
                  <a:cubicBezTo>
                    <a:pt x="485762" y="785518"/>
                    <a:pt x="483994" y="835009"/>
                    <a:pt x="485173" y="883910"/>
                  </a:cubicBezTo>
                  <a:cubicBezTo>
                    <a:pt x="485762" y="905710"/>
                    <a:pt x="477513" y="913369"/>
                    <a:pt x="455714" y="912780"/>
                  </a:cubicBezTo>
                  <a:cubicBezTo>
                    <a:pt x="401510" y="911601"/>
                    <a:pt x="347895" y="912780"/>
                    <a:pt x="293691" y="912191"/>
                  </a:cubicBezTo>
                  <a:cubicBezTo>
                    <a:pt x="251270" y="911601"/>
                    <a:pt x="237130" y="897461"/>
                    <a:pt x="237130" y="855040"/>
                  </a:cubicBezTo>
                  <a:cubicBezTo>
                    <a:pt x="237130" y="710693"/>
                    <a:pt x="237130" y="566345"/>
                    <a:pt x="236541" y="421997"/>
                  </a:cubicBezTo>
                  <a:cubicBezTo>
                    <a:pt x="236541" y="413159"/>
                    <a:pt x="241843" y="400197"/>
                    <a:pt x="230649" y="395484"/>
                  </a:cubicBezTo>
                  <a:cubicBezTo>
                    <a:pt x="222401" y="391949"/>
                    <a:pt x="215330" y="401965"/>
                    <a:pt x="208260" y="407267"/>
                  </a:cubicBezTo>
                  <a:cubicBezTo>
                    <a:pt x="175267" y="430834"/>
                    <a:pt x="142862" y="453812"/>
                    <a:pt x="110457" y="477968"/>
                  </a:cubicBezTo>
                  <a:cubicBezTo>
                    <a:pt x="94549" y="489752"/>
                    <a:pt x="77463" y="496233"/>
                    <a:pt x="58021" y="493876"/>
                  </a:cubicBezTo>
                  <a:cubicBezTo>
                    <a:pt x="31508" y="490930"/>
                    <a:pt x="10297" y="479736"/>
                    <a:pt x="2638" y="452634"/>
                  </a:cubicBezTo>
                  <a:cubicBezTo>
                    <a:pt x="-5021" y="427299"/>
                    <a:pt x="4406" y="406089"/>
                    <a:pt x="25616" y="390770"/>
                  </a:cubicBezTo>
                  <a:cubicBezTo>
                    <a:pt x="87479" y="345993"/>
                    <a:pt x="149343" y="301216"/>
                    <a:pt x="211795" y="256439"/>
                  </a:cubicBezTo>
                  <a:cubicBezTo>
                    <a:pt x="318436" y="179257"/>
                    <a:pt x="425077" y="102664"/>
                    <a:pt x="532307" y="26071"/>
                  </a:cubicBezTo>
                  <a:cubicBezTo>
                    <a:pt x="581208" y="-8690"/>
                    <a:pt x="599473" y="-8690"/>
                    <a:pt x="648963" y="26071"/>
                  </a:cubicBezTo>
                  <a:cubicBezTo>
                    <a:pt x="689616" y="54941"/>
                    <a:pt x="730270" y="84399"/>
                    <a:pt x="770923" y="113858"/>
                  </a:cubicBezTo>
                  <a:cubicBezTo>
                    <a:pt x="788009" y="126231"/>
                    <a:pt x="796846" y="129766"/>
                    <a:pt x="798025" y="102075"/>
                  </a:cubicBezTo>
                  <a:cubicBezTo>
                    <a:pt x="799792" y="57886"/>
                    <a:pt x="808630" y="50816"/>
                    <a:pt x="851051" y="50816"/>
                  </a:cubicBezTo>
                  <a:cubicBezTo>
                    <a:pt x="868726" y="50816"/>
                    <a:pt x="886401" y="50816"/>
                    <a:pt x="904076" y="50816"/>
                  </a:cubicBezTo>
                  <a:cubicBezTo>
                    <a:pt x="930589" y="50816"/>
                    <a:pt x="944140" y="64367"/>
                    <a:pt x="944140" y="90880"/>
                  </a:cubicBezTo>
                  <a:cubicBezTo>
                    <a:pt x="944140" y="127409"/>
                    <a:pt x="946497" y="163938"/>
                    <a:pt x="943551" y="199878"/>
                  </a:cubicBezTo>
                  <a:cubicBezTo>
                    <a:pt x="941194" y="229336"/>
                    <a:pt x="952978" y="246422"/>
                    <a:pt x="976545" y="262330"/>
                  </a:cubicBezTo>
                  <a:cubicBezTo>
                    <a:pt x="1033106" y="301216"/>
                    <a:pt x="1088488" y="341869"/>
                    <a:pt x="1144460" y="381933"/>
                  </a:cubicBezTo>
                  <a:cubicBezTo>
                    <a:pt x="1161546" y="394306"/>
                    <a:pt x="1178043" y="406089"/>
                    <a:pt x="1179810" y="429656"/>
                  </a:cubicBezTo>
                  <a:cubicBezTo>
                    <a:pt x="1181578" y="452045"/>
                    <a:pt x="1174508" y="470898"/>
                    <a:pt x="1155065" y="482682"/>
                  </a:cubicBezTo>
                  <a:cubicBezTo>
                    <a:pt x="1130320" y="498000"/>
                    <a:pt x="1103807" y="498589"/>
                    <a:pt x="1079651" y="482682"/>
                  </a:cubicBezTo>
                  <a:cubicBezTo>
                    <a:pt x="1045479" y="460293"/>
                    <a:pt x="1012485" y="434959"/>
                    <a:pt x="978902" y="411392"/>
                  </a:cubicBezTo>
                  <a:cubicBezTo>
                    <a:pt x="969475" y="404911"/>
                    <a:pt x="960048" y="390770"/>
                    <a:pt x="949443" y="395484"/>
                  </a:cubicBezTo>
                  <a:cubicBezTo>
                    <a:pt x="937659" y="400786"/>
                    <a:pt x="944140" y="416694"/>
                    <a:pt x="944140" y="427888"/>
                  </a:cubicBezTo>
                  <a:cubicBezTo>
                    <a:pt x="943551" y="499768"/>
                    <a:pt x="944140" y="570469"/>
                    <a:pt x="944140" y="641170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5C0C991C-142E-4106-A58B-1AC621EE7145}"/>
                </a:ext>
              </a:extLst>
            </p:cNvPr>
            <p:cNvSpPr/>
            <p:nvPr/>
          </p:nvSpPr>
          <p:spPr>
            <a:xfrm>
              <a:off x="4838252" y="2044833"/>
              <a:ext cx="753228" cy="583751"/>
            </a:xfrm>
            <a:custGeom>
              <a:avLst/>
              <a:gdLst>
                <a:gd name="connsiteX0" fmla="*/ 944140 w 1178350"/>
                <a:gd name="connsiteY0" fmla="*/ 641170 h 913221"/>
                <a:gd name="connsiteX1" fmla="*/ 944140 w 1178350"/>
                <a:gd name="connsiteY1" fmla="*/ 856219 h 913221"/>
                <a:gd name="connsiteX2" fmla="*/ 889936 w 1178350"/>
                <a:gd name="connsiteY2" fmla="*/ 912780 h 913221"/>
                <a:gd name="connsiteX3" fmla="*/ 724967 w 1178350"/>
                <a:gd name="connsiteY3" fmla="*/ 913369 h 913221"/>
                <a:gd name="connsiteX4" fmla="*/ 696097 w 1178350"/>
                <a:gd name="connsiteY4" fmla="*/ 883910 h 913221"/>
                <a:gd name="connsiteX5" fmla="*/ 696687 w 1178350"/>
                <a:gd name="connsiteY5" fmla="*/ 736616 h 913221"/>
                <a:gd name="connsiteX6" fmla="*/ 661336 w 1178350"/>
                <a:gd name="connsiteY6" fmla="*/ 699498 h 913221"/>
                <a:gd name="connsiteX7" fmla="*/ 519934 w 1178350"/>
                <a:gd name="connsiteY7" fmla="*/ 699498 h 913221"/>
                <a:gd name="connsiteX8" fmla="*/ 484584 w 1178350"/>
                <a:gd name="connsiteY8" fmla="*/ 736616 h 913221"/>
                <a:gd name="connsiteX9" fmla="*/ 485173 w 1178350"/>
                <a:gd name="connsiteY9" fmla="*/ 883910 h 913221"/>
                <a:gd name="connsiteX10" fmla="*/ 455714 w 1178350"/>
                <a:gd name="connsiteY10" fmla="*/ 912780 h 913221"/>
                <a:gd name="connsiteX11" fmla="*/ 293691 w 1178350"/>
                <a:gd name="connsiteY11" fmla="*/ 912191 h 913221"/>
                <a:gd name="connsiteX12" fmla="*/ 237130 w 1178350"/>
                <a:gd name="connsiteY12" fmla="*/ 855040 h 913221"/>
                <a:gd name="connsiteX13" fmla="*/ 236541 w 1178350"/>
                <a:gd name="connsiteY13" fmla="*/ 421997 h 913221"/>
                <a:gd name="connsiteX14" fmla="*/ 230649 w 1178350"/>
                <a:gd name="connsiteY14" fmla="*/ 395484 h 913221"/>
                <a:gd name="connsiteX15" fmla="*/ 208260 w 1178350"/>
                <a:gd name="connsiteY15" fmla="*/ 407267 h 913221"/>
                <a:gd name="connsiteX16" fmla="*/ 110457 w 1178350"/>
                <a:gd name="connsiteY16" fmla="*/ 477968 h 913221"/>
                <a:gd name="connsiteX17" fmla="*/ 58021 w 1178350"/>
                <a:gd name="connsiteY17" fmla="*/ 493876 h 913221"/>
                <a:gd name="connsiteX18" fmla="*/ 2638 w 1178350"/>
                <a:gd name="connsiteY18" fmla="*/ 452634 h 913221"/>
                <a:gd name="connsiteX19" fmla="*/ 25616 w 1178350"/>
                <a:gd name="connsiteY19" fmla="*/ 390770 h 913221"/>
                <a:gd name="connsiteX20" fmla="*/ 211795 w 1178350"/>
                <a:gd name="connsiteY20" fmla="*/ 256439 h 913221"/>
                <a:gd name="connsiteX21" fmla="*/ 532307 w 1178350"/>
                <a:gd name="connsiteY21" fmla="*/ 26071 h 913221"/>
                <a:gd name="connsiteX22" fmla="*/ 648963 w 1178350"/>
                <a:gd name="connsiteY22" fmla="*/ 26071 h 913221"/>
                <a:gd name="connsiteX23" fmla="*/ 770923 w 1178350"/>
                <a:gd name="connsiteY23" fmla="*/ 113858 h 913221"/>
                <a:gd name="connsiteX24" fmla="*/ 798025 w 1178350"/>
                <a:gd name="connsiteY24" fmla="*/ 102075 h 913221"/>
                <a:gd name="connsiteX25" fmla="*/ 851051 w 1178350"/>
                <a:gd name="connsiteY25" fmla="*/ 50816 h 913221"/>
                <a:gd name="connsiteX26" fmla="*/ 904076 w 1178350"/>
                <a:gd name="connsiteY26" fmla="*/ 50816 h 913221"/>
                <a:gd name="connsiteX27" fmla="*/ 944140 w 1178350"/>
                <a:gd name="connsiteY27" fmla="*/ 90880 h 913221"/>
                <a:gd name="connsiteX28" fmla="*/ 943551 w 1178350"/>
                <a:gd name="connsiteY28" fmla="*/ 199878 h 913221"/>
                <a:gd name="connsiteX29" fmla="*/ 976545 w 1178350"/>
                <a:gd name="connsiteY29" fmla="*/ 262330 h 913221"/>
                <a:gd name="connsiteX30" fmla="*/ 1144460 w 1178350"/>
                <a:gd name="connsiteY30" fmla="*/ 381933 h 913221"/>
                <a:gd name="connsiteX31" fmla="*/ 1179810 w 1178350"/>
                <a:gd name="connsiteY31" fmla="*/ 429656 h 913221"/>
                <a:gd name="connsiteX32" fmla="*/ 1155065 w 1178350"/>
                <a:gd name="connsiteY32" fmla="*/ 482682 h 913221"/>
                <a:gd name="connsiteX33" fmla="*/ 1079651 w 1178350"/>
                <a:gd name="connsiteY33" fmla="*/ 482682 h 913221"/>
                <a:gd name="connsiteX34" fmla="*/ 978902 w 1178350"/>
                <a:gd name="connsiteY34" fmla="*/ 411392 h 913221"/>
                <a:gd name="connsiteX35" fmla="*/ 949443 w 1178350"/>
                <a:gd name="connsiteY35" fmla="*/ 395484 h 913221"/>
                <a:gd name="connsiteX36" fmla="*/ 944140 w 1178350"/>
                <a:gd name="connsiteY36" fmla="*/ 427888 h 913221"/>
                <a:gd name="connsiteX37" fmla="*/ 944140 w 1178350"/>
                <a:gd name="connsiteY37" fmla="*/ 641170 h 91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178350" h="913221">
                  <a:moveTo>
                    <a:pt x="944140" y="641170"/>
                  </a:moveTo>
                  <a:cubicBezTo>
                    <a:pt x="944140" y="713049"/>
                    <a:pt x="944140" y="784339"/>
                    <a:pt x="944140" y="856219"/>
                  </a:cubicBezTo>
                  <a:cubicBezTo>
                    <a:pt x="944140" y="896872"/>
                    <a:pt x="930000" y="912191"/>
                    <a:pt x="889936" y="912780"/>
                  </a:cubicBezTo>
                  <a:cubicBezTo>
                    <a:pt x="835143" y="913369"/>
                    <a:pt x="779760" y="912191"/>
                    <a:pt x="724967" y="913369"/>
                  </a:cubicBezTo>
                  <a:cubicBezTo>
                    <a:pt x="703168" y="913958"/>
                    <a:pt x="695508" y="905710"/>
                    <a:pt x="696097" y="883910"/>
                  </a:cubicBezTo>
                  <a:cubicBezTo>
                    <a:pt x="697276" y="835009"/>
                    <a:pt x="695508" y="785518"/>
                    <a:pt x="696687" y="736616"/>
                  </a:cubicBezTo>
                  <a:cubicBezTo>
                    <a:pt x="697276" y="710693"/>
                    <a:pt x="688438" y="698909"/>
                    <a:pt x="661336" y="699498"/>
                  </a:cubicBezTo>
                  <a:cubicBezTo>
                    <a:pt x="614202" y="700677"/>
                    <a:pt x="567068" y="700677"/>
                    <a:pt x="519934" y="699498"/>
                  </a:cubicBezTo>
                  <a:cubicBezTo>
                    <a:pt x="492243" y="698909"/>
                    <a:pt x="483994" y="711282"/>
                    <a:pt x="484584" y="736616"/>
                  </a:cubicBezTo>
                  <a:cubicBezTo>
                    <a:pt x="485762" y="785518"/>
                    <a:pt x="483994" y="835009"/>
                    <a:pt x="485173" y="883910"/>
                  </a:cubicBezTo>
                  <a:cubicBezTo>
                    <a:pt x="485762" y="905710"/>
                    <a:pt x="477513" y="913369"/>
                    <a:pt x="455714" y="912780"/>
                  </a:cubicBezTo>
                  <a:cubicBezTo>
                    <a:pt x="401510" y="911601"/>
                    <a:pt x="347895" y="912780"/>
                    <a:pt x="293691" y="912191"/>
                  </a:cubicBezTo>
                  <a:cubicBezTo>
                    <a:pt x="251270" y="911601"/>
                    <a:pt x="237130" y="897461"/>
                    <a:pt x="237130" y="855040"/>
                  </a:cubicBezTo>
                  <a:cubicBezTo>
                    <a:pt x="237130" y="710693"/>
                    <a:pt x="237130" y="566345"/>
                    <a:pt x="236541" y="421997"/>
                  </a:cubicBezTo>
                  <a:cubicBezTo>
                    <a:pt x="236541" y="413159"/>
                    <a:pt x="241843" y="400197"/>
                    <a:pt x="230649" y="395484"/>
                  </a:cubicBezTo>
                  <a:cubicBezTo>
                    <a:pt x="222401" y="391949"/>
                    <a:pt x="215330" y="401965"/>
                    <a:pt x="208260" y="407267"/>
                  </a:cubicBezTo>
                  <a:cubicBezTo>
                    <a:pt x="175267" y="430834"/>
                    <a:pt x="142862" y="453812"/>
                    <a:pt x="110457" y="477968"/>
                  </a:cubicBezTo>
                  <a:cubicBezTo>
                    <a:pt x="94549" y="489752"/>
                    <a:pt x="77463" y="496233"/>
                    <a:pt x="58021" y="493876"/>
                  </a:cubicBezTo>
                  <a:cubicBezTo>
                    <a:pt x="31508" y="490930"/>
                    <a:pt x="10297" y="479736"/>
                    <a:pt x="2638" y="452634"/>
                  </a:cubicBezTo>
                  <a:cubicBezTo>
                    <a:pt x="-5021" y="427299"/>
                    <a:pt x="4406" y="406089"/>
                    <a:pt x="25616" y="390770"/>
                  </a:cubicBezTo>
                  <a:cubicBezTo>
                    <a:pt x="87479" y="345993"/>
                    <a:pt x="149343" y="301216"/>
                    <a:pt x="211795" y="256439"/>
                  </a:cubicBezTo>
                  <a:cubicBezTo>
                    <a:pt x="318436" y="179257"/>
                    <a:pt x="425077" y="102664"/>
                    <a:pt x="532307" y="26071"/>
                  </a:cubicBezTo>
                  <a:cubicBezTo>
                    <a:pt x="581208" y="-8690"/>
                    <a:pt x="599473" y="-8690"/>
                    <a:pt x="648963" y="26071"/>
                  </a:cubicBezTo>
                  <a:cubicBezTo>
                    <a:pt x="689616" y="54941"/>
                    <a:pt x="730270" y="84399"/>
                    <a:pt x="770923" y="113858"/>
                  </a:cubicBezTo>
                  <a:cubicBezTo>
                    <a:pt x="788009" y="126231"/>
                    <a:pt x="796846" y="129766"/>
                    <a:pt x="798025" y="102075"/>
                  </a:cubicBezTo>
                  <a:cubicBezTo>
                    <a:pt x="799792" y="57886"/>
                    <a:pt x="808630" y="50816"/>
                    <a:pt x="851051" y="50816"/>
                  </a:cubicBezTo>
                  <a:cubicBezTo>
                    <a:pt x="868726" y="50816"/>
                    <a:pt x="886401" y="50816"/>
                    <a:pt x="904076" y="50816"/>
                  </a:cubicBezTo>
                  <a:cubicBezTo>
                    <a:pt x="930589" y="50816"/>
                    <a:pt x="944140" y="64367"/>
                    <a:pt x="944140" y="90880"/>
                  </a:cubicBezTo>
                  <a:cubicBezTo>
                    <a:pt x="944140" y="127409"/>
                    <a:pt x="946497" y="163938"/>
                    <a:pt x="943551" y="199878"/>
                  </a:cubicBezTo>
                  <a:cubicBezTo>
                    <a:pt x="941194" y="229336"/>
                    <a:pt x="952978" y="246422"/>
                    <a:pt x="976545" y="262330"/>
                  </a:cubicBezTo>
                  <a:cubicBezTo>
                    <a:pt x="1033106" y="301216"/>
                    <a:pt x="1088488" y="341869"/>
                    <a:pt x="1144460" y="381933"/>
                  </a:cubicBezTo>
                  <a:cubicBezTo>
                    <a:pt x="1161546" y="394306"/>
                    <a:pt x="1178043" y="406089"/>
                    <a:pt x="1179810" y="429656"/>
                  </a:cubicBezTo>
                  <a:cubicBezTo>
                    <a:pt x="1181578" y="452045"/>
                    <a:pt x="1174508" y="470898"/>
                    <a:pt x="1155065" y="482682"/>
                  </a:cubicBezTo>
                  <a:cubicBezTo>
                    <a:pt x="1130320" y="498000"/>
                    <a:pt x="1103807" y="498589"/>
                    <a:pt x="1079651" y="482682"/>
                  </a:cubicBezTo>
                  <a:cubicBezTo>
                    <a:pt x="1045479" y="460293"/>
                    <a:pt x="1012485" y="434959"/>
                    <a:pt x="978902" y="411392"/>
                  </a:cubicBezTo>
                  <a:cubicBezTo>
                    <a:pt x="969475" y="404911"/>
                    <a:pt x="960048" y="390770"/>
                    <a:pt x="949443" y="395484"/>
                  </a:cubicBezTo>
                  <a:cubicBezTo>
                    <a:pt x="937659" y="400786"/>
                    <a:pt x="944140" y="416694"/>
                    <a:pt x="944140" y="427888"/>
                  </a:cubicBezTo>
                  <a:cubicBezTo>
                    <a:pt x="943551" y="499768"/>
                    <a:pt x="944140" y="570469"/>
                    <a:pt x="944140" y="641170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9B5243FF-4616-45F6-B7CC-70D9A07788BB}"/>
                </a:ext>
              </a:extLst>
            </p:cNvPr>
            <p:cNvSpPr/>
            <p:nvPr/>
          </p:nvSpPr>
          <p:spPr>
            <a:xfrm>
              <a:off x="5633452" y="2044833"/>
              <a:ext cx="753228" cy="583751"/>
            </a:xfrm>
            <a:custGeom>
              <a:avLst/>
              <a:gdLst>
                <a:gd name="connsiteX0" fmla="*/ 944140 w 1178350"/>
                <a:gd name="connsiteY0" fmla="*/ 641170 h 913221"/>
                <a:gd name="connsiteX1" fmla="*/ 944140 w 1178350"/>
                <a:gd name="connsiteY1" fmla="*/ 856219 h 913221"/>
                <a:gd name="connsiteX2" fmla="*/ 889936 w 1178350"/>
                <a:gd name="connsiteY2" fmla="*/ 912780 h 913221"/>
                <a:gd name="connsiteX3" fmla="*/ 724967 w 1178350"/>
                <a:gd name="connsiteY3" fmla="*/ 913369 h 913221"/>
                <a:gd name="connsiteX4" fmla="*/ 696097 w 1178350"/>
                <a:gd name="connsiteY4" fmla="*/ 883910 h 913221"/>
                <a:gd name="connsiteX5" fmla="*/ 696687 w 1178350"/>
                <a:gd name="connsiteY5" fmla="*/ 736616 h 913221"/>
                <a:gd name="connsiteX6" fmla="*/ 661336 w 1178350"/>
                <a:gd name="connsiteY6" fmla="*/ 699498 h 913221"/>
                <a:gd name="connsiteX7" fmla="*/ 519934 w 1178350"/>
                <a:gd name="connsiteY7" fmla="*/ 699498 h 913221"/>
                <a:gd name="connsiteX8" fmla="*/ 484584 w 1178350"/>
                <a:gd name="connsiteY8" fmla="*/ 736616 h 913221"/>
                <a:gd name="connsiteX9" fmla="*/ 485173 w 1178350"/>
                <a:gd name="connsiteY9" fmla="*/ 883910 h 913221"/>
                <a:gd name="connsiteX10" fmla="*/ 455714 w 1178350"/>
                <a:gd name="connsiteY10" fmla="*/ 912780 h 913221"/>
                <a:gd name="connsiteX11" fmla="*/ 293691 w 1178350"/>
                <a:gd name="connsiteY11" fmla="*/ 912191 h 913221"/>
                <a:gd name="connsiteX12" fmla="*/ 237130 w 1178350"/>
                <a:gd name="connsiteY12" fmla="*/ 855040 h 913221"/>
                <a:gd name="connsiteX13" fmla="*/ 236541 w 1178350"/>
                <a:gd name="connsiteY13" fmla="*/ 421997 h 913221"/>
                <a:gd name="connsiteX14" fmla="*/ 230649 w 1178350"/>
                <a:gd name="connsiteY14" fmla="*/ 395484 h 913221"/>
                <a:gd name="connsiteX15" fmla="*/ 208260 w 1178350"/>
                <a:gd name="connsiteY15" fmla="*/ 407267 h 913221"/>
                <a:gd name="connsiteX16" fmla="*/ 110457 w 1178350"/>
                <a:gd name="connsiteY16" fmla="*/ 477968 h 913221"/>
                <a:gd name="connsiteX17" fmla="*/ 58021 w 1178350"/>
                <a:gd name="connsiteY17" fmla="*/ 493876 h 913221"/>
                <a:gd name="connsiteX18" fmla="*/ 2638 w 1178350"/>
                <a:gd name="connsiteY18" fmla="*/ 452634 h 913221"/>
                <a:gd name="connsiteX19" fmla="*/ 25616 w 1178350"/>
                <a:gd name="connsiteY19" fmla="*/ 390770 h 913221"/>
                <a:gd name="connsiteX20" fmla="*/ 211795 w 1178350"/>
                <a:gd name="connsiteY20" fmla="*/ 256439 h 913221"/>
                <a:gd name="connsiteX21" fmla="*/ 532307 w 1178350"/>
                <a:gd name="connsiteY21" fmla="*/ 26071 h 913221"/>
                <a:gd name="connsiteX22" fmla="*/ 648963 w 1178350"/>
                <a:gd name="connsiteY22" fmla="*/ 26071 h 913221"/>
                <a:gd name="connsiteX23" fmla="*/ 770923 w 1178350"/>
                <a:gd name="connsiteY23" fmla="*/ 113858 h 913221"/>
                <a:gd name="connsiteX24" fmla="*/ 798025 w 1178350"/>
                <a:gd name="connsiteY24" fmla="*/ 102075 h 913221"/>
                <a:gd name="connsiteX25" fmla="*/ 851051 w 1178350"/>
                <a:gd name="connsiteY25" fmla="*/ 50816 h 913221"/>
                <a:gd name="connsiteX26" fmla="*/ 904076 w 1178350"/>
                <a:gd name="connsiteY26" fmla="*/ 50816 h 913221"/>
                <a:gd name="connsiteX27" fmla="*/ 944140 w 1178350"/>
                <a:gd name="connsiteY27" fmla="*/ 90880 h 913221"/>
                <a:gd name="connsiteX28" fmla="*/ 943551 w 1178350"/>
                <a:gd name="connsiteY28" fmla="*/ 199878 h 913221"/>
                <a:gd name="connsiteX29" fmla="*/ 976545 w 1178350"/>
                <a:gd name="connsiteY29" fmla="*/ 262330 h 913221"/>
                <a:gd name="connsiteX30" fmla="*/ 1144460 w 1178350"/>
                <a:gd name="connsiteY30" fmla="*/ 381933 h 913221"/>
                <a:gd name="connsiteX31" fmla="*/ 1179810 w 1178350"/>
                <a:gd name="connsiteY31" fmla="*/ 429656 h 913221"/>
                <a:gd name="connsiteX32" fmla="*/ 1155065 w 1178350"/>
                <a:gd name="connsiteY32" fmla="*/ 482682 h 913221"/>
                <a:gd name="connsiteX33" fmla="*/ 1079651 w 1178350"/>
                <a:gd name="connsiteY33" fmla="*/ 482682 h 913221"/>
                <a:gd name="connsiteX34" fmla="*/ 978902 w 1178350"/>
                <a:gd name="connsiteY34" fmla="*/ 411392 h 913221"/>
                <a:gd name="connsiteX35" fmla="*/ 949443 w 1178350"/>
                <a:gd name="connsiteY35" fmla="*/ 395484 h 913221"/>
                <a:gd name="connsiteX36" fmla="*/ 944140 w 1178350"/>
                <a:gd name="connsiteY36" fmla="*/ 427888 h 913221"/>
                <a:gd name="connsiteX37" fmla="*/ 944140 w 1178350"/>
                <a:gd name="connsiteY37" fmla="*/ 641170 h 91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178350" h="913221">
                  <a:moveTo>
                    <a:pt x="944140" y="641170"/>
                  </a:moveTo>
                  <a:cubicBezTo>
                    <a:pt x="944140" y="713049"/>
                    <a:pt x="944140" y="784339"/>
                    <a:pt x="944140" y="856219"/>
                  </a:cubicBezTo>
                  <a:cubicBezTo>
                    <a:pt x="944140" y="896872"/>
                    <a:pt x="930000" y="912191"/>
                    <a:pt x="889936" y="912780"/>
                  </a:cubicBezTo>
                  <a:cubicBezTo>
                    <a:pt x="835143" y="913369"/>
                    <a:pt x="779760" y="912191"/>
                    <a:pt x="724967" y="913369"/>
                  </a:cubicBezTo>
                  <a:cubicBezTo>
                    <a:pt x="703168" y="913958"/>
                    <a:pt x="695508" y="905710"/>
                    <a:pt x="696097" y="883910"/>
                  </a:cubicBezTo>
                  <a:cubicBezTo>
                    <a:pt x="697276" y="835009"/>
                    <a:pt x="695508" y="785518"/>
                    <a:pt x="696687" y="736616"/>
                  </a:cubicBezTo>
                  <a:cubicBezTo>
                    <a:pt x="697276" y="710693"/>
                    <a:pt x="688438" y="698909"/>
                    <a:pt x="661336" y="699498"/>
                  </a:cubicBezTo>
                  <a:cubicBezTo>
                    <a:pt x="614202" y="700677"/>
                    <a:pt x="567068" y="700677"/>
                    <a:pt x="519934" y="699498"/>
                  </a:cubicBezTo>
                  <a:cubicBezTo>
                    <a:pt x="492243" y="698909"/>
                    <a:pt x="483994" y="711282"/>
                    <a:pt x="484584" y="736616"/>
                  </a:cubicBezTo>
                  <a:cubicBezTo>
                    <a:pt x="485762" y="785518"/>
                    <a:pt x="483994" y="835009"/>
                    <a:pt x="485173" y="883910"/>
                  </a:cubicBezTo>
                  <a:cubicBezTo>
                    <a:pt x="485762" y="905710"/>
                    <a:pt x="477513" y="913369"/>
                    <a:pt x="455714" y="912780"/>
                  </a:cubicBezTo>
                  <a:cubicBezTo>
                    <a:pt x="401510" y="911601"/>
                    <a:pt x="347895" y="912780"/>
                    <a:pt x="293691" y="912191"/>
                  </a:cubicBezTo>
                  <a:cubicBezTo>
                    <a:pt x="251270" y="911601"/>
                    <a:pt x="237130" y="897461"/>
                    <a:pt x="237130" y="855040"/>
                  </a:cubicBezTo>
                  <a:cubicBezTo>
                    <a:pt x="237130" y="710693"/>
                    <a:pt x="237130" y="566345"/>
                    <a:pt x="236541" y="421997"/>
                  </a:cubicBezTo>
                  <a:cubicBezTo>
                    <a:pt x="236541" y="413159"/>
                    <a:pt x="241843" y="400197"/>
                    <a:pt x="230649" y="395484"/>
                  </a:cubicBezTo>
                  <a:cubicBezTo>
                    <a:pt x="222401" y="391949"/>
                    <a:pt x="215330" y="401965"/>
                    <a:pt x="208260" y="407267"/>
                  </a:cubicBezTo>
                  <a:cubicBezTo>
                    <a:pt x="175267" y="430834"/>
                    <a:pt x="142862" y="453812"/>
                    <a:pt x="110457" y="477968"/>
                  </a:cubicBezTo>
                  <a:cubicBezTo>
                    <a:pt x="94549" y="489752"/>
                    <a:pt x="77463" y="496233"/>
                    <a:pt x="58021" y="493876"/>
                  </a:cubicBezTo>
                  <a:cubicBezTo>
                    <a:pt x="31508" y="490930"/>
                    <a:pt x="10297" y="479736"/>
                    <a:pt x="2638" y="452634"/>
                  </a:cubicBezTo>
                  <a:cubicBezTo>
                    <a:pt x="-5021" y="427299"/>
                    <a:pt x="4406" y="406089"/>
                    <a:pt x="25616" y="390770"/>
                  </a:cubicBezTo>
                  <a:cubicBezTo>
                    <a:pt x="87479" y="345993"/>
                    <a:pt x="149343" y="301216"/>
                    <a:pt x="211795" y="256439"/>
                  </a:cubicBezTo>
                  <a:cubicBezTo>
                    <a:pt x="318436" y="179257"/>
                    <a:pt x="425077" y="102664"/>
                    <a:pt x="532307" y="26071"/>
                  </a:cubicBezTo>
                  <a:cubicBezTo>
                    <a:pt x="581208" y="-8690"/>
                    <a:pt x="599473" y="-8690"/>
                    <a:pt x="648963" y="26071"/>
                  </a:cubicBezTo>
                  <a:cubicBezTo>
                    <a:pt x="689616" y="54941"/>
                    <a:pt x="730270" y="84399"/>
                    <a:pt x="770923" y="113858"/>
                  </a:cubicBezTo>
                  <a:cubicBezTo>
                    <a:pt x="788009" y="126231"/>
                    <a:pt x="796846" y="129766"/>
                    <a:pt x="798025" y="102075"/>
                  </a:cubicBezTo>
                  <a:cubicBezTo>
                    <a:pt x="799792" y="57886"/>
                    <a:pt x="808630" y="50816"/>
                    <a:pt x="851051" y="50816"/>
                  </a:cubicBezTo>
                  <a:cubicBezTo>
                    <a:pt x="868726" y="50816"/>
                    <a:pt x="886401" y="50816"/>
                    <a:pt x="904076" y="50816"/>
                  </a:cubicBezTo>
                  <a:cubicBezTo>
                    <a:pt x="930589" y="50816"/>
                    <a:pt x="944140" y="64367"/>
                    <a:pt x="944140" y="90880"/>
                  </a:cubicBezTo>
                  <a:cubicBezTo>
                    <a:pt x="944140" y="127409"/>
                    <a:pt x="946497" y="163938"/>
                    <a:pt x="943551" y="199878"/>
                  </a:cubicBezTo>
                  <a:cubicBezTo>
                    <a:pt x="941194" y="229336"/>
                    <a:pt x="952978" y="246422"/>
                    <a:pt x="976545" y="262330"/>
                  </a:cubicBezTo>
                  <a:cubicBezTo>
                    <a:pt x="1033106" y="301216"/>
                    <a:pt x="1088488" y="341869"/>
                    <a:pt x="1144460" y="381933"/>
                  </a:cubicBezTo>
                  <a:cubicBezTo>
                    <a:pt x="1161546" y="394306"/>
                    <a:pt x="1178043" y="406089"/>
                    <a:pt x="1179810" y="429656"/>
                  </a:cubicBezTo>
                  <a:cubicBezTo>
                    <a:pt x="1181578" y="452045"/>
                    <a:pt x="1174508" y="470898"/>
                    <a:pt x="1155065" y="482682"/>
                  </a:cubicBezTo>
                  <a:cubicBezTo>
                    <a:pt x="1130320" y="498000"/>
                    <a:pt x="1103807" y="498589"/>
                    <a:pt x="1079651" y="482682"/>
                  </a:cubicBezTo>
                  <a:cubicBezTo>
                    <a:pt x="1045479" y="460293"/>
                    <a:pt x="1012485" y="434959"/>
                    <a:pt x="978902" y="411392"/>
                  </a:cubicBezTo>
                  <a:cubicBezTo>
                    <a:pt x="969475" y="404911"/>
                    <a:pt x="960048" y="390770"/>
                    <a:pt x="949443" y="395484"/>
                  </a:cubicBezTo>
                  <a:cubicBezTo>
                    <a:pt x="937659" y="400786"/>
                    <a:pt x="944140" y="416694"/>
                    <a:pt x="944140" y="427888"/>
                  </a:cubicBezTo>
                  <a:cubicBezTo>
                    <a:pt x="943551" y="499768"/>
                    <a:pt x="944140" y="570469"/>
                    <a:pt x="944140" y="641170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095A109B-3E71-4A2B-80FD-671FFC483A7B}"/>
                </a:ext>
              </a:extLst>
            </p:cNvPr>
            <p:cNvSpPr/>
            <p:nvPr/>
          </p:nvSpPr>
          <p:spPr>
            <a:xfrm>
              <a:off x="6428652" y="2044833"/>
              <a:ext cx="753228" cy="583751"/>
            </a:xfrm>
            <a:custGeom>
              <a:avLst/>
              <a:gdLst>
                <a:gd name="connsiteX0" fmla="*/ 944140 w 1178350"/>
                <a:gd name="connsiteY0" fmla="*/ 641170 h 913221"/>
                <a:gd name="connsiteX1" fmla="*/ 944140 w 1178350"/>
                <a:gd name="connsiteY1" fmla="*/ 856219 h 913221"/>
                <a:gd name="connsiteX2" fmla="*/ 889936 w 1178350"/>
                <a:gd name="connsiteY2" fmla="*/ 912780 h 913221"/>
                <a:gd name="connsiteX3" fmla="*/ 724967 w 1178350"/>
                <a:gd name="connsiteY3" fmla="*/ 913369 h 913221"/>
                <a:gd name="connsiteX4" fmla="*/ 696097 w 1178350"/>
                <a:gd name="connsiteY4" fmla="*/ 883910 h 913221"/>
                <a:gd name="connsiteX5" fmla="*/ 696687 w 1178350"/>
                <a:gd name="connsiteY5" fmla="*/ 736616 h 913221"/>
                <a:gd name="connsiteX6" fmla="*/ 661336 w 1178350"/>
                <a:gd name="connsiteY6" fmla="*/ 699498 h 913221"/>
                <a:gd name="connsiteX7" fmla="*/ 519934 w 1178350"/>
                <a:gd name="connsiteY7" fmla="*/ 699498 h 913221"/>
                <a:gd name="connsiteX8" fmla="*/ 484584 w 1178350"/>
                <a:gd name="connsiteY8" fmla="*/ 736616 h 913221"/>
                <a:gd name="connsiteX9" fmla="*/ 485173 w 1178350"/>
                <a:gd name="connsiteY9" fmla="*/ 883910 h 913221"/>
                <a:gd name="connsiteX10" fmla="*/ 455714 w 1178350"/>
                <a:gd name="connsiteY10" fmla="*/ 912780 h 913221"/>
                <a:gd name="connsiteX11" fmla="*/ 293691 w 1178350"/>
                <a:gd name="connsiteY11" fmla="*/ 912191 h 913221"/>
                <a:gd name="connsiteX12" fmla="*/ 237130 w 1178350"/>
                <a:gd name="connsiteY12" fmla="*/ 855040 h 913221"/>
                <a:gd name="connsiteX13" fmla="*/ 236541 w 1178350"/>
                <a:gd name="connsiteY13" fmla="*/ 421997 h 913221"/>
                <a:gd name="connsiteX14" fmla="*/ 230649 w 1178350"/>
                <a:gd name="connsiteY14" fmla="*/ 395484 h 913221"/>
                <a:gd name="connsiteX15" fmla="*/ 208260 w 1178350"/>
                <a:gd name="connsiteY15" fmla="*/ 407267 h 913221"/>
                <a:gd name="connsiteX16" fmla="*/ 110457 w 1178350"/>
                <a:gd name="connsiteY16" fmla="*/ 477968 h 913221"/>
                <a:gd name="connsiteX17" fmla="*/ 58021 w 1178350"/>
                <a:gd name="connsiteY17" fmla="*/ 493876 h 913221"/>
                <a:gd name="connsiteX18" fmla="*/ 2638 w 1178350"/>
                <a:gd name="connsiteY18" fmla="*/ 452634 h 913221"/>
                <a:gd name="connsiteX19" fmla="*/ 25616 w 1178350"/>
                <a:gd name="connsiteY19" fmla="*/ 390770 h 913221"/>
                <a:gd name="connsiteX20" fmla="*/ 211795 w 1178350"/>
                <a:gd name="connsiteY20" fmla="*/ 256439 h 913221"/>
                <a:gd name="connsiteX21" fmla="*/ 532307 w 1178350"/>
                <a:gd name="connsiteY21" fmla="*/ 26071 h 913221"/>
                <a:gd name="connsiteX22" fmla="*/ 648963 w 1178350"/>
                <a:gd name="connsiteY22" fmla="*/ 26071 h 913221"/>
                <a:gd name="connsiteX23" fmla="*/ 770923 w 1178350"/>
                <a:gd name="connsiteY23" fmla="*/ 113858 h 913221"/>
                <a:gd name="connsiteX24" fmla="*/ 798025 w 1178350"/>
                <a:gd name="connsiteY24" fmla="*/ 102075 h 913221"/>
                <a:gd name="connsiteX25" fmla="*/ 851051 w 1178350"/>
                <a:gd name="connsiteY25" fmla="*/ 50816 h 913221"/>
                <a:gd name="connsiteX26" fmla="*/ 904076 w 1178350"/>
                <a:gd name="connsiteY26" fmla="*/ 50816 h 913221"/>
                <a:gd name="connsiteX27" fmla="*/ 944140 w 1178350"/>
                <a:gd name="connsiteY27" fmla="*/ 90880 h 913221"/>
                <a:gd name="connsiteX28" fmla="*/ 943551 w 1178350"/>
                <a:gd name="connsiteY28" fmla="*/ 199878 h 913221"/>
                <a:gd name="connsiteX29" fmla="*/ 976545 w 1178350"/>
                <a:gd name="connsiteY29" fmla="*/ 262330 h 913221"/>
                <a:gd name="connsiteX30" fmla="*/ 1144460 w 1178350"/>
                <a:gd name="connsiteY30" fmla="*/ 381933 h 913221"/>
                <a:gd name="connsiteX31" fmla="*/ 1179810 w 1178350"/>
                <a:gd name="connsiteY31" fmla="*/ 429656 h 913221"/>
                <a:gd name="connsiteX32" fmla="*/ 1155065 w 1178350"/>
                <a:gd name="connsiteY32" fmla="*/ 482682 h 913221"/>
                <a:gd name="connsiteX33" fmla="*/ 1079651 w 1178350"/>
                <a:gd name="connsiteY33" fmla="*/ 482682 h 913221"/>
                <a:gd name="connsiteX34" fmla="*/ 978902 w 1178350"/>
                <a:gd name="connsiteY34" fmla="*/ 411392 h 913221"/>
                <a:gd name="connsiteX35" fmla="*/ 949443 w 1178350"/>
                <a:gd name="connsiteY35" fmla="*/ 395484 h 913221"/>
                <a:gd name="connsiteX36" fmla="*/ 944140 w 1178350"/>
                <a:gd name="connsiteY36" fmla="*/ 427888 h 913221"/>
                <a:gd name="connsiteX37" fmla="*/ 944140 w 1178350"/>
                <a:gd name="connsiteY37" fmla="*/ 641170 h 91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178350" h="913221">
                  <a:moveTo>
                    <a:pt x="944140" y="641170"/>
                  </a:moveTo>
                  <a:cubicBezTo>
                    <a:pt x="944140" y="713049"/>
                    <a:pt x="944140" y="784339"/>
                    <a:pt x="944140" y="856219"/>
                  </a:cubicBezTo>
                  <a:cubicBezTo>
                    <a:pt x="944140" y="896872"/>
                    <a:pt x="930000" y="912191"/>
                    <a:pt x="889936" y="912780"/>
                  </a:cubicBezTo>
                  <a:cubicBezTo>
                    <a:pt x="835143" y="913369"/>
                    <a:pt x="779760" y="912191"/>
                    <a:pt x="724967" y="913369"/>
                  </a:cubicBezTo>
                  <a:cubicBezTo>
                    <a:pt x="703168" y="913958"/>
                    <a:pt x="695508" y="905710"/>
                    <a:pt x="696097" y="883910"/>
                  </a:cubicBezTo>
                  <a:cubicBezTo>
                    <a:pt x="697276" y="835009"/>
                    <a:pt x="695508" y="785518"/>
                    <a:pt x="696687" y="736616"/>
                  </a:cubicBezTo>
                  <a:cubicBezTo>
                    <a:pt x="697276" y="710693"/>
                    <a:pt x="688438" y="698909"/>
                    <a:pt x="661336" y="699498"/>
                  </a:cubicBezTo>
                  <a:cubicBezTo>
                    <a:pt x="614202" y="700677"/>
                    <a:pt x="567068" y="700677"/>
                    <a:pt x="519934" y="699498"/>
                  </a:cubicBezTo>
                  <a:cubicBezTo>
                    <a:pt x="492243" y="698909"/>
                    <a:pt x="483994" y="711282"/>
                    <a:pt x="484584" y="736616"/>
                  </a:cubicBezTo>
                  <a:cubicBezTo>
                    <a:pt x="485762" y="785518"/>
                    <a:pt x="483994" y="835009"/>
                    <a:pt x="485173" y="883910"/>
                  </a:cubicBezTo>
                  <a:cubicBezTo>
                    <a:pt x="485762" y="905710"/>
                    <a:pt x="477513" y="913369"/>
                    <a:pt x="455714" y="912780"/>
                  </a:cubicBezTo>
                  <a:cubicBezTo>
                    <a:pt x="401510" y="911601"/>
                    <a:pt x="347895" y="912780"/>
                    <a:pt x="293691" y="912191"/>
                  </a:cubicBezTo>
                  <a:cubicBezTo>
                    <a:pt x="251270" y="911601"/>
                    <a:pt x="237130" y="897461"/>
                    <a:pt x="237130" y="855040"/>
                  </a:cubicBezTo>
                  <a:cubicBezTo>
                    <a:pt x="237130" y="710693"/>
                    <a:pt x="237130" y="566345"/>
                    <a:pt x="236541" y="421997"/>
                  </a:cubicBezTo>
                  <a:cubicBezTo>
                    <a:pt x="236541" y="413159"/>
                    <a:pt x="241843" y="400197"/>
                    <a:pt x="230649" y="395484"/>
                  </a:cubicBezTo>
                  <a:cubicBezTo>
                    <a:pt x="222401" y="391949"/>
                    <a:pt x="215330" y="401965"/>
                    <a:pt x="208260" y="407267"/>
                  </a:cubicBezTo>
                  <a:cubicBezTo>
                    <a:pt x="175267" y="430834"/>
                    <a:pt x="142862" y="453812"/>
                    <a:pt x="110457" y="477968"/>
                  </a:cubicBezTo>
                  <a:cubicBezTo>
                    <a:pt x="94549" y="489752"/>
                    <a:pt x="77463" y="496233"/>
                    <a:pt x="58021" y="493876"/>
                  </a:cubicBezTo>
                  <a:cubicBezTo>
                    <a:pt x="31508" y="490930"/>
                    <a:pt x="10297" y="479736"/>
                    <a:pt x="2638" y="452634"/>
                  </a:cubicBezTo>
                  <a:cubicBezTo>
                    <a:pt x="-5021" y="427299"/>
                    <a:pt x="4406" y="406089"/>
                    <a:pt x="25616" y="390770"/>
                  </a:cubicBezTo>
                  <a:cubicBezTo>
                    <a:pt x="87479" y="345993"/>
                    <a:pt x="149343" y="301216"/>
                    <a:pt x="211795" y="256439"/>
                  </a:cubicBezTo>
                  <a:cubicBezTo>
                    <a:pt x="318436" y="179257"/>
                    <a:pt x="425077" y="102664"/>
                    <a:pt x="532307" y="26071"/>
                  </a:cubicBezTo>
                  <a:cubicBezTo>
                    <a:pt x="581208" y="-8690"/>
                    <a:pt x="599473" y="-8690"/>
                    <a:pt x="648963" y="26071"/>
                  </a:cubicBezTo>
                  <a:cubicBezTo>
                    <a:pt x="689616" y="54941"/>
                    <a:pt x="730270" y="84399"/>
                    <a:pt x="770923" y="113858"/>
                  </a:cubicBezTo>
                  <a:cubicBezTo>
                    <a:pt x="788009" y="126231"/>
                    <a:pt x="796846" y="129766"/>
                    <a:pt x="798025" y="102075"/>
                  </a:cubicBezTo>
                  <a:cubicBezTo>
                    <a:pt x="799792" y="57886"/>
                    <a:pt x="808630" y="50816"/>
                    <a:pt x="851051" y="50816"/>
                  </a:cubicBezTo>
                  <a:cubicBezTo>
                    <a:pt x="868726" y="50816"/>
                    <a:pt x="886401" y="50816"/>
                    <a:pt x="904076" y="50816"/>
                  </a:cubicBezTo>
                  <a:cubicBezTo>
                    <a:pt x="930589" y="50816"/>
                    <a:pt x="944140" y="64367"/>
                    <a:pt x="944140" y="90880"/>
                  </a:cubicBezTo>
                  <a:cubicBezTo>
                    <a:pt x="944140" y="127409"/>
                    <a:pt x="946497" y="163938"/>
                    <a:pt x="943551" y="199878"/>
                  </a:cubicBezTo>
                  <a:cubicBezTo>
                    <a:pt x="941194" y="229336"/>
                    <a:pt x="952978" y="246422"/>
                    <a:pt x="976545" y="262330"/>
                  </a:cubicBezTo>
                  <a:cubicBezTo>
                    <a:pt x="1033106" y="301216"/>
                    <a:pt x="1088488" y="341869"/>
                    <a:pt x="1144460" y="381933"/>
                  </a:cubicBezTo>
                  <a:cubicBezTo>
                    <a:pt x="1161546" y="394306"/>
                    <a:pt x="1178043" y="406089"/>
                    <a:pt x="1179810" y="429656"/>
                  </a:cubicBezTo>
                  <a:cubicBezTo>
                    <a:pt x="1181578" y="452045"/>
                    <a:pt x="1174508" y="470898"/>
                    <a:pt x="1155065" y="482682"/>
                  </a:cubicBezTo>
                  <a:cubicBezTo>
                    <a:pt x="1130320" y="498000"/>
                    <a:pt x="1103807" y="498589"/>
                    <a:pt x="1079651" y="482682"/>
                  </a:cubicBezTo>
                  <a:cubicBezTo>
                    <a:pt x="1045479" y="460293"/>
                    <a:pt x="1012485" y="434959"/>
                    <a:pt x="978902" y="411392"/>
                  </a:cubicBezTo>
                  <a:cubicBezTo>
                    <a:pt x="969475" y="404911"/>
                    <a:pt x="960048" y="390770"/>
                    <a:pt x="949443" y="395484"/>
                  </a:cubicBezTo>
                  <a:cubicBezTo>
                    <a:pt x="937659" y="400786"/>
                    <a:pt x="944140" y="416694"/>
                    <a:pt x="944140" y="427888"/>
                  </a:cubicBezTo>
                  <a:cubicBezTo>
                    <a:pt x="943551" y="499768"/>
                    <a:pt x="944140" y="570469"/>
                    <a:pt x="944140" y="641170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2A541C28-0E9F-4935-A253-F48FC6317200}"/>
                </a:ext>
              </a:extLst>
            </p:cNvPr>
            <p:cNvSpPr/>
            <p:nvPr/>
          </p:nvSpPr>
          <p:spPr>
            <a:xfrm>
              <a:off x="7223852" y="2044833"/>
              <a:ext cx="753228" cy="583751"/>
            </a:xfrm>
            <a:custGeom>
              <a:avLst/>
              <a:gdLst>
                <a:gd name="connsiteX0" fmla="*/ 944140 w 1178350"/>
                <a:gd name="connsiteY0" fmla="*/ 641170 h 913221"/>
                <a:gd name="connsiteX1" fmla="*/ 944140 w 1178350"/>
                <a:gd name="connsiteY1" fmla="*/ 856219 h 913221"/>
                <a:gd name="connsiteX2" fmla="*/ 889936 w 1178350"/>
                <a:gd name="connsiteY2" fmla="*/ 912780 h 913221"/>
                <a:gd name="connsiteX3" fmla="*/ 724967 w 1178350"/>
                <a:gd name="connsiteY3" fmla="*/ 913369 h 913221"/>
                <a:gd name="connsiteX4" fmla="*/ 696097 w 1178350"/>
                <a:gd name="connsiteY4" fmla="*/ 883910 h 913221"/>
                <a:gd name="connsiteX5" fmla="*/ 696687 w 1178350"/>
                <a:gd name="connsiteY5" fmla="*/ 736616 h 913221"/>
                <a:gd name="connsiteX6" fmla="*/ 661336 w 1178350"/>
                <a:gd name="connsiteY6" fmla="*/ 699498 h 913221"/>
                <a:gd name="connsiteX7" fmla="*/ 519934 w 1178350"/>
                <a:gd name="connsiteY7" fmla="*/ 699498 h 913221"/>
                <a:gd name="connsiteX8" fmla="*/ 484584 w 1178350"/>
                <a:gd name="connsiteY8" fmla="*/ 736616 h 913221"/>
                <a:gd name="connsiteX9" fmla="*/ 485173 w 1178350"/>
                <a:gd name="connsiteY9" fmla="*/ 883910 h 913221"/>
                <a:gd name="connsiteX10" fmla="*/ 455714 w 1178350"/>
                <a:gd name="connsiteY10" fmla="*/ 912780 h 913221"/>
                <a:gd name="connsiteX11" fmla="*/ 293691 w 1178350"/>
                <a:gd name="connsiteY11" fmla="*/ 912191 h 913221"/>
                <a:gd name="connsiteX12" fmla="*/ 237130 w 1178350"/>
                <a:gd name="connsiteY12" fmla="*/ 855040 h 913221"/>
                <a:gd name="connsiteX13" fmla="*/ 236541 w 1178350"/>
                <a:gd name="connsiteY13" fmla="*/ 421997 h 913221"/>
                <a:gd name="connsiteX14" fmla="*/ 230649 w 1178350"/>
                <a:gd name="connsiteY14" fmla="*/ 395484 h 913221"/>
                <a:gd name="connsiteX15" fmla="*/ 208260 w 1178350"/>
                <a:gd name="connsiteY15" fmla="*/ 407267 h 913221"/>
                <a:gd name="connsiteX16" fmla="*/ 110457 w 1178350"/>
                <a:gd name="connsiteY16" fmla="*/ 477968 h 913221"/>
                <a:gd name="connsiteX17" fmla="*/ 58021 w 1178350"/>
                <a:gd name="connsiteY17" fmla="*/ 493876 h 913221"/>
                <a:gd name="connsiteX18" fmla="*/ 2638 w 1178350"/>
                <a:gd name="connsiteY18" fmla="*/ 452634 h 913221"/>
                <a:gd name="connsiteX19" fmla="*/ 25616 w 1178350"/>
                <a:gd name="connsiteY19" fmla="*/ 390770 h 913221"/>
                <a:gd name="connsiteX20" fmla="*/ 211795 w 1178350"/>
                <a:gd name="connsiteY20" fmla="*/ 256439 h 913221"/>
                <a:gd name="connsiteX21" fmla="*/ 532307 w 1178350"/>
                <a:gd name="connsiteY21" fmla="*/ 26071 h 913221"/>
                <a:gd name="connsiteX22" fmla="*/ 648963 w 1178350"/>
                <a:gd name="connsiteY22" fmla="*/ 26071 h 913221"/>
                <a:gd name="connsiteX23" fmla="*/ 770923 w 1178350"/>
                <a:gd name="connsiteY23" fmla="*/ 113858 h 913221"/>
                <a:gd name="connsiteX24" fmla="*/ 798025 w 1178350"/>
                <a:gd name="connsiteY24" fmla="*/ 102075 h 913221"/>
                <a:gd name="connsiteX25" fmla="*/ 851051 w 1178350"/>
                <a:gd name="connsiteY25" fmla="*/ 50816 h 913221"/>
                <a:gd name="connsiteX26" fmla="*/ 904076 w 1178350"/>
                <a:gd name="connsiteY26" fmla="*/ 50816 h 913221"/>
                <a:gd name="connsiteX27" fmla="*/ 944140 w 1178350"/>
                <a:gd name="connsiteY27" fmla="*/ 90880 h 913221"/>
                <a:gd name="connsiteX28" fmla="*/ 943551 w 1178350"/>
                <a:gd name="connsiteY28" fmla="*/ 199878 h 913221"/>
                <a:gd name="connsiteX29" fmla="*/ 976545 w 1178350"/>
                <a:gd name="connsiteY29" fmla="*/ 262330 h 913221"/>
                <a:gd name="connsiteX30" fmla="*/ 1144460 w 1178350"/>
                <a:gd name="connsiteY30" fmla="*/ 381933 h 913221"/>
                <a:gd name="connsiteX31" fmla="*/ 1179810 w 1178350"/>
                <a:gd name="connsiteY31" fmla="*/ 429656 h 913221"/>
                <a:gd name="connsiteX32" fmla="*/ 1155065 w 1178350"/>
                <a:gd name="connsiteY32" fmla="*/ 482682 h 913221"/>
                <a:gd name="connsiteX33" fmla="*/ 1079651 w 1178350"/>
                <a:gd name="connsiteY33" fmla="*/ 482682 h 913221"/>
                <a:gd name="connsiteX34" fmla="*/ 978902 w 1178350"/>
                <a:gd name="connsiteY34" fmla="*/ 411392 h 913221"/>
                <a:gd name="connsiteX35" fmla="*/ 949443 w 1178350"/>
                <a:gd name="connsiteY35" fmla="*/ 395484 h 913221"/>
                <a:gd name="connsiteX36" fmla="*/ 944140 w 1178350"/>
                <a:gd name="connsiteY36" fmla="*/ 427888 h 913221"/>
                <a:gd name="connsiteX37" fmla="*/ 944140 w 1178350"/>
                <a:gd name="connsiteY37" fmla="*/ 641170 h 91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178350" h="913221">
                  <a:moveTo>
                    <a:pt x="944140" y="641170"/>
                  </a:moveTo>
                  <a:cubicBezTo>
                    <a:pt x="944140" y="713049"/>
                    <a:pt x="944140" y="784339"/>
                    <a:pt x="944140" y="856219"/>
                  </a:cubicBezTo>
                  <a:cubicBezTo>
                    <a:pt x="944140" y="896872"/>
                    <a:pt x="930000" y="912191"/>
                    <a:pt x="889936" y="912780"/>
                  </a:cubicBezTo>
                  <a:cubicBezTo>
                    <a:pt x="835143" y="913369"/>
                    <a:pt x="779760" y="912191"/>
                    <a:pt x="724967" y="913369"/>
                  </a:cubicBezTo>
                  <a:cubicBezTo>
                    <a:pt x="703168" y="913958"/>
                    <a:pt x="695508" y="905710"/>
                    <a:pt x="696097" y="883910"/>
                  </a:cubicBezTo>
                  <a:cubicBezTo>
                    <a:pt x="697276" y="835009"/>
                    <a:pt x="695508" y="785518"/>
                    <a:pt x="696687" y="736616"/>
                  </a:cubicBezTo>
                  <a:cubicBezTo>
                    <a:pt x="697276" y="710693"/>
                    <a:pt x="688438" y="698909"/>
                    <a:pt x="661336" y="699498"/>
                  </a:cubicBezTo>
                  <a:cubicBezTo>
                    <a:pt x="614202" y="700677"/>
                    <a:pt x="567068" y="700677"/>
                    <a:pt x="519934" y="699498"/>
                  </a:cubicBezTo>
                  <a:cubicBezTo>
                    <a:pt x="492243" y="698909"/>
                    <a:pt x="483994" y="711282"/>
                    <a:pt x="484584" y="736616"/>
                  </a:cubicBezTo>
                  <a:cubicBezTo>
                    <a:pt x="485762" y="785518"/>
                    <a:pt x="483994" y="835009"/>
                    <a:pt x="485173" y="883910"/>
                  </a:cubicBezTo>
                  <a:cubicBezTo>
                    <a:pt x="485762" y="905710"/>
                    <a:pt x="477513" y="913369"/>
                    <a:pt x="455714" y="912780"/>
                  </a:cubicBezTo>
                  <a:cubicBezTo>
                    <a:pt x="401510" y="911601"/>
                    <a:pt x="347895" y="912780"/>
                    <a:pt x="293691" y="912191"/>
                  </a:cubicBezTo>
                  <a:cubicBezTo>
                    <a:pt x="251270" y="911601"/>
                    <a:pt x="237130" y="897461"/>
                    <a:pt x="237130" y="855040"/>
                  </a:cubicBezTo>
                  <a:cubicBezTo>
                    <a:pt x="237130" y="710693"/>
                    <a:pt x="237130" y="566345"/>
                    <a:pt x="236541" y="421997"/>
                  </a:cubicBezTo>
                  <a:cubicBezTo>
                    <a:pt x="236541" y="413159"/>
                    <a:pt x="241843" y="400197"/>
                    <a:pt x="230649" y="395484"/>
                  </a:cubicBezTo>
                  <a:cubicBezTo>
                    <a:pt x="222401" y="391949"/>
                    <a:pt x="215330" y="401965"/>
                    <a:pt x="208260" y="407267"/>
                  </a:cubicBezTo>
                  <a:cubicBezTo>
                    <a:pt x="175267" y="430834"/>
                    <a:pt x="142862" y="453812"/>
                    <a:pt x="110457" y="477968"/>
                  </a:cubicBezTo>
                  <a:cubicBezTo>
                    <a:pt x="94549" y="489752"/>
                    <a:pt x="77463" y="496233"/>
                    <a:pt x="58021" y="493876"/>
                  </a:cubicBezTo>
                  <a:cubicBezTo>
                    <a:pt x="31508" y="490930"/>
                    <a:pt x="10297" y="479736"/>
                    <a:pt x="2638" y="452634"/>
                  </a:cubicBezTo>
                  <a:cubicBezTo>
                    <a:pt x="-5021" y="427299"/>
                    <a:pt x="4406" y="406089"/>
                    <a:pt x="25616" y="390770"/>
                  </a:cubicBezTo>
                  <a:cubicBezTo>
                    <a:pt x="87479" y="345993"/>
                    <a:pt x="149343" y="301216"/>
                    <a:pt x="211795" y="256439"/>
                  </a:cubicBezTo>
                  <a:cubicBezTo>
                    <a:pt x="318436" y="179257"/>
                    <a:pt x="425077" y="102664"/>
                    <a:pt x="532307" y="26071"/>
                  </a:cubicBezTo>
                  <a:cubicBezTo>
                    <a:pt x="581208" y="-8690"/>
                    <a:pt x="599473" y="-8690"/>
                    <a:pt x="648963" y="26071"/>
                  </a:cubicBezTo>
                  <a:cubicBezTo>
                    <a:pt x="689616" y="54941"/>
                    <a:pt x="730270" y="84399"/>
                    <a:pt x="770923" y="113858"/>
                  </a:cubicBezTo>
                  <a:cubicBezTo>
                    <a:pt x="788009" y="126231"/>
                    <a:pt x="796846" y="129766"/>
                    <a:pt x="798025" y="102075"/>
                  </a:cubicBezTo>
                  <a:cubicBezTo>
                    <a:pt x="799792" y="57886"/>
                    <a:pt x="808630" y="50816"/>
                    <a:pt x="851051" y="50816"/>
                  </a:cubicBezTo>
                  <a:cubicBezTo>
                    <a:pt x="868726" y="50816"/>
                    <a:pt x="886401" y="50816"/>
                    <a:pt x="904076" y="50816"/>
                  </a:cubicBezTo>
                  <a:cubicBezTo>
                    <a:pt x="930589" y="50816"/>
                    <a:pt x="944140" y="64367"/>
                    <a:pt x="944140" y="90880"/>
                  </a:cubicBezTo>
                  <a:cubicBezTo>
                    <a:pt x="944140" y="127409"/>
                    <a:pt x="946497" y="163938"/>
                    <a:pt x="943551" y="199878"/>
                  </a:cubicBezTo>
                  <a:cubicBezTo>
                    <a:pt x="941194" y="229336"/>
                    <a:pt x="952978" y="246422"/>
                    <a:pt x="976545" y="262330"/>
                  </a:cubicBezTo>
                  <a:cubicBezTo>
                    <a:pt x="1033106" y="301216"/>
                    <a:pt x="1088488" y="341869"/>
                    <a:pt x="1144460" y="381933"/>
                  </a:cubicBezTo>
                  <a:cubicBezTo>
                    <a:pt x="1161546" y="394306"/>
                    <a:pt x="1178043" y="406089"/>
                    <a:pt x="1179810" y="429656"/>
                  </a:cubicBezTo>
                  <a:cubicBezTo>
                    <a:pt x="1181578" y="452045"/>
                    <a:pt x="1174508" y="470898"/>
                    <a:pt x="1155065" y="482682"/>
                  </a:cubicBezTo>
                  <a:cubicBezTo>
                    <a:pt x="1130320" y="498000"/>
                    <a:pt x="1103807" y="498589"/>
                    <a:pt x="1079651" y="482682"/>
                  </a:cubicBezTo>
                  <a:cubicBezTo>
                    <a:pt x="1045479" y="460293"/>
                    <a:pt x="1012485" y="434959"/>
                    <a:pt x="978902" y="411392"/>
                  </a:cubicBezTo>
                  <a:cubicBezTo>
                    <a:pt x="969475" y="404911"/>
                    <a:pt x="960048" y="390770"/>
                    <a:pt x="949443" y="395484"/>
                  </a:cubicBezTo>
                  <a:cubicBezTo>
                    <a:pt x="937659" y="400786"/>
                    <a:pt x="944140" y="416694"/>
                    <a:pt x="944140" y="427888"/>
                  </a:cubicBezTo>
                  <a:cubicBezTo>
                    <a:pt x="943551" y="499768"/>
                    <a:pt x="944140" y="570469"/>
                    <a:pt x="944140" y="641170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B05E3CE7-693B-4FCD-8208-40E612E18421}"/>
                </a:ext>
              </a:extLst>
            </p:cNvPr>
            <p:cNvSpPr/>
            <p:nvPr/>
          </p:nvSpPr>
          <p:spPr>
            <a:xfrm>
              <a:off x="8019052" y="2044833"/>
              <a:ext cx="753228" cy="583751"/>
            </a:xfrm>
            <a:custGeom>
              <a:avLst/>
              <a:gdLst>
                <a:gd name="connsiteX0" fmla="*/ 944140 w 1178350"/>
                <a:gd name="connsiteY0" fmla="*/ 641170 h 913221"/>
                <a:gd name="connsiteX1" fmla="*/ 944140 w 1178350"/>
                <a:gd name="connsiteY1" fmla="*/ 856219 h 913221"/>
                <a:gd name="connsiteX2" fmla="*/ 889936 w 1178350"/>
                <a:gd name="connsiteY2" fmla="*/ 912780 h 913221"/>
                <a:gd name="connsiteX3" fmla="*/ 724967 w 1178350"/>
                <a:gd name="connsiteY3" fmla="*/ 913369 h 913221"/>
                <a:gd name="connsiteX4" fmla="*/ 696097 w 1178350"/>
                <a:gd name="connsiteY4" fmla="*/ 883910 h 913221"/>
                <a:gd name="connsiteX5" fmla="*/ 696687 w 1178350"/>
                <a:gd name="connsiteY5" fmla="*/ 736616 h 913221"/>
                <a:gd name="connsiteX6" fmla="*/ 661336 w 1178350"/>
                <a:gd name="connsiteY6" fmla="*/ 699498 h 913221"/>
                <a:gd name="connsiteX7" fmla="*/ 519934 w 1178350"/>
                <a:gd name="connsiteY7" fmla="*/ 699498 h 913221"/>
                <a:gd name="connsiteX8" fmla="*/ 484584 w 1178350"/>
                <a:gd name="connsiteY8" fmla="*/ 736616 h 913221"/>
                <a:gd name="connsiteX9" fmla="*/ 485173 w 1178350"/>
                <a:gd name="connsiteY9" fmla="*/ 883910 h 913221"/>
                <a:gd name="connsiteX10" fmla="*/ 455714 w 1178350"/>
                <a:gd name="connsiteY10" fmla="*/ 912780 h 913221"/>
                <a:gd name="connsiteX11" fmla="*/ 293691 w 1178350"/>
                <a:gd name="connsiteY11" fmla="*/ 912191 h 913221"/>
                <a:gd name="connsiteX12" fmla="*/ 237130 w 1178350"/>
                <a:gd name="connsiteY12" fmla="*/ 855040 h 913221"/>
                <a:gd name="connsiteX13" fmla="*/ 236541 w 1178350"/>
                <a:gd name="connsiteY13" fmla="*/ 421997 h 913221"/>
                <a:gd name="connsiteX14" fmla="*/ 230649 w 1178350"/>
                <a:gd name="connsiteY14" fmla="*/ 395484 h 913221"/>
                <a:gd name="connsiteX15" fmla="*/ 208260 w 1178350"/>
                <a:gd name="connsiteY15" fmla="*/ 407267 h 913221"/>
                <a:gd name="connsiteX16" fmla="*/ 110457 w 1178350"/>
                <a:gd name="connsiteY16" fmla="*/ 477968 h 913221"/>
                <a:gd name="connsiteX17" fmla="*/ 58021 w 1178350"/>
                <a:gd name="connsiteY17" fmla="*/ 493876 h 913221"/>
                <a:gd name="connsiteX18" fmla="*/ 2638 w 1178350"/>
                <a:gd name="connsiteY18" fmla="*/ 452634 h 913221"/>
                <a:gd name="connsiteX19" fmla="*/ 25616 w 1178350"/>
                <a:gd name="connsiteY19" fmla="*/ 390770 h 913221"/>
                <a:gd name="connsiteX20" fmla="*/ 211795 w 1178350"/>
                <a:gd name="connsiteY20" fmla="*/ 256439 h 913221"/>
                <a:gd name="connsiteX21" fmla="*/ 532307 w 1178350"/>
                <a:gd name="connsiteY21" fmla="*/ 26071 h 913221"/>
                <a:gd name="connsiteX22" fmla="*/ 648963 w 1178350"/>
                <a:gd name="connsiteY22" fmla="*/ 26071 h 913221"/>
                <a:gd name="connsiteX23" fmla="*/ 770923 w 1178350"/>
                <a:gd name="connsiteY23" fmla="*/ 113858 h 913221"/>
                <a:gd name="connsiteX24" fmla="*/ 798025 w 1178350"/>
                <a:gd name="connsiteY24" fmla="*/ 102075 h 913221"/>
                <a:gd name="connsiteX25" fmla="*/ 851051 w 1178350"/>
                <a:gd name="connsiteY25" fmla="*/ 50816 h 913221"/>
                <a:gd name="connsiteX26" fmla="*/ 904076 w 1178350"/>
                <a:gd name="connsiteY26" fmla="*/ 50816 h 913221"/>
                <a:gd name="connsiteX27" fmla="*/ 944140 w 1178350"/>
                <a:gd name="connsiteY27" fmla="*/ 90880 h 913221"/>
                <a:gd name="connsiteX28" fmla="*/ 943551 w 1178350"/>
                <a:gd name="connsiteY28" fmla="*/ 199878 h 913221"/>
                <a:gd name="connsiteX29" fmla="*/ 976545 w 1178350"/>
                <a:gd name="connsiteY29" fmla="*/ 262330 h 913221"/>
                <a:gd name="connsiteX30" fmla="*/ 1144460 w 1178350"/>
                <a:gd name="connsiteY30" fmla="*/ 381933 h 913221"/>
                <a:gd name="connsiteX31" fmla="*/ 1179810 w 1178350"/>
                <a:gd name="connsiteY31" fmla="*/ 429656 h 913221"/>
                <a:gd name="connsiteX32" fmla="*/ 1155065 w 1178350"/>
                <a:gd name="connsiteY32" fmla="*/ 482682 h 913221"/>
                <a:gd name="connsiteX33" fmla="*/ 1079651 w 1178350"/>
                <a:gd name="connsiteY33" fmla="*/ 482682 h 913221"/>
                <a:gd name="connsiteX34" fmla="*/ 978902 w 1178350"/>
                <a:gd name="connsiteY34" fmla="*/ 411392 h 913221"/>
                <a:gd name="connsiteX35" fmla="*/ 949443 w 1178350"/>
                <a:gd name="connsiteY35" fmla="*/ 395484 h 913221"/>
                <a:gd name="connsiteX36" fmla="*/ 944140 w 1178350"/>
                <a:gd name="connsiteY36" fmla="*/ 427888 h 913221"/>
                <a:gd name="connsiteX37" fmla="*/ 944140 w 1178350"/>
                <a:gd name="connsiteY37" fmla="*/ 641170 h 91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178350" h="913221">
                  <a:moveTo>
                    <a:pt x="944140" y="641170"/>
                  </a:moveTo>
                  <a:cubicBezTo>
                    <a:pt x="944140" y="713049"/>
                    <a:pt x="944140" y="784339"/>
                    <a:pt x="944140" y="856219"/>
                  </a:cubicBezTo>
                  <a:cubicBezTo>
                    <a:pt x="944140" y="896872"/>
                    <a:pt x="930000" y="912191"/>
                    <a:pt x="889936" y="912780"/>
                  </a:cubicBezTo>
                  <a:cubicBezTo>
                    <a:pt x="835143" y="913369"/>
                    <a:pt x="779760" y="912191"/>
                    <a:pt x="724967" y="913369"/>
                  </a:cubicBezTo>
                  <a:cubicBezTo>
                    <a:pt x="703168" y="913958"/>
                    <a:pt x="695508" y="905710"/>
                    <a:pt x="696097" y="883910"/>
                  </a:cubicBezTo>
                  <a:cubicBezTo>
                    <a:pt x="697276" y="835009"/>
                    <a:pt x="695508" y="785518"/>
                    <a:pt x="696687" y="736616"/>
                  </a:cubicBezTo>
                  <a:cubicBezTo>
                    <a:pt x="697276" y="710693"/>
                    <a:pt x="688438" y="698909"/>
                    <a:pt x="661336" y="699498"/>
                  </a:cubicBezTo>
                  <a:cubicBezTo>
                    <a:pt x="614202" y="700677"/>
                    <a:pt x="567068" y="700677"/>
                    <a:pt x="519934" y="699498"/>
                  </a:cubicBezTo>
                  <a:cubicBezTo>
                    <a:pt x="492243" y="698909"/>
                    <a:pt x="483994" y="711282"/>
                    <a:pt x="484584" y="736616"/>
                  </a:cubicBezTo>
                  <a:cubicBezTo>
                    <a:pt x="485762" y="785518"/>
                    <a:pt x="483994" y="835009"/>
                    <a:pt x="485173" y="883910"/>
                  </a:cubicBezTo>
                  <a:cubicBezTo>
                    <a:pt x="485762" y="905710"/>
                    <a:pt x="477513" y="913369"/>
                    <a:pt x="455714" y="912780"/>
                  </a:cubicBezTo>
                  <a:cubicBezTo>
                    <a:pt x="401510" y="911601"/>
                    <a:pt x="347895" y="912780"/>
                    <a:pt x="293691" y="912191"/>
                  </a:cubicBezTo>
                  <a:cubicBezTo>
                    <a:pt x="251270" y="911601"/>
                    <a:pt x="237130" y="897461"/>
                    <a:pt x="237130" y="855040"/>
                  </a:cubicBezTo>
                  <a:cubicBezTo>
                    <a:pt x="237130" y="710693"/>
                    <a:pt x="237130" y="566345"/>
                    <a:pt x="236541" y="421997"/>
                  </a:cubicBezTo>
                  <a:cubicBezTo>
                    <a:pt x="236541" y="413159"/>
                    <a:pt x="241843" y="400197"/>
                    <a:pt x="230649" y="395484"/>
                  </a:cubicBezTo>
                  <a:cubicBezTo>
                    <a:pt x="222401" y="391949"/>
                    <a:pt x="215330" y="401965"/>
                    <a:pt x="208260" y="407267"/>
                  </a:cubicBezTo>
                  <a:cubicBezTo>
                    <a:pt x="175267" y="430834"/>
                    <a:pt x="142862" y="453812"/>
                    <a:pt x="110457" y="477968"/>
                  </a:cubicBezTo>
                  <a:cubicBezTo>
                    <a:pt x="94549" y="489752"/>
                    <a:pt x="77463" y="496233"/>
                    <a:pt x="58021" y="493876"/>
                  </a:cubicBezTo>
                  <a:cubicBezTo>
                    <a:pt x="31508" y="490930"/>
                    <a:pt x="10297" y="479736"/>
                    <a:pt x="2638" y="452634"/>
                  </a:cubicBezTo>
                  <a:cubicBezTo>
                    <a:pt x="-5021" y="427299"/>
                    <a:pt x="4406" y="406089"/>
                    <a:pt x="25616" y="390770"/>
                  </a:cubicBezTo>
                  <a:cubicBezTo>
                    <a:pt x="87479" y="345993"/>
                    <a:pt x="149343" y="301216"/>
                    <a:pt x="211795" y="256439"/>
                  </a:cubicBezTo>
                  <a:cubicBezTo>
                    <a:pt x="318436" y="179257"/>
                    <a:pt x="425077" y="102664"/>
                    <a:pt x="532307" y="26071"/>
                  </a:cubicBezTo>
                  <a:cubicBezTo>
                    <a:pt x="581208" y="-8690"/>
                    <a:pt x="599473" y="-8690"/>
                    <a:pt x="648963" y="26071"/>
                  </a:cubicBezTo>
                  <a:cubicBezTo>
                    <a:pt x="689616" y="54941"/>
                    <a:pt x="730270" y="84399"/>
                    <a:pt x="770923" y="113858"/>
                  </a:cubicBezTo>
                  <a:cubicBezTo>
                    <a:pt x="788009" y="126231"/>
                    <a:pt x="796846" y="129766"/>
                    <a:pt x="798025" y="102075"/>
                  </a:cubicBezTo>
                  <a:cubicBezTo>
                    <a:pt x="799792" y="57886"/>
                    <a:pt x="808630" y="50816"/>
                    <a:pt x="851051" y="50816"/>
                  </a:cubicBezTo>
                  <a:cubicBezTo>
                    <a:pt x="868726" y="50816"/>
                    <a:pt x="886401" y="50816"/>
                    <a:pt x="904076" y="50816"/>
                  </a:cubicBezTo>
                  <a:cubicBezTo>
                    <a:pt x="930589" y="50816"/>
                    <a:pt x="944140" y="64367"/>
                    <a:pt x="944140" y="90880"/>
                  </a:cubicBezTo>
                  <a:cubicBezTo>
                    <a:pt x="944140" y="127409"/>
                    <a:pt x="946497" y="163938"/>
                    <a:pt x="943551" y="199878"/>
                  </a:cubicBezTo>
                  <a:cubicBezTo>
                    <a:pt x="941194" y="229336"/>
                    <a:pt x="952978" y="246422"/>
                    <a:pt x="976545" y="262330"/>
                  </a:cubicBezTo>
                  <a:cubicBezTo>
                    <a:pt x="1033106" y="301216"/>
                    <a:pt x="1088488" y="341869"/>
                    <a:pt x="1144460" y="381933"/>
                  </a:cubicBezTo>
                  <a:cubicBezTo>
                    <a:pt x="1161546" y="394306"/>
                    <a:pt x="1178043" y="406089"/>
                    <a:pt x="1179810" y="429656"/>
                  </a:cubicBezTo>
                  <a:cubicBezTo>
                    <a:pt x="1181578" y="452045"/>
                    <a:pt x="1174508" y="470898"/>
                    <a:pt x="1155065" y="482682"/>
                  </a:cubicBezTo>
                  <a:cubicBezTo>
                    <a:pt x="1130320" y="498000"/>
                    <a:pt x="1103807" y="498589"/>
                    <a:pt x="1079651" y="482682"/>
                  </a:cubicBezTo>
                  <a:cubicBezTo>
                    <a:pt x="1045479" y="460293"/>
                    <a:pt x="1012485" y="434959"/>
                    <a:pt x="978902" y="411392"/>
                  </a:cubicBezTo>
                  <a:cubicBezTo>
                    <a:pt x="969475" y="404911"/>
                    <a:pt x="960048" y="390770"/>
                    <a:pt x="949443" y="395484"/>
                  </a:cubicBezTo>
                  <a:cubicBezTo>
                    <a:pt x="937659" y="400786"/>
                    <a:pt x="944140" y="416694"/>
                    <a:pt x="944140" y="427888"/>
                  </a:cubicBezTo>
                  <a:cubicBezTo>
                    <a:pt x="943551" y="499768"/>
                    <a:pt x="944140" y="570469"/>
                    <a:pt x="944140" y="64117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ABCBBC93-5922-410C-A9A3-71839E184D1E}"/>
                </a:ext>
              </a:extLst>
            </p:cNvPr>
            <p:cNvSpPr/>
            <p:nvPr/>
          </p:nvSpPr>
          <p:spPr>
            <a:xfrm>
              <a:off x="8814252" y="2044833"/>
              <a:ext cx="753228" cy="583751"/>
            </a:xfrm>
            <a:custGeom>
              <a:avLst/>
              <a:gdLst>
                <a:gd name="connsiteX0" fmla="*/ 944140 w 1178350"/>
                <a:gd name="connsiteY0" fmla="*/ 641170 h 913221"/>
                <a:gd name="connsiteX1" fmla="*/ 944140 w 1178350"/>
                <a:gd name="connsiteY1" fmla="*/ 856219 h 913221"/>
                <a:gd name="connsiteX2" fmla="*/ 889936 w 1178350"/>
                <a:gd name="connsiteY2" fmla="*/ 912780 h 913221"/>
                <a:gd name="connsiteX3" fmla="*/ 724967 w 1178350"/>
                <a:gd name="connsiteY3" fmla="*/ 913369 h 913221"/>
                <a:gd name="connsiteX4" fmla="*/ 696097 w 1178350"/>
                <a:gd name="connsiteY4" fmla="*/ 883910 h 913221"/>
                <a:gd name="connsiteX5" fmla="*/ 696687 w 1178350"/>
                <a:gd name="connsiteY5" fmla="*/ 736616 h 913221"/>
                <a:gd name="connsiteX6" fmla="*/ 661336 w 1178350"/>
                <a:gd name="connsiteY6" fmla="*/ 699498 h 913221"/>
                <a:gd name="connsiteX7" fmla="*/ 519934 w 1178350"/>
                <a:gd name="connsiteY7" fmla="*/ 699498 h 913221"/>
                <a:gd name="connsiteX8" fmla="*/ 484584 w 1178350"/>
                <a:gd name="connsiteY8" fmla="*/ 736616 h 913221"/>
                <a:gd name="connsiteX9" fmla="*/ 485173 w 1178350"/>
                <a:gd name="connsiteY9" fmla="*/ 883910 h 913221"/>
                <a:gd name="connsiteX10" fmla="*/ 455714 w 1178350"/>
                <a:gd name="connsiteY10" fmla="*/ 912780 h 913221"/>
                <a:gd name="connsiteX11" fmla="*/ 293691 w 1178350"/>
                <a:gd name="connsiteY11" fmla="*/ 912191 h 913221"/>
                <a:gd name="connsiteX12" fmla="*/ 237130 w 1178350"/>
                <a:gd name="connsiteY12" fmla="*/ 855040 h 913221"/>
                <a:gd name="connsiteX13" fmla="*/ 236541 w 1178350"/>
                <a:gd name="connsiteY13" fmla="*/ 421997 h 913221"/>
                <a:gd name="connsiteX14" fmla="*/ 230649 w 1178350"/>
                <a:gd name="connsiteY14" fmla="*/ 395484 h 913221"/>
                <a:gd name="connsiteX15" fmla="*/ 208260 w 1178350"/>
                <a:gd name="connsiteY15" fmla="*/ 407267 h 913221"/>
                <a:gd name="connsiteX16" fmla="*/ 110457 w 1178350"/>
                <a:gd name="connsiteY16" fmla="*/ 477968 h 913221"/>
                <a:gd name="connsiteX17" fmla="*/ 58021 w 1178350"/>
                <a:gd name="connsiteY17" fmla="*/ 493876 h 913221"/>
                <a:gd name="connsiteX18" fmla="*/ 2638 w 1178350"/>
                <a:gd name="connsiteY18" fmla="*/ 452634 h 913221"/>
                <a:gd name="connsiteX19" fmla="*/ 25616 w 1178350"/>
                <a:gd name="connsiteY19" fmla="*/ 390770 h 913221"/>
                <a:gd name="connsiteX20" fmla="*/ 211795 w 1178350"/>
                <a:gd name="connsiteY20" fmla="*/ 256439 h 913221"/>
                <a:gd name="connsiteX21" fmla="*/ 532307 w 1178350"/>
                <a:gd name="connsiteY21" fmla="*/ 26071 h 913221"/>
                <a:gd name="connsiteX22" fmla="*/ 648963 w 1178350"/>
                <a:gd name="connsiteY22" fmla="*/ 26071 h 913221"/>
                <a:gd name="connsiteX23" fmla="*/ 770923 w 1178350"/>
                <a:gd name="connsiteY23" fmla="*/ 113858 h 913221"/>
                <a:gd name="connsiteX24" fmla="*/ 798025 w 1178350"/>
                <a:gd name="connsiteY24" fmla="*/ 102075 h 913221"/>
                <a:gd name="connsiteX25" fmla="*/ 851051 w 1178350"/>
                <a:gd name="connsiteY25" fmla="*/ 50816 h 913221"/>
                <a:gd name="connsiteX26" fmla="*/ 904076 w 1178350"/>
                <a:gd name="connsiteY26" fmla="*/ 50816 h 913221"/>
                <a:gd name="connsiteX27" fmla="*/ 944140 w 1178350"/>
                <a:gd name="connsiteY27" fmla="*/ 90880 h 913221"/>
                <a:gd name="connsiteX28" fmla="*/ 943551 w 1178350"/>
                <a:gd name="connsiteY28" fmla="*/ 199878 h 913221"/>
                <a:gd name="connsiteX29" fmla="*/ 976545 w 1178350"/>
                <a:gd name="connsiteY29" fmla="*/ 262330 h 913221"/>
                <a:gd name="connsiteX30" fmla="*/ 1144460 w 1178350"/>
                <a:gd name="connsiteY30" fmla="*/ 381933 h 913221"/>
                <a:gd name="connsiteX31" fmla="*/ 1179810 w 1178350"/>
                <a:gd name="connsiteY31" fmla="*/ 429656 h 913221"/>
                <a:gd name="connsiteX32" fmla="*/ 1155065 w 1178350"/>
                <a:gd name="connsiteY32" fmla="*/ 482682 h 913221"/>
                <a:gd name="connsiteX33" fmla="*/ 1079651 w 1178350"/>
                <a:gd name="connsiteY33" fmla="*/ 482682 h 913221"/>
                <a:gd name="connsiteX34" fmla="*/ 978902 w 1178350"/>
                <a:gd name="connsiteY34" fmla="*/ 411392 h 913221"/>
                <a:gd name="connsiteX35" fmla="*/ 949443 w 1178350"/>
                <a:gd name="connsiteY35" fmla="*/ 395484 h 913221"/>
                <a:gd name="connsiteX36" fmla="*/ 944140 w 1178350"/>
                <a:gd name="connsiteY36" fmla="*/ 427888 h 913221"/>
                <a:gd name="connsiteX37" fmla="*/ 944140 w 1178350"/>
                <a:gd name="connsiteY37" fmla="*/ 641170 h 91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178350" h="913221">
                  <a:moveTo>
                    <a:pt x="944140" y="641170"/>
                  </a:moveTo>
                  <a:cubicBezTo>
                    <a:pt x="944140" y="713049"/>
                    <a:pt x="944140" y="784339"/>
                    <a:pt x="944140" y="856219"/>
                  </a:cubicBezTo>
                  <a:cubicBezTo>
                    <a:pt x="944140" y="896872"/>
                    <a:pt x="930000" y="912191"/>
                    <a:pt x="889936" y="912780"/>
                  </a:cubicBezTo>
                  <a:cubicBezTo>
                    <a:pt x="835143" y="913369"/>
                    <a:pt x="779760" y="912191"/>
                    <a:pt x="724967" y="913369"/>
                  </a:cubicBezTo>
                  <a:cubicBezTo>
                    <a:pt x="703168" y="913958"/>
                    <a:pt x="695508" y="905710"/>
                    <a:pt x="696097" y="883910"/>
                  </a:cubicBezTo>
                  <a:cubicBezTo>
                    <a:pt x="697276" y="835009"/>
                    <a:pt x="695508" y="785518"/>
                    <a:pt x="696687" y="736616"/>
                  </a:cubicBezTo>
                  <a:cubicBezTo>
                    <a:pt x="697276" y="710693"/>
                    <a:pt x="688438" y="698909"/>
                    <a:pt x="661336" y="699498"/>
                  </a:cubicBezTo>
                  <a:cubicBezTo>
                    <a:pt x="614202" y="700677"/>
                    <a:pt x="567068" y="700677"/>
                    <a:pt x="519934" y="699498"/>
                  </a:cubicBezTo>
                  <a:cubicBezTo>
                    <a:pt x="492243" y="698909"/>
                    <a:pt x="483994" y="711282"/>
                    <a:pt x="484584" y="736616"/>
                  </a:cubicBezTo>
                  <a:cubicBezTo>
                    <a:pt x="485762" y="785518"/>
                    <a:pt x="483994" y="835009"/>
                    <a:pt x="485173" y="883910"/>
                  </a:cubicBezTo>
                  <a:cubicBezTo>
                    <a:pt x="485762" y="905710"/>
                    <a:pt x="477513" y="913369"/>
                    <a:pt x="455714" y="912780"/>
                  </a:cubicBezTo>
                  <a:cubicBezTo>
                    <a:pt x="401510" y="911601"/>
                    <a:pt x="347895" y="912780"/>
                    <a:pt x="293691" y="912191"/>
                  </a:cubicBezTo>
                  <a:cubicBezTo>
                    <a:pt x="251270" y="911601"/>
                    <a:pt x="237130" y="897461"/>
                    <a:pt x="237130" y="855040"/>
                  </a:cubicBezTo>
                  <a:cubicBezTo>
                    <a:pt x="237130" y="710693"/>
                    <a:pt x="237130" y="566345"/>
                    <a:pt x="236541" y="421997"/>
                  </a:cubicBezTo>
                  <a:cubicBezTo>
                    <a:pt x="236541" y="413159"/>
                    <a:pt x="241843" y="400197"/>
                    <a:pt x="230649" y="395484"/>
                  </a:cubicBezTo>
                  <a:cubicBezTo>
                    <a:pt x="222401" y="391949"/>
                    <a:pt x="215330" y="401965"/>
                    <a:pt x="208260" y="407267"/>
                  </a:cubicBezTo>
                  <a:cubicBezTo>
                    <a:pt x="175267" y="430834"/>
                    <a:pt x="142862" y="453812"/>
                    <a:pt x="110457" y="477968"/>
                  </a:cubicBezTo>
                  <a:cubicBezTo>
                    <a:pt x="94549" y="489752"/>
                    <a:pt x="77463" y="496233"/>
                    <a:pt x="58021" y="493876"/>
                  </a:cubicBezTo>
                  <a:cubicBezTo>
                    <a:pt x="31508" y="490930"/>
                    <a:pt x="10297" y="479736"/>
                    <a:pt x="2638" y="452634"/>
                  </a:cubicBezTo>
                  <a:cubicBezTo>
                    <a:pt x="-5021" y="427299"/>
                    <a:pt x="4406" y="406089"/>
                    <a:pt x="25616" y="390770"/>
                  </a:cubicBezTo>
                  <a:cubicBezTo>
                    <a:pt x="87479" y="345993"/>
                    <a:pt x="149343" y="301216"/>
                    <a:pt x="211795" y="256439"/>
                  </a:cubicBezTo>
                  <a:cubicBezTo>
                    <a:pt x="318436" y="179257"/>
                    <a:pt x="425077" y="102664"/>
                    <a:pt x="532307" y="26071"/>
                  </a:cubicBezTo>
                  <a:cubicBezTo>
                    <a:pt x="581208" y="-8690"/>
                    <a:pt x="599473" y="-8690"/>
                    <a:pt x="648963" y="26071"/>
                  </a:cubicBezTo>
                  <a:cubicBezTo>
                    <a:pt x="689616" y="54941"/>
                    <a:pt x="730270" y="84399"/>
                    <a:pt x="770923" y="113858"/>
                  </a:cubicBezTo>
                  <a:cubicBezTo>
                    <a:pt x="788009" y="126231"/>
                    <a:pt x="796846" y="129766"/>
                    <a:pt x="798025" y="102075"/>
                  </a:cubicBezTo>
                  <a:cubicBezTo>
                    <a:pt x="799792" y="57886"/>
                    <a:pt x="808630" y="50816"/>
                    <a:pt x="851051" y="50816"/>
                  </a:cubicBezTo>
                  <a:cubicBezTo>
                    <a:pt x="868726" y="50816"/>
                    <a:pt x="886401" y="50816"/>
                    <a:pt x="904076" y="50816"/>
                  </a:cubicBezTo>
                  <a:cubicBezTo>
                    <a:pt x="930589" y="50816"/>
                    <a:pt x="944140" y="64367"/>
                    <a:pt x="944140" y="90880"/>
                  </a:cubicBezTo>
                  <a:cubicBezTo>
                    <a:pt x="944140" y="127409"/>
                    <a:pt x="946497" y="163938"/>
                    <a:pt x="943551" y="199878"/>
                  </a:cubicBezTo>
                  <a:cubicBezTo>
                    <a:pt x="941194" y="229336"/>
                    <a:pt x="952978" y="246422"/>
                    <a:pt x="976545" y="262330"/>
                  </a:cubicBezTo>
                  <a:cubicBezTo>
                    <a:pt x="1033106" y="301216"/>
                    <a:pt x="1088488" y="341869"/>
                    <a:pt x="1144460" y="381933"/>
                  </a:cubicBezTo>
                  <a:cubicBezTo>
                    <a:pt x="1161546" y="394306"/>
                    <a:pt x="1178043" y="406089"/>
                    <a:pt x="1179810" y="429656"/>
                  </a:cubicBezTo>
                  <a:cubicBezTo>
                    <a:pt x="1181578" y="452045"/>
                    <a:pt x="1174508" y="470898"/>
                    <a:pt x="1155065" y="482682"/>
                  </a:cubicBezTo>
                  <a:cubicBezTo>
                    <a:pt x="1130320" y="498000"/>
                    <a:pt x="1103807" y="498589"/>
                    <a:pt x="1079651" y="482682"/>
                  </a:cubicBezTo>
                  <a:cubicBezTo>
                    <a:pt x="1045479" y="460293"/>
                    <a:pt x="1012485" y="434959"/>
                    <a:pt x="978902" y="411392"/>
                  </a:cubicBezTo>
                  <a:cubicBezTo>
                    <a:pt x="969475" y="404911"/>
                    <a:pt x="960048" y="390770"/>
                    <a:pt x="949443" y="395484"/>
                  </a:cubicBezTo>
                  <a:cubicBezTo>
                    <a:pt x="937659" y="400786"/>
                    <a:pt x="944140" y="416694"/>
                    <a:pt x="944140" y="427888"/>
                  </a:cubicBezTo>
                  <a:cubicBezTo>
                    <a:pt x="943551" y="499768"/>
                    <a:pt x="944140" y="570469"/>
                    <a:pt x="944140" y="64117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E967517C-22FE-42FA-AA13-F7F517240F53}"/>
              </a:ext>
            </a:extLst>
          </p:cNvPr>
          <p:cNvGrpSpPr/>
          <p:nvPr/>
        </p:nvGrpSpPr>
        <p:grpSpPr>
          <a:xfrm>
            <a:off x="1661036" y="5498783"/>
            <a:ext cx="5222090" cy="507832"/>
            <a:chOff x="1657452" y="2044833"/>
            <a:chExt cx="7910028" cy="583751"/>
          </a:xfrm>
          <a:solidFill>
            <a:schemeClr val="accent4"/>
          </a:solidFill>
        </p:grpSpPr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EC7B7A41-AB63-4B80-9E29-49FC17360F8D}"/>
                </a:ext>
              </a:extLst>
            </p:cNvPr>
            <p:cNvSpPr/>
            <p:nvPr/>
          </p:nvSpPr>
          <p:spPr>
            <a:xfrm>
              <a:off x="1657452" y="2044833"/>
              <a:ext cx="753228" cy="583751"/>
            </a:xfrm>
            <a:custGeom>
              <a:avLst/>
              <a:gdLst>
                <a:gd name="connsiteX0" fmla="*/ 944140 w 1178350"/>
                <a:gd name="connsiteY0" fmla="*/ 641170 h 913221"/>
                <a:gd name="connsiteX1" fmla="*/ 944140 w 1178350"/>
                <a:gd name="connsiteY1" fmla="*/ 856219 h 913221"/>
                <a:gd name="connsiteX2" fmla="*/ 889936 w 1178350"/>
                <a:gd name="connsiteY2" fmla="*/ 912780 h 913221"/>
                <a:gd name="connsiteX3" fmla="*/ 724967 w 1178350"/>
                <a:gd name="connsiteY3" fmla="*/ 913369 h 913221"/>
                <a:gd name="connsiteX4" fmla="*/ 696097 w 1178350"/>
                <a:gd name="connsiteY4" fmla="*/ 883910 h 913221"/>
                <a:gd name="connsiteX5" fmla="*/ 696687 w 1178350"/>
                <a:gd name="connsiteY5" fmla="*/ 736616 h 913221"/>
                <a:gd name="connsiteX6" fmla="*/ 661336 w 1178350"/>
                <a:gd name="connsiteY6" fmla="*/ 699498 h 913221"/>
                <a:gd name="connsiteX7" fmla="*/ 519934 w 1178350"/>
                <a:gd name="connsiteY7" fmla="*/ 699498 h 913221"/>
                <a:gd name="connsiteX8" fmla="*/ 484584 w 1178350"/>
                <a:gd name="connsiteY8" fmla="*/ 736616 h 913221"/>
                <a:gd name="connsiteX9" fmla="*/ 485173 w 1178350"/>
                <a:gd name="connsiteY9" fmla="*/ 883910 h 913221"/>
                <a:gd name="connsiteX10" fmla="*/ 455714 w 1178350"/>
                <a:gd name="connsiteY10" fmla="*/ 912780 h 913221"/>
                <a:gd name="connsiteX11" fmla="*/ 293691 w 1178350"/>
                <a:gd name="connsiteY11" fmla="*/ 912191 h 913221"/>
                <a:gd name="connsiteX12" fmla="*/ 237130 w 1178350"/>
                <a:gd name="connsiteY12" fmla="*/ 855040 h 913221"/>
                <a:gd name="connsiteX13" fmla="*/ 236541 w 1178350"/>
                <a:gd name="connsiteY13" fmla="*/ 421997 h 913221"/>
                <a:gd name="connsiteX14" fmla="*/ 230649 w 1178350"/>
                <a:gd name="connsiteY14" fmla="*/ 395484 h 913221"/>
                <a:gd name="connsiteX15" fmla="*/ 208260 w 1178350"/>
                <a:gd name="connsiteY15" fmla="*/ 407267 h 913221"/>
                <a:gd name="connsiteX16" fmla="*/ 110457 w 1178350"/>
                <a:gd name="connsiteY16" fmla="*/ 477968 h 913221"/>
                <a:gd name="connsiteX17" fmla="*/ 58021 w 1178350"/>
                <a:gd name="connsiteY17" fmla="*/ 493876 h 913221"/>
                <a:gd name="connsiteX18" fmla="*/ 2638 w 1178350"/>
                <a:gd name="connsiteY18" fmla="*/ 452634 h 913221"/>
                <a:gd name="connsiteX19" fmla="*/ 25616 w 1178350"/>
                <a:gd name="connsiteY19" fmla="*/ 390770 h 913221"/>
                <a:gd name="connsiteX20" fmla="*/ 211795 w 1178350"/>
                <a:gd name="connsiteY20" fmla="*/ 256439 h 913221"/>
                <a:gd name="connsiteX21" fmla="*/ 532307 w 1178350"/>
                <a:gd name="connsiteY21" fmla="*/ 26071 h 913221"/>
                <a:gd name="connsiteX22" fmla="*/ 648963 w 1178350"/>
                <a:gd name="connsiteY22" fmla="*/ 26071 h 913221"/>
                <a:gd name="connsiteX23" fmla="*/ 770923 w 1178350"/>
                <a:gd name="connsiteY23" fmla="*/ 113858 h 913221"/>
                <a:gd name="connsiteX24" fmla="*/ 798025 w 1178350"/>
                <a:gd name="connsiteY24" fmla="*/ 102075 h 913221"/>
                <a:gd name="connsiteX25" fmla="*/ 851051 w 1178350"/>
                <a:gd name="connsiteY25" fmla="*/ 50816 h 913221"/>
                <a:gd name="connsiteX26" fmla="*/ 904076 w 1178350"/>
                <a:gd name="connsiteY26" fmla="*/ 50816 h 913221"/>
                <a:gd name="connsiteX27" fmla="*/ 944140 w 1178350"/>
                <a:gd name="connsiteY27" fmla="*/ 90880 h 913221"/>
                <a:gd name="connsiteX28" fmla="*/ 943551 w 1178350"/>
                <a:gd name="connsiteY28" fmla="*/ 199878 h 913221"/>
                <a:gd name="connsiteX29" fmla="*/ 976545 w 1178350"/>
                <a:gd name="connsiteY29" fmla="*/ 262330 h 913221"/>
                <a:gd name="connsiteX30" fmla="*/ 1144460 w 1178350"/>
                <a:gd name="connsiteY30" fmla="*/ 381933 h 913221"/>
                <a:gd name="connsiteX31" fmla="*/ 1179810 w 1178350"/>
                <a:gd name="connsiteY31" fmla="*/ 429656 h 913221"/>
                <a:gd name="connsiteX32" fmla="*/ 1155065 w 1178350"/>
                <a:gd name="connsiteY32" fmla="*/ 482682 h 913221"/>
                <a:gd name="connsiteX33" fmla="*/ 1079651 w 1178350"/>
                <a:gd name="connsiteY33" fmla="*/ 482682 h 913221"/>
                <a:gd name="connsiteX34" fmla="*/ 978902 w 1178350"/>
                <a:gd name="connsiteY34" fmla="*/ 411392 h 913221"/>
                <a:gd name="connsiteX35" fmla="*/ 949443 w 1178350"/>
                <a:gd name="connsiteY35" fmla="*/ 395484 h 913221"/>
                <a:gd name="connsiteX36" fmla="*/ 944140 w 1178350"/>
                <a:gd name="connsiteY36" fmla="*/ 427888 h 913221"/>
                <a:gd name="connsiteX37" fmla="*/ 944140 w 1178350"/>
                <a:gd name="connsiteY37" fmla="*/ 641170 h 91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178350" h="913221">
                  <a:moveTo>
                    <a:pt x="944140" y="641170"/>
                  </a:moveTo>
                  <a:cubicBezTo>
                    <a:pt x="944140" y="713049"/>
                    <a:pt x="944140" y="784339"/>
                    <a:pt x="944140" y="856219"/>
                  </a:cubicBezTo>
                  <a:cubicBezTo>
                    <a:pt x="944140" y="896872"/>
                    <a:pt x="930000" y="912191"/>
                    <a:pt x="889936" y="912780"/>
                  </a:cubicBezTo>
                  <a:cubicBezTo>
                    <a:pt x="835143" y="913369"/>
                    <a:pt x="779760" y="912191"/>
                    <a:pt x="724967" y="913369"/>
                  </a:cubicBezTo>
                  <a:cubicBezTo>
                    <a:pt x="703168" y="913958"/>
                    <a:pt x="695508" y="905710"/>
                    <a:pt x="696097" y="883910"/>
                  </a:cubicBezTo>
                  <a:cubicBezTo>
                    <a:pt x="697276" y="835009"/>
                    <a:pt x="695508" y="785518"/>
                    <a:pt x="696687" y="736616"/>
                  </a:cubicBezTo>
                  <a:cubicBezTo>
                    <a:pt x="697276" y="710693"/>
                    <a:pt x="688438" y="698909"/>
                    <a:pt x="661336" y="699498"/>
                  </a:cubicBezTo>
                  <a:cubicBezTo>
                    <a:pt x="614202" y="700677"/>
                    <a:pt x="567068" y="700677"/>
                    <a:pt x="519934" y="699498"/>
                  </a:cubicBezTo>
                  <a:cubicBezTo>
                    <a:pt x="492243" y="698909"/>
                    <a:pt x="483994" y="711282"/>
                    <a:pt x="484584" y="736616"/>
                  </a:cubicBezTo>
                  <a:cubicBezTo>
                    <a:pt x="485762" y="785518"/>
                    <a:pt x="483994" y="835009"/>
                    <a:pt x="485173" y="883910"/>
                  </a:cubicBezTo>
                  <a:cubicBezTo>
                    <a:pt x="485762" y="905710"/>
                    <a:pt x="477513" y="913369"/>
                    <a:pt x="455714" y="912780"/>
                  </a:cubicBezTo>
                  <a:cubicBezTo>
                    <a:pt x="401510" y="911601"/>
                    <a:pt x="347895" y="912780"/>
                    <a:pt x="293691" y="912191"/>
                  </a:cubicBezTo>
                  <a:cubicBezTo>
                    <a:pt x="251270" y="911601"/>
                    <a:pt x="237130" y="897461"/>
                    <a:pt x="237130" y="855040"/>
                  </a:cubicBezTo>
                  <a:cubicBezTo>
                    <a:pt x="237130" y="710693"/>
                    <a:pt x="237130" y="566345"/>
                    <a:pt x="236541" y="421997"/>
                  </a:cubicBezTo>
                  <a:cubicBezTo>
                    <a:pt x="236541" y="413159"/>
                    <a:pt x="241843" y="400197"/>
                    <a:pt x="230649" y="395484"/>
                  </a:cubicBezTo>
                  <a:cubicBezTo>
                    <a:pt x="222401" y="391949"/>
                    <a:pt x="215330" y="401965"/>
                    <a:pt x="208260" y="407267"/>
                  </a:cubicBezTo>
                  <a:cubicBezTo>
                    <a:pt x="175267" y="430834"/>
                    <a:pt x="142862" y="453812"/>
                    <a:pt x="110457" y="477968"/>
                  </a:cubicBezTo>
                  <a:cubicBezTo>
                    <a:pt x="94549" y="489752"/>
                    <a:pt x="77463" y="496233"/>
                    <a:pt x="58021" y="493876"/>
                  </a:cubicBezTo>
                  <a:cubicBezTo>
                    <a:pt x="31508" y="490930"/>
                    <a:pt x="10297" y="479736"/>
                    <a:pt x="2638" y="452634"/>
                  </a:cubicBezTo>
                  <a:cubicBezTo>
                    <a:pt x="-5021" y="427299"/>
                    <a:pt x="4406" y="406089"/>
                    <a:pt x="25616" y="390770"/>
                  </a:cubicBezTo>
                  <a:cubicBezTo>
                    <a:pt x="87479" y="345993"/>
                    <a:pt x="149343" y="301216"/>
                    <a:pt x="211795" y="256439"/>
                  </a:cubicBezTo>
                  <a:cubicBezTo>
                    <a:pt x="318436" y="179257"/>
                    <a:pt x="425077" y="102664"/>
                    <a:pt x="532307" y="26071"/>
                  </a:cubicBezTo>
                  <a:cubicBezTo>
                    <a:pt x="581208" y="-8690"/>
                    <a:pt x="599473" y="-8690"/>
                    <a:pt x="648963" y="26071"/>
                  </a:cubicBezTo>
                  <a:cubicBezTo>
                    <a:pt x="689616" y="54941"/>
                    <a:pt x="730270" y="84399"/>
                    <a:pt x="770923" y="113858"/>
                  </a:cubicBezTo>
                  <a:cubicBezTo>
                    <a:pt x="788009" y="126231"/>
                    <a:pt x="796846" y="129766"/>
                    <a:pt x="798025" y="102075"/>
                  </a:cubicBezTo>
                  <a:cubicBezTo>
                    <a:pt x="799792" y="57886"/>
                    <a:pt x="808630" y="50816"/>
                    <a:pt x="851051" y="50816"/>
                  </a:cubicBezTo>
                  <a:cubicBezTo>
                    <a:pt x="868726" y="50816"/>
                    <a:pt x="886401" y="50816"/>
                    <a:pt x="904076" y="50816"/>
                  </a:cubicBezTo>
                  <a:cubicBezTo>
                    <a:pt x="930589" y="50816"/>
                    <a:pt x="944140" y="64367"/>
                    <a:pt x="944140" y="90880"/>
                  </a:cubicBezTo>
                  <a:cubicBezTo>
                    <a:pt x="944140" y="127409"/>
                    <a:pt x="946497" y="163938"/>
                    <a:pt x="943551" y="199878"/>
                  </a:cubicBezTo>
                  <a:cubicBezTo>
                    <a:pt x="941194" y="229336"/>
                    <a:pt x="952978" y="246422"/>
                    <a:pt x="976545" y="262330"/>
                  </a:cubicBezTo>
                  <a:cubicBezTo>
                    <a:pt x="1033106" y="301216"/>
                    <a:pt x="1088488" y="341869"/>
                    <a:pt x="1144460" y="381933"/>
                  </a:cubicBezTo>
                  <a:cubicBezTo>
                    <a:pt x="1161546" y="394306"/>
                    <a:pt x="1178043" y="406089"/>
                    <a:pt x="1179810" y="429656"/>
                  </a:cubicBezTo>
                  <a:cubicBezTo>
                    <a:pt x="1181578" y="452045"/>
                    <a:pt x="1174508" y="470898"/>
                    <a:pt x="1155065" y="482682"/>
                  </a:cubicBezTo>
                  <a:cubicBezTo>
                    <a:pt x="1130320" y="498000"/>
                    <a:pt x="1103807" y="498589"/>
                    <a:pt x="1079651" y="482682"/>
                  </a:cubicBezTo>
                  <a:cubicBezTo>
                    <a:pt x="1045479" y="460293"/>
                    <a:pt x="1012485" y="434959"/>
                    <a:pt x="978902" y="411392"/>
                  </a:cubicBezTo>
                  <a:cubicBezTo>
                    <a:pt x="969475" y="404911"/>
                    <a:pt x="960048" y="390770"/>
                    <a:pt x="949443" y="395484"/>
                  </a:cubicBezTo>
                  <a:cubicBezTo>
                    <a:pt x="937659" y="400786"/>
                    <a:pt x="944140" y="416694"/>
                    <a:pt x="944140" y="427888"/>
                  </a:cubicBezTo>
                  <a:cubicBezTo>
                    <a:pt x="943551" y="499768"/>
                    <a:pt x="944140" y="570469"/>
                    <a:pt x="944140" y="641170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2F507AA9-7205-4943-911B-2DC714813DC4}"/>
                </a:ext>
              </a:extLst>
            </p:cNvPr>
            <p:cNvSpPr/>
            <p:nvPr/>
          </p:nvSpPr>
          <p:spPr>
            <a:xfrm>
              <a:off x="2452652" y="2044833"/>
              <a:ext cx="753228" cy="583751"/>
            </a:xfrm>
            <a:custGeom>
              <a:avLst/>
              <a:gdLst>
                <a:gd name="connsiteX0" fmla="*/ 944140 w 1178350"/>
                <a:gd name="connsiteY0" fmla="*/ 641170 h 913221"/>
                <a:gd name="connsiteX1" fmla="*/ 944140 w 1178350"/>
                <a:gd name="connsiteY1" fmla="*/ 856219 h 913221"/>
                <a:gd name="connsiteX2" fmla="*/ 889936 w 1178350"/>
                <a:gd name="connsiteY2" fmla="*/ 912780 h 913221"/>
                <a:gd name="connsiteX3" fmla="*/ 724967 w 1178350"/>
                <a:gd name="connsiteY3" fmla="*/ 913369 h 913221"/>
                <a:gd name="connsiteX4" fmla="*/ 696097 w 1178350"/>
                <a:gd name="connsiteY4" fmla="*/ 883910 h 913221"/>
                <a:gd name="connsiteX5" fmla="*/ 696687 w 1178350"/>
                <a:gd name="connsiteY5" fmla="*/ 736616 h 913221"/>
                <a:gd name="connsiteX6" fmla="*/ 661336 w 1178350"/>
                <a:gd name="connsiteY6" fmla="*/ 699498 h 913221"/>
                <a:gd name="connsiteX7" fmla="*/ 519934 w 1178350"/>
                <a:gd name="connsiteY7" fmla="*/ 699498 h 913221"/>
                <a:gd name="connsiteX8" fmla="*/ 484584 w 1178350"/>
                <a:gd name="connsiteY8" fmla="*/ 736616 h 913221"/>
                <a:gd name="connsiteX9" fmla="*/ 485173 w 1178350"/>
                <a:gd name="connsiteY9" fmla="*/ 883910 h 913221"/>
                <a:gd name="connsiteX10" fmla="*/ 455714 w 1178350"/>
                <a:gd name="connsiteY10" fmla="*/ 912780 h 913221"/>
                <a:gd name="connsiteX11" fmla="*/ 293691 w 1178350"/>
                <a:gd name="connsiteY11" fmla="*/ 912191 h 913221"/>
                <a:gd name="connsiteX12" fmla="*/ 237130 w 1178350"/>
                <a:gd name="connsiteY12" fmla="*/ 855040 h 913221"/>
                <a:gd name="connsiteX13" fmla="*/ 236541 w 1178350"/>
                <a:gd name="connsiteY13" fmla="*/ 421997 h 913221"/>
                <a:gd name="connsiteX14" fmla="*/ 230649 w 1178350"/>
                <a:gd name="connsiteY14" fmla="*/ 395484 h 913221"/>
                <a:gd name="connsiteX15" fmla="*/ 208260 w 1178350"/>
                <a:gd name="connsiteY15" fmla="*/ 407267 h 913221"/>
                <a:gd name="connsiteX16" fmla="*/ 110457 w 1178350"/>
                <a:gd name="connsiteY16" fmla="*/ 477968 h 913221"/>
                <a:gd name="connsiteX17" fmla="*/ 58021 w 1178350"/>
                <a:gd name="connsiteY17" fmla="*/ 493876 h 913221"/>
                <a:gd name="connsiteX18" fmla="*/ 2638 w 1178350"/>
                <a:gd name="connsiteY18" fmla="*/ 452634 h 913221"/>
                <a:gd name="connsiteX19" fmla="*/ 25616 w 1178350"/>
                <a:gd name="connsiteY19" fmla="*/ 390770 h 913221"/>
                <a:gd name="connsiteX20" fmla="*/ 211795 w 1178350"/>
                <a:gd name="connsiteY20" fmla="*/ 256439 h 913221"/>
                <a:gd name="connsiteX21" fmla="*/ 532307 w 1178350"/>
                <a:gd name="connsiteY21" fmla="*/ 26071 h 913221"/>
                <a:gd name="connsiteX22" fmla="*/ 648963 w 1178350"/>
                <a:gd name="connsiteY22" fmla="*/ 26071 h 913221"/>
                <a:gd name="connsiteX23" fmla="*/ 770923 w 1178350"/>
                <a:gd name="connsiteY23" fmla="*/ 113858 h 913221"/>
                <a:gd name="connsiteX24" fmla="*/ 798025 w 1178350"/>
                <a:gd name="connsiteY24" fmla="*/ 102075 h 913221"/>
                <a:gd name="connsiteX25" fmla="*/ 851051 w 1178350"/>
                <a:gd name="connsiteY25" fmla="*/ 50816 h 913221"/>
                <a:gd name="connsiteX26" fmla="*/ 904076 w 1178350"/>
                <a:gd name="connsiteY26" fmla="*/ 50816 h 913221"/>
                <a:gd name="connsiteX27" fmla="*/ 944140 w 1178350"/>
                <a:gd name="connsiteY27" fmla="*/ 90880 h 913221"/>
                <a:gd name="connsiteX28" fmla="*/ 943551 w 1178350"/>
                <a:gd name="connsiteY28" fmla="*/ 199878 h 913221"/>
                <a:gd name="connsiteX29" fmla="*/ 976545 w 1178350"/>
                <a:gd name="connsiteY29" fmla="*/ 262330 h 913221"/>
                <a:gd name="connsiteX30" fmla="*/ 1144460 w 1178350"/>
                <a:gd name="connsiteY30" fmla="*/ 381933 h 913221"/>
                <a:gd name="connsiteX31" fmla="*/ 1179810 w 1178350"/>
                <a:gd name="connsiteY31" fmla="*/ 429656 h 913221"/>
                <a:gd name="connsiteX32" fmla="*/ 1155065 w 1178350"/>
                <a:gd name="connsiteY32" fmla="*/ 482682 h 913221"/>
                <a:gd name="connsiteX33" fmla="*/ 1079651 w 1178350"/>
                <a:gd name="connsiteY33" fmla="*/ 482682 h 913221"/>
                <a:gd name="connsiteX34" fmla="*/ 978902 w 1178350"/>
                <a:gd name="connsiteY34" fmla="*/ 411392 h 913221"/>
                <a:gd name="connsiteX35" fmla="*/ 949443 w 1178350"/>
                <a:gd name="connsiteY35" fmla="*/ 395484 h 913221"/>
                <a:gd name="connsiteX36" fmla="*/ 944140 w 1178350"/>
                <a:gd name="connsiteY36" fmla="*/ 427888 h 913221"/>
                <a:gd name="connsiteX37" fmla="*/ 944140 w 1178350"/>
                <a:gd name="connsiteY37" fmla="*/ 641170 h 91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178350" h="913221">
                  <a:moveTo>
                    <a:pt x="944140" y="641170"/>
                  </a:moveTo>
                  <a:cubicBezTo>
                    <a:pt x="944140" y="713049"/>
                    <a:pt x="944140" y="784339"/>
                    <a:pt x="944140" y="856219"/>
                  </a:cubicBezTo>
                  <a:cubicBezTo>
                    <a:pt x="944140" y="896872"/>
                    <a:pt x="930000" y="912191"/>
                    <a:pt x="889936" y="912780"/>
                  </a:cubicBezTo>
                  <a:cubicBezTo>
                    <a:pt x="835143" y="913369"/>
                    <a:pt x="779760" y="912191"/>
                    <a:pt x="724967" y="913369"/>
                  </a:cubicBezTo>
                  <a:cubicBezTo>
                    <a:pt x="703168" y="913958"/>
                    <a:pt x="695508" y="905710"/>
                    <a:pt x="696097" y="883910"/>
                  </a:cubicBezTo>
                  <a:cubicBezTo>
                    <a:pt x="697276" y="835009"/>
                    <a:pt x="695508" y="785518"/>
                    <a:pt x="696687" y="736616"/>
                  </a:cubicBezTo>
                  <a:cubicBezTo>
                    <a:pt x="697276" y="710693"/>
                    <a:pt x="688438" y="698909"/>
                    <a:pt x="661336" y="699498"/>
                  </a:cubicBezTo>
                  <a:cubicBezTo>
                    <a:pt x="614202" y="700677"/>
                    <a:pt x="567068" y="700677"/>
                    <a:pt x="519934" y="699498"/>
                  </a:cubicBezTo>
                  <a:cubicBezTo>
                    <a:pt x="492243" y="698909"/>
                    <a:pt x="483994" y="711282"/>
                    <a:pt x="484584" y="736616"/>
                  </a:cubicBezTo>
                  <a:cubicBezTo>
                    <a:pt x="485762" y="785518"/>
                    <a:pt x="483994" y="835009"/>
                    <a:pt x="485173" y="883910"/>
                  </a:cubicBezTo>
                  <a:cubicBezTo>
                    <a:pt x="485762" y="905710"/>
                    <a:pt x="477513" y="913369"/>
                    <a:pt x="455714" y="912780"/>
                  </a:cubicBezTo>
                  <a:cubicBezTo>
                    <a:pt x="401510" y="911601"/>
                    <a:pt x="347895" y="912780"/>
                    <a:pt x="293691" y="912191"/>
                  </a:cubicBezTo>
                  <a:cubicBezTo>
                    <a:pt x="251270" y="911601"/>
                    <a:pt x="237130" y="897461"/>
                    <a:pt x="237130" y="855040"/>
                  </a:cubicBezTo>
                  <a:cubicBezTo>
                    <a:pt x="237130" y="710693"/>
                    <a:pt x="237130" y="566345"/>
                    <a:pt x="236541" y="421997"/>
                  </a:cubicBezTo>
                  <a:cubicBezTo>
                    <a:pt x="236541" y="413159"/>
                    <a:pt x="241843" y="400197"/>
                    <a:pt x="230649" y="395484"/>
                  </a:cubicBezTo>
                  <a:cubicBezTo>
                    <a:pt x="222401" y="391949"/>
                    <a:pt x="215330" y="401965"/>
                    <a:pt x="208260" y="407267"/>
                  </a:cubicBezTo>
                  <a:cubicBezTo>
                    <a:pt x="175267" y="430834"/>
                    <a:pt x="142862" y="453812"/>
                    <a:pt x="110457" y="477968"/>
                  </a:cubicBezTo>
                  <a:cubicBezTo>
                    <a:pt x="94549" y="489752"/>
                    <a:pt x="77463" y="496233"/>
                    <a:pt x="58021" y="493876"/>
                  </a:cubicBezTo>
                  <a:cubicBezTo>
                    <a:pt x="31508" y="490930"/>
                    <a:pt x="10297" y="479736"/>
                    <a:pt x="2638" y="452634"/>
                  </a:cubicBezTo>
                  <a:cubicBezTo>
                    <a:pt x="-5021" y="427299"/>
                    <a:pt x="4406" y="406089"/>
                    <a:pt x="25616" y="390770"/>
                  </a:cubicBezTo>
                  <a:cubicBezTo>
                    <a:pt x="87479" y="345993"/>
                    <a:pt x="149343" y="301216"/>
                    <a:pt x="211795" y="256439"/>
                  </a:cubicBezTo>
                  <a:cubicBezTo>
                    <a:pt x="318436" y="179257"/>
                    <a:pt x="425077" y="102664"/>
                    <a:pt x="532307" y="26071"/>
                  </a:cubicBezTo>
                  <a:cubicBezTo>
                    <a:pt x="581208" y="-8690"/>
                    <a:pt x="599473" y="-8690"/>
                    <a:pt x="648963" y="26071"/>
                  </a:cubicBezTo>
                  <a:cubicBezTo>
                    <a:pt x="689616" y="54941"/>
                    <a:pt x="730270" y="84399"/>
                    <a:pt x="770923" y="113858"/>
                  </a:cubicBezTo>
                  <a:cubicBezTo>
                    <a:pt x="788009" y="126231"/>
                    <a:pt x="796846" y="129766"/>
                    <a:pt x="798025" y="102075"/>
                  </a:cubicBezTo>
                  <a:cubicBezTo>
                    <a:pt x="799792" y="57886"/>
                    <a:pt x="808630" y="50816"/>
                    <a:pt x="851051" y="50816"/>
                  </a:cubicBezTo>
                  <a:cubicBezTo>
                    <a:pt x="868726" y="50816"/>
                    <a:pt x="886401" y="50816"/>
                    <a:pt x="904076" y="50816"/>
                  </a:cubicBezTo>
                  <a:cubicBezTo>
                    <a:pt x="930589" y="50816"/>
                    <a:pt x="944140" y="64367"/>
                    <a:pt x="944140" y="90880"/>
                  </a:cubicBezTo>
                  <a:cubicBezTo>
                    <a:pt x="944140" y="127409"/>
                    <a:pt x="946497" y="163938"/>
                    <a:pt x="943551" y="199878"/>
                  </a:cubicBezTo>
                  <a:cubicBezTo>
                    <a:pt x="941194" y="229336"/>
                    <a:pt x="952978" y="246422"/>
                    <a:pt x="976545" y="262330"/>
                  </a:cubicBezTo>
                  <a:cubicBezTo>
                    <a:pt x="1033106" y="301216"/>
                    <a:pt x="1088488" y="341869"/>
                    <a:pt x="1144460" y="381933"/>
                  </a:cubicBezTo>
                  <a:cubicBezTo>
                    <a:pt x="1161546" y="394306"/>
                    <a:pt x="1178043" y="406089"/>
                    <a:pt x="1179810" y="429656"/>
                  </a:cubicBezTo>
                  <a:cubicBezTo>
                    <a:pt x="1181578" y="452045"/>
                    <a:pt x="1174508" y="470898"/>
                    <a:pt x="1155065" y="482682"/>
                  </a:cubicBezTo>
                  <a:cubicBezTo>
                    <a:pt x="1130320" y="498000"/>
                    <a:pt x="1103807" y="498589"/>
                    <a:pt x="1079651" y="482682"/>
                  </a:cubicBezTo>
                  <a:cubicBezTo>
                    <a:pt x="1045479" y="460293"/>
                    <a:pt x="1012485" y="434959"/>
                    <a:pt x="978902" y="411392"/>
                  </a:cubicBezTo>
                  <a:cubicBezTo>
                    <a:pt x="969475" y="404911"/>
                    <a:pt x="960048" y="390770"/>
                    <a:pt x="949443" y="395484"/>
                  </a:cubicBezTo>
                  <a:cubicBezTo>
                    <a:pt x="937659" y="400786"/>
                    <a:pt x="944140" y="416694"/>
                    <a:pt x="944140" y="427888"/>
                  </a:cubicBezTo>
                  <a:cubicBezTo>
                    <a:pt x="943551" y="499768"/>
                    <a:pt x="944140" y="570469"/>
                    <a:pt x="944140" y="641170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BEA905FE-6DE8-4B26-81B3-0E0C2AB9C00F}"/>
                </a:ext>
              </a:extLst>
            </p:cNvPr>
            <p:cNvSpPr/>
            <p:nvPr/>
          </p:nvSpPr>
          <p:spPr>
            <a:xfrm>
              <a:off x="3247852" y="2044833"/>
              <a:ext cx="753228" cy="583751"/>
            </a:xfrm>
            <a:custGeom>
              <a:avLst/>
              <a:gdLst>
                <a:gd name="connsiteX0" fmla="*/ 944140 w 1178350"/>
                <a:gd name="connsiteY0" fmla="*/ 641170 h 913221"/>
                <a:gd name="connsiteX1" fmla="*/ 944140 w 1178350"/>
                <a:gd name="connsiteY1" fmla="*/ 856219 h 913221"/>
                <a:gd name="connsiteX2" fmla="*/ 889936 w 1178350"/>
                <a:gd name="connsiteY2" fmla="*/ 912780 h 913221"/>
                <a:gd name="connsiteX3" fmla="*/ 724967 w 1178350"/>
                <a:gd name="connsiteY3" fmla="*/ 913369 h 913221"/>
                <a:gd name="connsiteX4" fmla="*/ 696097 w 1178350"/>
                <a:gd name="connsiteY4" fmla="*/ 883910 h 913221"/>
                <a:gd name="connsiteX5" fmla="*/ 696687 w 1178350"/>
                <a:gd name="connsiteY5" fmla="*/ 736616 h 913221"/>
                <a:gd name="connsiteX6" fmla="*/ 661336 w 1178350"/>
                <a:gd name="connsiteY6" fmla="*/ 699498 h 913221"/>
                <a:gd name="connsiteX7" fmla="*/ 519934 w 1178350"/>
                <a:gd name="connsiteY7" fmla="*/ 699498 h 913221"/>
                <a:gd name="connsiteX8" fmla="*/ 484584 w 1178350"/>
                <a:gd name="connsiteY8" fmla="*/ 736616 h 913221"/>
                <a:gd name="connsiteX9" fmla="*/ 485173 w 1178350"/>
                <a:gd name="connsiteY9" fmla="*/ 883910 h 913221"/>
                <a:gd name="connsiteX10" fmla="*/ 455714 w 1178350"/>
                <a:gd name="connsiteY10" fmla="*/ 912780 h 913221"/>
                <a:gd name="connsiteX11" fmla="*/ 293691 w 1178350"/>
                <a:gd name="connsiteY11" fmla="*/ 912191 h 913221"/>
                <a:gd name="connsiteX12" fmla="*/ 237130 w 1178350"/>
                <a:gd name="connsiteY12" fmla="*/ 855040 h 913221"/>
                <a:gd name="connsiteX13" fmla="*/ 236541 w 1178350"/>
                <a:gd name="connsiteY13" fmla="*/ 421997 h 913221"/>
                <a:gd name="connsiteX14" fmla="*/ 230649 w 1178350"/>
                <a:gd name="connsiteY14" fmla="*/ 395484 h 913221"/>
                <a:gd name="connsiteX15" fmla="*/ 208260 w 1178350"/>
                <a:gd name="connsiteY15" fmla="*/ 407267 h 913221"/>
                <a:gd name="connsiteX16" fmla="*/ 110457 w 1178350"/>
                <a:gd name="connsiteY16" fmla="*/ 477968 h 913221"/>
                <a:gd name="connsiteX17" fmla="*/ 58021 w 1178350"/>
                <a:gd name="connsiteY17" fmla="*/ 493876 h 913221"/>
                <a:gd name="connsiteX18" fmla="*/ 2638 w 1178350"/>
                <a:gd name="connsiteY18" fmla="*/ 452634 h 913221"/>
                <a:gd name="connsiteX19" fmla="*/ 25616 w 1178350"/>
                <a:gd name="connsiteY19" fmla="*/ 390770 h 913221"/>
                <a:gd name="connsiteX20" fmla="*/ 211795 w 1178350"/>
                <a:gd name="connsiteY20" fmla="*/ 256439 h 913221"/>
                <a:gd name="connsiteX21" fmla="*/ 532307 w 1178350"/>
                <a:gd name="connsiteY21" fmla="*/ 26071 h 913221"/>
                <a:gd name="connsiteX22" fmla="*/ 648963 w 1178350"/>
                <a:gd name="connsiteY22" fmla="*/ 26071 h 913221"/>
                <a:gd name="connsiteX23" fmla="*/ 770923 w 1178350"/>
                <a:gd name="connsiteY23" fmla="*/ 113858 h 913221"/>
                <a:gd name="connsiteX24" fmla="*/ 798025 w 1178350"/>
                <a:gd name="connsiteY24" fmla="*/ 102075 h 913221"/>
                <a:gd name="connsiteX25" fmla="*/ 851051 w 1178350"/>
                <a:gd name="connsiteY25" fmla="*/ 50816 h 913221"/>
                <a:gd name="connsiteX26" fmla="*/ 904076 w 1178350"/>
                <a:gd name="connsiteY26" fmla="*/ 50816 h 913221"/>
                <a:gd name="connsiteX27" fmla="*/ 944140 w 1178350"/>
                <a:gd name="connsiteY27" fmla="*/ 90880 h 913221"/>
                <a:gd name="connsiteX28" fmla="*/ 943551 w 1178350"/>
                <a:gd name="connsiteY28" fmla="*/ 199878 h 913221"/>
                <a:gd name="connsiteX29" fmla="*/ 976545 w 1178350"/>
                <a:gd name="connsiteY29" fmla="*/ 262330 h 913221"/>
                <a:gd name="connsiteX30" fmla="*/ 1144460 w 1178350"/>
                <a:gd name="connsiteY30" fmla="*/ 381933 h 913221"/>
                <a:gd name="connsiteX31" fmla="*/ 1179810 w 1178350"/>
                <a:gd name="connsiteY31" fmla="*/ 429656 h 913221"/>
                <a:gd name="connsiteX32" fmla="*/ 1155065 w 1178350"/>
                <a:gd name="connsiteY32" fmla="*/ 482682 h 913221"/>
                <a:gd name="connsiteX33" fmla="*/ 1079651 w 1178350"/>
                <a:gd name="connsiteY33" fmla="*/ 482682 h 913221"/>
                <a:gd name="connsiteX34" fmla="*/ 978902 w 1178350"/>
                <a:gd name="connsiteY34" fmla="*/ 411392 h 913221"/>
                <a:gd name="connsiteX35" fmla="*/ 949443 w 1178350"/>
                <a:gd name="connsiteY35" fmla="*/ 395484 h 913221"/>
                <a:gd name="connsiteX36" fmla="*/ 944140 w 1178350"/>
                <a:gd name="connsiteY36" fmla="*/ 427888 h 913221"/>
                <a:gd name="connsiteX37" fmla="*/ 944140 w 1178350"/>
                <a:gd name="connsiteY37" fmla="*/ 641170 h 91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178350" h="913221">
                  <a:moveTo>
                    <a:pt x="944140" y="641170"/>
                  </a:moveTo>
                  <a:cubicBezTo>
                    <a:pt x="944140" y="713049"/>
                    <a:pt x="944140" y="784339"/>
                    <a:pt x="944140" y="856219"/>
                  </a:cubicBezTo>
                  <a:cubicBezTo>
                    <a:pt x="944140" y="896872"/>
                    <a:pt x="930000" y="912191"/>
                    <a:pt x="889936" y="912780"/>
                  </a:cubicBezTo>
                  <a:cubicBezTo>
                    <a:pt x="835143" y="913369"/>
                    <a:pt x="779760" y="912191"/>
                    <a:pt x="724967" y="913369"/>
                  </a:cubicBezTo>
                  <a:cubicBezTo>
                    <a:pt x="703168" y="913958"/>
                    <a:pt x="695508" y="905710"/>
                    <a:pt x="696097" y="883910"/>
                  </a:cubicBezTo>
                  <a:cubicBezTo>
                    <a:pt x="697276" y="835009"/>
                    <a:pt x="695508" y="785518"/>
                    <a:pt x="696687" y="736616"/>
                  </a:cubicBezTo>
                  <a:cubicBezTo>
                    <a:pt x="697276" y="710693"/>
                    <a:pt x="688438" y="698909"/>
                    <a:pt x="661336" y="699498"/>
                  </a:cubicBezTo>
                  <a:cubicBezTo>
                    <a:pt x="614202" y="700677"/>
                    <a:pt x="567068" y="700677"/>
                    <a:pt x="519934" y="699498"/>
                  </a:cubicBezTo>
                  <a:cubicBezTo>
                    <a:pt x="492243" y="698909"/>
                    <a:pt x="483994" y="711282"/>
                    <a:pt x="484584" y="736616"/>
                  </a:cubicBezTo>
                  <a:cubicBezTo>
                    <a:pt x="485762" y="785518"/>
                    <a:pt x="483994" y="835009"/>
                    <a:pt x="485173" y="883910"/>
                  </a:cubicBezTo>
                  <a:cubicBezTo>
                    <a:pt x="485762" y="905710"/>
                    <a:pt x="477513" y="913369"/>
                    <a:pt x="455714" y="912780"/>
                  </a:cubicBezTo>
                  <a:cubicBezTo>
                    <a:pt x="401510" y="911601"/>
                    <a:pt x="347895" y="912780"/>
                    <a:pt x="293691" y="912191"/>
                  </a:cubicBezTo>
                  <a:cubicBezTo>
                    <a:pt x="251270" y="911601"/>
                    <a:pt x="237130" y="897461"/>
                    <a:pt x="237130" y="855040"/>
                  </a:cubicBezTo>
                  <a:cubicBezTo>
                    <a:pt x="237130" y="710693"/>
                    <a:pt x="237130" y="566345"/>
                    <a:pt x="236541" y="421997"/>
                  </a:cubicBezTo>
                  <a:cubicBezTo>
                    <a:pt x="236541" y="413159"/>
                    <a:pt x="241843" y="400197"/>
                    <a:pt x="230649" y="395484"/>
                  </a:cubicBezTo>
                  <a:cubicBezTo>
                    <a:pt x="222401" y="391949"/>
                    <a:pt x="215330" y="401965"/>
                    <a:pt x="208260" y="407267"/>
                  </a:cubicBezTo>
                  <a:cubicBezTo>
                    <a:pt x="175267" y="430834"/>
                    <a:pt x="142862" y="453812"/>
                    <a:pt x="110457" y="477968"/>
                  </a:cubicBezTo>
                  <a:cubicBezTo>
                    <a:pt x="94549" y="489752"/>
                    <a:pt x="77463" y="496233"/>
                    <a:pt x="58021" y="493876"/>
                  </a:cubicBezTo>
                  <a:cubicBezTo>
                    <a:pt x="31508" y="490930"/>
                    <a:pt x="10297" y="479736"/>
                    <a:pt x="2638" y="452634"/>
                  </a:cubicBezTo>
                  <a:cubicBezTo>
                    <a:pt x="-5021" y="427299"/>
                    <a:pt x="4406" y="406089"/>
                    <a:pt x="25616" y="390770"/>
                  </a:cubicBezTo>
                  <a:cubicBezTo>
                    <a:pt x="87479" y="345993"/>
                    <a:pt x="149343" y="301216"/>
                    <a:pt x="211795" y="256439"/>
                  </a:cubicBezTo>
                  <a:cubicBezTo>
                    <a:pt x="318436" y="179257"/>
                    <a:pt x="425077" y="102664"/>
                    <a:pt x="532307" y="26071"/>
                  </a:cubicBezTo>
                  <a:cubicBezTo>
                    <a:pt x="581208" y="-8690"/>
                    <a:pt x="599473" y="-8690"/>
                    <a:pt x="648963" y="26071"/>
                  </a:cubicBezTo>
                  <a:cubicBezTo>
                    <a:pt x="689616" y="54941"/>
                    <a:pt x="730270" y="84399"/>
                    <a:pt x="770923" y="113858"/>
                  </a:cubicBezTo>
                  <a:cubicBezTo>
                    <a:pt x="788009" y="126231"/>
                    <a:pt x="796846" y="129766"/>
                    <a:pt x="798025" y="102075"/>
                  </a:cubicBezTo>
                  <a:cubicBezTo>
                    <a:pt x="799792" y="57886"/>
                    <a:pt x="808630" y="50816"/>
                    <a:pt x="851051" y="50816"/>
                  </a:cubicBezTo>
                  <a:cubicBezTo>
                    <a:pt x="868726" y="50816"/>
                    <a:pt x="886401" y="50816"/>
                    <a:pt x="904076" y="50816"/>
                  </a:cubicBezTo>
                  <a:cubicBezTo>
                    <a:pt x="930589" y="50816"/>
                    <a:pt x="944140" y="64367"/>
                    <a:pt x="944140" y="90880"/>
                  </a:cubicBezTo>
                  <a:cubicBezTo>
                    <a:pt x="944140" y="127409"/>
                    <a:pt x="946497" y="163938"/>
                    <a:pt x="943551" y="199878"/>
                  </a:cubicBezTo>
                  <a:cubicBezTo>
                    <a:pt x="941194" y="229336"/>
                    <a:pt x="952978" y="246422"/>
                    <a:pt x="976545" y="262330"/>
                  </a:cubicBezTo>
                  <a:cubicBezTo>
                    <a:pt x="1033106" y="301216"/>
                    <a:pt x="1088488" y="341869"/>
                    <a:pt x="1144460" y="381933"/>
                  </a:cubicBezTo>
                  <a:cubicBezTo>
                    <a:pt x="1161546" y="394306"/>
                    <a:pt x="1178043" y="406089"/>
                    <a:pt x="1179810" y="429656"/>
                  </a:cubicBezTo>
                  <a:cubicBezTo>
                    <a:pt x="1181578" y="452045"/>
                    <a:pt x="1174508" y="470898"/>
                    <a:pt x="1155065" y="482682"/>
                  </a:cubicBezTo>
                  <a:cubicBezTo>
                    <a:pt x="1130320" y="498000"/>
                    <a:pt x="1103807" y="498589"/>
                    <a:pt x="1079651" y="482682"/>
                  </a:cubicBezTo>
                  <a:cubicBezTo>
                    <a:pt x="1045479" y="460293"/>
                    <a:pt x="1012485" y="434959"/>
                    <a:pt x="978902" y="411392"/>
                  </a:cubicBezTo>
                  <a:cubicBezTo>
                    <a:pt x="969475" y="404911"/>
                    <a:pt x="960048" y="390770"/>
                    <a:pt x="949443" y="395484"/>
                  </a:cubicBezTo>
                  <a:cubicBezTo>
                    <a:pt x="937659" y="400786"/>
                    <a:pt x="944140" y="416694"/>
                    <a:pt x="944140" y="427888"/>
                  </a:cubicBezTo>
                  <a:cubicBezTo>
                    <a:pt x="943551" y="499768"/>
                    <a:pt x="944140" y="570469"/>
                    <a:pt x="944140" y="641170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9F744C57-4F28-43B1-B9D1-3CC3D9D89594}"/>
                </a:ext>
              </a:extLst>
            </p:cNvPr>
            <p:cNvSpPr/>
            <p:nvPr/>
          </p:nvSpPr>
          <p:spPr>
            <a:xfrm>
              <a:off x="4043052" y="2044833"/>
              <a:ext cx="753228" cy="583751"/>
            </a:xfrm>
            <a:custGeom>
              <a:avLst/>
              <a:gdLst>
                <a:gd name="connsiteX0" fmla="*/ 944140 w 1178350"/>
                <a:gd name="connsiteY0" fmla="*/ 641170 h 913221"/>
                <a:gd name="connsiteX1" fmla="*/ 944140 w 1178350"/>
                <a:gd name="connsiteY1" fmla="*/ 856219 h 913221"/>
                <a:gd name="connsiteX2" fmla="*/ 889936 w 1178350"/>
                <a:gd name="connsiteY2" fmla="*/ 912780 h 913221"/>
                <a:gd name="connsiteX3" fmla="*/ 724967 w 1178350"/>
                <a:gd name="connsiteY3" fmla="*/ 913369 h 913221"/>
                <a:gd name="connsiteX4" fmla="*/ 696097 w 1178350"/>
                <a:gd name="connsiteY4" fmla="*/ 883910 h 913221"/>
                <a:gd name="connsiteX5" fmla="*/ 696687 w 1178350"/>
                <a:gd name="connsiteY5" fmla="*/ 736616 h 913221"/>
                <a:gd name="connsiteX6" fmla="*/ 661336 w 1178350"/>
                <a:gd name="connsiteY6" fmla="*/ 699498 h 913221"/>
                <a:gd name="connsiteX7" fmla="*/ 519934 w 1178350"/>
                <a:gd name="connsiteY7" fmla="*/ 699498 h 913221"/>
                <a:gd name="connsiteX8" fmla="*/ 484584 w 1178350"/>
                <a:gd name="connsiteY8" fmla="*/ 736616 h 913221"/>
                <a:gd name="connsiteX9" fmla="*/ 485173 w 1178350"/>
                <a:gd name="connsiteY9" fmla="*/ 883910 h 913221"/>
                <a:gd name="connsiteX10" fmla="*/ 455714 w 1178350"/>
                <a:gd name="connsiteY10" fmla="*/ 912780 h 913221"/>
                <a:gd name="connsiteX11" fmla="*/ 293691 w 1178350"/>
                <a:gd name="connsiteY11" fmla="*/ 912191 h 913221"/>
                <a:gd name="connsiteX12" fmla="*/ 237130 w 1178350"/>
                <a:gd name="connsiteY12" fmla="*/ 855040 h 913221"/>
                <a:gd name="connsiteX13" fmla="*/ 236541 w 1178350"/>
                <a:gd name="connsiteY13" fmla="*/ 421997 h 913221"/>
                <a:gd name="connsiteX14" fmla="*/ 230649 w 1178350"/>
                <a:gd name="connsiteY14" fmla="*/ 395484 h 913221"/>
                <a:gd name="connsiteX15" fmla="*/ 208260 w 1178350"/>
                <a:gd name="connsiteY15" fmla="*/ 407267 h 913221"/>
                <a:gd name="connsiteX16" fmla="*/ 110457 w 1178350"/>
                <a:gd name="connsiteY16" fmla="*/ 477968 h 913221"/>
                <a:gd name="connsiteX17" fmla="*/ 58021 w 1178350"/>
                <a:gd name="connsiteY17" fmla="*/ 493876 h 913221"/>
                <a:gd name="connsiteX18" fmla="*/ 2638 w 1178350"/>
                <a:gd name="connsiteY18" fmla="*/ 452634 h 913221"/>
                <a:gd name="connsiteX19" fmla="*/ 25616 w 1178350"/>
                <a:gd name="connsiteY19" fmla="*/ 390770 h 913221"/>
                <a:gd name="connsiteX20" fmla="*/ 211795 w 1178350"/>
                <a:gd name="connsiteY20" fmla="*/ 256439 h 913221"/>
                <a:gd name="connsiteX21" fmla="*/ 532307 w 1178350"/>
                <a:gd name="connsiteY21" fmla="*/ 26071 h 913221"/>
                <a:gd name="connsiteX22" fmla="*/ 648963 w 1178350"/>
                <a:gd name="connsiteY22" fmla="*/ 26071 h 913221"/>
                <a:gd name="connsiteX23" fmla="*/ 770923 w 1178350"/>
                <a:gd name="connsiteY23" fmla="*/ 113858 h 913221"/>
                <a:gd name="connsiteX24" fmla="*/ 798025 w 1178350"/>
                <a:gd name="connsiteY24" fmla="*/ 102075 h 913221"/>
                <a:gd name="connsiteX25" fmla="*/ 851051 w 1178350"/>
                <a:gd name="connsiteY25" fmla="*/ 50816 h 913221"/>
                <a:gd name="connsiteX26" fmla="*/ 904076 w 1178350"/>
                <a:gd name="connsiteY26" fmla="*/ 50816 h 913221"/>
                <a:gd name="connsiteX27" fmla="*/ 944140 w 1178350"/>
                <a:gd name="connsiteY27" fmla="*/ 90880 h 913221"/>
                <a:gd name="connsiteX28" fmla="*/ 943551 w 1178350"/>
                <a:gd name="connsiteY28" fmla="*/ 199878 h 913221"/>
                <a:gd name="connsiteX29" fmla="*/ 976545 w 1178350"/>
                <a:gd name="connsiteY29" fmla="*/ 262330 h 913221"/>
                <a:gd name="connsiteX30" fmla="*/ 1144460 w 1178350"/>
                <a:gd name="connsiteY30" fmla="*/ 381933 h 913221"/>
                <a:gd name="connsiteX31" fmla="*/ 1179810 w 1178350"/>
                <a:gd name="connsiteY31" fmla="*/ 429656 h 913221"/>
                <a:gd name="connsiteX32" fmla="*/ 1155065 w 1178350"/>
                <a:gd name="connsiteY32" fmla="*/ 482682 h 913221"/>
                <a:gd name="connsiteX33" fmla="*/ 1079651 w 1178350"/>
                <a:gd name="connsiteY33" fmla="*/ 482682 h 913221"/>
                <a:gd name="connsiteX34" fmla="*/ 978902 w 1178350"/>
                <a:gd name="connsiteY34" fmla="*/ 411392 h 913221"/>
                <a:gd name="connsiteX35" fmla="*/ 949443 w 1178350"/>
                <a:gd name="connsiteY35" fmla="*/ 395484 h 913221"/>
                <a:gd name="connsiteX36" fmla="*/ 944140 w 1178350"/>
                <a:gd name="connsiteY36" fmla="*/ 427888 h 913221"/>
                <a:gd name="connsiteX37" fmla="*/ 944140 w 1178350"/>
                <a:gd name="connsiteY37" fmla="*/ 641170 h 91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178350" h="913221">
                  <a:moveTo>
                    <a:pt x="944140" y="641170"/>
                  </a:moveTo>
                  <a:cubicBezTo>
                    <a:pt x="944140" y="713049"/>
                    <a:pt x="944140" y="784339"/>
                    <a:pt x="944140" y="856219"/>
                  </a:cubicBezTo>
                  <a:cubicBezTo>
                    <a:pt x="944140" y="896872"/>
                    <a:pt x="930000" y="912191"/>
                    <a:pt x="889936" y="912780"/>
                  </a:cubicBezTo>
                  <a:cubicBezTo>
                    <a:pt x="835143" y="913369"/>
                    <a:pt x="779760" y="912191"/>
                    <a:pt x="724967" y="913369"/>
                  </a:cubicBezTo>
                  <a:cubicBezTo>
                    <a:pt x="703168" y="913958"/>
                    <a:pt x="695508" y="905710"/>
                    <a:pt x="696097" y="883910"/>
                  </a:cubicBezTo>
                  <a:cubicBezTo>
                    <a:pt x="697276" y="835009"/>
                    <a:pt x="695508" y="785518"/>
                    <a:pt x="696687" y="736616"/>
                  </a:cubicBezTo>
                  <a:cubicBezTo>
                    <a:pt x="697276" y="710693"/>
                    <a:pt x="688438" y="698909"/>
                    <a:pt x="661336" y="699498"/>
                  </a:cubicBezTo>
                  <a:cubicBezTo>
                    <a:pt x="614202" y="700677"/>
                    <a:pt x="567068" y="700677"/>
                    <a:pt x="519934" y="699498"/>
                  </a:cubicBezTo>
                  <a:cubicBezTo>
                    <a:pt x="492243" y="698909"/>
                    <a:pt x="483994" y="711282"/>
                    <a:pt x="484584" y="736616"/>
                  </a:cubicBezTo>
                  <a:cubicBezTo>
                    <a:pt x="485762" y="785518"/>
                    <a:pt x="483994" y="835009"/>
                    <a:pt x="485173" y="883910"/>
                  </a:cubicBezTo>
                  <a:cubicBezTo>
                    <a:pt x="485762" y="905710"/>
                    <a:pt x="477513" y="913369"/>
                    <a:pt x="455714" y="912780"/>
                  </a:cubicBezTo>
                  <a:cubicBezTo>
                    <a:pt x="401510" y="911601"/>
                    <a:pt x="347895" y="912780"/>
                    <a:pt x="293691" y="912191"/>
                  </a:cubicBezTo>
                  <a:cubicBezTo>
                    <a:pt x="251270" y="911601"/>
                    <a:pt x="237130" y="897461"/>
                    <a:pt x="237130" y="855040"/>
                  </a:cubicBezTo>
                  <a:cubicBezTo>
                    <a:pt x="237130" y="710693"/>
                    <a:pt x="237130" y="566345"/>
                    <a:pt x="236541" y="421997"/>
                  </a:cubicBezTo>
                  <a:cubicBezTo>
                    <a:pt x="236541" y="413159"/>
                    <a:pt x="241843" y="400197"/>
                    <a:pt x="230649" y="395484"/>
                  </a:cubicBezTo>
                  <a:cubicBezTo>
                    <a:pt x="222401" y="391949"/>
                    <a:pt x="215330" y="401965"/>
                    <a:pt x="208260" y="407267"/>
                  </a:cubicBezTo>
                  <a:cubicBezTo>
                    <a:pt x="175267" y="430834"/>
                    <a:pt x="142862" y="453812"/>
                    <a:pt x="110457" y="477968"/>
                  </a:cubicBezTo>
                  <a:cubicBezTo>
                    <a:pt x="94549" y="489752"/>
                    <a:pt x="77463" y="496233"/>
                    <a:pt x="58021" y="493876"/>
                  </a:cubicBezTo>
                  <a:cubicBezTo>
                    <a:pt x="31508" y="490930"/>
                    <a:pt x="10297" y="479736"/>
                    <a:pt x="2638" y="452634"/>
                  </a:cubicBezTo>
                  <a:cubicBezTo>
                    <a:pt x="-5021" y="427299"/>
                    <a:pt x="4406" y="406089"/>
                    <a:pt x="25616" y="390770"/>
                  </a:cubicBezTo>
                  <a:cubicBezTo>
                    <a:pt x="87479" y="345993"/>
                    <a:pt x="149343" y="301216"/>
                    <a:pt x="211795" y="256439"/>
                  </a:cubicBezTo>
                  <a:cubicBezTo>
                    <a:pt x="318436" y="179257"/>
                    <a:pt x="425077" y="102664"/>
                    <a:pt x="532307" y="26071"/>
                  </a:cubicBezTo>
                  <a:cubicBezTo>
                    <a:pt x="581208" y="-8690"/>
                    <a:pt x="599473" y="-8690"/>
                    <a:pt x="648963" y="26071"/>
                  </a:cubicBezTo>
                  <a:cubicBezTo>
                    <a:pt x="689616" y="54941"/>
                    <a:pt x="730270" y="84399"/>
                    <a:pt x="770923" y="113858"/>
                  </a:cubicBezTo>
                  <a:cubicBezTo>
                    <a:pt x="788009" y="126231"/>
                    <a:pt x="796846" y="129766"/>
                    <a:pt x="798025" y="102075"/>
                  </a:cubicBezTo>
                  <a:cubicBezTo>
                    <a:pt x="799792" y="57886"/>
                    <a:pt x="808630" y="50816"/>
                    <a:pt x="851051" y="50816"/>
                  </a:cubicBezTo>
                  <a:cubicBezTo>
                    <a:pt x="868726" y="50816"/>
                    <a:pt x="886401" y="50816"/>
                    <a:pt x="904076" y="50816"/>
                  </a:cubicBezTo>
                  <a:cubicBezTo>
                    <a:pt x="930589" y="50816"/>
                    <a:pt x="944140" y="64367"/>
                    <a:pt x="944140" y="90880"/>
                  </a:cubicBezTo>
                  <a:cubicBezTo>
                    <a:pt x="944140" y="127409"/>
                    <a:pt x="946497" y="163938"/>
                    <a:pt x="943551" y="199878"/>
                  </a:cubicBezTo>
                  <a:cubicBezTo>
                    <a:pt x="941194" y="229336"/>
                    <a:pt x="952978" y="246422"/>
                    <a:pt x="976545" y="262330"/>
                  </a:cubicBezTo>
                  <a:cubicBezTo>
                    <a:pt x="1033106" y="301216"/>
                    <a:pt x="1088488" y="341869"/>
                    <a:pt x="1144460" y="381933"/>
                  </a:cubicBezTo>
                  <a:cubicBezTo>
                    <a:pt x="1161546" y="394306"/>
                    <a:pt x="1178043" y="406089"/>
                    <a:pt x="1179810" y="429656"/>
                  </a:cubicBezTo>
                  <a:cubicBezTo>
                    <a:pt x="1181578" y="452045"/>
                    <a:pt x="1174508" y="470898"/>
                    <a:pt x="1155065" y="482682"/>
                  </a:cubicBezTo>
                  <a:cubicBezTo>
                    <a:pt x="1130320" y="498000"/>
                    <a:pt x="1103807" y="498589"/>
                    <a:pt x="1079651" y="482682"/>
                  </a:cubicBezTo>
                  <a:cubicBezTo>
                    <a:pt x="1045479" y="460293"/>
                    <a:pt x="1012485" y="434959"/>
                    <a:pt x="978902" y="411392"/>
                  </a:cubicBezTo>
                  <a:cubicBezTo>
                    <a:pt x="969475" y="404911"/>
                    <a:pt x="960048" y="390770"/>
                    <a:pt x="949443" y="395484"/>
                  </a:cubicBezTo>
                  <a:cubicBezTo>
                    <a:pt x="937659" y="400786"/>
                    <a:pt x="944140" y="416694"/>
                    <a:pt x="944140" y="427888"/>
                  </a:cubicBezTo>
                  <a:cubicBezTo>
                    <a:pt x="943551" y="499768"/>
                    <a:pt x="944140" y="570469"/>
                    <a:pt x="944140" y="641170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0CDE19D2-6798-4155-8E44-A95568449924}"/>
                </a:ext>
              </a:extLst>
            </p:cNvPr>
            <p:cNvSpPr/>
            <p:nvPr/>
          </p:nvSpPr>
          <p:spPr>
            <a:xfrm>
              <a:off x="4838252" y="2044833"/>
              <a:ext cx="753228" cy="583751"/>
            </a:xfrm>
            <a:custGeom>
              <a:avLst/>
              <a:gdLst>
                <a:gd name="connsiteX0" fmla="*/ 944140 w 1178350"/>
                <a:gd name="connsiteY0" fmla="*/ 641170 h 913221"/>
                <a:gd name="connsiteX1" fmla="*/ 944140 w 1178350"/>
                <a:gd name="connsiteY1" fmla="*/ 856219 h 913221"/>
                <a:gd name="connsiteX2" fmla="*/ 889936 w 1178350"/>
                <a:gd name="connsiteY2" fmla="*/ 912780 h 913221"/>
                <a:gd name="connsiteX3" fmla="*/ 724967 w 1178350"/>
                <a:gd name="connsiteY3" fmla="*/ 913369 h 913221"/>
                <a:gd name="connsiteX4" fmla="*/ 696097 w 1178350"/>
                <a:gd name="connsiteY4" fmla="*/ 883910 h 913221"/>
                <a:gd name="connsiteX5" fmla="*/ 696687 w 1178350"/>
                <a:gd name="connsiteY5" fmla="*/ 736616 h 913221"/>
                <a:gd name="connsiteX6" fmla="*/ 661336 w 1178350"/>
                <a:gd name="connsiteY6" fmla="*/ 699498 h 913221"/>
                <a:gd name="connsiteX7" fmla="*/ 519934 w 1178350"/>
                <a:gd name="connsiteY7" fmla="*/ 699498 h 913221"/>
                <a:gd name="connsiteX8" fmla="*/ 484584 w 1178350"/>
                <a:gd name="connsiteY8" fmla="*/ 736616 h 913221"/>
                <a:gd name="connsiteX9" fmla="*/ 485173 w 1178350"/>
                <a:gd name="connsiteY9" fmla="*/ 883910 h 913221"/>
                <a:gd name="connsiteX10" fmla="*/ 455714 w 1178350"/>
                <a:gd name="connsiteY10" fmla="*/ 912780 h 913221"/>
                <a:gd name="connsiteX11" fmla="*/ 293691 w 1178350"/>
                <a:gd name="connsiteY11" fmla="*/ 912191 h 913221"/>
                <a:gd name="connsiteX12" fmla="*/ 237130 w 1178350"/>
                <a:gd name="connsiteY12" fmla="*/ 855040 h 913221"/>
                <a:gd name="connsiteX13" fmla="*/ 236541 w 1178350"/>
                <a:gd name="connsiteY13" fmla="*/ 421997 h 913221"/>
                <a:gd name="connsiteX14" fmla="*/ 230649 w 1178350"/>
                <a:gd name="connsiteY14" fmla="*/ 395484 h 913221"/>
                <a:gd name="connsiteX15" fmla="*/ 208260 w 1178350"/>
                <a:gd name="connsiteY15" fmla="*/ 407267 h 913221"/>
                <a:gd name="connsiteX16" fmla="*/ 110457 w 1178350"/>
                <a:gd name="connsiteY16" fmla="*/ 477968 h 913221"/>
                <a:gd name="connsiteX17" fmla="*/ 58021 w 1178350"/>
                <a:gd name="connsiteY17" fmla="*/ 493876 h 913221"/>
                <a:gd name="connsiteX18" fmla="*/ 2638 w 1178350"/>
                <a:gd name="connsiteY18" fmla="*/ 452634 h 913221"/>
                <a:gd name="connsiteX19" fmla="*/ 25616 w 1178350"/>
                <a:gd name="connsiteY19" fmla="*/ 390770 h 913221"/>
                <a:gd name="connsiteX20" fmla="*/ 211795 w 1178350"/>
                <a:gd name="connsiteY20" fmla="*/ 256439 h 913221"/>
                <a:gd name="connsiteX21" fmla="*/ 532307 w 1178350"/>
                <a:gd name="connsiteY21" fmla="*/ 26071 h 913221"/>
                <a:gd name="connsiteX22" fmla="*/ 648963 w 1178350"/>
                <a:gd name="connsiteY22" fmla="*/ 26071 h 913221"/>
                <a:gd name="connsiteX23" fmla="*/ 770923 w 1178350"/>
                <a:gd name="connsiteY23" fmla="*/ 113858 h 913221"/>
                <a:gd name="connsiteX24" fmla="*/ 798025 w 1178350"/>
                <a:gd name="connsiteY24" fmla="*/ 102075 h 913221"/>
                <a:gd name="connsiteX25" fmla="*/ 851051 w 1178350"/>
                <a:gd name="connsiteY25" fmla="*/ 50816 h 913221"/>
                <a:gd name="connsiteX26" fmla="*/ 904076 w 1178350"/>
                <a:gd name="connsiteY26" fmla="*/ 50816 h 913221"/>
                <a:gd name="connsiteX27" fmla="*/ 944140 w 1178350"/>
                <a:gd name="connsiteY27" fmla="*/ 90880 h 913221"/>
                <a:gd name="connsiteX28" fmla="*/ 943551 w 1178350"/>
                <a:gd name="connsiteY28" fmla="*/ 199878 h 913221"/>
                <a:gd name="connsiteX29" fmla="*/ 976545 w 1178350"/>
                <a:gd name="connsiteY29" fmla="*/ 262330 h 913221"/>
                <a:gd name="connsiteX30" fmla="*/ 1144460 w 1178350"/>
                <a:gd name="connsiteY30" fmla="*/ 381933 h 913221"/>
                <a:gd name="connsiteX31" fmla="*/ 1179810 w 1178350"/>
                <a:gd name="connsiteY31" fmla="*/ 429656 h 913221"/>
                <a:gd name="connsiteX32" fmla="*/ 1155065 w 1178350"/>
                <a:gd name="connsiteY32" fmla="*/ 482682 h 913221"/>
                <a:gd name="connsiteX33" fmla="*/ 1079651 w 1178350"/>
                <a:gd name="connsiteY33" fmla="*/ 482682 h 913221"/>
                <a:gd name="connsiteX34" fmla="*/ 978902 w 1178350"/>
                <a:gd name="connsiteY34" fmla="*/ 411392 h 913221"/>
                <a:gd name="connsiteX35" fmla="*/ 949443 w 1178350"/>
                <a:gd name="connsiteY35" fmla="*/ 395484 h 913221"/>
                <a:gd name="connsiteX36" fmla="*/ 944140 w 1178350"/>
                <a:gd name="connsiteY36" fmla="*/ 427888 h 913221"/>
                <a:gd name="connsiteX37" fmla="*/ 944140 w 1178350"/>
                <a:gd name="connsiteY37" fmla="*/ 641170 h 91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178350" h="913221">
                  <a:moveTo>
                    <a:pt x="944140" y="641170"/>
                  </a:moveTo>
                  <a:cubicBezTo>
                    <a:pt x="944140" y="713049"/>
                    <a:pt x="944140" y="784339"/>
                    <a:pt x="944140" y="856219"/>
                  </a:cubicBezTo>
                  <a:cubicBezTo>
                    <a:pt x="944140" y="896872"/>
                    <a:pt x="930000" y="912191"/>
                    <a:pt x="889936" y="912780"/>
                  </a:cubicBezTo>
                  <a:cubicBezTo>
                    <a:pt x="835143" y="913369"/>
                    <a:pt x="779760" y="912191"/>
                    <a:pt x="724967" y="913369"/>
                  </a:cubicBezTo>
                  <a:cubicBezTo>
                    <a:pt x="703168" y="913958"/>
                    <a:pt x="695508" y="905710"/>
                    <a:pt x="696097" y="883910"/>
                  </a:cubicBezTo>
                  <a:cubicBezTo>
                    <a:pt x="697276" y="835009"/>
                    <a:pt x="695508" y="785518"/>
                    <a:pt x="696687" y="736616"/>
                  </a:cubicBezTo>
                  <a:cubicBezTo>
                    <a:pt x="697276" y="710693"/>
                    <a:pt x="688438" y="698909"/>
                    <a:pt x="661336" y="699498"/>
                  </a:cubicBezTo>
                  <a:cubicBezTo>
                    <a:pt x="614202" y="700677"/>
                    <a:pt x="567068" y="700677"/>
                    <a:pt x="519934" y="699498"/>
                  </a:cubicBezTo>
                  <a:cubicBezTo>
                    <a:pt x="492243" y="698909"/>
                    <a:pt x="483994" y="711282"/>
                    <a:pt x="484584" y="736616"/>
                  </a:cubicBezTo>
                  <a:cubicBezTo>
                    <a:pt x="485762" y="785518"/>
                    <a:pt x="483994" y="835009"/>
                    <a:pt x="485173" y="883910"/>
                  </a:cubicBezTo>
                  <a:cubicBezTo>
                    <a:pt x="485762" y="905710"/>
                    <a:pt x="477513" y="913369"/>
                    <a:pt x="455714" y="912780"/>
                  </a:cubicBezTo>
                  <a:cubicBezTo>
                    <a:pt x="401510" y="911601"/>
                    <a:pt x="347895" y="912780"/>
                    <a:pt x="293691" y="912191"/>
                  </a:cubicBezTo>
                  <a:cubicBezTo>
                    <a:pt x="251270" y="911601"/>
                    <a:pt x="237130" y="897461"/>
                    <a:pt x="237130" y="855040"/>
                  </a:cubicBezTo>
                  <a:cubicBezTo>
                    <a:pt x="237130" y="710693"/>
                    <a:pt x="237130" y="566345"/>
                    <a:pt x="236541" y="421997"/>
                  </a:cubicBezTo>
                  <a:cubicBezTo>
                    <a:pt x="236541" y="413159"/>
                    <a:pt x="241843" y="400197"/>
                    <a:pt x="230649" y="395484"/>
                  </a:cubicBezTo>
                  <a:cubicBezTo>
                    <a:pt x="222401" y="391949"/>
                    <a:pt x="215330" y="401965"/>
                    <a:pt x="208260" y="407267"/>
                  </a:cubicBezTo>
                  <a:cubicBezTo>
                    <a:pt x="175267" y="430834"/>
                    <a:pt x="142862" y="453812"/>
                    <a:pt x="110457" y="477968"/>
                  </a:cubicBezTo>
                  <a:cubicBezTo>
                    <a:pt x="94549" y="489752"/>
                    <a:pt x="77463" y="496233"/>
                    <a:pt x="58021" y="493876"/>
                  </a:cubicBezTo>
                  <a:cubicBezTo>
                    <a:pt x="31508" y="490930"/>
                    <a:pt x="10297" y="479736"/>
                    <a:pt x="2638" y="452634"/>
                  </a:cubicBezTo>
                  <a:cubicBezTo>
                    <a:pt x="-5021" y="427299"/>
                    <a:pt x="4406" y="406089"/>
                    <a:pt x="25616" y="390770"/>
                  </a:cubicBezTo>
                  <a:cubicBezTo>
                    <a:pt x="87479" y="345993"/>
                    <a:pt x="149343" y="301216"/>
                    <a:pt x="211795" y="256439"/>
                  </a:cubicBezTo>
                  <a:cubicBezTo>
                    <a:pt x="318436" y="179257"/>
                    <a:pt x="425077" y="102664"/>
                    <a:pt x="532307" y="26071"/>
                  </a:cubicBezTo>
                  <a:cubicBezTo>
                    <a:pt x="581208" y="-8690"/>
                    <a:pt x="599473" y="-8690"/>
                    <a:pt x="648963" y="26071"/>
                  </a:cubicBezTo>
                  <a:cubicBezTo>
                    <a:pt x="689616" y="54941"/>
                    <a:pt x="730270" y="84399"/>
                    <a:pt x="770923" y="113858"/>
                  </a:cubicBezTo>
                  <a:cubicBezTo>
                    <a:pt x="788009" y="126231"/>
                    <a:pt x="796846" y="129766"/>
                    <a:pt x="798025" y="102075"/>
                  </a:cubicBezTo>
                  <a:cubicBezTo>
                    <a:pt x="799792" y="57886"/>
                    <a:pt x="808630" y="50816"/>
                    <a:pt x="851051" y="50816"/>
                  </a:cubicBezTo>
                  <a:cubicBezTo>
                    <a:pt x="868726" y="50816"/>
                    <a:pt x="886401" y="50816"/>
                    <a:pt x="904076" y="50816"/>
                  </a:cubicBezTo>
                  <a:cubicBezTo>
                    <a:pt x="930589" y="50816"/>
                    <a:pt x="944140" y="64367"/>
                    <a:pt x="944140" y="90880"/>
                  </a:cubicBezTo>
                  <a:cubicBezTo>
                    <a:pt x="944140" y="127409"/>
                    <a:pt x="946497" y="163938"/>
                    <a:pt x="943551" y="199878"/>
                  </a:cubicBezTo>
                  <a:cubicBezTo>
                    <a:pt x="941194" y="229336"/>
                    <a:pt x="952978" y="246422"/>
                    <a:pt x="976545" y="262330"/>
                  </a:cubicBezTo>
                  <a:cubicBezTo>
                    <a:pt x="1033106" y="301216"/>
                    <a:pt x="1088488" y="341869"/>
                    <a:pt x="1144460" y="381933"/>
                  </a:cubicBezTo>
                  <a:cubicBezTo>
                    <a:pt x="1161546" y="394306"/>
                    <a:pt x="1178043" y="406089"/>
                    <a:pt x="1179810" y="429656"/>
                  </a:cubicBezTo>
                  <a:cubicBezTo>
                    <a:pt x="1181578" y="452045"/>
                    <a:pt x="1174508" y="470898"/>
                    <a:pt x="1155065" y="482682"/>
                  </a:cubicBezTo>
                  <a:cubicBezTo>
                    <a:pt x="1130320" y="498000"/>
                    <a:pt x="1103807" y="498589"/>
                    <a:pt x="1079651" y="482682"/>
                  </a:cubicBezTo>
                  <a:cubicBezTo>
                    <a:pt x="1045479" y="460293"/>
                    <a:pt x="1012485" y="434959"/>
                    <a:pt x="978902" y="411392"/>
                  </a:cubicBezTo>
                  <a:cubicBezTo>
                    <a:pt x="969475" y="404911"/>
                    <a:pt x="960048" y="390770"/>
                    <a:pt x="949443" y="395484"/>
                  </a:cubicBezTo>
                  <a:cubicBezTo>
                    <a:pt x="937659" y="400786"/>
                    <a:pt x="944140" y="416694"/>
                    <a:pt x="944140" y="427888"/>
                  </a:cubicBezTo>
                  <a:cubicBezTo>
                    <a:pt x="943551" y="499768"/>
                    <a:pt x="944140" y="570469"/>
                    <a:pt x="944140" y="641170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974ACDC0-201E-48E3-9425-962A4D29971B}"/>
                </a:ext>
              </a:extLst>
            </p:cNvPr>
            <p:cNvSpPr/>
            <p:nvPr/>
          </p:nvSpPr>
          <p:spPr>
            <a:xfrm>
              <a:off x="5633452" y="2044833"/>
              <a:ext cx="753228" cy="583751"/>
            </a:xfrm>
            <a:custGeom>
              <a:avLst/>
              <a:gdLst>
                <a:gd name="connsiteX0" fmla="*/ 944140 w 1178350"/>
                <a:gd name="connsiteY0" fmla="*/ 641170 h 913221"/>
                <a:gd name="connsiteX1" fmla="*/ 944140 w 1178350"/>
                <a:gd name="connsiteY1" fmla="*/ 856219 h 913221"/>
                <a:gd name="connsiteX2" fmla="*/ 889936 w 1178350"/>
                <a:gd name="connsiteY2" fmla="*/ 912780 h 913221"/>
                <a:gd name="connsiteX3" fmla="*/ 724967 w 1178350"/>
                <a:gd name="connsiteY3" fmla="*/ 913369 h 913221"/>
                <a:gd name="connsiteX4" fmla="*/ 696097 w 1178350"/>
                <a:gd name="connsiteY4" fmla="*/ 883910 h 913221"/>
                <a:gd name="connsiteX5" fmla="*/ 696687 w 1178350"/>
                <a:gd name="connsiteY5" fmla="*/ 736616 h 913221"/>
                <a:gd name="connsiteX6" fmla="*/ 661336 w 1178350"/>
                <a:gd name="connsiteY6" fmla="*/ 699498 h 913221"/>
                <a:gd name="connsiteX7" fmla="*/ 519934 w 1178350"/>
                <a:gd name="connsiteY7" fmla="*/ 699498 h 913221"/>
                <a:gd name="connsiteX8" fmla="*/ 484584 w 1178350"/>
                <a:gd name="connsiteY8" fmla="*/ 736616 h 913221"/>
                <a:gd name="connsiteX9" fmla="*/ 485173 w 1178350"/>
                <a:gd name="connsiteY9" fmla="*/ 883910 h 913221"/>
                <a:gd name="connsiteX10" fmla="*/ 455714 w 1178350"/>
                <a:gd name="connsiteY10" fmla="*/ 912780 h 913221"/>
                <a:gd name="connsiteX11" fmla="*/ 293691 w 1178350"/>
                <a:gd name="connsiteY11" fmla="*/ 912191 h 913221"/>
                <a:gd name="connsiteX12" fmla="*/ 237130 w 1178350"/>
                <a:gd name="connsiteY12" fmla="*/ 855040 h 913221"/>
                <a:gd name="connsiteX13" fmla="*/ 236541 w 1178350"/>
                <a:gd name="connsiteY13" fmla="*/ 421997 h 913221"/>
                <a:gd name="connsiteX14" fmla="*/ 230649 w 1178350"/>
                <a:gd name="connsiteY14" fmla="*/ 395484 h 913221"/>
                <a:gd name="connsiteX15" fmla="*/ 208260 w 1178350"/>
                <a:gd name="connsiteY15" fmla="*/ 407267 h 913221"/>
                <a:gd name="connsiteX16" fmla="*/ 110457 w 1178350"/>
                <a:gd name="connsiteY16" fmla="*/ 477968 h 913221"/>
                <a:gd name="connsiteX17" fmla="*/ 58021 w 1178350"/>
                <a:gd name="connsiteY17" fmla="*/ 493876 h 913221"/>
                <a:gd name="connsiteX18" fmla="*/ 2638 w 1178350"/>
                <a:gd name="connsiteY18" fmla="*/ 452634 h 913221"/>
                <a:gd name="connsiteX19" fmla="*/ 25616 w 1178350"/>
                <a:gd name="connsiteY19" fmla="*/ 390770 h 913221"/>
                <a:gd name="connsiteX20" fmla="*/ 211795 w 1178350"/>
                <a:gd name="connsiteY20" fmla="*/ 256439 h 913221"/>
                <a:gd name="connsiteX21" fmla="*/ 532307 w 1178350"/>
                <a:gd name="connsiteY21" fmla="*/ 26071 h 913221"/>
                <a:gd name="connsiteX22" fmla="*/ 648963 w 1178350"/>
                <a:gd name="connsiteY22" fmla="*/ 26071 h 913221"/>
                <a:gd name="connsiteX23" fmla="*/ 770923 w 1178350"/>
                <a:gd name="connsiteY23" fmla="*/ 113858 h 913221"/>
                <a:gd name="connsiteX24" fmla="*/ 798025 w 1178350"/>
                <a:gd name="connsiteY24" fmla="*/ 102075 h 913221"/>
                <a:gd name="connsiteX25" fmla="*/ 851051 w 1178350"/>
                <a:gd name="connsiteY25" fmla="*/ 50816 h 913221"/>
                <a:gd name="connsiteX26" fmla="*/ 904076 w 1178350"/>
                <a:gd name="connsiteY26" fmla="*/ 50816 h 913221"/>
                <a:gd name="connsiteX27" fmla="*/ 944140 w 1178350"/>
                <a:gd name="connsiteY27" fmla="*/ 90880 h 913221"/>
                <a:gd name="connsiteX28" fmla="*/ 943551 w 1178350"/>
                <a:gd name="connsiteY28" fmla="*/ 199878 h 913221"/>
                <a:gd name="connsiteX29" fmla="*/ 976545 w 1178350"/>
                <a:gd name="connsiteY29" fmla="*/ 262330 h 913221"/>
                <a:gd name="connsiteX30" fmla="*/ 1144460 w 1178350"/>
                <a:gd name="connsiteY30" fmla="*/ 381933 h 913221"/>
                <a:gd name="connsiteX31" fmla="*/ 1179810 w 1178350"/>
                <a:gd name="connsiteY31" fmla="*/ 429656 h 913221"/>
                <a:gd name="connsiteX32" fmla="*/ 1155065 w 1178350"/>
                <a:gd name="connsiteY32" fmla="*/ 482682 h 913221"/>
                <a:gd name="connsiteX33" fmla="*/ 1079651 w 1178350"/>
                <a:gd name="connsiteY33" fmla="*/ 482682 h 913221"/>
                <a:gd name="connsiteX34" fmla="*/ 978902 w 1178350"/>
                <a:gd name="connsiteY34" fmla="*/ 411392 h 913221"/>
                <a:gd name="connsiteX35" fmla="*/ 949443 w 1178350"/>
                <a:gd name="connsiteY35" fmla="*/ 395484 h 913221"/>
                <a:gd name="connsiteX36" fmla="*/ 944140 w 1178350"/>
                <a:gd name="connsiteY36" fmla="*/ 427888 h 913221"/>
                <a:gd name="connsiteX37" fmla="*/ 944140 w 1178350"/>
                <a:gd name="connsiteY37" fmla="*/ 641170 h 91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178350" h="913221">
                  <a:moveTo>
                    <a:pt x="944140" y="641170"/>
                  </a:moveTo>
                  <a:cubicBezTo>
                    <a:pt x="944140" y="713049"/>
                    <a:pt x="944140" y="784339"/>
                    <a:pt x="944140" y="856219"/>
                  </a:cubicBezTo>
                  <a:cubicBezTo>
                    <a:pt x="944140" y="896872"/>
                    <a:pt x="930000" y="912191"/>
                    <a:pt x="889936" y="912780"/>
                  </a:cubicBezTo>
                  <a:cubicBezTo>
                    <a:pt x="835143" y="913369"/>
                    <a:pt x="779760" y="912191"/>
                    <a:pt x="724967" y="913369"/>
                  </a:cubicBezTo>
                  <a:cubicBezTo>
                    <a:pt x="703168" y="913958"/>
                    <a:pt x="695508" y="905710"/>
                    <a:pt x="696097" y="883910"/>
                  </a:cubicBezTo>
                  <a:cubicBezTo>
                    <a:pt x="697276" y="835009"/>
                    <a:pt x="695508" y="785518"/>
                    <a:pt x="696687" y="736616"/>
                  </a:cubicBezTo>
                  <a:cubicBezTo>
                    <a:pt x="697276" y="710693"/>
                    <a:pt x="688438" y="698909"/>
                    <a:pt x="661336" y="699498"/>
                  </a:cubicBezTo>
                  <a:cubicBezTo>
                    <a:pt x="614202" y="700677"/>
                    <a:pt x="567068" y="700677"/>
                    <a:pt x="519934" y="699498"/>
                  </a:cubicBezTo>
                  <a:cubicBezTo>
                    <a:pt x="492243" y="698909"/>
                    <a:pt x="483994" y="711282"/>
                    <a:pt x="484584" y="736616"/>
                  </a:cubicBezTo>
                  <a:cubicBezTo>
                    <a:pt x="485762" y="785518"/>
                    <a:pt x="483994" y="835009"/>
                    <a:pt x="485173" y="883910"/>
                  </a:cubicBezTo>
                  <a:cubicBezTo>
                    <a:pt x="485762" y="905710"/>
                    <a:pt x="477513" y="913369"/>
                    <a:pt x="455714" y="912780"/>
                  </a:cubicBezTo>
                  <a:cubicBezTo>
                    <a:pt x="401510" y="911601"/>
                    <a:pt x="347895" y="912780"/>
                    <a:pt x="293691" y="912191"/>
                  </a:cubicBezTo>
                  <a:cubicBezTo>
                    <a:pt x="251270" y="911601"/>
                    <a:pt x="237130" y="897461"/>
                    <a:pt x="237130" y="855040"/>
                  </a:cubicBezTo>
                  <a:cubicBezTo>
                    <a:pt x="237130" y="710693"/>
                    <a:pt x="237130" y="566345"/>
                    <a:pt x="236541" y="421997"/>
                  </a:cubicBezTo>
                  <a:cubicBezTo>
                    <a:pt x="236541" y="413159"/>
                    <a:pt x="241843" y="400197"/>
                    <a:pt x="230649" y="395484"/>
                  </a:cubicBezTo>
                  <a:cubicBezTo>
                    <a:pt x="222401" y="391949"/>
                    <a:pt x="215330" y="401965"/>
                    <a:pt x="208260" y="407267"/>
                  </a:cubicBezTo>
                  <a:cubicBezTo>
                    <a:pt x="175267" y="430834"/>
                    <a:pt x="142862" y="453812"/>
                    <a:pt x="110457" y="477968"/>
                  </a:cubicBezTo>
                  <a:cubicBezTo>
                    <a:pt x="94549" y="489752"/>
                    <a:pt x="77463" y="496233"/>
                    <a:pt x="58021" y="493876"/>
                  </a:cubicBezTo>
                  <a:cubicBezTo>
                    <a:pt x="31508" y="490930"/>
                    <a:pt x="10297" y="479736"/>
                    <a:pt x="2638" y="452634"/>
                  </a:cubicBezTo>
                  <a:cubicBezTo>
                    <a:pt x="-5021" y="427299"/>
                    <a:pt x="4406" y="406089"/>
                    <a:pt x="25616" y="390770"/>
                  </a:cubicBezTo>
                  <a:cubicBezTo>
                    <a:pt x="87479" y="345993"/>
                    <a:pt x="149343" y="301216"/>
                    <a:pt x="211795" y="256439"/>
                  </a:cubicBezTo>
                  <a:cubicBezTo>
                    <a:pt x="318436" y="179257"/>
                    <a:pt x="425077" y="102664"/>
                    <a:pt x="532307" y="26071"/>
                  </a:cubicBezTo>
                  <a:cubicBezTo>
                    <a:pt x="581208" y="-8690"/>
                    <a:pt x="599473" y="-8690"/>
                    <a:pt x="648963" y="26071"/>
                  </a:cubicBezTo>
                  <a:cubicBezTo>
                    <a:pt x="689616" y="54941"/>
                    <a:pt x="730270" y="84399"/>
                    <a:pt x="770923" y="113858"/>
                  </a:cubicBezTo>
                  <a:cubicBezTo>
                    <a:pt x="788009" y="126231"/>
                    <a:pt x="796846" y="129766"/>
                    <a:pt x="798025" y="102075"/>
                  </a:cubicBezTo>
                  <a:cubicBezTo>
                    <a:pt x="799792" y="57886"/>
                    <a:pt x="808630" y="50816"/>
                    <a:pt x="851051" y="50816"/>
                  </a:cubicBezTo>
                  <a:cubicBezTo>
                    <a:pt x="868726" y="50816"/>
                    <a:pt x="886401" y="50816"/>
                    <a:pt x="904076" y="50816"/>
                  </a:cubicBezTo>
                  <a:cubicBezTo>
                    <a:pt x="930589" y="50816"/>
                    <a:pt x="944140" y="64367"/>
                    <a:pt x="944140" y="90880"/>
                  </a:cubicBezTo>
                  <a:cubicBezTo>
                    <a:pt x="944140" y="127409"/>
                    <a:pt x="946497" y="163938"/>
                    <a:pt x="943551" y="199878"/>
                  </a:cubicBezTo>
                  <a:cubicBezTo>
                    <a:pt x="941194" y="229336"/>
                    <a:pt x="952978" y="246422"/>
                    <a:pt x="976545" y="262330"/>
                  </a:cubicBezTo>
                  <a:cubicBezTo>
                    <a:pt x="1033106" y="301216"/>
                    <a:pt x="1088488" y="341869"/>
                    <a:pt x="1144460" y="381933"/>
                  </a:cubicBezTo>
                  <a:cubicBezTo>
                    <a:pt x="1161546" y="394306"/>
                    <a:pt x="1178043" y="406089"/>
                    <a:pt x="1179810" y="429656"/>
                  </a:cubicBezTo>
                  <a:cubicBezTo>
                    <a:pt x="1181578" y="452045"/>
                    <a:pt x="1174508" y="470898"/>
                    <a:pt x="1155065" y="482682"/>
                  </a:cubicBezTo>
                  <a:cubicBezTo>
                    <a:pt x="1130320" y="498000"/>
                    <a:pt x="1103807" y="498589"/>
                    <a:pt x="1079651" y="482682"/>
                  </a:cubicBezTo>
                  <a:cubicBezTo>
                    <a:pt x="1045479" y="460293"/>
                    <a:pt x="1012485" y="434959"/>
                    <a:pt x="978902" y="411392"/>
                  </a:cubicBezTo>
                  <a:cubicBezTo>
                    <a:pt x="969475" y="404911"/>
                    <a:pt x="960048" y="390770"/>
                    <a:pt x="949443" y="395484"/>
                  </a:cubicBezTo>
                  <a:cubicBezTo>
                    <a:pt x="937659" y="400786"/>
                    <a:pt x="944140" y="416694"/>
                    <a:pt x="944140" y="427888"/>
                  </a:cubicBezTo>
                  <a:cubicBezTo>
                    <a:pt x="943551" y="499768"/>
                    <a:pt x="944140" y="570469"/>
                    <a:pt x="944140" y="641170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9C13CBC8-05E3-4815-A5BA-82AD9A36AACE}"/>
                </a:ext>
              </a:extLst>
            </p:cNvPr>
            <p:cNvSpPr/>
            <p:nvPr/>
          </p:nvSpPr>
          <p:spPr>
            <a:xfrm>
              <a:off x="6428652" y="2044833"/>
              <a:ext cx="753228" cy="583751"/>
            </a:xfrm>
            <a:custGeom>
              <a:avLst/>
              <a:gdLst>
                <a:gd name="connsiteX0" fmla="*/ 944140 w 1178350"/>
                <a:gd name="connsiteY0" fmla="*/ 641170 h 913221"/>
                <a:gd name="connsiteX1" fmla="*/ 944140 w 1178350"/>
                <a:gd name="connsiteY1" fmla="*/ 856219 h 913221"/>
                <a:gd name="connsiteX2" fmla="*/ 889936 w 1178350"/>
                <a:gd name="connsiteY2" fmla="*/ 912780 h 913221"/>
                <a:gd name="connsiteX3" fmla="*/ 724967 w 1178350"/>
                <a:gd name="connsiteY3" fmla="*/ 913369 h 913221"/>
                <a:gd name="connsiteX4" fmla="*/ 696097 w 1178350"/>
                <a:gd name="connsiteY4" fmla="*/ 883910 h 913221"/>
                <a:gd name="connsiteX5" fmla="*/ 696687 w 1178350"/>
                <a:gd name="connsiteY5" fmla="*/ 736616 h 913221"/>
                <a:gd name="connsiteX6" fmla="*/ 661336 w 1178350"/>
                <a:gd name="connsiteY6" fmla="*/ 699498 h 913221"/>
                <a:gd name="connsiteX7" fmla="*/ 519934 w 1178350"/>
                <a:gd name="connsiteY7" fmla="*/ 699498 h 913221"/>
                <a:gd name="connsiteX8" fmla="*/ 484584 w 1178350"/>
                <a:gd name="connsiteY8" fmla="*/ 736616 h 913221"/>
                <a:gd name="connsiteX9" fmla="*/ 485173 w 1178350"/>
                <a:gd name="connsiteY9" fmla="*/ 883910 h 913221"/>
                <a:gd name="connsiteX10" fmla="*/ 455714 w 1178350"/>
                <a:gd name="connsiteY10" fmla="*/ 912780 h 913221"/>
                <a:gd name="connsiteX11" fmla="*/ 293691 w 1178350"/>
                <a:gd name="connsiteY11" fmla="*/ 912191 h 913221"/>
                <a:gd name="connsiteX12" fmla="*/ 237130 w 1178350"/>
                <a:gd name="connsiteY12" fmla="*/ 855040 h 913221"/>
                <a:gd name="connsiteX13" fmla="*/ 236541 w 1178350"/>
                <a:gd name="connsiteY13" fmla="*/ 421997 h 913221"/>
                <a:gd name="connsiteX14" fmla="*/ 230649 w 1178350"/>
                <a:gd name="connsiteY14" fmla="*/ 395484 h 913221"/>
                <a:gd name="connsiteX15" fmla="*/ 208260 w 1178350"/>
                <a:gd name="connsiteY15" fmla="*/ 407267 h 913221"/>
                <a:gd name="connsiteX16" fmla="*/ 110457 w 1178350"/>
                <a:gd name="connsiteY16" fmla="*/ 477968 h 913221"/>
                <a:gd name="connsiteX17" fmla="*/ 58021 w 1178350"/>
                <a:gd name="connsiteY17" fmla="*/ 493876 h 913221"/>
                <a:gd name="connsiteX18" fmla="*/ 2638 w 1178350"/>
                <a:gd name="connsiteY18" fmla="*/ 452634 h 913221"/>
                <a:gd name="connsiteX19" fmla="*/ 25616 w 1178350"/>
                <a:gd name="connsiteY19" fmla="*/ 390770 h 913221"/>
                <a:gd name="connsiteX20" fmla="*/ 211795 w 1178350"/>
                <a:gd name="connsiteY20" fmla="*/ 256439 h 913221"/>
                <a:gd name="connsiteX21" fmla="*/ 532307 w 1178350"/>
                <a:gd name="connsiteY21" fmla="*/ 26071 h 913221"/>
                <a:gd name="connsiteX22" fmla="*/ 648963 w 1178350"/>
                <a:gd name="connsiteY22" fmla="*/ 26071 h 913221"/>
                <a:gd name="connsiteX23" fmla="*/ 770923 w 1178350"/>
                <a:gd name="connsiteY23" fmla="*/ 113858 h 913221"/>
                <a:gd name="connsiteX24" fmla="*/ 798025 w 1178350"/>
                <a:gd name="connsiteY24" fmla="*/ 102075 h 913221"/>
                <a:gd name="connsiteX25" fmla="*/ 851051 w 1178350"/>
                <a:gd name="connsiteY25" fmla="*/ 50816 h 913221"/>
                <a:gd name="connsiteX26" fmla="*/ 904076 w 1178350"/>
                <a:gd name="connsiteY26" fmla="*/ 50816 h 913221"/>
                <a:gd name="connsiteX27" fmla="*/ 944140 w 1178350"/>
                <a:gd name="connsiteY27" fmla="*/ 90880 h 913221"/>
                <a:gd name="connsiteX28" fmla="*/ 943551 w 1178350"/>
                <a:gd name="connsiteY28" fmla="*/ 199878 h 913221"/>
                <a:gd name="connsiteX29" fmla="*/ 976545 w 1178350"/>
                <a:gd name="connsiteY29" fmla="*/ 262330 h 913221"/>
                <a:gd name="connsiteX30" fmla="*/ 1144460 w 1178350"/>
                <a:gd name="connsiteY30" fmla="*/ 381933 h 913221"/>
                <a:gd name="connsiteX31" fmla="*/ 1179810 w 1178350"/>
                <a:gd name="connsiteY31" fmla="*/ 429656 h 913221"/>
                <a:gd name="connsiteX32" fmla="*/ 1155065 w 1178350"/>
                <a:gd name="connsiteY32" fmla="*/ 482682 h 913221"/>
                <a:gd name="connsiteX33" fmla="*/ 1079651 w 1178350"/>
                <a:gd name="connsiteY33" fmla="*/ 482682 h 913221"/>
                <a:gd name="connsiteX34" fmla="*/ 978902 w 1178350"/>
                <a:gd name="connsiteY34" fmla="*/ 411392 h 913221"/>
                <a:gd name="connsiteX35" fmla="*/ 949443 w 1178350"/>
                <a:gd name="connsiteY35" fmla="*/ 395484 h 913221"/>
                <a:gd name="connsiteX36" fmla="*/ 944140 w 1178350"/>
                <a:gd name="connsiteY36" fmla="*/ 427888 h 913221"/>
                <a:gd name="connsiteX37" fmla="*/ 944140 w 1178350"/>
                <a:gd name="connsiteY37" fmla="*/ 641170 h 91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178350" h="913221">
                  <a:moveTo>
                    <a:pt x="944140" y="641170"/>
                  </a:moveTo>
                  <a:cubicBezTo>
                    <a:pt x="944140" y="713049"/>
                    <a:pt x="944140" y="784339"/>
                    <a:pt x="944140" y="856219"/>
                  </a:cubicBezTo>
                  <a:cubicBezTo>
                    <a:pt x="944140" y="896872"/>
                    <a:pt x="930000" y="912191"/>
                    <a:pt x="889936" y="912780"/>
                  </a:cubicBezTo>
                  <a:cubicBezTo>
                    <a:pt x="835143" y="913369"/>
                    <a:pt x="779760" y="912191"/>
                    <a:pt x="724967" y="913369"/>
                  </a:cubicBezTo>
                  <a:cubicBezTo>
                    <a:pt x="703168" y="913958"/>
                    <a:pt x="695508" y="905710"/>
                    <a:pt x="696097" y="883910"/>
                  </a:cubicBezTo>
                  <a:cubicBezTo>
                    <a:pt x="697276" y="835009"/>
                    <a:pt x="695508" y="785518"/>
                    <a:pt x="696687" y="736616"/>
                  </a:cubicBezTo>
                  <a:cubicBezTo>
                    <a:pt x="697276" y="710693"/>
                    <a:pt x="688438" y="698909"/>
                    <a:pt x="661336" y="699498"/>
                  </a:cubicBezTo>
                  <a:cubicBezTo>
                    <a:pt x="614202" y="700677"/>
                    <a:pt x="567068" y="700677"/>
                    <a:pt x="519934" y="699498"/>
                  </a:cubicBezTo>
                  <a:cubicBezTo>
                    <a:pt x="492243" y="698909"/>
                    <a:pt x="483994" y="711282"/>
                    <a:pt x="484584" y="736616"/>
                  </a:cubicBezTo>
                  <a:cubicBezTo>
                    <a:pt x="485762" y="785518"/>
                    <a:pt x="483994" y="835009"/>
                    <a:pt x="485173" y="883910"/>
                  </a:cubicBezTo>
                  <a:cubicBezTo>
                    <a:pt x="485762" y="905710"/>
                    <a:pt x="477513" y="913369"/>
                    <a:pt x="455714" y="912780"/>
                  </a:cubicBezTo>
                  <a:cubicBezTo>
                    <a:pt x="401510" y="911601"/>
                    <a:pt x="347895" y="912780"/>
                    <a:pt x="293691" y="912191"/>
                  </a:cubicBezTo>
                  <a:cubicBezTo>
                    <a:pt x="251270" y="911601"/>
                    <a:pt x="237130" y="897461"/>
                    <a:pt x="237130" y="855040"/>
                  </a:cubicBezTo>
                  <a:cubicBezTo>
                    <a:pt x="237130" y="710693"/>
                    <a:pt x="237130" y="566345"/>
                    <a:pt x="236541" y="421997"/>
                  </a:cubicBezTo>
                  <a:cubicBezTo>
                    <a:pt x="236541" y="413159"/>
                    <a:pt x="241843" y="400197"/>
                    <a:pt x="230649" y="395484"/>
                  </a:cubicBezTo>
                  <a:cubicBezTo>
                    <a:pt x="222401" y="391949"/>
                    <a:pt x="215330" y="401965"/>
                    <a:pt x="208260" y="407267"/>
                  </a:cubicBezTo>
                  <a:cubicBezTo>
                    <a:pt x="175267" y="430834"/>
                    <a:pt x="142862" y="453812"/>
                    <a:pt x="110457" y="477968"/>
                  </a:cubicBezTo>
                  <a:cubicBezTo>
                    <a:pt x="94549" y="489752"/>
                    <a:pt x="77463" y="496233"/>
                    <a:pt x="58021" y="493876"/>
                  </a:cubicBezTo>
                  <a:cubicBezTo>
                    <a:pt x="31508" y="490930"/>
                    <a:pt x="10297" y="479736"/>
                    <a:pt x="2638" y="452634"/>
                  </a:cubicBezTo>
                  <a:cubicBezTo>
                    <a:pt x="-5021" y="427299"/>
                    <a:pt x="4406" y="406089"/>
                    <a:pt x="25616" y="390770"/>
                  </a:cubicBezTo>
                  <a:cubicBezTo>
                    <a:pt x="87479" y="345993"/>
                    <a:pt x="149343" y="301216"/>
                    <a:pt x="211795" y="256439"/>
                  </a:cubicBezTo>
                  <a:cubicBezTo>
                    <a:pt x="318436" y="179257"/>
                    <a:pt x="425077" y="102664"/>
                    <a:pt x="532307" y="26071"/>
                  </a:cubicBezTo>
                  <a:cubicBezTo>
                    <a:pt x="581208" y="-8690"/>
                    <a:pt x="599473" y="-8690"/>
                    <a:pt x="648963" y="26071"/>
                  </a:cubicBezTo>
                  <a:cubicBezTo>
                    <a:pt x="689616" y="54941"/>
                    <a:pt x="730270" y="84399"/>
                    <a:pt x="770923" y="113858"/>
                  </a:cubicBezTo>
                  <a:cubicBezTo>
                    <a:pt x="788009" y="126231"/>
                    <a:pt x="796846" y="129766"/>
                    <a:pt x="798025" y="102075"/>
                  </a:cubicBezTo>
                  <a:cubicBezTo>
                    <a:pt x="799792" y="57886"/>
                    <a:pt x="808630" y="50816"/>
                    <a:pt x="851051" y="50816"/>
                  </a:cubicBezTo>
                  <a:cubicBezTo>
                    <a:pt x="868726" y="50816"/>
                    <a:pt x="886401" y="50816"/>
                    <a:pt x="904076" y="50816"/>
                  </a:cubicBezTo>
                  <a:cubicBezTo>
                    <a:pt x="930589" y="50816"/>
                    <a:pt x="944140" y="64367"/>
                    <a:pt x="944140" y="90880"/>
                  </a:cubicBezTo>
                  <a:cubicBezTo>
                    <a:pt x="944140" y="127409"/>
                    <a:pt x="946497" y="163938"/>
                    <a:pt x="943551" y="199878"/>
                  </a:cubicBezTo>
                  <a:cubicBezTo>
                    <a:pt x="941194" y="229336"/>
                    <a:pt x="952978" y="246422"/>
                    <a:pt x="976545" y="262330"/>
                  </a:cubicBezTo>
                  <a:cubicBezTo>
                    <a:pt x="1033106" y="301216"/>
                    <a:pt x="1088488" y="341869"/>
                    <a:pt x="1144460" y="381933"/>
                  </a:cubicBezTo>
                  <a:cubicBezTo>
                    <a:pt x="1161546" y="394306"/>
                    <a:pt x="1178043" y="406089"/>
                    <a:pt x="1179810" y="429656"/>
                  </a:cubicBezTo>
                  <a:cubicBezTo>
                    <a:pt x="1181578" y="452045"/>
                    <a:pt x="1174508" y="470898"/>
                    <a:pt x="1155065" y="482682"/>
                  </a:cubicBezTo>
                  <a:cubicBezTo>
                    <a:pt x="1130320" y="498000"/>
                    <a:pt x="1103807" y="498589"/>
                    <a:pt x="1079651" y="482682"/>
                  </a:cubicBezTo>
                  <a:cubicBezTo>
                    <a:pt x="1045479" y="460293"/>
                    <a:pt x="1012485" y="434959"/>
                    <a:pt x="978902" y="411392"/>
                  </a:cubicBezTo>
                  <a:cubicBezTo>
                    <a:pt x="969475" y="404911"/>
                    <a:pt x="960048" y="390770"/>
                    <a:pt x="949443" y="395484"/>
                  </a:cubicBezTo>
                  <a:cubicBezTo>
                    <a:pt x="937659" y="400786"/>
                    <a:pt x="944140" y="416694"/>
                    <a:pt x="944140" y="427888"/>
                  </a:cubicBezTo>
                  <a:cubicBezTo>
                    <a:pt x="943551" y="499768"/>
                    <a:pt x="944140" y="570469"/>
                    <a:pt x="944140" y="64117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B5EEC6DF-0734-40F1-8789-A5940953665A}"/>
                </a:ext>
              </a:extLst>
            </p:cNvPr>
            <p:cNvSpPr/>
            <p:nvPr/>
          </p:nvSpPr>
          <p:spPr>
            <a:xfrm>
              <a:off x="7223852" y="2044833"/>
              <a:ext cx="753228" cy="583751"/>
            </a:xfrm>
            <a:custGeom>
              <a:avLst/>
              <a:gdLst>
                <a:gd name="connsiteX0" fmla="*/ 944140 w 1178350"/>
                <a:gd name="connsiteY0" fmla="*/ 641170 h 913221"/>
                <a:gd name="connsiteX1" fmla="*/ 944140 w 1178350"/>
                <a:gd name="connsiteY1" fmla="*/ 856219 h 913221"/>
                <a:gd name="connsiteX2" fmla="*/ 889936 w 1178350"/>
                <a:gd name="connsiteY2" fmla="*/ 912780 h 913221"/>
                <a:gd name="connsiteX3" fmla="*/ 724967 w 1178350"/>
                <a:gd name="connsiteY3" fmla="*/ 913369 h 913221"/>
                <a:gd name="connsiteX4" fmla="*/ 696097 w 1178350"/>
                <a:gd name="connsiteY4" fmla="*/ 883910 h 913221"/>
                <a:gd name="connsiteX5" fmla="*/ 696687 w 1178350"/>
                <a:gd name="connsiteY5" fmla="*/ 736616 h 913221"/>
                <a:gd name="connsiteX6" fmla="*/ 661336 w 1178350"/>
                <a:gd name="connsiteY6" fmla="*/ 699498 h 913221"/>
                <a:gd name="connsiteX7" fmla="*/ 519934 w 1178350"/>
                <a:gd name="connsiteY7" fmla="*/ 699498 h 913221"/>
                <a:gd name="connsiteX8" fmla="*/ 484584 w 1178350"/>
                <a:gd name="connsiteY8" fmla="*/ 736616 h 913221"/>
                <a:gd name="connsiteX9" fmla="*/ 485173 w 1178350"/>
                <a:gd name="connsiteY9" fmla="*/ 883910 h 913221"/>
                <a:gd name="connsiteX10" fmla="*/ 455714 w 1178350"/>
                <a:gd name="connsiteY10" fmla="*/ 912780 h 913221"/>
                <a:gd name="connsiteX11" fmla="*/ 293691 w 1178350"/>
                <a:gd name="connsiteY11" fmla="*/ 912191 h 913221"/>
                <a:gd name="connsiteX12" fmla="*/ 237130 w 1178350"/>
                <a:gd name="connsiteY12" fmla="*/ 855040 h 913221"/>
                <a:gd name="connsiteX13" fmla="*/ 236541 w 1178350"/>
                <a:gd name="connsiteY13" fmla="*/ 421997 h 913221"/>
                <a:gd name="connsiteX14" fmla="*/ 230649 w 1178350"/>
                <a:gd name="connsiteY14" fmla="*/ 395484 h 913221"/>
                <a:gd name="connsiteX15" fmla="*/ 208260 w 1178350"/>
                <a:gd name="connsiteY15" fmla="*/ 407267 h 913221"/>
                <a:gd name="connsiteX16" fmla="*/ 110457 w 1178350"/>
                <a:gd name="connsiteY16" fmla="*/ 477968 h 913221"/>
                <a:gd name="connsiteX17" fmla="*/ 58021 w 1178350"/>
                <a:gd name="connsiteY17" fmla="*/ 493876 h 913221"/>
                <a:gd name="connsiteX18" fmla="*/ 2638 w 1178350"/>
                <a:gd name="connsiteY18" fmla="*/ 452634 h 913221"/>
                <a:gd name="connsiteX19" fmla="*/ 25616 w 1178350"/>
                <a:gd name="connsiteY19" fmla="*/ 390770 h 913221"/>
                <a:gd name="connsiteX20" fmla="*/ 211795 w 1178350"/>
                <a:gd name="connsiteY20" fmla="*/ 256439 h 913221"/>
                <a:gd name="connsiteX21" fmla="*/ 532307 w 1178350"/>
                <a:gd name="connsiteY21" fmla="*/ 26071 h 913221"/>
                <a:gd name="connsiteX22" fmla="*/ 648963 w 1178350"/>
                <a:gd name="connsiteY22" fmla="*/ 26071 h 913221"/>
                <a:gd name="connsiteX23" fmla="*/ 770923 w 1178350"/>
                <a:gd name="connsiteY23" fmla="*/ 113858 h 913221"/>
                <a:gd name="connsiteX24" fmla="*/ 798025 w 1178350"/>
                <a:gd name="connsiteY24" fmla="*/ 102075 h 913221"/>
                <a:gd name="connsiteX25" fmla="*/ 851051 w 1178350"/>
                <a:gd name="connsiteY25" fmla="*/ 50816 h 913221"/>
                <a:gd name="connsiteX26" fmla="*/ 904076 w 1178350"/>
                <a:gd name="connsiteY26" fmla="*/ 50816 h 913221"/>
                <a:gd name="connsiteX27" fmla="*/ 944140 w 1178350"/>
                <a:gd name="connsiteY27" fmla="*/ 90880 h 913221"/>
                <a:gd name="connsiteX28" fmla="*/ 943551 w 1178350"/>
                <a:gd name="connsiteY28" fmla="*/ 199878 h 913221"/>
                <a:gd name="connsiteX29" fmla="*/ 976545 w 1178350"/>
                <a:gd name="connsiteY29" fmla="*/ 262330 h 913221"/>
                <a:gd name="connsiteX30" fmla="*/ 1144460 w 1178350"/>
                <a:gd name="connsiteY30" fmla="*/ 381933 h 913221"/>
                <a:gd name="connsiteX31" fmla="*/ 1179810 w 1178350"/>
                <a:gd name="connsiteY31" fmla="*/ 429656 h 913221"/>
                <a:gd name="connsiteX32" fmla="*/ 1155065 w 1178350"/>
                <a:gd name="connsiteY32" fmla="*/ 482682 h 913221"/>
                <a:gd name="connsiteX33" fmla="*/ 1079651 w 1178350"/>
                <a:gd name="connsiteY33" fmla="*/ 482682 h 913221"/>
                <a:gd name="connsiteX34" fmla="*/ 978902 w 1178350"/>
                <a:gd name="connsiteY34" fmla="*/ 411392 h 913221"/>
                <a:gd name="connsiteX35" fmla="*/ 949443 w 1178350"/>
                <a:gd name="connsiteY35" fmla="*/ 395484 h 913221"/>
                <a:gd name="connsiteX36" fmla="*/ 944140 w 1178350"/>
                <a:gd name="connsiteY36" fmla="*/ 427888 h 913221"/>
                <a:gd name="connsiteX37" fmla="*/ 944140 w 1178350"/>
                <a:gd name="connsiteY37" fmla="*/ 641170 h 91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178350" h="913221">
                  <a:moveTo>
                    <a:pt x="944140" y="641170"/>
                  </a:moveTo>
                  <a:cubicBezTo>
                    <a:pt x="944140" y="713049"/>
                    <a:pt x="944140" y="784339"/>
                    <a:pt x="944140" y="856219"/>
                  </a:cubicBezTo>
                  <a:cubicBezTo>
                    <a:pt x="944140" y="896872"/>
                    <a:pt x="930000" y="912191"/>
                    <a:pt x="889936" y="912780"/>
                  </a:cubicBezTo>
                  <a:cubicBezTo>
                    <a:pt x="835143" y="913369"/>
                    <a:pt x="779760" y="912191"/>
                    <a:pt x="724967" y="913369"/>
                  </a:cubicBezTo>
                  <a:cubicBezTo>
                    <a:pt x="703168" y="913958"/>
                    <a:pt x="695508" y="905710"/>
                    <a:pt x="696097" y="883910"/>
                  </a:cubicBezTo>
                  <a:cubicBezTo>
                    <a:pt x="697276" y="835009"/>
                    <a:pt x="695508" y="785518"/>
                    <a:pt x="696687" y="736616"/>
                  </a:cubicBezTo>
                  <a:cubicBezTo>
                    <a:pt x="697276" y="710693"/>
                    <a:pt x="688438" y="698909"/>
                    <a:pt x="661336" y="699498"/>
                  </a:cubicBezTo>
                  <a:cubicBezTo>
                    <a:pt x="614202" y="700677"/>
                    <a:pt x="567068" y="700677"/>
                    <a:pt x="519934" y="699498"/>
                  </a:cubicBezTo>
                  <a:cubicBezTo>
                    <a:pt x="492243" y="698909"/>
                    <a:pt x="483994" y="711282"/>
                    <a:pt x="484584" y="736616"/>
                  </a:cubicBezTo>
                  <a:cubicBezTo>
                    <a:pt x="485762" y="785518"/>
                    <a:pt x="483994" y="835009"/>
                    <a:pt x="485173" y="883910"/>
                  </a:cubicBezTo>
                  <a:cubicBezTo>
                    <a:pt x="485762" y="905710"/>
                    <a:pt x="477513" y="913369"/>
                    <a:pt x="455714" y="912780"/>
                  </a:cubicBezTo>
                  <a:cubicBezTo>
                    <a:pt x="401510" y="911601"/>
                    <a:pt x="347895" y="912780"/>
                    <a:pt x="293691" y="912191"/>
                  </a:cubicBezTo>
                  <a:cubicBezTo>
                    <a:pt x="251270" y="911601"/>
                    <a:pt x="237130" y="897461"/>
                    <a:pt x="237130" y="855040"/>
                  </a:cubicBezTo>
                  <a:cubicBezTo>
                    <a:pt x="237130" y="710693"/>
                    <a:pt x="237130" y="566345"/>
                    <a:pt x="236541" y="421997"/>
                  </a:cubicBezTo>
                  <a:cubicBezTo>
                    <a:pt x="236541" y="413159"/>
                    <a:pt x="241843" y="400197"/>
                    <a:pt x="230649" y="395484"/>
                  </a:cubicBezTo>
                  <a:cubicBezTo>
                    <a:pt x="222401" y="391949"/>
                    <a:pt x="215330" y="401965"/>
                    <a:pt x="208260" y="407267"/>
                  </a:cubicBezTo>
                  <a:cubicBezTo>
                    <a:pt x="175267" y="430834"/>
                    <a:pt x="142862" y="453812"/>
                    <a:pt x="110457" y="477968"/>
                  </a:cubicBezTo>
                  <a:cubicBezTo>
                    <a:pt x="94549" y="489752"/>
                    <a:pt x="77463" y="496233"/>
                    <a:pt x="58021" y="493876"/>
                  </a:cubicBezTo>
                  <a:cubicBezTo>
                    <a:pt x="31508" y="490930"/>
                    <a:pt x="10297" y="479736"/>
                    <a:pt x="2638" y="452634"/>
                  </a:cubicBezTo>
                  <a:cubicBezTo>
                    <a:pt x="-5021" y="427299"/>
                    <a:pt x="4406" y="406089"/>
                    <a:pt x="25616" y="390770"/>
                  </a:cubicBezTo>
                  <a:cubicBezTo>
                    <a:pt x="87479" y="345993"/>
                    <a:pt x="149343" y="301216"/>
                    <a:pt x="211795" y="256439"/>
                  </a:cubicBezTo>
                  <a:cubicBezTo>
                    <a:pt x="318436" y="179257"/>
                    <a:pt x="425077" y="102664"/>
                    <a:pt x="532307" y="26071"/>
                  </a:cubicBezTo>
                  <a:cubicBezTo>
                    <a:pt x="581208" y="-8690"/>
                    <a:pt x="599473" y="-8690"/>
                    <a:pt x="648963" y="26071"/>
                  </a:cubicBezTo>
                  <a:cubicBezTo>
                    <a:pt x="689616" y="54941"/>
                    <a:pt x="730270" y="84399"/>
                    <a:pt x="770923" y="113858"/>
                  </a:cubicBezTo>
                  <a:cubicBezTo>
                    <a:pt x="788009" y="126231"/>
                    <a:pt x="796846" y="129766"/>
                    <a:pt x="798025" y="102075"/>
                  </a:cubicBezTo>
                  <a:cubicBezTo>
                    <a:pt x="799792" y="57886"/>
                    <a:pt x="808630" y="50816"/>
                    <a:pt x="851051" y="50816"/>
                  </a:cubicBezTo>
                  <a:cubicBezTo>
                    <a:pt x="868726" y="50816"/>
                    <a:pt x="886401" y="50816"/>
                    <a:pt x="904076" y="50816"/>
                  </a:cubicBezTo>
                  <a:cubicBezTo>
                    <a:pt x="930589" y="50816"/>
                    <a:pt x="944140" y="64367"/>
                    <a:pt x="944140" y="90880"/>
                  </a:cubicBezTo>
                  <a:cubicBezTo>
                    <a:pt x="944140" y="127409"/>
                    <a:pt x="946497" y="163938"/>
                    <a:pt x="943551" y="199878"/>
                  </a:cubicBezTo>
                  <a:cubicBezTo>
                    <a:pt x="941194" y="229336"/>
                    <a:pt x="952978" y="246422"/>
                    <a:pt x="976545" y="262330"/>
                  </a:cubicBezTo>
                  <a:cubicBezTo>
                    <a:pt x="1033106" y="301216"/>
                    <a:pt x="1088488" y="341869"/>
                    <a:pt x="1144460" y="381933"/>
                  </a:cubicBezTo>
                  <a:cubicBezTo>
                    <a:pt x="1161546" y="394306"/>
                    <a:pt x="1178043" y="406089"/>
                    <a:pt x="1179810" y="429656"/>
                  </a:cubicBezTo>
                  <a:cubicBezTo>
                    <a:pt x="1181578" y="452045"/>
                    <a:pt x="1174508" y="470898"/>
                    <a:pt x="1155065" y="482682"/>
                  </a:cubicBezTo>
                  <a:cubicBezTo>
                    <a:pt x="1130320" y="498000"/>
                    <a:pt x="1103807" y="498589"/>
                    <a:pt x="1079651" y="482682"/>
                  </a:cubicBezTo>
                  <a:cubicBezTo>
                    <a:pt x="1045479" y="460293"/>
                    <a:pt x="1012485" y="434959"/>
                    <a:pt x="978902" y="411392"/>
                  </a:cubicBezTo>
                  <a:cubicBezTo>
                    <a:pt x="969475" y="404911"/>
                    <a:pt x="960048" y="390770"/>
                    <a:pt x="949443" y="395484"/>
                  </a:cubicBezTo>
                  <a:cubicBezTo>
                    <a:pt x="937659" y="400786"/>
                    <a:pt x="944140" y="416694"/>
                    <a:pt x="944140" y="427888"/>
                  </a:cubicBezTo>
                  <a:cubicBezTo>
                    <a:pt x="943551" y="499768"/>
                    <a:pt x="944140" y="570469"/>
                    <a:pt x="944140" y="64117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6AE82C19-C945-43C4-9CF2-353E07D60FCC}"/>
                </a:ext>
              </a:extLst>
            </p:cNvPr>
            <p:cNvSpPr/>
            <p:nvPr/>
          </p:nvSpPr>
          <p:spPr>
            <a:xfrm>
              <a:off x="8019052" y="2044833"/>
              <a:ext cx="753228" cy="583751"/>
            </a:xfrm>
            <a:custGeom>
              <a:avLst/>
              <a:gdLst>
                <a:gd name="connsiteX0" fmla="*/ 944140 w 1178350"/>
                <a:gd name="connsiteY0" fmla="*/ 641170 h 913221"/>
                <a:gd name="connsiteX1" fmla="*/ 944140 w 1178350"/>
                <a:gd name="connsiteY1" fmla="*/ 856219 h 913221"/>
                <a:gd name="connsiteX2" fmla="*/ 889936 w 1178350"/>
                <a:gd name="connsiteY2" fmla="*/ 912780 h 913221"/>
                <a:gd name="connsiteX3" fmla="*/ 724967 w 1178350"/>
                <a:gd name="connsiteY3" fmla="*/ 913369 h 913221"/>
                <a:gd name="connsiteX4" fmla="*/ 696097 w 1178350"/>
                <a:gd name="connsiteY4" fmla="*/ 883910 h 913221"/>
                <a:gd name="connsiteX5" fmla="*/ 696687 w 1178350"/>
                <a:gd name="connsiteY5" fmla="*/ 736616 h 913221"/>
                <a:gd name="connsiteX6" fmla="*/ 661336 w 1178350"/>
                <a:gd name="connsiteY6" fmla="*/ 699498 h 913221"/>
                <a:gd name="connsiteX7" fmla="*/ 519934 w 1178350"/>
                <a:gd name="connsiteY7" fmla="*/ 699498 h 913221"/>
                <a:gd name="connsiteX8" fmla="*/ 484584 w 1178350"/>
                <a:gd name="connsiteY8" fmla="*/ 736616 h 913221"/>
                <a:gd name="connsiteX9" fmla="*/ 485173 w 1178350"/>
                <a:gd name="connsiteY9" fmla="*/ 883910 h 913221"/>
                <a:gd name="connsiteX10" fmla="*/ 455714 w 1178350"/>
                <a:gd name="connsiteY10" fmla="*/ 912780 h 913221"/>
                <a:gd name="connsiteX11" fmla="*/ 293691 w 1178350"/>
                <a:gd name="connsiteY11" fmla="*/ 912191 h 913221"/>
                <a:gd name="connsiteX12" fmla="*/ 237130 w 1178350"/>
                <a:gd name="connsiteY12" fmla="*/ 855040 h 913221"/>
                <a:gd name="connsiteX13" fmla="*/ 236541 w 1178350"/>
                <a:gd name="connsiteY13" fmla="*/ 421997 h 913221"/>
                <a:gd name="connsiteX14" fmla="*/ 230649 w 1178350"/>
                <a:gd name="connsiteY14" fmla="*/ 395484 h 913221"/>
                <a:gd name="connsiteX15" fmla="*/ 208260 w 1178350"/>
                <a:gd name="connsiteY15" fmla="*/ 407267 h 913221"/>
                <a:gd name="connsiteX16" fmla="*/ 110457 w 1178350"/>
                <a:gd name="connsiteY16" fmla="*/ 477968 h 913221"/>
                <a:gd name="connsiteX17" fmla="*/ 58021 w 1178350"/>
                <a:gd name="connsiteY17" fmla="*/ 493876 h 913221"/>
                <a:gd name="connsiteX18" fmla="*/ 2638 w 1178350"/>
                <a:gd name="connsiteY18" fmla="*/ 452634 h 913221"/>
                <a:gd name="connsiteX19" fmla="*/ 25616 w 1178350"/>
                <a:gd name="connsiteY19" fmla="*/ 390770 h 913221"/>
                <a:gd name="connsiteX20" fmla="*/ 211795 w 1178350"/>
                <a:gd name="connsiteY20" fmla="*/ 256439 h 913221"/>
                <a:gd name="connsiteX21" fmla="*/ 532307 w 1178350"/>
                <a:gd name="connsiteY21" fmla="*/ 26071 h 913221"/>
                <a:gd name="connsiteX22" fmla="*/ 648963 w 1178350"/>
                <a:gd name="connsiteY22" fmla="*/ 26071 h 913221"/>
                <a:gd name="connsiteX23" fmla="*/ 770923 w 1178350"/>
                <a:gd name="connsiteY23" fmla="*/ 113858 h 913221"/>
                <a:gd name="connsiteX24" fmla="*/ 798025 w 1178350"/>
                <a:gd name="connsiteY24" fmla="*/ 102075 h 913221"/>
                <a:gd name="connsiteX25" fmla="*/ 851051 w 1178350"/>
                <a:gd name="connsiteY25" fmla="*/ 50816 h 913221"/>
                <a:gd name="connsiteX26" fmla="*/ 904076 w 1178350"/>
                <a:gd name="connsiteY26" fmla="*/ 50816 h 913221"/>
                <a:gd name="connsiteX27" fmla="*/ 944140 w 1178350"/>
                <a:gd name="connsiteY27" fmla="*/ 90880 h 913221"/>
                <a:gd name="connsiteX28" fmla="*/ 943551 w 1178350"/>
                <a:gd name="connsiteY28" fmla="*/ 199878 h 913221"/>
                <a:gd name="connsiteX29" fmla="*/ 976545 w 1178350"/>
                <a:gd name="connsiteY29" fmla="*/ 262330 h 913221"/>
                <a:gd name="connsiteX30" fmla="*/ 1144460 w 1178350"/>
                <a:gd name="connsiteY30" fmla="*/ 381933 h 913221"/>
                <a:gd name="connsiteX31" fmla="*/ 1179810 w 1178350"/>
                <a:gd name="connsiteY31" fmla="*/ 429656 h 913221"/>
                <a:gd name="connsiteX32" fmla="*/ 1155065 w 1178350"/>
                <a:gd name="connsiteY32" fmla="*/ 482682 h 913221"/>
                <a:gd name="connsiteX33" fmla="*/ 1079651 w 1178350"/>
                <a:gd name="connsiteY33" fmla="*/ 482682 h 913221"/>
                <a:gd name="connsiteX34" fmla="*/ 978902 w 1178350"/>
                <a:gd name="connsiteY34" fmla="*/ 411392 h 913221"/>
                <a:gd name="connsiteX35" fmla="*/ 949443 w 1178350"/>
                <a:gd name="connsiteY35" fmla="*/ 395484 h 913221"/>
                <a:gd name="connsiteX36" fmla="*/ 944140 w 1178350"/>
                <a:gd name="connsiteY36" fmla="*/ 427888 h 913221"/>
                <a:gd name="connsiteX37" fmla="*/ 944140 w 1178350"/>
                <a:gd name="connsiteY37" fmla="*/ 641170 h 91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178350" h="913221">
                  <a:moveTo>
                    <a:pt x="944140" y="641170"/>
                  </a:moveTo>
                  <a:cubicBezTo>
                    <a:pt x="944140" y="713049"/>
                    <a:pt x="944140" y="784339"/>
                    <a:pt x="944140" y="856219"/>
                  </a:cubicBezTo>
                  <a:cubicBezTo>
                    <a:pt x="944140" y="896872"/>
                    <a:pt x="930000" y="912191"/>
                    <a:pt x="889936" y="912780"/>
                  </a:cubicBezTo>
                  <a:cubicBezTo>
                    <a:pt x="835143" y="913369"/>
                    <a:pt x="779760" y="912191"/>
                    <a:pt x="724967" y="913369"/>
                  </a:cubicBezTo>
                  <a:cubicBezTo>
                    <a:pt x="703168" y="913958"/>
                    <a:pt x="695508" y="905710"/>
                    <a:pt x="696097" y="883910"/>
                  </a:cubicBezTo>
                  <a:cubicBezTo>
                    <a:pt x="697276" y="835009"/>
                    <a:pt x="695508" y="785518"/>
                    <a:pt x="696687" y="736616"/>
                  </a:cubicBezTo>
                  <a:cubicBezTo>
                    <a:pt x="697276" y="710693"/>
                    <a:pt x="688438" y="698909"/>
                    <a:pt x="661336" y="699498"/>
                  </a:cubicBezTo>
                  <a:cubicBezTo>
                    <a:pt x="614202" y="700677"/>
                    <a:pt x="567068" y="700677"/>
                    <a:pt x="519934" y="699498"/>
                  </a:cubicBezTo>
                  <a:cubicBezTo>
                    <a:pt x="492243" y="698909"/>
                    <a:pt x="483994" y="711282"/>
                    <a:pt x="484584" y="736616"/>
                  </a:cubicBezTo>
                  <a:cubicBezTo>
                    <a:pt x="485762" y="785518"/>
                    <a:pt x="483994" y="835009"/>
                    <a:pt x="485173" y="883910"/>
                  </a:cubicBezTo>
                  <a:cubicBezTo>
                    <a:pt x="485762" y="905710"/>
                    <a:pt x="477513" y="913369"/>
                    <a:pt x="455714" y="912780"/>
                  </a:cubicBezTo>
                  <a:cubicBezTo>
                    <a:pt x="401510" y="911601"/>
                    <a:pt x="347895" y="912780"/>
                    <a:pt x="293691" y="912191"/>
                  </a:cubicBezTo>
                  <a:cubicBezTo>
                    <a:pt x="251270" y="911601"/>
                    <a:pt x="237130" y="897461"/>
                    <a:pt x="237130" y="855040"/>
                  </a:cubicBezTo>
                  <a:cubicBezTo>
                    <a:pt x="237130" y="710693"/>
                    <a:pt x="237130" y="566345"/>
                    <a:pt x="236541" y="421997"/>
                  </a:cubicBezTo>
                  <a:cubicBezTo>
                    <a:pt x="236541" y="413159"/>
                    <a:pt x="241843" y="400197"/>
                    <a:pt x="230649" y="395484"/>
                  </a:cubicBezTo>
                  <a:cubicBezTo>
                    <a:pt x="222401" y="391949"/>
                    <a:pt x="215330" y="401965"/>
                    <a:pt x="208260" y="407267"/>
                  </a:cubicBezTo>
                  <a:cubicBezTo>
                    <a:pt x="175267" y="430834"/>
                    <a:pt x="142862" y="453812"/>
                    <a:pt x="110457" y="477968"/>
                  </a:cubicBezTo>
                  <a:cubicBezTo>
                    <a:pt x="94549" y="489752"/>
                    <a:pt x="77463" y="496233"/>
                    <a:pt x="58021" y="493876"/>
                  </a:cubicBezTo>
                  <a:cubicBezTo>
                    <a:pt x="31508" y="490930"/>
                    <a:pt x="10297" y="479736"/>
                    <a:pt x="2638" y="452634"/>
                  </a:cubicBezTo>
                  <a:cubicBezTo>
                    <a:pt x="-5021" y="427299"/>
                    <a:pt x="4406" y="406089"/>
                    <a:pt x="25616" y="390770"/>
                  </a:cubicBezTo>
                  <a:cubicBezTo>
                    <a:pt x="87479" y="345993"/>
                    <a:pt x="149343" y="301216"/>
                    <a:pt x="211795" y="256439"/>
                  </a:cubicBezTo>
                  <a:cubicBezTo>
                    <a:pt x="318436" y="179257"/>
                    <a:pt x="425077" y="102664"/>
                    <a:pt x="532307" y="26071"/>
                  </a:cubicBezTo>
                  <a:cubicBezTo>
                    <a:pt x="581208" y="-8690"/>
                    <a:pt x="599473" y="-8690"/>
                    <a:pt x="648963" y="26071"/>
                  </a:cubicBezTo>
                  <a:cubicBezTo>
                    <a:pt x="689616" y="54941"/>
                    <a:pt x="730270" y="84399"/>
                    <a:pt x="770923" y="113858"/>
                  </a:cubicBezTo>
                  <a:cubicBezTo>
                    <a:pt x="788009" y="126231"/>
                    <a:pt x="796846" y="129766"/>
                    <a:pt x="798025" y="102075"/>
                  </a:cubicBezTo>
                  <a:cubicBezTo>
                    <a:pt x="799792" y="57886"/>
                    <a:pt x="808630" y="50816"/>
                    <a:pt x="851051" y="50816"/>
                  </a:cubicBezTo>
                  <a:cubicBezTo>
                    <a:pt x="868726" y="50816"/>
                    <a:pt x="886401" y="50816"/>
                    <a:pt x="904076" y="50816"/>
                  </a:cubicBezTo>
                  <a:cubicBezTo>
                    <a:pt x="930589" y="50816"/>
                    <a:pt x="944140" y="64367"/>
                    <a:pt x="944140" y="90880"/>
                  </a:cubicBezTo>
                  <a:cubicBezTo>
                    <a:pt x="944140" y="127409"/>
                    <a:pt x="946497" y="163938"/>
                    <a:pt x="943551" y="199878"/>
                  </a:cubicBezTo>
                  <a:cubicBezTo>
                    <a:pt x="941194" y="229336"/>
                    <a:pt x="952978" y="246422"/>
                    <a:pt x="976545" y="262330"/>
                  </a:cubicBezTo>
                  <a:cubicBezTo>
                    <a:pt x="1033106" y="301216"/>
                    <a:pt x="1088488" y="341869"/>
                    <a:pt x="1144460" y="381933"/>
                  </a:cubicBezTo>
                  <a:cubicBezTo>
                    <a:pt x="1161546" y="394306"/>
                    <a:pt x="1178043" y="406089"/>
                    <a:pt x="1179810" y="429656"/>
                  </a:cubicBezTo>
                  <a:cubicBezTo>
                    <a:pt x="1181578" y="452045"/>
                    <a:pt x="1174508" y="470898"/>
                    <a:pt x="1155065" y="482682"/>
                  </a:cubicBezTo>
                  <a:cubicBezTo>
                    <a:pt x="1130320" y="498000"/>
                    <a:pt x="1103807" y="498589"/>
                    <a:pt x="1079651" y="482682"/>
                  </a:cubicBezTo>
                  <a:cubicBezTo>
                    <a:pt x="1045479" y="460293"/>
                    <a:pt x="1012485" y="434959"/>
                    <a:pt x="978902" y="411392"/>
                  </a:cubicBezTo>
                  <a:cubicBezTo>
                    <a:pt x="969475" y="404911"/>
                    <a:pt x="960048" y="390770"/>
                    <a:pt x="949443" y="395484"/>
                  </a:cubicBezTo>
                  <a:cubicBezTo>
                    <a:pt x="937659" y="400786"/>
                    <a:pt x="944140" y="416694"/>
                    <a:pt x="944140" y="427888"/>
                  </a:cubicBezTo>
                  <a:cubicBezTo>
                    <a:pt x="943551" y="499768"/>
                    <a:pt x="944140" y="570469"/>
                    <a:pt x="944140" y="64117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8717F774-E26D-42EF-A29C-503D18F46F45}"/>
                </a:ext>
              </a:extLst>
            </p:cNvPr>
            <p:cNvSpPr/>
            <p:nvPr/>
          </p:nvSpPr>
          <p:spPr>
            <a:xfrm>
              <a:off x="8814252" y="2044833"/>
              <a:ext cx="753228" cy="583751"/>
            </a:xfrm>
            <a:custGeom>
              <a:avLst/>
              <a:gdLst>
                <a:gd name="connsiteX0" fmla="*/ 944140 w 1178350"/>
                <a:gd name="connsiteY0" fmla="*/ 641170 h 913221"/>
                <a:gd name="connsiteX1" fmla="*/ 944140 w 1178350"/>
                <a:gd name="connsiteY1" fmla="*/ 856219 h 913221"/>
                <a:gd name="connsiteX2" fmla="*/ 889936 w 1178350"/>
                <a:gd name="connsiteY2" fmla="*/ 912780 h 913221"/>
                <a:gd name="connsiteX3" fmla="*/ 724967 w 1178350"/>
                <a:gd name="connsiteY3" fmla="*/ 913369 h 913221"/>
                <a:gd name="connsiteX4" fmla="*/ 696097 w 1178350"/>
                <a:gd name="connsiteY4" fmla="*/ 883910 h 913221"/>
                <a:gd name="connsiteX5" fmla="*/ 696687 w 1178350"/>
                <a:gd name="connsiteY5" fmla="*/ 736616 h 913221"/>
                <a:gd name="connsiteX6" fmla="*/ 661336 w 1178350"/>
                <a:gd name="connsiteY6" fmla="*/ 699498 h 913221"/>
                <a:gd name="connsiteX7" fmla="*/ 519934 w 1178350"/>
                <a:gd name="connsiteY7" fmla="*/ 699498 h 913221"/>
                <a:gd name="connsiteX8" fmla="*/ 484584 w 1178350"/>
                <a:gd name="connsiteY8" fmla="*/ 736616 h 913221"/>
                <a:gd name="connsiteX9" fmla="*/ 485173 w 1178350"/>
                <a:gd name="connsiteY9" fmla="*/ 883910 h 913221"/>
                <a:gd name="connsiteX10" fmla="*/ 455714 w 1178350"/>
                <a:gd name="connsiteY10" fmla="*/ 912780 h 913221"/>
                <a:gd name="connsiteX11" fmla="*/ 293691 w 1178350"/>
                <a:gd name="connsiteY11" fmla="*/ 912191 h 913221"/>
                <a:gd name="connsiteX12" fmla="*/ 237130 w 1178350"/>
                <a:gd name="connsiteY12" fmla="*/ 855040 h 913221"/>
                <a:gd name="connsiteX13" fmla="*/ 236541 w 1178350"/>
                <a:gd name="connsiteY13" fmla="*/ 421997 h 913221"/>
                <a:gd name="connsiteX14" fmla="*/ 230649 w 1178350"/>
                <a:gd name="connsiteY14" fmla="*/ 395484 h 913221"/>
                <a:gd name="connsiteX15" fmla="*/ 208260 w 1178350"/>
                <a:gd name="connsiteY15" fmla="*/ 407267 h 913221"/>
                <a:gd name="connsiteX16" fmla="*/ 110457 w 1178350"/>
                <a:gd name="connsiteY16" fmla="*/ 477968 h 913221"/>
                <a:gd name="connsiteX17" fmla="*/ 58021 w 1178350"/>
                <a:gd name="connsiteY17" fmla="*/ 493876 h 913221"/>
                <a:gd name="connsiteX18" fmla="*/ 2638 w 1178350"/>
                <a:gd name="connsiteY18" fmla="*/ 452634 h 913221"/>
                <a:gd name="connsiteX19" fmla="*/ 25616 w 1178350"/>
                <a:gd name="connsiteY19" fmla="*/ 390770 h 913221"/>
                <a:gd name="connsiteX20" fmla="*/ 211795 w 1178350"/>
                <a:gd name="connsiteY20" fmla="*/ 256439 h 913221"/>
                <a:gd name="connsiteX21" fmla="*/ 532307 w 1178350"/>
                <a:gd name="connsiteY21" fmla="*/ 26071 h 913221"/>
                <a:gd name="connsiteX22" fmla="*/ 648963 w 1178350"/>
                <a:gd name="connsiteY22" fmla="*/ 26071 h 913221"/>
                <a:gd name="connsiteX23" fmla="*/ 770923 w 1178350"/>
                <a:gd name="connsiteY23" fmla="*/ 113858 h 913221"/>
                <a:gd name="connsiteX24" fmla="*/ 798025 w 1178350"/>
                <a:gd name="connsiteY24" fmla="*/ 102075 h 913221"/>
                <a:gd name="connsiteX25" fmla="*/ 851051 w 1178350"/>
                <a:gd name="connsiteY25" fmla="*/ 50816 h 913221"/>
                <a:gd name="connsiteX26" fmla="*/ 904076 w 1178350"/>
                <a:gd name="connsiteY26" fmla="*/ 50816 h 913221"/>
                <a:gd name="connsiteX27" fmla="*/ 944140 w 1178350"/>
                <a:gd name="connsiteY27" fmla="*/ 90880 h 913221"/>
                <a:gd name="connsiteX28" fmla="*/ 943551 w 1178350"/>
                <a:gd name="connsiteY28" fmla="*/ 199878 h 913221"/>
                <a:gd name="connsiteX29" fmla="*/ 976545 w 1178350"/>
                <a:gd name="connsiteY29" fmla="*/ 262330 h 913221"/>
                <a:gd name="connsiteX30" fmla="*/ 1144460 w 1178350"/>
                <a:gd name="connsiteY30" fmla="*/ 381933 h 913221"/>
                <a:gd name="connsiteX31" fmla="*/ 1179810 w 1178350"/>
                <a:gd name="connsiteY31" fmla="*/ 429656 h 913221"/>
                <a:gd name="connsiteX32" fmla="*/ 1155065 w 1178350"/>
                <a:gd name="connsiteY32" fmla="*/ 482682 h 913221"/>
                <a:gd name="connsiteX33" fmla="*/ 1079651 w 1178350"/>
                <a:gd name="connsiteY33" fmla="*/ 482682 h 913221"/>
                <a:gd name="connsiteX34" fmla="*/ 978902 w 1178350"/>
                <a:gd name="connsiteY34" fmla="*/ 411392 h 913221"/>
                <a:gd name="connsiteX35" fmla="*/ 949443 w 1178350"/>
                <a:gd name="connsiteY35" fmla="*/ 395484 h 913221"/>
                <a:gd name="connsiteX36" fmla="*/ 944140 w 1178350"/>
                <a:gd name="connsiteY36" fmla="*/ 427888 h 913221"/>
                <a:gd name="connsiteX37" fmla="*/ 944140 w 1178350"/>
                <a:gd name="connsiteY37" fmla="*/ 641170 h 91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178350" h="913221">
                  <a:moveTo>
                    <a:pt x="944140" y="641170"/>
                  </a:moveTo>
                  <a:cubicBezTo>
                    <a:pt x="944140" y="713049"/>
                    <a:pt x="944140" y="784339"/>
                    <a:pt x="944140" y="856219"/>
                  </a:cubicBezTo>
                  <a:cubicBezTo>
                    <a:pt x="944140" y="896872"/>
                    <a:pt x="930000" y="912191"/>
                    <a:pt x="889936" y="912780"/>
                  </a:cubicBezTo>
                  <a:cubicBezTo>
                    <a:pt x="835143" y="913369"/>
                    <a:pt x="779760" y="912191"/>
                    <a:pt x="724967" y="913369"/>
                  </a:cubicBezTo>
                  <a:cubicBezTo>
                    <a:pt x="703168" y="913958"/>
                    <a:pt x="695508" y="905710"/>
                    <a:pt x="696097" y="883910"/>
                  </a:cubicBezTo>
                  <a:cubicBezTo>
                    <a:pt x="697276" y="835009"/>
                    <a:pt x="695508" y="785518"/>
                    <a:pt x="696687" y="736616"/>
                  </a:cubicBezTo>
                  <a:cubicBezTo>
                    <a:pt x="697276" y="710693"/>
                    <a:pt x="688438" y="698909"/>
                    <a:pt x="661336" y="699498"/>
                  </a:cubicBezTo>
                  <a:cubicBezTo>
                    <a:pt x="614202" y="700677"/>
                    <a:pt x="567068" y="700677"/>
                    <a:pt x="519934" y="699498"/>
                  </a:cubicBezTo>
                  <a:cubicBezTo>
                    <a:pt x="492243" y="698909"/>
                    <a:pt x="483994" y="711282"/>
                    <a:pt x="484584" y="736616"/>
                  </a:cubicBezTo>
                  <a:cubicBezTo>
                    <a:pt x="485762" y="785518"/>
                    <a:pt x="483994" y="835009"/>
                    <a:pt x="485173" y="883910"/>
                  </a:cubicBezTo>
                  <a:cubicBezTo>
                    <a:pt x="485762" y="905710"/>
                    <a:pt x="477513" y="913369"/>
                    <a:pt x="455714" y="912780"/>
                  </a:cubicBezTo>
                  <a:cubicBezTo>
                    <a:pt x="401510" y="911601"/>
                    <a:pt x="347895" y="912780"/>
                    <a:pt x="293691" y="912191"/>
                  </a:cubicBezTo>
                  <a:cubicBezTo>
                    <a:pt x="251270" y="911601"/>
                    <a:pt x="237130" y="897461"/>
                    <a:pt x="237130" y="855040"/>
                  </a:cubicBezTo>
                  <a:cubicBezTo>
                    <a:pt x="237130" y="710693"/>
                    <a:pt x="237130" y="566345"/>
                    <a:pt x="236541" y="421997"/>
                  </a:cubicBezTo>
                  <a:cubicBezTo>
                    <a:pt x="236541" y="413159"/>
                    <a:pt x="241843" y="400197"/>
                    <a:pt x="230649" y="395484"/>
                  </a:cubicBezTo>
                  <a:cubicBezTo>
                    <a:pt x="222401" y="391949"/>
                    <a:pt x="215330" y="401965"/>
                    <a:pt x="208260" y="407267"/>
                  </a:cubicBezTo>
                  <a:cubicBezTo>
                    <a:pt x="175267" y="430834"/>
                    <a:pt x="142862" y="453812"/>
                    <a:pt x="110457" y="477968"/>
                  </a:cubicBezTo>
                  <a:cubicBezTo>
                    <a:pt x="94549" y="489752"/>
                    <a:pt x="77463" y="496233"/>
                    <a:pt x="58021" y="493876"/>
                  </a:cubicBezTo>
                  <a:cubicBezTo>
                    <a:pt x="31508" y="490930"/>
                    <a:pt x="10297" y="479736"/>
                    <a:pt x="2638" y="452634"/>
                  </a:cubicBezTo>
                  <a:cubicBezTo>
                    <a:pt x="-5021" y="427299"/>
                    <a:pt x="4406" y="406089"/>
                    <a:pt x="25616" y="390770"/>
                  </a:cubicBezTo>
                  <a:cubicBezTo>
                    <a:pt x="87479" y="345993"/>
                    <a:pt x="149343" y="301216"/>
                    <a:pt x="211795" y="256439"/>
                  </a:cubicBezTo>
                  <a:cubicBezTo>
                    <a:pt x="318436" y="179257"/>
                    <a:pt x="425077" y="102664"/>
                    <a:pt x="532307" y="26071"/>
                  </a:cubicBezTo>
                  <a:cubicBezTo>
                    <a:pt x="581208" y="-8690"/>
                    <a:pt x="599473" y="-8690"/>
                    <a:pt x="648963" y="26071"/>
                  </a:cubicBezTo>
                  <a:cubicBezTo>
                    <a:pt x="689616" y="54941"/>
                    <a:pt x="730270" y="84399"/>
                    <a:pt x="770923" y="113858"/>
                  </a:cubicBezTo>
                  <a:cubicBezTo>
                    <a:pt x="788009" y="126231"/>
                    <a:pt x="796846" y="129766"/>
                    <a:pt x="798025" y="102075"/>
                  </a:cubicBezTo>
                  <a:cubicBezTo>
                    <a:pt x="799792" y="57886"/>
                    <a:pt x="808630" y="50816"/>
                    <a:pt x="851051" y="50816"/>
                  </a:cubicBezTo>
                  <a:cubicBezTo>
                    <a:pt x="868726" y="50816"/>
                    <a:pt x="886401" y="50816"/>
                    <a:pt x="904076" y="50816"/>
                  </a:cubicBezTo>
                  <a:cubicBezTo>
                    <a:pt x="930589" y="50816"/>
                    <a:pt x="944140" y="64367"/>
                    <a:pt x="944140" y="90880"/>
                  </a:cubicBezTo>
                  <a:cubicBezTo>
                    <a:pt x="944140" y="127409"/>
                    <a:pt x="946497" y="163938"/>
                    <a:pt x="943551" y="199878"/>
                  </a:cubicBezTo>
                  <a:cubicBezTo>
                    <a:pt x="941194" y="229336"/>
                    <a:pt x="952978" y="246422"/>
                    <a:pt x="976545" y="262330"/>
                  </a:cubicBezTo>
                  <a:cubicBezTo>
                    <a:pt x="1033106" y="301216"/>
                    <a:pt x="1088488" y="341869"/>
                    <a:pt x="1144460" y="381933"/>
                  </a:cubicBezTo>
                  <a:cubicBezTo>
                    <a:pt x="1161546" y="394306"/>
                    <a:pt x="1178043" y="406089"/>
                    <a:pt x="1179810" y="429656"/>
                  </a:cubicBezTo>
                  <a:cubicBezTo>
                    <a:pt x="1181578" y="452045"/>
                    <a:pt x="1174508" y="470898"/>
                    <a:pt x="1155065" y="482682"/>
                  </a:cubicBezTo>
                  <a:cubicBezTo>
                    <a:pt x="1130320" y="498000"/>
                    <a:pt x="1103807" y="498589"/>
                    <a:pt x="1079651" y="482682"/>
                  </a:cubicBezTo>
                  <a:cubicBezTo>
                    <a:pt x="1045479" y="460293"/>
                    <a:pt x="1012485" y="434959"/>
                    <a:pt x="978902" y="411392"/>
                  </a:cubicBezTo>
                  <a:cubicBezTo>
                    <a:pt x="969475" y="404911"/>
                    <a:pt x="960048" y="390770"/>
                    <a:pt x="949443" y="395484"/>
                  </a:cubicBezTo>
                  <a:cubicBezTo>
                    <a:pt x="937659" y="400786"/>
                    <a:pt x="944140" y="416694"/>
                    <a:pt x="944140" y="427888"/>
                  </a:cubicBezTo>
                  <a:cubicBezTo>
                    <a:pt x="943551" y="499768"/>
                    <a:pt x="944140" y="570469"/>
                    <a:pt x="944140" y="64117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54143101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</a:t>
            </a:r>
            <a:r>
              <a:rPr lang="en-US" dirty="0">
                <a:solidFill>
                  <a:schemeClr val="accent1"/>
                </a:solidFill>
              </a:rPr>
              <a:t>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25F035-A5E2-4B36-8528-254E3D5A071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tx1"/>
                </a:solidFill>
              </a:rPr>
              <a:t>Insert the Sub Title of Your Presentation</a:t>
            </a:r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356620E8-2BDE-43CF-93C2-3EDE5691EC55}"/>
              </a:ext>
            </a:extLst>
          </p:cNvPr>
          <p:cNvGrpSpPr/>
          <p:nvPr/>
        </p:nvGrpSpPr>
        <p:grpSpPr>
          <a:xfrm>
            <a:off x="8528048" y="3188450"/>
            <a:ext cx="2056823" cy="3676806"/>
            <a:chOff x="8528048" y="3188450"/>
            <a:chExt cx="2056823" cy="3676806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F4CF86F3-134B-4911-A908-4052373F8DD4}"/>
                </a:ext>
              </a:extLst>
            </p:cNvPr>
            <p:cNvGrpSpPr/>
            <p:nvPr/>
          </p:nvGrpSpPr>
          <p:grpSpPr>
            <a:xfrm>
              <a:off x="8528048" y="3188450"/>
              <a:ext cx="1312460" cy="2507750"/>
              <a:chOff x="3688167" y="3417317"/>
              <a:chExt cx="1152686" cy="2202466"/>
            </a:xfrm>
          </p:grpSpPr>
          <p:sp>
            <p:nvSpPr>
              <p:cNvPr id="45" name="Rounded Rectangle 17">
                <a:extLst>
                  <a:ext uri="{FF2B5EF4-FFF2-40B4-BE49-F238E27FC236}">
                    <a16:creationId xmlns:a16="http://schemas.microsoft.com/office/drawing/2014/main" id="{3F53BE03-65E9-47BF-8B6B-ACE96A23B177}"/>
                  </a:ext>
                </a:extLst>
              </p:cNvPr>
              <p:cNvSpPr/>
              <p:nvPr/>
            </p:nvSpPr>
            <p:spPr>
              <a:xfrm>
                <a:off x="3688167" y="3417317"/>
                <a:ext cx="1152686" cy="2202466"/>
              </a:xfrm>
              <a:prstGeom prst="roundRect">
                <a:avLst>
                  <a:gd name="adj" fmla="val 12305"/>
                </a:avLst>
              </a:prstGeom>
              <a:solidFill>
                <a:srgbClr val="262626"/>
              </a:solidFill>
              <a:ln w="571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74653CE6-5954-4E83-A990-486785A5CDB5}"/>
                  </a:ext>
                </a:extLst>
              </p:cNvPr>
              <p:cNvSpPr/>
              <p:nvPr/>
            </p:nvSpPr>
            <p:spPr>
              <a:xfrm>
                <a:off x="3749651" y="3637564"/>
                <a:ext cx="1035739" cy="1706911"/>
              </a:xfrm>
              <a:prstGeom prst="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 w="571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7" name="Rounded Rectangle 20">
                <a:extLst>
                  <a:ext uri="{FF2B5EF4-FFF2-40B4-BE49-F238E27FC236}">
                    <a16:creationId xmlns:a16="http://schemas.microsoft.com/office/drawing/2014/main" id="{A0A7D649-0CB2-40A5-B8B6-0688E2E3EED3}"/>
                  </a:ext>
                </a:extLst>
              </p:cNvPr>
              <p:cNvSpPr/>
              <p:nvPr/>
            </p:nvSpPr>
            <p:spPr>
              <a:xfrm>
                <a:off x="4106841" y="3505590"/>
                <a:ext cx="315337" cy="55062"/>
              </a:xfrm>
              <a:prstGeom prst="roundRect">
                <a:avLst>
                  <a:gd name="adj" fmla="val 50000"/>
                </a:avLst>
              </a:prstGeom>
              <a:solidFill>
                <a:srgbClr val="ECECEC">
                  <a:alpha val="51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8" name="Oval 47">
                <a:extLst>
                  <a:ext uri="{FF2B5EF4-FFF2-40B4-BE49-F238E27FC236}">
                    <a16:creationId xmlns:a16="http://schemas.microsoft.com/office/drawing/2014/main" id="{786F0944-7622-4DCD-B9EF-9B009DD8B001}"/>
                  </a:ext>
                </a:extLst>
              </p:cNvPr>
              <p:cNvSpPr/>
              <p:nvPr/>
            </p:nvSpPr>
            <p:spPr>
              <a:xfrm>
                <a:off x="4165418" y="5378702"/>
                <a:ext cx="190033" cy="192694"/>
              </a:xfrm>
              <a:prstGeom prst="ellipse">
                <a:avLst/>
              </a:prstGeom>
              <a:solidFill>
                <a:srgbClr val="ECECEC">
                  <a:alpha val="67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9" name="Rectangle 48">
                <a:extLst>
                  <a:ext uri="{FF2B5EF4-FFF2-40B4-BE49-F238E27FC236}">
                    <a16:creationId xmlns:a16="http://schemas.microsoft.com/office/drawing/2014/main" id="{273D54A4-7B18-4823-89FD-47F4E83E1369}"/>
                  </a:ext>
                </a:extLst>
              </p:cNvPr>
              <p:cNvSpPr/>
              <p:nvPr/>
            </p:nvSpPr>
            <p:spPr>
              <a:xfrm>
                <a:off x="4219713" y="5433757"/>
                <a:ext cx="81443" cy="82583"/>
              </a:xfrm>
              <a:prstGeom prst="rect">
                <a:avLst/>
              </a:prstGeom>
              <a:noFill/>
              <a:ln w="12700">
                <a:solidFill>
                  <a:srgbClr val="262626">
                    <a:alpha val="22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50" name="Rectangle 58">
                <a:extLst>
                  <a:ext uri="{FF2B5EF4-FFF2-40B4-BE49-F238E27FC236}">
                    <a16:creationId xmlns:a16="http://schemas.microsoft.com/office/drawing/2014/main" id="{A54E832D-8927-4B2B-A241-A769F1E20544}"/>
                  </a:ext>
                </a:extLst>
              </p:cNvPr>
              <p:cNvSpPr/>
              <p:nvPr/>
            </p:nvSpPr>
            <p:spPr>
              <a:xfrm>
                <a:off x="3751673" y="3640769"/>
                <a:ext cx="1017329" cy="408218"/>
              </a:xfrm>
              <a:custGeom>
                <a:avLst/>
                <a:gdLst>
                  <a:gd name="connsiteX0" fmla="*/ 0 w 1349069"/>
                  <a:gd name="connsiteY0" fmla="*/ 0 h 533856"/>
                  <a:gd name="connsiteX1" fmla="*/ 1349069 w 1349069"/>
                  <a:gd name="connsiteY1" fmla="*/ 0 h 533856"/>
                  <a:gd name="connsiteX2" fmla="*/ 0 w 1349069"/>
                  <a:gd name="connsiteY2" fmla="*/ 533856 h 533856"/>
                  <a:gd name="connsiteX3" fmla="*/ 0 w 1349069"/>
                  <a:gd name="connsiteY3" fmla="*/ 0 h 533856"/>
                  <a:gd name="connsiteX0" fmla="*/ 0 w 1349069"/>
                  <a:gd name="connsiteY0" fmla="*/ 0 h 533856"/>
                  <a:gd name="connsiteX1" fmla="*/ 1349069 w 1349069"/>
                  <a:gd name="connsiteY1" fmla="*/ 0 h 533856"/>
                  <a:gd name="connsiteX2" fmla="*/ 0 w 1349069"/>
                  <a:gd name="connsiteY2" fmla="*/ 533856 h 533856"/>
                  <a:gd name="connsiteX3" fmla="*/ 0 w 1349069"/>
                  <a:gd name="connsiteY3" fmla="*/ 0 h 533856"/>
                  <a:gd name="connsiteX0" fmla="*/ 0 w 1349069"/>
                  <a:gd name="connsiteY0" fmla="*/ 0 h 533856"/>
                  <a:gd name="connsiteX1" fmla="*/ 1349069 w 1349069"/>
                  <a:gd name="connsiteY1" fmla="*/ 0 h 533856"/>
                  <a:gd name="connsiteX2" fmla="*/ 0 w 1349069"/>
                  <a:gd name="connsiteY2" fmla="*/ 533856 h 533856"/>
                  <a:gd name="connsiteX3" fmla="*/ 0 w 1349069"/>
                  <a:gd name="connsiteY3" fmla="*/ 0 h 533856"/>
                  <a:gd name="connsiteX0" fmla="*/ 0 w 1349069"/>
                  <a:gd name="connsiteY0" fmla="*/ 0 h 533856"/>
                  <a:gd name="connsiteX1" fmla="*/ 1349069 w 1349069"/>
                  <a:gd name="connsiteY1" fmla="*/ 0 h 533856"/>
                  <a:gd name="connsiteX2" fmla="*/ 0 w 1349069"/>
                  <a:gd name="connsiteY2" fmla="*/ 533856 h 533856"/>
                  <a:gd name="connsiteX3" fmla="*/ 0 w 1349069"/>
                  <a:gd name="connsiteY3" fmla="*/ 0 h 533856"/>
                  <a:gd name="connsiteX0" fmla="*/ 0 w 1349069"/>
                  <a:gd name="connsiteY0" fmla="*/ 0 h 533856"/>
                  <a:gd name="connsiteX1" fmla="*/ 1349069 w 1349069"/>
                  <a:gd name="connsiteY1" fmla="*/ 0 h 533856"/>
                  <a:gd name="connsiteX2" fmla="*/ 0 w 1349069"/>
                  <a:gd name="connsiteY2" fmla="*/ 533856 h 533856"/>
                  <a:gd name="connsiteX3" fmla="*/ 0 w 1349069"/>
                  <a:gd name="connsiteY3" fmla="*/ 0 h 5338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49069" h="533856">
                    <a:moveTo>
                      <a:pt x="0" y="0"/>
                    </a:moveTo>
                    <a:lnTo>
                      <a:pt x="1349069" y="0"/>
                    </a:lnTo>
                    <a:cubicBezTo>
                      <a:pt x="899379" y="16027"/>
                      <a:pt x="182990" y="213029"/>
                      <a:pt x="0" y="533856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>
                  <a:alpha val="16000"/>
                </a:schemeClr>
              </a:solidFill>
              <a:ln w="571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192ACDA6-7D53-4AE2-A53B-55D3D5671894}"/>
                </a:ext>
              </a:extLst>
            </p:cNvPr>
            <p:cNvGrpSpPr/>
            <p:nvPr/>
          </p:nvGrpSpPr>
          <p:grpSpPr>
            <a:xfrm>
              <a:off x="8930162" y="4391518"/>
              <a:ext cx="754422" cy="754422"/>
              <a:chOff x="3924417" y="4453570"/>
              <a:chExt cx="754422" cy="754422"/>
            </a:xfrm>
          </p:grpSpPr>
          <p:sp>
            <p:nvSpPr>
              <p:cNvPr id="52" name="Oval 51">
                <a:extLst>
                  <a:ext uri="{FF2B5EF4-FFF2-40B4-BE49-F238E27FC236}">
                    <a16:creationId xmlns:a16="http://schemas.microsoft.com/office/drawing/2014/main" id="{65C9B2B0-5CF8-4540-A300-827A774F9AB5}"/>
                  </a:ext>
                </a:extLst>
              </p:cNvPr>
              <p:cNvSpPr/>
              <p:nvPr/>
            </p:nvSpPr>
            <p:spPr>
              <a:xfrm>
                <a:off x="4063248" y="4592401"/>
                <a:ext cx="476761" cy="476761"/>
              </a:xfrm>
              <a:prstGeom prst="ellipse">
                <a:avLst/>
              </a:prstGeom>
              <a:solidFill>
                <a:schemeClr val="bg1">
                  <a:alpha val="32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53" name="Oval 52">
                <a:extLst>
                  <a:ext uri="{FF2B5EF4-FFF2-40B4-BE49-F238E27FC236}">
                    <a16:creationId xmlns:a16="http://schemas.microsoft.com/office/drawing/2014/main" id="{5B35F388-2421-487C-B2CE-12394567E85E}"/>
                  </a:ext>
                </a:extLst>
              </p:cNvPr>
              <p:cNvSpPr/>
              <p:nvPr/>
            </p:nvSpPr>
            <p:spPr>
              <a:xfrm>
                <a:off x="3924417" y="4453570"/>
                <a:ext cx="754422" cy="754422"/>
              </a:xfrm>
              <a:prstGeom prst="ellipse">
                <a:avLst/>
              </a:prstGeom>
              <a:noFill/>
              <a:ln w="130175">
                <a:solidFill>
                  <a:schemeClr val="bg1">
                    <a:alpha val="24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/>
              </a:p>
            </p:txBody>
          </p:sp>
        </p:grpSp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24A089AA-9C2A-4CBD-BD7F-8415C739E1B5}"/>
                </a:ext>
              </a:extLst>
            </p:cNvPr>
            <p:cNvGrpSpPr/>
            <p:nvPr/>
          </p:nvGrpSpPr>
          <p:grpSpPr>
            <a:xfrm>
              <a:off x="9102954" y="4282493"/>
              <a:ext cx="1481917" cy="2582763"/>
              <a:chOff x="4184760" y="4365184"/>
              <a:chExt cx="1312275" cy="2287102"/>
            </a:xfrm>
          </p:grpSpPr>
          <p:sp>
            <p:nvSpPr>
              <p:cNvPr id="55" name="Freeform 18">
                <a:extLst>
                  <a:ext uri="{FF2B5EF4-FFF2-40B4-BE49-F238E27FC236}">
                    <a16:creationId xmlns:a16="http://schemas.microsoft.com/office/drawing/2014/main" id="{FCA1C87B-6009-4478-A18A-D7CFB0AB16B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84760" y="4365184"/>
                <a:ext cx="1312275" cy="2287102"/>
              </a:xfrm>
              <a:custGeom>
                <a:avLst/>
                <a:gdLst/>
                <a:ahLst/>
                <a:cxnLst/>
                <a:rect l="l" t="t" r="r" b="b"/>
                <a:pathLst>
                  <a:path w="1218293" h="2287102">
                    <a:moveTo>
                      <a:pt x="607636" y="0"/>
                    </a:moveTo>
                    <a:lnTo>
                      <a:pt x="646422" y="9444"/>
                    </a:lnTo>
                    <a:lnTo>
                      <a:pt x="679330" y="22429"/>
                    </a:lnTo>
                    <a:lnTo>
                      <a:pt x="709888" y="40136"/>
                    </a:lnTo>
                    <a:lnTo>
                      <a:pt x="736921" y="61384"/>
                    </a:lnTo>
                    <a:lnTo>
                      <a:pt x="761602" y="86173"/>
                    </a:lnTo>
                    <a:lnTo>
                      <a:pt x="782758" y="113323"/>
                    </a:lnTo>
                    <a:lnTo>
                      <a:pt x="801563" y="142835"/>
                    </a:lnTo>
                    <a:lnTo>
                      <a:pt x="819192" y="173526"/>
                    </a:lnTo>
                    <a:lnTo>
                      <a:pt x="834471" y="207759"/>
                    </a:lnTo>
                    <a:lnTo>
                      <a:pt x="848575" y="240812"/>
                    </a:lnTo>
                    <a:lnTo>
                      <a:pt x="862679" y="276226"/>
                    </a:lnTo>
                    <a:lnTo>
                      <a:pt x="875607" y="312820"/>
                    </a:lnTo>
                    <a:lnTo>
                      <a:pt x="888536" y="347053"/>
                    </a:lnTo>
                    <a:lnTo>
                      <a:pt x="901464" y="382466"/>
                    </a:lnTo>
                    <a:lnTo>
                      <a:pt x="915568" y="416699"/>
                    </a:lnTo>
                    <a:lnTo>
                      <a:pt x="935548" y="459195"/>
                    </a:lnTo>
                    <a:lnTo>
                      <a:pt x="959054" y="499331"/>
                    </a:lnTo>
                    <a:lnTo>
                      <a:pt x="983736" y="539466"/>
                    </a:lnTo>
                    <a:lnTo>
                      <a:pt x="1009593" y="579601"/>
                    </a:lnTo>
                    <a:lnTo>
                      <a:pt x="1031924" y="619737"/>
                    </a:lnTo>
                    <a:lnTo>
                      <a:pt x="1053079" y="663413"/>
                    </a:lnTo>
                    <a:lnTo>
                      <a:pt x="1068358" y="707090"/>
                    </a:lnTo>
                    <a:lnTo>
                      <a:pt x="1081287" y="761391"/>
                    </a:lnTo>
                    <a:lnTo>
                      <a:pt x="1089514" y="819233"/>
                    </a:lnTo>
                    <a:lnTo>
                      <a:pt x="1094215" y="881797"/>
                    </a:lnTo>
                    <a:lnTo>
                      <a:pt x="1096566" y="945541"/>
                    </a:lnTo>
                    <a:lnTo>
                      <a:pt x="1097741" y="1010466"/>
                    </a:lnTo>
                    <a:lnTo>
                      <a:pt x="1096566" y="1077751"/>
                    </a:lnTo>
                    <a:lnTo>
                      <a:pt x="1094215" y="1145037"/>
                    </a:lnTo>
                    <a:lnTo>
                      <a:pt x="1091865" y="1212323"/>
                    </a:lnTo>
                    <a:lnTo>
                      <a:pt x="1089514" y="1278428"/>
                    </a:lnTo>
                    <a:lnTo>
                      <a:pt x="1088339" y="1343353"/>
                    </a:lnTo>
                    <a:lnTo>
                      <a:pt x="1087163" y="1404736"/>
                    </a:lnTo>
                    <a:lnTo>
                      <a:pt x="1087163" y="1595969"/>
                    </a:lnTo>
                    <a:lnTo>
                      <a:pt x="1090689" y="1660894"/>
                    </a:lnTo>
                    <a:lnTo>
                      <a:pt x="1096566" y="1724638"/>
                    </a:lnTo>
                    <a:lnTo>
                      <a:pt x="1105968" y="1784841"/>
                    </a:lnTo>
                    <a:lnTo>
                      <a:pt x="1117721" y="1843863"/>
                    </a:lnTo>
                    <a:lnTo>
                      <a:pt x="1131825" y="1902886"/>
                    </a:lnTo>
                    <a:lnTo>
                      <a:pt x="1151805" y="1981976"/>
                    </a:lnTo>
                    <a:lnTo>
                      <a:pt x="1172961" y="2063427"/>
                    </a:lnTo>
                    <a:lnTo>
                      <a:pt x="1191766" y="2146059"/>
                    </a:lnTo>
                    <a:lnTo>
                      <a:pt x="1209396" y="2231051"/>
                    </a:lnTo>
                    <a:lnTo>
                      <a:pt x="1218293" y="2287102"/>
                    </a:lnTo>
                    <a:lnTo>
                      <a:pt x="543568" y="2287102"/>
                    </a:lnTo>
                    <a:lnTo>
                      <a:pt x="511261" y="2205081"/>
                    </a:lnTo>
                    <a:lnTo>
                      <a:pt x="464248" y="2098841"/>
                    </a:lnTo>
                    <a:lnTo>
                      <a:pt x="413710" y="1994961"/>
                    </a:lnTo>
                    <a:lnTo>
                      <a:pt x="364347" y="1894623"/>
                    </a:lnTo>
                    <a:lnTo>
                      <a:pt x="313808" y="1795465"/>
                    </a:lnTo>
                    <a:lnTo>
                      <a:pt x="265621" y="1698668"/>
                    </a:lnTo>
                    <a:lnTo>
                      <a:pt x="222134" y="1605412"/>
                    </a:lnTo>
                    <a:lnTo>
                      <a:pt x="183349" y="1514518"/>
                    </a:lnTo>
                    <a:lnTo>
                      <a:pt x="169245" y="1467300"/>
                    </a:lnTo>
                    <a:lnTo>
                      <a:pt x="164544" y="1421262"/>
                    </a:lnTo>
                    <a:lnTo>
                      <a:pt x="163369" y="1376405"/>
                    </a:lnTo>
                    <a:lnTo>
                      <a:pt x="166894" y="1333909"/>
                    </a:lnTo>
                    <a:lnTo>
                      <a:pt x="171596" y="1293774"/>
                    </a:lnTo>
                    <a:lnTo>
                      <a:pt x="178648" y="1255999"/>
                    </a:lnTo>
                    <a:lnTo>
                      <a:pt x="183349" y="1224127"/>
                    </a:lnTo>
                    <a:lnTo>
                      <a:pt x="186875" y="1173368"/>
                    </a:lnTo>
                    <a:lnTo>
                      <a:pt x="189225" y="1128511"/>
                    </a:lnTo>
                    <a:lnTo>
                      <a:pt x="186875" y="1084834"/>
                    </a:lnTo>
                    <a:lnTo>
                      <a:pt x="184524" y="1039977"/>
                    </a:lnTo>
                    <a:lnTo>
                      <a:pt x="183349" y="997481"/>
                    </a:lnTo>
                    <a:lnTo>
                      <a:pt x="182174" y="972691"/>
                    </a:lnTo>
                    <a:lnTo>
                      <a:pt x="178648" y="951443"/>
                    </a:lnTo>
                    <a:lnTo>
                      <a:pt x="172771" y="933736"/>
                    </a:lnTo>
                    <a:lnTo>
                      <a:pt x="168070" y="917210"/>
                    </a:lnTo>
                    <a:lnTo>
                      <a:pt x="165719" y="906586"/>
                    </a:lnTo>
                    <a:lnTo>
                      <a:pt x="150440" y="861729"/>
                    </a:lnTo>
                    <a:lnTo>
                      <a:pt x="131635" y="820413"/>
                    </a:lnTo>
                    <a:lnTo>
                      <a:pt x="110480" y="779097"/>
                    </a:lnTo>
                    <a:lnTo>
                      <a:pt x="88149" y="740142"/>
                    </a:lnTo>
                    <a:lnTo>
                      <a:pt x="66993" y="701188"/>
                    </a:lnTo>
                    <a:lnTo>
                      <a:pt x="47013" y="664594"/>
                    </a:lnTo>
                    <a:lnTo>
                      <a:pt x="29383" y="626819"/>
                    </a:lnTo>
                    <a:lnTo>
                      <a:pt x="12929" y="589045"/>
                    </a:lnTo>
                    <a:lnTo>
                      <a:pt x="4701" y="550090"/>
                    </a:lnTo>
                    <a:lnTo>
                      <a:pt x="0" y="511135"/>
                    </a:lnTo>
                    <a:lnTo>
                      <a:pt x="3526" y="471000"/>
                    </a:lnTo>
                    <a:lnTo>
                      <a:pt x="16455" y="443850"/>
                    </a:lnTo>
                    <a:lnTo>
                      <a:pt x="30558" y="422601"/>
                    </a:lnTo>
                    <a:lnTo>
                      <a:pt x="47013" y="404895"/>
                    </a:lnTo>
                    <a:lnTo>
                      <a:pt x="65818" y="389549"/>
                    </a:lnTo>
                    <a:lnTo>
                      <a:pt x="84623" y="382466"/>
                    </a:lnTo>
                    <a:lnTo>
                      <a:pt x="97551" y="376564"/>
                    </a:lnTo>
                    <a:lnTo>
                      <a:pt x="111655" y="373022"/>
                    </a:lnTo>
                    <a:lnTo>
                      <a:pt x="129285" y="371842"/>
                    </a:lnTo>
                    <a:lnTo>
                      <a:pt x="180998" y="381286"/>
                    </a:lnTo>
                    <a:lnTo>
                      <a:pt x="232712" y="397812"/>
                    </a:lnTo>
                    <a:lnTo>
                      <a:pt x="280900" y="421421"/>
                    </a:lnTo>
                    <a:lnTo>
                      <a:pt x="326737" y="449752"/>
                    </a:lnTo>
                    <a:lnTo>
                      <a:pt x="370223" y="482804"/>
                    </a:lnTo>
                    <a:lnTo>
                      <a:pt x="407833" y="520579"/>
                    </a:lnTo>
                    <a:lnTo>
                      <a:pt x="440742" y="560714"/>
                    </a:lnTo>
                    <a:lnTo>
                      <a:pt x="468950" y="602030"/>
                    </a:lnTo>
                    <a:lnTo>
                      <a:pt x="490105" y="643346"/>
                    </a:lnTo>
                    <a:lnTo>
                      <a:pt x="503034" y="678759"/>
                    </a:lnTo>
                    <a:lnTo>
                      <a:pt x="513611" y="715353"/>
                    </a:lnTo>
                    <a:lnTo>
                      <a:pt x="521839" y="754308"/>
                    </a:lnTo>
                    <a:lnTo>
                      <a:pt x="531241" y="793263"/>
                    </a:lnTo>
                    <a:lnTo>
                      <a:pt x="541819" y="829857"/>
                    </a:lnTo>
                    <a:lnTo>
                      <a:pt x="553572" y="860548"/>
                    </a:lnTo>
                    <a:lnTo>
                      <a:pt x="572377" y="815691"/>
                    </a:lnTo>
                    <a:lnTo>
                      <a:pt x="585305" y="767293"/>
                    </a:lnTo>
                    <a:lnTo>
                      <a:pt x="598234" y="715353"/>
                    </a:lnTo>
                    <a:lnTo>
                      <a:pt x="601760" y="694105"/>
                    </a:lnTo>
                    <a:lnTo>
                      <a:pt x="602935" y="664594"/>
                    </a:lnTo>
                    <a:lnTo>
                      <a:pt x="606461" y="626819"/>
                    </a:lnTo>
                    <a:lnTo>
                      <a:pt x="607636" y="584323"/>
                    </a:lnTo>
                    <a:lnTo>
                      <a:pt x="608812" y="534744"/>
                    </a:lnTo>
                    <a:lnTo>
                      <a:pt x="608812" y="482804"/>
                    </a:lnTo>
                    <a:lnTo>
                      <a:pt x="608812" y="428504"/>
                    </a:lnTo>
                    <a:lnTo>
                      <a:pt x="608812" y="373022"/>
                    </a:lnTo>
                    <a:lnTo>
                      <a:pt x="608812" y="316361"/>
                    </a:lnTo>
                    <a:lnTo>
                      <a:pt x="608812" y="260880"/>
                    </a:lnTo>
                    <a:lnTo>
                      <a:pt x="608812" y="206579"/>
                    </a:lnTo>
                    <a:lnTo>
                      <a:pt x="608812" y="155820"/>
                    </a:lnTo>
                    <a:lnTo>
                      <a:pt x="608812" y="107421"/>
                    </a:lnTo>
                    <a:lnTo>
                      <a:pt x="607636" y="64925"/>
                    </a:lnTo>
                    <a:lnTo>
                      <a:pt x="607636" y="29512"/>
                    </a:lnTo>
                    <a:close/>
                  </a:path>
                </a:pathLst>
              </a:cu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 dirty="0"/>
              </a:p>
            </p:txBody>
          </p:sp>
          <p:sp>
            <p:nvSpPr>
              <p:cNvPr id="56" name="Freeform 9">
                <a:extLst>
                  <a:ext uri="{FF2B5EF4-FFF2-40B4-BE49-F238E27FC236}">
                    <a16:creationId xmlns:a16="http://schemas.microsoft.com/office/drawing/2014/main" id="{6FC32B4C-5EF8-46B8-A74A-E34FF62BB36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63528" y="4734271"/>
                <a:ext cx="279222" cy="174825"/>
              </a:xfrm>
              <a:custGeom>
                <a:avLst/>
                <a:gdLst/>
                <a:ahLst/>
                <a:cxnLst/>
                <a:rect l="l" t="t" r="r" b="b"/>
                <a:pathLst>
                  <a:path w="336474" h="210671">
                    <a:moveTo>
                      <a:pt x="120621" y="0"/>
                    </a:moveTo>
                    <a:lnTo>
                      <a:pt x="182938" y="11380"/>
                    </a:lnTo>
                    <a:lnTo>
                      <a:pt x="245256" y="31295"/>
                    </a:lnTo>
                    <a:lnTo>
                      <a:pt x="303324" y="59745"/>
                    </a:lnTo>
                    <a:lnTo>
                      <a:pt x="332670" y="77883"/>
                    </a:lnTo>
                    <a:cubicBezTo>
                      <a:pt x="332806" y="78828"/>
                      <a:pt x="332945" y="79773"/>
                      <a:pt x="333084" y="80717"/>
                    </a:cubicBezTo>
                    <a:cubicBezTo>
                      <a:pt x="333084" y="88459"/>
                      <a:pt x="340712" y="94291"/>
                      <a:pt x="333084" y="103924"/>
                    </a:cubicBezTo>
                    <a:lnTo>
                      <a:pt x="293980" y="102376"/>
                    </a:lnTo>
                    <a:lnTo>
                      <a:pt x="259572" y="105473"/>
                    </a:lnTo>
                    <a:lnTo>
                      <a:pt x="229861" y="111667"/>
                    </a:lnTo>
                    <a:lnTo>
                      <a:pt x="204847" y="120938"/>
                    </a:lnTo>
                    <a:lnTo>
                      <a:pt x="179832" y="134875"/>
                    </a:lnTo>
                    <a:lnTo>
                      <a:pt x="161080" y="151888"/>
                    </a:lnTo>
                    <a:lnTo>
                      <a:pt x="140728" y="168902"/>
                    </a:lnTo>
                    <a:lnTo>
                      <a:pt x="123541" y="189012"/>
                    </a:lnTo>
                    <a:lnTo>
                      <a:pt x="104788" y="210671"/>
                    </a:lnTo>
                    <a:lnTo>
                      <a:pt x="87568" y="210671"/>
                    </a:lnTo>
                    <a:lnTo>
                      <a:pt x="75077" y="207574"/>
                    </a:lnTo>
                    <a:lnTo>
                      <a:pt x="65684" y="201380"/>
                    </a:lnTo>
                    <a:lnTo>
                      <a:pt x="54726" y="193658"/>
                    </a:lnTo>
                    <a:lnTo>
                      <a:pt x="45366" y="187464"/>
                    </a:lnTo>
                    <a:lnTo>
                      <a:pt x="29711" y="173547"/>
                    </a:lnTo>
                    <a:lnTo>
                      <a:pt x="17187" y="156534"/>
                    </a:lnTo>
                    <a:lnTo>
                      <a:pt x="7828" y="137972"/>
                    </a:lnTo>
                    <a:cubicBezTo>
                      <a:pt x="5230" y="130229"/>
                      <a:pt x="2598" y="122507"/>
                      <a:pt x="0" y="114764"/>
                    </a:cubicBezTo>
                    <a:lnTo>
                      <a:pt x="0" y="86911"/>
                    </a:lnTo>
                    <a:lnTo>
                      <a:pt x="9393" y="57529"/>
                    </a:lnTo>
                    <a:lnTo>
                      <a:pt x="39885" y="24811"/>
                    </a:lnTo>
                    <a:lnTo>
                      <a:pt x="44141" y="21338"/>
                    </a:lnTo>
                    <a:lnTo>
                      <a:pt x="66802" y="12803"/>
                    </a:lnTo>
                    <a:lnTo>
                      <a:pt x="82381" y="5690"/>
                    </a:lnTo>
                    <a:lnTo>
                      <a:pt x="99377" y="1423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</p:grpSp>
      </p:grpSp>
      <p:sp>
        <p:nvSpPr>
          <p:cNvPr id="57" name="Oval 68">
            <a:extLst>
              <a:ext uri="{FF2B5EF4-FFF2-40B4-BE49-F238E27FC236}">
                <a16:creationId xmlns:a16="http://schemas.microsoft.com/office/drawing/2014/main" id="{5EB47715-4C02-4CB4-84AE-873FF83D6B54}"/>
              </a:ext>
            </a:extLst>
          </p:cNvPr>
          <p:cNvSpPr/>
          <p:nvPr/>
        </p:nvSpPr>
        <p:spPr>
          <a:xfrm rot="205243">
            <a:off x="10242217" y="2408934"/>
            <a:ext cx="1057079" cy="921820"/>
          </a:xfrm>
          <a:custGeom>
            <a:avLst/>
            <a:gdLst/>
            <a:ahLst/>
            <a:cxnLst/>
            <a:rect l="l" t="t" r="r" b="b"/>
            <a:pathLst>
              <a:path w="1057079" h="921820">
                <a:moveTo>
                  <a:pt x="596169" y="0"/>
                </a:moveTo>
                <a:cubicBezTo>
                  <a:pt x="850723" y="0"/>
                  <a:pt x="1057079" y="206356"/>
                  <a:pt x="1057079" y="460910"/>
                </a:cubicBezTo>
                <a:cubicBezTo>
                  <a:pt x="1057079" y="715464"/>
                  <a:pt x="850723" y="921820"/>
                  <a:pt x="596169" y="921820"/>
                </a:cubicBezTo>
                <a:cubicBezTo>
                  <a:pt x="485424" y="921820"/>
                  <a:pt x="383802" y="882762"/>
                  <a:pt x="305664" y="816036"/>
                </a:cubicBezTo>
                <a:lnTo>
                  <a:pt x="0" y="902526"/>
                </a:lnTo>
                <a:lnTo>
                  <a:pt x="180651" y="657214"/>
                </a:lnTo>
                <a:cubicBezTo>
                  <a:pt x="151066" y="598124"/>
                  <a:pt x="135259" y="531363"/>
                  <a:pt x="135259" y="460910"/>
                </a:cubicBezTo>
                <a:cubicBezTo>
                  <a:pt x="135259" y="206356"/>
                  <a:pt x="341615" y="0"/>
                  <a:pt x="596169" y="0"/>
                </a:cubicBezTo>
                <a:close/>
              </a:path>
            </a:pathLst>
          </a:custGeom>
          <a:solidFill>
            <a:schemeClr val="accent3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58" name="Oval 68">
            <a:extLst>
              <a:ext uri="{FF2B5EF4-FFF2-40B4-BE49-F238E27FC236}">
                <a16:creationId xmlns:a16="http://schemas.microsoft.com/office/drawing/2014/main" id="{DDFF9095-98E2-48F2-BD4E-241D7D195F1C}"/>
              </a:ext>
            </a:extLst>
          </p:cNvPr>
          <p:cNvSpPr/>
          <p:nvPr/>
        </p:nvSpPr>
        <p:spPr>
          <a:xfrm rot="285145" flipV="1">
            <a:off x="10168251" y="3843570"/>
            <a:ext cx="1057079" cy="921820"/>
          </a:xfrm>
          <a:custGeom>
            <a:avLst/>
            <a:gdLst/>
            <a:ahLst/>
            <a:cxnLst/>
            <a:rect l="l" t="t" r="r" b="b"/>
            <a:pathLst>
              <a:path w="1057079" h="921820">
                <a:moveTo>
                  <a:pt x="596169" y="0"/>
                </a:moveTo>
                <a:cubicBezTo>
                  <a:pt x="850723" y="0"/>
                  <a:pt x="1057079" y="206356"/>
                  <a:pt x="1057079" y="460910"/>
                </a:cubicBezTo>
                <a:cubicBezTo>
                  <a:pt x="1057079" y="715464"/>
                  <a:pt x="850723" y="921820"/>
                  <a:pt x="596169" y="921820"/>
                </a:cubicBezTo>
                <a:cubicBezTo>
                  <a:pt x="485424" y="921820"/>
                  <a:pt x="383802" y="882762"/>
                  <a:pt x="305664" y="816036"/>
                </a:cubicBezTo>
                <a:lnTo>
                  <a:pt x="0" y="902526"/>
                </a:lnTo>
                <a:lnTo>
                  <a:pt x="180651" y="657214"/>
                </a:lnTo>
                <a:cubicBezTo>
                  <a:pt x="151066" y="598124"/>
                  <a:pt x="135259" y="531363"/>
                  <a:pt x="135259" y="460910"/>
                </a:cubicBezTo>
                <a:cubicBezTo>
                  <a:pt x="135259" y="206356"/>
                  <a:pt x="341615" y="0"/>
                  <a:pt x="596169" y="0"/>
                </a:cubicBezTo>
                <a:close/>
              </a:path>
            </a:pathLst>
          </a:custGeom>
          <a:solidFill>
            <a:schemeClr val="accent4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59" name="Oval 68">
            <a:extLst>
              <a:ext uri="{FF2B5EF4-FFF2-40B4-BE49-F238E27FC236}">
                <a16:creationId xmlns:a16="http://schemas.microsoft.com/office/drawing/2014/main" id="{A07AC6EF-B09F-4335-8D8D-9AF52934A55B}"/>
              </a:ext>
            </a:extLst>
          </p:cNvPr>
          <p:cNvSpPr/>
          <p:nvPr/>
        </p:nvSpPr>
        <p:spPr>
          <a:xfrm rot="3052891" flipH="1">
            <a:off x="8706664" y="1836311"/>
            <a:ext cx="1057079" cy="921820"/>
          </a:xfrm>
          <a:custGeom>
            <a:avLst/>
            <a:gdLst/>
            <a:ahLst/>
            <a:cxnLst/>
            <a:rect l="l" t="t" r="r" b="b"/>
            <a:pathLst>
              <a:path w="1057079" h="921820">
                <a:moveTo>
                  <a:pt x="596169" y="0"/>
                </a:moveTo>
                <a:cubicBezTo>
                  <a:pt x="850723" y="0"/>
                  <a:pt x="1057079" y="206356"/>
                  <a:pt x="1057079" y="460910"/>
                </a:cubicBezTo>
                <a:cubicBezTo>
                  <a:pt x="1057079" y="715464"/>
                  <a:pt x="850723" y="921820"/>
                  <a:pt x="596169" y="921820"/>
                </a:cubicBezTo>
                <a:cubicBezTo>
                  <a:pt x="485424" y="921820"/>
                  <a:pt x="383802" y="882762"/>
                  <a:pt x="305664" y="816036"/>
                </a:cubicBezTo>
                <a:lnTo>
                  <a:pt x="0" y="902526"/>
                </a:lnTo>
                <a:lnTo>
                  <a:pt x="180651" y="657214"/>
                </a:lnTo>
                <a:cubicBezTo>
                  <a:pt x="151066" y="598124"/>
                  <a:pt x="135259" y="531363"/>
                  <a:pt x="135259" y="460910"/>
                </a:cubicBezTo>
                <a:cubicBezTo>
                  <a:pt x="135259" y="206356"/>
                  <a:pt x="341615" y="0"/>
                  <a:pt x="596169" y="0"/>
                </a:cubicBezTo>
                <a:close/>
              </a:path>
            </a:pathLst>
          </a:custGeom>
          <a:solidFill>
            <a:schemeClr val="accent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60" name="Oval 68">
            <a:extLst>
              <a:ext uri="{FF2B5EF4-FFF2-40B4-BE49-F238E27FC236}">
                <a16:creationId xmlns:a16="http://schemas.microsoft.com/office/drawing/2014/main" id="{D1BC4D25-9E0E-42E0-BF95-8BEE4B78967B}"/>
              </a:ext>
            </a:extLst>
          </p:cNvPr>
          <p:cNvSpPr/>
          <p:nvPr/>
        </p:nvSpPr>
        <p:spPr>
          <a:xfrm rot="21302571" flipH="1">
            <a:off x="7171112" y="2395702"/>
            <a:ext cx="1057079" cy="921820"/>
          </a:xfrm>
          <a:custGeom>
            <a:avLst/>
            <a:gdLst/>
            <a:ahLst/>
            <a:cxnLst/>
            <a:rect l="l" t="t" r="r" b="b"/>
            <a:pathLst>
              <a:path w="1057079" h="921820">
                <a:moveTo>
                  <a:pt x="596169" y="0"/>
                </a:moveTo>
                <a:cubicBezTo>
                  <a:pt x="850723" y="0"/>
                  <a:pt x="1057079" y="206356"/>
                  <a:pt x="1057079" y="460910"/>
                </a:cubicBezTo>
                <a:cubicBezTo>
                  <a:pt x="1057079" y="715464"/>
                  <a:pt x="850723" y="921820"/>
                  <a:pt x="596169" y="921820"/>
                </a:cubicBezTo>
                <a:cubicBezTo>
                  <a:pt x="485424" y="921820"/>
                  <a:pt x="383802" y="882762"/>
                  <a:pt x="305664" y="816036"/>
                </a:cubicBezTo>
                <a:lnTo>
                  <a:pt x="0" y="902526"/>
                </a:lnTo>
                <a:lnTo>
                  <a:pt x="180651" y="657214"/>
                </a:lnTo>
                <a:cubicBezTo>
                  <a:pt x="151066" y="598124"/>
                  <a:pt x="135259" y="531363"/>
                  <a:pt x="135259" y="460910"/>
                </a:cubicBezTo>
                <a:cubicBezTo>
                  <a:pt x="135259" y="206356"/>
                  <a:pt x="341615" y="0"/>
                  <a:pt x="596169" y="0"/>
                </a:cubicBezTo>
                <a:close/>
              </a:path>
            </a:pathLst>
          </a:custGeom>
          <a:solidFill>
            <a:schemeClr val="accent1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61" name="Oval 68">
            <a:extLst>
              <a:ext uri="{FF2B5EF4-FFF2-40B4-BE49-F238E27FC236}">
                <a16:creationId xmlns:a16="http://schemas.microsoft.com/office/drawing/2014/main" id="{64D04B2B-9B80-46E4-B9BE-7F3679A5C493}"/>
              </a:ext>
            </a:extLst>
          </p:cNvPr>
          <p:cNvSpPr/>
          <p:nvPr/>
        </p:nvSpPr>
        <p:spPr>
          <a:xfrm rot="726905" flipH="1" flipV="1">
            <a:off x="7050383" y="3785113"/>
            <a:ext cx="1057079" cy="921820"/>
          </a:xfrm>
          <a:custGeom>
            <a:avLst/>
            <a:gdLst/>
            <a:ahLst/>
            <a:cxnLst/>
            <a:rect l="l" t="t" r="r" b="b"/>
            <a:pathLst>
              <a:path w="1057079" h="921820">
                <a:moveTo>
                  <a:pt x="596169" y="0"/>
                </a:moveTo>
                <a:cubicBezTo>
                  <a:pt x="850723" y="0"/>
                  <a:pt x="1057079" y="206356"/>
                  <a:pt x="1057079" y="460910"/>
                </a:cubicBezTo>
                <a:cubicBezTo>
                  <a:pt x="1057079" y="715464"/>
                  <a:pt x="850723" y="921820"/>
                  <a:pt x="596169" y="921820"/>
                </a:cubicBezTo>
                <a:cubicBezTo>
                  <a:pt x="485424" y="921820"/>
                  <a:pt x="383802" y="882762"/>
                  <a:pt x="305664" y="816036"/>
                </a:cubicBezTo>
                <a:lnTo>
                  <a:pt x="0" y="902526"/>
                </a:lnTo>
                <a:lnTo>
                  <a:pt x="180651" y="657214"/>
                </a:lnTo>
                <a:cubicBezTo>
                  <a:pt x="151066" y="598124"/>
                  <a:pt x="135259" y="531363"/>
                  <a:pt x="135259" y="460910"/>
                </a:cubicBezTo>
                <a:cubicBezTo>
                  <a:pt x="135259" y="206356"/>
                  <a:pt x="341615" y="0"/>
                  <a:pt x="596169" y="0"/>
                </a:cubicBezTo>
                <a:close/>
              </a:path>
            </a:pathLst>
          </a:custGeom>
          <a:solidFill>
            <a:schemeClr val="accent6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41EABD98-4CE5-4021-BEEF-12DBAC0DB26A}"/>
              </a:ext>
            </a:extLst>
          </p:cNvPr>
          <p:cNvSpPr txBox="1"/>
          <p:nvPr/>
        </p:nvSpPr>
        <p:spPr>
          <a:xfrm>
            <a:off x="1519577" y="2120906"/>
            <a:ext cx="48555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00BAF269-6764-4A88-B017-6048EC22ED5F}"/>
              </a:ext>
            </a:extLst>
          </p:cNvPr>
          <p:cNvSpPr txBox="1"/>
          <p:nvPr/>
        </p:nvSpPr>
        <p:spPr>
          <a:xfrm>
            <a:off x="751951" y="2102828"/>
            <a:ext cx="62736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DEFACE7D-6D7F-4A7E-8696-0FEDC650D1F0}"/>
              </a:ext>
            </a:extLst>
          </p:cNvPr>
          <p:cNvSpPr txBox="1"/>
          <p:nvPr/>
        </p:nvSpPr>
        <p:spPr>
          <a:xfrm>
            <a:off x="1519577" y="2985002"/>
            <a:ext cx="48555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3BFCA3A9-E3FC-499E-99DA-65D1E85D34AA}"/>
              </a:ext>
            </a:extLst>
          </p:cNvPr>
          <p:cNvSpPr txBox="1"/>
          <p:nvPr/>
        </p:nvSpPr>
        <p:spPr>
          <a:xfrm>
            <a:off x="751951" y="2954224"/>
            <a:ext cx="62736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02</a:t>
            </a:r>
            <a:endParaRPr lang="ko-KR" altLang="en-US" sz="2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583D324E-9A76-4174-984F-5A0E79A51A8C}"/>
              </a:ext>
            </a:extLst>
          </p:cNvPr>
          <p:cNvSpPr txBox="1"/>
          <p:nvPr/>
        </p:nvSpPr>
        <p:spPr>
          <a:xfrm>
            <a:off x="1519577" y="3849098"/>
            <a:ext cx="48555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E38B3C9A-7857-405B-BA11-9C8F4EBA2B27}"/>
              </a:ext>
            </a:extLst>
          </p:cNvPr>
          <p:cNvSpPr txBox="1"/>
          <p:nvPr/>
        </p:nvSpPr>
        <p:spPr>
          <a:xfrm>
            <a:off x="751951" y="3831020"/>
            <a:ext cx="62736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03</a:t>
            </a:r>
            <a:endParaRPr lang="ko-KR" altLang="en-US" sz="28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F41DE7EE-6D07-43EC-AA2A-39EC55C72B15}"/>
              </a:ext>
            </a:extLst>
          </p:cNvPr>
          <p:cNvSpPr txBox="1"/>
          <p:nvPr/>
        </p:nvSpPr>
        <p:spPr>
          <a:xfrm>
            <a:off x="1519577" y="4713194"/>
            <a:ext cx="48555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6B49DE71-D7FC-435F-BFE1-ED33FC44B231}"/>
              </a:ext>
            </a:extLst>
          </p:cNvPr>
          <p:cNvSpPr txBox="1"/>
          <p:nvPr/>
        </p:nvSpPr>
        <p:spPr>
          <a:xfrm>
            <a:off x="751951" y="4682416"/>
            <a:ext cx="62736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04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01EB3A01-48E3-4FB7-9AA0-4C80F2D4AC9B}"/>
              </a:ext>
            </a:extLst>
          </p:cNvPr>
          <p:cNvSpPr txBox="1"/>
          <p:nvPr/>
        </p:nvSpPr>
        <p:spPr>
          <a:xfrm>
            <a:off x="1519577" y="5577290"/>
            <a:ext cx="48555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E8482EA8-78EA-495C-9F89-2D8EE4A26A85}"/>
              </a:ext>
            </a:extLst>
          </p:cNvPr>
          <p:cNvSpPr txBox="1"/>
          <p:nvPr/>
        </p:nvSpPr>
        <p:spPr>
          <a:xfrm>
            <a:off x="751951" y="5559212"/>
            <a:ext cx="62736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5"/>
                </a:solidFill>
                <a:cs typeface="Arial" pitchFamily="34" charset="0"/>
              </a:rPr>
              <a:t>05</a:t>
            </a:r>
            <a:endParaRPr lang="ko-KR" altLang="en-US" sz="28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77" name="Rectangle 36">
            <a:extLst>
              <a:ext uri="{FF2B5EF4-FFF2-40B4-BE49-F238E27FC236}">
                <a16:creationId xmlns:a16="http://schemas.microsoft.com/office/drawing/2014/main" id="{8DB77B90-9842-4280-9AB4-E1A9E777982E}"/>
              </a:ext>
            </a:extLst>
          </p:cNvPr>
          <p:cNvSpPr/>
          <p:nvPr/>
        </p:nvSpPr>
        <p:spPr>
          <a:xfrm>
            <a:off x="10672424" y="2683628"/>
            <a:ext cx="429940" cy="359396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78" name="Rectangle 16">
            <a:extLst>
              <a:ext uri="{FF2B5EF4-FFF2-40B4-BE49-F238E27FC236}">
                <a16:creationId xmlns:a16="http://schemas.microsoft.com/office/drawing/2014/main" id="{1DD502EB-C643-48F1-9C2F-6058C594708C}"/>
              </a:ext>
            </a:extLst>
          </p:cNvPr>
          <p:cNvSpPr/>
          <p:nvPr/>
        </p:nvSpPr>
        <p:spPr>
          <a:xfrm>
            <a:off x="7414358" y="2712488"/>
            <a:ext cx="451418" cy="296678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Oval 21">
            <a:extLst>
              <a:ext uri="{FF2B5EF4-FFF2-40B4-BE49-F238E27FC236}">
                <a16:creationId xmlns:a16="http://schemas.microsoft.com/office/drawing/2014/main" id="{7958C34D-2E8B-4BD0-9D8B-A1DE41CFAF69}"/>
              </a:ext>
            </a:extLst>
          </p:cNvPr>
          <p:cNvSpPr>
            <a:spLocks noChangeAspect="1"/>
          </p:cNvSpPr>
          <p:nvPr/>
        </p:nvSpPr>
        <p:spPr>
          <a:xfrm>
            <a:off x="10560014" y="4092837"/>
            <a:ext cx="388615" cy="391861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27">
            <a:extLst>
              <a:ext uri="{FF2B5EF4-FFF2-40B4-BE49-F238E27FC236}">
                <a16:creationId xmlns:a16="http://schemas.microsoft.com/office/drawing/2014/main" id="{9377C488-DCA2-47EA-8075-24E1F6736E38}"/>
              </a:ext>
            </a:extLst>
          </p:cNvPr>
          <p:cNvSpPr/>
          <p:nvPr/>
        </p:nvSpPr>
        <p:spPr>
          <a:xfrm>
            <a:off x="7326984" y="4047758"/>
            <a:ext cx="406874" cy="31253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Rectangle 16">
            <a:extLst>
              <a:ext uri="{FF2B5EF4-FFF2-40B4-BE49-F238E27FC236}">
                <a16:creationId xmlns:a16="http://schemas.microsoft.com/office/drawing/2014/main" id="{C85718BD-579C-46F8-B3E7-29B5F9F9A6F4}"/>
              </a:ext>
            </a:extLst>
          </p:cNvPr>
          <p:cNvSpPr/>
          <p:nvPr/>
        </p:nvSpPr>
        <p:spPr>
          <a:xfrm rot="2700000">
            <a:off x="9045204" y="1959475"/>
            <a:ext cx="290602" cy="520996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151520892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06B0607-A929-4B7A-BC83-2BDB93754513}"/>
              </a:ext>
            </a:extLst>
          </p:cNvPr>
          <p:cNvSpPr/>
          <p:nvPr/>
        </p:nvSpPr>
        <p:spPr>
          <a:xfrm>
            <a:off x="2" y="1141598"/>
            <a:ext cx="6295290" cy="4574804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5E1A82F-9CB4-4B33-AACD-A2229E7C2CFE}"/>
              </a:ext>
            </a:extLst>
          </p:cNvPr>
          <p:cNvSpPr txBox="1"/>
          <p:nvPr/>
        </p:nvSpPr>
        <p:spPr>
          <a:xfrm>
            <a:off x="812332" y="2760073"/>
            <a:ext cx="558846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Awesome </a:t>
            </a:r>
            <a:r>
              <a:rPr lang="en-GB" altLang="ko-KR" sz="4400" b="1" dirty="0">
                <a:solidFill>
                  <a:schemeClr val="bg1"/>
                </a:solidFill>
                <a:cs typeface="Arial" pitchFamily="34" charset="0"/>
              </a:rPr>
              <a:t>P</a:t>
            </a:r>
            <a:r>
              <a:rPr lang="en-US" altLang="ko-KR" sz="4400" b="1" dirty="0" err="1">
                <a:solidFill>
                  <a:schemeClr val="bg1"/>
                </a:solidFill>
                <a:cs typeface="Arial" pitchFamily="34" charset="0"/>
              </a:rPr>
              <a:t>resentation</a:t>
            </a:r>
            <a:endParaRPr lang="en-US" altLang="ko-KR" sz="4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Text Placeholder 27">
            <a:extLst>
              <a:ext uri="{FF2B5EF4-FFF2-40B4-BE49-F238E27FC236}">
                <a16:creationId xmlns:a16="http://schemas.microsoft.com/office/drawing/2014/main" id="{DDA7AD4A-114E-4070-A6EC-6635D3096EE5}"/>
              </a:ext>
            </a:extLst>
          </p:cNvPr>
          <p:cNvSpPr txBox="1">
            <a:spLocks/>
          </p:cNvSpPr>
          <p:nvPr/>
        </p:nvSpPr>
        <p:spPr>
          <a:xfrm>
            <a:off x="812332" y="2288994"/>
            <a:ext cx="3657143" cy="432048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800" b="0" dirty="0"/>
              <a:t>Allppt.com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30C82E4-A441-4CAF-8E8F-FC2BA79C3CCC}"/>
              </a:ext>
            </a:extLst>
          </p:cNvPr>
          <p:cNvSpPr txBox="1"/>
          <p:nvPr/>
        </p:nvSpPr>
        <p:spPr>
          <a:xfrm>
            <a:off x="801758" y="4245654"/>
            <a:ext cx="471981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Easy to change colors, photos and Text.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D52E6D2-60A5-4FDE-AB91-841AF7AAC1B6}"/>
              </a:ext>
            </a:extLst>
          </p:cNvPr>
          <p:cNvSpPr/>
          <p:nvPr/>
        </p:nvSpPr>
        <p:spPr>
          <a:xfrm>
            <a:off x="940776" y="2137384"/>
            <a:ext cx="1371600" cy="914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8469D44B-E2BA-4C28-9149-27D0402F78C5}"/>
              </a:ext>
            </a:extLst>
          </p:cNvPr>
          <p:cNvSpPr/>
          <p:nvPr/>
        </p:nvSpPr>
        <p:spPr>
          <a:xfrm>
            <a:off x="1026204" y="1497633"/>
            <a:ext cx="600372" cy="453939"/>
          </a:xfrm>
          <a:custGeom>
            <a:avLst/>
            <a:gdLst>
              <a:gd name="connsiteX0" fmla="*/ 382243 w 390525"/>
              <a:gd name="connsiteY0" fmla="*/ 201188 h 295275"/>
              <a:gd name="connsiteX1" fmla="*/ 373670 w 390525"/>
              <a:gd name="connsiteY1" fmla="*/ 185948 h 295275"/>
              <a:gd name="connsiteX2" fmla="*/ 373670 w 390525"/>
              <a:gd name="connsiteY2" fmla="*/ 163088 h 295275"/>
              <a:gd name="connsiteX3" fmla="*/ 371765 w 390525"/>
              <a:gd name="connsiteY3" fmla="*/ 127846 h 295275"/>
              <a:gd name="connsiteX4" fmla="*/ 330808 w 390525"/>
              <a:gd name="connsiteY4" fmla="*/ 22118 h 295275"/>
              <a:gd name="connsiteX5" fmla="*/ 321283 w 390525"/>
              <a:gd name="connsiteY5" fmla="*/ 15451 h 295275"/>
              <a:gd name="connsiteX6" fmla="*/ 232700 w 390525"/>
              <a:gd name="connsiteY6" fmla="*/ 7831 h 295275"/>
              <a:gd name="connsiteX7" fmla="*/ 71728 w 390525"/>
              <a:gd name="connsiteY7" fmla="*/ 15451 h 295275"/>
              <a:gd name="connsiteX8" fmla="*/ 61250 w 390525"/>
              <a:gd name="connsiteY8" fmla="*/ 23071 h 295275"/>
              <a:gd name="connsiteX9" fmla="*/ 25055 w 390525"/>
              <a:gd name="connsiteY9" fmla="*/ 108796 h 295275"/>
              <a:gd name="connsiteX10" fmla="*/ 17435 w 390525"/>
              <a:gd name="connsiteY10" fmla="*/ 188806 h 295275"/>
              <a:gd name="connsiteX11" fmla="*/ 10768 w 390525"/>
              <a:gd name="connsiteY11" fmla="*/ 200236 h 295275"/>
              <a:gd name="connsiteX12" fmla="*/ 7910 w 390525"/>
              <a:gd name="connsiteY12" fmla="*/ 214523 h 295275"/>
              <a:gd name="connsiteX13" fmla="*/ 12673 w 390525"/>
              <a:gd name="connsiteY13" fmla="*/ 222143 h 295275"/>
              <a:gd name="connsiteX14" fmla="*/ 18388 w 390525"/>
              <a:gd name="connsiteY14" fmla="*/ 229763 h 295275"/>
              <a:gd name="connsiteX15" fmla="*/ 26960 w 390525"/>
              <a:gd name="connsiteY15" fmla="*/ 237383 h 295275"/>
              <a:gd name="connsiteX16" fmla="*/ 34580 w 390525"/>
              <a:gd name="connsiteY16" fmla="*/ 245956 h 295275"/>
              <a:gd name="connsiteX17" fmla="*/ 34580 w 390525"/>
              <a:gd name="connsiteY17" fmla="*/ 284056 h 295275"/>
              <a:gd name="connsiteX18" fmla="*/ 43153 w 390525"/>
              <a:gd name="connsiteY18" fmla="*/ 292628 h 295275"/>
              <a:gd name="connsiteX19" fmla="*/ 80300 w 390525"/>
              <a:gd name="connsiteY19" fmla="*/ 292628 h 295275"/>
              <a:gd name="connsiteX20" fmla="*/ 99350 w 390525"/>
              <a:gd name="connsiteY20" fmla="*/ 272626 h 295275"/>
              <a:gd name="connsiteX21" fmla="*/ 110780 w 390525"/>
              <a:gd name="connsiteY21" fmla="*/ 252623 h 295275"/>
              <a:gd name="connsiteX22" fmla="*/ 117448 w 390525"/>
              <a:gd name="connsiteY22" fmla="*/ 245003 h 295275"/>
              <a:gd name="connsiteX23" fmla="*/ 131735 w 390525"/>
              <a:gd name="connsiteY23" fmla="*/ 236431 h 295275"/>
              <a:gd name="connsiteX24" fmla="*/ 257465 w 390525"/>
              <a:gd name="connsiteY24" fmla="*/ 236431 h 295275"/>
              <a:gd name="connsiteX25" fmla="*/ 277468 w 390525"/>
              <a:gd name="connsiteY25" fmla="*/ 246908 h 295275"/>
              <a:gd name="connsiteX26" fmla="*/ 283183 w 390525"/>
              <a:gd name="connsiteY26" fmla="*/ 251671 h 295275"/>
              <a:gd name="connsiteX27" fmla="*/ 294613 w 390525"/>
              <a:gd name="connsiteY27" fmla="*/ 271673 h 295275"/>
              <a:gd name="connsiteX28" fmla="*/ 294613 w 390525"/>
              <a:gd name="connsiteY28" fmla="*/ 283103 h 295275"/>
              <a:gd name="connsiteX29" fmla="*/ 302233 w 390525"/>
              <a:gd name="connsiteY29" fmla="*/ 291676 h 295275"/>
              <a:gd name="connsiteX30" fmla="*/ 350810 w 390525"/>
              <a:gd name="connsiteY30" fmla="*/ 291676 h 295275"/>
              <a:gd name="connsiteX31" fmla="*/ 358430 w 390525"/>
              <a:gd name="connsiteY31" fmla="*/ 284056 h 295275"/>
              <a:gd name="connsiteX32" fmla="*/ 358430 w 390525"/>
              <a:gd name="connsiteY32" fmla="*/ 251671 h 295275"/>
              <a:gd name="connsiteX33" fmla="*/ 367003 w 390525"/>
              <a:gd name="connsiteY33" fmla="*/ 236431 h 295275"/>
              <a:gd name="connsiteX34" fmla="*/ 379385 w 390525"/>
              <a:gd name="connsiteY34" fmla="*/ 221191 h 295275"/>
              <a:gd name="connsiteX35" fmla="*/ 380338 w 390525"/>
              <a:gd name="connsiteY35" fmla="*/ 221191 h 295275"/>
              <a:gd name="connsiteX36" fmla="*/ 385100 w 390525"/>
              <a:gd name="connsiteY36" fmla="*/ 215476 h 295275"/>
              <a:gd name="connsiteX37" fmla="*/ 382243 w 390525"/>
              <a:gd name="connsiteY37" fmla="*/ 201188 h 295275"/>
              <a:gd name="connsiteX38" fmla="*/ 364145 w 390525"/>
              <a:gd name="connsiteY38" fmla="*/ 163088 h 295275"/>
              <a:gd name="connsiteX39" fmla="*/ 364145 w 390525"/>
              <a:gd name="connsiteY39" fmla="*/ 164041 h 295275"/>
              <a:gd name="connsiteX40" fmla="*/ 335570 w 390525"/>
              <a:gd name="connsiteY40" fmla="*/ 192616 h 295275"/>
              <a:gd name="connsiteX41" fmla="*/ 307948 w 390525"/>
              <a:gd name="connsiteY41" fmla="*/ 164993 h 295275"/>
              <a:gd name="connsiteX42" fmla="*/ 320330 w 390525"/>
              <a:gd name="connsiteY42" fmla="*/ 153563 h 295275"/>
              <a:gd name="connsiteX43" fmla="*/ 354620 w 390525"/>
              <a:gd name="connsiteY43" fmla="*/ 153563 h 295275"/>
              <a:gd name="connsiteX44" fmla="*/ 364145 w 390525"/>
              <a:gd name="connsiteY44" fmla="*/ 163088 h 295275"/>
              <a:gd name="connsiteX45" fmla="*/ 71728 w 390525"/>
              <a:gd name="connsiteY45" fmla="*/ 30691 h 295275"/>
              <a:gd name="connsiteX46" fmla="*/ 80300 w 390525"/>
              <a:gd name="connsiteY46" fmla="*/ 26881 h 295275"/>
              <a:gd name="connsiteX47" fmla="*/ 311758 w 390525"/>
              <a:gd name="connsiteY47" fmla="*/ 26881 h 295275"/>
              <a:gd name="connsiteX48" fmla="*/ 322235 w 390525"/>
              <a:gd name="connsiteY48" fmla="*/ 34501 h 295275"/>
              <a:gd name="connsiteX49" fmla="*/ 352715 w 390525"/>
              <a:gd name="connsiteY49" fmla="*/ 108796 h 295275"/>
              <a:gd name="connsiteX50" fmla="*/ 39343 w 390525"/>
              <a:gd name="connsiteY50" fmla="*/ 108796 h 295275"/>
              <a:gd name="connsiteX51" fmla="*/ 71728 w 390525"/>
              <a:gd name="connsiteY51" fmla="*/ 30691 h 295275"/>
              <a:gd name="connsiteX52" fmla="*/ 285088 w 390525"/>
              <a:gd name="connsiteY52" fmla="*/ 166898 h 295275"/>
              <a:gd name="connsiteX53" fmla="*/ 196505 w 390525"/>
              <a:gd name="connsiteY53" fmla="*/ 166898 h 295275"/>
              <a:gd name="connsiteX54" fmla="*/ 107923 w 390525"/>
              <a:gd name="connsiteY54" fmla="*/ 166898 h 295275"/>
              <a:gd name="connsiteX55" fmla="*/ 98398 w 390525"/>
              <a:gd name="connsiteY55" fmla="*/ 160231 h 295275"/>
              <a:gd name="connsiteX56" fmla="*/ 107923 w 390525"/>
              <a:gd name="connsiteY56" fmla="*/ 154516 h 295275"/>
              <a:gd name="connsiteX57" fmla="*/ 286040 w 390525"/>
              <a:gd name="connsiteY57" fmla="*/ 154516 h 295275"/>
              <a:gd name="connsiteX58" fmla="*/ 295565 w 390525"/>
              <a:gd name="connsiteY58" fmla="*/ 161183 h 295275"/>
              <a:gd name="connsiteX59" fmla="*/ 285088 w 390525"/>
              <a:gd name="connsiteY59" fmla="*/ 166898 h 295275"/>
              <a:gd name="connsiteX60" fmla="*/ 294613 w 390525"/>
              <a:gd name="connsiteY60" fmla="*/ 185948 h 295275"/>
              <a:gd name="connsiteX61" fmla="*/ 286040 w 390525"/>
              <a:gd name="connsiteY61" fmla="*/ 192616 h 295275"/>
              <a:gd name="connsiteX62" fmla="*/ 195553 w 390525"/>
              <a:gd name="connsiteY62" fmla="*/ 192616 h 295275"/>
              <a:gd name="connsiteX63" fmla="*/ 106970 w 390525"/>
              <a:gd name="connsiteY63" fmla="*/ 192616 h 295275"/>
              <a:gd name="connsiteX64" fmla="*/ 98398 w 390525"/>
              <a:gd name="connsiteY64" fmla="*/ 186901 h 295275"/>
              <a:gd name="connsiteX65" fmla="*/ 106970 w 390525"/>
              <a:gd name="connsiteY65" fmla="*/ 180233 h 295275"/>
              <a:gd name="connsiteX66" fmla="*/ 286040 w 390525"/>
              <a:gd name="connsiteY66" fmla="*/ 180233 h 295275"/>
              <a:gd name="connsiteX67" fmla="*/ 294613 w 390525"/>
              <a:gd name="connsiteY67" fmla="*/ 185948 h 295275"/>
              <a:gd name="connsiteX68" fmla="*/ 27913 w 390525"/>
              <a:gd name="connsiteY68" fmla="*/ 184043 h 295275"/>
              <a:gd name="connsiteX69" fmla="*/ 27913 w 390525"/>
              <a:gd name="connsiteY69" fmla="*/ 180233 h 295275"/>
              <a:gd name="connsiteX70" fmla="*/ 55535 w 390525"/>
              <a:gd name="connsiteY70" fmla="*/ 152611 h 295275"/>
              <a:gd name="connsiteX71" fmla="*/ 84110 w 390525"/>
              <a:gd name="connsiteY71" fmla="*/ 181186 h 295275"/>
              <a:gd name="connsiteX72" fmla="*/ 73633 w 390525"/>
              <a:gd name="connsiteY72" fmla="*/ 191663 h 295275"/>
              <a:gd name="connsiteX73" fmla="*/ 36485 w 390525"/>
              <a:gd name="connsiteY73" fmla="*/ 191663 h 295275"/>
              <a:gd name="connsiteX74" fmla="*/ 27913 w 390525"/>
              <a:gd name="connsiteY74" fmla="*/ 184043 h 295275"/>
              <a:gd name="connsiteX75" fmla="*/ 372718 w 390525"/>
              <a:gd name="connsiteY75" fmla="*/ 219286 h 295275"/>
              <a:gd name="connsiteX76" fmla="*/ 314615 w 390525"/>
              <a:gd name="connsiteY76" fmla="*/ 219286 h 295275"/>
              <a:gd name="connsiteX77" fmla="*/ 307948 w 390525"/>
              <a:gd name="connsiteY77" fmla="*/ 220238 h 295275"/>
              <a:gd name="connsiteX78" fmla="*/ 310805 w 390525"/>
              <a:gd name="connsiteY78" fmla="*/ 230716 h 295275"/>
              <a:gd name="connsiteX79" fmla="*/ 304138 w 390525"/>
              <a:gd name="connsiteY79" fmla="*/ 249766 h 295275"/>
              <a:gd name="connsiteX80" fmla="*/ 282230 w 390525"/>
              <a:gd name="connsiteY80" fmla="*/ 247861 h 295275"/>
              <a:gd name="connsiteX81" fmla="*/ 277468 w 390525"/>
              <a:gd name="connsiteY81" fmla="*/ 226906 h 295275"/>
              <a:gd name="connsiteX82" fmla="*/ 280325 w 390525"/>
              <a:gd name="connsiteY82" fmla="*/ 219286 h 295275"/>
              <a:gd name="connsiteX83" fmla="*/ 276515 w 390525"/>
              <a:gd name="connsiteY83" fmla="*/ 217381 h 295275"/>
              <a:gd name="connsiteX84" fmla="*/ 119353 w 390525"/>
              <a:gd name="connsiteY84" fmla="*/ 217381 h 295275"/>
              <a:gd name="connsiteX85" fmla="*/ 111733 w 390525"/>
              <a:gd name="connsiteY85" fmla="*/ 218333 h 295275"/>
              <a:gd name="connsiteX86" fmla="*/ 113638 w 390525"/>
              <a:gd name="connsiteY86" fmla="*/ 228811 h 295275"/>
              <a:gd name="connsiteX87" fmla="*/ 106970 w 390525"/>
              <a:gd name="connsiteY87" fmla="*/ 247861 h 295275"/>
              <a:gd name="connsiteX88" fmla="*/ 85063 w 390525"/>
              <a:gd name="connsiteY88" fmla="*/ 247861 h 295275"/>
              <a:gd name="connsiteX89" fmla="*/ 78395 w 390525"/>
              <a:gd name="connsiteY89" fmla="*/ 228811 h 295275"/>
              <a:gd name="connsiteX90" fmla="*/ 80300 w 390525"/>
              <a:gd name="connsiteY90" fmla="*/ 218333 h 295275"/>
              <a:gd name="connsiteX91" fmla="*/ 18388 w 390525"/>
              <a:gd name="connsiteY91" fmla="*/ 217381 h 295275"/>
              <a:gd name="connsiteX92" fmla="*/ 8863 w 390525"/>
              <a:gd name="connsiteY92" fmla="*/ 209761 h 295275"/>
              <a:gd name="connsiteX93" fmla="*/ 15530 w 390525"/>
              <a:gd name="connsiteY93" fmla="*/ 204046 h 295275"/>
              <a:gd name="connsiteX94" fmla="*/ 19340 w 390525"/>
              <a:gd name="connsiteY94" fmla="*/ 204046 h 295275"/>
              <a:gd name="connsiteX95" fmla="*/ 369860 w 390525"/>
              <a:gd name="connsiteY95" fmla="*/ 204046 h 295275"/>
              <a:gd name="connsiteX96" fmla="*/ 379385 w 390525"/>
              <a:gd name="connsiteY96" fmla="*/ 206903 h 295275"/>
              <a:gd name="connsiteX97" fmla="*/ 372718 w 390525"/>
              <a:gd name="connsiteY97" fmla="*/ 219286 h 295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</a:cxnLst>
            <a:rect l="l" t="t" r="r" b="b"/>
            <a:pathLst>
              <a:path w="390525" h="295275">
                <a:moveTo>
                  <a:pt x="382243" y="201188"/>
                </a:moveTo>
                <a:cubicBezTo>
                  <a:pt x="370813" y="199283"/>
                  <a:pt x="373670" y="192616"/>
                  <a:pt x="373670" y="185948"/>
                </a:cubicBezTo>
                <a:cubicBezTo>
                  <a:pt x="373670" y="179281"/>
                  <a:pt x="373670" y="171661"/>
                  <a:pt x="373670" y="163088"/>
                </a:cubicBezTo>
                <a:cubicBezTo>
                  <a:pt x="372718" y="152611"/>
                  <a:pt x="374623" y="140228"/>
                  <a:pt x="371765" y="127846"/>
                </a:cubicBezTo>
                <a:cubicBezTo>
                  <a:pt x="362240" y="90698"/>
                  <a:pt x="346048" y="56408"/>
                  <a:pt x="330808" y="22118"/>
                </a:cubicBezTo>
                <a:cubicBezTo>
                  <a:pt x="328903" y="17356"/>
                  <a:pt x="325093" y="16403"/>
                  <a:pt x="321283" y="15451"/>
                </a:cubicBezTo>
                <a:cubicBezTo>
                  <a:pt x="291755" y="10688"/>
                  <a:pt x="262228" y="8783"/>
                  <a:pt x="232700" y="7831"/>
                </a:cubicBezTo>
                <a:cubicBezTo>
                  <a:pt x="178408" y="5926"/>
                  <a:pt x="125068" y="7831"/>
                  <a:pt x="71728" y="15451"/>
                </a:cubicBezTo>
                <a:cubicBezTo>
                  <a:pt x="66965" y="16403"/>
                  <a:pt x="63155" y="18308"/>
                  <a:pt x="61250" y="23071"/>
                </a:cubicBezTo>
                <a:cubicBezTo>
                  <a:pt x="47915" y="51646"/>
                  <a:pt x="35533" y="80221"/>
                  <a:pt x="25055" y="108796"/>
                </a:cubicBezTo>
                <a:cubicBezTo>
                  <a:pt x="15530" y="134513"/>
                  <a:pt x="18388" y="162136"/>
                  <a:pt x="17435" y="188806"/>
                </a:cubicBezTo>
                <a:cubicBezTo>
                  <a:pt x="17435" y="193568"/>
                  <a:pt x="19340" y="198331"/>
                  <a:pt x="10768" y="200236"/>
                </a:cubicBezTo>
                <a:cubicBezTo>
                  <a:pt x="4100" y="201188"/>
                  <a:pt x="8863" y="209761"/>
                  <a:pt x="7910" y="214523"/>
                </a:cubicBezTo>
                <a:cubicBezTo>
                  <a:pt x="7910" y="217381"/>
                  <a:pt x="6958" y="222143"/>
                  <a:pt x="12673" y="222143"/>
                </a:cubicBezTo>
                <a:cubicBezTo>
                  <a:pt x="18388" y="222143"/>
                  <a:pt x="19340" y="225001"/>
                  <a:pt x="18388" y="229763"/>
                </a:cubicBezTo>
                <a:cubicBezTo>
                  <a:pt x="17435" y="236431"/>
                  <a:pt x="21245" y="238336"/>
                  <a:pt x="26960" y="237383"/>
                </a:cubicBezTo>
                <a:cubicBezTo>
                  <a:pt x="33628" y="236431"/>
                  <a:pt x="35533" y="240241"/>
                  <a:pt x="34580" y="245956"/>
                </a:cubicBezTo>
                <a:cubicBezTo>
                  <a:pt x="34580" y="258338"/>
                  <a:pt x="34580" y="271673"/>
                  <a:pt x="34580" y="284056"/>
                </a:cubicBezTo>
                <a:cubicBezTo>
                  <a:pt x="34580" y="290723"/>
                  <a:pt x="36485" y="292628"/>
                  <a:pt x="43153" y="292628"/>
                </a:cubicBezTo>
                <a:cubicBezTo>
                  <a:pt x="55535" y="292628"/>
                  <a:pt x="67918" y="292628"/>
                  <a:pt x="80300" y="292628"/>
                </a:cubicBezTo>
                <a:cubicBezTo>
                  <a:pt x="99350" y="292628"/>
                  <a:pt x="99350" y="292628"/>
                  <a:pt x="99350" y="272626"/>
                </a:cubicBezTo>
                <a:cubicBezTo>
                  <a:pt x="99350" y="263101"/>
                  <a:pt x="97445" y="253576"/>
                  <a:pt x="110780" y="252623"/>
                </a:cubicBezTo>
                <a:cubicBezTo>
                  <a:pt x="114590" y="252623"/>
                  <a:pt x="116495" y="248813"/>
                  <a:pt x="117448" y="245003"/>
                </a:cubicBezTo>
                <a:cubicBezTo>
                  <a:pt x="119353" y="237383"/>
                  <a:pt x="125068" y="236431"/>
                  <a:pt x="131735" y="236431"/>
                </a:cubicBezTo>
                <a:cubicBezTo>
                  <a:pt x="173645" y="236431"/>
                  <a:pt x="215555" y="236431"/>
                  <a:pt x="257465" y="236431"/>
                </a:cubicBezTo>
                <a:cubicBezTo>
                  <a:pt x="266038" y="236431"/>
                  <a:pt x="275563" y="235478"/>
                  <a:pt x="277468" y="246908"/>
                </a:cubicBezTo>
                <a:cubicBezTo>
                  <a:pt x="277468" y="248813"/>
                  <a:pt x="281278" y="251671"/>
                  <a:pt x="283183" y="251671"/>
                </a:cubicBezTo>
                <a:cubicBezTo>
                  <a:pt x="296518" y="252623"/>
                  <a:pt x="294613" y="263101"/>
                  <a:pt x="294613" y="271673"/>
                </a:cubicBezTo>
                <a:cubicBezTo>
                  <a:pt x="294613" y="275483"/>
                  <a:pt x="294613" y="279293"/>
                  <a:pt x="294613" y="283103"/>
                </a:cubicBezTo>
                <a:cubicBezTo>
                  <a:pt x="293660" y="288818"/>
                  <a:pt x="295565" y="291676"/>
                  <a:pt x="302233" y="291676"/>
                </a:cubicBezTo>
                <a:cubicBezTo>
                  <a:pt x="318425" y="291676"/>
                  <a:pt x="334618" y="291676"/>
                  <a:pt x="350810" y="291676"/>
                </a:cubicBezTo>
                <a:cubicBezTo>
                  <a:pt x="356525" y="291676"/>
                  <a:pt x="358430" y="289771"/>
                  <a:pt x="358430" y="284056"/>
                </a:cubicBezTo>
                <a:cubicBezTo>
                  <a:pt x="358430" y="273578"/>
                  <a:pt x="357478" y="262148"/>
                  <a:pt x="358430" y="251671"/>
                </a:cubicBezTo>
                <a:cubicBezTo>
                  <a:pt x="359383" y="245956"/>
                  <a:pt x="352715" y="233573"/>
                  <a:pt x="367003" y="236431"/>
                </a:cubicBezTo>
                <a:cubicBezTo>
                  <a:pt x="381290" y="238336"/>
                  <a:pt x="368908" y="221191"/>
                  <a:pt x="379385" y="221191"/>
                </a:cubicBezTo>
                <a:cubicBezTo>
                  <a:pt x="379385" y="221191"/>
                  <a:pt x="380338" y="221191"/>
                  <a:pt x="380338" y="221191"/>
                </a:cubicBezTo>
                <a:cubicBezTo>
                  <a:pt x="384148" y="221191"/>
                  <a:pt x="386053" y="219286"/>
                  <a:pt x="385100" y="215476"/>
                </a:cubicBezTo>
                <a:cubicBezTo>
                  <a:pt x="384148" y="211666"/>
                  <a:pt x="387958" y="202141"/>
                  <a:pt x="382243" y="201188"/>
                </a:cubicBezTo>
                <a:close/>
                <a:moveTo>
                  <a:pt x="364145" y="163088"/>
                </a:moveTo>
                <a:cubicBezTo>
                  <a:pt x="364145" y="163088"/>
                  <a:pt x="364145" y="164041"/>
                  <a:pt x="364145" y="164041"/>
                </a:cubicBezTo>
                <a:cubicBezTo>
                  <a:pt x="364145" y="192616"/>
                  <a:pt x="364145" y="192616"/>
                  <a:pt x="335570" y="192616"/>
                </a:cubicBezTo>
                <a:cubicBezTo>
                  <a:pt x="307948" y="192616"/>
                  <a:pt x="308900" y="192616"/>
                  <a:pt x="307948" y="164993"/>
                </a:cubicBezTo>
                <a:cubicBezTo>
                  <a:pt x="307948" y="155468"/>
                  <a:pt x="310805" y="152611"/>
                  <a:pt x="320330" y="153563"/>
                </a:cubicBezTo>
                <a:cubicBezTo>
                  <a:pt x="331760" y="154516"/>
                  <a:pt x="343190" y="154516"/>
                  <a:pt x="354620" y="153563"/>
                </a:cubicBezTo>
                <a:cubicBezTo>
                  <a:pt x="362240" y="153563"/>
                  <a:pt x="365098" y="156421"/>
                  <a:pt x="364145" y="163088"/>
                </a:cubicBezTo>
                <a:close/>
                <a:moveTo>
                  <a:pt x="71728" y="30691"/>
                </a:moveTo>
                <a:cubicBezTo>
                  <a:pt x="73633" y="26881"/>
                  <a:pt x="76490" y="26881"/>
                  <a:pt x="80300" y="26881"/>
                </a:cubicBezTo>
                <a:cubicBezTo>
                  <a:pt x="157453" y="20213"/>
                  <a:pt x="234605" y="20213"/>
                  <a:pt x="311758" y="26881"/>
                </a:cubicBezTo>
                <a:cubicBezTo>
                  <a:pt x="317473" y="27833"/>
                  <a:pt x="319378" y="29738"/>
                  <a:pt x="322235" y="34501"/>
                </a:cubicBezTo>
                <a:cubicBezTo>
                  <a:pt x="335570" y="57361"/>
                  <a:pt x="345095" y="81173"/>
                  <a:pt x="352715" y="108796"/>
                </a:cubicBezTo>
                <a:cubicBezTo>
                  <a:pt x="247940" y="104986"/>
                  <a:pt x="144118" y="104986"/>
                  <a:pt x="39343" y="108796"/>
                </a:cubicBezTo>
                <a:cubicBezTo>
                  <a:pt x="45058" y="79268"/>
                  <a:pt x="58393" y="55456"/>
                  <a:pt x="71728" y="30691"/>
                </a:cubicBezTo>
                <a:close/>
                <a:moveTo>
                  <a:pt x="285088" y="166898"/>
                </a:moveTo>
                <a:cubicBezTo>
                  <a:pt x="255560" y="166898"/>
                  <a:pt x="226033" y="166898"/>
                  <a:pt x="196505" y="166898"/>
                </a:cubicBezTo>
                <a:cubicBezTo>
                  <a:pt x="166978" y="166898"/>
                  <a:pt x="137450" y="166898"/>
                  <a:pt x="107923" y="166898"/>
                </a:cubicBezTo>
                <a:cubicBezTo>
                  <a:pt x="103160" y="166898"/>
                  <a:pt x="98398" y="167851"/>
                  <a:pt x="98398" y="160231"/>
                </a:cubicBezTo>
                <a:cubicBezTo>
                  <a:pt x="98398" y="152611"/>
                  <a:pt x="104113" y="154516"/>
                  <a:pt x="107923" y="154516"/>
                </a:cubicBezTo>
                <a:cubicBezTo>
                  <a:pt x="166978" y="154516"/>
                  <a:pt x="226033" y="154516"/>
                  <a:pt x="286040" y="154516"/>
                </a:cubicBezTo>
                <a:cubicBezTo>
                  <a:pt x="290803" y="154516"/>
                  <a:pt x="295565" y="153563"/>
                  <a:pt x="295565" y="161183"/>
                </a:cubicBezTo>
                <a:cubicBezTo>
                  <a:pt x="294613" y="167851"/>
                  <a:pt x="289850" y="166898"/>
                  <a:pt x="285088" y="166898"/>
                </a:cubicBezTo>
                <a:close/>
                <a:moveTo>
                  <a:pt x="294613" y="185948"/>
                </a:moveTo>
                <a:cubicBezTo>
                  <a:pt x="294613" y="193568"/>
                  <a:pt x="290803" y="192616"/>
                  <a:pt x="286040" y="192616"/>
                </a:cubicBezTo>
                <a:cubicBezTo>
                  <a:pt x="255560" y="192616"/>
                  <a:pt x="226033" y="192616"/>
                  <a:pt x="195553" y="192616"/>
                </a:cubicBezTo>
                <a:cubicBezTo>
                  <a:pt x="166025" y="192616"/>
                  <a:pt x="136498" y="192616"/>
                  <a:pt x="106970" y="192616"/>
                </a:cubicBezTo>
                <a:cubicBezTo>
                  <a:pt x="103160" y="192616"/>
                  <a:pt x="98398" y="194521"/>
                  <a:pt x="98398" y="186901"/>
                </a:cubicBezTo>
                <a:cubicBezTo>
                  <a:pt x="98398" y="179281"/>
                  <a:pt x="102208" y="180233"/>
                  <a:pt x="106970" y="180233"/>
                </a:cubicBezTo>
                <a:cubicBezTo>
                  <a:pt x="166978" y="180233"/>
                  <a:pt x="226033" y="180233"/>
                  <a:pt x="286040" y="180233"/>
                </a:cubicBezTo>
                <a:cubicBezTo>
                  <a:pt x="289850" y="180233"/>
                  <a:pt x="294613" y="179281"/>
                  <a:pt x="294613" y="185948"/>
                </a:cubicBezTo>
                <a:close/>
                <a:moveTo>
                  <a:pt x="27913" y="184043"/>
                </a:moveTo>
                <a:cubicBezTo>
                  <a:pt x="27913" y="183091"/>
                  <a:pt x="27913" y="182138"/>
                  <a:pt x="27913" y="180233"/>
                </a:cubicBezTo>
                <a:cubicBezTo>
                  <a:pt x="27913" y="152611"/>
                  <a:pt x="27913" y="152611"/>
                  <a:pt x="55535" y="152611"/>
                </a:cubicBezTo>
                <a:cubicBezTo>
                  <a:pt x="84110" y="152611"/>
                  <a:pt x="84110" y="152611"/>
                  <a:pt x="84110" y="181186"/>
                </a:cubicBezTo>
                <a:cubicBezTo>
                  <a:pt x="84110" y="189758"/>
                  <a:pt x="82205" y="192616"/>
                  <a:pt x="73633" y="191663"/>
                </a:cubicBezTo>
                <a:cubicBezTo>
                  <a:pt x="61250" y="190711"/>
                  <a:pt x="48868" y="190711"/>
                  <a:pt x="36485" y="191663"/>
                </a:cubicBezTo>
                <a:cubicBezTo>
                  <a:pt x="29818" y="193568"/>
                  <a:pt x="26960" y="190711"/>
                  <a:pt x="27913" y="184043"/>
                </a:cubicBezTo>
                <a:close/>
                <a:moveTo>
                  <a:pt x="372718" y="219286"/>
                </a:moveTo>
                <a:cubicBezTo>
                  <a:pt x="353668" y="218333"/>
                  <a:pt x="334618" y="219286"/>
                  <a:pt x="314615" y="219286"/>
                </a:cubicBezTo>
                <a:cubicBezTo>
                  <a:pt x="312710" y="219286"/>
                  <a:pt x="309853" y="218333"/>
                  <a:pt x="307948" y="220238"/>
                </a:cubicBezTo>
                <a:cubicBezTo>
                  <a:pt x="308900" y="224048"/>
                  <a:pt x="309853" y="227858"/>
                  <a:pt x="310805" y="230716"/>
                </a:cubicBezTo>
                <a:cubicBezTo>
                  <a:pt x="311758" y="238336"/>
                  <a:pt x="311758" y="245956"/>
                  <a:pt x="304138" y="249766"/>
                </a:cubicBezTo>
                <a:cubicBezTo>
                  <a:pt x="296518" y="253576"/>
                  <a:pt x="288898" y="253576"/>
                  <a:pt x="282230" y="247861"/>
                </a:cubicBezTo>
                <a:cubicBezTo>
                  <a:pt x="275563" y="242146"/>
                  <a:pt x="275563" y="234526"/>
                  <a:pt x="277468" y="226906"/>
                </a:cubicBezTo>
                <a:cubicBezTo>
                  <a:pt x="278420" y="224048"/>
                  <a:pt x="279373" y="222143"/>
                  <a:pt x="280325" y="219286"/>
                </a:cubicBezTo>
                <a:cubicBezTo>
                  <a:pt x="279373" y="218333"/>
                  <a:pt x="278420" y="217381"/>
                  <a:pt x="276515" y="217381"/>
                </a:cubicBezTo>
                <a:cubicBezTo>
                  <a:pt x="224128" y="217381"/>
                  <a:pt x="171740" y="217381"/>
                  <a:pt x="119353" y="217381"/>
                </a:cubicBezTo>
                <a:cubicBezTo>
                  <a:pt x="116495" y="217381"/>
                  <a:pt x="113638" y="216428"/>
                  <a:pt x="111733" y="218333"/>
                </a:cubicBezTo>
                <a:cubicBezTo>
                  <a:pt x="109828" y="222143"/>
                  <a:pt x="114590" y="225001"/>
                  <a:pt x="113638" y="228811"/>
                </a:cubicBezTo>
                <a:cubicBezTo>
                  <a:pt x="113638" y="235478"/>
                  <a:pt x="114590" y="243098"/>
                  <a:pt x="106970" y="247861"/>
                </a:cubicBezTo>
                <a:cubicBezTo>
                  <a:pt x="100303" y="252623"/>
                  <a:pt x="91730" y="252623"/>
                  <a:pt x="85063" y="247861"/>
                </a:cubicBezTo>
                <a:cubicBezTo>
                  <a:pt x="78395" y="244051"/>
                  <a:pt x="78395" y="236431"/>
                  <a:pt x="78395" y="228811"/>
                </a:cubicBezTo>
                <a:cubicBezTo>
                  <a:pt x="78395" y="225001"/>
                  <a:pt x="83158" y="222143"/>
                  <a:pt x="80300" y="218333"/>
                </a:cubicBezTo>
                <a:cubicBezTo>
                  <a:pt x="59345" y="215476"/>
                  <a:pt x="39343" y="217381"/>
                  <a:pt x="18388" y="217381"/>
                </a:cubicBezTo>
                <a:cubicBezTo>
                  <a:pt x="12673" y="217381"/>
                  <a:pt x="8863" y="217381"/>
                  <a:pt x="8863" y="209761"/>
                </a:cubicBezTo>
                <a:cubicBezTo>
                  <a:pt x="8863" y="204998"/>
                  <a:pt x="10768" y="203093"/>
                  <a:pt x="15530" y="204046"/>
                </a:cubicBezTo>
                <a:cubicBezTo>
                  <a:pt x="16483" y="204046"/>
                  <a:pt x="17435" y="204046"/>
                  <a:pt x="19340" y="204046"/>
                </a:cubicBezTo>
                <a:cubicBezTo>
                  <a:pt x="136498" y="204046"/>
                  <a:pt x="252703" y="204046"/>
                  <a:pt x="369860" y="204046"/>
                </a:cubicBezTo>
                <a:cubicBezTo>
                  <a:pt x="372718" y="204046"/>
                  <a:pt x="378433" y="201188"/>
                  <a:pt x="379385" y="206903"/>
                </a:cubicBezTo>
                <a:cubicBezTo>
                  <a:pt x="381290" y="214523"/>
                  <a:pt x="381290" y="219286"/>
                  <a:pt x="372718" y="21928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817620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</a:t>
            </a:r>
            <a:r>
              <a:rPr lang="en-US" dirty="0">
                <a:solidFill>
                  <a:schemeClr val="accent1"/>
                </a:solidFill>
              </a:rPr>
              <a:t>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25F035-A5E2-4B36-8528-254E3D5A071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tx1"/>
                </a:solidFill>
              </a:rPr>
              <a:t>Insert the Sub Title of Your Presentation</a:t>
            </a:r>
            <a:endParaRPr lang="ko-KR" altLang="en-US" dirty="0">
              <a:solidFill>
                <a:schemeClr val="tx1"/>
              </a:solidFill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D9ACF894-A18B-43E2-9A7E-F4C33C1662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9458040"/>
              </p:ext>
            </p:extLst>
          </p:nvPr>
        </p:nvGraphicFramePr>
        <p:xfrm>
          <a:off x="934152" y="1892856"/>
          <a:ext cx="2216560" cy="437110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8000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6000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PowerPoint Presentation </a:t>
                      </a:r>
                      <a:endParaRPr lang="ko-KR" altLang="en-US" sz="14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endParaRPr lang="ko-KR" altLang="en-US" sz="270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64994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zing.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Easy to change colors, photos and Text.</a:t>
                      </a: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651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4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279522B2-F834-4EDA-AA03-FE5BF62CB8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7318733"/>
              </p:ext>
            </p:extLst>
          </p:nvPr>
        </p:nvGraphicFramePr>
        <p:xfrm>
          <a:off x="3650941" y="1892856"/>
          <a:ext cx="2216560" cy="437110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8000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6000">
                <a:tc>
                  <a:txBody>
                    <a:bodyPr/>
                    <a:lstStyle/>
                    <a:p>
                      <a:endParaRPr lang="ko-KR" altLang="en-US" sz="270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PowerPoint Presentation </a:t>
                      </a:r>
                      <a:endParaRPr lang="ko-KR" altLang="en-US" sz="14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endParaRPr lang="ko-KR" altLang="en-US" sz="270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64994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zing.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Easy to change colors, photos and Text.</a:t>
                      </a: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651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4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72180A03-AFEE-4360-99A9-8BDE5C1B98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6067929"/>
              </p:ext>
            </p:extLst>
          </p:nvPr>
        </p:nvGraphicFramePr>
        <p:xfrm>
          <a:off x="6367730" y="1892856"/>
          <a:ext cx="2216560" cy="437110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8000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6000">
                <a:tc>
                  <a:txBody>
                    <a:bodyPr/>
                    <a:lstStyle/>
                    <a:p>
                      <a:endParaRPr lang="ko-KR" altLang="en-US" sz="270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PowerPoint Presentation </a:t>
                      </a:r>
                      <a:endParaRPr lang="ko-KR" altLang="en-US" sz="14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endParaRPr lang="ko-KR" altLang="en-US" sz="270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64994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zing.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Easy to change colors, photos and Text.</a:t>
                      </a: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651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4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EBA3BC3E-5592-48CB-94F2-A4B9DA8D6E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5775167"/>
              </p:ext>
            </p:extLst>
          </p:nvPr>
        </p:nvGraphicFramePr>
        <p:xfrm>
          <a:off x="9084519" y="1892856"/>
          <a:ext cx="2216560" cy="437110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8000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6000">
                <a:tc>
                  <a:txBody>
                    <a:bodyPr/>
                    <a:lstStyle/>
                    <a:p>
                      <a:endParaRPr lang="ko-KR" altLang="en-US" sz="270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PowerPoint Presentation </a:t>
                      </a:r>
                      <a:endParaRPr lang="ko-KR" altLang="en-US" sz="14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endParaRPr lang="ko-KR" altLang="en-US" sz="270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64994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zing.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Easy to change colors, photos and Text.</a:t>
                      </a: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651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4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8" name="Rectangle 9">
            <a:extLst>
              <a:ext uri="{FF2B5EF4-FFF2-40B4-BE49-F238E27FC236}">
                <a16:creationId xmlns:a16="http://schemas.microsoft.com/office/drawing/2014/main" id="{47852366-6B73-4191-8162-6BCFF1FB813C}"/>
              </a:ext>
            </a:extLst>
          </p:cNvPr>
          <p:cNvSpPr/>
          <p:nvPr/>
        </p:nvSpPr>
        <p:spPr>
          <a:xfrm>
            <a:off x="10006908" y="3318917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" name="Freeform 18">
            <a:extLst>
              <a:ext uri="{FF2B5EF4-FFF2-40B4-BE49-F238E27FC236}">
                <a16:creationId xmlns:a16="http://schemas.microsoft.com/office/drawing/2014/main" id="{1C4E190E-D138-42B9-9A39-151C6D15F547}"/>
              </a:ext>
            </a:extLst>
          </p:cNvPr>
          <p:cNvSpPr/>
          <p:nvPr/>
        </p:nvSpPr>
        <p:spPr>
          <a:xfrm>
            <a:off x="4545502" y="3332019"/>
            <a:ext cx="427438" cy="34497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" name="Block Arc 10">
            <a:extLst>
              <a:ext uri="{FF2B5EF4-FFF2-40B4-BE49-F238E27FC236}">
                <a16:creationId xmlns:a16="http://schemas.microsoft.com/office/drawing/2014/main" id="{95DBCB8D-4ABA-41CB-AB55-AC7B979BA69F}"/>
              </a:ext>
            </a:extLst>
          </p:cNvPr>
          <p:cNvSpPr/>
          <p:nvPr/>
        </p:nvSpPr>
        <p:spPr>
          <a:xfrm>
            <a:off x="1826678" y="3358367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1" name="Round Same Side Corner Rectangle 36">
            <a:extLst>
              <a:ext uri="{FF2B5EF4-FFF2-40B4-BE49-F238E27FC236}">
                <a16:creationId xmlns:a16="http://schemas.microsoft.com/office/drawing/2014/main" id="{9D6E5223-CCF8-4EF9-A627-6B6A0809CD13}"/>
              </a:ext>
            </a:extLst>
          </p:cNvPr>
          <p:cNvSpPr>
            <a:spLocks noChangeAspect="1"/>
          </p:cNvSpPr>
          <p:nvPr/>
        </p:nvSpPr>
        <p:spPr>
          <a:xfrm>
            <a:off x="7278010" y="3347964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007892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</a:t>
            </a:r>
            <a:r>
              <a:rPr lang="en-US" dirty="0">
                <a:solidFill>
                  <a:schemeClr val="accent1"/>
                </a:solidFill>
              </a:rPr>
              <a:t>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25F035-A5E2-4B36-8528-254E3D5A071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tx1"/>
                </a:solidFill>
              </a:rPr>
              <a:t>Insert the Sub Title of Your Presentation</a:t>
            </a:r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4" name="그룹 51">
            <a:extLst>
              <a:ext uri="{FF2B5EF4-FFF2-40B4-BE49-F238E27FC236}">
                <a16:creationId xmlns:a16="http://schemas.microsoft.com/office/drawing/2014/main" id="{B18939A5-4130-489C-9A62-C753E21D45C5}"/>
              </a:ext>
            </a:extLst>
          </p:cNvPr>
          <p:cNvGrpSpPr/>
          <p:nvPr/>
        </p:nvGrpSpPr>
        <p:grpSpPr>
          <a:xfrm rot="10800000">
            <a:off x="1914461" y="4800275"/>
            <a:ext cx="2880000" cy="1404001"/>
            <a:chOff x="1509476" y="1720734"/>
            <a:chExt cx="2880000" cy="1404001"/>
          </a:xfrm>
          <a:solidFill>
            <a:schemeClr val="accent2"/>
          </a:solidFill>
        </p:grpSpPr>
        <p:sp>
          <p:nvSpPr>
            <p:cNvPr id="5" name="직사각형 52">
              <a:extLst>
                <a:ext uri="{FF2B5EF4-FFF2-40B4-BE49-F238E27FC236}">
                  <a16:creationId xmlns:a16="http://schemas.microsoft.com/office/drawing/2014/main" id="{F4FBAFC8-83CF-47C7-A1B2-8B94F65FCF7A}"/>
                </a:ext>
              </a:extLst>
            </p:cNvPr>
            <p:cNvSpPr/>
            <p:nvPr/>
          </p:nvSpPr>
          <p:spPr>
            <a:xfrm>
              <a:off x="1509476" y="1720734"/>
              <a:ext cx="2880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직사각형 53">
              <a:extLst>
                <a:ext uri="{FF2B5EF4-FFF2-40B4-BE49-F238E27FC236}">
                  <a16:creationId xmlns:a16="http://schemas.microsoft.com/office/drawing/2014/main" id="{B950FDEF-A545-4AD7-90A8-E8E163F22D49}"/>
                </a:ext>
              </a:extLst>
            </p:cNvPr>
            <p:cNvSpPr/>
            <p:nvPr/>
          </p:nvSpPr>
          <p:spPr>
            <a:xfrm rot="5400000">
              <a:off x="861476" y="2368735"/>
              <a:ext cx="1404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7" name="그룹 48">
            <a:extLst>
              <a:ext uri="{FF2B5EF4-FFF2-40B4-BE49-F238E27FC236}">
                <a16:creationId xmlns:a16="http://schemas.microsoft.com/office/drawing/2014/main" id="{E405F46B-31AC-4842-A45A-B7019CAC770B}"/>
              </a:ext>
            </a:extLst>
          </p:cNvPr>
          <p:cNvGrpSpPr/>
          <p:nvPr/>
        </p:nvGrpSpPr>
        <p:grpSpPr>
          <a:xfrm rot="10800000">
            <a:off x="6767827" y="4800274"/>
            <a:ext cx="2880000" cy="1404001"/>
            <a:chOff x="1509476" y="1720734"/>
            <a:chExt cx="2880000" cy="1404001"/>
          </a:xfrm>
          <a:solidFill>
            <a:schemeClr val="accent4"/>
          </a:solidFill>
        </p:grpSpPr>
        <p:sp>
          <p:nvSpPr>
            <p:cNvPr id="8" name="직사각형 49">
              <a:extLst>
                <a:ext uri="{FF2B5EF4-FFF2-40B4-BE49-F238E27FC236}">
                  <a16:creationId xmlns:a16="http://schemas.microsoft.com/office/drawing/2014/main" id="{8642DECB-5A0E-46CB-B8BA-04C044A83718}"/>
                </a:ext>
              </a:extLst>
            </p:cNvPr>
            <p:cNvSpPr/>
            <p:nvPr/>
          </p:nvSpPr>
          <p:spPr>
            <a:xfrm>
              <a:off x="1509476" y="1720734"/>
              <a:ext cx="2880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" name="직사각형 50">
              <a:extLst>
                <a:ext uri="{FF2B5EF4-FFF2-40B4-BE49-F238E27FC236}">
                  <a16:creationId xmlns:a16="http://schemas.microsoft.com/office/drawing/2014/main" id="{EB578082-AAD4-4D3A-8EEF-1C414D286533}"/>
                </a:ext>
              </a:extLst>
            </p:cNvPr>
            <p:cNvSpPr/>
            <p:nvPr/>
          </p:nvSpPr>
          <p:spPr>
            <a:xfrm rot="5400000">
              <a:off x="861476" y="2368735"/>
              <a:ext cx="1404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0" name="그룹 45">
            <a:extLst>
              <a:ext uri="{FF2B5EF4-FFF2-40B4-BE49-F238E27FC236}">
                <a16:creationId xmlns:a16="http://schemas.microsoft.com/office/drawing/2014/main" id="{2E338AB1-83A8-4E8D-83E9-EC2C941422D1}"/>
              </a:ext>
            </a:extLst>
          </p:cNvPr>
          <p:cNvGrpSpPr/>
          <p:nvPr/>
        </p:nvGrpSpPr>
        <p:grpSpPr>
          <a:xfrm>
            <a:off x="7112509" y="1835848"/>
            <a:ext cx="2880000" cy="1404001"/>
            <a:chOff x="1509476" y="1720734"/>
            <a:chExt cx="2880000" cy="1404001"/>
          </a:xfrm>
          <a:solidFill>
            <a:schemeClr val="accent3"/>
          </a:solidFill>
        </p:grpSpPr>
        <p:sp>
          <p:nvSpPr>
            <p:cNvPr id="11" name="직사각형 46">
              <a:extLst>
                <a:ext uri="{FF2B5EF4-FFF2-40B4-BE49-F238E27FC236}">
                  <a16:creationId xmlns:a16="http://schemas.microsoft.com/office/drawing/2014/main" id="{70494890-0273-4752-A2F7-07F447DFBB32}"/>
                </a:ext>
              </a:extLst>
            </p:cNvPr>
            <p:cNvSpPr/>
            <p:nvPr/>
          </p:nvSpPr>
          <p:spPr>
            <a:xfrm>
              <a:off x="1509476" y="1720734"/>
              <a:ext cx="2880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" name="직사각형 47">
              <a:extLst>
                <a:ext uri="{FF2B5EF4-FFF2-40B4-BE49-F238E27FC236}">
                  <a16:creationId xmlns:a16="http://schemas.microsoft.com/office/drawing/2014/main" id="{39323DB8-E2B4-497A-81B0-6A238125CC80}"/>
                </a:ext>
              </a:extLst>
            </p:cNvPr>
            <p:cNvSpPr/>
            <p:nvPr/>
          </p:nvSpPr>
          <p:spPr>
            <a:xfrm rot="5400000">
              <a:off x="861476" y="2368735"/>
              <a:ext cx="1404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3" name="그룹 41">
            <a:extLst>
              <a:ext uri="{FF2B5EF4-FFF2-40B4-BE49-F238E27FC236}">
                <a16:creationId xmlns:a16="http://schemas.microsoft.com/office/drawing/2014/main" id="{49FCF0FE-F36A-4740-B4A8-24EB0608DE5F}"/>
              </a:ext>
            </a:extLst>
          </p:cNvPr>
          <p:cNvGrpSpPr/>
          <p:nvPr/>
        </p:nvGrpSpPr>
        <p:grpSpPr>
          <a:xfrm>
            <a:off x="2185751" y="1835848"/>
            <a:ext cx="2969757" cy="1404001"/>
            <a:chOff x="1509476" y="1720734"/>
            <a:chExt cx="2880000" cy="1404001"/>
          </a:xfrm>
        </p:grpSpPr>
        <p:sp>
          <p:nvSpPr>
            <p:cNvPr id="14" name="직사각형 1">
              <a:extLst>
                <a:ext uri="{FF2B5EF4-FFF2-40B4-BE49-F238E27FC236}">
                  <a16:creationId xmlns:a16="http://schemas.microsoft.com/office/drawing/2014/main" id="{5031D166-D22D-4112-BC8B-79DBB63ED5CD}"/>
                </a:ext>
              </a:extLst>
            </p:cNvPr>
            <p:cNvSpPr/>
            <p:nvPr/>
          </p:nvSpPr>
          <p:spPr>
            <a:xfrm>
              <a:off x="1509476" y="1720734"/>
              <a:ext cx="2880000" cy="10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5" name="직사각형 2">
              <a:extLst>
                <a:ext uri="{FF2B5EF4-FFF2-40B4-BE49-F238E27FC236}">
                  <a16:creationId xmlns:a16="http://schemas.microsoft.com/office/drawing/2014/main" id="{BB4079FC-297E-46CA-952B-30373E0EAA12}"/>
                </a:ext>
              </a:extLst>
            </p:cNvPr>
            <p:cNvSpPr/>
            <p:nvPr/>
          </p:nvSpPr>
          <p:spPr>
            <a:xfrm rot="5400000">
              <a:off x="861476" y="2368735"/>
              <a:ext cx="1404000" cy="10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4E2F56BB-BA39-4DB6-BDA4-9D06A8F5D547}"/>
              </a:ext>
            </a:extLst>
          </p:cNvPr>
          <p:cNvSpPr/>
          <p:nvPr/>
        </p:nvSpPr>
        <p:spPr>
          <a:xfrm>
            <a:off x="908783" y="3915902"/>
            <a:ext cx="9972000" cy="17114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D5E2CDE7-5C14-4AE3-A373-074503CAEE8A}"/>
              </a:ext>
            </a:extLst>
          </p:cNvPr>
          <p:cNvSpPr/>
          <p:nvPr/>
        </p:nvSpPr>
        <p:spPr>
          <a:xfrm>
            <a:off x="8739925" y="3155472"/>
            <a:ext cx="1692000" cy="1692000"/>
          </a:xfrm>
          <a:prstGeom prst="ellipse">
            <a:avLst/>
          </a:prstGeom>
          <a:solidFill>
            <a:schemeClr val="accent4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B9931480-B482-48EC-AE18-20D08C3CFBA9}"/>
              </a:ext>
            </a:extLst>
          </p:cNvPr>
          <p:cNvSpPr/>
          <p:nvPr/>
        </p:nvSpPr>
        <p:spPr>
          <a:xfrm>
            <a:off x="6326355" y="3155472"/>
            <a:ext cx="1692000" cy="1692000"/>
          </a:xfrm>
          <a:prstGeom prst="ellipse">
            <a:avLst/>
          </a:prstGeom>
          <a:solidFill>
            <a:schemeClr val="accent3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354247A-616E-4871-9FCF-C21256386215}"/>
              </a:ext>
            </a:extLst>
          </p:cNvPr>
          <p:cNvSpPr/>
          <p:nvPr/>
        </p:nvSpPr>
        <p:spPr>
          <a:xfrm>
            <a:off x="3860053" y="3155472"/>
            <a:ext cx="1744732" cy="1692000"/>
          </a:xfrm>
          <a:prstGeom prst="ellipse">
            <a:avLst/>
          </a:prstGeom>
          <a:solidFill>
            <a:schemeClr val="accent2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52459638-BDFD-4A86-ADF7-7AD7579B0DBF}"/>
              </a:ext>
            </a:extLst>
          </p:cNvPr>
          <p:cNvSpPr/>
          <p:nvPr/>
        </p:nvSpPr>
        <p:spPr>
          <a:xfrm>
            <a:off x="1393751" y="3155472"/>
            <a:ext cx="1744732" cy="1692000"/>
          </a:xfrm>
          <a:prstGeom prst="ellipse">
            <a:avLst/>
          </a:prstGeom>
          <a:solidFill>
            <a:schemeClr val="accent1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9AD2112-4BAE-4F32-86A6-5C9A002D21E6}"/>
              </a:ext>
            </a:extLst>
          </p:cNvPr>
          <p:cNvGrpSpPr/>
          <p:nvPr/>
        </p:nvGrpSpPr>
        <p:grpSpPr>
          <a:xfrm>
            <a:off x="1369368" y="3902850"/>
            <a:ext cx="1780893" cy="678649"/>
            <a:chOff x="3233964" y="1954419"/>
            <a:chExt cx="1410044" cy="678649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D28340B-B680-4C84-9C21-39309EA61314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E1E7ACC-F07E-4A20-B563-2FB8F4DB75DB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BD6EF98-3ED8-4C08-A0DF-F45DEDD880F4}"/>
              </a:ext>
            </a:extLst>
          </p:cNvPr>
          <p:cNvGrpSpPr/>
          <p:nvPr/>
        </p:nvGrpSpPr>
        <p:grpSpPr>
          <a:xfrm>
            <a:off x="3862258" y="3902850"/>
            <a:ext cx="1727068" cy="678649"/>
            <a:chOff x="3233964" y="1954419"/>
            <a:chExt cx="1410044" cy="67864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489C9C6-E9A4-4858-B55E-280F299E09C9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B178982-4A9E-42BD-A1BE-2AD498FAC745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8951C910-3F0E-48CF-BC32-7D01A9DC30F2}"/>
              </a:ext>
            </a:extLst>
          </p:cNvPr>
          <p:cNvGrpSpPr/>
          <p:nvPr/>
        </p:nvGrpSpPr>
        <p:grpSpPr>
          <a:xfrm>
            <a:off x="6301324" y="3902850"/>
            <a:ext cx="1727068" cy="678649"/>
            <a:chOff x="3233964" y="1954419"/>
            <a:chExt cx="1410044" cy="678649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0D220FC4-455A-4913-A9D3-598DA5FB85E7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07BBF0D5-3791-4B57-AE6B-2B9F4FFAA038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819F3103-C6ED-40DC-8E1A-067E0BC63D6D}"/>
              </a:ext>
            </a:extLst>
          </p:cNvPr>
          <p:cNvGrpSpPr/>
          <p:nvPr/>
        </p:nvGrpSpPr>
        <p:grpSpPr>
          <a:xfrm>
            <a:off x="8740391" y="3902850"/>
            <a:ext cx="1727068" cy="678649"/>
            <a:chOff x="3233964" y="1954419"/>
            <a:chExt cx="1410044" cy="678649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6B37BA57-9423-48D6-8029-D11AE26489E6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478EEE9E-ECF4-4C1C-9968-24C5A0604570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AEC20530-FD78-416F-AACE-2654B6471B2E}"/>
              </a:ext>
            </a:extLst>
          </p:cNvPr>
          <p:cNvGrpSpPr/>
          <p:nvPr/>
        </p:nvGrpSpPr>
        <p:grpSpPr>
          <a:xfrm>
            <a:off x="1698678" y="4947088"/>
            <a:ext cx="2925536" cy="1069896"/>
            <a:chOff x="3170357" y="4321414"/>
            <a:chExt cx="1352213" cy="1069896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B40CDCFA-09E2-4F89-B0DC-D0736D6A6F38}"/>
                </a:ext>
              </a:extLst>
            </p:cNvPr>
            <p:cNvSpPr txBox="1"/>
            <p:nvPr/>
          </p:nvSpPr>
          <p:spPr>
            <a:xfrm>
              <a:off x="3175661" y="4560313"/>
              <a:ext cx="134690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F7773FE3-B8A9-44EF-B681-B203ACBE671C}"/>
                </a:ext>
              </a:extLst>
            </p:cNvPr>
            <p:cNvSpPr txBox="1"/>
            <p:nvPr/>
          </p:nvSpPr>
          <p:spPr>
            <a:xfrm>
              <a:off x="3170357" y="4321414"/>
              <a:ext cx="13354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6" name="Isosceles Triangle 35">
            <a:extLst>
              <a:ext uri="{FF2B5EF4-FFF2-40B4-BE49-F238E27FC236}">
                <a16:creationId xmlns:a16="http://schemas.microsoft.com/office/drawing/2014/main" id="{A6DFC5E6-F764-4BC9-827D-864B3C569401}"/>
              </a:ext>
            </a:extLst>
          </p:cNvPr>
          <p:cNvSpPr/>
          <p:nvPr/>
        </p:nvSpPr>
        <p:spPr>
          <a:xfrm rot="5400000">
            <a:off x="10782186" y="3772872"/>
            <a:ext cx="530352" cy="457200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24CFA61E-03BE-41D4-A11D-7C66DD9F30C2}"/>
              </a:ext>
            </a:extLst>
          </p:cNvPr>
          <p:cNvGrpSpPr/>
          <p:nvPr/>
        </p:nvGrpSpPr>
        <p:grpSpPr>
          <a:xfrm>
            <a:off x="6562852" y="4947088"/>
            <a:ext cx="2925536" cy="1069896"/>
            <a:chOff x="3170357" y="4321414"/>
            <a:chExt cx="1352213" cy="1069896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22200D25-208D-4104-9602-8EA79D7811CE}"/>
                </a:ext>
              </a:extLst>
            </p:cNvPr>
            <p:cNvSpPr txBox="1"/>
            <p:nvPr/>
          </p:nvSpPr>
          <p:spPr>
            <a:xfrm>
              <a:off x="3175661" y="4560313"/>
              <a:ext cx="134690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11837D69-684A-48A2-A134-3237B06F751E}"/>
                </a:ext>
              </a:extLst>
            </p:cNvPr>
            <p:cNvSpPr txBox="1"/>
            <p:nvPr/>
          </p:nvSpPr>
          <p:spPr>
            <a:xfrm>
              <a:off x="3170357" y="4321414"/>
              <a:ext cx="13354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92672DB0-5F8C-489E-8D8D-7D461DA44D01}"/>
              </a:ext>
            </a:extLst>
          </p:cNvPr>
          <p:cNvGrpSpPr/>
          <p:nvPr/>
        </p:nvGrpSpPr>
        <p:grpSpPr>
          <a:xfrm>
            <a:off x="2380051" y="2015158"/>
            <a:ext cx="3016712" cy="1069896"/>
            <a:chOff x="3170357" y="4321414"/>
            <a:chExt cx="1352213" cy="1069896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7089A0B3-AF87-4DE2-AE88-AAAD4B7EA8EC}"/>
                </a:ext>
              </a:extLst>
            </p:cNvPr>
            <p:cNvSpPr txBox="1"/>
            <p:nvPr/>
          </p:nvSpPr>
          <p:spPr>
            <a:xfrm>
              <a:off x="3175661" y="4560313"/>
              <a:ext cx="1346909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5A14F842-4DD1-4317-BC76-77ACACB87AD7}"/>
                </a:ext>
              </a:extLst>
            </p:cNvPr>
            <p:cNvSpPr txBox="1"/>
            <p:nvPr/>
          </p:nvSpPr>
          <p:spPr>
            <a:xfrm>
              <a:off x="3170357" y="4321414"/>
              <a:ext cx="1335460" cy="2769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920EAC2E-057B-4F60-94A3-9CA7A8BCB221}"/>
              </a:ext>
            </a:extLst>
          </p:cNvPr>
          <p:cNvGrpSpPr/>
          <p:nvPr/>
        </p:nvGrpSpPr>
        <p:grpSpPr>
          <a:xfrm>
            <a:off x="7291850" y="2015158"/>
            <a:ext cx="2925536" cy="1069896"/>
            <a:chOff x="3170357" y="4321414"/>
            <a:chExt cx="1352213" cy="1069896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BCFF521D-A188-4964-8324-2DEB96038DC0}"/>
                </a:ext>
              </a:extLst>
            </p:cNvPr>
            <p:cNvSpPr txBox="1"/>
            <p:nvPr/>
          </p:nvSpPr>
          <p:spPr>
            <a:xfrm>
              <a:off x="3175661" y="4560313"/>
              <a:ext cx="134690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8048732C-E14A-465D-9E21-063877C9117E}"/>
                </a:ext>
              </a:extLst>
            </p:cNvPr>
            <p:cNvSpPr txBox="1"/>
            <p:nvPr/>
          </p:nvSpPr>
          <p:spPr>
            <a:xfrm>
              <a:off x="3170357" y="4321414"/>
              <a:ext cx="13354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6" name="Rectangle 130">
            <a:extLst>
              <a:ext uri="{FF2B5EF4-FFF2-40B4-BE49-F238E27FC236}">
                <a16:creationId xmlns:a16="http://schemas.microsoft.com/office/drawing/2014/main" id="{31F3A226-5085-4EBA-9E00-AF5FC1DF792E}"/>
              </a:ext>
            </a:extLst>
          </p:cNvPr>
          <p:cNvSpPr/>
          <p:nvPr/>
        </p:nvSpPr>
        <p:spPr>
          <a:xfrm>
            <a:off x="6964929" y="3497556"/>
            <a:ext cx="338397" cy="33993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7" name="Rectangle 9">
            <a:extLst>
              <a:ext uri="{FF2B5EF4-FFF2-40B4-BE49-F238E27FC236}">
                <a16:creationId xmlns:a16="http://schemas.microsoft.com/office/drawing/2014/main" id="{42F5F630-E72A-45A1-AD27-FBF526AD13D9}"/>
              </a:ext>
            </a:extLst>
          </p:cNvPr>
          <p:cNvSpPr/>
          <p:nvPr/>
        </p:nvSpPr>
        <p:spPr>
          <a:xfrm>
            <a:off x="4540746" y="3442908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8" name="Freeform 18">
            <a:extLst>
              <a:ext uri="{FF2B5EF4-FFF2-40B4-BE49-F238E27FC236}">
                <a16:creationId xmlns:a16="http://schemas.microsoft.com/office/drawing/2014/main" id="{41D38D25-DE02-470B-99AB-C19AD90DFEF2}"/>
              </a:ext>
            </a:extLst>
          </p:cNvPr>
          <p:cNvSpPr/>
          <p:nvPr/>
        </p:nvSpPr>
        <p:spPr>
          <a:xfrm>
            <a:off x="9396040" y="3419578"/>
            <a:ext cx="427438" cy="34497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9" name="Round Same Side Corner Rectangle 36">
            <a:extLst>
              <a:ext uri="{FF2B5EF4-FFF2-40B4-BE49-F238E27FC236}">
                <a16:creationId xmlns:a16="http://schemas.microsoft.com/office/drawing/2014/main" id="{50BBB284-84B8-497E-A6B8-3AEBE5B29140}"/>
              </a:ext>
            </a:extLst>
          </p:cNvPr>
          <p:cNvSpPr>
            <a:spLocks noChangeAspect="1"/>
          </p:cNvSpPr>
          <p:nvPr/>
        </p:nvSpPr>
        <p:spPr>
          <a:xfrm>
            <a:off x="2091662" y="3478747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755821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AC9EF04-34A7-46C7-9FC3-9E43F2424A7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4" name="Right Triangle 3">
            <a:extLst>
              <a:ext uri="{FF2B5EF4-FFF2-40B4-BE49-F238E27FC236}">
                <a16:creationId xmlns:a16="http://schemas.microsoft.com/office/drawing/2014/main" id="{35EBD638-0737-4566-AAAA-518E150A8878}"/>
              </a:ext>
            </a:extLst>
          </p:cNvPr>
          <p:cNvSpPr/>
          <p:nvPr/>
        </p:nvSpPr>
        <p:spPr>
          <a:xfrm rot="5400000" flipV="1">
            <a:off x="6426438" y="0"/>
            <a:ext cx="5765562" cy="5765562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9685444-4B0D-45F5-BF25-A4A2DC2F4043}"/>
              </a:ext>
            </a:extLst>
          </p:cNvPr>
          <p:cNvSpPr txBox="1"/>
          <p:nvPr/>
        </p:nvSpPr>
        <p:spPr>
          <a:xfrm>
            <a:off x="696232" y="280428"/>
            <a:ext cx="4010324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b="1" dirty="0">
                <a:solidFill>
                  <a:schemeClr val="accent1"/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5400" b="1" dirty="0">
                <a:solidFill>
                  <a:schemeClr val="bg1"/>
                </a:solidFill>
                <a:cs typeface="Arial" pitchFamily="34" charset="0"/>
              </a:rPr>
              <a:t>SLIDE</a:t>
            </a:r>
            <a:endParaRPr lang="ko-KR" altLang="en-US" sz="5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72398B-AFA0-4CCE-A556-FE79AD3C98F7}"/>
              </a:ext>
            </a:extLst>
          </p:cNvPr>
          <p:cNvSpPr txBox="1"/>
          <p:nvPr/>
        </p:nvSpPr>
        <p:spPr>
          <a:xfrm>
            <a:off x="8567303" y="747908"/>
            <a:ext cx="2928465" cy="206210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3200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pPr algn="r"/>
            <a:r>
              <a:rPr lang="en-US" altLang="ko-KR" sz="3200" dirty="0">
                <a:solidFill>
                  <a:schemeClr val="bg1"/>
                </a:solidFill>
                <a:cs typeface="Arial" pitchFamily="34" charset="0"/>
              </a:rPr>
              <a:t>DOLOR SIT AMET, </a:t>
            </a:r>
            <a:endParaRPr lang="ko-KR" altLang="en-US" sz="3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자유형: 도형 13">
            <a:extLst>
              <a:ext uri="{FF2B5EF4-FFF2-40B4-BE49-F238E27FC236}">
                <a16:creationId xmlns:a16="http://schemas.microsoft.com/office/drawing/2014/main" id="{02A053FD-D39B-48FB-A047-13CBB45BF1E3}"/>
              </a:ext>
            </a:extLst>
          </p:cNvPr>
          <p:cNvSpPr/>
          <p:nvPr/>
        </p:nvSpPr>
        <p:spPr>
          <a:xfrm>
            <a:off x="9015004" y="613376"/>
            <a:ext cx="588430" cy="544215"/>
          </a:xfrm>
          <a:custGeom>
            <a:avLst/>
            <a:gdLst/>
            <a:ahLst/>
            <a:cxnLst/>
            <a:rect l="l" t="t" r="r" b="b"/>
            <a:pathLst>
              <a:path w="282415" h="261194">
                <a:moveTo>
                  <a:pt x="258472" y="0"/>
                </a:moveTo>
                <a:lnTo>
                  <a:pt x="282415" y="38091"/>
                </a:lnTo>
                <a:cubicBezTo>
                  <a:pt x="262463" y="46435"/>
                  <a:pt x="247771" y="58859"/>
                  <a:pt x="238339" y="75365"/>
                </a:cubicBezTo>
                <a:cubicBezTo>
                  <a:pt x="228907" y="91871"/>
                  <a:pt x="223647" y="115905"/>
                  <a:pt x="222558" y="147466"/>
                </a:cubicBezTo>
                <a:lnTo>
                  <a:pt x="273709" y="147466"/>
                </a:lnTo>
                <a:lnTo>
                  <a:pt x="273709" y="261194"/>
                </a:lnTo>
                <a:lnTo>
                  <a:pt x="168687" y="261194"/>
                </a:lnTo>
                <a:lnTo>
                  <a:pt x="168687" y="171408"/>
                </a:lnTo>
                <a:cubicBezTo>
                  <a:pt x="168687" y="122797"/>
                  <a:pt x="174491" y="87609"/>
                  <a:pt x="186100" y="65843"/>
                </a:cubicBezTo>
                <a:cubicBezTo>
                  <a:pt x="201336" y="36821"/>
                  <a:pt x="225460" y="14874"/>
                  <a:pt x="258472" y="0"/>
                </a:cubicBezTo>
                <a:close/>
                <a:moveTo>
                  <a:pt x="89785" y="0"/>
                </a:moveTo>
                <a:lnTo>
                  <a:pt x="113728" y="38091"/>
                </a:lnTo>
                <a:cubicBezTo>
                  <a:pt x="93775" y="46435"/>
                  <a:pt x="79083" y="58859"/>
                  <a:pt x="69651" y="75365"/>
                </a:cubicBezTo>
                <a:cubicBezTo>
                  <a:pt x="60219" y="91871"/>
                  <a:pt x="54959" y="115905"/>
                  <a:pt x="53871" y="147466"/>
                </a:cubicBezTo>
                <a:lnTo>
                  <a:pt x="105021" y="147466"/>
                </a:lnTo>
                <a:lnTo>
                  <a:pt x="105021" y="261194"/>
                </a:lnTo>
                <a:lnTo>
                  <a:pt x="0" y="261194"/>
                </a:lnTo>
                <a:lnTo>
                  <a:pt x="0" y="171408"/>
                </a:lnTo>
                <a:cubicBezTo>
                  <a:pt x="0" y="122797"/>
                  <a:pt x="5804" y="87609"/>
                  <a:pt x="17413" y="65843"/>
                </a:cubicBezTo>
                <a:cubicBezTo>
                  <a:pt x="32649" y="36821"/>
                  <a:pt x="56773" y="14874"/>
                  <a:pt x="897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ED5776A-25B8-43E9-A669-5D5A55486117}"/>
              </a:ext>
            </a:extLst>
          </p:cNvPr>
          <p:cNvSpPr txBox="1"/>
          <p:nvPr/>
        </p:nvSpPr>
        <p:spPr>
          <a:xfrm>
            <a:off x="895487" y="4907801"/>
            <a:ext cx="4900426" cy="615553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We Create Quality Professional </a:t>
            </a:r>
          </a:p>
          <a:p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PPT Presentation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119574C-917A-4E07-A5C0-89A5478F0367}"/>
              </a:ext>
            </a:extLst>
          </p:cNvPr>
          <p:cNvSpPr txBox="1"/>
          <p:nvPr/>
        </p:nvSpPr>
        <p:spPr>
          <a:xfrm>
            <a:off x="4707476" y="6121320"/>
            <a:ext cx="6835044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200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200" dirty="0">
              <a:solidFill>
                <a:schemeClr val="accent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52766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E86723F7-A638-48EE-90A3-BFA787563B04}"/>
              </a:ext>
            </a:extLst>
          </p:cNvPr>
          <p:cNvGrpSpPr/>
          <p:nvPr/>
        </p:nvGrpSpPr>
        <p:grpSpPr>
          <a:xfrm>
            <a:off x="5479465" y="1508627"/>
            <a:ext cx="6258266" cy="1144585"/>
            <a:chOff x="5479465" y="1699180"/>
            <a:chExt cx="6258266" cy="1144585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993B75C5-9BDB-4B5F-AB3F-CB12A702F1F8}"/>
                </a:ext>
              </a:extLst>
            </p:cNvPr>
            <p:cNvSpPr txBox="1"/>
            <p:nvPr/>
          </p:nvSpPr>
          <p:spPr>
            <a:xfrm>
              <a:off x="6254867" y="2382100"/>
              <a:ext cx="548286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cs typeface="Arial" pitchFamily="34" charset="0"/>
              </a:endParaRPr>
            </a:p>
          </p:txBody>
        </p: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7DA86C59-34F4-4919-9F69-A6D243DD90AF}"/>
                </a:ext>
              </a:extLst>
            </p:cNvPr>
            <p:cNvGrpSpPr/>
            <p:nvPr/>
          </p:nvGrpSpPr>
          <p:grpSpPr>
            <a:xfrm>
              <a:off x="5479465" y="1699180"/>
              <a:ext cx="5419664" cy="777510"/>
              <a:chOff x="6102442" y="1483456"/>
              <a:chExt cx="5419664" cy="777510"/>
            </a:xfrm>
          </p:grpSpPr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591A18A-7559-4485-BC2C-6ACBBA9F87DF}"/>
                  </a:ext>
                </a:extLst>
              </p:cNvPr>
              <p:cNvSpPr txBox="1"/>
              <p:nvPr/>
            </p:nvSpPr>
            <p:spPr>
              <a:xfrm>
                <a:off x="6860266" y="1678152"/>
                <a:ext cx="4661840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cs typeface="Arial" pitchFamily="34" charset="0"/>
                  </a:rPr>
                  <a:t>Contents</a:t>
                </a:r>
                <a:endParaRPr lang="ko-KR" altLang="en-US" sz="2700" b="1" dirty="0">
                  <a:cs typeface="Arial" pitchFamily="34" charset="0"/>
                </a:endParaRPr>
              </a:p>
            </p:txBody>
          </p:sp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5E3BD7D-EEC6-41FC-867D-95F2B71346B3}"/>
                  </a:ext>
                </a:extLst>
              </p:cNvPr>
              <p:cNvSpPr txBox="1"/>
              <p:nvPr/>
            </p:nvSpPr>
            <p:spPr>
              <a:xfrm>
                <a:off x="6102442" y="1483456"/>
                <a:ext cx="981106" cy="777510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4400" b="1" dirty="0">
                    <a:cs typeface="Arial" pitchFamily="34" charset="0"/>
                  </a:rPr>
                  <a:t>01</a:t>
                </a:r>
                <a:endParaRPr lang="ko-KR" altLang="en-US" sz="4400" b="1" dirty="0">
                  <a:cs typeface="Arial" pitchFamily="34" charset="0"/>
                </a:endParaRPr>
              </a:p>
            </p:txBody>
          </p:sp>
        </p:grp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7A8667E8-1472-4220-86E4-73A121783B3F}"/>
              </a:ext>
            </a:extLst>
          </p:cNvPr>
          <p:cNvGrpSpPr/>
          <p:nvPr/>
        </p:nvGrpSpPr>
        <p:grpSpPr>
          <a:xfrm>
            <a:off x="5479465" y="2725791"/>
            <a:ext cx="6258266" cy="1144585"/>
            <a:chOff x="5479465" y="2838172"/>
            <a:chExt cx="6258266" cy="1144585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8A41E9E-1812-4ACE-A417-73C9AF47F355}"/>
                </a:ext>
              </a:extLst>
            </p:cNvPr>
            <p:cNvSpPr txBox="1"/>
            <p:nvPr/>
          </p:nvSpPr>
          <p:spPr>
            <a:xfrm>
              <a:off x="6254867" y="3521092"/>
              <a:ext cx="548286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cs typeface="Arial" pitchFamily="34" charset="0"/>
              </a:endParaRPr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51E7642E-CD93-4445-B49C-21F1CF8B80D1}"/>
                </a:ext>
              </a:extLst>
            </p:cNvPr>
            <p:cNvGrpSpPr/>
            <p:nvPr/>
          </p:nvGrpSpPr>
          <p:grpSpPr>
            <a:xfrm>
              <a:off x="5479465" y="2838172"/>
              <a:ext cx="5419664" cy="777510"/>
              <a:chOff x="6102442" y="1483456"/>
              <a:chExt cx="5419664" cy="777510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C79CA3D-1245-4812-BE2C-A17717D31459}"/>
                  </a:ext>
                </a:extLst>
              </p:cNvPr>
              <p:cNvSpPr txBox="1"/>
              <p:nvPr/>
            </p:nvSpPr>
            <p:spPr>
              <a:xfrm>
                <a:off x="6860266" y="1678152"/>
                <a:ext cx="4661840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cs typeface="Arial" pitchFamily="34" charset="0"/>
                  </a:rPr>
                  <a:t>Contents</a:t>
                </a:r>
                <a:endParaRPr lang="ko-KR" altLang="en-US" sz="2700" b="1" dirty="0">
                  <a:cs typeface="Arial" pitchFamily="34" charset="0"/>
                </a:endParaRP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627DDE9-FE7C-4B7E-A047-E092B6A88859}"/>
                  </a:ext>
                </a:extLst>
              </p:cNvPr>
              <p:cNvSpPr txBox="1"/>
              <p:nvPr/>
            </p:nvSpPr>
            <p:spPr>
              <a:xfrm>
                <a:off x="6102442" y="1483456"/>
                <a:ext cx="981106" cy="777510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4400" b="1" dirty="0">
                    <a:cs typeface="Arial" pitchFamily="34" charset="0"/>
                  </a:rPr>
                  <a:t>02</a:t>
                </a:r>
                <a:endParaRPr lang="ko-KR" altLang="en-US" sz="4400" b="1" dirty="0">
                  <a:cs typeface="Arial" pitchFamily="34" charset="0"/>
                </a:endParaRPr>
              </a:p>
            </p:txBody>
          </p:sp>
        </p:grp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D513AFC2-5C48-4E43-9389-458727973115}"/>
              </a:ext>
            </a:extLst>
          </p:cNvPr>
          <p:cNvGrpSpPr/>
          <p:nvPr/>
        </p:nvGrpSpPr>
        <p:grpSpPr>
          <a:xfrm>
            <a:off x="5479465" y="3942955"/>
            <a:ext cx="6258266" cy="1144585"/>
            <a:chOff x="5479465" y="3977164"/>
            <a:chExt cx="6258266" cy="1144585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5E1B5E5-22C6-4CAE-BC59-0EB34CC7C043}"/>
                </a:ext>
              </a:extLst>
            </p:cNvPr>
            <p:cNvSpPr txBox="1"/>
            <p:nvPr/>
          </p:nvSpPr>
          <p:spPr>
            <a:xfrm>
              <a:off x="6254867" y="4660084"/>
              <a:ext cx="548286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cs typeface="Arial" pitchFamily="34" charset="0"/>
              </a:endParaRPr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9D3E30DF-4F9D-4D5B-9110-CB46BA5063F2}"/>
                </a:ext>
              </a:extLst>
            </p:cNvPr>
            <p:cNvGrpSpPr/>
            <p:nvPr/>
          </p:nvGrpSpPr>
          <p:grpSpPr>
            <a:xfrm>
              <a:off x="5479465" y="3977164"/>
              <a:ext cx="5419664" cy="777510"/>
              <a:chOff x="6102442" y="1483456"/>
              <a:chExt cx="5419664" cy="777510"/>
            </a:xfrm>
          </p:grpSpPr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5A5757E4-1723-4073-9FC5-1D351F20A151}"/>
                  </a:ext>
                </a:extLst>
              </p:cNvPr>
              <p:cNvSpPr txBox="1"/>
              <p:nvPr/>
            </p:nvSpPr>
            <p:spPr>
              <a:xfrm>
                <a:off x="6860266" y="1678152"/>
                <a:ext cx="4661840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cs typeface="Arial" pitchFamily="34" charset="0"/>
                  </a:rPr>
                  <a:t>Contents</a:t>
                </a:r>
                <a:endParaRPr lang="ko-KR" altLang="en-US" sz="2700" b="1" dirty="0">
                  <a:cs typeface="Arial" pitchFamily="34" charset="0"/>
                </a:endParaRP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D7B9AF74-CA02-49F9-88D7-98D77F70D10F}"/>
                  </a:ext>
                </a:extLst>
              </p:cNvPr>
              <p:cNvSpPr txBox="1"/>
              <p:nvPr/>
            </p:nvSpPr>
            <p:spPr>
              <a:xfrm>
                <a:off x="6102442" y="1483456"/>
                <a:ext cx="981106" cy="777510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4400" b="1" dirty="0">
                    <a:cs typeface="Arial" pitchFamily="34" charset="0"/>
                  </a:rPr>
                  <a:t>03</a:t>
                </a:r>
                <a:endParaRPr lang="ko-KR" altLang="en-US" sz="4400" b="1" dirty="0">
                  <a:cs typeface="Arial" pitchFamily="34" charset="0"/>
                </a:endParaRPr>
              </a:p>
            </p:txBody>
          </p:sp>
        </p:grp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C896F78B-8E60-4794-B5AE-DF769FA41D37}"/>
              </a:ext>
            </a:extLst>
          </p:cNvPr>
          <p:cNvGrpSpPr/>
          <p:nvPr/>
        </p:nvGrpSpPr>
        <p:grpSpPr>
          <a:xfrm>
            <a:off x="5479465" y="5160118"/>
            <a:ext cx="6258266" cy="1144585"/>
            <a:chOff x="5479465" y="5116156"/>
            <a:chExt cx="6258266" cy="1144585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37A4661-D2A4-40E5-9248-83B3298A506A}"/>
                </a:ext>
              </a:extLst>
            </p:cNvPr>
            <p:cNvSpPr txBox="1"/>
            <p:nvPr/>
          </p:nvSpPr>
          <p:spPr>
            <a:xfrm>
              <a:off x="6254867" y="5799076"/>
              <a:ext cx="548286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cs typeface="Arial" pitchFamily="34" charset="0"/>
              </a:endParaRPr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41FEFB00-F764-4A36-BDE0-EFBFFBAD9C92}"/>
                </a:ext>
              </a:extLst>
            </p:cNvPr>
            <p:cNvGrpSpPr/>
            <p:nvPr/>
          </p:nvGrpSpPr>
          <p:grpSpPr>
            <a:xfrm>
              <a:off x="5479465" y="5116156"/>
              <a:ext cx="5419664" cy="777510"/>
              <a:chOff x="6102442" y="1483456"/>
              <a:chExt cx="5419664" cy="777510"/>
            </a:xfrm>
          </p:grpSpPr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493DF382-44DD-45C3-9704-34E8893BC3AC}"/>
                  </a:ext>
                </a:extLst>
              </p:cNvPr>
              <p:cNvSpPr txBox="1"/>
              <p:nvPr/>
            </p:nvSpPr>
            <p:spPr>
              <a:xfrm>
                <a:off x="6860266" y="1678152"/>
                <a:ext cx="4661840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cs typeface="Arial" pitchFamily="34" charset="0"/>
                  </a:rPr>
                  <a:t>Contents</a:t>
                </a:r>
                <a:endParaRPr lang="ko-KR" altLang="en-US" sz="2700" b="1" dirty="0">
                  <a:cs typeface="Arial" pitchFamily="34" charset="0"/>
                </a:endParaRP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8611BD74-B8C0-4D62-99FC-2DBC909A434D}"/>
                  </a:ext>
                </a:extLst>
              </p:cNvPr>
              <p:cNvSpPr txBox="1"/>
              <p:nvPr/>
            </p:nvSpPr>
            <p:spPr>
              <a:xfrm>
                <a:off x="6102442" y="1483456"/>
                <a:ext cx="981106" cy="777510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4400" b="1" dirty="0">
                    <a:cs typeface="Arial" pitchFamily="34" charset="0"/>
                  </a:rPr>
                  <a:t>04</a:t>
                </a:r>
                <a:endParaRPr lang="ko-KR" altLang="en-US" sz="4400" b="1" dirty="0">
                  <a:cs typeface="Arial" pitchFamily="34" charset="0"/>
                </a:endParaRPr>
              </a:p>
            </p:txBody>
          </p:sp>
        </p:grp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042C12F7-AE9B-40D2-A6C4-2F1B6BC860EE}"/>
              </a:ext>
            </a:extLst>
          </p:cNvPr>
          <p:cNvSpPr txBox="1"/>
          <p:nvPr/>
        </p:nvSpPr>
        <p:spPr>
          <a:xfrm>
            <a:off x="5612907" y="488168"/>
            <a:ext cx="5781924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accent1"/>
                </a:solidFill>
                <a:latin typeface="+mj-lt"/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accent1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406251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</a:t>
            </a:r>
            <a:r>
              <a:rPr lang="en-US" dirty="0">
                <a:solidFill>
                  <a:schemeClr val="accent1"/>
                </a:solidFill>
              </a:rPr>
              <a:t>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25F035-A5E2-4B36-8528-254E3D5A071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tx1"/>
                </a:solidFill>
              </a:rPr>
              <a:t>Insert the Sub Title of Your Presentation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0669DB31-647C-4B2E-9811-15AD23887813}"/>
              </a:ext>
            </a:extLst>
          </p:cNvPr>
          <p:cNvSpPr/>
          <p:nvPr/>
        </p:nvSpPr>
        <p:spPr>
          <a:xfrm>
            <a:off x="0" y="4378569"/>
            <a:ext cx="12192000" cy="247943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E9A89175-7D19-4040-B010-8706A23DD906}"/>
              </a:ext>
            </a:extLst>
          </p:cNvPr>
          <p:cNvGrpSpPr/>
          <p:nvPr/>
        </p:nvGrpSpPr>
        <p:grpSpPr>
          <a:xfrm>
            <a:off x="3135171" y="4566271"/>
            <a:ext cx="1617740" cy="1836305"/>
            <a:chOff x="-475010" y="1114177"/>
            <a:chExt cx="3859356" cy="1836305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A966D23-906D-4B52-A97F-2CDD5BD186EF}"/>
                </a:ext>
              </a:extLst>
            </p:cNvPr>
            <p:cNvSpPr txBox="1"/>
            <p:nvPr/>
          </p:nvSpPr>
          <p:spPr>
            <a:xfrm>
              <a:off x="-475010" y="1114177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C98B8E4-D579-4023-8014-CFC13C700070}"/>
                </a:ext>
              </a:extLst>
            </p:cNvPr>
            <p:cNvSpPr txBox="1"/>
            <p:nvPr/>
          </p:nvSpPr>
          <p:spPr>
            <a:xfrm>
              <a:off x="-460973" y="1380822"/>
              <a:ext cx="3845319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8" name="Regular Pentagon 3">
            <a:extLst>
              <a:ext uri="{FF2B5EF4-FFF2-40B4-BE49-F238E27FC236}">
                <a16:creationId xmlns:a16="http://schemas.microsoft.com/office/drawing/2014/main" id="{DC1853B3-D3FC-473A-ACB3-02DDFB921EE7}"/>
              </a:ext>
            </a:extLst>
          </p:cNvPr>
          <p:cNvSpPr/>
          <p:nvPr/>
        </p:nvSpPr>
        <p:spPr>
          <a:xfrm>
            <a:off x="5255632" y="1763756"/>
            <a:ext cx="1693255" cy="1612623"/>
          </a:xfrm>
          <a:prstGeom prst="pentag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9059050-E196-4193-9F34-1B07D301070F}"/>
              </a:ext>
            </a:extLst>
          </p:cNvPr>
          <p:cNvGrpSpPr/>
          <p:nvPr/>
        </p:nvGrpSpPr>
        <p:grpSpPr>
          <a:xfrm>
            <a:off x="1003259" y="4566271"/>
            <a:ext cx="1617740" cy="1836305"/>
            <a:chOff x="-475010" y="1114177"/>
            <a:chExt cx="3859356" cy="1836305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2AA85D3-92C4-4612-9152-259FB8076A9D}"/>
                </a:ext>
              </a:extLst>
            </p:cNvPr>
            <p:cNvSpPr txBox="1"/>
            <p:nvPr/>
          </p:nvSpPr>
          <p:spPr>
            <a:xfrm>
              <a:off x="-475010" y="1114177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5"/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01567DC-3949-45E8-86FB-62791E68409D}"/>
                </a:ext>
              </a:extLst>
            </p:cNvPr>
            <p:cNvSpPr txBox="1"/>
            <p:nvPr/>
          </p:nvSpPr>
          <p:spPr>
            <a:xfrm>
              <a:off x="-460973" y="1380822"/>
              <a:ext cx="3845319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8211A54-4979-40B0-BD23-73EA836342EF}"/>
              </a:ext>
            </a:extLst>
          </p:cNvPr>
          <p:cNvGrpSpPr/>
          <p:nvPr/>
        </p:nvGrpSpPr>
        <p:grpSpPr>
          <a:xfrm>
            <a:off x="5267082" y="4566271"/>
            <a:ext cx="1617740" cy="1836305"/>
            <a:chOff x="-475010" y="1114177"/>
            <a:chExt cx="3859356" cy="1836305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F5FBED5-7E80-4F2D-8688-E543963ACA2F}"/>
                </a:ext>
              </a:extLst>
            </p:cNvPr>
            <p:cNvSpPr txBox="1"/>
            <p:nvPr/>
          </p:nvSpPr>
          <p:spPr>
            <a:xfrm>
              <a:off x="-475010" y="1114177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B1B645C-F0D5-4CFC-98FC-41E7C4FEB120}"/>
                </a:ext>
              </a:extLst>
            </p:cNvPr>
            <p:cNvSpPr txBox="1"/>
            <p:nvPr/>
          </p:nvSpPr>
          <p:spPr>
            <a:xfrm>
              <a:off x="-460973" y="1380822"/>
              <a:ext cx="3845319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4D073F58-EB10-4D58-BD21-C315E70A0526}"/>
              </a:ext>
            </a:extLst>
          </p:cNvPr>
          <p:cNvGrpSpPr/>
          <p:nvPr/>
        </p:nvGrpSpPr>
        <p:grpSpPr>
          <a:xfrm>
            <a:off x="7398994" y="4554721"/>
            <a:ext cx="1617740" cy="1836305"/>
            <a:chOff x="-475010" y="1114177"/>
            <a:chExt cx="3859356" cy="1836305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3896BE7-83BC-4384-8826-1F75D4549287}"/>
                </a:ext>
              </a:extLst>
            </p:cNvPr>
            <p:cNvSpPr txBox="1"/>
            <p:nvPr/>
          </p:nvSpPr>
          <p:spPr>
            <a:xfrm>
              <a:off x="-475010" y="1114177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6"/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C104DFD-AD1C-4184-B392-B7AD98A5F76A}"/>
                </a:ext>
              </a:extLst>
            </p:cNvPr>
            <p:cNvSpPr txBox="1"/>
            <p:nvPr/>
          </p:nvSpPr>
          <p:spPr>
            <a:xfrm>
              <a:off x="-460973" y="1380822"/>
              <a:ext cx="3845319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8EDD78F-8AB8-4152-9C53-3307DF394647}"/>
              </a:ext>
            </a:extLst>
          </p:cNvPr>
          <p:cNvGrpSpPr/>
          <p:nvPr/>
        </p:nvGrpSpPr>
        <p:grpSpPr>
          <a:xfrm>
            <a:off x="9530905" y="4566271"/>
            <a:ext cx="1617740" cy="1836305"/>
            <a:chOff x="-475010" y="1114177"/>
            <a:chExt cx="3859356" cy="1836305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FB8C8E9-4214-4D80-A3AA-9A613B2A0E6B}"/>
                </a:ext>
              </a:extLst>
            </p:cNvPr>
            <p:cNvSpPr txBox="1"/>
            <p:nvPr/>
          </p:nvSpPr>
          <p:spPr>
            <a:xfrm>
              <a:off x="-475010" y="1114177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BE4AA96-F5A1-4FFE-AE8C-2889764B80A8}"/>
                </a:ext>
              </a:extLst>
            </p:cNvPr>
            <p:cNvSpPr txBox="1"/>
            <p:nvPr/>
          </p:nvSpPr>
          <p:spPr>
            <a:xfrm>
              <a:off x="-460973" y="1380822"/>
              <a:ext cx="3845319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1" name="Regular Pentagon 33">
            <a:extLst>
              <a:ext uri="{FF2B5EF4-FFF2-40B4-BE49-F238E27FC236}">
                <a16:creationId xmlns:a16="http://schemas.microsoft.com/office/drawing/2014/main" id="{00523103-61FC-4955-B66A-EFDAF8E633F2}"/>
              </a:ext>
            </a:extLst>
          </p:cNvPr>
          <p:cNvSpPr/>
          <p:nvPr/>
        </p:nvSpPr>
        <p:spPr>
          <a:xfrm>
            <a:off x="7773534" y="3197018"/>
            <a:ext cx="868662" cy="827297"/>
          </a:xfrm>
          <a:prstGeom prst="pentagon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2" name="Regular Pentagon 34">
            <a:extLst>
              <a:ext uri="{FF2B5EF4-FFF2-40B4-BE49-F238E27FC236}">
                <a16:creationId xmlns:a16="http://schemas.microsoft.com/office/drawing/2014/main" id="{B59395C2-19D8-4BA9-A81D-32B615D1A0D5}"/>
              </a:ext>
            </a:extLst>
          </p:cNvPr>
          <p:cNvSpPr/>
          <p:nvPr/>
        </p:nvSpPr>
        <p:spPr>
          <a:xfrm>
            <a:off x="9696003" y="2192408"/>
            <a:ext cx="1234795" cy="1175995"/>
          </a:xfrm>
          <a:prstGeom prst="pentagon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3" name="Regular Pentagon 35">
            <a:extLst>
              <a:ext uri="{FF2B5EF4-FFF2-40B4-BE49-F238E27FC236}">
                <a16:creationId xmlns:a16="http://schemas.microsoft.com/office/drawing/2014/main" id="{C56266BB-94A8-4CA8-887A-FA5625871343}"/>
              </a:ext>
            </a:extLst>
          </p:cNvPr>
          <p:cNvSpPr/>
          <p:nvPr/>
        </p:nvSpPr>
        <p:spPr>
          <a:xfrm>
            <a:off x="3326645" y="2506496"/>
            <a:ext cx="1234795" cy="1175995"/>
          </a:xfrm>
          <a:prstGeom prst="pentag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4" name="Regular Pentagon 36">
            <a:extLst>
              <a:ext uri="{FF2B5EF4-FFF2-40B4-BE49-F238E27FC236}">
                <a16:creationId xmlns:a16="http://schemas.microsoft.com/office/drawing/2014/main" id="{52476198-091C-4B82-92A3-A6E04E8B0F09}"/>
              </a:ext>
            </a:extLst>
          </p:cNvPr>
          <p:cNvSpPr/>
          <p:nvPr/>
        </p:nvSpPr>
        <p:spPr>
          <a:xfrm>
            <a:off x="1373100" y="2979733"/>
            <a:ext cx="878061" cy="836248"/>
          </a:xfrm>
          <a:prstGeom prst="pentagon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C66D3213-9A5F-4317-B48D-EE3EBB75D312}"/>
              </a:ext>
            </a:extLst>
          </p:cNvPr>
          <p:cNvCxnSpPr>
            <a:cxnSpLocks/>
            <a:stCxn id="23" idx="3"/>
          </p:cNvCxnSpPr>
          <p:nvPr/>
        </p:nvCxnSpPr>
        <p:spPr>
          <a:xfrm>
            <a:off x="3944042" y="3682491"/>
            <a:ext cx="0" cy="695001"/>
          </a:xfrm>
          <a:prstGeom prst="straightConnector1">
            <a:avLst/>
          </a:prstGeom>
          <a:ln w="31750">
            <a:solidFill>
              <a:schemeClr val="accent2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B9CF69A9-8C79-498F-A748-229C98831365}"/>
              </a:ext>
            </a:extLst>
          </p:cNvPr>
          <p:cNvCxnSpPr>
            <a:cxnSpLocks/>
          </p:cNvCxnSpPr>
          <p:nvPr/>
        </p:nvCxnSpPr>
        <p:spPr>
          <a:xfrm>
            <a:off x="1810926" y="3815981"/>
            <a:ext cx="2409" cy="549124"/>
          </a:xfrm>
          <a:prstGeom prst="straightConnector1">
            <a:avLst/>
          </a:prstGeom>
          <a:ln w="31750">
            <a:solidFill>
              <a:schemeClr val="accent5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8D2C2947-226C-4646-8B5C-7855F0C03D10}"/>
              </a:ext>
            </a:extLst>
          </p:cNvPr>
          <p:cNvCxnSpPr>
            <a:cxnSpLocks/>
            <a:stCxn id="21" idx="3"/>
          </p:cNvCxnSpPr>
          <p:nvPr/>
        </p:nvCxnSpPr>
        <p:spPr>
          <a:xfrm>
            <a:off x="8207864" y="4024314"/>
            <a:ext cx="0" cy="363048"/>
          </a:xfrm>
          <a:prstGeom prst="straightConnector1">
            <a:avLst/>
          </a:prstGeom>
          <a:ln w="31750">
            <a:solidFill>
              <a:schemeClr val="accent6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FE087037-5060-4FC5-948A-3ED5262594FC}"/>
              </a:ext>
            </a:extLst>
          </p:cNvPr>
          <p:cNvCxnSpPr>
            <a:cxnSpLocks/>
          </p:cNvCxnSpPr>
          <p:nvPr/>
        </p:nvCxnSpPr>
        <p:spPr>
          <a:xfrm>
            <a:off x="10313400" y="3368402"/>
            <a:ext cx="8770" cy="1018960"/>
          </a:xfrm>
          <a:prstGeom prst="straightConnector1">
            <a:avLst/>
          </a:prstGeom>
          <a:ln w="31750">
            <a:solidFill>
              <a:schemeClr val="accent3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0C6FA253-89D2-4BD9-8904-7D1B4CCBA9F4}"/>
              </a:ext>
            </a:extLst>
          </p:cNvPr>
          <p:cNvCxnSpPr>
            <a:cxnSpLocks/>
          </p:cNvCxnSpPr>
          <p:nvPr/>
        </p:nvCxnSpPr>
        <p:spPr>
          <a:xfrm flipH="1">
            <a:off x="6099130" y="3376378"/>
            <a:ext cx="6259" cy="1002190"/>
          </a:xfrm>
          <a:prstGeom prst="straightConnector1">
            <a:avLst/>
          </a:prstGeom>
          <a:ln w="31750">
            <a:solidFill>
              <a:schemeClr val="accent1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Parallelogram 30">
            <a:extLst>
              <a:ext uri="{FF2B5EF4-FFF2-40B4-BE49-F238E27FC236}">
                <a16:creationId xmlns:a16="http://schemas.microsoft.com/office/drawing/2014/main" id="{0465FD6E-AF27-4FDD-9EDC-5B40279B609D}"/>
              </a:ext>
            </a:extLst>
          </p:cNvPr>
          <p:cNvSpPr/>
          <p:nvPr/>
        </p:nvSpPr>
        <p:spPr>
          <a:xfrm flipH="1">
            <a:off x="10146327" y="2672647"/>
            <a:ext cx="351685" cy="352555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Rectangle 130">
            <a:extLst>
              <a:ext uri="{FF2B5EF4-FFF2-40B4-BE49-F238E27FC236}">
                <a16:creationId xmlns:a16="http://schemas.microsoft.com/office/drawing/2014/main" id="{E82E6CA1-D9CF-4779-8A8F-3EB9E3A8B3E7}"/>
              </a:ext>
            </a:extLst>
          </p:cNvPr>
          <p:cNvSpPr/>
          <p:nvPr/>
        </p:nvSpPr>
        <p:spPr>
          <a:xfrm>
            <a:off x="1612280" y="3268900"/>
            <a:ext cx="338397" cy="33993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2" name="Rectangle 9">
            <a:extLst>
              <a:ext uri="{FF2B5EF4-FFF2-40B4-BE49-F238E27FC236}">
                <a16:creationId xmlns:a16="http://schemas.microsoft.com/office/drawing/2014/main" id="{5F41DADD-9436-4AB2-A462-E628EE85528F}"/>
              </a:ext>
            </a:extLst>
          </p:cNvPr>
          <p:cNvSpPr/>
          <p:nvPr/>
        </p:nvSpPr>
        <p:spPr>
          <a:xfrm>
            <a:off x="5842756" y="2307860"/>
            <a:ext cx="525265" cy="524412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Freeform 18">
            <a:extLst>
              <a:ext uri="{FF2B5EF4-FFF2-40B4-BE49-F238E27FC236}">
                <a16:creationId xmlns:a16="http://schemas.microsoft.com/office/drawing/2014/main" id="{22D09F7E-5717-4D2A-AD8C-21EDCD795D94}"/>
              </a:ext>
            </a:extLst>
          </p:cNvPr>
          <p:cNvSpPr/>
          <p:nvPr/>
        </p:nvSpPr>
        <p:spPr>
          <a:xfrm>
            <a:off x="7994146" y="3436346"/>
            <a:ext cx="427438" cy="34497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Round Same Side Corner Rectangle 36">
            <a:extLst>
              <a:ext uri="{FF2B5EF4-FFF2-40B4-BE49-F238E27FC236}">
                <a16:creationId xmlns:a16="http://schemas.microsoft.com/office/drawing/2014/main" id="{77354B6D-8830-480D-B442-6AD40512DB93}"/>
              </a:ext>
            </a:extLst>
          </p:cNvPr>
          <p:cNvSpPr>
            <a:spLocks noChangeAspect="1"/>
          </p:cNvSpPr>
          <p:nvPr/>
        </p:nvSpPr>
        <p:spPr>
          <a:xfrm>
            <a:off x="3751382" y="3031245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9826250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</a:t>
            </a:r>
            <a:r>
              <a:rPr lang="en-US" dirty="0">
                <a:solidFill>
                  <a:schemeClr val="accent1"/>
                </a:solidFill>
              </a:rPr>
              <a:t>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25F035-A5E2-4B36-8528-254E3D5A071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tx1"/>
                </a:solidFill>
              </a:rPr>
              <a:t>Insert the Sub Title of Your Presentation</a:t>
            </a:r>
            <a:endParaRPr lang="ko-KR" altLang="en-US" dirty="0">
              <a:solidFill>
                <a:schemeClr val="tx1"/>
              </a:solidFill>
            </a:endParaRP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C22D734C-A10F-4725-B4E4-A3C367D73F0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51929969"/>
              </p:ext>
            </p:extLst>
          </p:nvPr>
        </p:nvGraphicFramePr>
        <p:xfrm>
          <a:off x="894523" y="1830709"/>
          <a:ext cx="5600700" cy="44056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5" name="Group 5">
            <a:extLst>
              <a:ext uri="{FF2B5EF4-FFF2-40B4-BE49-F238E27FC236}">
                <a16:creationId xmlns:a16="http://schemas.microsoft.com/office/drawing/2014/main" id="{EDF5AD64-170D-45DF-BE44-57058B83EB9F}"/>
              </a:ext>
            </a:extLst>
          </p:cNvPr>
          <p:cNvGrpSpPr/>
          <p:nvPr/>
        </p:nvGrpSpPr>
        <p:grpSpPr>
          <a:xfrm>
            <a:off x="6733762" y="2105519"/>
            <a:ext cx="4523961" cy="1149332"/>
            <a:chOff x="994277" y="3861048"/>
            <a:chExt cx="2664296" cy="1149332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3984544-4493-4A46-B08A-0FA7EDD37B47}"/>
                </a:ext>
              </a:extLst>
            </p:cNvPr>
            <p:cNvSpPr txBox="1"/>
            <p:nvPr/>
          </p:nvSpPr>
          <p:spPr>
            <a:xfrm>
              <a:off x="994277" y="3861048"/>
              <a:ext cx="2664296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PowerPoint Presentation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C46B595-BB0D-41D4-B392-58685014BB8B}"/>
                </a:ext>
              </a:extLst>
            </p:cNvPr>
            <p:cNvSpPr txBox="1"/>
            <p:nvPr/>
          </p:nvSpPr>
          <p:spPr>
            <a:xfrm>
              <a:off x="994277" y="4179383"/>
              <a:ext cx="2664296" cy="83099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" name="Oval 9">
            <a:extLst>
              <a:ext uri="{FF2B5EF4-FFF2-40B4-BE49-F238E27FC236}">
                <a16:creationId xmlns:a16="http://schemas.microsoft.com/office/drawing/2014/main" id="{ECEC5A2B-71D7-4632-A413-09B5E4BBB478}"/>
              </a:ext>
            </a:extLst>
          </p:cNvPr>
          <p:cNvSpPr/>
          <p:nvPr/>
        </p:nvSpPr>
        <p:spPr>
          <a:xfrm>
            <a:off x="6733761" y="3573791"/>
            <a:ext cx="510564" cy="510564"/>
          </a:xfrm>
          <a:prstGeom prst="ellipse">
            <a:avLst/>
          </a:prstGeom>
          <a:solidFill>
            <a:schemeClr val="accent4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1116BB3-1BD2-4B2F-90F8-55D333589F83}"/>
              </a:ext>
            </a:extLst>
          </p:cNvPr>
          <p:cNvSpPr txBox="1"/>
          <p:nvPr/>
        </p:nvSpPr>
        <p:spPr>
          <a:xfrm>
            <a:off x="7348651" y="3505909"/>
            <a:ext cx="39905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Oval 12">
            <a:extLst>
              <a:ext uri="{FF2B5EF4-FFF2-40B4-BE49-F238E27FC236}">
                <a16:creationId xmlns:a16="http://schemas.microsoft.com/office/drawing/2014/main" id="{04715C24-FC5C-4028-9CCA-71BC9C4DF82B}"/>
              </a:ext>
            </a:extLst>
          </p:cNvPr>
          <p:cNvSpPr/>
          <p:nvPr/>
        </p:nvSpPr>
        <p:spPr>
          <a:xfrm>
            <a:off x="6733761" y="4272750"/>
            <a:ext cx="510564" cy="510564"/>
          </a:xfrm>
          <a:prstGeom prst="ellipse">
            <a:avLst/>
          </a:prstGeom>
          <a:solidFill>
            <a:schemeClr val="accent3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E981CEE-9DC7-4AB2-896E-57118F40ACA0}"/>
              </a:ext>
            </a:extLst>
          </p:cNvPr>
          <p:cNvSpPr txBox="1"/>
          <p:nvPr/>
        </p:nvSpPr>
        <p:spPr>
          <a:xfrm>
            <a:off x="7348651" y="4204868"/>
            <a:ext cx="39905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Oval 15">
            <a:extLst>
              <a:ext uri="{FF2B5EF4-FFF2-40B4-BE49-F238E27FC236}">
                <a16:creationId xmlns:a16="http://schemas.microsoft.com/office/drawing/2014/main" id="{31716B47-914D-4171-A668-C68F7EA344B9}"/>
              </a:ext>
            </a:extLst>
          </p:cNvPr>
          <p:cNvSpPr/>
          <p:nvPr/>
        </p:nvSpPr>
        <p:spPr>
          <a:xfrm>
            <a:off x="6733761" y="4971709"/>
            <a:ext cx="510564" cy="510564"/>
          </a:xfrm>
          <a:prstGeom prst="ellipse">
            <a:avLst/>
          </a:prstGeom>
          <a:solidFill>
            <a:schemeClr val="accent2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398387B-BFFC-48DD-83F8-2B79BC5B11A7}"/>
              </a:ext>
            </a:extLst>
          </p:cNvPr>
          <p:cNvSpPr txBox="1"/>
          <p:nvPr/>
        </p:nvSpPr>
        <p:spPr>
          <a:xfrm>
            <a:off x="7348651" y="4903827"/>
            <a:ext cx="39905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Oval 18">
            <a:extLst>
              <a:ext uri="{FF2B5EF4-FFF2-40B4-BE49-F238E27FC236}">
                <a16:creationId xmlns:a16="http://schemas.microsoft.com/office/drawing/2014/main" id="{9D5AC13E-1BD8-45A5-B625-266EB20AF842}"/>
              </a:ext>
            </a:extLst>
          </p:cNvPr>
          <p:cNvSpPr/>
          <p:nvPr/>
        </p:nvSpPr>
        <p:spPr>
          <a:xfrm>
            <a:off x="6733761" y="5670668"/>
            <a:ext cx="510564" cy="510564"/>
          </a:xfrm>
          <a:prstGeom prst="ellipse">
            <a:avLst/>
          </a:prstGeom>
          <a:solidFill>
            <a:schemeClr val="accent1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C412B75-9468-4D7D-913E-266F8816704F}"/>
              </a:ext>
            </a:extLst>
          </p:cNvPr>
          <p:cNvSpPr txBox="1"/>
          <p:nvPr/>
        </p:nvSpPr>
        <p:spPr>
          <a:xfrm>
            <a:off x="7348651" y="5602786"/>
            <a:ext cx="39905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Rounded Rectangle 5">
            <a:extLst>
              <a:ext uri="{FF2B5EF4-FFF2-40B4-BE49-F238E27FC236}">
                <a16:creationId xmlns:a16="http://schemas.microsoft.com/office/drawing/2014/main" id="{1378AF3A-EB33-4EE4-B23F-91E8ACBE71DD}"/>
              </a:ext>
            </a:extLst>
          </p:cNvPr>
          <p:cNvSpPr/>
          <p:nvPr/>
        </p:nvSpPr>
        <p:spPr>
          <a:xfrm flipH="1">
            <a:off x="6845604" y="4405459"/>
            <a:ext cx="299901" cy="247400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" name="Teardrop 1">
            <a:extLst>
              <a:ext uri="{FF2B5EF4-FFF2-40B4-BE49-F238E27FC236}">
                <a16:creationId xmlns:a16="http://schemas.microsoft.com/office/drawing/2014/main" id="{027EE22C-F702-4E70-B54D-42A203265024}"/>
              </a:ext>
            </a:extLst>
          </p:cNvPr>
          <p:cNvSpPr/>
          <p:nvPr/>
        </p:nvSpPr>
        <p:spPr>
          <a:xfrm rot="18805991">
            <a:off x="6852174" y="3684629"/>
            <a:ext cx="288554" cy="285543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8" name="Rectangle 36">
            <a:extLst>
              <a:ext uri="{FF2B5EF4-FFF2-40B4-BE49-F238E27FC236}">
                <a16:creationId xmlns:a16="http://schemas.microsoft.com/office/drawing/2014/main" id="{DE0CBEC3-E227-4992-9DEA-C4B4FCBC1D09}"/>
              </a:ext>
            </a:extLst>
          </p:cNvPr>
          <p:cNvSpPr/>
          <p:nvPr/>
        </p:nvSpPr>
        <p:spPr>
          <a:xfrm>
            <a:off x="6846759" y="5099847"/>
            <a:ext cx="298132" cy="249214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9" name="Chord 15">
            <a:extLst>
              <a:ext uri="{FF2B5EF4-FFF2-40B4-BE49-F238E27FC236}">
                <a16:creationId xmlns:a16="http://schemas.microsoft.com/office/drawing/2014/main" id="{D6FE1DF6-D251-43E8-951F-CD5129907C77}"/>
              </a:ext>
            </a:extLst>
          </p:cNvPr>
          <p:cNvSpPr/>
          <p:nvPr/>
        </p:nvSpPr>
        <p:spPr>
          <a:xfrm>
            <a:off x="6916245" y="5751364"/>
            <a:ext cx="152465" cy="332415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0" name="Graphic 132">
            <a:extLst>
              <a:ext uri="{FF2B5EF4-FFF2-40B4-BE49-F238E27FC236}">
                <a16:creationId xmlns:a16="http://schemas.microsoft.com/office/drawing/2014/main" id="{6B6AC819-1A94-44B1-850B-38ACB1DD2259}"/>
              </a:ext>
            </a:extLst>
          </p:cNvPr>
          <p:cNvSpPr/>
          <p:nvPr/>
        </p:nvSpPr>
        <p:spPr>
          <a:xfrm rot="3600000">
            <a:off x="2667752" y="2442508"/>
            <a:ext cx="584439" cy="279872"/>
          </a:xfrm>
          <a:custGeom>
            <a:avLst/>
            <a:gdLst>
              <a:gd name="connsiteX0" fmla="*/ 280035 w 676275"/>
              <a:gd name="connsiteY0" fmla="*/ 332661 h 323850"/>
              <a:gd name="connsiteX1" fmla="*/ 60960 w 676275"/>
              <a:gd name="connsiteY1" fmla="*/ 332661 h 323850"/>
              <a:gd name="connsiteX2" fmla="*/ 0 w 676275"/>
              <a:gd name="connsiteY2" fmla="*/ 272653 h 323850"/>
              <a:gd name="connsiteX3" fmla="*/ 0 w 676275"/>
              <a:gd name="connsiteY3" fmla="*/ 58341 h 323850"/>
              <a:gd name="connsiteX4" fmla="*/ 56198 w 676275"/>
              <a:gd name="connsiteY4" fmla="*/ 238 h 323850"/>
              <a:gd name="connsiteX5" fmla="*/ 503873 w 676275"/>
              <a:gd name="connsiteY5" fmla="*/ 1191 h 323850"/>
              <a:gd name="connsiteX6" fmla="*/ 556260 w 676275"/>
              <a:gd name="connsiteY6" fmla="*/ 23098 h 323850"/>
              <a:gd name="connsiteX7" fmla="*/ 665798 w 676275"/>
              <a:gd name="connsiteY7" fmla="*/ 131683 h 323850"/>
              <a:gd name="connsiteX8" fmla="*/ 665798 w 676275"/>
              <a:gd name="connsiteY8" fmla="*/ 199311 h 323850"/>
              <a:gd name="connsiteX9" fmla="*/ 556260 w 676275"/>
              <a:gd name="connsiteY9" fmla="*/ 308848 h 323850"/>
              <a:gd name="connsiteX10" fmla="*/ 501015 w 676275"/>
              <a:gd name="connsiteY10" fmla="*/ 331708 h 323850"/>
              <a:gd name="connsiteX11" fmla="*/ 280035 w 676275"/>
              <a:gd name="connsiteY11" fmla="*/ 332661 h 323850"/>
              <a:gd name="connsiteX12" fmla="*/ 541020 w 676275"/>
              <a:gd name="connsiteY12" fmla="*/ 128826 h 323850"/>
              <a:gd name="connsiteX13" fmla="*/ 503873 w 676275"/>
              <a:gd name="connsiteY13" fmla="*/ 166926 h 323850"/>
              <a:gd name="connsiteX14" fmla="*/ 543878 w 676275"/>
              <a:gd name="connsiteY14" fmla="*/ 204073 h 323850"/>
              <a:gd name="connsiteX15" fmla="*/ 580073 w 676275"/>
              <a:gd name="connsiteY15" fmla="*/ 165021 h 323850"/>
              <a:gd name="connsiteX16" fmla="*/ 541020 w 676275"/>
              <a:gd name="connsiteY16" fmla="*/ 128826 h 323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76275" h="323850">
                <a:moveTo>
                  <a:pt x="280035" y="332661"/>
                </a:moveTo>
                <a:cubicBezTo>
                  <a:pt x="206693" y="332661"/>
                  <a:pt x="134303" y="332661"/>
                  <a:pt x="60960" y="332661"/>
                </a:cubicBezTo>
                <a:cubicBezTo>
                  <a:pt x="17145" y="332661"/>
                  <a:pt x="0" y="315516"/>
                  <a:pt x="0" y="272653"/>
                </a:cubicBezTo>
                <a:cubicBezTo>
                  <a:pt x="0" y="201216"/>
                  <a:pt x="0" y="129778"/>
                  <a:pt x="0" y="58341"/>
                </a:cubicBezTo>
                <a:cubicBezTo>
                  <a:pt x="0" y="19288"/>
                  <a:pt x="17145" y="238"/>
                  <a:pt x="56198" y="238"/>
                </a:cubicBezTo>
                <a:cubicBezTo>
                  <a:pt x="205740" y="238"/>
                  <a:pt x="354330" y="-714"/>
                  <a:pt x="503873" y="1191"/>
                </a:cubicBezTo>
                <a:cubicBezTo>
                  <a:pt x="521970" y="1191"/>
                  <a:pt x="541973" y="11668"/>
                  <a:pt x="556260" y="23098"/>
                </a:cubicBezTo>
                <a:cubicBezTo>
                  <a:pt x="594360" y="57388"/>
                  <a:pt x="629603" y="95488"/>
                  <a:pt x="665798" y="131683"/>
                </a:cubicBezTo>
                <a:cubicBezTo>
                  <a:pt x="689610" y="155496"/>
                  <a:pt x="689610" y="175498"/>
                  <a:pt x="665798" y="199311"/>
                </a:cubicBezTo>
                <a:cubicBezTo>
                  <a:pt x="629603" y="236458"/>
                  <a:pt x="592455" y="271701"/>
                  <a:pt x="556260" y="308848"/>
                </a:cubicBezTo>
                <a:cubicBezTo>
                  <a:pt x="541020" y="324088"/>
                  <a:pt x="522923" y="331708"/>
                  <a:pt x="501015" y="331708"/>
                </a:cubicBezTo>
                <a:cubicBezTo>
                  <a:pt x="427673" y="331708"/>
                  <a:pt x="353378" y="332661"/>
                  <a:pt x="280035" y="332661"/>
                </a:cubicBezTo>
                <a:close/>
                <a:moveTo>
                  <a:pt x="541020" y="128826"/>
                </a:moveTo>
                <a:cubicBezTo>
                  <a:pt x="520065" y="128826"/>
                  <a:pt x="503873" y="145971"/>
                  <a:pt x="503873" y="166926"/>
                </a:cubicBezTo>
                <a:cubicBezTo>
                  <a:pt x="503873" y="188833"/>
                  <a:pt x="521970" y="205026"/>
                  <a:pt x="543878" y="204073"/>
                </a:cubicBezTo>
                <a:cubicBezTo>
                  <a:pt x="564833" y="203121"/>
                  <a:pt x="581025" y="185023"/>
                  <a:pt x="580073" y="165021"/>
                </a:cubicBezTo>
                <a:cubicBezTo>
                  <a:pt x="579120" y="144066"/>
                  <a:pt x="561975" y="127873"/>
                  <a:pt x="541020" y="128826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" name="Graphic 132">
            <a:extLst>
              <a:ext uri="{FF2B5EF4-FFF2-40B4-BE49-F238E27FC236}">
                <a16:creationId xmlns:a16="http://schemas.microsoft.com/office/drawing/2014/main" id="{CCC6CDFB-C9C6-40AC-8899-0F77A30FD0BB}"/>
              </a:ext>
            </a:extLst>
          </p:cNvPr>
          <p:cNvSpPr/>
          <p:nvPr/>
        </p:nvSpPr>
        <p:spPr>
          <a:xfrm rot="3600000">
            <a:off x="3873699" y="2684706"/>
            <a:ext cx="584439" cy="279872"/>
          </a:xfrm>
          <a:custGeom>
            <a:avLst/>
            <a:gdLst>
              <a:gd name="connsiteX0" fmla="*/ 280035 w 676275"/>
              <a:gd name="connsiteY0" fmla="*/ 332661 h 323850"/>
              <a:gd name="connsiteX1" fmla="*/ 60960 w 676275"/>
              <a:gd name="connsiteY1" fmla="*/ 332661 h 323850"/>
              <a:gd name="connsiteX2" fmla="*/ 0 w 676275"/>
              <a:gd name="connsiteY2" fmla="*/ 272653 h 323850"/>
              <a:gd name="connsiteX3" fmla="*/ 0 w 676275"/>
              <a:gd name="connsiteY3" fmla="*/ 58341 h 323850"/>
              <a:gd name="connsiteX4" fmla="*/ 56198 w 676275"/>
              <a:gd name="connsiteY4" fmla="*/ 238 h 323850"/>
              <a:gd name="connsiteX5" fmla="*/ 503873 w 676275"/>
              <a:gd name="connsiteY5" fmla="*/ 1191 h 323850"/>
              <a:gd name="connsiteX6" fmla="*/ 556260 w 676275"/>
              <a:gd name="connsiteY6" fmla="*/ 23098 h 323850"/>
              <a:gd name="connsiteX7" fmla="*/ 665798 w 676275"/>
              <a:gd name="connsiteY7" fmla="*/ 131683 h 323850"/>
              <a:gd name="connsiteX8" fmla="*/ 665798 w 676275"/>
              <a:gd name="connsiteY8" fmla="*/ 199311 h 323850"/>
              <a:gd name="connsiteX9" fmla="*/ 556260 w 676275"/>
              <a:gd name="connsiteY9" fmla="*/ 308848 h 323850"/>
              <a:gd name="connsiteX10" fmla="*/ 501015 w 676275"/>
              <a:gd name="connsiteY10" fmla="*/ 331708 h 323850"/>
              <a:gd name="connsiteX11" fmla="*/ 280035 w 676275"/>
              <a:gd name="connsiteY11" fmla="*/ 332661 h 323850"/>
              <a:gd name="connsiteX12" fmla="*/ 541020 w 676275"/>
              <a:gd name="connsiteY12" fmla="*/ 128826 h 323850"/>
              <a:gd name="connsiteX13" fmla="*/ 503873 w 676275"/>
              <a:gd name="connsiteY13" fmla="*/ 166926 h 323850"/>
              <a:gd name="connsiteX14" fmla="*/ 543878 w 676275"/>
              <a:gd name="connsiteY14" fmla="*/ 204073 h 323850"/>
              <a:gd name="connsiteX15" fmla="*/ 580073 w 676275"/>
              <a:gd name="connsiteY15" fmla="*/ 165021 h 323850"/>
              <a:gd name="connsiteX16" fmla="*/ 541020 w 676275"/>
              <a:gd name="connsiteY16" fmla="*/ 128826 h 323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76275" h="323850">
                <a:moveTo>
                  <a:pt x="280035" y="332661"/>
                </a:moveTo>
                <a:cubicBezTo>
                  <a:pt x="206693" y="332661"/>
                  <a:pt x="134303" y="332661"/>
                  <a:pt x="60960" y="332661"/>
                </a:cubicBezTo>
                <a:cubicBezTo>
                  <a:pt x="17145" y="332661"/>
                  <a:pt x="0" y="315516"/>
                  <a:pt x="0" y="272653"/>
                </a:cubicBezTo>
                <a:cubicBezTo>
                  <a:pt x="0" y="201216"/>
                  <a:pt x="0" y="129778"/>
                  <a:pt x="0" y="58341"/>
                </a:cubicBezTo>
                <a:cubicBezTo>
                  <a:pt x="0" y="19288"/>
                  <a:pt x="17145" y="238"/>
                  <a:pt x="56198" y="238"/>
                </a:cubicBezTo>
                <a:cubicBezTo>
                  <a:pt x="205740" y="238"/>
                  <a:pt x="354330" y="-714"/>
                  <a:pt x="503873" y="1191"/>
                </a:cubicBezTo>
                <a:cubicBezTo>
                  <a:pt x="521970" y="1191"/>
                  <a:pt x="541973" y="11668"/>
                  <a:pt x="556260" y="23098"/>
                </a:cubicBezTo>
                <a:cubicBezTo>
                  <a:pt x="594360" y="57388"/>
                  <a:pt x="629603" y="95488"/>
                  <a:pt x="665798" y="131683"/>
                </a:cubicBezTo>
                <a:cubicBezTo>
                  <a:pt x="689610" y="155496"/>
                  <a:pt x="689610" y="175498"/>
                  <a:pt x="665798" y="199311"/>
                </a:cubicBezTo>
                <a:cubicBezTo>
                  <a:pt x="629603" y="236458"/>
                  <a:pt x="592455" y="271701"/>
                  <a:pt x="556260" y="308848"/>
                </a:cubicBezTo>
                <a:cubicBezTo>
                  <a:pt x="541020" y="324088"/>
                  <a:pt x="522923" y="331708"/>
                  <a:pt x="501015" y="331708"/>
                </a:cubicBezTo>
                <a:cubicBezTo>
                  <a:pt x="427673" y="331708"/>
                  <a:pt x="353378" y="332661"/>
                  <a:pt x="280035" y="332661"/>
                </a:cubicBezTo>
                <a:close/>
                <a:moveTo>
                  <a:pt x="541020" y="128826"/>
                </a:moveTo>
                <a:cubicBezTo>
                  <a:pt x="520065" y="128826"/>
                  <a:pt x="503873" y="145971"/>
                  <a:pt x="503873" y="166926"/>
                </a:cubicBezTo>
                <a:cubicBezTo>
                  <a:pt x="503873" y="188833"/>
                  <a:pt x="521970" y="205026"/>
                  <a:pt x="543878" y="204073"/>
                </a:cubicBezTo>
                <a:cubicBezTo>
                  <a:pt x="564833" y="203121"/>
                  <a:pt x="581025" y="185023"/>
                  <a:pt x="580073" y="165021"/>
                </a:cubicBezTo>
                <a:cubicBezTo>
                  <a:pt x="579120" y="144066"/>
                  <a:pt x="561975" y="127873"/>
                  <a:pt x="541020" y="128826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Graphic 132">
            <a:extLst>
              <a:ext uri="{FF2B5EF4-FFF2-40B4-BE49-F238E27FC236}">
                <a16:creationId xmlns:a16="http://schemas.microsoft.com/office/drawing/2014/main" id="{460280B9-77EF-4C1D-B84E-32806C2FBBF4}"/>
              </a:ext>
            </a:extLst>
          </p:cNvPr>
          <p:cNvSpPr/>
          <p:nvPr/>
        </p:nvSpPr>
        <p:spPr>
          <a:xfrm rot="2707428" flipH="1">
            <a:off x="5635873" y="3071357"/>
            <a:ext cx="584439" cy="279872"/>
          </a:xfrm>
          <a:custGeom>
            <a:avLst/>
            <a:gdLst>
              <a:gd name="connsiteX0" fmla="*/ 280035 w 676275"/>
              <a:gd name="connsiteY0" fmla="*/ 332661 h 323850"/>
              <a:gd name="connsiteX1" fmla="*/ 60960 w 676275"/>
              <a:gd name="connsiteY1" fmla="*/ 332661 h 323850"/>
              <a:gd name="connsiteX2" fmla="*/ 0 w 676275"/>
              <a:gd name="connsiteY2" fmla="*/ 272653 h 323850"/>
              <a:gd name="connsiteX3" fmla="*/ 0 w 676275"/>
              <a:gd name="connsiteY3" fmla="*/ 58341 h 323850"/>
              <a:gd name="connsiteX4" fmla="*/ 56198 w 676275"/>
              <a:gd name="connsiteY4" fmla="*/ 238 h 323850"/>
              <a:gd name="connsiteX5" fmla="*/ 503873 w 676275"/>
              <a:gd name="connsiteY5" fmla="*/ 1191 h 323850"/>
              <a:gd name="connsiteX6" fmla="*/ 556260 w 676275"/>
              <a:gd name="connsiteY6" fmla="*/ 23098 h 323850"/>
              <a:gd name="connsiteX7" fmla="*/ 665798 w 676275"/>
              <a:gd name="connsiteY7" fmla="*/ 131683 h 323850"/>
              <a:gd name="connsiteX8" fmla="*/ 665798 w 676275"/>
              <a:gd name="connsiteY8" fmla="*/ 199311 h 323850"/>
              <a:gd name="connsiteX9" fmla="*/ 556260 w 676275"/>
              <a:gd name="connsiteY9" fmla="*/ 308848 h 323850"/>
              <a:gd name="connsiteX10" fmla="*/ 501015 w 676275"/>
              <a:gd name="connsiteY10" fmla="*/ 331708 h 323850"/>
              <a:gd name="connsiteX11" fmla="*/ 280035 w 676275"/>
              <a:gd name="connsiteY11" fmla="*/ 332661 h 323850"/>
              <a:gd name="connsiteX12" fmla="*/ 541020 w 676275"/>
              <a:gd name="connsiteY12" fmla="*/ 128826 h 323850"/>
              <a:gd name="connsiteX13" fmla="*/ 503873 w 676275"/>
              <a:gd name="connsiteY13" fmla="*/ 166926 h 323850"/>
              <a:gd name="connsiteX14" fmla="*/ 543878 w 676275"/>
              <a:gd name="connsiteY14" fmla="*/ 204073 h 323850"/>
              <a:gd name="connsiteX15" fmla="*/ 580073 w 676275"/>
              <a:gd name="connsiteY15" fmla="*/ 165021 h 323850"/>
              <a:gd name="connsiteX16" fmla="*/ 541020 w 676275"/>
              <a:gd name="connsiteY16" fmla="*/ 128826 h 323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76275" h="323850">
                <a:moveTo>
                  <a:pt x="280035" y="332661"/>
                </a:moveTo>
                <a:cubicBezTo>
                  <a:pt x="206693" y="332661"/>
                  <a:pt x="134303" y="332661"/>
                  <a:pt x="60960" y="332661"/>
                </a:cubicBezTo>
                <a:cubicBezTo>
                  <a:pt x="17145" y="332661"/>
                  <a:pt x="0" y="315516"/>
                  <a:pt x="0" y="272653"/>
                </a:cubicBezTo>
                <a:cubicBezTo>
                  <a:pt x="0" y="201216"/>
                  <a:pt x="0" y="129778"/>
                  <a:pt x="0" y="58341"/>
                </a:cubicBezTo>
                <a:cubicBezTo>
                  <a:pt x="0" y="19288"/>
                  <a:pt x="17145" y="238"/>
                  <a:pt x="56198" y="238"/>
                </a:cubicBezTo>
                <a:cubicBezTo>
                  <a:pt x="205740" y="238"/>
                  <a:pt x="354330" y="-714"/>
                  <a:pt x="503873" y="1191"/>
                </a:cubicBezTo>
                <a:cubicBezTo>
                  <a:pt x="521970" y="1191"/>
                  <a:pt x="541973" y="11668"/>
                  <a:pt x="556260" y="23098"/>
                </a:cubicBezTo>
                <a:cubicBezTo>
                  <a:pt x="594360" y="57388"/>
                  <a:pt x="629603" y="95488"/>
                  <a:pt x="665798" y="131683"/>
                </a:cubicBezTo>
                <a:cubicBezTo>
                  <a:pt x="689610" y="155496"/>
                  <a:pt x="689610" y="175498"/>
                  <a:pt x="665798" y="199311"/>
                </a:cubicBezTo>
                <a:cubicBezTo>
                  <a:pt x="629603" y="236458"/>
                  <a:pt x="592455" y="271701"/>
                  <a:pt x="556260" y="308848"/>
                </a:cubicBezTo>
                <a:cubicBezTo>
                  <a:pt x="541020" y="324088"/>
                  <a:pt x="522923" y="331708"/>
                  <a:pt x="501015" y="331708"/>
                </a:cubicBezTo>
                <a:cubicBezTo>
                  <a:pt x="427673" y="331708"/>
                  <a:pt x="353378" y="332661"/>
                  <a:pt x="280035" y="332661"/>
                </a:cubicBezTo>
                <a:close/>
                <a:moveTo>
                  <a:pt x="541020" y="128826"/>
                </a:moveTo>
                <a:cubicBezTo>
                  <a:pt x="520065" y="128826"/>
                  <a:pt x="503873" y="145971"/>
                  <a:pt x="503873" y="166926"/>
                </a:cubicBezTo>
                <a:cubicBezTo>
                  <a:pt x="503873" y="188833"/>
                  <a:pt x="521970" y="205026"/>
                  <a:pt x="543878" y="204073"/>
                </a:cubicBezTo>
                <a:cubicBezTo>
                  <a:pt x="564833" y="203121"/>
                  <a:pt x="581025" y="185023"/>
                  <a:pt x="580073" y="165021"/>
                </a:cubicBezTo>
                <a:cubicBezTo>
                  <a:pt x="579120" y="144066"/>
                  <a:pt x="561975" y="127873"/>
                  <a:pt x="541020" y="128826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Graphic 132">
            <a:extLst>
              <a:ext uri="{FF2B5EF4-FFF2-40B4-BE49-F238E27FC236}">
                <a16:creationId xmlns:a16="http://schemas.microsoft.com/office/drawing/2014/main" id="{C79A54F9-06C2-4EDB-A552-3452495B0A6E}"/>
              </a:ext>
            </a:extLst>
          </p:cNvPr>
          <p:cNvSpPr/>
          <p:nvPr/>
        </p:nvSpPr>
        <p:spPr>
          <a:xfrm rot="2707428" flipH="1">
            <a:off x="4446344" y="4012304"/>
            <a:ext cx="584439" cy="279872"/>
          </a:xfrm>
          <a:custGeom>
            <a:avLst/>
            <a:gdLst>
              <a:gd name="connsiteX0" fmla="*/ 280035 w 676275"/>
              <a:gd name="connsiteY0" fmla="*/ 332661 h 323850"/>
              <a:gd name="connsiteX1" fmla="*/ 60960 w 676275"/>
              <a:gd name="connsiteY1" fmla="*/ 332661 h 323850"/>
              <a:gd name="connsiteX2" fmla="*/ 0 w 676275"/>
              <a:gd name="connsiteY2" fmla="*/ 272653 h 323850"/>
              <a:gd name="connsiteX3" fmla="*/ 0 w 676275"/>
              <a:gd name="connsiteY3" fmla="*/ 58341 h 323850"/>
              <a:gd name="connsiteX4" fmla="*/ 56198 w 676275"/>
              <a:gd name="connsiteY4" fmla="*/ 238 h 323850"/>
              <a:gd name="connsiteX5" fmla="*/ 503873 w 676275"/>
              <a:gd name="connsiteY5" fmla="*/ 1191 h 323850"/>
              <a:gd name="connsiteX6" fmla="*/ 556260 w 676275"/>
              <a:gd name="connsiteY6" fmla="*/ 23098 h 323850"/>
              <a:gd name="connsiteX7" fmla="*/ 665798 w 676275"/>
              <a:gd name="connsiteY7" fmla="*/ 131683 h 323850"/>
              <a:gd name="connsiteX8" fmla="*/ 665798 w 676275"/>
              <a:gd name="connsiteY8" fmla="*/ 199311 h 323850"/>
              <a:gd name="connsiteX9" fmla="*/ 556260 w 676275"/>
              <a:gd name="connsiteY9" fmla="*/ 308848 h 323850"/>
              <a:gd name="connsiteX10" fmla="*/ 501015 w 676275"/>
              <a:gd name="connsiteY10" fmla="*/ 331708 h 323850"/>
              <a:gd name="connsiteX11" fmla="*/ 280035 w 676275"/>
              <a:gd name="connsiteY11" fmla="*/ 332661 h 323850"/>
              <a:gd name="connsiteX12" fmla="*/ 541020 w 676275"/>
              <a:gd name="connsiteY12" fmla="*/ 128826 h 323850"/>
              <a:gd name="connsiteX13" fmla="*/ 503873 w 676275"/>
              <a:gd name="connsiteY13" fmla="*/ 166926 h 323850"/>
              <a:gd name="connsiteX14" fmla="*/ 543878 w 676275"/>
              <a:gd name="connsiteY14" fmla="*/ 204073 h 323850"/>
              <a:gd name="connsiteX15" fmla="*/ 580073 w 676275"/>
              <a:gd name="connsiteY15" fmla="*/ 165021 h 323850"/>
              <a:gd name="connsiteX16" fmla="*/ 541020 w 676275"/>
              <a:gd name="connsiteY16" fmla="*/ 128826 h 323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76275" h="323850">
                <a:moveTo>
                  <a:pt x="280035" y="332661"/>
                </a:moveTo>
                <a:cubicBezTo>
                  <a:pt x="206693" y="332661"/>
                  <a:pt x="134303" y="332661"/>
                  <a:pt x="60960" y="332661"/>
                </a:cubicBezTo>
                <a:cubicBezTo>
                  <a:pt x="17145" y="332661"/>
                  <a:pt x="0" y="315516"/>
                  <a:pt x="0" y="272653"/>
                </a:cubicBezTo>
                <a:cubicBezTo>
                  <a:pt x="0" y="201216"/>
                  <a:pt x="0" y="129778"/>
                  <a:pt x="0" y="58341"/>
                </a:cubicBezTo>
                <a:cubicBezTo>
                  <a:pt x="0" y="19288"/>
                  <a:pt x="17145" y="238"/>
                  <a:pt x="56198" y="238"/>
                </a:cubicBezTo>
                <a:cubicBezTo>
                  <a:pt x="205740" y="238"/>
                  <a:pt x="354330" y="-714"/>
                  <a:pt x="503873" y="1191"/>
                </a:cubicBezTo>
                <a:cubicBezTo>
                  <a:pt x="521970" y="1191"/>
                  <a:pt x="541973" y="11668"/>
                  <a:pt x="556260" y="23098"/>
                </a:cubicBezTo>
                <a:cubicBezTo>
                  <a:pt x="594360" y="57388"/>
                  <a:pt x="629603" y="95488"/>
                  <a:pt x="665798" y="131683"/>
                </a:cubicBezTo>
                <a:cubicBezTo>
                  <a:pt x="689610" y="155496"/>
                  <a:pt x="689610" y="175498"/>
                  <a:pt x="665798" y="199311"/>
                </a:cubicBezTo>
                <a:cubicBezTo>
                  <a:pt x="629603" y="236458"/>
                  <a:pt x="592455" y="271701"/>
                  <a:pt x="556260" y="308848"/>
                </a:cubicBezTo>
                <a:cubicBezTo>
                  <a:pt x="541020" y="324088"/>
                  <a:pt x="522923" y="331708"/>
                  <a:pt x="501015" y="331708"/>
                </a:cubicBezTo>
                <a:cubicBezTo>
                  <a:pt x="427673" y="331708"/>
                  <a:pt x="353378" y="332661"/>
                  <a:pt x="280035" y="332661"/>
                </a:cubicBezTo>
                <a:close/>
                <a:moveTo>
                  <a:pt x="541020" y="128826"/>
                </a:moveTo>
                <a:cubicBezTo>
                  <a:pt x="520065" y="128826"/>
                  <a:pt x="503873" y="145971"/>
                  <a:pt x="503873" y="166926"/>
                </a:cubicBezTo>
                <a:cubicBezTo>
                  <a:pt x="503873" y="188833"/>
                  <a:pt x="521970" y="205026"/>
                  <a:pt x="543878" y="204073"/>
                </a:cubicBezTo>
                <a:cubicBezTo>
                  <a:pt x="564833" y="203121"/>
                  <a:pt x="581025" y="185023"/>
                  <a:pt x="580073" y="165021"/>
                </a:cubicBezTo>
                <a:cubicBezTo>
                  <a:pt x="579120" y="144066"/>
                  <a:pt x="561975" y="127873"/>
                  <a:pt x="541020" y="128826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4" name="Rounded Rectangle 5">
            <a:extLst>
              <a:ext uri="{FF2B5EF4-FFF2-40B4-BE49-F238E27FC236}">
                <a16:creationId xmlns:a16="http://schemas.microsoft.com/office/drawing/2014/main" id="{71469DC7-1BFC-43D4-93D6-51A17D36E4E1}"/>
              </a:ext>
            </a:extLst>
          </p:cNvPr>
          <p:cNvSpPr/>
          <p:nvPr/>
        </p:nvSpPr>
        <p:spPr>
          <a:xfrm flipH="1">
            <a:off x="4686123" y="4143001"/>
            <a:ext cx="228374" cy="188395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Teardrop 1">
            <a:extLst>
              <a:ext uri="{FF2B5EF4-FFF2-40B4-BE49-F238E27FC236}">
                <a16:creationId xmlns:a16="http://schemas.microsoft.com/office/drawing/2014/main" id="{2B5B4C53-B9C2-4DE8-92A4-886F19968B23}"/>
              </a:ext>
            </a:extLst>
          </p:cNvPr>
          <p:cNvSpPr/>
          <p:nvPr/>
        </p:nvSpPr>
        <p:spPr>
          <a:xfrm rot="18805991">
            <a:off x="5864014" y="3165751"/>
            <a:ext cx="219734" cy="217441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6" name="Rectangle 36">
            <a:extLst>
              <a:ext uri="{FF2B5EF4-FFF2-40B4-BE49-F238E27FC236}">
                <a16:creationId xmlns:a16="http://schemas.microsoft.com/office/drawing/2014/main" id="{7460A92C-A753-4F46-B6C9-8FF057E4F82D}"/>
              </a:ext>
            </a:extLst>
          </p:cNvPr>
          <p:cNvSpPr/>
          <p:nvPr/>
        </p:nvSpPr>
        <p:spPr>
          <a:xfrm>
            <a:off x="4017895" y="2663570"/>
            <a:ext cx="192689" cy="16107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Chord 15">
            <a:extLst>
              <a:ext uri="{FF2B5EF4-FFF2-40B4-BE49-F238E27FC236}">
                <a16:creationId xmlns:a16="http://schemas.microsoft.com/office/drawing/2014/main" id="{21799878-DA40-48F9-B3D7-3F60968648B3}"/>
              </a:ext>
            </a:extLst>
          </p:cNvPr>
          <p:cNvSpPr/>
          <p:nvPr/>
        </p:nvSpPr>
        <p:spPr>
          <a:xfrm>
            <a:off x="2843869" y="2375037"/>
            <a:ext cx="116102" cy="253134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1405274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rrow: Pentagon 1">
            <a:extLst>
              <a:ext uri="{FF2B5EF4-FFF2-40B4-BE49-F238E27FC236}">
                <a16:creationId xmlns:a16="http://schemas.microsoft.com/office/drawing/2014/main" id="{8B3D9BF0-1183-4AFA-A1D5-BBE021EFDB52}"/>
              </a:ext>
            </a:extLst>
          </p:cNvPr>
          <p:cNvSpPr/>
          <p:nvPr/>
        </p:nvSpPr>
        <p:spPr>
          <a:xfrm>
            <a:off x="0" y="0"/>
            <a:ext cx="6497515" cy="6858000"/>
          </a:xfrm>
          <a:prstGeom prst="homePlate">
            <a:avLst>
              <a:gd name="adj" fmla="val 29026"/>
            </a:avLst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BA64A21-5C61-4144-91D2-1959B272183C}"/>
              </a:ext>
            </a:extLst>
          </p:cNvPr>
          <p:cNvSpPr txBox="1"/>
          <p:nvPr/>
        </p:nvSpPr>
        <p:spPr>
          <a:xfrm>
            <a:off x="774870" y="619946"/>
            <a:ext cx="2476190" cy="304698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sz="3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0234508-6405-4E5F-92A5-5461F2F5F18B}"/>
              </a:ext>
            </a:extLst>
          </p:cNvPr>
          <p:cNvSpPr txBox="1"/>
          <p:nvPr/>
        </p:nvSpPr>
        <p:spPr>
          <a:xfrm>
            <a:off x="774870" y="3876600"/>
            <a:ext cx="43246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Easy to change colors, photos and Text. </a:t>
            </a:r>
          </a:p>
        </p:txBody>
      </p:sp>
      <p:sp>
        <p:nvSpPr>
          <p:cNvPr id="6" name="Text Placeholder 27">
            <a:extLst>
              <a:ext uri="{FF2B5EF4-FFF2-40B4-BE49-F238E27FC236}">
                <a16:creationId xmlns:a16="http://schemas.microsoft.com/office/drawing/2014/main" id="{4EAF31B9-646B-4A8B-B85E-A2EA3AB29166}"/>
              </a:ext>
            </a:extLst>
          </p:cNvPr>
          <p:cNvSpPr txBox="1">
            <a:spLocks/>
          </p:cNvSpPr>
          <p:nvPr/>
        </p:nvSpPr>
        <p:spPr>
          <a:xfrm>
            <a:off x="880378" y="5659107"/>
            <a:ext cx="2597428" cy="432048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400" b="0" dirty="0"/>
              <a:t>INFOGRAPHIC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009BB09-B6A6-4438-B1CD-F7A211C68965}"/>
              </a:ext>
            </a:extLst>
          </p:cNvPr>
          <p:cNvSpPr txBox="1"/>
          <p:nvPr/>
        </p:nvSpPr>
        <p:spPr>
          <a:xfrm>
            <a:off x="6743028" y="325315"/>
            <a:ext cx="484231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4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40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PowerPoint </a:t>
            </a:r>
            <a:r>
              <a:rPr lang="en-US" altLang="ko-KR" sz="4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rPr>
              <a:t>Presentation</a:t>
            </a:r>
            <a:endParaRPr lang="ko-KR" altLang="en-US" sz="40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629628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</a:t>
            </a:r>
            <a:r>
              <a:rPr lang="en-US" dirty="0">
                <a:solidFill>
                  <a:schemeClr val="accent1"/>
                </a:solidFill>
              </a:rPr>
              <a:t>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25F035-A5E2-4B36-8528-254E3D5A071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tx1"/>
                </a:solidFill>
              </a:rPr>
              <a:t>Insert the Sub Title of Your Presentation</a:t>
            </a:r>
            <a:endParaRPr lang="ko-KR" altLang="en-US" dirty="0">
              <a:solidFill>
                <a:schemeClr val="tx1"/>
              </a:solidFill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77A9B54B-E5E3-4323-96AB-BB518901115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8041096"/>
              </p:ext>
            </p:extLst>
          </p:nvPr>
        </p:nvGraphicFramePr>
        <p:xfrm>
          <a:off x="920218" y="1831732"/>
          <a:ext cx="10369694" cy="430133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213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4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983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983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44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291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1357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9440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0983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63249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194400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336899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</a:tblGrid>
              <a:tr h="1019072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5827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882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 PowerPoint Presentation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 PowerPoint Presentation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 PowerPoint Presentation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 PowerPoint Presentation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76143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Presentations. 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Presentations.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Presentations.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imply impress your audience and add a unique zing and appeal to your Presentations.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2831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$29.99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$14.99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$10.99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$9.99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" name="Rectangle 16">
            <a:extLst>
              <a:ext uri="{FF2B5EF4-FFF2-40B4-BE49-F238E27FC236}">
                <a16:creationId xmlns:a16="http://schemas.microsoft.com/office/drawing/2014/main" id="{D7DFCFAA-4D2C-49FA-B1F0-0805D156E2DB}"/>
              </a:ext>
            </a:extLst>
          </p:cNvPr>
          <p:cNvSpPr/>
          <p:nvPr/>
        </p:nvSpPr>
        <p:spPr>
          <a:xfrm rot="2700000">
            <a:off x="4690888" y="2008034"/>
            <a:ext cx="347668" cy="6233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1A2891F7-7732-48F4-A7CF-318F3D70C04E}"/>
              </a:ext>
            </a:extLst>
          </p:cNvPr>
          <p:cNvSpPr/>
          <p:nvPr/>
        </p:nvSpPr>
        <p:spPr>
          <a:xfrm>
            <a:off x="1970912" y="2118076"/>
            <a:ext cx="430745" cy="403216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" name="Oval 7">
            <a:extLst>
              <a:ext uri="{FF2B5EF4-FFF2-40B4-BE49-F238E27FC236}">
                <a16:creationId xmlns:a16="http://schemas.microsoft.com/office/drawing/2014/main" id="{B208937F-3DAC-4FA3-9A16-D7D14229758D}"/>
              </a:ext>
            </a:extLst>
          </p:cNvPr>
          <p:cNvSpPr/>
          <p:nvPr/>
        </p:nvSpPr>
        <p:spPr>
          <a:xfrm>
            <a:off x="7135405" y="2083516"/>
            <a:ext cx="472339" cy="47233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" name="Rounded Rectangle 27">
            <a:extLst>
              <a:ext uri="{FF2B5EF4-FFF2-40B4-BE49-F238E27FC236}">
                <a16:creationId xmlns:a16="http://schemas.microsoft.com/office/drawing/2014/main" id="{ABF9EE2F-B594-4D29-9BF4-9954609D25B5}"/>
              </a:ext>
            </a:extLst>
          </p:cNvPr>
          <p:cNvSpPr/>
          <p:nvPr/>
        </p:nvSpPr>
        <p:spPr>
          <a:xfrm>
            <a:off x="9768203" y="2145746"/>
            <a:ext cx="452887" cy="347878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6565406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Group 31">
            <a:extLst>
              <a:ext uri="{FF2B5EF4-FFF2-40B4-BE49-F238E27FC236}">
                <a16:creationId xmlns:a16="http://schemas.microsoft.com/office/drawing/2014/main" id="{02570B4D-C4B5-4514-B1F6-E0B5F733B96C}"/>
              </a:ext>
            </a:extLst>
          </p:cNvPr>
          <p:cNvGrpSpPr/>
          <p:nvPr/>
        </p:nvGrpSpPr>
        <p:grpSpPr>
          <a:xfrm>
            <a:off x="710982" y="1733603"/>
            <a:ext cx="2399601" cy="4478673"/>
            <a:chOff x="3501573" y="3178068"/>
            <a:chExt cx="1340594" cy="2737840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AC17FF3C-201B-49A4-BC25-4FAA722FA7FE}"/>
                </a:ext>
              </a:extLst>
            </p:cNvPr>
            <p:cNvSpPr/>
            <p:nvPr/>
          </p:nvSpPr>
          <p:spPr>
            <a:xfrm>
              <a:off x="3504728" y="3612346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FDFDA22F-81CD-4D3F-8F89-D3ED1195AC03}"/>
                </a:ext>
              </a:extLst>
            </p:cNvPr>
            <p:cNvSpPr/>
            <p:nvPr/>
          </p:nvSpPr>
          <p:spPr>
            <a:xfrm>
              <a:off x="3501573" y="3832632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9ED055DC-FB23-4D60-A2CE-D8D8571F30E9}"/>
                </a:ext>
              </a:extLst>
            </p:cNvPr>
            <p:cNvSpPr/>
            <p:nvPr/>
          </p:nvSpPr>
          <p:spPr>
            <a:xfrm>
              <a:off x="4776089" y="3829487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9526" y="65246"/>
                    <a:pt x="16669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CACC5D63-AAE5-4D99-B12F-B9F22E591615}"/>
                </a:ext>
              </a:extLst>
            </p:cNvPr>
            <p:cNvSpPr/>
            <p:nvPr/>
          </p:nvSpPr>
          <p:spPr>
            <a:xfrm>
              <a:off x="3520451" y="3178068"/>
              <a:ext cx="1321716" cy="2737840"/>
            </a:xfrm>
            <a:custGeom>
              <a:avLst/>
              <a:gdLst>
                <a:gd name="connsiteX0" fmla="*/ 350044 w 400050"/>
                <a:gd name="connsiteY0" fmla="*/ 7144 h 828675"/>
                <a:gd name="connsiteX1" fmla="*/ 53816 w 400050"/>
                <a:gd name="connsiteY1" fmla="*/ 7144 h 828675"/>
                <a:gd name="connsiteX2" fmla="*/ 7144 w 400050"/>
                <a:gd name="connsiteY2" fmla="*/ 53816 h 828675"/>
                <a:gd name="connsiteX3" fmla="*/ 7144 w 400050"/>
                <a:gd name="connsiteY3" fmla="*/ 781526 h 828675"/>
                <a:gd name="connsiteX4" fmla="*/ 53816 w 400050"/>
                <a:gd name="connsiteY4" fmla="*/ 828199 h 828675"/>
                <a:gd name="connsiteX5" fmla="*/ 350044 w 400050"/>
                <a:gd name="connsiteY5" fmla="*/ 828199 h 828675"/>
                <a:gd name="connsiteX6" fmla="*/ 396716 w 400050"/>
                <a:gd name="connsiteY6" fmla="*/ 781526 h 828675"/>
                <a:gd name="connsiteX7" fmla="*/ 396716 w 400050"/>
                <a:gd name="connsiteY7" fmla="*/ 53816 h 828675"/>
                <a:gd name="connsiteX8" fmla="*/ 350044 w 400050"/>
                <a:gd name="connsiteY8" fmla="*/ 7144 h 828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0050" h="828675">
                  <a:moveTo>
                    <a:pt x="350044" y="7144"/>
                  </a:moveTo>
                  <a:lnTo>
                    <a:pt x="53816" y="7144"/>
                  </a:lnTo>
                  <a:cubicBezTo>
                    <a:pt x="28099" y="7144"/>
                    <a:pt x="7144" y="28099"/>
                    <a:pt x="7144" y="53816"/>
                  </a:cubicBezTo>
                  <a:lnTo>
                    <a:pt x="7144" y="781526"/>
                  </a:lnTo>
                  <a:cubicBezTo>
                    <a:pt x="7144" y="807244"/>
                    <a:pt x="28099" y="828199"/>
                    <a:pt x="53816" y="828199"/>
                  </a:cubicBezTo>
                  <a:lnTo>
                    <a:pt x="350044" y="828199"/>
                  </a:lnTo>
                  <a:cubicBezTo>
                    <a:pt x="375761" y="828199"/>
                    <a:pt x="396716" y="807244"/>
                    <a:pt x="396716" y="781526"/>
                  </a:cubicBezTo>
                  <a:lnTo>
                    <a:pt x="396716" y="53816"/>
                  </a:lnTo>
                  <a:cubicBezTo>
                    <a:pt x="396716" y="28099"/>
                    <a:pt x="375761" y="7144"/>
                    <a:pt x="350044" y="71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09C69A84-6DC4-49C8-90AB-5BAB856618B4}"/>
                </a:ext>
              </a:extLst>
            </p:cNvPr>
            <p:cNvSpPr/>
            <p:nvPr/>
          </p:nvSpPr>
          <p:spPr>
            <a:xfrm>
              <a:off x="3529897" y="3190651"/>
              <a:ext cx="1290246" cy="2706371"/>
            </a:xfrm>
            <a:custGeom>
              <a:avLst/>
              <a:gdLst>
                <a:gd name="connsiteX0" fmla="*/ 345281 w 390525"/>
                <a:gd name="connsiteY0" fmla="*/ 7144 h 819150"/>
                <a:gd name="connsiteX1" fmla="*/ 52864 w 390525"/>
                <a:gd name="connsiteY1" fmla="*/ 7144 h 819150"/>
                <a:gd name="connsiteX2" fmla="*/ 7144 w 390525"/>
                <a:gd name="connsiteY2" fmla="*/ 52864 h 819150"/>
                <a:gd name="connsiteX3" fmla="*/ 7144 w 390525"/>
                <a:gd name="connsiteY3" fmla="*/ 772954 h 819150"/>
                <a:gd name="connsiteX4" fmla="*/ 52864 w 390525"/>
                <a:gd name="connsiteY4" fmla="*/ 818674 h 819150"/>
                <a:gd name="connsiteX5" fmla="*/ 345281 w 390525"/>
                <a:gd name="connsiteY5" fmla="*/ 818674 h 819150"/>
                <a:gd name="connsiteX6" fmla="*/ 391001 w 390525"/>
                <a:gd name="connsiteY6" fmla="*/ 772954 h 819150"/>
                <a:gd name="connsiteX7" fmla="*/ 391001 w 390525"/>
                <a:gd name="connsiteY7" fmla="*/ 52864 h 819150"/>
                <a:gd name="connsiteX8" fmla="*/ 345281 w 390525"/>
                <a:gd name="connsiteY8" fmla="*/ 7144 h 819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0525" h="819150">
                  <a:moveTo>
                    <a:pt x="345281" y="7144"/>
                  </a:moveTo>
                  <a:lnTo>
                    <a:pt x="52864" y="7144"/>
                  </a:lnTo>
                  <a:cubicBezTo>
                    <a:pt x="27146" y="7144"/>
                    <a:pt x="7144" y="27146"/>
                    <a:pt x="7144" y="52864"/>
                  </a:cubicBezTo>
                  <a:lnTo>
                    <a:pt x="7144" y="772954"/>
                  </a:lnTo>
                  <a:cubicBezTo>
                    <a:pt x="7144" y="798671"/>
                    <a:pt x="27146" y="818674"/>
                    <a:pt x="52864" y="818674"/>
                  </a:cubicBezTo>
                  <a:lnTo>
                    <a:pt x="345281" y="818674"/>
                  </a:lnTo>
                  <a:cubicBezTo>
                    <a:pt x="370999" y="818674"/>
                    <a:pt x="391001" y="798671"/>
                    <a:pt x="391001" y="772954"/>
                  </a:cubicBezTo>
                  <a:lnTo>
                    <a:pt x="391001" y="52864"/>
                  </a:lnTo>
                  <a:cubicBezTo>
                    <a:pt x="391001" y="28099"/>
                    <a:pt x="370046" y="7144"/>
                    <a:pt x="345281" y="7144"/>
                  </a:cubicBezTo>
                  <a:close/>
                </a:path>
              </a:pathLst>
            </a:custGeom>
            <a:solidFill>
              <a:srgbClr val="1A1A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D93C849E-7D58-41B1-AA13-0152E6D9A5E1}"/>
                </a:ext>
              </a:extLst>
            </p:cNvPr>
            <p:cNvSpPr/>
            <p:nvPr/>
          </p:nvSpPr>
          <p:spPr>
            <a:xfrm>
              <a:off x="3627447" y="3596610"/>
              <a:ext cx="1101430" cy="1951104"/>
            </a:xfrm>
            <a:custGeom>
              <a:avLst/>
              <a:gdLst>
                <a:gd name="connsiteX0" fmla="*/ 7144 w 333375"/>
                <a:gd name="connsiteY0" fmla="*/ 7144 h 590550"/>
                <a:gd name="connsiteX1" fmla="*/ 331946 w 333375"/>
                <a:gd name="connsiteY1" fmla="*/ 7144 h 590550"/>
                <a:gd name="connsiteX2" fmla="*/ 331946 w 333375"/>
                <a:gd name="connsiteY2" fmla="*/ 586264 h 590550"/>
                <a:gd name="connsiteX3" fmla="*/ 7144 w 333375"/>
                <a:gd name="connsiteY3" fmla="*/ 586264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3375" h="590550">
                  <a:moveTo>
                    <a:pt x="7144" y="7144"/>
                  </a:moveTo>
                  <a:lnTo>
                    <a:pt x="331946" y="7144"/>
                  </a:lnTo>
                  <a:lnTo>
                    <a:pt x="331946" y="586264"/>
                  </a:lnTo>
                  <a:lnTo>
                    <a:pt x="7144" y="58626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146A0E1F-9561-46A3-A778-19B09DA357E2}"/>
                </a:ext>
              </a:extLst>
            </p:cNvPr>
            <p:cNvGrpSpPr/>
            <p:nvPr/>
          </p:nvGrpSpPr>
          <p:grpSpPr>
            <a:xfrm>
              <a:off x="4092761" y="5635852"/>
              <a:ext cx="164520" cy="173080"/>
              <a:chOff x="6772303" y="6038214"/>
              <a:chExt cx="140650" cy="147968"/>
            </a:xfrm>
          </p:grpSpPr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id="{3674B838-3AEF-4BD6-82DA-AF554763E9B5}"/>
                  </a:ext>
                </a:extLst>
              </p:cNvPr>
              <p:cNvSpPr/>
              <p:nvPr/>
            </p:nvSpPr>
            <p:spPr>
              <a:xfrm>
                <a:off x="6772303" y="6038214"/>
                <a:ext cx="140650" cy="147968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Oval 43">
                <a:extLst>
                  <a:ext uri="{FF2B5EF4-FFF2-40B4-BE49-F238E27FC236}">
                    <a16:creationId xmlns:a16="http://schemas.microsoft.com/office/drawing/2014/main" id="{151C9DF5-B4DB-4F4A-8DEB-AB4E1D056186}"/>
                  </a:ext>
                </a:extLst>
              </p:cNvPr>
              <p:cNvSpPr/>
              <p:nvPr/>
            </p:nvSpPr>
            <p:spPr>
              <a:xfrm>
                <a:off x="6807465" y="6071635"/>
                <a:ext cx="70326" cy="8118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EC52449B-4B95-4851-BE2D-CE23DD543F85}"/>
                </a:ext>
              </a:extLst>
            </p:cNvPr>
            <p:cNvSpPr/>
            <p:nvPr/>
          </p:nvSpPr>
          <p:spPr>
            <a:xfrm>
              <a:off x="3821102" y="3628406"/>
              <a:ext cx="906450" cy="1887518"/>
            </a:xfrm>
            <a:custGeom>
              <a:avLst/>
              <a:gdLst>
                <a:gd name="connsiteX0" fmla="*/ 614149 w 1119116"/>
                <a:gd name="connsiteY0" fmla="*/ 0 h 2330356"/>
                <a:gd name="connsiteX1" fmla="*/ 1115704 w 1119116"/>
                <a:gd name="connsiteY1" fmla="*/ 6824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  <a:gd name="connsiteX0" fmla="*/ 614149 w 1119116"/>
                <a:gd name="connsiteY0" fmla="*/ 0 h 2330356"/>
                <a:gd name="connsiteX1" fmla="*/ 1115704 w 1119116"/>
                <a:gd name="connsiteY1" fmla="*/ 3412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9116" h="2330356">
                  <a:moveTo>
                    <a:pt x="614149" y="0"/>
                  </a:moveTo>
                  <a:lnTo>
                    <a:pt x="1115704" y="3412"/>
                  </a:lnTo>
                  <a:cubicBezTo>
                    <a:pt x="1116841" y="777923"/>
                    <a:pt x="1117979" y="1555845"/>
                    <a:pt x="1119116" y="2330356"/>
                  </a:cubicBezTo>
                  <a:lnTo>
                    <a:pt x="0" y="2330356"/>
                  </a:lnTo>
                  <a:lnTo>
                    <a:pt x="614149" y="0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41" name="Rectangle: Rounded Corners 40">
              <a:extLst>
                <a:ext uri="{FF2B5EF4-FFF2-40B4-BE49-F238E27FC236}">
                  <a16:creationId xmlns:a16="http://schemas.microsoft.com/office/drawing/2014/main" id="{80C63D49-390F-40E4-89D9-52C7E413862A}"/>
                </a:ext>
              </a:extLst>
            </p:cNvPr>
            <p:cNvSpPr/>
            <p:nvPr/>
          </p:nvSpPr>
          <p:spPr>
            <a:xfrm>
              <a:off x="4058661" y="3449093"/>
              <a:ext cx="254255" cy="58393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EA7E82EE-E04C-4007-892A-C7795A488488}"/>
                </a:ext>
              </a:extLst>
            </p:cNvPr>
            <p:cNvSpPr/>
            <p:nvPr/>
          </p:nvSpPr>
          <p:spPr>
            <a:xfrm>
              <a:off x="3922825" y="3449093"/>
              <a:ext cx="58393" cy="58393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</a:t>
            </a:r>
            <a:r>
              <a:rPr lang="en-US" dirty="0">
                <a:solidFill>
                  <a:schemeClr val="accent1"/>
                </a:solidFill>
              </a:rPr>
              <a:t>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25F035-A5E2-4B36-8528-254E3D5A071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tx1"/>
                </a:solidFill>
              </a:rPr>
              <a:t>Insert the Sub Title of Your Presentation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C06F1A-4680-4C3A-B7E9-34D2F7240380}"/>
              </a:ext>
            </a:extLst>
          </p:cNvPr>
          <p:cNvSpPr txBox="1"/>
          <p:nvPr/>
        </p:nvSpPr>
        <p:spPr>
          <a:xfrm>
            <a:off x="1098402" y="2675334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Media Network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5AF47B5-2B6B-48F4-8A4F-801A9C5EC5FD}"/>
              </a:ext>
            </a:extLst>
          </p:cNvPr>
          <p:cNvSpPr txBox="1"/>
          <p:nvPr/>
        </p:nvSpPr>
        <p:spPr>
          <a:xfrm>
            <a:off x="1098402" y="4778324"/>
            <a:ext cx="17281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 Here</a:t>
            </a:r>
          </a:p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Example Text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E4C739B-919C-49C6-9E07-05638ECAE1A6}"/>
              </a:ext>
            </a:extLst>
          </p:cNvPr>
          <p:cNvCxnSpPr>
            <a:cxnSpLocks/>
            <a:endCxn id="10" idx="1"/>
          </p:cNvCxnSpPr>
          <p:nvPr/>
        </p:nvCxnSpPr>
        <p:spPr>
          <a:xfrm flipV="1">
            <a:off x="1980082" y="2179296"/>
            <a:ext cx="2534971" cy="137442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0D631FA-BB3D-4099-AD54-5ED959FDEF2B}"/>
              </a:ext>
            </a:extLst>
          </p:cNvPr>
          <p:cNvCxnSpPr>
            <a:cxnSpLocks/>
            <a:endCxn id="14" idx="1"/>
          </p:cNvCxnSpPr>
          <p:nvPr/>
        </p:nvCxnSpPr>
        <p:spPr>
          <a:xfrm flipV="1">
            <a:off x="2178061" y="3325608"/>
            <a:ext cx="2336992" cy="538905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8708ED5-4FE6-4413-A6D6-243DDD5EA933}"/>
              </a:ext>
            </a:extLst>
          </p:cNvPr>
          <p:cNvCxnSpPr>
            <a:cxnSpLocks/>
            <a:endCxn id="22" idx="1"/>
          </p:cNvCxnSpPr>
          <p:nvPr/>
        </p:nvCxnSpPr>
        <p:spPr>
          <a:xfrm>
            <a:off x="2283069" y="4156899"/>
            <a:ext cx="2231984" cy="315019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EF111B96-96F3-4695-A64D-783CC7B28E6A}"/>
              </a:ext>
            </a:extLst>
          </p:cNvPr>
          <p:cNvSpPr txBox="1"/>
          <p:nvPr/>
        </p:nvSpPr>
        <p:spPr>
          <a:xfrm>
            <a:off x="4515053" y="1886908"/>
            <a:ext cx="17157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chemeClr val="accent3"/>
                </a:solidFill>
              </a:rPr>
              <a:t>34,800</a:t>
            </a:r>
          </a:p>
        </p:txBody>
      </p:sp>
      <p:grpSp>
        <p:nvGrpSpPr>
          <p:cNvPr id="11" name="그룹 1">
            <a:extLst>
              <a:ext uri="{FF2B5EF4-FFF2-40B4-BE49-F238E27FC236}">
                <a16:creationId xmlns:a16="http://schemas.microsoft.com/office/drawing/2014/main" id="{CA8E3655-5C40-42F0-B48D-00A7F70675F9}"/>
              </a:ext>
            </a:extLst>
          </p:cNvPr>
          <p:cNvGrpSpPr/>
          <p:nvPr/>
        </p:nvGrpSpPr>
        <p:grpSpPr>
          <a:xfrm>
            <a:off x="7488114" y="1730654"/>
            <a:ext cx="4097216" cy="897285"/>
            <a:chOff x="6888088" y="2012008"/>
            <a:chExt cx="2880320" cy="897285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4A4C7FF-C294-46A2-82E0-AAACA3AD64C8}"/>
                </a:ext>
              </a:extLst>
            </p:cNvPr>
            <p:cNvSpPr txBox="1"/>
            <p:nvPr/>
          </p:nvSpPr>
          <p:spPr>
            <a:xfrm>
              <a:off x="6888088" y="2012008"/>
              <a:ext cx="2880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014C87C-A614-4ADC-9067-ADBFA254FCB3}"/>
                </a:ext>
              </a:extLst>
            </p:cNvPr>
            <p:cNvSpPr txBox="1"/>
            <p:nvPr/>
          </p:nvSpPr>
          <p:spPr>
            <a:xfrm>
              <a:off x="6888088" y="2262962"/>
              <a:ext cx="28803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8BF1350A-7898-45AA-9580-50F19ED59996}"/>
              </a:ext>
            </a:extLst>
          </p:cNvPr>
          <p:cNvSpPr txBox="1"/>
          <p:nvPr/>
        </p:nvSpPr>
        <p:spPr>
          <a:xfrm>
            <a:off x="4515053" y="3033220"/>
            <a:ext cx="17157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chemeClr val="accent2"/>
                </a:solidFill>
              </a:rPr>
              <a:t>25,600</a:t>
            </a:r>
          </a:p>
        </p:txBody>
      </p:sp>
      <p:grpSp>
        <p:nvGrpSpPr>
          <p:cNvPr id="15" name="그룹 2">
            <a:extLst>
              <a:ext uri="{FF2B5EF4-FFF2-40B4-BE49-F238E27FC236}">
                <a16:creationId xmlns:a16="http://schemas.microsoft.com/office/drawing/2014/main" id="{7DBC1B36-F617-4606-BC3B-D700AEA86F23}"/>
              </a:ext>
            </a:extLst>
          </p:cNvPr>
          <p:cNvGrpSpPr/>
          <p:nvPr/>
        </p:nvGrpSpPr>
        <p:grpSpPr>
          <a:xfrm>
            <a:off x="7488114" y="2876966"/>
            <a:ext cx="4097216" cy="897285"/>
            <a:chOff x="6888088" y="3198441"/>
            <a:chExt cx="2880320" cy="897285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4382A03-B64B-43A8-85FC-9A61410D5F4A}"/>
                </a:ext>
              </a:extLst>
            </p:cNvPr>
            <p:cNvSpPr txBox="1"/>
            <p:nvPr/>
          </p:nvSpPr>
          <p:spPr>
            <a:xfrm>
              <a:off x="6888088" y="3198441"/>
              <a:ext cx="2880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C9F9E52-252F-4290-BDF5-5D57E0F7E9D5}"/>
                </a:ext>
              </a:extLst>
            </p:cNvPr>
            <p:cNvSpPr txBox="1"/>
            <p:nvPr/>
          </p:nvSpPr>
          <p:spPr>
            <a:xfrm>
              <a:off x="6888088" y="3449395"/>
              <a:ext cx="28803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FE30611A-0B8D-4D00-884F-ECB2DF0CE8BE}"/>
              </a:ext>
            </a:extLst>
          </p:cNvPr>
          <p:cNvSpPr txBox="1"/>
          <p:nvPr/>
        </p:nvSpPr>
        <p:spPr>
          <a:xfrm>
            <a:off x="4515053" y="5325842"/>
            <a:ext cx="17157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chemeClr val="accent1"/>
                </a:solidFill>
              </a:rPr>
              <a:t>14,200</a:t>
            </a:r>
          </a:p>
        </p:txBody>
      </p:sp>
      <p:grpSp>
        <p:nvGrpSpPr>
          <p:cNvPr id="19" name="그룹 6">
            <a:extLst>
              <a:ext uri="{FF2B5EF4-FFF2-40B4-BE49-F238E27FC236}">
                <a16:creationId xmlns:a16="http://schemas.microsoft.com/office/drawing/2014/main" id="{B9B60682-4BFB-4837-B3DF-AD2EF86C8FAC}"/>
              </a:ext>
            </a:extLst>
          </p:cNvPr>
          <p:cNvGrpSpPr/>
          <p:nvPr/>
        </p:nvGrpSpPr>
        <p:grpSpPr>
          <a:xfrm>
            <a:off x="7488114" y="5169589"/>
            <a:ext cx="4097216" cy="897285"/>
            <a:chOff x="6888088" y="4413449"/>
            <a:chExt cx="2880320" cy="897285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B23BFBB-98A4-4778-BF88-D5BAD0F01AA1}"/>
                </a:ext>
              </a:extLst>
            </p:cNvPr>
            <p:cNvSpPr txBox="1"/>
            <p:nvPr/>
          </p:nvSpPr>
          <p:spPr>
            <a:xfrm>
              <a:off x="6888088" y="4413449"/>
              <a:ext cx="2880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5007321-7A77-46A9-92FA-C22ED0BC8263}"/>
                </a:ext>
              </a:extLst>
            </p:cNvPr>
            <p:cNvSpPr txBox="1"/>
            <p:nvPr/>
          </p:nvSpPr>
          <p:spPr>
            <a:xfrm>
              <a:off x="6888088" y="4664403"/>
              <a:ext cx="28803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98A5F99B-6FA2-4359-9B64-BED1ADA9D8F1}"/>
              </a:ext>
            </a:extLst>
          </p:cNvPr>
          <p:cNvSpPr txBox="1"/>
          <p:nvPr/>
        </p:nvSpPr>
        <p:spPr>
          <a:xfrm>
            <a:off x="4515053" y="4179530"/>
            <a:ext cx="17157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chemeClr val="accent2"/>
                </a:solidFill>
              </a:rPr>
              <a:t>25,600</a:t>
            </a:r>
          </a:p>
        </p:txBody>
      </p:sp>
      <p:grpSp>
        <p:nvGrpSpPr>
          <p:cNvPr id="23" name="그룹 40">
            <a:extLst>
              <a:ext uri="{FF2B5EF4-FFF2-40B4-BE49-F238E27FC236}">
                <a16:creationId xmlns:a16="http://schemas.microsoft.com/office/drawing/2014/main" id="{2FF74EFB-FEA6-431B-BD84-2D767FE58FB5}"/>
              </a:ext>
            </a:extLst>
          </p:cNvPr>
          <p:cNvGrpSpPr/>
          <p:nvPr/>
        </p:nvGrpSpPr>
        <p:grpSpPr>
          <a:xfrm>
            <a:off x="7488114" y="4023277"/>
            <a:ext cx="4097216" cy="897285"/>
            <a:chOff x="6888088" y="3198441"/>
            <a:chExt cx="2880320" cy="897285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CFB8DB9-D431-4BDF-BB22-4E2ED3619C2C}"/>
                </a:ext>
              </a:extLst>
            </p:cNvPr>
            <p:cNvSpPr txBox="1"/>
            <p:nvPr/>
          </p:nvSpPr>
          <p:spPr>
            <a:xfrm>
              <a:off x="6888088" y="3198441"/>
              <a:ext cx="2880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4E70817-E420-49BD-A709-39A01B42EE7D}"/>
                </a:ext>
              </a:extLst>
            </p:cNvPr>
            <p:cNvSpPr txBox="1"/>
            <p:nvPr/>
          </p:nvSpPr>
          <p:spPr>
            <a:xfrm>
              <a:off x="6888088" y="3449395"/>
              <a:ext cx="28803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26" name="Straight Connector 26">
            <a:extLst>
              <a:ext uri="{FF2B5EF4-FFF2-40B4-BE49-F238E27FC236}">
                <a16:creationId xmlns:a16="http://schemas.microsoft.com/office/drawing/2014/main" id="{16603911-05EA-4E4E-97A5-D612C18D1C81}"/>
              </a:ext>
            </a:extLst>
          </p:cNvPr>
          <p:cNvCxnSpPr>
            <a:cxnSpLocks/>
            <a:endCxn id="18" idx="1"/>
          </p:cNvCxnSpPr>
          <p:nvPr/>
        </p:nvCxnSpPr>
        <p:spPr>
          <a:xfrm>
            <a:off x="2529253" y="4426048"/>
            <a:ext cx="1985800" cy="1192182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7" name="SmartArt Placeholder 13">
            <a:extLst>
              <a:ext uri="{FF2B5EF4-FFF2-40B4-BE49-F238E27FC236}">
                <a16:creationId xmlns:a16="http://schemas.microsoft.com/office/drawing/2014/main" id="{B8CED6D3-C76A-433B-8040-EBA2E36BD71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98066707"/>
              </p:ext>
            </p:extLst>
          </p:nvPr>
        </p:nvGraphicFramePr>
        <p:xfrm>
          <a:off x="1196305" y="3283800"/>
          <a:ext cx="1532386" cy="13477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28" name="Straight Connector 26">
            <a:extLst>
              <a:ext uri="{FF2B5EF4-FFF2-40B4-BE49-F238E27FC236}">
                <a16:creationId xmlns:a16="http://schemas.microsoft.com/office/drawing/2014/main" id="{771D6A00-11E1-45A4-949D-BEF5CF75715F}"/>
              </a:ext>
            </a:extLst>
          </p:cNvPr>
          <p:cNvCxnSpPr>
            <a:cxnSpLocks/>
            <a:stCxn id="10" idx="3"/>
          </p:cNvCxnSpPr>
          <p:nvPr/>
        </p:nvCxnSpPr>
        <p:spPr>
          <a:xfrm>
            <a:off x="6230815" y="2179296"/>
            <a:ext cx="1188000" cy="1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6">
            <a:extLst>
              <a:ext uri="{FF2B5EF4-FFF2-40B4-BE49-F238E27FC236}">
                <a16:creationId xmlns:a16="http://schemas.microsoft.com/office/drawing/2014/main" id="{CEAE0707-CD1D-4EE4-851D-E6A57F337755}"/>
              </a:ext>
            </a:extLst>
          </p:cNvPr>
          <p:cNvCxnSpPr>
            <a:cxnSpLocks/>
            <a:stCxn id="14" idx="3"/>
          </p:cNvCxnSpPr>
          <p:nvPr/>
        </p:nvCxnSpPr>
        <p:spPr>
          <a:xfrm>
            <a:off x="6230815" y="3325608"/>
            <a:ext cx="1188000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6">
            <a:extLst>
              <a:ext uri="{FF2B5EF4-FFF2-40B4-BE49-F238E27FC236}">
                <a16:creationId xmlns:a16="http://schemas.microsoft.com/office/drawing/2014/main" id="{904DE259-9B7F-45C4-9575-2EB0707352D1}"/>
              </a:ext>
            </a:extLst>
          </p:cNvPr>
          <p:cNvCxnSpPr>
            <a:cxnSpLocks/>
            <a:stCxn id="22" idx="3"/>
          </p:cNvCxnSpPr>
          <p:nvPr/>
        </p:nvCxnSpPr>
        <p:spPr>
          <a:xfrm>
            <a:off x="6230815" y="4471918"/>
            <a:ext cx="1188000" cy="1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26">
            <a:extLst>
              <a:ext uri="{FF2B5EF4-FFF2-40B4-BE49-F238E27FC236}">
                <a16:creationId xmlns:a16="http://schemas.microsoft.com/office/drawing/2014/main" id="{ABF70C81-1EE5-49ED-AE7D-2E5A95735C52}"/>
              </a:ext>
            </a:extLst>
          </p:cNvPr>
          <p:cNvCxnSpPr>
            <a:cxnSpLocks/>
            <a:stCxn id="18" idx="3"/>
          </p:cNvCxnSpPr>
          <p:nvPr/>
        </p:nvCxnSpPr>
        <p:spPr>
          <a:xfrm>
            <a:off x="6230815" y="5618230"/>
            <a:ext cx="1188000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720364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1BC4A7A4-E9EA-4B68-BFF7-ED63F62AE4A1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6096000" y="743265"/>
            <a:ext cx="5991222" cy="5991222"/>
          </a:xfrm>
        </p:spPr>
      </p:sp>
      <p:sp>
        <p:nvSpPr>
          <p:cNvPr id="21" name="Diamond 20">
            <a:extLst>
              <a:ext uri="{FF2B5EF4-FFF2-40B4-BE49-F238E27FC236}">
                <a16:creationId xmlns:a16="http://schemas.microsoft.com/office/drawing/2014/main" id="{B18255F3-AC13-4662-871C-B4C350987BBF}"/>
              </a:ext>
            </a:extLst>
          </p:cNvPr>
          <p:cNvSpPr/>
          <p:nvPr/>
        </p:nvSpPr>
        <p:spPr>
          <a:xfrm>
            <a:off x="6096000" y="743265"/>
            <a:ext cx="5991223" cy="5991223"/>
          </a:xfrm>
          <a:prstGeom prst="diamond">
            <a:avLst/>
          </a:prstGeom>
          <a:solidFill>
            <a:schemeClr val="accent1"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43249FAB-8B36-4FCB-9C74-B0EF9AB13A32}"/>
              </a:ext>
            </a:extLst>
          </p:cNvPr>
          <p:cNvGrpSpPr/>
          <p:nvPr/>
        </p:nvGrpSpPr>
        <p:grpSpPr>
          <a:xfrm>
            <a:off x="7921499" y="3575631"/>
            <a:ext cx="2326964" cy="1524809"/>
            <a:chOff x="596176" y="4031204"/>
            <a:chExt cx="2967129" cy="1524807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805773D-1A19-4C78-ABD6-CC9FD4AB4209}"/>
                </a:ext>
              </a:extLst>
            </p:cNvPr>
            <p:cNvSpPr txBox="1"/>
            <p:nvPr/>
          </p:nvSpPr>
          <p:spPr>
            <a:xfrm>
              <a:off x="596176" y="4355683"/>
              <a:ext cx="2967129" cy="1200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9348806-6B59-49BC-94C5-DFC5B970704E}"/>
                </a:ext>
              </a:extLst>
            </p:cNvPr>
            <p:cNvSpPr txBox="1"/>
            <p:nvPr/>
          </p:nvSpPr>
          <p:spPr>
            <a:xfrm>
              <a:off x="596176" y="4031204"/>
              <a:ext cx="296712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A09694FA-BBF8-48D0-AC6E-D9000C436885}"/>
              </a:ext>
            </a:extLst>
          </p:cNvPr>
          <p:cNvSpPr txBox="1"/>
          <p:nvPr/>
        </p:nvSpPr>
        <p:spPr>
          <a:xfrm flipH="1">
            <a:off x="878894" y="784094"/>
            <a:ext cx="41525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</a:t>
            </a:r>
            <a:r>
              <a:rPr lang="ko-KR" altLang="en-US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Portfolio</a:t>
            </a:r>
          </a:p>
          <a:p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863FA71-611C-4473-ADBF-033924A5006D}"/>
              </a:ext>
            </a:extLst>
          </p:cNvPr>
          <p:cNvSpPr txBox="1"/>
          <p:nvPr/>
        </p:nvSpPr>
        <p:spPr>
          <a:xfrm>
            <a:off x="878894" y="3003998"/>
            <a:ext cx="415256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43FB38F-85F0-4DBD-8D8D-0D73F39569E4}"/>
              </a:ext>
            </a:extLst>
          </p:cNvPr>
          <p:cNvSpPr txBox="1"/>
          <p:nvPr/>
        </p:nvSpPr>
        <p:spPr>
          <a:xfrm>
            <a:off x="878894" y="2234084"/>
            <a:ext cx="41525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2" name="Text Placeholder 2">
            <a:extLst>
              <a:ext uri="{FF2B5EF4-FFF2-40B4-BE49-F238E27FC236}">
                <a16:creationId xmlns:a16="http://schemas.microsoft.com/office/drawing/2014/main" id="{81DCEB1F-C888-4D3F-84E9-CEC4F57ED048}"/>
              </a:ext>
            </a:extLst>
          </p:cNvPr>
          <p:cNvSpPr txBox="1">
            <a:spLocks/>
          </p:cNvSpPr>
          <p:nvPr/>
        </p:nvSpPr>
        <p:spPr>
          <a:xfrm>
            <a:off x="919729" y="471794"/>
            <a:ext cx="3096000" cy="396000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600" b="1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cs typeface="Arial" pitchFamily="34" charset="0"/>
              </a:rPr>
              <a:t>Portfolio Presentation</a:t>
            </a:r>
          </a:p>
        </p:txBody>
      </p:sp>
      <p:sp>
        <p:nvSpPr>
          <p:cNvPr id="33" name="Text Placeholder 15">
            <a:extLst>
              <a:ext uri="{FF2B5EF4-FFF2-40B4-BE49-F238E27FC236}">
                <a16:creationId xmlns:a16="http://schemas.microsoft.com/office/drawing/2014/main" id="{4F3BBDBD-F0D4-49FF-95C9-2B463A8971B7}"/>
              </a:ext>
            </a:extLst>
          </p:cNvPr>
          <p:cNvSpPr txBox="1">
            <a:spLocks/>
          </p:cNvSpPr>
          <p:nvPr/>
        </p:nvSpPr>
        <p:spPr>
          <a:xfrm>
            <a:off x="997317" y="5595060"/>
            <a:ext cx="2086792" cy="360000"/>
          </a:xfrm>
          <a:prstGeom prst="rect">
            <a:avLst/>
          </a:prstGeom>
          <a:solidFill>
            <a:schemeClr val="accent1"/>
          </a:solidFill>
          <a:ln w="19050">
            <a:noFill/>
          </a:ln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Modern PowerPoint</a:t>
            </a: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D491425B-FC32-43A8-A423-ADF0148EA789}"/>
              </a:ext>
            </a:extLst>
          </p:cNvPr>
          <p:cNvSpPr/>
          <p:nvPr/>
        </p:nvSpPr>
        <p:spPr>
          <a:xfrm>
            <a:off x="8707724" y="2811353"/>
            <a:ext cx="754514" cy="663206"/>
          </a:xfrm>
          <a:custGeom>
            <a:avLst/>
            <a:gdLst>
              <a:gd name="connsiteX0" fmla="*/ 1665898 w 2579663"/>
              <a:gd name="connsiteY0" fmla="*/ 1588710 h 2267484"/>
              <a:gd name="connsiteX1" fmla="*/ 1665898 w 2579663"/>
              <a:gd name="connsiteY1" fmla="*/ 1762636 h 2267484"/>
              <a:gd name="connsiteX2" fmla="*/ 1932127 w 2579663"/>
              <a:gd name="connsiteY2" fmla="*/ 1762636 h 2267484"/>
              <a:gd name="connsiteX3" fmla="*/ 1932127 w 2579663"/>
              <a:gd name="connsiteY3" fmla="*/ 1588710 h 2267484"/>
              <a:gd name="connsiteX4" fmla="*/ 1665898 w 2579663"/>
              <a:gd name="connsiteY4" fmla="*/ 1588710 h 2267484"/>
              <a:gd name="connsiteX5" fmla="*/ 321652 w 2579663"/>
              <a:gd name="connsiteY5" fmla="*/ 1588710 h 2267484"/>
              <a:gd name="connsiteX6" fmla="*/ 321652 w 2579663"/>
              <a:gd name="connsiteY6" fmla="*/ 1763039 h 2267484"/>
              <a:gd name="connsiteX7" fmla="*/ 588082 w 2579663"/>
              <a:gd name="connsiteY7" fmla="*/ 1763039 h 2267484"/>
              <a:gd name="connsiteX8" fmla="*/ 588082 w 2579663"/>
              <a:gd name="connsiteY8" fmla="*/ 1588710 h 2267484"/>
              <a:gd name="connsiteX9" fmla="*/ 321652 w 2579663"/>
              <a:gd name="connsiteY9" fmla="*/ 1588710 h 2267484"/>
              <a:gd name="connsiteX10" fmla="*/ 623754 w 2579663"/>
              <a:gd name="connsiteY10" fmla="*/ 1588509 h 2267484"/>
              <a:gd name="connsiteX11" fmla="*/ 623754 w 2579663"/>
              <a:gd name="connsiteY11" fmla="*/ 1763039 h 2267484"/>
              <a:gd name="connsiteX12" fmla="*/ 916788 w 2579663"/>
              <a:gd name="connsiteY12" fmla="*/ 1763039 h 2267484"/>
              <a:gd name="connsiteX13" fmla="*/ 916788 w 2579663"/>
              <a:gd name="connsiteY13" fmla="*/ 1588509 h 2267484"/>
              <a:gd name="connsiteX14" fmla="*/ 623754 w 2579663"/>
              <a:gd name="connsiteY14" fmla="*/ 1588509 h 2267484"/>
              <a:gd name="connsiteX15" fmla="*/ 1967598 w 2579663"/>
              <a:gd name="connsiteY15" fmla="*/ 1588307 h 2267484"/>
              <a:gd name="connsiteX16" fmla="*/ 1967598 w 2579663"/>
              <a:gd name="connsiteY16" fmla="*/ 1762636 h 2267484"/>
              <a:gd name="connsiteX17" fmla="*/ 2260430 w 2579663"/>
              <a:gd name="connsiteY17" fmla="*/ 1762636 h 2267484"/>
              <a:gd name="connsiteX18" fmla="*/ 2260430 w 2579663"/>
              <a:gd name="connsiteY18" fmla="*/ 1588307 h 2267484"/>
              <a:gd name="connsiteX19" fmla="*/ 1967598 w 2579663"/>
              <a:gd name="connsiteY19" fmla="*/ 1588307 h 2267484"/>
              <a:gd name="connsiteX20" fmla="*/ 1967396 w 2579663"/>
              <a:gd name="connsiteY20" fmla="*/ 1379112 h 2267484"/>
              <a:gd name="connsiteX21" fmla="*/ 1967396 w 2579663"/>
              <a:gd name="connsiteY21" fmla="*/ 1553038 h 2267484"/>
              <a:gd name="connsiteX22" fmla="*/ 2260631 w 2579663"/>
              <a:gd name="connsiteY22" fmla="*/ 1553038 h 2267484"/>
              <a:gd name="connsiteX23" fmla="*/ 2260631 w 2579663"/>
              <a:gd name="connsiteY23" fmla="*/ 1379112 h 2267484"/>
              <a:gd name="connsiteX24" fmla="*/ 1967396 w 2579663"/>
              <a:gd name="connsiteY24" fmla="*/ 1379112 h 2267484"/>
              <a:gd name="connsiteX25" fmla="*/ 623553 w 2579663"/>
              <a:gd name="connsiteY25" fmla="*/ 1379112 h 2267484"/>
              <a:gd name="connsiteX26" fmla="*/ 623553 w 2579663"/>
              <a:gd name="connsiteY26" fmla="*/ 1552837 h 2267484"/>
              <a:gd name="connsiteX27" fmla="*/ 916990 w 2579663"/>
              <a:gd name="connsiteY27" fmla="*/ 1552837 h 2267484"/>
              <a:gd name="connsiteX28" fmla="*/ 916990 w 2579663"/>
              <a:gd name="connsiteY28" fmla="*/ 1379112 h 2267484"/>
              <a:gd name="connsiteX29" fmla="*/ 623553 w 2579663"/>
              <a:gd name="connsiteY29" fmla="*/ 1379112 h 2267484"/>
              <a:gd name="connsiteX30" fmla="*/ 1665898 w 2579663"/>
              <a:gd name="connsiteY30" fmla="*/ 1378911 h 2267484"/>
              <a:gd name="connsiteX31" fmla="*/ 1665898 w 2579663"/>
              <a:gd name="connsiteY31" fmla="*/ 1553038 h 2267484"/>
              <a:gd name="connsiteX32" fmla="*/ 1931523 w 2579663"/>
              <a:gd name="connsiteY32" fmla="*/ 1553038 h 2267484"/>
              <a:gd name="connsiteX33" fmla="*/ 1931523 w 2579663"/>
              <a:gd name="connsiteY33" fmla="*/ 1378911 h 2267484"/>
              <a:gd name="connsiteX34" fmla="*/ 1665898 w 2579663"/>
              <a:gd name="connsiteY34" fmla="*/ 1378911 h 2267484"/>
              <a:gd name="connsiteX35" fmla="*/ 322055 w 2579663"/>
              <a:gd name="connsiteY35" fmla="*/ 1378911 h 2267484"/>
              <a:gd name="connsiteX36" fmla="*/ 322055 w 2579663"/>
              <a:gd name="connsiteY36" fmla="*/ 1552837 h 2267484"/>
              <a:gd name="connsiteX37" fmla="*/ 588082 w 2579663"/>
              <a:gd name="connsiteY37" fmla="*/ 1552837 h 2267484"/>
              <a:gd name="connsiteX38" fmla="*/ 588082 w 2579663"/>
              <a:gd name="connsiteY38" fmla="*/ 1378911 h 2267484"/>
              <a:gd name="connsiteX39" fmla="*/ 322055 w 2579663"/>
              <a:gd name="connsiteY39" fmla="*/ 1378911 h 2267484"/>
              <a:gd name="connsiteX40" fmla="*/ 1297087 w 2579663"/>
              <a:gd name="connsiteY40" fmla="*/ 1256377 h 2267484"/>
              <a:gd name="connsiteX41" fmla="*/ 2410574 w 2579663"/>
              <a:gd name="connsiteY41" fmla="*/ 1256377 h 2267484"/>
              <a:gd name="connsiteX42" fmla="*/ 2431131 w 2579663"/>
              <a:gd name="connsiteY42" fmla="*/ 1276934 h 2267484"/>
              <a:gd name="connsiteX43" fmla="*/ 2430526 w 2579663"/>
              <a:gd name="connsiteY43" fmla="*/ 2267283 h 2267484"/>
              <a:gd name="connsiteX44" fmla="*/ 1523613 w 2579663"/>
              <a:gd name="connsiteY44" fmla="*/ 2267283 h 2267484"/>
              <a:gd name="connsiteX45" fmla="*/ 1524017 w 2579663"/>
              <a:gd name="connsiteY45" fmla="*/ 2260229 h 2267484"/>
              <a:gd name="connsiteX46" fmla="*/ 1524017 w 2579663"/>
              <a:gd name="connsiteY46" fmla="*/ 1558278 h 2267484"/>
              <a:gd name="connsiteX47" fmla="*/ 1523613 w 2579663"/>
              <a:gd name="connsiteY47" fmla="*/ 1548806 h 2267484"/>
              <a:gd name="connsiteX48" fmla="*/ 1088497 w 2579663"/>
              <a:gd name="connsiteY48" fmla="*/ 1548806 h 2267484"/>
              <a:gd name="connsiteX49" fmla="*/ 1088497 w 2579663"/>
              <a:gd name="connsiteY49" fmla="*/ 1560294 h 2267484"/>
              <a:gd name="connsiteX50" fmla="*/ 1088497 w 2579663"/>
              <a:gd name="connsiteY50" fmla="*/ 1711446 h 2267484"/>
              <a:gd name="connsiteX51" fmla="*/ 1088295 w 2579663"/>
              <a:gd name="connsiteY51" fmla="*/ 2267484 h 2267484"/>
              <a:gd name="connsiteX52" fmla="*/ 141075 w 2579663"/>
              <a:gd name="connsiteY52" fmla="*/ 2267484 h 2267484"/>
              <a:gd name="connsiteX53" fmla="*/ 140672 w 2579663"/>
              <a:gd name="connsiteY53" fmla="*/ 2257407 h 2267484"/>
              <a:gd name="connsiteX54" fmla="*/ 140672 w 2579663"/>
              <a:gd name="connsiteY54" fmla="*/ 1267865 h 2267484"/>
              <a:gd name="connsiteX55" fmla="*/ 141277 w 2579663"/>
              <a:gd name="connsiteY55" fmla="*/ 1256578 h 2267484"/>
              <a:gd name="connsiteX56" fmla="*/ 156392 w 2579663"/>
              <a:gd name="connsiteY56" fmla="*/ 1256578 h 2267484"/>
              <a:gd name="connsiteX57" fmla="*/ 1297087 w 2579663"/>
              <a:gd name="connsiteY57" fmla="*/ 1256377 h 2267484"/>
              <a:gd name="connsiteX58" fmla="*/ 898449 w 2579663"/>
              <a:gd name="connsiteY58" fmla="*/ 687440 h 2267484"/>
              <a:gd name="connsiteX59" fmla="*/ 898449 w 2579663"/>
              <a:gd name="connsiteY59" fmla="*/ 953065 h 2267484"/>
              <a:gd name="connsiteX60" fmla="*/ 1262826 w 2579663"/>
              <a:gd name="connsiteY60" fmla="*/ 953065 h 2267484"/>
              <a:gd name="connsiteX61" fmla="*/ 1262826 w 2579663"/>
              <a:gd name="connsiteY61" fmla="*/ 687440 h 2267484"/>
              <a:gd name="connsiteX62" fmla="*/ 898449 w 2579663"/>
              <a:gd name="connsiteY62" fmla="*/ 687440 h 2267484"/>
              <a:gd name="connsiteX63" fmla="*/ 1312605 w 2579663"/>
              <a:gd name="connsiteY63" fmla="*/ 686835 h 2267484"/>
              <a:gd name="connsiteX64" fmla="*/ 1312605 w 2579663"/>
              <a:gd name="connsiteY64" fmla="*/ 952662 h 2267484"/>
              <a:gd name="connsiteX65" fmla="*/ 1676781 w 2579663"/>
              <a:gd name="connsiteY65" fmla="*/ 952662 h 2267484"/>
              <a:gd name="connsiteX66" fmla="*/ 1676781 w 2579663"/>
              <a:gd name="connsiteY66" fmla="*/ 686835 h 2267484"/>
              <a:gd name="connsiteX67" fmla="*/ 1312605 w 2579663"/>
              <a:gd name="connsiteY67" fmla="*/ 686835 h 2267484"/>
              <a:gd name="connsiteX68" fmla="*/ 1797300 w 2579663"/>
              <a:gd name="connsiteY68" fmla="*/ 491547 h 2267484"/>
              <a:gd name="connsiteX69" fmla="*/ 1797300 w 2579663"/>
              <a:gd name="connsiteY69" fmla="*/ 1012518 h 2267484"/>
              <a:gd name="connsiteX70" fmla="*/ 763016 w 2579663"/>
              <a:gd name="connsiteY70" fmla="*/ 1012518 h 2267484"/>
              <a:gd name="connsiteX71" fmla="*/ 763016 w 2579663"/>
              <a:gd name="connsiteY71" fmla="*/ 496384 h 2267484"/>
              <a:gd name="connsiteX72" fmla="*/ 739033 w 2579663"/>
              <a:gd name="connsiteY72" fmla="*/ 531854 h 2267484"/>
              <a:gd name="connsiteX73" fmla="*/ 739436 w 2579663"/>
              <a:gd name="connsiteY73" fmla="*/ 1033679 h 2267484"/>
              <a:gd name="connsiteX74" fmla="*/ 739436 w 2579663"/>
              <a:gd name="connsiteY74" fmla="*/ 1045167 h 2267484"/>
              <a:gd name="connsiteX75" fmla="*/ 1823298 w 2579663"/>
              <a:gd name="connsiteY75" fmla="*/ 1045167 h 2267484"/>
              <a:gd name="connsiteX76" fmla="*/ 1823903 w 2579663"/>
              <a:gd name="connsiteY76" fmla="*/ 1041539 h 2267484"/>
              <a:gd name="connsiteX77" fmla="*/ 1823903 w 2579663"/>
              <a:gd name="connsiteY77" fmla="*/ 518553 h 2267484"/>
              <a:gd name="connsiteX78" fmla="*/ 1821081 w 2579663"/>
              <a:gd name="connsiteY78" fmla="*/ 510491 h 2267484"/>
              <a:gd name="connsiteX79" fmla="*/ 1797300 w 2579663"/>
              <a:gd name="connsiteY79" fmla="*/ 491547 h 2267484"/>
              <a:gd name="connsiteX80" fmla="*/ 1312202 w 2579663"/>
              <a:gd name="connsiteY80" fmla="*/ 486508 h 2267484"/>
              <a:gd name="connsiteX81" fmla="*/ 1312202 w 2579663"/>
              <a:gd name="connsiteY81" fmla="*/ 660233 h 2267484"/>
              <a:gd name="connsiteX82" fmla="*/ 1676177 w 2579663"/>
              <a:gd name="connsiteY82" fmla="*/ 660233 h 2267484"/>
              <a:gd name="connsiteX83" fmla="*/ 1676177 w 2579663"/>
              <a:gd name="connsiteY83" fmla="*/ 486508 h 2267484"/>
              <a:gd name="connsiteX84" fmla="*/ 1312202 w 2579663"/>
              <a:gd name="connsiteY84" fmla="*/ 486508 h 2267484"/>
              <a:gd name="connsiteX85" fmla="*/ 898449 w 2579663"/>
              <a:gd name="connsiteY85" fmla="*/ 486105 h 2267484"/>
              <a:gd name="connsiteX86" fmla="*/ 898449 w 2579663"/>
              <a:gd name="connsiteY86" fmla="*/ 660434 h 2267484"/>
              <a:gd name="connsiteX87" fmla="*/ 1262624 w 2579663"/>
              <a:gd name="connsiteY87" fmla="*/ 660434 h 2267484"/>
              <a:gd name="connsiteX88" fmla="*/ 1262624 w 2579663"/>
              <a:gd name="connsiteY88" fmla="*/ 486105 h 2267484"/>
              <a:gd name="connsiteX89" fmla="*/ 898449 w 2579663"/>
              <a:gd name="connsiteY89" fmla="*/ 486105 h 2267484"/>
              <a:gd name="connsiteX90" fmla="*/ 1282375 w 2579663"/>
              <a:gd name="connsiteY90" fmla="*/ 30029 h 2267484"/>
              <a:gd name="connsiteX91" fmla="*/ 1329938 w 2579663"/>
              <a:gd name="connsiteY91" fmla="*/ 66104 h 2267484"/>
              <a:gd name="connsiteX92" fmla="*/ 1841033 w 2579663"/>
              <a:gd name="connsiteY92" fmla="*/ 453457 h 2267484"/>
              <a:gd name="connsiteX93" fmla="*/ 1856955 w 2579663"/>
              <a:gd name="connsiteY93" fmla="*/ 495780 h 2267484"/>
              <a:gd name="connsiteX94" fmla="*/ 1810400 w 2579663"/>
              <a:gd name="connsiteY94" fmla="*/ 460511 h 2267484"/>
              <a:gd name="connsiteX95" fmla="*/ 1294669 w 2579663"/>
              <a:gd name="connsiteY95" fmla="*/ 67515 h 2267484"/>
              <a:gd name="connsiteX96" fmla="*/ 1276732 w 2579663"/>
              <a:gd name="connsiteY96" fmla="*/ 67313 h 2267484"/>
              <a:gd name="connsiteX97" fmla="*/ 723314 w 2579663"/>
              <a:gd name="connsiteY97" fmla="*/ 488927 h 2267484"/>
              <a:gd name="connsiteX98" fmla="*/ 714446 w 2579663"/>
              <a:gd name="connsiteY98" fmla="*/ 495578 h 2267484"/>
              <a:gd name="connsiteX99" fmla="*/ 728756 w 2579663"/>
              <a:gd name="connsiteY99" fmla="*/ 454868 h 2267484"/>
              <a:gd name="connsiteX100" fmla="*/ 1277337 w 2579663"/>
              <a:gd name="connsiteY100" fmla="*/ 33657 h 2267484"/>
              <a:gd name="connsiteX101" fmla="*/ 1282375 w 2579663"/>
              <a:gd name="connsiteY101" fmla="*/ 30029 h 2267484"/>
              <a:gd name="connsiteX102" fmla="*/ 1282375 w 2579663"/>
              <a:gd name="connsiteY102" fmla="*/ 4232 h 2267484"/>
              <a:gd name="connsiteX103" fmla="*/ 1275321 w 2579663"/>
              <a:gd name="connsiteY103" fmla="*/ 9271 h 2267484"/>
              <a:gd name="connsiteX104" fmla="*/ 983900 w 2579663"/>
              <a:gd name="connsiteY104" fmla="*/ 231565 h 2267484"/>
              <a:gd name="connsiteX105" fmla="*/ 703563 w 2579663"/>
              <a:gd name="connsiteY105" fmla="*/ 445193 h 2267484"/>
              <a:gd name="connsiteX106" fmla="*/ 691874 w 2579663"/>
              <a:gd name="connsiteY106" fmla="*/ 465952 h 2267484"/>
              <a:gd name="connsiteX107" fmla="*/ 692277 w 2579663"/>
              <a:gd name="connsiteY107" fmla="*/ 527420 h 2267484"/>
              <a:gd name="connsiteX108" fmla="*/ 693688 w 2579663"/>
              <a:gd name="connsiteY108" fmla="*/ 539512 h 2267484"/>
              <a:gd name="connsiteX109" fmla="*/ 1286003 w 2579663"/>
              <a:gd name="connsiteY109" fmla="*/ 100365 h 2267484"/>
              <a:gd name="connsiteX110" fmla="*/ 1876907 w 2579663"/>
              <a:gd name="connsiteY110" fmla="*/ 544954 h 2267484"/>
              <a:gd name="connsiteX111" fmla="*/ 1877108 w 2579663"/>
              <a:gd name="connsiteY111" fmla="*/ 470385 h 2267484"/>
              <a:gd name="connsiteX112" fmla="*/ 1861590 w 2579663"/>
              <a:gd name="connsiteY112" fmla="*/ 438140 h 2267484"/>
              <a:gd name="connsiteX113" fmla="*/ 1373268 w 2579663"/>
              <a:gd name="connsiteY113" fmla="*/ 72351 h 2267484"/>
              <a:gd name="connsiteX114" fmla="*/ 1282375 w 2579663"/>
              <a:gd name="connsiteY114" fmla="*/ 4232 h 2267484"/>
              <a:gd name="connsiteX115" fmla="*/ 1281770 w 2579663"/>
              <a:gd name="connsiteY115" fmla="*/ 0 h 2267484"/>
              <a:gd name="connsiteX116" fmla="*/ 1283786 w 2579663"/>
              <a:gd name="connsiteY116" fmla="*/ 0 h 2267484"/>
              <a:gd name="connsiteX117" fmla="*/ 1290436 w 2579663"/>
              <a:gd name="connsiteY117" fmla="*/ 6046 h 2267484"/>
              <a:gd name="connsiteX118" fmla="*/ 1815438 w 2579663"/>
              <a:gd name="connsiteY118" fmla="*/ 400251 h 2267484"/>
              <a:gd name="connsiteX119" fmla="*/ 1847079 w 2579663"/>
              <a:gd name="connsiteY119" fmla="*/ 410731 h 2267484"/>
              <a:gd name="connsiteX120" fmla="*/ 2220929 w 2579663"/>
              <a:gd name="connsiteY120" fmla="*/ 409925 h 2267484"/>
              <a:gd name="connsiteX121" fmla="*/ 2247330 w 2579663"/>
              <a:gd name="connsiteY121" fmla="*/ 427458 h 2267484"/>
              <a:gd name="connsiteX122" fmla="*/ 2570393 w 2579663"/>
              <a:gd name="connsiteY122" fmla="*/ 1181405 h 2267484"/>
              <a:gd name="connsiteX123" fmla="*/ 2579663 w 2579663"/>
              <a:gd name="connsiteY123" fmla="*/ 1201156 h 2267484"/>
              <a:gd name="connsiteX124" fmla="*/ 2579663 w 2579663"/>
              <a:gd name="connsiteY124" fmla="*/ 1203171 h 2267484"/>
              <a:gd name="connsiteX125" fmla="*/ 2567773 w 2579663"/>
              <a:gd name="connsiteY125" fmla="*/ 1204179 h 2267484"/>
              <a:gd name="connsiteX126" fmla="*/ 11891 w 2579663"/>
              <a:gd name="connsiteY126" fmla="*/ 1204179 h 2267484"/>
              <a:gd name="connsiteX127" fmla="*/ 0 w 2579663"/>
              <a:gd name="connsiteY127" fmla="*/ 1203171 h 2267484"/>
              <a:gd name="connsiteX128" fmla="*/ 0 w 2579663"/>
              <a:gd name="connsiteY128" fmla="*/ 1201156 h 2267484"/>
              <a:gd name="connsiteX129" fmla="*/ 3426 w 2579663"/>
              <a:gd name="connsiteY129" fmla="*/ 1195311 h 2267484"/>
              <a:gd name="connsiteX130" fmla="*/ 332938 w 2579663"/>
              <a:gd name="connsiteY130" fmla="*/ 425846 h 2267484"/>
              <a:gd name="connsiteX131" fmla="*/ 357122 w 2579663"/>
              <a:gd name="connsiteY131" fmla="*/ 410126 h 2267484"/>
              <a:gd name="connsiteX132" fmla="*/ 723717 w 2579663"/>
              <a:gd name="connsiteY132" fmla="*/ 411134 h 2267484"/>
              <a:gd name="connsiteX133" fmla="*/ 758986 w 2579663"/>
              <a:gd name="connsiteY133" fmla="*/ 399243 h 2267484"/>
              <a:gd name="connsiteX134" fmla="*/ 1033478 w 2579663"/>
              <a:gd name="connsiteY134" fmla="*/ 189646 h 2267484"/>
              <a:gd name="connsiteX135" fmla="*/ 1281770 w 2579663"/>
              <a:gd name="connsiteY135" fmla="*/ 0 h 2267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</a:cxnLst>
            <a:rect l="l" t="t" r="r" b="b"/>
            <a:pathLst>
              <a:path w="2579663" h="2267484">
                <a:moveTo>
                  <a:pt x="1665898" y="1588710"/>
                </a:moveTo>
                <a:cubicBezTo>
                  <a:pt x="1665898" y="1647155"/>
                  <a:pt x="1665898" y="1704795"/>
                  <a:pt x="1665898" y="1762636"/>
                </a:cubicBezTo>
                <a:cubicBezTo>
                  <a:pt x="1754977" y="1762636"/>
                  <a:pt x="1843250" y="1762636"/>
                  <a:pt x="1932127" y="1762636"/>
                </a:cubicBezTo>
                <a:cubicBezTo>
                  <a:pt x="1932127" y="1704593"/>
                  <a:pt x="1932127" y="1647155"/>
                  <a:pt x="1932127" y="1588710"/>
                </a:cubicBezTo>
                <a:cubicBezTo>
                  <a:pt x="1843048" y="1588710"/>
                  <a:pt x="1754574" y="1588710"/>
                  <a:pt x="1665898" y="1588710"/>
                </a:cubicBezTo>
                <a:close/>
                <a:moveTo>
                  <a:pt x="321652" y="1588710"/>
                </a:moveTo>
                <a:cubicBezTo>
                  <a:pt x="321652" y="1646752"/>
                  <a:pt x="321652" y="1704190"/>
                  <a:pt x="321652" y="1763039"/>
                </a:cubicBezTo>
                <a:cubicBezTo>
                  <a:pt x="410731" y="1763039"/>
                  <a:pt x="499205" y="1763039"/>
                  <a:pt x="588082" y="1763039"/>
                </a:cubicBezTo>
                <a:cubicBezTo>
                  <a:pt x="588082" y="1704795"/>
                  <a:pt x="588082" y="1646954"/>
                  <a:pt x="588082" y="1588710"/>
                </a:cubicBezTo>
                <a:cubicBezTo>
                  <a:pt x="499205" y="1588710"/>
                  <a:pt x="410731" y="1588710"/>
                  <a:pt x="321652" y="1588710"/>
                </a:cubicBezTo>
                <a:close/>
                <a:moveTo>
                  <a:pt x="623754" y="1588509"/>
                </a:moveTo>
                <a:cubicBezTo>
                  <a:pt x="623754" y="1646752"/>
                  <a:pt x="623754" y="1704593"/>
                  <a:pt x="623754" y="1763039"/>
                </a:cubicBezTo>
                <a:cubicBezTo>
                  <a:pt x="721701" y="1763039"/>
                  <a:pt x="818841" y="1763039"/>
                  <a:pt x="916788" y="1763039"/>
                </a:cubicBezTo>
                <a:cubicBezTo>
                  <a:pt x="916788" y="1704392"/>
                  <a:pt x="916788" y="1646551"/>
                  <a:pt x="916788" y="1588509"/>
                </a:cubicBezTo>
                <a:cubicBezTo>
                  <a:pt x="818841" y="1588509"/>
                  <a:pt x="721701" y="1588509"/>
                  <a:pt x="623754" y="1588509"/>
                </a:cubicBezTo>
                <a:close/>
                <a:moveTo>
                  <a:pt x="1967598" y="1588307"/>
                </a:moveTo>
                <a:cubicBezTo>
                  <a:pt x="1967598" y="1647155"/>
                  <a:pt x="1967598" y="1704997"/>
                  <a:pt x="1967598" y="1762636"/>
                </a:cubicBezTo>
                <a:cubicBezTo>
                  <a:pt x="2065746" y="1762636"/>
                  <a:pt x="2163289" y="1762636"/>
                  <a:pt x="2260430" y="1762636"/>
                </a:cubicBezTo>
                <a:cubicBezTo>
                  <a:pt x="2260430" y="1703989"/>
                  <a:pt x="2260430" y="1646148"/>
                  <a:pt x="2260430" y="1588307"/>
                </a:cubicBezTo>
                <a:cubicBezTo>
                  <a:pt x="2162483" y="1588307"/>
                  <a:pt x="2065544" y="1588307"/>
                  <a:pt x="1967598" y="1588307"/>
                </a:cubicBezTo>
                <a:close/>
                <a:moveTo>
                  <a:pt x="1967396" y="1379112"/>
                </a:moveTo>
                <a:cubicBezTo>
                  <a:pt x="1967396" y="1437357"/>
                  <a:pt x="1967396" y="1494996"/>
                  <a:pt x="1967396" y="1553038"/>
                </a:cubicBezTo>
                <a:cubicBezTo>
                  <a:pt x="2065141" y="1553038"/>
                  <a:pt x="2162282" y="1553038"/>
                  <a:pt x="2260631" y="1553038"/>
                </a:cubicBezTo>
                <a:cubicBezTo>
                  <a:pt x="2260631" y="1494593"/>
                  <a:pt x="2260631" y="1436752"/>
                  <a:pt x="2260631" y="1379112"/>
                </a:cubicBezTo>
                <a:cubicBezTo>
                  <a:pt x="2162483" y="1379112"/>
                  <a:pt x="2064940" y="1379112"/>
                  <a:pt x="1967396" y="1379112"/>
                </a:cubicBezTo>
                <a:close/>
                <a:moveTo>
                  <a:pt x="623553" y="1379112"/>
                </a:moveTo>
                <a:cubicBezTo>
                  <a:pt x="623553" y="1437357"/>
                  <a:pt x="623553" y="1494996"/>
                  <a:pt x="623553" y="1552837"/>
                </a:cubicBezTo>
                <a:cubicBezTo>
                  <a:pt x="721701" y="1552837"/>
                  <a:pt x="819244" y="1552837"/>
                  <a:pt x="916990" y="1552837"/>
                </a:cubicBezTo>
                <a:cubicBezTo>
                  <a:pt x="916990" y="1494593"/>
                  <a:pt x="916990" y="1436953"/>
                  <a:pt x="916990" y="1379112"/>
                </a:cubicBezTo>
                <a:cubicBezTo>
                  <a:pt x="818841" y="1379112"/>
                  <a:pt x="721096" y="1379112"/>
                  <a:pt x="623553" y="1379112"/>
                </a:cubicBezTo>
                <a:close/>
                <a:moveTo>
                  <a:pt x="1665898" y="1378911"/>
                </a:moveTo>
                <a:cubicBezTo>
                  <a:pt x="1665898" y="1437155"/>
                  <a:pt x="1665898" y="1494794"/>
                  <a:pt x="1665898" y="1553038"/>
                </a:cubicBezTo>
                <a:cubicBezTo>
                  <a:pt x="1754977" y="1553038"/>
                  <a:pt x="1843250" y="1553038"/>
                  <a:pt x="1931523" y="1553038"/>
                </a:cubicBezTo>
                <a:cubicBezTo>
                  <a:pt x="1931523" y="1494593"/>
                  <a:pt x="1931523" y="1436752"/>
                  <a:pt x="1931523" y="1378911"/>
                </a:cubicBezTo>
                <a:cubicBezTo>
                  <a:pt x="1842645" y="1378911"/>
                  <a:pt x="1754574" y="1378911"/>
                  <a:pt x="1665898" y="1378911"/>
                </a:cubicBezTo>
                <a:close/>
                <a:moveTo>
                  <a:pt x="322055" y="1378911"/>
                </a:moveTo>
                <a:cubicBezTo>
                  <a:pt x="322055" y="1437357"/>
                  <a:pt x="322055" y="1494996"/>
                  <a:pt x="322055" y="1552837"/>
                </a:cubicBezTo>
                <a:cubicBezTo>
                  <a:pt x="411134" y="1552837"/>
                  <a:pt x="499407" y="1552837"/>
                  <a:pt x="588082" y="1552837"/>
                </a:cubicBezTo>
                <a:cubicBezTo>
                  <a:pt x="588082" y="1494593"/>
                  <a:pt x="588082" y="1436953"/>
                  <a:pt x="588082" y="1378911"/>
                </a:cubicBezTo>
                <a:cubicBezTo>
                  <a:pt x="499205" y="1378911"/>
                  <a:pt x="411134" y="1378911"/>
                  <a:pt x="322055" y="1378911"/>
                </a:cubicBezTo>
                <a:close/>
                <a:moveTo>
                  <a:pt x="1297087" y="1256377"/>
                </a:moveTo>
                <a:cubicBezTo>
                  <a:pt x="1668316" y="1256377"/>
                  <a:pt x="2039345" y="1256377"/>
                  <a:pt x="2410574" y="1256377"/>
                </a:cubicBezTo>
                <a:cubicBezTo>
                  <a:pt x="2431131" y="1256377"/>
                  <a:pt x="2431131" y="1256377"/>
                  <a:pt x="2431131" y="1276934"/>
                </a:cubicBezTo>
                <a:cubicBezTo>
                  <a:pt x="2430728" y="1607050"/>
                  <a:pt x="2430526" y="1937166"/>
                  <a:pt x="2430526" y="2267283"/>
                </a:cubicBezTo>
                <a:cubicBezTo>
                  <a:pt x="2128222" y="2267283"/>
                  <a:pt x="1825918" y="2267283"/>
                  <a:pt x="1523613" y="2267283"/>
                </a:cubicBezTo>
                <a:cubicBezTo>
                  <a:pt x="1523815" y="2264864"/>
                  <a:pt x="1524017" y="2262647"/>
                  <a:pt x="1524017" y="2260229"/>
                </a:cubicBezTo>
                <a:cubicBezTo>
                  <a:pt x="1524017" y="2026245"/>
                  <a:pt x="1524017" y="1792262"/>
                  <a:pt x="1524017" y="1558278"/>
                </a:cubicBezTo>
                <a:cubicBezTo>
                  <a:pt x="1524017" y="1555255"/>
                  <a:pt x="1523613" y="1552434"/>
                  <a:pt x="1523613" y="1548806"/>
                </a:cubicBezTo>
                <a:cubicBezTo>
                  <a:pt x="1378507" y="1548806"/>
                  <a:pt x="1234006" y="1548806"/>
                  <a:pt x="1088497" y="1548806"/>
                </a:cubicBezTo>
                <a:cubicBezTo>
                  <a:pt x="1088497" y="1553038"/>
                  <a:pt x="1088497" y="1556666"/>
                  <a:pt x="1088497" y="1560294"/>
                </a:cubicBezTo>
                <a:cubicBezTo>
                  <a:pt x="1088497" y="1610678"/>
                  <a:pt x="1088497" y="1661062"/>
                  <a:pt x="1088497" y="1711446"/>
                </a:cubicBezTo>
                <a:cubicBezTo>
                  <a:pt x="1088497" y="1896859"/>
                  <a:pt x="1088497" y="2082071"/>
                  <a:pt x="1088295" y="2267484"/>
                </a:cubicBezTo>
                <a:cubicBezTo>
                  <a:pt x="772488" y="2267484"/>
                  <a:pt x="456882" y="2267484"/>
                  <a:pt x="141075" y="2267484"/>
                </a:cubicBezTo>
                <a:cubicBezTo>
                  <a:pt x="140874" y="2264058"/>
                  <a:pt x="140672" y="2260833"/>
                  <a:pt x="140672" y="2257407"/>
                </a:cubicBezTo>
                <a:cubicBezTo>
                  <a:pt x="140672" y="1927492"/>
                  <a:pt x="140672" y="1597779"/>
                  <a:pt x="140672" y="1267865"/>
                </a:cubicBezTo>
                <a:cubicBezTo>
                  <a:pt x="140672" y="1264439"/>
                  <a:pt x="141075" y="1260811"/>
                  <a:pt x="141277" y="1256578"/>
                </a:cubicBezTo>
                <a:cubicBezTo>
                  <a:pt x="146920" y="1256578"/>
                  <a:pt x="151555" y="1256578"/>
                  <a:pt x="156392" y="1256578"/>
                </a:cubicBezTo>
                <a:cubicBezTo>
                  <a:pt x="536691" y="1256578"/>
                  <a:pt x="916788" y="1256377"/>
                  <a:pt x="1297087" y="1256377"/>
                </a:cubicBezTo>
                <a:close/>
                <a:moveTo>
                  <a:pt x="898449" y="687440"/>
                </a:moveTo>
                <a:cubicBezTo>
                  <a:pt x="898449" y="776519"/>
                  <a:pt x="898449" y="864590"/>
                  <a:pt x="898449" y="953065"/>
                </a:cubicBezTo>
                <a:cubicBezTo>
                  <a:pt x="1019975" y="953065"/>
                  <a:pt x="1140897" y="953065"/>
                  <a:pt x="1262826" y="953065"/>
                </a:cubicBezTo>
                <a:cubicBezTo>
                  <a:pt x="1262826" y="863986"/>
                  <a:pt x="1262826" y="775713"/>
                  <a:pt x="1262826" y="687440"/>
                </a:cubicBezTo>
                <a:cubicBezTo>
                  <a:pt x="1140897" y="687440"/>
                  <a:pt x="1019572" y="687440"/>
                  <a:pt x="898449" y="687440"/>
                </a:cubicBezTo>
                <a:close/>
                <a:moveTo>
                  <a:pt x="1312605" y="686835"/>
                </a:moveTo>
                <a:cubicBezTo>
                  <a:pt x="1312605" y="776116"/>
                  <a:pt x="1312605" y="864389"/>
                  <a:pt x="1312605" y="952662"/>
                </a:cubicBezTo>
                <a:cubicBezTo>
                  <a:pt x="1434535" y="952662"/>
                  <a:pt x="1555456" y="952662"/>
                  <a:pt x="1676781" y="952662"/>
                </a:cubicBezTo>
                <a:cubicBezTo>
                  <a:pt x="1676781" y="863784"/>
                  <a:pt x="1676781" y="775511"/>
                  <a:pt x="1676781" y="686835"/>
                </a:cubicBezTo>
                <a:cubicBezTo>
                  <a:pt x="1554449" y="686835"/>
                  <a:pt x="1433527" y="686835"/>
                  <a:pt x="1312605" y="686835"/>
                </a:cubicBezTo>
                <a:close/>
                <a:moveTo>
                  <a:pt x="1797300" y="491547"/>
                </a:moveTo>
                <a:cubicBezTo>
                  <a:pt x="1797300" y="667286"/>
                  <a:pt x="1797300" y="839801"/>
                  <a:pt x="1797300" y="1012518"/>
                </a:cubicBezTo>
                <a:cubicBezTo>
                  <a:pt x="1452472" y="1012518"/>
                  <a:pt x="1108449" y="1012518"/>
                  <a:pt x="763016" y="1012518"/>
                </a:cubicBezTo>
                <a:cubicBezTo>
                  <a:pt x="763016" y="840204"/>
                  <a:pt x="763016" y="668496"/>
                  <a:pt x="763016" y="496384"/>
                </a:cubicBezTo>
                <a:cubicBezTo>
                  <a:pt x="745079" y="502430"/>
                  <a:pt x="739033" y="513716"/>
                  <a:pt x="739033" y="531854"/>
                </a:cubicBezTo>
                <a:cubicBezTo>
                  <a:pt x="739638" y="699129"/>
                  <a:pt x="739436" y="866404"/>
                  <a:pt x="739436" y="1033679"/>
                </a:cubicBezTo>
                <a:cubicBezTo>
                  <a:pt x="739436" y="1037508"/>
                  <a:pt x="739436" y="1041539"/>
                  <a:pt x="739436" y="1045167"/>
                </a:cubicBezTo>
                <a:cubicBezTo>
                  <a:pt x="1101798" y="1045167"/>
                  <a:pt x="1462548" y="1045167"/>
                  <a:pt x="1823298" y="1045167"/>
                </a:cubicBezTo>
                <a:cubicBezTo>
                  <a:pt x="1823500" y="1043353"/>
                  <a:pt x="1823903" y="1042345"/>
                  <a:pt x="1823903" y="1041539"/>
                </a:cubicBezTo>
                <a:cubicBezTo>
                  <a:pt x="1823903" y="867210"/>
                  <a:pt x="1823903" y="692882"/>
                  <a:pt x="1823903" y="518553"/>
                </a:cubicBezTo>
                <a:cubicBezTo>
                  <a:pt x="1823903" y="515933"/>
                  <a:pt x="1822895" y="512104"/>
                  <a:pt x="1821081" y="510491"/>
                </a:cubicBezTo>
                <a:cubicBezTo>
                  <a:pt x="1814430" y="504445"/>
                  <a:pt x="1806974" y="499004"/>
                  <a:pt x="1797300" y="491547"/>
                </a:cubicBezTo>
                <a:close/>
                <a:moveTo>
                  <a:pt x="1312202" y="486508"/>
                </a:moveTo>
                <a:cubicBezTo>
                  <a:pt x="1312202" y="544752"/>
                  <a:pt x="1312202" y="602190"/>
                  <a:pt x="1312202" y="660233"/>
                </a:cubicBezTo>
                <a:cubicBezTo>
                  <a:pt x="1434333" y="660233"/>
                  <a:pt x="1555255" y="660233"/>
                  <a:pt x="1676177" y="660233"/>
                </a:cubicBezTo>
                <a:cubicBezTo>
                  <a:pt x="1676177" y="601787"/>
                  <a:pt x="1676177" y="543946"/>
                  <a:pt x="1676177" y="486508"/>
                </a:cubicBezTo>
                <a:cubicBezTo>
                  <a:pt x="1554449" y="486508"/>
                  <a:pt x="1433326" y="486508"/>
                  <a:pt x="1312202" y="486508"/>
                </a:cubicBezTo>
                <a:close/>
                <a:moveTo>
                  <a:pt x="898449" y="486105"/>
                </a:moveTo>
                <a:cubicBezTo>
                  <a:pt x="898449" y="544954"/>
                  <a:pt x="898449" y="602795"/>
                  <a:pt x="898449" y="660434"/>
                </a:cubicBezTo>
                <a:cubicBezTo>
                  <a:pt x="1020378" y="660434"/>
                  <a:pt x="1141501" y="660434"/>
                  <a:pt x="1262624" y="660434"/>
                </a:cubicBezTo>
                <a:cubicBezTo>
                  <a:pt x="1262624" y="601989"/>
                  <a:pt x="1262624" y="544148"/>
                  <a:pt x="1262624" y="486105"/>
                </a:cubicBezTo>
                <a:cubicBezTo>
                  <a:pt x="1140897" y="486105"/>
                  <a:pt x="1020176" y="486105"/>
                  <a:pt x="898449" y="486105"/>
                </a:cubicBezTo>
                <a:close/>
                <a:moveTo>
                  <a:pt x="1282375" y="30029"/>
                </a:moveTo>
                <a:cubicBezTo>
                  <a:pt x="1298095" y="41920"/>
                  <a:pt x="1314016" y="54012"/>
                  <a:pt x="1329938" y="66104"/>
                </a:cubicBezTo>
                <a:cubicBezTo>
                  <a:pt x="1500236" y="195289"/>
                  <a:pt x="1670332" y="324675"/>
                  <a:pt x="1841033" y="453457"/>
                </a:cubicBezTo>
                <a:cubicBezTo>
                  <a:pt x="1855947" y="464743"/>
                  <a:pt x="1861388" y="477037"/>
                  <a:pt x="1856955" y="495780"/>
                </a:cubicBezTo>
                <a:cubicBezTo>
                  <a:pt x="1841235" y="483889"/>
                  <a:pt x="1825717" y="472200"/>
                  <a:pt x="1810400" y="460511"/>
                </a:cubicBezTo>
                <a:cubicBezTo>
                  <a:pt x="1638489" y="329512"/>
                  <a:pt x="1466378" y="198715"/>
                  <a:pt x="1294669" y="67515"/>
                </a:cubicBezTo>
                <a:cubicBezTo>
                  <a:pt x="1288018" y="62477"/>
                  <a:pt x="1283786" y="62073"/>
                  <a:pt x="1276732" y="67313"/>
                </a:cubicBezTo>
                <a:cubicBezTo>
                  <a:pt x="1092327" y="207986"/>
                  <a:pt x="907921" y="348457"/>
                  <a:pt x="723314" y="488927"/>
                </a:cubicBezTo>
                <a:cubicBezTo>
                  <a:pt x="720694" y="490943"/>
                  <a:pt x="718074" y="492958"/>
                  <a:pt x="714446" y="495578"/>
                </a:cubicBezTo>
                <a:cubicBezTo>
                  <a:pt x="711020" y="478246"/>
                  <a:pt x="713842" y="466154"/>
                  <a:pt x="728756" y="454868"/>
                </a:cubicBezTo>
                <a:cubicBezTo>
                  <a:pt x="911952" y="314800"/>
                  <a:pt x="1094544" y="174128"/>
                  <a:pt x="1277337" y="33657"/>
                </a:cubicBezTo>
                <a:cubicBezTo>
                  <a:pt x="1278747" y="32649"/>
                  <a:pt x="1279957" y="31641"/>
                  <a:pt x="1282375" y="30029"/>
                </a:cubicBezTo>
                <a:close/>
                <a:moveTo>
                  <a:pt x="1282375" y="4232"/>
                </a:moveTo>
                <a:cubicBezTo>
                  <a:pt x="1279554" y="6248"/>
                  <a:pt x="1277337" y="7659"/>
                  <a:pt x="1275321" y="9271"/>
                </a:cubicBezTo>
                <a:cubicBezTo>
                  <a:pt x="1178181" y="83235"/>
                  <a:pt x="1081040" y="157400"/>
                  <a:pt x="983900" y="231565"/>
                </a:cubicBezTo>
                <a:cubicBezTo>
                  <a:pt x="890387" y="302707"/>
                  <a:pt x="797076" y="374051"/>
                  <a:pt x="703563" y="445193"/>
                </a:cubicBezTo>
                <a:cubicBezTo>
                  <a:pt x="696509" y="450635"/>
                  <a:pt x="691471" y="456278"/>
                  <a:pt x="691874" y="465952"/>
                </a:cubicBezTo>
                <a:cubicBezTo>
                  <a:pt x="692277" y="486508"/>
                  <a:pt x="692075" y="506864"/>
                  <a:pt x="692277" y="527420"/>
                </a:cubicBezTo>
                <a:cubicBezTo>
                  <a:pt x="692277" y="530846"/>
                  <a:pt x="693083" y="534273"/>
                  <a:pt x="693688" y="539512"/>
                </a:cubicBezTo>
                <a:cubicBezTo>
                  <a:pt x="895224" y="396623"/>
                  <a:pt x="1087893" y="245270"/>
                  <a:pt x="1286003" y="100365"/>
                </a:cubicBezTo>
                <a:cubicBezTo>
                  <a:pt x="1482097" y="248494"/>
                  <a:pt x="1676781" y="398236"/>
                  <a:pt x="1876907" y="544954"/>
                </a:cubicBezTo>
                <a:cubicBezTo>
                  <a:pt x="1876907" y="517948"/>
                  <a:pt x="1876101" y="494167"/>
                  <a:pt x="1877108" y="470385"/>
                </a:cubicBezTo>
                <a:cubicBezTo>
                  <a:pt x="1877713" y="456076"/>
                  <a:pt x="1873078" y="446806"/>
                  <a:pt x="1861590" y="438140"/>
                </a:cubicBezTo>
                <a:cubicBezTo>
                  <a:pt x="1698749" y="316412"/>
                  <a:pt x="1536109" y="194281"/>
                  <a:pt x="1373268" y="72351"/>
                </a:cubicBezTo>
                <a:cubicBezTo>
                  <a:pt x="1343037" y="49578"/>
                  <a:pt x="1312807" y="27006"/>
                  <a:pt x="1282375" y="4232"/>
                </a:cubicBezTo>
                <a:close/>
                <a:moveTo>
                  <a:pt x="1281770" y="0"/>
                </a:moveTo>
                <a:cubicBezTo>
                  <a:pt x="1282375" y="0"/>
                  <a:pt x="1283181" y="0"/>
                  <a:pt x="1283786" y="0"/>
                </a:cubicBezTo>
                <a:cubicBezTo>
                  <a:pt x="1286003" y="2015"/>
                  <a:pt x="1288018" y="4232"/>
                  <a:pt x="1290436" y="6046"/>
                </a:cubicBezTo>
                <a:cubicBezTo>
                  <a:pt x="1465370" y="137448"/>
                  <a:pt x="1640505" y="268849"/>
                  <a:pt x="1815438" y="400251"/>
                </a:cubicBezTo>
                <a:cubicBezTo>
                  <a:pt x="1825112" y="407506"/>
                  <a:pt x="1835189" y="410731"/>
                  <a:pt x="1847079" y="410731"/>
                </a:cubicBezTo>
                <a:cubicBezTo>
                  <a:pt x="1971629" y="410328"/>
                  <a:pt x="2096178" y="410529"/>
                  <a:pt x="2220929" y="409925"/>
                </a:cubicBezTo>
                <a:cubicBezTo>
                  <a:pt x="2234835" y="409925"/>
                  <a:pt x="2241889" y="414762"/>
                  <a:pt x="2247330" y="427458"/>
                </a:cubicBezTo>
                <a:cubicBezTo>
                  <a:pt x="2354749" y="678975"/>
                  <a:pt x="2462571" y="930090"/>
                  <a:pt x="2570393" y="1181405"/>
                </a:cubicBezTo>
                <a:cubicBezTo>
                  <a:pt x="2573214" y="1188056"/>
                  <a:pt x="2576640" y="1194505"/>
                  <a:pt x="2579663" y="1201156"/>
                </a:cubicBezTo>
                <a:cubicBezTo>
                  <a:pt x="2579663" y="1201760"/>
                  <a:pt x="2579663" y="1202566"/>
                  <a:pt x="2579663" y="1203171"/>
                </a:cubicBezTo>
                <a:cubicBezTo>
                  <a:pt x="2575632" y="1203574"/>
                  <a:pt x="2571803" y="1204179"/>
                  <a:pt x="2567773" y="1204179"/>
                </a:cubicBezTo>
                <a:cubicBezTo>
                  <a:pt x="1715879" y="1204179"/>
                  <a:pt x="863986" y="1204179"/>
                  <a:pt x="11891" y="1204179"/>
                </a:cubicBezTo>
                <a:cubicBezTo>
                  <a:pt x="7860" y="1204179"/>
                  <a:pt x="4031" y="1203574"/>
                  <a:pt x="0" y="1203171"/>
                </a:cubicBezTo>
                <a:cubicBezTo>
                  <a:pt x="0" y="1202566"/>
                  <a:pt x="0" y="1201760"/>
                  <a:pt x="0" y="1201156"/>
                </a:cubicBezTo>
                <a:cubicBezTo>
                  <a:pt x="1209" y="1199140"/>
                  <a:pt x="2620" y="1197327"/>
                  <a:pt x="3426" y="1195311"/>
                </a:cubicBezTo>
                <a:cubicBezTo>
                  <a:pt x="113465" y="938756"/>
                  <a:pt x="223302" y="682402"/>
                  <a:pt x="332938" y="425846"/>
                </a:cubicBezTo>
                <a:cubicBezTo>
                  <a:pt x="337976" y="414157"/>
                  <a:pt x="344425" y="409925"/>
                  <a:pt x="357122" y="410126"/>
                </a:cubicBezTo>
                <a:cubicBezTo>
                  <a:pt x="479253" y="410731"/>
                  <a:pt x="601586" y="410731"/>
                  <a:pt x="723717" y="411134"/>
                </a:cubicBezTo>
                <a:cubicBezTo>
                  <a:pt x="737220" y="411134"/>
                  <a:pt x="748304" y="407305"/>
                  <a:pt x="758986" y="399243"/>
                </a:cubicBezTo>
                <a:cubicBezTo>
                  <a:pt x="850281" y="329310"/>
                  <a:pt x="941980" y="259579"/>
                  <a:pt x="1033478" y="189646"/>
                </a:cubicBezTo>
                <a:cubicBezTo>
                  <a:pt x="1116309" y="126363"/>
                  <a:pt x="1199140" y="63081"/>
                  <a:pt x="1281770" y="0"/>
                </a:cubicBezTo>
                <a:close/>
              </a:path>
            </a:pathLst>
          </a:custGeom>
          <a:solidFill>
            <a:schemeClr val="bg1"/>
          </a:solidFill>
          <a:ln w="60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B59EAF0-5BA6-4391-99AF-0621290D867A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BC67085F-03EF-43B1-B21C-5107CC28F18C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C2FB8FD1-79A2-4E54-B228-5AD741077E18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</p:spTree>
    <p:extLst>
      <p:ext uri="{BB962C8B-B14F-4D97-AF65-F5344CB8AC3E}">
        <p14:creationId xmlns:p14="http://schemas.microsoft.com/office/powerpoint/2010/main" val="98207631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B526C0B-91B0-4EEE-89AF-86DBC50B8071}"/>
              </a:ext>
            </a:extLst>
          </p:cNvPr>
          <p:cNvGrpSpPr/>
          <p:nvPr/>
        </p:nvGrpSpPr>
        <p:grpSpPr>
          <a:xfrm>
            <a:off x="2387286" y="1856552"/>
            <a:ext cx="7434240" cy="2060550"/>
            <a:chOff x="854494" y="1751044"/>
            <a:chExt cx="7434240" cy="2060550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FEAA5317-DB27-4E04-A434-7B83FD473FBC}"/>
                </a:ext>
              </a:extLst>
            </p:cNvPr>
            <p:cNvSpPr/>
            <p:nvPr/>
          </p:nvSpPr>
          <p:spPr>
            <a:xfrm>
              <a:off x="854494" y="1751044"/>
              <a:ext cx="2060550" cy="2060550"/>
            </a:xfrm>
            <a:prstGeom prst="ellipse">
              <a:avLst/>
            </a:prstGeom>
            <a:solidFill>
              <a:schemeClr val="accent2">
                <a:alpha val="7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46EBD440-8E37-4210-82F5-84B6E99D1053}"/>
                </a:ext>
              </a:extLst>
            </p:cNvPr>
            <p:cNvSpPr/>
            <p:nvPr/>
          </p:nvSpPr>
          <p:spPr>
            <a:xfrm>
              <a:off x="2645724" y="1751044"/>
              <a:ext cx="2060550" cy="2060550"/>
            </a:xfrm>
            <a:prstGeom prst="ellipse">
              <a:avLst/>
            </a:prstGeom>
            <a:solidFill>
              <a:schemeClr val="accent3">
                <a:alpha val="7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13E60BC7-E407-4E1C-9B73-5D5CDDDDFB7C}"/>
                </a:ext>
              </a:extLst>
            </p:cNvPr>
            <p:cNvSpPr/>
            <p:nvPr/>
          </p:nvSpPr>
          <p:spPr>
            <a:xfrm>
              <a:off x="4436954" y="1751044"/>
              <a:ext cx="2060550" cy="2060550"/>
            </a:xfrm>
            <a:prstGeom prst="ellipse">
              <a:avLst/>
            </a:prstGeom>
            <a:solidFill>
              <a:schemeClr val="accent4">
                <a:alpha val="7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23D1C169-BBD6-4DDA-B027-74AD4B796FC6}"/>
                </a:ext>
              </a:extLst>
            </p:cNvPr>
            <p:cNvSpPr/>
            <p:nvPr/>
          </p:nvSpPr>
          <p:spPr>
            <a:xfrm>
              <a:off x="6228184" y="1751044"/>
              <a:ext cx="2060550" cy="2060550"/>
            </a:xfrm>
            <a:prstGeom prst="ellipse">
              <a:avLst/>
            </a:prstGeom>
            <a:solidFill>
              <a:schemeClr val="accent5">
                <a:alpha val="7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8" name="그룹 7">
            <a:extLst>
              <a:ext uri="{FF2B5EF4-FFF2-40B4-BE49-F238E27FC236}">
                <a16:creationId xmlns:a16="http://schemas.microsoft.com/office/drawing/2014/main" id="{36E5FF50-B568-41EE-98E3-73D2C80BBAAE}"/>
              </a:ext>
            </a:extLst>
          </p:cNvPr>
          <p:cNvGrpSpPr/>
          <p:nvPr/>
        </p:nvGrpSpPr>
        <p:grpSpPr>
          <a:xfrm>
            <a:off x="2006557" y="4133426"/>
            <a:ext cx="4071056" cy="901282"/>
            <a:chOff x="3189316" y="4309327"/>
            <a:chExt cx="2736304" cy="901282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3852C26-E71B-4728-B00A-E32D1103FB19}"/>
                </a:ext>
              </a:extLst>
            </p:cNvPr>
            <p:cNvSpPr txBox="1"/>
            <p:nvPr/>
          </p:nvSpPr>
          <p:spPr>
            <a:xfrm>
              <a:off x="3189316" y="4309327"/>
              <a:ext cx="273630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F25FC1A-A730-4DDF-B6B8-3A0C9C4DB272}"/>
                </a:ext>
              </a:extLst>
            </p:cNvPr>
            <p:cNvSpPr txBox="1"/>
            <p:nvPr/>
          </p:nvSpPr>
          <p:spPr>
            <a:xfrm>
              <a:off x="3189316" y="4564278"/>
              <a:ext cx="2736304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5DD4783F-28DA-4956-BCC6-40DD8801C2EE}"/>
              </a:ext>
            </a:extLst>
          </p:cNvPr>
          <p:cNvSpPr txBox="1"/>
          <p:nvPr/>
        </p:nvSpPr>
        <p:spPr>
          <a:xfrm>
            <a:off x="966464" y="4133427"/>
            <a:ext cx="864096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r"/>
            <a:r>
              <a:rPr lang="en-US" altLang="ko-KR" sz="5400" b="1" dirty="0">
                <a:solidFill>
                  <a:schemeClr val="accent2"/>
                </a:solidFill>
                <a:cs typeface="Arial" pitchFamily="34" charset="0"/>
              </a:rPr>
              <a:t>01</a:t>
            </a:r>
            <a:endParaRPr lang="ko-KR" altLang="en-US" sz="5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12" name="그룹 8">
            <a:extLst>
              <a:ext uri="{FF2B5EF4-FFF2-40B4-BE49-F238E27FC236}">
                <a16:creationId xmlns:a16="http://schemas.microsoft.com/office/drawing/2014/main" id="{33E7BD9E-D232-41A4-A968-51D4A7501C29}"/>
              </a:ext>
            </a:extLst>
          </p:cNvPr>
          <p:cNvGrpSpPr/>
          <p:nvPr/>
        </p:nvGrpSpPr>
        <p:grpSpPr>
          <a:xfrm>
            <a:off x="2006557" y="5146607"/>
            <a:ext cx="4071056" cy="901282"/>
            <a:chOff x="3189316" y="5173423"/>
            <a:chExt cx="2736304" cy="901282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154E094-EE45-463D-B326-2AEF3469C96A}"/>
                </a:ext>
              </a:extLst>
            </p:cNvPr>
            <p:cNvSpPr txBox="1"/>
            <p:nvPr/>
          </p:nvSpPr>
          <p:spPr>
            <a:xfrm>
              <a:off x="3189316" y="5173423"/>
              <a:ext cx="273630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CED3D27-922A-4095-90B3-3B114693900E}"/>
                </a:ext>
              </a:extLst>
            </p:cNvPr>
            <p:cNvSpPr txBox="1"/>
            <p:nvPr/>
          </p:nvSpPr>
          <p:spPr>
            <a:xfrm>
              <a:off x="3189316" y="5428374"/>
              <a:ext cx="2736304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915E7630-AA74-451B-8568-EA439A99D54F}"/>
              </a:ext>
            </a:extLst>
          </p:cNvPr>
          <p:cNvSpPr txBox="1"/>
          <p:nvPr/>
        </p:nvSpPr>
        <p:spPr>
          <a:xfrm>
            <a:off x="966464" y="5146609"/>
            <a:ext cx="864096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r"/>
            <a:r>
              <a:rPr lang="en-US" altLang="ko-KR" sz="5400" b="1" dirty="0">
                <a:solidFill>
                  <a:schemeClr val="accent5"/>
                </a:solidFill>
                <a:cs typeface="Arial" pitchFamily="34" charset="0"/>
              </a:rPr>
              <a:t>03</a:t>
            </a:r>
            <a:endParaRPr lang="ko-KR" altLang="en-US" sz="5400" b="1" dirty="0">
              <a:solidFill>
                <a:schemeClr val="accent5"/>
              </a:solidFill>
              <a:cs typeface="Arial" pitchFamily="34" charset="0"/>
            </a:endParaRPr>
          </a:p>
        </p:txBody>
      </p:sp>
      <p:grpSp>
        <p:nvGrpSpPr>
          <p:cNvPr id="16" name="그룹 6">
            <a:extLst>
              <a:ext uri="{FF2B5EF4-FFF2-40B4-BE49-F238E27FC236}">
                <a16:creationId xmlns:a16="http://schemas.microsoft.com/office/drawing/2014/main" id="{5A627125-A7D2-43FC-A518-79488EC41327}"/>
              </a:ext>
            </a:extLst>
          </p:cNvPr>
          <p:cNvGrpSpPr/>
          <p:nvPr/>
        </p:nvGrpSpPr>
        <p:grpSpPr>
          <a:xfrm>
            <a:off x="7219796" y="4133426"/>
            <a:ext cx="4071056" cy="901282"/>
            <a:chOff x="7040896" y="4309327"/>
            <a:chExt cx="2736304" cy="901282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21CC9A7-5C53-46DB-ADF1-EE850861257E}"/>
                </a:ext>
              </a:extLst>
            </p:cNvPr>
            <p:cNvSpPr txBox="1"/>
            <p:nvPr/>
          </p:nvSpPr>
          <p:spPr>
            <a:xfrm>
              <a:off x="7040896" y="4309327"/>
              <a:ext cx="273630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A7E4311-B5A4-4B2B-A72B-07DC1B3F0010}"/>
                </a:ext>
              </a:extLst>
            </p:cNvPr>
            <p:cNvSpPr txBox="1"/>
            <p:nvPr/>
          </p:nvSpPr>
          <p:spPr>
            <a:xfrm>
              <a:off x="7040896" y="4564278"/>
              <a:ext cx="2736304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0799EB8A-DC6E-4736-B438-0C43FF2A880B}"/>
              </a:ext>
            </a:extLst>
          </p:cNvPr>
          <p:cNvSpPr txBox="1"/>
          <p:nvPr/>
        </p:nvSpPr>
        <p:spPr>
          <a:xfrm>
            <a:off x="6179703" y="4133427"/>
            <a:ext cx="864096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r"/>
            <a:r>
              <a:rPr lang="en-US" altLang="ko-KR" sz="5400" b="1" dirty="0">
                <a:solidFill>
                  <a:schemeClr val="accent3"/>
                </a:solidFill>
                <a:cs typeface="Arial" pitchFamily="34" charset="0"/>
              </a:rPr>
              <a:t>02</a:t>
            </a:r>
            <a:endParaRPr lang="ko-KR" altLang="en-US" sz="5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20" name="그룹 4">
            <a:extLst>
              <a:ext uri="{FF2B5EF4-FFF2-40B4-BE49-F238E27FC236}">
                <a16:creationId xmlns:a16="http://schemas.microsoft.com/office/drawing/2014/main" id="{1A362A17-DAC3-4F2A-8F57-1E93477B97BC}"/>
              </a:ext>
            </a:extLst>
          </p:cNvPr>
          <p:cNvGrpSpPr/>
          <p:nvPr/>
        </p:nvGrpSpPr>
        <p:grpSpPr>
          <a:xfrm>
            <a:off x="7219796" y="5146607"/>
            <a:ext cx="4071056" cy="901282"/>
            <a:chOff x="7040896" y="5173423"/>
            <a:chExt cx="2736304" cy="901282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24C4D3E-8227-425F-9F25-E30CAE0E32B7}"/>
                </a:ext>
              </a:extLst>
            </p:cNvPr>
            <p:cNvSpPr txBox="1"/>
            <p:nvPr/>
          </p:nvSpPr>
          <p:spPr>
            <a:xfrm>
              <a:off x="7040896" y="5173423"/>
              <a:ext cx="273630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B2AFADE-FC1D-4729-8E7F-5B943F96E170}"/>
                </a:ext>
              </a:extLst>
            </p:cNvPr>
            <p:cNvSpPr txBox="1"/>
            <p:nvPr/>
          </p:nvSpPr>
          <p:spPr>
            <a:xfrm>
              <a:off x="7040896" y="5428374"/>
              <a:ext cx="2736304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ED35C9E5-878A-4E2D-B16B-B393E1AC3317}"/>
              </a:ext>
            </a:extLst>
          </p:cNvPr>
          <p:cNvSpPr txBox="1"/>
          <p:nvPr/>
        </p:nvSpPr>
        <p:spPr>
          <a:xfrm>
            <a:off x="6179703" y="5146609"/>
            <a:ext cx="864096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r"/>
            <a:r>
              <a:rPr lang="en-US" altLang="ko-KR" sz="5400" b="1" dirty="0">
                <a:solidFill>
                  <a:schemeClr val="accent4"/>
                </a:solidFill>
                <a:cs typeface="Arial" pitchFamily="34" charset="0"/>
              </a:rPr>
              <a:t>04</a:t>
            </a:r>
            <a:endParaRPr lang="ko-KR" altLang="en-US" sz="5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B011902-E412-419A-879D-5712B8C03163}"/>
              </a:ext>
            </a:extLst>
          </p:cNvPr>
          <p:cNvSpPr txBox="1"/>
          <p:nvPr/>
        </p:nvSpPr>
        <p:spPr>
          <a:xfrm>
            <a:off x="2584559" y="3001989"/>
            <a:ext cx="158074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DFD143B-A95F-4730-B487-8D134EF96215}"/>
              </a:ext>
            </a:extLst>
          </p:cNvPr>
          <p:cNvSpPr txBox="1"/>
          <p:nvPr/>
        </p:nvSpPr>
        <p:spPr>
          <a:xfrm>
            <a:off x="4419382" y="3010708"/>
            <a:ext cx="158074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5DB9C5C-4C6E-43A0-92C3-968929E0A373}"/>
              </a:ext>
            </a:extLst>
          </p:cNvPr>
          <p:cNvSpPr txBox="1"/>
          <p:nvPr/>
        </p:nvSpPr>
        <p:spPr>
          <a:xfrm>
            <a:off x="6210661" y="3019427"/>
            <a:ext cx="158074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0D5892A-0A03-41D2-A0FC-FC95CBD8B68C}"/>
              </a:ext>
            </a:extLst>
          </p:cNvPr>
          <p:cNvSpPr txBox="1"/>
          <p:nvPr/>
        </p:nvSpPr>
        <p:spPr>
          <a:xfrm>
            <a:off x="8001940" y="3028146"/>
            <a:ext cx="158074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" name="Rounded Rectangle 25">
            <a:extLst>
              <a:ext uri="{FF2B5EF4-FFF2-40B4-BE49-F238E27FC236}">
                <a16:creationId xmlns:a16="http://schemas.microsoft.com/office/drawing/2014/main" id="{F745BE9A-3F4F-4C84-B4FD-DF6F2A636B7B}"/>
              </a:ext>
            </a:extLst>
          </p:cNvPr>
          <p:cNvSpPr/>
          <p:nvPr/>
        </p:nvSpPr>
        <p:spPr>
          <a:xfrm>
            <a:off x="6823470" y="2479441"/>
            <a:ext cx="479274" cy="351232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Freeform 55">
            <a:extLst>
              <a:ext uri="{FF2B5EF4-FFF2-40B4-BE49-F238E27FC236}">
                <a16:creationId xmlns:a16="http://schemas.microsoft.com/office/drawing/2014/main" id="{A6C4555E-D79E-4A8C-B430-CE4F0E8D5A8F}"/>
              </a:ext>
            </a:extLst>
          </p:cNvPr>
          <p:cNvSpPr/>
          <p:nvPr/>
        </p:nvSpPr>
        <p:spPr>
          <a:xfrm rot="2700000">
            <a:off x="8679673" y="2370802"/>
            <a:ext cx="258149" cy="632552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Trapezoid 22">
            <a:extLst>
              <a:ext uri="{FF2B5EF4-FFF2-40B4-BE49-F238E27FC236}">
                <a16:creationId xmlns:a16="http://schemas.microsoft.com/office/drawing/2014/main" id="{EAC20F72-F05B-4D5E-AD1C-3789B2EF3D38}"/>
              </a:ext>
            </a:extLst>
          </p:cNvPr>
          <p:cNvSpPr>
            <a:spLocks noChangeAspect="1"/>
          </p:cNvSpPr>
          <p:nvPr/>
        </p:nvSpPr>
        <p:spPr>
          <a:xfrm>
            <a:off x="4924235" y="2525701"/>
            <a:ext cx="581971" cy="296060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Freeform 53">
            <a:extLst>
              <a:ext uri="{FF2B5EF4-FFF2-40B4-BE49-F238E27FC236}">
                <a16:creationId xmlns:a16="http://schemas.microsoft.com/office/drawing/2014/main" id="{4E0738C0-5CAA-4E12-9BF6-DAE70656B451}"/>
              </a:ext>
            </a:extLst>
          </p:cNvPr>
          <p:cNvSpPr/>
          <p:nvPr/>
        </p:nvSpPr>
        <p:spPr>
          <a:xfrm>
            <a:off x="3218656" y="2437476"/>
            <a:ext cx="445106" cy="456350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9472386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1639FC3-5E6B-4877-84A5-55F9A9E8FAA2}"/>
              </a:ext>
            </a:extLst>
          </p:cNvPr>
          <p:cNvGrpSpPr/>
          <p:nvPr/>
        </p:nvGrpSpPr>
        <p:grpSpPr>
          <a:xfrm>
            <a:off x="2238872" y="2888109"/>
            <a:ext cx="3277810" cy="3277197"/>
            <a:chOff x="1591358" y="2321470"/>
            <a:chExt cx="2128881" cy="2128484"/>
          </a:xfrm>
          <a:solidFill>
            <a:schemeClr val="accent3"/>
          </a:solidFill>
        </p:grpSpPr>
        <p:sp>
          <p:nvSpPr>
            <p:cNvPr id="4" name="Moon 3">
              <a:extLst>
                <a:ext uri="{FF2B5EF4-FFF2-40B4-BE49-F238E27FC236}">
                  <a16:creationId xmlns:a16="http://schemas.microsoft.com/office/drawing/2014/main" id="{3CA47C4A-A143-43B5-B463-FBBF36539BA5}"/>
                </a:ext>
              </a:extLst>
            </p:cNvPr>
            <p:cNvSpPr/>
            <p:nvPr/>
          </p:nvSpPr>
          <p:spPr>
            <a:xfrm rot="16200000">
              <a:off x="1819958" y="3272550"/>
              <a:ext cx="457200" cy="914400"/>
            </a:xfrm>
            <a:prstGeom prst="moon">
              <a:avLst>
                <a:gd name="adj" fmla="val 8711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5" name="Moon 4">
              <a:extLst>
                <a:ext uri="{FF2B5EF4-FFF2-40B4-BE49-F238E27FC236}">
                  <a16:creationId xmlns:a16="http://schemas.microsoft.com/office/drawing/2014/main" id="{2BC97C6D-4B1F-4098-A4FB-51AD071F5B1F}"/>
                </a:ext>
              </a:extLst>
            </p:cNvPr>
            <p:cNvSpPr/>
            <p:nvPr/>
          </p:nvSpPr>
          <p:spPr>
            <a:xfrm rot="5400000">
              <a:off x="3034439" y="2568924"/>
              <a:ext cx="457200" cy="914400"/>
            </a:xfrm>
            <a:prstGeom prst="moon">
              <a:avLst>
                <a:gd name="adj" fmla="val 8711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6" name="Moon 5">
              <a:extLst>
                <a:ext uri="{FF2B5EF4-FFF2-40B4-BE49-F238E27FC236}">
                  <a16:creationId xmlns:a16="http://schemas.microsoft.com/office/drawing/2014/main" id="{8614797E-0D85-41F5-979A-518BB03F0EB4}"/>
                </a:ext>
              </a:extLst>
            </p:cNvPr>
            <p:cNvSpPr/>
            <p:nvPr/>
          </p:nvSpPr>
          <p:spPr>
            <a:xfrm rot="8100000">
              <a:off x="3091940" y="3102953"/>
              <a:ext cx="457200" cy="914400"/>
            </a:xfrm>
            <a:prstGeom prst="moon">
              <a:avLst>
                <a:gd name="adj" fmla="val 8711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" name="Moon 6">
              <a:extLst>
                <a:ext uri="{FF2B5EF4-FFF2-40B4-BE49-F238E27FC236}">
                  <a16:creationId xmlns:a16="http://schemas.microsoft.com/office/drawing/2014/main" id="{D4EB7720-3221-483B-BC71-74DC733BD720}"/>
                </a:ext>
              </a:extLst>
            </p:cNvPr>
            <p:cNvSpPr/>
            <p:nvPr/>
          </p:nvSpPr>
          <p:spPr>
            <a:xfrm rot="10800000">
              <a:off x="2761036" y="3535554"/>
              <a:ext cx="457200" cy="914400"/>
            </a:xfrm>
            <a:prstGeom prst="moon">
              <a:avLst>
                <a:gd name="adj" fmla="val 8711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8" name="Moon 7">
              <a:extLst>
                <a:ext uri="{FF2B5EF4-FFF2-40B4-BE49-F238E27FC236}">
                  <a16:creationId xmlns:a16="http://schemas.microsoft.com/office/drawing/2014/main" id="{100FFB5A-49D2-4B41-BCFD-06A71AEDC8DB}"/>
                </a:ext>
              </a:extLst>
            </p:cNvPr>
            <p:cNvSpPr/>
            <p:nvPr/>
          </p:nvSpPr>
          <p:spPr>
            <a:xfrm rot="18900000">
              <a:off x="1732648" y="2730923"/>
              <a:ext cx="457200" cy="914400"/>
            </a:xfrm>
            <a:prstGeom prst="moon">
              <a:avLst>
                <a:gd name="adj" fmla="val 8711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9" name="Moon 8">
              <a:extLst>
                <a:ext uri="{FF2B5EF4-FFF2-40B4-BE49-F238E27FC236}">
                  <a16:creationId xmlns:a16="http://schemas.microsoft.com/office/drawing/2014/main" id="{56C33911-197F-441A-9046-82231C9310F5}"/>
                </a:ext>
              </a:extLst>
            </p:cNvPr>
            <p:cNvSpPr/>
            <p:nvPr/>
          </p:nvSpPr>
          <p:spPr>
            <a:xfrm>
              <a:off x="2080003" y="2321470"/>
              <a:ext cx="457200" cy="914400"/>
            </a:xfrm>
            <a:prstGeom prst="moon">
              <a:avLst>
                <a:gd name="adj" fmla="val 8711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0" name="Moon 9">
              <a:extLst>
                <a:ext uri="{FF2B5EF4-FFF2-40B4-BE49-F238E27FC236}">
                  <a16:creationId xmlns:a16="http://schemas.microsoft.com/office/drawing/2014/main" id="{F9E4F483-265A-4D66-9C8E-AAAEDD463811}"/>
                </a:ext>
              </a:extLst>
            </p:cNvPr>
            <p:cNvSpPr/>
            <p:nvPr/>
          </p:nvSpPr>
          <p:spPr>
            <a:xfrm rot="2700000">
              <a:off x="2625353" y="2221703"/>
              <a:ext cx="457200" cy="914400"/>
            </a:xfrm>
            <a:prstGeom prst="moon">
              <a:avLst>
                <a:gd name="adj" fmla="val 8711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1" name="Moon 10">
              <a:extLst>
                <a:ext uri="{FF2B5EF4-FFF2-40B4-BE49-F238E27FC236}">
                  <a16:creationId xmlns:a16="http://schemas.microsoft.com/office/drawing/2014/main" id="{924D8F42-1A17-4D79-A998-6DB4AE326D05}"/>
                </a:ext>
              </a:extLst>
            </p:cNvPr>
            <p:cNvSpPr/>
            <p:nvPr/>
          </p:nvSpPr>
          <p:spPr>
            <a:xfrm rot="13500000">
              <a:off x="2239929" y="3595108"/>
              <a:ext cx="457200" cy="914400"/>
            </a:xfrm>
            <a:prstGeom prst="moon">
              <a:avLst>
                <a:gd name="adj" fmla="val 8711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47BEF8E-CB41-4184-BC35-A7FA7FA4D65A}"/>
              </a:ext>
            </a:extLst>
          </p:cNvPr>
          <p:cNvGrpSpPr/>
          <p:nvPr/>
        </p:nvGrpSpPr>
        <p:grpSpPr>
          <a:xfrm>
            <a:off x="6747326" y="1735981"/>
            <a:ext cx="3277810" cy="3277197"/>
            <a:chOff x="1591358" y="2321470"/>
            <a:chExt cx="2128881" cy="2128484"/>
          </a:xfrm>
          <a:solidFill>
            <a:schemeClr val="accent4"/>
          </a:solidFill>
        </p:grpSpPr>
        <p:sp>
          <p:nvSpPr>
            <p:cNvPr id="13" name="Moon 12">
              <a:extLst>
                <a:ext uri="{FF2B5EF4-FFF2-40B4-BE49-F238E27FC236}">
                  <a16:creationId xmlns:a16="http://schemas.microsoft.com/office/drawing/2014/main" id="{54FCA2A8-138D-4235-8E0C-CDD353A42984}"/>
                </a:ext>
              </a:extLst>
            </p:cNvPr>
            <p:cNvSpPr/>
            <p:nvPr/>
          </p:nvSpPr>
          <p:spPr>
            <a:xfrm rot="16200000">
              <a:off x="1819958" y="3272550"/>
              <a:ext cx="457200" cy="914400"/>
            </a:xfrm>
            <a:prstGeom prst="moon">
              <a:avLst>
                <a:gd name="adj" fmla="val 8711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4" name="Moon 13">
              <a:extLst>
                <a:ext uri="{FF2B5EF4-FFF2-40B4-BE49-F238E27FC236}">
                  <a16:creationId xmlns:a16="http://schemas.microsoft.com/office/drawing/2014/main" id="{9097D746-FE92-47D8-8944-83EFBFBC7A47}"/>
                </a:ext>
              </a:extLst>
            </p:cNvPr>
            <p:cNvSpPr/>
            <p:nvPr/>
          </p:nvSpPr>
          <p:spPr>
            <a:xfrm rot="5400000">
              <a:off x="3034439" y="2568924"/>
              <a:ext cx="457200" cy="914400"/>
            </a:xfrm>
            <a:prstGeom prst="moon">
              <a:avLst>
                <a:gd name="adj" fmla="val 8711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5" name="Moon 14">
              <a:extLst>
                <a:ext uri="{FF2B5EF4-FFF2-40B4-BE49-F238E27FC236}">
                  <a16:creationId xmlns:a16="http://schemas.microsoft.com/office/drawing/2014/main" id="{2ED4B5DA-12C7-42A0-BDEF-A94B04E506D5}"/>
                </a:ext>
              </a:extLst>
            </p:cNvPr>
            <p:cNvSpPr/>
            <p:nvPr/>
          </p:nvSpPr>
          <p:spPr>
            <a:xfrm rot="8100000">
              <a:off x="3091940" y="3102953"/>
              <a:ext cx="457200" cy="914400"/>
            </a:xfrm>
            <a:prstGeom prst="moon">
              <a:avLst>
                <a:gd name="adj" fmla="val 8711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6" name="Moon 15">
              <a:extLst>
                <a:ext uri="{FF2B5EF4-FFF2-40B4-BE49-F238E27FC236}">
                  <a16:creationId xmlns:a16="http://schemas.microsoft.com/office/drawing/2014/main" id="{C8C64213-767C-415D-B661-FA8293FC674E}"/>
                </a:ext>
              </a:extLst>
            </p:cNvPr>
            <p:cNvSpPr/>
            <p:nvPr/>
          </p:nvSpPr>
          <p:spPr>
            <a:xfrm rot="10800000">
              <a:off x="2761036" y="3535554"/>
              <a:ext cx="457200" cy="914400"/>
            </a:xfrm>
            <a:prstGeom prst="moon">
              <a:avLst>
                <a:gd name="adj" fmla="val 8711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7" name="Moon 16">
              <a:extLst>
                <a:ext uri="{FF2B5EF4-FFF2-40B4-BE49-F238E27FC236}">
                  <a16:creationId xmlns:a16="http://schemas.microsoft.com/office/drawing/2014/main" id="{7EC8B824-F4D4-4809-B572-D20380A41ACB}"/>
                </a:ext>
              </a:extLst>
            </p:cNvPr>
            <p:cNvSpPr/>
            <p:nvPr/>
          </p:nvSpPr>
          <p:spPr>
            <a:xfrm rot="18900000">
              <a:off x="1732648" y="2730923"/>
              <a:ext cx="457200" cy="914400"/>
            </a:xfrm>
            <a:prstGeom prst="moon">
              <a:avLst>
                <a:gd name="adj" fmla="val 8711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8" name="Moon 17">
              <a:extLst>
                <a:ext uri="{FF2B5EF4-FFF2-40B4-BE49-F238E27FC236}">
                  <a16:creationId xmlns:a16="http://schemas.microsoft.com/office/drawing/2014/main" id="{025624AC-0896-48A2-923F-1577AB4CB6E0}"/>
                </a:ext>
              </a:extLst>
            </p:cNvPr>
            <p:cNvSpPr/>
            <p:nvPr/>
          </p:nvSpPr>
          <p:spPr>
            <a:xfrm>
              <a:off x="2080003" y="2321470"/>
              <a:ext cx="457200" cy="914400"/>
            </a:xfrm>
            <a:prstGeom prst="moon">
              <a:avLst>
                <a:gd name="adj" fmla="val 8711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9" name="Moon 18">
              <a:extLst>
                <a:ext uri="{FF2B5EF4-FFF2-40B4-BE49-F238E27FC236}">
                  <a16:creationId xmlns:a16="http://schemas.microsoft.com/office/drawing/2014/main" id="{FD5CDF9C-F6FD-43E0-A987-BF04CD25F812}"/>
                </a:ext>
              </a:extLst>
            </p:cNvPr>
            <p:cNvSpPr/>
            <p:nvPr/>
          </p:nvSpPr>
          <p:spPr>
            <a:xfrm rot="2700000">
              <a:off x="2625353" y="2221703"/>
              <a:ext cx="457200" cy="914400"/>
            </a:xfrm>
            <a:prstGeom prst="moon">
              <a:avLst>
                <a:gd name="adj" fmla="val 8711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0" name="Moon 19">
              <a:extLst>
                <a:ext uri="{FF2B5EF4-FFF2-40B4-BE49-F238E27FC236}">
                  <a16:creationId xmlns:a16="http://schemas.microsoft.com/office/drawing/2014/main" id="{2EB45290-FBD7-44CF-86A3-1671AD1873C5}"/>
                </a:ext>
              </a:extLst>
            </p:cNvPr>
            <p:cNvSpPr/>
            <p:nvPr/>
          </p:nvSpPr>
          <p:spPr>
            <a:xfrm rot="13500000">
              <a:off x="2239929" y="3595108"/>
              <a:ext cx="457200" cy="914400"/>
            </a:xfrm>
            <a:prstGeom prst="moon">
              <a:avLst>
                <a:gd name="adj" fmla="val 8711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8CABC408-1F3E-41E1-9716-A917C97755A2}"/>
              </a:ext>
            </a:extLst>
          </p:cNvPr>
          <p:cNvSpPr txBox="1"/>
          <p:nvPr/>
        </p:nvSpPr>
        <p:spPr>
          <a:xfrm>
            <a:off x="908704" y="1772817"/>
            <a:ext cx="1411827" cy="276999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C5F0718-66A8-4BAF-BBFF-BAC20512F6A5}"/>
              </a:ext>
            </a:extLst>
          </p:cNvPr>
          <p:cNvSpPr txBox="1"/>
          <p:nvPr/>
        </p:nvSpPr>
        <p:spPr>
          <a:xfrm>
            <a:off x="908703" y="2055552"/>
            <a:ext cx="49230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</a:t>
            </a:r>
            <a:r>
              <a: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3D4080B-9569-47F3-B2F6-7D61DD9CFD19}"/>
              </a:ext>
            </a:extLst>
          </p:cNvPr>
          <p:cNvSpPr txBox="1"/>
          <p:nvPr/>
        </p:nvSpPr>
        <p:spPr>
          <a:xfrm>
            <a:off x="9902715" y="4994331"/>
            <a:ext cx="1411827" cy="276999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6AA1CD7-F15E-4FE1-8419-B17D4C10AEFE}"/>
              </a:ext>
            </a:extLst>
          </p:cNvPr>
          <p:cNvSpPr txBox="1"/>
          <p:nvPr/>
        </p:nvSpPr>
        <p:spPr>
          <a:xfrm>
            <a:off x="6419269" y="5277066"/>
            <a:ext cx="48952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</a:t>
            </a:r>
            <a:r>
              <a: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66398C8-D6B9-4F0E-9581-758DC09F2ED0}"/>
              </a:ext>
            </a:extLst>
          </p:cNvPr>
          <p:cNvSpPr txBox="1"/>
          <p:nvPr/>
        </p:nvSpPr>
        <p:spPr>
          <a:xfrm>
            <a:off x="4378124" y="3796124"/>
            <a:ext cx="8640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Option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3271B8E-01C4-4627-AADD-1B142DCDAC46}"/>
              </a:ext>
            </a:extLst>
          </p:cNvPr>
          <p:cNvSpPr txBox="1"/>
          <p:nvPr/>
        </p:nvSpPr>
        <p:spPr>
          <a:xfrm rot="2700000">
            <a:off x="4478878" y="4615389"/>
            <a:ext cx="8640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Option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C9B9B5A-A77C-4266-A3C6-7708B0407B9E}"/>
              </a:ext>
            </a:extLst>
          </p:cNvPr>
          <p:cNvSpPr txBox="1"/>
          <p:nvPr/>
        </p:nvSpPr>
        <p:spPr>
          <a:xfrm rot="5400000">
            <a:off x="3941140" y="5279034"/>
            <a:ext cx="8640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Option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5C6F353-FEEE-4E42-9555-4CFD1086B546}"/>
              </a:ext>
            </a:extLst>
          </p:cNvPr>
          <p:cNvSpPr txBox="1"/>
          <p:nvPr/>
        </p:nvSpPr>
        <p:spPr>
          <a:xfrm rot="7851716">
            <a:off x="3190120" y="5332501"/>
            <a:ext cx="8640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Option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C2FBC31-957A-49AC-8A3E-67EF855215D8}"/>
              </a:ext>
            </a:extLst>
          </p:cNvPr>
          <p:cNvSpPr txBox="1"/>
          <p:nvPr/>
        </p:nvSpPr>
        <p:spPr>
          <a:xfrm rot="21378734">
            <a:off x="2492174" y="4905068"/>
            <a:ext cx="8640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Option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82E094A-001C-4589-B874-C1BBAA6BF597}"/>
              </a:ext>
            </a:extLst>
          </p:cNvPr>
          <p:cNvSpPr txBox="1"/>
          <p:nvPr/>
        </p:nvSpPr>
        <p:spPr>
          <a:xfrm rot="2700000">
            <a:off x="2392151" y="4068593"/>
            <a:ext cx="8640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Option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7754BA1-9542-4A64-9519-B341CD42531D}"/>
              </a:ext>
            </a:extLst>
          </p:cNvPr>
          <p:cNvSpPr txBox="1"/>
          <p:nvPr/>
        </p:nvSpPr>
        <p:spPr>
          <a:xfrm rot="5400000">
            <a:off x="2892562" y="3430678"/>
            <a:ext cx="8640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Option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50F3719-50AD-43F8-8987-4C7C725889BF}"/>
              </a:ext>
            </a:extLst>
          </p:cNvPr>
          <p:cNvSpPr txBox="1"/>
          <p:nvPr/>
        </p:nvSpPr>
        <p:spPr>
          <a:xfrm rot="18900000">
            <a:off x="3732231" y="3294518"/>
            <a:ext cx="8640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Option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0251E2E-9569-48F7-A757-0C5AC219B415}"/>
              </a:ext>
            </a:extLst>
          </p:cNvPr>
          <p:cNvSpPr txBox="1"/>
          <p:nvPr/>
        </p:nvSpPr>
        <p:spPr>
          <a:xfrm>
            <a:off x="8874289" y="2668318"/>
            <a:ext cx="8640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Option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B127F83-2655-48BE-87A1-3DCB6FB5A6CC}"/>
              </a:ext>
            </a:extLst>
          </p:cNvPr>
          <p:cNvSpPr txBox="1"/>
          <p:nvPr/>
        </p:nvSpPr>
        <p:spPr>
          <a:xfrm rot="2700000">
            <a:off x="8975043" y="3487582"/>
            <a:ext cx="8640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Option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30DC733-3352-406D-83A9-29766AC44FA5}"/>
              </a:ext>
            </a:extLst>
          </p:cNvPr>
          <p:cNvSpPr txBox="1"/>
          <p:nvPr/>
        </p:nvSpPr>
        <p:spPr>
          <a:xfrm rot="5400000">
            <a:off x="8437305" y="4151227"/>
            <a:ext cx="8640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Option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43E508B-0CDB-4172-A528-D6043D33D967}"/>
              </a:ext>
            </a:extLst>
          </p:cNvPr>
          <p:cNvSpPr txBox="1"/>
          <p:nvPr/>
        </p:nvSpPr>
        <p:spPr>
          <a:xfrm rot="7851716">
            <a:off x="7686285" y="4204694"/>
            <a:ext cx="8640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Option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F34C4921-1F8B-477D-A471-076DE71D924F}"/>
              </a:ext>
            </a:extLst>
          </p:cNvPr>
          <p:cNvSpPr txBox="1"/>
          <p:nvPr/>
        </p:nvSpPr>
        <p:spPr>
          <a:xfrm rot="21378734">
            <a:off x="6988339" y="3777261"/>
            <a:ext cx="8640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Option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602E926-DD8C-4DB2-A26D-674C1FE3A048}"/>
              </a:ext>
            </a:extLst>
          </p:cNvPr>
          <p:cNvSpPr txBox="1"/>
          <p:nvPr/>
        </p:nvSpPr>
        <p:spPr>
          <a:xfrm rot="2700000">
            <a:off x="6888316" y="2940786"/>
            <a:ext cx="8640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Option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691AAC6B-031B-4DD8-A89B-7744B7AC6E02}"/>
              </a:ext>
            </a:extLst>
          </p:cNvPr>
          <p:cNvSpPr txBox="1"/>
          <p:nvPr/>
        </p:nvSpPr>
        <p:spPr>
          <a:xfrm rot="5400000">
            <a:off x="7388727" y="2302871"/>
            <a:ext cx="8640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Option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37C4CD79-3434-489A-91F9-671C5700031A}"/>
              </a:ext>
            </a:extLst>
          </p:cNvPr>
          <p:cNvSpPr txBox="1"/>
          <p:nvPr/>
        </p:nvSpPr>
        <p:spPr>
          <a:xfrm rot="18900000">
            <a:off x="8228396" y="2166711"/>
            <a:ext cx="8640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Option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3" name="Rectangle 41">
            <a:extLst>
              <a:ext uri="{FF2B5EF4-FFF2-40B4-BE49-F238E27FC236}">
                <a16:creationId xmlns:a16="http://schemas.microsoft.com/office/drawing/2014/main" id="{CD7AD8CF-94F8-4A01-9FDD-A9BFA09FFF20}"/>
              </a:ext>
            </a:extLst>
          </p:cNvPr>
          <p:cNvSpPr>
            <a:spLocks/>
          </p:cNvSpPr>
          <p:nvPr/>
        </p:nvSpPr>
        <p:spPr>
          <a:xfrm>
            <a:off x="3687437" y="4293562"/>
            <a:ext cx="417300" cy="417300"/>
          </a:xfrm>
          <a:custGeom>
            <a:avLst/>
            <a:gdLst/>
            <a:ahLst/>
            <a:cxnLst/>
            <a:rect l="l" t="t" r="r" b="b"/>
            <a:pathLst>
              <a:path w="3888423" h="3970014">
                <a:moveTo>
                  <a:pt x="1259577" y="2471243"/>
                </a:moveTo>
                <a:cubicBezTo>
                  <a:pt x="1293292" y="2471243"/>
                  <a:pt x="1320623" y="2543205"/>
                  <a:pt x="1320623" y="2631975"/>
                </a:cubicBezTo>
                <a:cubicBezTo>
                  <a:pt x="1320623" y="2720745"/>
                  <a:pt x="1293292" y="2792707"/>
                  <a:pt x="1259577" y="2792707"/>
                </a:cubicBezTo>
                <a:cubicBezTo>
                  <a:pt x="1225862" y="2792707"/>
                  <a:pt x="1198531" y="2720745"/>
                  <a:pt x="1198531" y="2631975"/>
                </a:cubicBezTo>
                <a:cubicBezTo>
                  <a:pt x="1198531" y="2543205"/>
                  <a:pt x="1225862" y="2471243"/>
                  <a:pt x="1259577" y="2471243"/>
                </a:cubicBezTo>
                <a:close/>
                <a:moveTo>
                  <a:pt x="1710471" y="2470362"/>
                </a:moveTo>
                <a:cubicBezTo>
                  <a:pt x="1741030" y="2470028"/>
                  <a:pt x="1768823" y="2488083"/>
                  <a:pt x="1781169" y="2516203"/>
                </a:cubicBezTo>
                <a:cubicBezTo>
                  <a:pt x="1793845" y="2545068"/>
                  <a:pt x="1787700" y="2578742"/>
                  <a:pt x="1765642" y="2601268"/>
                </a:cubicBezTo>
                <a:cubicBezTo>
                  <a:pt x="1750827" y="2616399"/>
                  <a:pt x="1730831" y="2624459"/>
                  <a:pt x="1710472" y="2623745"/>
                </a:cubicBezTo>
                <a:close/>
                <a:moveTo>
                  <a:pt x="2456093" y="2374056"/>
                </a:moveTo>
                <a:lnTo>
                  <a:pt x="2456093" y="2889893"/>
                </a:lnTo>
                <a:lnTo>
                  <a:pt x="2566690" y="2889893"/>
                </a:lnTo>
                <a:lnTo>
                  <a:pt x="2566690" y="2706284"/>
                </a:lnTo>
                <a:lnTo>
                  <a:pt x="2632197" y="2884955"/>
                </a:lnTo>
                <a:lnTo>
                  <a:pt x="2635843" y="2883618"/>
                </a:lnTo>
                <a:lnTo>
                  <a:pt x="2635843" y="2889893"/>
                </a:lnTo>
                <a:lnTo>
                  <a:pt x="2746439" y="2889893"/>
                </a:lnTo>
                <a:lnTo>
                  <a:pt x="2746439" y="2374056"/>
                </a:lnTo>
                <a:lnTo>
                  <a:pt x="2635843" y="2374056"/>
                </a:lnTo>
                <a:lnTo>
                  <a:pt x="2635843" y="2573614"/>
                </a:lnTo>
                <a:lnTo>
                  <a:pt x="2566690" y="2385000"/>
                </a:lnTo>
                <a:lnTo>
                  <a:pt x="2566690" y="2374056"/>
                </a:lnTo>
                <a:close/>
                <a:moveTo>
                  <a:pt x="2032426" y="2374056"/>
                </a:moveTo>
                <a:lnTo>
                  <a:pt x="2032426" y="2889895"/>
                </a:lnTo>
                <a:lnTo>
                  <a:pt x="2115405" y="2889895"/>
                </a:lnTo>
                <a:lnTo>
                  <a:pt x="2143023" y="2889895"/>
                </a:lnTo>
                <a:lnTo>
                  <a:pt x="2308949" y="2889895"/>
                </a:lnTo>
                <a:lnTo>
                  <a:pt x="2308949" y="2779299"/>
                </a:lnTo>
                <a:lnTo>
                  <a:pt x="2143023" y="2779299"/>
                </a:lnTo>
                <a:lnTo>
                  <a:pt x="2143023" y="2686401"/>
                </a:lnTo>
                <a:lnTo>
                  <a:pt x="2308949" y="2686401"/>
                </a:lnTo>
                <a:lnTo>
                  <a:pt x="2308949" y="2575804"/>
                </a:lnTo>
                <a:lnTo>
                  <a:pt x="2143023" y="2575804"/>
                </a:lnTo>
                <a:lnTo>
                  <a:pt x="2143023" y="2484653"/>
                </a:lnTo>
                <a:lnTo>
                  <a:pt x="2308949" y="2484653"/>
                </a:lnTo>
                <a:lnTo>
                  <a:pt x="2308949" y="2374056"/>
                </a:lnTo>
                <a:lnTo>
                  <a:pt x="2143023" y="2374056"/>
                </a:lnTo>
                <a:lnTo>
                  <a:pt x="2115405" y="2374056"/>
                </a:lnTo>
                <a:close/>
                <a:moveTo>
                  <a:pt x="1259577" y="2374056"/>
                </a:moveTo>
                <a:cubicBezTo>
                  <a:pt x="1172187" y="2374056"/>
                  <a:pt x="1101344" y="2489530"/>
                  <a:pt x="1101344" y="2631975"/>
                </a:cubicBezTo>
                <a:cubicBezTo>
                  <a:pt x="1101344" y="2774420"/>
                  <a:pt x="1172187" y="2889894"/>
                  <a:pt x="1259577" y="2889894"/>
                </a:cubicBezTo>
                <a:cubicBezTo>
                  <a:pt x="1346967" y="2889894"/>
                  <a:pt x="1417810" y="2774420"/>
                  <a:pt x="1417810" y="2631975"/>
                </a:cubicBezTo>
                <a:cubicBezTo>
                  <a:pt x="1417810" y="2489530"/>
                  <a:pt x="1346967" y="2374056"/>
                  <a:pt x="1259577" y="2374056"/>
                </a:cubicBezTo>
                <a:close/>
                <a:moveTo>
                  <a:pt x="1599876" y="2366688"/>
                </a:moveTo>
                <a:lnTo>
                  <a:pt x="1599875" y="2882524"/>
                </a:lnTo>
                <a:lnTo>
                  <a:pt x="1710472" y="2882525"/>
                </a:lnTo>
                <a:lnTo>
                  <a:pt x="1710472" y="2723975"/>
                </a:lnTo>
                <a:cubicBezTo>
                  <a:pt x="1757507" y="2725624"/>
                  <a:pt x="1803701" y="2707003"/>
                  <a:pt x="1837929" y="2672047"/>
                </a:cubicBezTo>
                <a:cubicBezTo>
                  <a:pt x="1888884" y="2620006"/>
                  <a:pt x="1903084" y="2542214"/>
                  <a:pt x="1873801" y="2475527"/>
                </a:cubicBezTo>
                <a:cubicBezTo>
                  <a:pt x="1845275" y="2410565"/>
                  <a:pt x="1781067" y="2368851"/>
                  <a:pt x="1710472" y="2369624"/>
                </a:cubicBezTo>
                <a:lnTo>
                  <a:pt x="1710471" y="2366688"/>
                </a:lnTo>
                <a:close/>
                <a:moveTo>
                  <a:pt x="920754" y="2169815"/>
                </a:moveTo>
                <a:lnTo>
                  <a:pt x="3008986" y="2169815"/>
                </a:lnTo>
                <a:lnTo>
                  <a:pt x="3008986" y="3105919"/>
                </a:lnTo>
                <a:lnTo>
                  <a:pt x="920754" y="3105919"/>
                </a:lnTo>
                <a:close/>
                <a:moveTo>
                  <a:pt x="632722" y="1985007"/>
                </a:moveTo>
                <a:lnTo>
                  <a:pt x="632722" y="3321943"/>
                </a:lnTo>
                <a:lnTo>
                  <a:pt x="3297018" y="3321943"/>
                </a:lnTo>
                <a:lnTo>
                  <a:pt x="3297018" y="1985007"/>
                </a:lnTo>
                <a:close/>
                <a:moveTo>
                  <a:pt x="2657019" y="761679"/>
                </a:moveTo>
                <a:lnTo>
                  <a:pt x="2760733" y="1606387"/>
                </a:lnTo>
                <a:lnTo>
                  <a:pt x="2761762" y="1614761"/>
                </a:lnTo>
                <a:lnTo>
                  <a:pt x="2762330" y="1614691"/>
                </a:lnTo>
                <a:cubicBezTo>
                  <a:pt x="2780335" y="1740615"/>
                  <a:pt x="2862522" y="1833408"/>
                  <a:pt x="2948897" y="1824230"/>
                </a:cubicBezTo>
                <a:cubicBezTo>
                  <a:pt x="3036464" y="1814924"/>
                  <a:pt x="3095979" y="1704243"/>
                  <a:pt x="3083047" y="1575312"/>
                </a:cubicBezTo>
                <a:lnTo>
                  <a:pt x="3083347" y="1575275"/>
                </a:lnTo>
                <a:lnTo>
                  <a:pt x="2983448" y="761679"/>
                </a:lnTo>
                <a:close/>
                <a:moveTo>
                  <a:pt x="2205921" y="761679"/>
                </a:moveTo>
                <a:lnTo>
                  <a:pt x="2264137" y="1594263"/>
                </a:lnTo>
                <a:cubicBezTo>
                  <a:pt x="2264333" y="1597068"/>
                  <a:pt x="2264530" y="1599874"/>
                  <a:pt x="2264726" y="1602679"/>
                </a:cubicBezTo>
                <a:lnTo>
                  <a:pt x="2265297" y="1602640"/>
                </a:lnTo>
                <a:cubicBezTo>
                  <a:pt x="2276686" y="1729333"/>
                  <a:pt x="2353905" y="1826300"/>
                  <a:pt x="2440641" y="1821655"/>
                </a:cubicBezTo>
                <a:cubicBezTo>
                  <a:pt x="2528577" y="1816945"/>
                  <a:pt x="2593802" y="1709530"/>
                  <a:pt x="2587636" y="1580099"/>
                </a:cubicBezTo>
                <a:lnTo>
                  <a:pt x="2587937" y="1580078"/>
                </a:lnTo>
                <a:lnTo>
                  <a:pt x="2530706" y="761679"/>
                </a:lnTo>
                <a:close/>
                <a:moveTo>
                  <a:pt x="1761700" y="761679"/>
                </a:moveTo>
                <a:cubicBezTo>
                  <a:pt x="1761699" y="1032443"/>
                  <a:pt x="1761699" y="1303208"/>
                  <a:pt x="1761698" y="1573972"/>
                </a:cubicBezTo>
                <a:lnTo>
                  <a:pt x="1761698" y="1582410"/>
                </a:lnTo>
                <a:lnTo>
                  <a:pt x="1762270" y="1582410"/>
                </a:lnTo>
                <a:cubicBezTo>
                  <a:pt x="1764795" y="1709590"/>
                  <a:pt x="1835062" y="1811707"/>
                  <a:pt x="1921910" y="1813122"/>
                </a:cubicBezTo>
                <a:cubicBezTo>
                  <a:pt x="2009960" y="1814558"/>
                  <a:pt x="2082519" y="1711955"/>
                  <a:pt x="2085398" y="1582410"/>
                </a:cubicBezTo>
                <a:lnTo>
                  <a:pt x="2085698" y="1582410"/>
                </a:lnTo>
                <a:cubicBezTo>
                  <a:pt x="2085698" y="1308834"/>
                  <a:pt x="2085698" y="1035256"/>
                  <a:pt x="2085696" y="761679"/>
                </a:cubicBezTo>
                <a:close/>
                <a:moveTo>
                  <a:pt x="3411320" y="761678"/>
                </a:moveTo>
                <a:lnTo>
                  <a:pt x="3078803" y="761679"/>
                </a:lnTo>
                <a:lnTo>
                  <a:pt x="3277545" y="1622538"/>
                </a:lnTo>
                <a:lnTo>
                  <a:pt x="3279443" y="1630759"/>
                </a:lnTo>
                <a:lnTo>
                  <a:pt x="3280000" y="1630631"/>
                </a:lnTo>
                <a:cubicBezTo>
                  <a:pt x="3311069" y="1753983"/>
                  <a:pt x="3402507" y="1837676"/>
                  <a:pt x="3487448" y="1819520"/>
                </a:cubicBezTo>
                <a:cubicBezTo>
                  <a:pt x="3573564" y="1801112"/>
                  <a:pt x="3621183" y="1684815"/>
                  <a:pt x="3594846" y="1557943"/>
                </a:cubicBezTo>
                <a:lnTo>
                  <a:pt x="3595140" y="1557876"/>
                </a:lnTo>
                <a:close/>
                <a:moveTo>
                  <a:pt x="1633002" y="761678"/>
                </a:moveTo>
                <a:lnTo>
                  <a:pt x="1308563" y="761679"/>
                </a:lnTo>
                <a:lnTo>
                  <a:pt x="1266057" y="1572672"/>
                </a:lnTo>
                <a:lnTo>
                  <a:pt x="1265616" y="1581099"/>
                </a:lnTo>
                <a:lnTo>
                  <a:pt x="1266187" y="1581128"/>
                </a:lnTo>
                <a:cubicBezTo>
                  <a:pt x="1262052" y="1708267"/>
                  <a:pt x="1326878" y="1813921"/>
                  <a:pt x="1413534" y="1819881"/>
                </a:cubicBezTo>
                <a:cubicBezTo>
                  <a:pt x="1501387" y="1825922"/>
                  <a:pt x="1579217" y="1727257"/>
                  <a:pt x="1588872" y="1598040"/>
                </a:cubicBezTo>
                <a:lnTo>
                  <a:pt x="1589172" y="1598055"/>
                </a:lnTo>
                <a:close/>
                <a:moveTo>
                  <a:pt x="863949" y="761678"/>
                </a:moveTo>
                <a:lnTo>
                  <a:pt x="765078" y="1566901"/>
                </a:lnTo>
                <a:lnTo>
                  <a:pt x="764050" y="1575275"/>
                </a:lnTo>
                <a:lnTo>
                  <a:pt x="764617" y="1575345"/>
                </a:lnTo>
                <a:cubicBezTo>
                  <a:pt x="751624" y="1701884"/>
                  <a:pt x="808922" y="1811803"/>
                  <a:pt x="894951" y="1823794"/>
                </a:cubicBezTo>
                <a:cubicBezTo>
                  <a:pt x="982168" y="1835949"/>
                  <a:pt x="1066691" y="1742953"/>
                  <a:pt x="1085336" y="1614724"/>
                </a:cubicBezTo>
                <a:lnTo>
                  <a:pt x="1085635" y="1614761"/>
                </a:lnTo>
                <a:lnTo>
                  <a:pt x="1190378" y="761679"/>
                </a:lnTo>
                <a:close/>
                <a:moveTo>
                  <a:pt x="295535" y="441623"/>
                </a:moveTo>
                <a:lnTo>
                  <a:pt x="3583899" y="441623"/>
                </a:lnTo>
                <a:cubicBezTo>
                  <a:pt x="3610412" y="441623"/>
                  <a:pt x="3631905" y="463116"/>
                  <a:pt x="3631905" y="489629"/>
                </a:cubicBezTo>
                <a:lnTo>
                  <a:pt x="3631905" y="655863"/>
                </a:lnTo>
                <a:lnTo>
                  <a:pt x="3884522" y="1666330"/>
                </a:lnTo>
                <a:cubicBezTo>
                  <a:pt x="3909974" y="1748325"/>
                  <a:pt x="3809191" y="1900953"/>
                  <a:pt x="3631905" y="1666330"/>
                </a:cubicBezTo>
                <a:lnTo>
                  <a:pt x="3631905" y="3970014"/>
                </a:lnTo>
                <a:lnTo>
                  <a:pt x="247529" y="3970014"/>
                </a:lnTo>
                <a:lnTo>
                  <a:pt x="247529" y="1768425"/>
                </a:lnTo>
                <a:cubicBezTo>
                  <a:pt x="263724" y="1795996"/>
                  <a:pt x="288366" y="1813812"/>
                  <a:pt x="317369" y="1820473"/>
                </a:cubicBezTo>
                <a:cubicBezTo>
                  <a:pt x="403196" y="1840184"/>
                  <a:pt x="495502" y="1754908"/>
                  <a:pt x="525251" y="1628793"/>
                </a:cubicBezTo>
                <a:lnTo>
                  <a:pt x="525545" y="1628855"/>
                </a:lnTo>
                <a:lnTo>
                  <a:pt x="709866" y="761679"/>
                </a:lnTo>
                <a:lnTo>
                  <a:pt x="378634" y="761679"/>
                </a:lnTo>
                <a:lnTo>
                  <a:pt x="210380" y="1553239"/>
                </a:lnTo>
                <a:lnTo>
                  <a:pt x="208625" y="1561492"/>
                </a:lnTo>
                <a:lnTo>
                  <a:pt x="209185" y="1561611"/>
                </a:lnTo>
                <a:cubicBezTo>
                  <a:pt x="202164" y="1598200"/>
                  <a:pt x="201274" y="1633895"/>
                  <a:pt x="207433" y="1666330"/>
                </a:cubicBezTo>
                <a:cubicBezTo>
                  <a:pt x="113985" y="1883037"/>
                  <a:pt x="-32319" y="1816968"/>
                  <a:pt x="6372" y="1666330"/>
                </a:cubicBezTo>
                <a:lnTo>
                  <a:pt x="249769" y="692744"/>
                </a:lnTo>
                <a:cubicBezTo>
                  <a:pt x="247993" y="689334"/>
                  <a:pt x="247529" y="685546"/>
                  <a:pt x="247529" y="681649"/>
                </a:cubicBezTo>
                <a:lnTo>
                  <a:pt x="247529" y="489629"/>
                </a:lnTo>
                <a:cubicBezTo>
                  <a:pt x="247529" y="463116"/>
                  <a:pt x="269022" y="441623"/>
                  <a:pt x="295535" y="441623"/>
                </a:cubicBezTo>
                <a:close/>
                <a:moveTo>
                  <a:pt x="307785" y="0"/>
                </a:moveTo>
                <a:lnTo>
                  <a:pt x="3571649" y="0"/>
                </a:lnTo>
                <a:cubicBezTo>
                  <a:pt x="3604927" y="0"/>
                  <a:pt x="3631905" y="26978"/>
                  <a:pt x="3631905" y="60256"/>
                </a:cubicBezTo>
                <a:lnTo>
                  <a:pt x="3631905" y="301273"/>
                </a:lnTo>
                <a:cubicBezTo>
                  <a:pt x="3631905" y="334551"/>
                  <a:pt x="3604927" y="361529"/>
                  <a:pt x="3571649" y="361529"/>
                </a:cubicBezTo>
                <a:lnTo>
                  <a:pt x="307785" y="361529"/>
                </a:lnTo>
                <a:cubicBezTo>
                  <a:pt x="274507" y="361529"/>
                  <a:pt x="247529" y="334551"/>
                  <a:pt x="247529" y="301273"/>
                </a:cubicBezTo>
                <a:lnTo>
                  <a:pt x="247529" y="60256"/>
                </a:lnTo>
                <a:cubicBezTo>
                  <a:pt x="247529" y="26978"/>
                  <a:pt x="274507" y="0"/>
                  <a:pt x="307785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BFE473D8-C3E7-4B54-BC6F-960C6AB717C3}"/>
              </a:ext>
            </a:extLst>
          </p:cNvPr>
          <p:cNvSpPr/>
          <p:nvPr/>
        </p:nvSpPr>
        <p:spPr>
          <a:xfrm>
            <a:off x="8155229" y="3106441"/>
            <a:ext cx="457975" cy="402553"/>
          </a:xfrm>
          <a:custGeom>
            <a:avLst/>
            <a:gdLst>
              <a:gd name="connsiteX0" fmla="*/ 1665898 w 2579663"/>
              <a:gd name="connsiteY0" fmla="*/ 1588710 h 2267484"/>
              <a:gd name="connsiteX1" fmla="*/ 1665898 w 2579663"/>
              <a:gd name="connsiteY1" fmla="*/ 1762636 h 2267484"/>
              <a:gd name="connsiteX2" fmla="*/ 1932127 w 2579663"/>
              <a:gd name="connsiteY2" fmla="*/ 1762636 h 2267484"/>
              <a:gd name="connsiteX3" fmla="*/ 1932127 w 2579663"/>
              <a:gd name="connsiteY3" fmla="*/ 1588710 h 2267484"/>
              <a:gd name="connsiteX4" fmla="*/ 1665898 w 2579663"/>
              <a:gd name="connsiteY4" fmla="*/ 1588710 h 2267484"/>
              <a:gd name="connsiteX5" fmla="*/ 321652 w 2579663"/>
              <a:gd name="connsiteY5" fmla="*/ 1588710 h 2267484"/>
              <a:gd name="connsiteX6" fmla="*/ 321652 w 2579663"/>
              <a:gd name="connsiteY6" fmla="*/ 1763039 h 2267484"/>
              <a:gd name="connsiteX7" fmla="*/ 588082 w 2579663"/>
              <a:gd name="connsiteY7" fmla="*/ 1763039 h 2267484"/>
              <a:gd name="connsiteX8" fmla="*/ 588082 w 2579663"/>
              <a:gd name="connsiteY8" fmla="*/ 1588710 h 2267484"/>
              <a:gd name="connsiteX9" fmla="*/ 321652 w 2579663"/>
              <a:gd name="connsiteY9" fmla="*/ 1588710 h 2267484"/>
              <a:gd name="connsiteX10" fmla="*/ 623754 w 2579663"/>
              <a:gd name="connsiteY10" fmla="*/ 1588509 h 2267484"/>
              <a:gd name="connsiteX11" fmla="*/ 623754 w 2579663"/>
              <a:gd name="connsiteY11" fmla="*/ 1763039 h 2267484"/>
              <a:gd name="connsiteX12" fmla="*/ 916788 w 2579663"/>
              <a:gd name="connsiteY12" fmla="*/ 1763039 h 2267484"/>
              <a:gd name="connsiteX13" fmla="*/ 916788 w 2579663"/>
              <a:gd name="connsiteY13" fmla="*/ 1588509 h 2267484"/>
              <a:gd name="connsiteX14" fmla="*/ 623754 w 2579663"/>
              <a:gd name="connsiteY14" fmla="*/ 1588509 h 2267484"/>
              <a:gd name="connsiteX15" fmla="*/ 1967598 w 2579663"/>
              <a:gd name="connsiteY15" fmla="*/ 1588307 h 2267484"/>
              <a:gd name="connsiteX16" fmla="*/ 1967598 w 2579663"/>
              <a:gd name="connsiteY16" fmla="*/ 1762636 h 2267484"/>
              <a:gd name="connsiteX17" fmla="*/ 2260430 w 2579663"/>
              <a:gd name="connsiteY17" fmla="*/ 1762636 h 2267484"/>
              <a:gd name="connsiteX18" fmla="*/ 2260430 w 2579663"/>
              <a:gd name="connsiteY18" fmla="*/ 1588307 h 2267484"/>
              <a:gd name="connsiteX19" fmla="*/ 1967598 w 2579663"/>
              <a:gd name="connsiteY19" fmla="*/ 1588307 h 2267484"/>
              <a:gd name="connsiteX20" fmla="*/ 1967396 w 2579663"/>
              <a:gd name="connsiteY20" fmla="*/ 1379112 h 2267484"/>
              <a:gd name="connsiteX21" fmla="*/ 1967396 w 2579663"/>
              <a:gd name="connsiteY21" fmla="*/ 1553038 h 2267484"/>
              <a:gd name="connsiteX22" fmla="*/ 2260631 w 2579663"/>
              <a:gd name="connsiteY22" fmla="*/ 1553038 h 2267484"/>
              <a:gd name="connsiteX23" fmla="*/ 2260631 w 2579663"/>
              <a:gd name="connsiteY23" fmla="*/ 1379112 h 2267484"/>
              <a:gd name="connsiteX24" fmla="*/ 1967396 w 2579663"/>
              <a:gd name="connsiteY24" fmla="*/ 1379112 h 2267484"/>
              <a:gd name="connsiteX25" fmla="*/ 623553 w 2579663"/>
              <a:gd name="connsiteY25" fmla="*/ 1379112 h 2267484"/>
              <a:gd name="connsiteX26" fmla="*/ 623553 w 2579663"/>
              <a:gd name="connsiteY26" fmla="*/ 1552837 h 2267484"/>
              <a:gd name="connsiteX27" fmla="*/ 916990 w 2579663"/>
              <a:gd name="connsiteY27" fmla="*/ 1552837 h 2267484"/>
              <a:gd name="connsiteX28" fmla="*/ 916990 w 2579663"/>
              <a:gd name="connsiteY28" fmla="*/ 1379112 h 2267484"/>
              <a:gd name="connsiteX29" fmla="*/ 623553 w 2579663"/>
              <a:gd name="connsiteY29" fmla="*/ 1379112 h 2267484"/>
              <a:gd name="connsiteX30" fmla="*/ 1665898 w 2579663"/>
              <a:gd name="connsiteY30" fmla="*/ 1378911 h 2267484"/>
              <a:gd name="connsiteX31" fmla="*/ 1665898 w 2579663"/>
              <a:gd name="connsiteY31" fmla="*/ 1553038 h 2267484"/>
              <a:gd name="connsiteX32" fmla="*/ 1931523 w 2579663"/>
              <a:gd name="connsiteY32" fmla="*/ 1553038 h 2267484"/>
              <a:gd name="connsiteX33" fmla="*/ 1931523 w 2579663"/>
              <a:gd name="connsiteY33" fmla="*/ 1378911 h 2267484"/>
              <a:gd name="connsiteX34" fmla="*/ 1665898 w 2579663"/>
              <a:gd name="connsiteY34" fmla="*/ 1378911 h 2267484"/>
              <a:gd name="connsiteX35" fmla="*/ 322055 w 2579663"/>
              <a:gd name="connsiteY35" fmla="*/ 1378911 h 2267484"/>
              <a:gd name="connsiteX36" fmla="*/ 322055 w 2579663"/>
              <a:gd name="connsiteY36" fmla="*/ 1552837 h 2267484"/>
              <a:gd name="connsiteX37" fmla="*/ 588082 w 2579663"/>
              <a:gd name="connsiteY37" fmla="*/ 1552837 h 2267484"/>
              <a:gd name="connsiteX38" fmla="*/ 588082 w 2579663"/>
              <a:gd name="connsiteY38" fmla="*/ 1378911 h 2267484"/>
              <a:gd name="connsiteX39" fmla="*/ 322055 w 2579663"/>
              <a:gd name="connsiteY39" fmla="*/ 1378911 h 2267484"/>
              <a:gd name="connsiteX40" fmla="*/ 1297087 w 2579663"/>
              <a:gd name="connsiteY40" fmla="*/ 1256377 h 2267484"/>
              <a:gd name="connsiteX41" fmla="*/ 2410574 w 2579663"/>
              <a:gd name="connsiteY41" fmla="*/ 1256377 h 2267484"/>
              <a:gd name="connsiteX42" fmla="*/ 2431131 w 2579663"/>
              <a:gd name="connsiteY42" fmla="*/ 1276934 h 2267484"/>
              <a:gd name="connsiteX43" fmla="*/ 2430526 w 2579663"/>
              <a:gd name="connsiteY43" fmla="*/ 2267283 h 2267484"/>
              <a:gd name="connsiteX44" fmla="*/ 1523613 w 2579663"/>
              <a:gd name="connsiteY44" fmla="*/ 2267283 h 2267484"/>
              <a:gd name="connsiteX45" fmla="*/ 1524017 w 2579663"/>
              <a:gd name="connsiteY45" fmla="*/ 2260229 h 2267484"/>
              <a:gd name="connsiteX46" fmla="*/ 1524017 w 2579663"/>
              <a:gd name="connsiteY46" fmla="*/ 1558278 h 2267484"/>
              <a:gd name="connsiteX47" fmla="*/ 1523613 w 2579663"/>
              <a:gd name="connsiteY47" fmla="*/ 1548806 h 2267484"/>
              <a:gd name="connsiteX48" fmla="*/ 1088497 w 2579663"/>
              <a:gd name="connsiteY48" fmla="*/ 1548806 h 2267484"/>
              <a:gd name="connsiteX49" fmla="*/ 1088497 w 2579663"/>
              <a:gd name="connsiteY49" fmla="*/ 1560294 h 2267484"/>
              <a:gd name="connsiteX50" fmla="*/ 1088497 w 2579663"/>
              <a:gd name="connsiteY50" fmla="*/ 1711446 h 2267484"/>
              <a:gd name="connsiteX51" fmla="*/ 1088295 w 2579663"/>
              <a:gd name="connsiteY51" fmla="*/ 2267484 h 2267484"/>
              <a:gd name="connsiteX52" fmla="*/ 141075 w 2579663"/>
              <a:gd name="connsiteY52" fmla="*/ 2267484 h 2267484"/>
              <a:gd name="connsiteX53" fmla="*/ 140672 w 2579663"/>
              <a:gd name="connsiteY53" fmla="*/ 2257407 h 2267484"/>
              <a:gd name="connsiteX54" fmla="*/ 140672 w 2579663"/>
              <a:gd name="connsiteY54" fmla="*/ 1267865 h 2267484"/>
              <a:gd name="connsiteX55" fmla="*/ 141277 w 2579663"/>
              <a:gd name="connsiteY55" fmla="*/ 1256578 h 2267484"/>
              <a:gd name="connsiteX56" fmla="*/ 156392 w 2579663"/>
              <a:gd name="connsiteY56" fmla="*/ 1256578 h 2267484"/>
              <a:gd name="connsiteX57" fmla="*/ 1297087 w 2579663"/>
              <a:gd name="connsiteY57" fmla="*/ 1256377 h 2267484"/>
              <a:gd name="connsiteX58" fmla="*/ 898449 w 2579663"/>
              <a:gd name="connsiteY58" fmla="*/ 687440 h 2267484"/>
              <a:gd name="connsiteX59" fmla="*/ 898449 w 2579663"/>
              <a:gd name="connsiteY59" fmla="*/ 953065 h 2267484"/>
              <a:gd name="connsiteX60" fmla="*/ 1262826 w 2579663"/>
              <a:gd name="connsiteY60" fmla="*/ 953065 h 2267484"/>
              <a:gd name="connsiteX61" fmla="*/ 1262826 w 2579663"/>
              <a:gd name="connsiteY61" fmla="*/ 687440 h 2267484"/>
              <a:gd name="connsiteX62" fmla="*/ 898449 w 2579663"/>
              <a:gd name="connsiteY62" fmla="*/ 687440 h 2267484"/>
              <a:gd name="connsiteX63" fmla="*/ 1312605 w 2579663"/>
              <a:gd name="connsiteY63" fmla="*/ 686835 h 2267484"/>
              <a:gd name="connsiteX64" fmla="*/ 1312605 w 2579663"/>
              <a:gd name="connsiteY64" fmla="*/ 952662 h 2267484"/>
              <a:gd name="connsiteX65" fmla="*/ 1676781 w 2579663"/>
              <a:gd name="connsiteY65" fmla="*/ 952662 h 2267484"/>
              <a:gd name="connsiteX66" fmla="*/ 1676781 w 2579663"/>
              <a:gd name="connsiteY66" fmla="*/ 686835 h 2267484"/>
              <a:gd name="connsiteX67" fmla="*/ 1312605 w 2579663"/>
              <a:gd name="connsiteY67" fmla="*/ 686835 h 2267484"/>
              <a:gd name="connsiteX68" fmla="*/ 1797300 w 2579663"/>
              <a:gd name="connsiteY68" fmla="*/ 491547 h 2267484"/>
              <a:gd name="connsiteX69" fmla="*/ 1797300 w 2579663"/>
              <a:gd name="connsiteY69" fmla="*/ 1012518 h 2267484"/>
              <a:gd name="connsiteX70" fmla="*/ 763016 w 2579663"/>
              <a:gd name="connsiteY70" fmla="*/ 1012518 h 2267484"/>
              <a:gd name="connsiteX71" fmla="*/ 763016 w 2579663"/>
              <a:gd name="connsiteY71" fmla="*/ 496384 h 2267484"/>
              <a:gd name="connsiteX72" fmla="*/ 739033 w 2579663"/>
              <a:gd name="connsiteY72" fmla="*/ 531854 h 2267484"/>
              <a:gd name="connsiteX73" fmla="*/ 739436 w 2579663"/>
              <a:gd name="connsiteY73" fmla="*/ 1033679 h 2267484"/>
              <a:gd name="connsiteX74" fmla="*/ 739436 w 2579663"/>
              <a:gd name="connsiteY74" fmla="*/ 1045167 h 2267484"/>
              <a:gd name="connsiteX75" fmla="*/ 1823298 w 2579663"/>
              <a:gd name="connsiteY75" fmla="*/ 1045167 h 2267484"/>
              <a:gd name="connsiteX76" fmla="*/ 1823903 w 2579663"/>
              <a:gd name="connsiteY76" fmla="*/ 1041539 h 2267484"/>
              <a:gd name="connsiteX77" fmla="*/ 1823903 w 2579663"/>
              <a:gd name="connsiteY77" fmla="*/ 518553 h 2267484"/>
              <a:gd name="connsiteX78" fmla="*/ 1821081 w 2579663"/>
              <a:gd name="connsiteY78" fmla="*/ 510491 h 2267484"/>
              <a:gd name="connsiteX79" fmla="*/ 1797300 w 2579663"/>
              <a:gd name="connsiteY79" fmla="*/ 491547 h 2267484"/>
              <a:gd name="connsiteX80" fmla="*/ 1312202 w 2579663"/>
              <a:gd name="connsiteY80" fmla="*/ 486508 h 2267484"/>
              <a:gd name="connsiteX81" fmla="*/ 1312202 w 2579663"/>
              <a:gd name="connsiteY81" fmla="*/ 660233 h 2267484"/>
              <a:gd name="connsiteX82" fmla="*/ 1676177 w 2579663"/>
              <a:gd name="connsiteY82" fmla="*/ 660233 h 2267484"/>
              <a:gd name="connsiteX83" fmla="*/ 1676177 w 2579663"/>
              <a:gd name="connsiteY83" fmla="*/ 486508 h 2267484"/>
              <a:gd name="connsiteX84" fmla="*/ 1312202 w 2579663"/>
              <a:gd name="connsiteY84" fmla="*/ 486508 h 2267484"/>
              <a:gd name="connsiteX85" fmla="*/ 898449 w 2579663"/>
              <a:gd name="connsiteY85" fmla="*/ 486105 h 2267484"/>
              <a:gd name="connsiteX86" fmla="*/ 898449 w 2579663"/>
              <a:gd name="connsiteY86" fmla="*/ 660434 h 2267484"/>
              <a:gd name="connsiteX87" fmla="*/ 1262624 w 2579663"/>
              <a:gd name="connsiteY87" fmla="*/ 660434 h 2267484"/>
              <a:gd name="connsiteX88" fmla="*/ 1262624 w 2579663"/>
              <a:gd name="connsiteY88" fmla="*/ 486105 h 2267484"/>
              <a:gd name="connsiteX89" fmla="*/ 898449 w 2579663"/>
              <a:gd name="connsiteY89" fmla="*/ 486105 h 2267484"/>
              <a:gd name="connsiteX90" fmla="*/ 1282375 w 2579663"/>
              <a:gd name="connsiteY90" fmla="*/ 30029 h 2267484"/>
              <a:gd name="connsiteX91" fmla="*/ 1329938 w 2579663"/>
              <a:gd name="connsiteY91" fmla="*/ 66104 h 2267484"/>
              <a:gd name="connsiteX92" fmla="*/ 1841033 w 2579663"/>
              <a:gd name="connsiteY92" fmla="*/ 453457 h 2267484"/>
              <a:gd name="connsiteX93" fmla="*/ 1856955 w 2579663"/>
              <a:gd name="connsiteY93" fmla="*/ 495780 h 2267484"/>
              <a:gd name="connsiteX94" fmla="*/ 1810400 w 2579663"/>
              <a:gd name="connsiteY94" fmla="*/ 460511 h 2267484"/>
              <a:gd name="connsiteX95" fmla="*/ 1294669 w 2579663"/>
              <a:gd name="connsiteY95" fmla="*/ 67515 h 2267484"/>
              <a:gd name="connsiteX96" fmla="*/ 1276732 w 2579663"/>
              <a:gd name="connsiteY96" fmla="*/ 67313 h 2267484"/>
              <a:gd name="connsiteX97" fmla="*/ 723314 w 2579663"/>
              <a:gd name="connsiteY97" fmla="*/ 488927 h 2267484"/>
              <a:gd name="connsiteX98" fmla="*/ 714446 w 2579663"/>
              <a:gd name="connsiteY98" fmla="*/ 495578 h 2267484"/>
              <a:gd name="connsiteX99" fmla="*/ 728756 w 2579663"/>
              <a:gd name="connsiteY99" fmla="*/ 454868 h 2267484"/>
              <a:gd name="connsiteX100" fmla="*/ 1277337 w 2579663"/>
              <a:gd name="connsiteY100" fmla="*/ 33657 h 2267484"/>
              <a:gd name="connsiteX101" fmla="*/ 1282375 w 2579663"/>
              <a:gd name="connsiteY101" fmla="*/ 30029 h 2267484"/>
              <a:gd name="connsiteX102" fmla="*/ 1282375 w 2579663"/>
              <a:gd name="connsiteY102" fmla="*/ 4232 h 2267484"/>
              <a:gd name="connsiteX103" fmla="*/ 1275321 w 2579663"/>
              <a:gd name="connsiteY103" fmla="*/ 9271 h 2267484"/>
              <a:gd name="connsiteX104" fmla="*/ 983900 w 2579663"/>
              <a:gd name="connsiteY104" fmla="*/ 231565 h 2267484"/>
              <a:gd name="connsiteX105" fmla="*/ 703563 w 2579663"/>
              <a:gd name="connsiteY105" fmla="*/ 445193 h 2267484"/>
              <a:gd name="connsiteX106" fmla="*/ 691874 w 2579663"/>
              <a:gd name="connsiteY106" fmla="*/ 465952 h 2267484"/>
              <a:gd name="connsiteX107" fmla="*/ 692277 w 2579663"/>
              <a:gd name="connsiteY107" fmla="*/ 527420 h 2267484"/>
              <a:gd name="connsiteX108" fmla="*/ 693688 w 2579663"/>
              <a:gd name="connsiteY108" fmla="*/ 539512 h 2267484"/>
              <a:gd name="connsiteX109" fmla="*/ 1286003 w 2579663"/>
              <a:gd name="connsiteY109" fmla="*/ 100365 h 2267484"/>
              <a:gd name="connsiteX110" fmla="*/ 1876907 w 2579663"/>
              <a:gd name="connsiteY110" fmla="*/ 544954 h 2267484"/>
              <a:gd name="connsiteX111" fmla="*/ 1877108 w 2579663"/>
              <a:gd name="connsiteY111" fmla="*/ 470385 h 2267484"/>
              <a:gd name="connsiteX112" fmla="*/ 1861590 w 2579663"/>
              <a:gd name="connsiteY112" fmla="*/ 438140 h 2267484"/>
              <a:gd name="connsiteX113" fmla="*/ 1373268 w 2579663"/>
              <a:gd name="connsiteY113" fmla="*/ 72351 h 2267484"/>
              <a:gd name="connsiteX114" fmla="*/ 1282375 w 2579663"/>
              <a:gd name="connsiteY114" fmla="*/ 4232 h 2267484"/>
              <a:gd name="connsiteX115" fmla="*/ 1281770 w 2579663"/>
              <a:gd name="connsiteY115" fmla="*/ 0 h 2267484"/>
              <a:gd name="connsiteX116" fmla="*/ 1283786 w 2579663"/>
              <a:gd name="connsiteY116" fmla="*/ 0 h 2267484"/>
              <a:gd name="connsiteX117" fmla="*/ 1290436 w 2579663"/>
              <a:gd name="connsiteY117" fmla="*/ 6046 h 2267484"/>
              <a:gd name="connsiteX118" fmla="*/ 1815438 w 2579663"/>
              <a:gd name="connsiteY118" fmla="*/ 400251 h 2267484"/>
              <a:gd name="connsiteX119" fmla="*/ 1847079 w 2579663"/>
              <a:gd name="connsiteY119" fmla="*/ 410731 h 2267484"/>
              <a:gd name="connsiteX120" fmla="*/ 2220929 w 2579663"/>
              <a:gd name="connsiteY120" fmla="*/ 409925 h 2267484"/>
              <a:gd name="connsiteX121" fmla="*/ 2247330 w 2579663"/>
              <a:gd name="connsiteY121" fmla="*/ 427458 h 2267484"/>
              <a:gd name="connsiteX122" fmla="*/ 2570393 w 2579663"/>
              <a:gd name="connsiteY122" fmla="*/ 1181405 h 2267484"/>
              <a:gd name="connsiteX123" fmla="*/ 2579663 w 2579663"/>
              <a:gd name="connsiteY123" fmla="*/ 1201156 h 2267484"/>
              <a:gd name="connsiteX124" fmla="*/ 2579663 w 2579663"/>
              <a:gd name="connsiteY124" fmla="*/ 1203171 h 2267484"/>
              <a:gd name="connsiteX125" fmla="*/ 2567773 w 2579663"/>
              <a:gd name="connsiteY125" fmla="*/ 1204179 h 2267484"/>
              <a:gd name="connsiteX126" fmla="*/ 11891 w 2579663"/>
              <a:gd name="connsiteY126" fmla="*/ 1204179 h 2267484"/>
              <a:gd name="connsiteX127" fmla="*/ 0 w 2579663"/>
              <a:gd name="connsiteY127" fmla="*/ 1203171 h 2267484"/>
              <a:gd name="connsiteX128" fmla="*/ 0 w 2579663"/>
              <a:gd name="connsiteY128" fmla="*/ 1201156 h 2267484"/>
              <a:gd name="connsiteX129" fmla="*/ 3426 w 2579663"/>
              <a:gd name="connsiteY129" fmla="*/ 1195311 h 2267484"/>
              <a:gd name="connsiteX130" fmla="*/ 332938 w 2579663"/>
              <a:gd name="connsiteY130" fmla="*/ 425846 h 2267484"/>
              <a:gd name="connsiteX131" fmla="*/ 357122 w 2579663"/>
              <a:gd name="connsiteY131" fmla="*/ 410126 h 2267484"/>
              <a:gd name="connsiteX132" fmla="*/ 723717 w 2579663"/>
              <a:gd name="connsiteY132" fmla="*/ 411134 h 2267484"/>
              <a:gd name="connsiteX133" fmla="*/ 758986 w 2579663"/>
              <a:gd name="connsiteY133" fmla="*/ 399243 h 2267484"/>
              <a:gd name="connsiteX134" fmla="*/ 1033478 w 2579663"/>
              <a:gd name="connsiteY134" fmla="*/ 189646 h 2267484"/>
              <a:gd name="connsiteX135" fmla="*/ 1281770 w 2579663"/>
              <a:gd name="connsiteY135" fmla="*/ 0 h 2267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</a:cxnLst>
            <a:rect l="l" t="t" r="r" b="b"/>
            <a:pathLst>
              <a:path w="2579663" h="2267484">
                <a:moveTo>
                  <a:pt x="1665898" y="1588710"/>
                </a:moveTo>
                <a:cubicBezTo>
                  <a:pt x="1665898" y="1647155"/>
                  <a:pt x="1665898" y="1704795"/>
                  <a:pt x="1665898" y="1762636"/>
                </a:cubicBezTo>
                <a:cubicBezTo>
                  <a:pt x="1754977" y="1762636"/>
                  <a:pt x="1843250" y="1762636"/>
                  <a:pt x="1932127" y="1762636"/>
                </a:cubicBezTo>
                <a:cubicBezTo>
                  <a:pt x="1932127" y="1704593"/>
                  <a:pt x="1932127" y="1647155"/>
                  <a:pt x="1932127" y="1588710"/>
                </a:cubicBezTo>
                <a:cubicBezTo>
                  <a:pt x="1843048" y="1588710"/>
                  <a:pt x="1754574" y="1588710"/>
                  <a:pt x="1665898" y="1588710"/>
                </a:cubicBezTo>
                <a:close/>
                <a:moveTo>
                  <a:pt x="321652" y="1588710"/>
                </a:moveTo>
                <a:cubicBezTo>
                  <a:pt x="321652" y="1646752"/>
                  <a:pt x="321652" y="1704190"/>
                  <a:pt x="321652" y="1763039"/>
                </a:cubicBezTo>
                <a:cubicBezTo>
                  <a:pt x="410731" y="1763039"/>
                  <a:pt x="499205" y="1763039"/>
                  <a:pt x="588082" y="1763039"/>
                </a:cubicBezTo>
                <a:cubicBezTo>
                  <a:pt x="588082" y="1704795"/>
                  <a:pt x="588082" y="1646954"/>
                  <a:pt x="588082" y="1588710"/>
                </a:cubicBezTo>
                <a:cubicBezTo>
                  <a:pt x="499205" y="1588710"/>
                  <a:pt x="410731" y="1588710"/>
                  <a:pt x="321652" y="1588710"/>
                </a:cubicBezTo>
                <a:close/>
                <a:moveTo>
                  <a:pt x="623754" y="1588509"/>
                </a:moveTo>
                <a:cubicBezTo>
                  <a:pt x="623754" y="1646752"/>
                  <a:pt x="623754" y="1704593"/>
                  <a:pt x="623754" y="1763039"/>
                </a:cubicBezTo>
                <a:cubicBezTo>
                  <a:pt x="721701" y="1763039"/>
                  <a:pt x="818841" y="1763039"/>
                  <a:pt x="916788" y="1763039"/>
                </a:cubicBezTo>
                <a:cubicBezTo>
                  <a:pt x="916788" y="1704392"/>
                  <a:pt x="916788" y="1646551"/>
                  <a:pt x="916788" y="1588509"/>
                </a:cubicBezTo>
                <a:cubicBezTo>
                  <a:pt x="818841" y="1588509"/>
                  <a:pt x="721701" y="1588509"/>
                  <a:pt x="623754" y="1588509"/>
                </a:cubicBezTo>
                <a:close/>
                <a:moveTo>
                  <a:pt x="1967598" y="1588307"/>
                </a:moveTo>
                <a:cubicBezTo>
                  <a:pt x="1967598" y="1647155"/>
                  <a:pt x="1967598" y="1704997"/>
                  <a:pt x="1967598" y="1762636"/>
                </a:cubicBezTo>
                <a:cubicBezTo>
                  <a:pt x="2065746" y="1762636"/>
                  <a:pt x="2163289" y="1762636"/>
                  <a:pt x="2260430" y="1762636"/>
                </a:cubicBezTo>
                <a:cubicBezTo>
                  <a:pt x="2260430" y="1703989"/>
                  <a:pt x="2260430" y="1646148"/>
                  <a:pt x="2260430" y="1588307"/>
                </a:cubicBezTo>
                <a:cubicBezTo>
                  <a:pt x="2162483" y="1588307"/>
                  <a:pt x="2065544" y="1588307"/>
                  <a:pt x="1967598" y="1588307"/>
                </a:cubicBezTo>
                <a:close/>
                <a:moveTo>
                  <a:pt x="1967396" y="1379112"/>
                </a:moveTo>
                <a:cubicBezTo>
                  <a:pt x="1967396" y="1437357"/>
                  <a:pt x="1967396" y="1494996"/>
                  <a:pt x="1967396" y="1553038"/>
                </a:cubicBezTo>
                <a:cubicBezTo>
                  <a:pt x="2065141" y="1553038"/>
                  <a:pt x="2162282" y="1553038"/>
                  <a:pt x="2260631" y="1553038"/>
                </a:cubicBezTo>
                <a:cubicBezTo>
                  <a:pt x="2260631" y="1494593"/>
                  <a:pt x="2260631" y="1436752"/>
                  <a:pt x="2260631" y="1379112"/>
                </a:cubicBezTo>
                <a:cubicBezTo>
                  <a:pt x="2162483" y="1379112"/>
                  <a:pt x="2064940" y="1379112"/>
                  <a:pt x="1967396" y="1379112"/>
                </a:cubicBezTo>
                <a:close/>
                <a:moveTo>
                  <a:pt x="623553" y="1379112"/>
                </a:moveTo>
                <a:cubicBezTo>
                  <a:pt x="623553" y="1437357"/>
                  <a:pt x="623553" y="1494996"/>
                  <a:pt x="623553" y="1552837"/>
                </a:cubicBezTo>
                <a:cubicBezTo>
                  <a:pt x="721701" y="1552837"/>
                  <a:pt x="819244" y="1552837"/>
                  <a:pt x="916990" y="1552837"/>
                </a:cubicBezTo>
                <a:cubicBezTo>
                  <a:pt x="916990" y="1494593"/>
                  <a:pt x="916990" y="1436953"/>
                  <a:pt x="916990" y="1379112"/>
                </a:cubicBezTo>
                <a:cubicBezTo>
                  <a:pt x="818841" y="1379112"/>
                  <a:pt x="721096" y="1379112"/>
                  <a:pt x="623553" y="1379112"/>
                </a:cubicBezTo>
                <a:close/>
                <a:moveTo>
                  <a:pt x="1665898" y="1378911"/>
                </a:moveTo>
                <a:cubicBezTo>
                  <a:pt x="1665898" y="1437155"/>
                  <a:pt x="1665898" y="1494794"/>
                  <a:pt x="1665898" y="1553038"/>
                </a:cubicBezTo>
                <a:cubicBezTo>
                  <a:pt x="1754977" y="1553038"/>
                  <a:pt x="1843250" y="1553038"/>
                  <a:pt x="1931523" y="1553038"/>
                </a:cubicBezTo>
                <a:cubicBezTo>
                  <a:pt x="1931523" y="1494593"/>
                  <a:pt x="1931523" y="1436752"/>
                  <a:pt x="1931523" y="1378911"/>
                </a:cubicBezTo>
                <a:cubicBezTo>
                  <a:pt x="1842645" y="1378911"/>
                  <a:pt x="1754574" y="1378911"/>
                  <a:pt x="1665898" y="1378911"/>
                </a:cubicBezTo>
                <a:close/>
                <a:moveTo>
                  <a:pt x="322055" y="1378911"/>
                </a:moveTo>
                <a:cubicBezTo>
                  <a:pt x="322055" y="1437357"/>
                  <a:pt x="322055" y="1494996"/>
                  <a:pt x="322055" y="1552837"/>
                </a:cubicBezTo>
                <a:cubicBezTo>
                  <a:pt x="411134" y="1552837"/>
                  <a:pt x="499407" y="1552837"/>
                  <a:pt x="588082" y="1552837"/>
                </a:cubicBezTo>
                <a:cubicBezTo>
                  <a:pt x="588082" y="1494593"/>
                  <a:pt x="588082" y="1436953"/>
                  <a:pt x="588082" y="1378911"/>
                </a:cubicBezTo>
                <a:cubicBezTo>
                  <a:pt x="499205" y="1378911"/>
                  <a:pt x="411134" y="1378911"/>
                  <a:pt x="322055" y="1378911"/>
                </a:cubicBezTo>
                <a:close/>
                <a:moveTo>
                  <a:pt x="1297087" y="1256377"/>
                </a:moveTo>
                <a:cubicBezTo>
                  <a:pt x="1668316" y="1256377"/>
                  <a:pt x="2039345" y="1256377"/>
                  <a:pt x="2410574" y="1256377"/>
                </a:cubicBezTo>
                <a:cubicBezTo>
                  <a:pt x="2431131" y="1256377"/>
                  <a:pt x="2431131" y="1256377"/>
                  <a:pt x="2431131" y="1276934"/>
                </a:cubicBezTo>
                <a:cubicBezTo>
                  <a:pt x="2430728" y="1607050"/>
                  <a:pt x="2430526" y="1937166"/>
                  <a:pt x="2430526" y="2267283"/>
                </a:cubicBezTo>
                <a:cubicBezTo>
                  <a:pt x="2128222" y="2267283"/>
                  <a:pt x="1825918" y="2267283"/>
                  <a:pt x="1523613" y="2267283"/>
                </a:cubicBezTo>
                <a:cubicBezTo>
                  <a:pt x="1523815" y="2264864"/>
                  <a:pt x="1524017" y="2262647"/>
                  <a:pt x="1524017" y="2260229"/>
                </a:cubicBezTo>
                <a:cubicBezTo>
                  <a:pt x="1524017" y="2026245"/>
                  <a:pt x="1524017" y="1792262"/>
                  <a:pt x="1524017" y="1558278"/>
                </a:cubicBezTo>
                <a:cubicBezTo>
                  <a:pt x="1524017" y="1555255"/>
                  <a:pt x="1523613" y="1552434"/>
                  <a:pt x="1523613" y="1548806"/>
                </a:cubicBezTo>
                <a:cubicBezTo>
                  <a:pt x="1378507" y="1548806"/>
                  <a:pt x="1234006" y="1548806"/>
                  <a:pt x="1088497" y="1548806"/>
                </a:cubicBezTo>
                <a:cubicBezTo>
                  <a:pt x="1088497" y="1553038"/>
                  <a:pt x="1088497" y="1556666"/>
                  <a:pt x="1088497" y="1560294"/>
                </a:cubicBezTo>
                <a:cubicBezTo>
                  <a:pt x="1088497" y="1610678"/>
                  <a:pt x="1088497" y="1661062"/>
                  <a:pt x="1088497" y="1711446"/>
                </a:cubicBezTo>
                <a:cubicBezTo>
                  <a:pt x="1088497" y="1896859"/>
                  <a:pt x="1088497" y="2082071"/>
                  <a:pt x="1088295" y="2267484"/>
                </a:cubicBezTo>
                <a:cubicBezTo>
                  <a:pt x="772488" y="2267484"/>
                  <a:pt x="456882" y="2267484"/>
                  <a:pt x="141075" y="2267484"/>
                </a:cubicBezTo>
                <a:cubicBezTo>
                  <a:pt x="140874" y="2264058"/>
                  <a:pt x="140672" y="2260833"/>
                  <a:pt x="140672" y="2257407"/>
                </a:cubicBezTo>
                <a:cubicBezTo>
                  <a:pt x="140672" y="1927492"/>
                  <a:pt x="140672" y="1597779"/>
                  <a:pt x="140672" y="1267865"/>
                </a:cubicBezTo>
                <a:cubicBezTo>
                  <a:pt x="140672" y="1264439"/>
                  <a:pt x="141075" y="1260811"/>
                  <a:pt x="141277" y="1256578"/>
                </a:cubicBezTo>
                <a:cubicBezTo>
                  <a:pt x="146920" y="1256578"/>
                  <a:pt x="151555" y="1256578"/>
                  <a:pt x="156392" y="1256578"/>
                </a:cubicBezTo>
                <a:cubicBezTo>
                  <a:pt x="536691" y="1256578"/>
                  <a:pt x="916788" y="1256377"/>
                  <a:pt x="1297087" y="1256377"/>
                </a:cubicBezTo>
                <a:close/>
                <a:moveTo>
                  <a:pt x="898449" y="687440"/>
                </a:moveTo>
                <a:cubicBezTo>
                  <a:pt x="898449" y="776519"/>
                  <a:pt x="898449" y="864590"/>
                  <a:pt x="898449" y="953065"/>
                </a:cubicBezTo>
                <a:cubicBezTo>
                  <a:pt x="1019975" y="953065"/>
                  <a:pt x="1140897" y="953065"/>
                  <a:pt x="1262826" y="953065"/>
                </a:cubicBezTo>
                <a:cubicBezTo>
                  <a:pt x="1262826" y="863986"/>
                  <a:pt x="1262826" y="775713"/>
                  <a:pt x="1262826" y="687440"/>
                </a:cubicBezTo>
                <a:cubicBezTo>
                  <a:pt x="1140897" y="687440"/>
                  <a:pt x="1019572" y="687440"/>
                  <a:pt x="898449" y="687440"/>
                </a:cubicBezTo>
                <a:close/>
                <a:moveTo>
                  <a:pt x="1312605" y="686835"/>
                </a:moveTo>
                <a:cubicBezTo>
                  <a:pt x="1312605" y="776116"/>
                  <a:pt x="1312605" y="864389"/>
                  <a:pt x="1312605" y="952662"/>
                </a:cubicBezTo>
                <a:cubicBezTo>
                  <a:pt x="1434535" y="952662"/>
                  <a:pt x="1555456" y="952662"/>
                  <a:pt x="1676781" y="952662"/>
                </a:cubicBezTo>
                <a:cubicBezTo>
                  <a:pt x="1676781" y="863784"/>
                  <a:pt x="1676781" y="775511"/>
                  <a:pt x="1676781" y="686835"/>
                </a:cubicBezTo>
                <a:cubicBezTo>
                  <a:pt x="1554449" y="686835"/>
                  <a:pt x="1433527" y="686835"/>
                  <a:pt x="1312605" y="686835"/>
                </a:cubicBezTo>
                <a:close/>
                <a:moveTo>
                  <a:pt x="1797300" y="491547"/>
                </a:moveTo>
                <a:cubicBezTo>
                  <a:pt x="1797300" y="667286"/>
                  <a:pt x="1797300" y="839801"/>
                  <a:pt x="1797300" y="1012518"/>
                </a:cubicBezTo>
                <a:cubicBezTo>
                  <a:pt x="1452472" y="1012518"/>
                  <a:pt x="1108449" y="1012518"/>
                  <a:pt x="763016" y="1012518"/>
                </a:cubicBezTo>
                <a:cubicBezTo>
                  <a:pt x="763016" y="840204"/>
                  <a:pt x="763016" y="668496"/>
                  <a:pt x="763016" y="496384"/>
                </a:cubicBezTo>
                <a:cubicBezTo>
                  <a:pt x="745079" y="502430"/>
                  <a:pt x="739033" y="513716"/>
                  <a:pt x="739033" y="531854"/>
                </a:cubicBezTo>
                <a:cubicBezTo>
                  <a:pt x="739638" y="699129"/>
                  <a:pt x="739436" y="866404"/>
                  <a:pt x="739436" y="1033679"/>
                </a:cubicBezTo>
                <a:cubicBezTo>
                  <a:pt x="739436" y="1037508"/>
                  <a:pt x="739436" y="1041539"/>
                  <a:pt x="739436" y="1045167"/>
                </a:cubicBezTo>
                <a:cubicBezTo>
                  <a:pt x="1101798" y="1045167"/>
                  <a:pt x="1462548" y="1045167"/>
                  <a:pt x="1823298" y="1045167"/>
                </a:cubicBezTo>
                <a:cubicBezTo>
                  <a:pt x="1823500" y="1043353"/>
                  <a:pt x="1823903" y="1042345"/>
                  <a:pt x="1823903" y="1041539"/>
                </a:cubicBezTo>
                <a:cubicBezTo>
                  <a:pt x="1823903" y="867210"/>
                  <a:pt x="1823903" y="692882"/>
                  <a:pt x="1823903" y="518553"/>
                </a:cubicBezTo>
                <a:cubicBezTo>
                  <a:pt x="1823903" y="515933"/>
                  <a:pt x="1822895" y="512104"/>
                  <a:pt x="1821081" y="510491"/>
                </a:cubicBezTo>
                <a:cubicBezTo>
                  <a:pt x="1814430" y="504445"/>
                  <a:pt x="1806974" y="499004"/>
                  <a:pt x="1797300" y="491547"/>
                </a:cubicBezTo>
                <a:close/>
                <a:moveTo>
                  <a:pt x="1312202" y="486508"/>
                </a:moveTo>
                <a:cubicBezTo>
                  <a:pt x="1312202" y="544752"/>
                  <a:pt x="1312202" y="602190"/>
                  <a:pt x="1312202" y="660233"/>
                </a:cubicBezTo>
                <a:cubicBezTo>
                  <a:pt x="1434333" y="660233"/>
                  <a:pt x="1555255" y="660233"/>
                  <a:pt x="1676177" y="660233"/>
                </a:cubicBezTo>
                <a:cubicBezTo>
                  <a:pt x="1676177" y="601787"/>
                  <a:pt x="1676177" y="543946"/>
                  <a:pt x="1676177" y="486508"/>
                </a:cubicBezTo>
                <a:cubicBezTo>
                  <a:pt x="1554449" y="486508"/>
                  <a:pt x="1433326" y="486508"/>
                  <a:pt x="1312202" y="486508"/>
                </a:cubicBezTo>
                <a:close/>
                <a:moveTo>
                  <a:pt x="898449" y="486105"/>
                </a:moveTo>
                <a:cubicBezTo>
                  <a:pt x="898449" y="544954"/>
                  <a:pt x="898449" y="602795"/>
                  <a:pt x="898449" y="660434"/>
                </a:cubicBezTo>
                <a:cubicBezTo>
                  <a:pt x="1020378" y="660434"/>
                  <a:pt x="1141501" y="660434"/>
                  <a:pt x="1262624" y="660434"/>
                </a:cubicBezTo>
                <a:cubicBezTo>
                  <a:pt x="1262624" y="601989"/>
                  <a:pt x="1262624" y="544148"/>
                  <a:pt x="1262624" y="486105"/>
                </a:cubicBezTo>
                <a:cubicBezTo>
                  <a:pt x="1140897" y="486105"/>
                  <a:pt x="1020176" y="486105"/>
                  <a:pt x="898449" y="486105"/>
                </a:cubicBezTo>
                <a:close/>
                <a:moveTo>
                  <a:pt x="1282375" y="30029"/>
                </a:moveTo>
                <a:cubicBezTo>
                  <a:pt x="1298095" y="41920"/>
                  <a:pt x="1314016" y="54012"/>
                  <a:pt x="1329938" y="66104"/>
                </a:cubicBezTo>
                <a:cubicBezTo>
                  <a:pt x="1500236" y="195289"/>
                  <a:pt x="1670332" y="324675"/>
                  <a:pt x="1841033" y="453457"/>
                </a:cubicBezTo>
                <a:cubicBezTo>
                  <a:pt x="1855947" y="464743"/>
                  <a:pt x="1861388" y="477037"/>
                  <a:pt x="1856955" y="495780"/>
                </a:cubicBezTo>
                <a:cubicBezTo>
                  <a:pt x="1841235" y="483889"/>
                  <a:pt x="1825717" y="472200"/>
                  <a:pt x="1810400" y="460511"/>
                </a:cubicBezTo>
                <a:cubicBezTo>
                  <a:pt x="1638489" y="329512"/>
                  <a:pt x="1466378" y="198715"/>
                  <a:pt x="1294669" y="67515"/>
                </a:cubicBezTo>
                <a:cubicBezTo>
                  <a:pt x="1288018" y="62477"/>
                  <a:pt x="1283786" y="62073"/>
                  <a:pt x="1276732" y="67313"/>
                </a:cubicBezTo>
                <a:cubicBezTo>
                  <a:pt x="1092327" y="207986"/>
                  <a:pt x="907921" y="348457"/>
                  <a:pt x="723314" y="488927"/>
                </a:cubicBezTo>
                <a:cubicBezTo>
                  <a:pt x="720694" y="490943"/>
                  <a:pt x="718074" y="492958"/>
                  <a:pt x="714446" y="495578"/>
                </a:cubicBezTo>
                <a:cubicBezTo>
                  <a:pt x="711020" y="478246"/>
                  <a:pt x="713842" y="466154"/>
                  <a:pt x="728756" y="454868"/>
                </a:cubicBezTo>
                <a:cubicBezTo>
                  <a:pt x="911952" y="314800"/>
                  <a:pt x="1094544" y="174128"/>
                  <a:pt x="1277337" y="33657"/>
                </a:cubicBezTo>
                <a:cubicBezTo>
                  <a:pt x="1278747" y="32649"/>
                  <a:pt x="1279957" y="31641"/>
                  <a:pt x="1282375" y="30029"/>
                </a:cubicBezTo>
                <a:close/>
                <a:moveTo>
                  <a:pt x="1282375" y="4232"/>
                </a:moveTo>
                <a:cubicBezTo>
                  <a:pt x="1279554" y="6248"/>
                  <a:pt x="1277337" y="7659"/>
                  <a:pt x="1275321" y="9271"/>
                </a:cubicBezTo>
                <a:cubicBezTo>
                  <a:pt x="1178181" y="83235"/>
                  <a:pt x="1081040" y="157400"/>
                  <a:pt x="983900" y="231565"/>
                </a:cubicBezTo>
                <a:cubicBezTo>
                  <a:pt x="890387" y="302707"/>
                  <a:pt x="797076" y="374051"/>
                  <a:pt x="703563" y="445193"/>
                </a:cubicBezTo>
                <a:cubicBezTo>
                  <a:pt x="696509" y="450635"/>
                  <a:pt x="691471" y="456278"/>
                  <a:pt x="691874" y="465952"/>
                </a:cubicBezTo>
                <a:cubicBezTo>
                  <a:pt x="692277" y="486508"/>
                  <a:pt x="692075" y="506864"/>
                  <a:pt x="692277" y="527420"/>
                </a:cubicBezTo>
                <a:cubicBezTo>
                  <a:pt x="692277" y="530846"/>
                  <a:pt x="693083" y="534273"/>
                  <a:pt x="693688" y="539512"/>
                </a:cubicBezTo>
                <a:cubicBezTo>
                  <a:pt x="895224" y="396623"/>
                  <a:pt x="1087893" y="245270"/>
                  <a:pt x="1286003" y="100365"/>
                </a:cubicBezTo>
                <a:cubicBezTo>
                  <a:pt x="1482097" y="248494"/>
                  <a:pt x="1676781" y="398236"/>
                  <a:pt x="1876907" y="544954"/>
                </a:cubicBezTo>
                <a:cubicBezTo>
                  <a:pt x="1876907" y="517948"/>
                  <a:pt x="1876101" y="494167"/>
                  <a:pt x="1877108" y="470385"/>
                </a:cubicBezTo>
                <a:cubicBezTo>
                  <a:pt x="1877713" y="456076"/>
                  <a:pt x="1873078" y="446806"/>
                  <a:pt x="1861590" y="438140"/>
                </a:cubicBezTo>
                <a:cubicBezTo>
                  <a:pt x="1698749" y="316412"/>
                  <a:pt x="1536109" y="194281"/>
                  <a:pt x="1373268" y="72351"/>
                </a:cubicBezTo>
                <a:cubicBezTo>
                  <a:pt x="1343037" y="49578"/>
                  <a:pt x="1312807" y="27006"/>
                  <a:pt x="1282375" y="4232"/>
                </a:cubicBezTo>
                <a:close/>
                <a:moveTo>
                  <a:pt x="1281770" y="0"/>
                </a:moveTo>
                <a:cubicBezTo>
                  <a:pt x="1282375" y="0"/>
                  <a:pt x="1283181" y="0"/>
                  <a:pt x="1283786" y="0"/>
                </a:cubicBezTo>
                <a:cubicBezTo>
                  <a:pt x="1286003" y="2015"/>
                  <a:pt x="1288018" y="4232"/>
                  <a:pt x="1290436" y="6046"/>
                </a:cubicBezTo>
                <a:cubicBezTo>
                  <a:pt x="1465370" y="137448"/>
                  <a:pt x="1640505" y="268849"/>
                  <a:pt x="1815438" y="400251"/>
                </a:cubicBezTo>
                <a:cubicBezTo>
                  <a:pt x="1825112" y="407506"/>
                  <a:pt x="1835189" y="410731"/>
                  <a:pt x="1847079" y="410731"/>
                </a:cubicBezTo>
                <a:cubicBezTo>
                  <a:pt x="1971629" y="410328"/>
                  <a:pt x="2096178" y="410529"/>
                  <a:pt x="2220929" y="409925"/>
                </a:cubicBezTo>
                <a:cubicBezTo>
                  <a:pt x="2234835" y="409925"/>
                  <a:pt x="2241889" y="414762"/>
                  <a:pt x="2247330" y="427458"/>
                </a:cubicBezTo>
                <a:cubicBezTo>
                  <a:pt x="2354749" y="678975"/>
                  <a:pt x="2462571" y="930090"/>
                  <a:pt x="2570393" y="1181405"/>
                </a:cubicBezTo>
                <a:cubicBezTo>
                  <a:pt x="2573214" y="1188056"/>
                  <a:pt x="2576640" y="1194505"/>
                  <a:pt x="2579663" y="1201156"/>
                </a:cubicBezTo>
                <a:cubicBezTo>
                  <a:pt x="2579663" y="1201760"/>
                  <a:pt x="2579663" y="1202566"/>
                  <a:pt x="2579663" y="1203171"/>
                </a:cubicBezTo>
                <a:cubicBezTo>
                  <a:pt x="2575632" y="1203574"/>
                  <a:pt x="2571803" y="1204179"/>
                  <a:pt x="2567773" y="1204179"/>
                </a:cubicBezTo>
                <a:cubicBezTo>
                  <a:pt x="1715879" y="1204179"/>
                  <a:pt x="863986" y="1204179"/>
                  <a:pt x="11891" y="1204179"/>
                </a:cubicBezTo>
                <a:cubicBezTo>
                  <a:pt x="7860" y="1204179"/>
                  <a:pt x="4031" y="1203574"/>
                  <a:pt x="0" y="1203171"/>
                </a:cubicBezTo>
                <a:cubicBezTo>
                  <a:pt x="0" y="1202566"/>
                  <a:pt x="0" y="1201760"/>
                  <a:pt x="0" y="1201156"/>
                </a:cubicBezTo>
                <a:cubicBezTo>
                  <a:pt x="1209" y="1199140"/>
                  <a:pt x="2620" y="1197327"/>
                  <a:pt x="3426" y="1195311"/>
                </a:cubicBezTo>
                <a:cubicBezTo>
                  <a:pt x="113465" y="938756"/>
                  <a:pt x="223302" y="682402"/>
                  <a:pt x="332938" y="425846"/>
                </a:cubicBezTo>
                <a:cubicBezTo>
                  <a:pt x="337976" y="414157"/>
                  <a:pt x="344425" y="409925"/>
                  <a:pt x="357122" y="410126"/>
                </a:cubicBezTo>
                <a:cubicBezTo>
                  <a:pt x="479253" y="410731"/>
                  <a:pt x="601586" y="410731"/>
                  <a:pt x="723717" y="411134"/>
                </a:cubicBezTo>
                <a:cubicBezTo>
                  <a:pt x="737220" y="411134"/>
                  <a:pt x="748304" y="407305"/>
                  <a:pt x="758986" y="399243"/>
                </a:cubicBezTo>
                <a:cubicBezTo>
                  <a:pt x="850281" y="329310"/>
                  <a:pt x="941980" y="259579"/>
                  <a:pt x="1033478" y="189646"/>
                </a:cubicBezTo>
                <a:cubicBezTo>
                  <a:pt x="1116309" y="126363"/>
                  <a:pt x="1199140" y="63081"/>
                  <a:pt x="1281770" y="0"/>
                </a:cubicBezTo>
                <a:close/>
              </a:path>
            </a:pathLst>
          </a:custGeom>
          <a:solidFill>
            <a:schemeClr val="accent4"/>
          </a:solidFill>
          <a:ln w="60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19437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사각형: 둥근 모서리 27">
            <a:extLst>
              <a:ext uri="{FF2B5EF4-FFF2-40B4-BE49-F238E27FC236}">
                <a16:creationId xmlns:a16="http://schemas.microsoft.com/office/drawing/2014/main" id="{14BAAB08-13FE-4A03-B140-8B8D642E391C}"/>
              </a:ext>
            </a:extLst>
          </p:cNvPr>
          <p:cNvSpPr/>
          <p:nvPr/>
        </p:nvSpPr>
        <p:spPr>
          <a:xfrm>
            <a:off x="8524279" y="5934566"/>
            <a:ext cx="1755392" cy="389512"/>
          </a:xfrm>
          <a:prstGeom prst="roundRect">
            <a:avLst>
              <a:gd name="adj" fmla="val 20656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BA45DD0E-9ADE-4FA1-9592-E241480CDDDB}"/>
              </a:ext>
            </a:extLst>
          </p:cNvPr>
          <p:cNvSpPr/>
          <p:nvPr/>
        </p:nvSpPr>
        <p:spPr>
          <a:xfrm>
            <a:off x="8816719" y="5975434"/>
            <a:ext cx="117051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PowerPoint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F92B9E5E-F9E7-4676-BB72-21F9C0F8163D}"/>
              </a:ext>
            </a:extLst>
          </p:cNvPr>
          <p:cNvSpPr/>
          <p:nvPr/>
        </p:nvSpPr>
        <p:spPr>
          <a:xfrm>
            <a:off x="8348366" y="4942895"/>
            <a:ext cx="3159839" cy="37343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ko-KR" dirty="0">
                <a:cs typeface="Arial" pitchFamily="34" charset="0"/>
              </a:rPr>
              <a:t>Simple Portfolio Presentation</a:t>
            </a: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7E5DF81D-0E0C-4707-A378-7CF22E940841}"/>
              </a:ext>
            </a:extLst>
          </p:cNvPr>
          <p:cNvSpPr/>
          <p:nvPr/>
        </p:nvSpPr>
        <p:spPr>
          <a:xfrm>
            <a:off x="4702933" y="3189795"/>
            <a:ext cx="3159839" cy="37343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ko-KR" dirty="0">
                <a:cs typeface="Arial" pitchFamily="34" charset="0"/>
              </a:rPr>
              <a:t>Simple Portfolio Presentation</a:t>
            </a: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9EEFF4D6-CE54-4AF6-9683-E8863BC217AC}"/>
              </a:ext>
            </a:extLst>
          </p:cNvPr>
          <p:cNvSpPr/>
          <p:nvPr/>
        </p:nvSpPr>
        <p:spPr>
          <a:xfrm>
            <a:off x="1106891" y="5982191"/>
            <a:ext cx="3159839" cy="37343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lnSpc>
                <a:spcPct val="110000"/>
              </a:lnSpc>
            </a:pPr>
            <a:r>
              <a:rPr lang="en-US" altLang="ko-KR" dirty="0">
                <a:cs typeface="Arial" pitchFamily="34" charset="0"/>
              </a:rPr>
              <a:t>Simple Portfolio Presentation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1B7E43B-71C9-422D-9BF6-17222ECA03BA}"/>
              </a:ext>
            </a:extLst>
          </p:cNvPr>
          <p:cNvSpPr/>
          <p:nvPr/>
        </p:nvSpPr>
        <p:spPr>
          <a:xfrm rot="16200000">
            <a:off x="10950144" y="378000"/>
            <a:ext cx="900000" cy="14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26" name="직사각형 2">
            <a:extLst>
              <a:ext uri="{FF2B5EF4-FFF2-40B4-BE49-F238E27FC236}">
                <a16:creationId xmlns:a16="http://schemas.microsoft.com/office/drawing/2014/main" id="{848BA723-F07B-4BE8-B43C-2087532AA7EE}"/>
              </a:ext>
            </a:extLst>
          </p:cNvPr>
          <p:cNvSpPr/>
          <p:nvPr/>
        </p:nvSpPr>
        <p:spPr>
          <a:xfrm>
            <a:off x="329271" y="612873"/>
            <a:ext cx="356736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We Create</a:t>
            </a:r>
          </a:p>
          <a:p>
            <a:pPr algn="r"/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Quality </a:t>
            </a:r>
            <a:r>
              <a:rPr lang="en-US" altLang="ko-KR" sz="2800" dirty="0">
                <a:solidFill>
                  <a:schemeClr val="accent3"/>
                </a:solidFill>
                <a:latin typeface="+mj-lt"/>
                <a:cs typeface="Arial" pitchFamily="34" charset="0"/>
              </a:rPr>
              <a:t>Professional </a:t>
            </a:r>
            <a:endParaRPr lang="ko-KR" altLang="en-US" sz="2800" dirty="0">
              <a:solidFill>
                <a:schemeClr val="accent3"/>
              </a:solidFill>
              <a:latin typeface="+mj-lt"/>
              <a:cs typeface="Arial" pitchFamily="34" charset="0"/>
            </a:endParaRPr>
          </a:p>
          <a:p>
            <a:pPr algn="r"/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PPT </a:t>
            </a:r>
            <a:r>
              <a:rPr lang="en-US" altLang="ko-KR" sz="2800" dirty="0">
                <a:solidFill>
                  <a:schemeClr val="accent3"/>
                </a:solidFill>
                <a:latin typeface="+mj-lt"/>
                <a:cs typeface="Arial" pitchFamily="34" charset="0"/>
              </a:rPr>
              <a:t>Presentation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AE9FEB4-ECFC-4781-9752-A9F3792E6A90}"/>
              </a:ext>
            </a:extLst>
          </p:cNvPr>
          <p:cNvSpPr txBox="1"/>
          <p:nvPr/>
        </p:nvSpPr>
        <p:spPr>
          <a:xfrm>
            <a:off x="683795" y="2068434"/>
            <a:ext cx="3212838" cy="2246769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r"/>
            <a:r>
              <a:rPr lang="en-US" altLang="ko-KR" sz="1400" dirty="0">
                <a:cs typeface="Arial" pitchFamily="34" charset="0"/>
              </a:rPr>
              <a:t>You can simply impress your audience and add a unique zing and appeal to your Reports and Presentations with our Templates. </a:t>
            </a:r>
            <a:r>
              <a:rPr lang="en-US" altLang="ko-KR" sz="1400" dirty="0">
                <a:ea typeface="HY견명조" pitchFamily="18" charset="-127"/>
                <a:cs typeface="Arial" pitchFamily="34" charset="0"/>
              </a:rPr>
              <a:t>I hope and I believe that this Template will your Time, Money and Reputation. Easy to change colors, photos and text. Get a modern PowerPoint  Presentation that is beautifully designed. </a:t>
            </a:r>
            <a:endParaRPr lang="en-US" altLang="ko-KR" sz="1400" dirty="0">
              <a:ea typeface="FZShuTi" pitchFamily="2" charset="-122"/>
              <a:cs typeface="Arial" pitchFamily="34" charset="0"/>
            </a:endParaRP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2345A15-272B-433D-89C2-5E547228B0C1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A1EFD55B-F858-4D8E-8EEC-318CE578E1F3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9282A502-D07F-45A7-8E12-BAABFC4F94B5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</p:spTree>
    <p:extLst>
      <p:ext uri="{BB962C8B-B14F-4D97-AF65-F5344CB8AC3E}">
        <p14:creationId xmlns:p14="http://schemas.microsoft.com/office/powerpoint/2010/main" val="108199885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235D104-118B-4878-A6A6-A41777FA7796}"/>
              </a:ext>
            </a:extLst>
          </p:cNvPr>
          <p:cNvSpPr/>
          <p:nvPr/>
        </p:nvSpPr>
        <p:spPr>
          <a:xfrm>
            <a:off x="6035783" y="2940308"/>
            <a:ext cx="108000" cy="2054795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C3FE15E-EBDB-4286-933C-8D92B83F902A}"/>
              </a:ext>
            </a:extLst>
          </p:cNvPr>
          <p:cNvSpPr/>
          <p:nvPr/>
        </p:nvSpPr>
        <p:spPr>
          <a:xfrm>
            <a:off x="5659582" y="3264982"/>
            <a:ext cx="108000" cy="1730121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091E1FC-9D8B-409A-B826-1945B9431B19}"/>
              </a:ext>
            </a:extLst>
          </p:cNvPr>
          <p:cNvSpPr/>
          <p:nvPr/>
        </p:nvSpPr>
        <p:spPr>
          <a:xfrm>
            <a:off x="6411984" y="3264982"/>
            <a:ext cx="108000" cy="1730121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0B22934-DD65-4856-942F-F0842A6B0547}"/>
              </a:ext>
            </a:extLst>
          </p:cNvPr>
          <p:cNvSpPr/>
          <p:nvPr/>
        </p:nvSpPr>
        <p:spPr>
          <a:xfrm>
            <a:off x="5283381" y="4059101"/>
            <a:ext cx="108000" cy="936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B12D457-8F6B-4FE8-A8D3-1670E4C6EAC1}"/>
              </a:ext>
            </a:extLst>
          </p:cNvPr>
          <p:cNvSpPr/>
          <p:nvPr/>
        </p:nvSpPr>
        <p:spPr>
          <a:xfrm>
            <a:off x="6788185" y="4059101"/>
            <a:ext cx="108000" cy="936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" name="Pentagon 10">
            <a:extLst>
              <a:ext uri="{FF2B5EF4-FFF2-40B4-BE49-F238E27FC236}">
                <a16:creationId xmlns:a16="http://schemas.microsoft.com/office/drawing/2014/main" id="{FB1D0DB5-6BF8-485B-BF94-A194F4E1AC4E}"/>
              </a:ext>
            </a:extLst>
          </p:cNvPr>
          <p:cNvSpPr/>
          <p:nvPr/>
        </p:nvSpPr>
        <p:spPr>
          <a:xfrm>
            <a:off x="6807594" y="4059101"/>
            <a:ext cx="1898526" cy="484632"/>
          </a:xfrm>
          <a:prstGeom prst="homePlate">
            <a:avLst/>
          </a:prstGeom>
          <a:solidFill>
            <a:schemeClr val="bg1"/>
          </a:solidFill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DDA6CCD-A890-4551-B3D4-2FD871927C16}"/>
              </a:ext>
            </a:extLst>
          </p:cNvPr>
          <p:cNvGrpSpPr/>
          <p:nvPr/>
        </p:nvGrpSpPr>
        <p:grpSpPr>
          <a:xfrm>
            <a:off x="7555603" y="4802317"/>
            <a:ext cx="2552860" cy="923330"/>
            <a:chOff x="2551704" y="4283314"/>
            <a:chExt cx="2357003" cy="92333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5E8A19D-4714-4E5F-85D6-F48E38A6D89D}"/>
                </a:ext>
              </a:extLst>
            </p:cNvPr>
            <p:cNvSpPr txBox="1"/>
            <p:nvPr/>
          </p:nvSpPr>
          <p:spPr>
            <a:xfrm>
              <a:off x="2551705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A5F4E60-D3AC-4D25-B676-7C1A9B3E7C13}"/>
                </a:ext>
              </a:extLst>
            </p:cNvPr>
            <p:cNvSpPr txBox="1"/>
            <p:nvPr/>
          </p:nvSpPr>
          <p:spPr>
            <a:xfrm>
              <a:off x="2551704" y="4283314"/>
              <a:ext cx="23570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3" name="Pentagon 14">
            <a:extLst>
              <a:ext uri="{FF2B5EF4-FFF2-40B4-BE49-F238E27FC236}">
                <a16:creationId xmlns:a16="http://schemas.microsoft.com/office/drawing/2014/main" id="{2D9EFC7D-414B-413B-9F65-FF004822F7BF}"/>
              </a:ext>
            </a:extLst>
          </p:cNvPr>
          <p:cNvSpPr/>
          <p:nvPr/>
        </p:nvSpPr>
        <p:spPr>
          <a:xfrm>
            <a:off x="6426856" y="3274505"/>
            <a:ext cx="1898526" cy="484632"/>
          </a:xfrm>
          <a:prstGeom prst="homePlat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Pentagon 15">
            <a:extLst>
              <a:ext uri="{FF2B5EF4-FFF2-40B4-BE49-F238E27FC236}">
                <a16:creationId xmlns:a16="http://schemas.microsoft.com/office/drawing/2014/main" id="{8312E57C-30B9-4998-B96C-C138E1B062C1}"/>
              </a:ext>
            </a:extLst>
          </p:cNvPr>
          <p:cNvSpPr/>
          <p:nvPr/>
        </p:nvSpPr>
        <p:spPr>
          <a:xfrm flipH="1">
            <a:off x="3473774" y="4059101"/>
            <a:ext cx="1898526" cy="484632"/>
          </a:xfrm>
          <a:prstGeom prst="homePlat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" name="Pentagon 16">
            <a:extLst>
              <a:ext uri="{FF2B5EF4-FFF2-40B4-BE49-F238E27FC236}">
                <a16:creationId xmlns:a16="http://schemas.microsoft.com/office/drawing/2014/main" id="{D3F5482A-1C0D-48E8-B03D-0F30F5A1C708}"/>
              </a:ext>
            </a:extLst>
          </p:cNvPr>
          <p:cNvSpPr/>
          <p:nvPr/>
        </p:nvSpPr>
        <p:spPr>
          <a:xfrm flipH="1">
            <a:off x="3848090" y="3274505"/>
            <a:ext cx="1898526" cy="484632"/>
          </a:xfrm>
          <a:prstGeom prst="homePlat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3C208C5-A9EE-4687-AA94-255BEA1C14E3}"/>
              </a:ext>
            </a:extLst>
          </p:cNvPr>
          <p:cNvGrpSpPr/>
          <p:nvPr/>
        </p:nvGrpSpPr>
        <p:grpSpPr>
          <a:xfrm>
            <a:off x="2091093" y="4802317"/>
            <a:ext cx="2552859" cy="923330"/>
            <a:chOff x="2551706" y="4283314"/>
            <a:chExt cx="2357002" cy="923330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E5FE180-F082-4EC9-8303-A3DDB7D0882E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7F70BD8-7F58-4F8D-B0B2-61D93C060024}"/>
                </a:ext>
              </a:extLst>
            </p:cNvPr>
            <p:cNvSpPr txBox="1"/>
            <p:nvPr/>
          </p:nvSpPr>
          <p:spPr>
            <a:xfrm>
              <a:off x="2551706" y="4283314"/>
              <a:ext cx="23570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2DCC606-C6FC-4273-A958-05C0F6F19805}"/>
              </a:ext>
            </a:extLst>
          </p:cNvPr>
          <p:cNvGrpSpPr/>
          <p:nvPr/>
        </p:nvGrpSpPr>
        <p:grpSpPr>
          <a:xfrm>
            <a:off x="8922754" y="3041003"/>
            <a:ext cx="2552859" cy="923330"/>
            <a:chOff x="2551704" y="4283314"/>
            <a:chExt cx="2357003" cy="923330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671E239-0E7A-4082-A6B4-3256CA5A7A6C}"/>
                </a:ext>
              </a:extLst>
            </p:cNvPr>
            <p:cNvSpPr txBox="1"/>
            <p:nvPr/>
          </p:nvSpPr>
          <p:spPr>
            <a:xfrm>
              <a:off x="2551706" y="4560313"/>
              <a:ext cx="23570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F9664D40-CB01-4241-9558-93367C9B3F9B}"/>
                </a:ext>
              </a:extLst>
            </p:cNvPr>
            <p:cNvSpPr txBox="1"/>
            <p:nvPr/>
          </p:nvSpPr>
          <p:spPr>
            <a:xfrm>
              <a:off x="2551704" y="4283314"/>
              <a:ext cx="23570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08A5094C-159F-404F-B58C-0C0C9D345994}"/>
              </a:ext>
            </a:extLst>
          </p:cNvPr>
          <p:cNvGrpSpPr/>
          <p:nvPr/>
        </p:nvGrpSpPr>
        <p:grpSpPr>
          <a:xfrm>
            <a:off x="734830" y="3041003"/>
            <a:ext cx="2552859" cy="923330"/>
            <a:chOff x="2551704" y="4283314"/>
            <a:chExt cx="2357003" cy="923330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18991B9-9200-45C9-98B4-30D9A922F8D1}"/>
                </a:ext>
              </a:extLst>
            </p:cNvPr>
            <p:cNvSpPr txBox="1"/>
            <p:nvPr/>
          </p:nvSpPr>
          <p:spPr>
            <a:xfrm>
              <a:off x="2551706" y="4560313"/>
              <a:ext cx="23570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FBEC561-8326-459A-9AE8-D0BF6E1A81FB}"/>
                </a:ext>
              </a:extLst>
            </p:cNvPr>
            <p:cNvSpPr txBox="1"/>
            <p:nvPr/>
          </p:nvSpPr>
          <p:spPr>
            <a:xfrm>
              <a:off x="2551704" y="4283314"/>
              <a:ext cx="23570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267D970F-7744-488F-8BB0-523874845178}"/>
              </a:ext>
            </a:extLst>
          </p:cNvPr>
          <p:cNvGrpSpPr/>
          <p:nvPr/>
        </p:nvGrpSpPr>
        <p:grpSpPr>
          <a:xfrm>
            <a:off x="4819570" y="1683861"/>
            <a:ext cx="2552860" cy="738664"/>
            <a:chOff x="2551704" y="4283314"/>
            <a:chExt cx="2357003" cy="738664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EC4FB27-8968-4508-A27D-6BE7227DD17E}"/>
                </a:ext>
              </a:extLst>
            </p:cNvPr>
            <p:cNvSpPr txBox="1"/>
            <p:nvPr/>
          </p:nvSpPr>
          <p:spPr>
            <a:xfrm>
              <a:off x="2551705" y="4560313"/>
              <a:ext cx="23570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0C23D107-1B84-4436-B1EB-803F9E6BC107}"/>
                </a:ext>
              </a:extLst>
            </p:cNvPr>
            <p:cNvSpPr txBox="1"/>
            <p:nvPr/>
          </p:nvSpPr>
          <p:spPr>
            <a:xfrm>
              <a:off x="2551704" y="4283314"/>
              <a:ext cx="23570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" name="Pentagon 30">
            <a:extLst>
              <a:ext uri="{FF2B5EF4-FFF2-40B4-BE49-F238E27FC236}">
                <a16:creationId xmlns:a16="http://schemas.microsoft.com/office/drawing/2014/main" id="{CB25EECB-7537-492C-8612-8954894784F6}"/>
              </a:ext>
            </a:extLst>
          </p:cNvPr>
          <p:cNvSpPr/>
          <p:nvPr/>
        </p:nvSpPr>
        <p:spPr>
          <a:xfrm>
            <a:off x="4476002" y="2470860"/>
            <a:ext cx="3211003" cy="484632"/>
          </a:xfrm>
          <a:custGeom>
            <a:avLst/>
            <a:gdLst/>
            <a:ahLst/>
            <a:cxnLst/>
            <a:rect l="l" t="t" r="r" b="b"/>
            <a:pathLst>
              <a:path w="3211003" h="484632">
                <a:moveTo>
                  <a:pt x="242316" y="0"/>
                </a:moveTo>
                <a:lnTo>
                  <a:pt x="1591003" y="0"/>
                </a:lnTo>
                <a:lnTo>
                  <a:pt x="1620000" y="0"/>
                </a:lnTo>
                <a:lnTo>
                  <a:pt x="2968687" y="0"/>
                </a:lnTo>
                <a:lnTo>
                  <a:pt x="3211003" y="242316"/>
                </a:lnTo>
                <a:lnTo>
                  <a:pt x="2968687" y="484632"/>
                </a:lnTo>
                <a:lnTo>
                  <a:pt x="1620000" y="484632"/>
                </a:lnTo>
                <a:lnTo>
                  <a:pt x="1591003" y="484632"/>
                </a:lnTo>
                <a:lnTo>
                  <a:pt x="242316" y="484632"/>
                </a:lnTo>
                <a:lnTo>
                  <a:pt x="0" y="242316"/>
                </a:lnTo>
                <a:close/>
              </a:path>
            </a:pathLst>
          </a:custGeom>
          <a:solidFill>
            <a:schemeClr val="accent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C0C40A6-A806-4FC8-82F6-48E3D92F2D13}"/>
              </a:ext>
            </a:extLst>
          </p:cNvPr>
          <p:cNvSpPr txBox="1"/>
          <p:nvPr/>
        </p:nvSpPr>
        <p:spPr>
          <a:xfrm>
            <a:off x="5291448" y="2559288"/>
            <a:ext cx="16091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19227AB-F1A3-4B31-BBE8-49DA1864BB0B}"/>
              </a:ext>
            </a:extLst>
          </p:cNvPr>
          <p:cNvSpPr txBox="1"/>
          <p:nvPr/>
        </p:nvSpPr>
        <p:spPr>
          <a:xfrm>
            <a:off x="4068830" y="3366594"/>
            <a:ext cx="15920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1BF0875-DD16-4937-B63C-E360C2642399}"/>
              </a:ext>
            </a:extLst>
          </p:cNvPr>
          <p:cNvSpPr txBox="1"/>
          <p:nvPr/>
        </p:nvSpPr>
        <p:spPr>
          <a:xfrm>
            <a:off x="3716340" y="4147530"/>
            <a:ext cx="15920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4E335F5-4BAD-4DA6-8895-72CBC45EA9A9}"/>
              </a:ext>
            </a:extLst>
          </p:cNvPr>
          <p:cNvSpPr txBox="1"/>
          <p:nvPr/>
        </p:nvSpPr>
        <p:spPr>
          <a:xfrm>
            <a:off x="6896186" y="4147530"/>
            <a:ext cx="15920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08A9BEA-6E63-4722-B8A0-030ED0320E28}"/>
              </a:ext>
            </a:extLst>
          </p:cNvPr>
          <p:cNvSpPr txBox="1"/>
          <p:nvPr/>
        </p:nvSpPr>
        <p:spPr>
          <a:xfrm>
            <a:off x="6547214" y="3366594"/>
            <a:ext cx="15920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4" name="Rectangle 41">
            <a:extLst>
              <a:ext uri="{FF2B5EF4-FFF2-40B4-BE49-F238E27FC236}">
                <a16:creationId xmlns:a16="http://schemas.microsoft.com/office/drawing/2014/main" id="{DF998072-084F-411D-9FC9-0875DFBEF874}"/>
              </a:ext>
            </a:extLst>
          </p:cNvPr>
          <p:cNvSpPr>
            <a:spLocks/>
          </p:cNvSpPr>
          <p:nvPr/>
        </p:nvSpPr>
        <p:spPr>
          <a:xfrm>
            <a:off x="5144429" y="4862992"/>
            <a:ext cx="1898526" cy="1488628"/>
          </a:xfrm>
          <a:custGeom>
            <a:avLst/>
            <a:gdLst/>
            <a:ahLst/>
            <a:cxnLst/>
            <a:rect l="l" t="t" r="r" b="b"/>
            <a:pathLst>
              <a:path w="3888423" h="3970014">
                <a:moveTo>
                  <a:pt x="1259577" y="2471243"/>
                </a:moveTo>
                <a:cubicBezTo>
                  <a:pt x="1293292" y="2471243"/>
                  <a:pt x="1320623" y="2543205"/>
                  <a:pt x="1320623" y="2631975"/>
                </a:cubicBezTo>
                <a:cubicBezTo>
                  <a:pt x="1320623" y="2720745"/>
                  <a:pt x="1293292" y="2792707"/>
                  <a:pt x="1259577" y="2792707"/>
                </a:cubicBezTo>
                <a:cubicBezTo>
                  <a:pt x="1225862" y="2792707"/>
                  <a:pt x="1198531" y="2720745"/>
                  <a:pt x="1198531" y="2631975"/>
                </a:cubicBezTo>
                <a:cubicBezTo>
                  <a:pt x="1198531" y="2543205"/>
                  <a:pt x="1225862" y="2471243"/>
                  <a:pt x="1259577" y="2471243"/>
                </a:cubicBezTo>
                <a:close/>
                <a:moveTo>
                  <a:pt x="1710471" y="2470362"/>
                </a:moveTo>
                <a:cubicBezTo>
                  <a:pt x="1741030" y="2470028"/>
                  <a:pt x="1768823" y="2488083"/>
                  <a:pt x="1781169" y="2516203"/>
                </a:cubicBezTo>
                <a:cubicBezTo>
                  <a:pt x="1793845" y="2545068"/>
                  <a:pt x="1787700" y="2578742"/>
                  <a:pt x="1765642" y="2601268"/>
                </a:cubicBezTo>
                <a:cubicBezTo>
                  <a:pt x="1750827" y="2616399"/>
                  <a:pt x="1730831" y="2624459"/>
                  <a:pt x="1710472" y="2623745"/>
                </a:cubicBezTo>
                <a:close/>
                <a:moveTo>
                  <a:pt x="2456093" y="2374056"/>
                </a:moveTo>
                <a:lnTo>
                  <a:pt x="2456093" y="2889893"/>
                </a:lnTo>
                <a:lnTo>
                  <a:pt x="2566690" y="2889893"/>
                </a:lnTo>
                <a:lnTo>
                  <a:pt x="2566690" y="2706284"/>
                </a:lnTo>
                <a:lnTo>
                  <a:pt x="2632197" y="2884955"/>
                </a:lnTo>
                <a:lnTo>
                  <a:pt x="2635843" y="2883618"/>
                </a:lnTo>
                <a:lnTo>
                  <a:pt x="2635843" y="2889893"/>
                </a:lnTo>
                <a:lnTo>
                  <a:pt x="2746439" y="2889893"/>
                </a:lnTo>
                <a:lnTo>
                  <a:pt x="2746439" y="2374056"/>
                </a:lnTo>
                <a:lnTo>
                  <a:pt x="2635843" y="2374056"/>
                </a:lnTo>
                <a:lnTo>
                  <a:pt x="2635843" y="2573614"/>
                </a:lnTo>
                <a:lnTo>
                  <a:pt x="2566690" y="2385000"/>
                </a:lnTo>
                <a:lnTo>
                  <a:pt x="2566690" y="2374056"/>
                </a:lnTo>
                <a:close/>
                <a:moveTo>
                  <a:pt x="2032426" y="2374056"/>
                </a:moveTo>
                <a:lnTo>
                  <a:pt x="2032426" y="2889895"/>
                </a:lnTo>
                <a:lnTo>
                  <a:pt x="2115405" y="2889895"/>
                </a:lnTo>
                <a:lnTo>
                  <a:pt x="2143023" y="2889895"/>
                </a:lnTo>
                <a:lnTo>
                  <a:pt x="2308949" y="2889895"/>
                </a:lnTo>
                <a:lnTo>
                  <a:pt x="2308949" y="2779299"/>
                </a:lnTo>
                <a:lnTo>
                  <a:pt x="2143023" y="2779299"/>
                </a:lnTo>
                <a:lnTo>
                  <a:pt x="2143023" y="2686401"/>
                </a:lnTo>
                <a:lnTo>
                  <a:pt x="2308949" y="2686401"/>
                </a:lnTo>
                <a:lnTo>
                  <a:pt x="2308949" y="2575804"/>
                </a:lnTo>
                <a:lnTo>
                  <a:pt x="2143023" y="2575804"/>
                </a:lnTo>
                <a:lnTo>
                  <a:pt x="2143023" y="2484653"/>
                </a:lnTo>
                <a:lnTo>
                  <a:pt x="2308949" y="2484653"/>
                </a:lnTo>
                <a:lnTo>
                  <a:pt x="2308949" y="2374056"/>
                </a:lnTo>
                <a:lnTo>
                  <a:pt x="2143023" y="2374056"/>
                </a:lnTo>
                <a:lnTo>
                  <a:pt x="2115405" y="2374056"/>
                </a:lnTo>
                <a:close/>
                <a:moveTo>
                  <a:pt x="1259577" y="2374056"/>
                </a:moveTo>
                <a:cubicBezTo>
                  <a:pt x="1172187" y="2374056"/>
                  <a:pt x="1101344" y="2489530"/>
                  <a:pt x="1101344" y="2631975"/>
                </a:cubicBezTo>
                <a:cubicBezTo>
                  <a:pt x="1101344" y="2774420"/>
                  <a:pt x="1172187" y="2889894"/>
                  <a:pt x="1259577" y="2889894"/>
                </a:cubicBezTo>
                <a:cubicBezTo>
                  <a:pt x="1346967" y="2889894"/>
                  <a:pt x="1417810" y="2774420"/>
                  <a:pt x="1417810" y="2631975"/>
                </a:cubicBezTo>
                <a:cubicBezTo>
                  <a:pt x="1417810" y="2489530"/>
                  <a:pt x="1346967" y="2374056"/>
                  <a:pt x="1259577" y="2374056"/>
                </a:cubicBezTo>
                <a:close/>
                <a:moveTo>
                  <a:pt x="1599876" y="2366688"/>
                </a:moveTo>
                <a:lnTo>
                  <a:pt x="1599875" y="2882524"/>
                </a:lnTo>
                <a:lnTo>
                  <a:pt x="1710472" y="2882525"/>
                </a:lnTo>
                <a:lnTo>
                  <a:pt x="1710472" y="2723975"/>
                </a:lnTo>
                <a:cubicBezTo>
                  <a:pt x="1757507" y="2725624"/>
                  <a:pt x="1803701" y="2707003"/>
                  <a:pt x="1837929" y="2672047"/>
                </a:cubicBezTo>
                <a:cubicBezTo>
                  <a:pt x="1888884" y="2620006"/>
                  <a:pt x="1903084" y="2542214"/>
                  <a:pt x="1873801" y="2475527"/>
                </a:cubicBezTo>
                <a:cubicBezTo>
                  <a:pt x="1845275" y="2410565"/>
                  <a:pt x="1781067" y="2368851"/>
                  <a:pt x="1710472" y="2369624"/>
                </a:cubicBezTo>
                <a:lnTo>
                  <a:pt x="1710471" y="2366688"/>
                </a:lnTo>
                <a:close/>
                <a:moveTo>
                  <a:pt x="920754" y="2169815"/>
                </a:moveTo>
                <a:lnTo>
                  <a:pt x="3008986" y="2169815"/>
                </a:lnTo>
                <a:lnTo>
                  <a:pt x="3008986" y="3105919"/>
                </a:lnTo>
                <a:lnTo>
                  <a:pt x="920754" y="3105919"/>
                </a:lnTo>
                <a:close/>
                <a:moveTo>
                  <a:pt x="632722" y="1985007"/>
                </a:moveTo>
                <a:lnTo>
                  <a:pt x="632722" y="3321943"/>
                </a:lnTo>
                <a:lnTo>
                  <a:pt x="3297018" y="3321943"/>
                </a:lnTo>
                <a:lnTo>
                  <a:pt x="3297018" y="1985007"/>
                </a:lnTo>
                <a:close/>
                <a:moveTo>
                  <a:pt x="2657019" y="761679"/>
                </a:moveTo>
                <a:lnTo>
                  <a:pt x="2760733" y="1606387"/>
                </a:lnTo>
                <a:lnTo>
                  <a:pt x="2761762" y="1614761"/>
                </a:lnTo>
                <a:lnTo>
                  <a:pt x="2762330" y="1614691"/>
                </a:lnTo>
                <a:cubicBezTo>
                  <a:pt x="2780335" y="1740615"/>
                  <a:pt x="2862522" y="1833408"/>
                  <a:pt x="2948897" y="1824230"/>
                </a:cubicBezTo>
                <a:cubicBezTo>
                  <a:pt x="3036464" y="1814924"/>
                  <a:pt x="3095979" y="1704243"/>
                  <a:pt x="3083047" y="1575312"/>
                </a:cubicBezTo>
                <a:lnTo>
                  <a:pt x="3083347" y="1575275"/>
                </a:lnTo>
                <a:lnTo>
                  <a:pt x="2983448" y="761679"/>
                </a:lnTo>
                <a:close/>
                <a:moveTo>
                  <a:pt x="2205921" y="761679"/>
                </a:moveTo>
                <a:lnTo>
                  <a:pt x="2264137" y="1594263"/>
                </a:lnTo>
                <a:cubicBezTo>
                  <a:pt x="2264333" y="1597068"/>
                  <a:pt x="2264530" y="1599874"/>
                  <a:pt x="2264726" y="1602679"/>
                </a:cubicBezTo>
                <a:lnTo>
                  <a:pt x="2265297" y="1602640"/>
                </a:lnTo>
                <a:cubicBezTo>
                  <a:pt x="2276686" y="1729333"/>
                  <a:pt x="2353905" y="1826300"/>
                  <a:pt x="2440641" y="1821655"/>
                </a:cubicBezTo>
                <a:cubicBezTo>
                  <a:pt x="2528577" y="1816945"/>
                  <a:pt x="2593802" y="1709530"/>
                  <a:pt x="2587636" y="1580099"/>
                </a:cubicBezTo>
                <a:lnTo>
                  <a:pt x="2587937" y="1580078"/>
                </a:lnTo>
                <a:lnTo>
                  <a:pt x="2530706" y="761679"/>
                </a:lnTo>
                <a:close/>
                <a:moveTo>
                  <a:pt x="1761700" y="761679"/>
                </a:moveTo>
                <a:cubicBezTo>
                  <a:pt x="1761699" y="1032443"/>
                  <a:pt x="1761699" y="1303208"/>
                  <a:pt x="1761698" y="1573972"/>
                </a:cubicBezTo>
                <a:lnTo>
                  <a:pt x="1761698" y="1582410"/>
                </a:lnTo>
                <a:lnTo>
                  <a:pt x="1762270" y="1582410"/>
                </a:lnTo>
                <a:cubicBezTo>
                  <a:pt x="1764795" y="1709590"/>
                  <a:pt x="1835062" y="1811707"/>
                  <a:pt x="1921910" y="1813122"/>
                </a:cubicBezTo>
                <a:cubicBezTo>
                  <a:pt x="2009960" y="1814558"/>
                  <a:pt x="2082519" y="1711955"/>
                  <a:pt x="2085398" y="1582410"/>
                </a:cubicBezTo>
                <a:lnTo>
                  <a:pt x="2085698" y="1582410"/>
                </a:lnTo>
                <a:cubicBezTo>
                  <a:pt x="2085698" y="1308834"/>
                  <a:pt x="2085698" y="1035256"/>
                  <a:pt x="2085696" y="761679"/>
                </a:cubicBezTo>
                <a:close/>
                <a:moveTo>
                  <a:pt x="3411320" y="761678"/>
                </a:moveTo>
                <a:lnTo>
                  <a:pt x="3078803" y="761679"/>
                </a:lnTo>
                <a:lnTo>
                  <a:pt x="3277545" y="1622538"/>
                </a:lnTo>
                <a:lnTo>
                  <a:pt x="3279443" y="1630759"/>
                </a:lnTo>
                <a:lnTo>
                  <a:pt x="3280000" y="1630631"/>
                </a:lnTo>
                <a:cubicBezTo>
                  <a:pt x="3311069" y="1753983"/>
                  <a:pt x="3402507" y="1837676"/>
                  <a:pt x="3487448" y="1819520"/>
                </a:cubicBezTo>
                <a:cubicBezTo>
                  <a:pt x="3573564" y="1801112"/>
                  <a:pt x="3621183" y="1684815"/>
                  <a:pt x="3594846" y="1557943"/>
                </a:cubicBezTo>
                <a:lnTo>
                  <a:pt x="3595140" y="1557876"/>
                </a:lnTo>
                <a:close/>
                <a:moveTo>
                  <a:pt x="1633002" y="761678"/>
                </a:moveTo>
                <a:lnTo>
                  <a:pt x="1308563" y="761679"/>
                </a:lnTo>
                <a:lnTo>
                  <a:pt x="1266057" y="1572672"/>
                </a:lnTo>
                <a:lnTo>
                  <a:pt x="1265616" y="1581099"/>
                </a:lnTo>
                <a:lnTo>
                  <a:pt x="1266187" y="1581128"/>
                </a:lnTo>
                <a:cubicBezTo>
                  <a:pt x="1262052" y="1708267"/>
                  <a:pt x="1326878" y="1813921"/>
                  <a:pt x="1413534" y="1819881"/>
                </a:cubicBezTo>
                <a:cubicBezTo>
                  <a:pt x="1501387" y="1825922"/>
                  <a:pt x="1579217" y="1727257"/>
                  <a:pt x="1588872" y="1598040"/>
                </a:cubicBezTo>
                <a:lnTo>
                  <a:pt x="1589172" y="1598055"/>
                </a:lnTo>
                <a:close/>
                <a:moveTo>
                  <a:pt x="863949" y="761678"/>
                </a:moveTo>
                <a:lnTo>
                  <a:pt x="765078" y="1566901"/>
                </a:lnTo>
                <a:lnTo>
                  <a:pt x="764050" y="1575275"/>
                </a:lnTo>
                <a:lnTo>
                  <a:pt x="764617" y="1575345"/>
                </a:lnTo>
                <a:cubicBezTo>
                  <a:pt x="751624" y="1701884"/>
                  <a:pt x="808922" y="1811803"/>
                  <a:pt x="894951" y="1823794"/>
                </a:cubicBezTo>
                <a:cubicBezTo>
                  <a:pt x="982168" y="1835949"/>
                  <a:pt x="1066691" y="1742953"/>
                  <a:pt x="1085336" y="1614724"/>
                </a:cubicBezTo>
                <a:lnTo>
                  <a:pt x="1085635" y="1614761"/>
                </a:lnTo>
                <a:lnTo>
                  <a:pt x="1190378" y="761679"/>
                </a:lnTo>
                <a:close/>
                <a:moveTo>
                  <a:pt x="295535" y="441623"/>
                </a:moveTo>
                <a:lnTo>
                  <a:pt x="3583899" y="441623"/>
                </a:lnTo>
                <a:cubicBezTo>
                  <a:pt x="3610412" y="441623"/>
                  <a:pt x="3631905" y="463116"/>
                  <a:pt x="3631905" y="489629"/>
                </a:cubicBezTo>
                <a:lnTo>
                  <a:pt x="3631905" y="655863"/>
                </a:lnTo>
                <a:lnTo>
                  <a:pt x="3884522" y="1666330"/>
                </a:lnTo>
                <a:cubicBezTo>
                  <a:pt x="3909974" y="1748325"/>
                  <a:pt x="3809191" y="1900953"/>
                  <a:pt x="3631905" y="1666330"/>
                </a:cubicBezTo>
                <a:lnTo>
                  <a:pt x="3631905" y="3970014"/>
                </a:lnTo>
                <a:lnTo>
                  <a:pt x="247529" y="3970014"/>
                </a:lnTo>
                <a:lnTo>
                  <a:pt x="247529" y="1768425"/>
                </a:lnTo>
                <a:cubicBezTo>
                  <a:pt x="263724" y="1795996"/>
                  <a:pt x="288366" y="1813812"/>
                  <a:pt x="317369" y="1820473"/>
                </a:cubicBezTo>
                <a:cubicBezTo>
                  <a:pt x="403196" y="1840184"/>
                  <a:pt x="495502" y="1754908"/>
                  <a:pt x="525251" y="1628793"/>
                </a:cubicBezTo>
                <a:lnTo>
                  <a:pt x="525545" y="1628855"/>
                </a:lnTo>
                <a:lnTo>
                  <a:pt x="709866" y="761679"/>
                </a:lnTo>
                <a:lnTo>
                  <a:pt x="378634" y="761679"/>
                </a:lnTo>
                <a:lnTo>
                  <a:pt x="210380" y="1553239"/>
                </a:lnTo>
                <a:lnTo>
                  <a:pt x="208625" y="1561492"/>
                </a:lnTo>
                <a:lnTo>
                  <a:pt x="209185" y="1561611"/>
                </a:lnTo>
                <a:cubicBezTo>
                  <a:pt x="202164" y="1598200"/>
                  <a:pt x="201274" y="1633895"/>
                  <a:pt x="207433" y="1666330"/>
                </a:cubicBezTo>
                <a:cubicBezTo>
                  <a:pt x="113985" y="1883037"/>
                  <a:pt x="-32319" y="1816968"/>
                  <a:pt x="6372" y="1666330"/>
                </a:cubicBezTo>
                <a:lnTo>
                  <a:pt x="249769" y="692744"/>
                </a:lnTo>
                <a:cubicBezTo>
                  <a:pt x="247993" y="689334"/>
                  <a:pt x="247529" y="685546"/>
                  <a:pt x="247529" y="681649"/>
                </a:cubicBezTo>
                <a:lnTo>
                  <a:pt x="247529" y="489629"/>
                </a:lnTo>
                <a:cubicBezTo>
                  <a:pt x="247529" y="463116"/>
                  <a:pt x="269022" y="441623"/>
                  <a:pt x="295535" y="441623"/>
                </a:cubicBezTo>
                <a:close/>
                <a:moveTo>
                  <a:pt x="307785" y="0"/>
                </a:moveTo>
                <a:lnTo>
                  <a:pt x="3571649" y="0"/>
                </a:lnTo>
                <a:cubicBezTo>
                  <a:pt x="3604927" y="0"/>
                  <a:pt x="3631905" y="26978"/>
                  <a:pt x="3631905" y="60256"/>
                </a:cubicBezTo>
                <a:lnTo>
                  <a:pt x="3631905" y="301273"/>
                </a:lnTo>
                <a:cubicBezTo>
                  <a:pt x="3631905" y="334551"/>
                  <a:pt x="3604927" y="361529"/>
                  <a:pt x="3571649" y="361529"/>
                </a:cubicBezTo>
                <a:lnTo>
                  <a:pt x="307785" y="361529"/>
                </a:lnTo>
                <a:cubicBezTo>
                  <a:pt x="274507" y="361529"/>
                  <a:pt x="247529" y="334551"/>
                  <a:pt x="247529" y="301273"/>
                </a:cubicBezTo>
                <a:lnTo>
                  <a:pt x="247529" y="60256"/>
                </a:lnTo>
                <a:cubicBezTo>
                  <a:pt x="247529" y="26978"/>
                  <a:pt x="274507" y="0"/>
                  <a:pt x="307785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</p:spTree>
    <p:extLst>
      <p:ext uri="{BB962C8B-B14F-4D97-AF65-F5344CB8AC3E}">
        <p14:creationId xmlns:p14="http://schemas.microsoft.com/office/powerpoint/2010/main" val="2835215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Timeline </a:t>
            </a:r>
            <a:r>
              <a:rPr lang="en-US" dirty="0">
                <a:solidFill>
                  <a:schemeClr val="accent1"/>
                </a:solidFill>
              </a:rPr>
              <a:t>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B584DC-F167-4F5A-9B35-47E3E038BE6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tx1"/>
                </a:solidFill>
              </a:rPr>
              <a:t>Insert the Sub Title of Your Presentation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" name="Freeform 22">
            <a:extLst>
              <a:ext uri="{FF2B5EF4-FFF2-40B4-BE49-F238E27FC236}">
                <a16:creationId xmlns:a16="http://schemas.microsoft.com/office/drawing/2014/main" id="{39E6CF61-B729-4653-8AC1-50F3DBDF07D2}"/>
              </a:ext>
            </a:extLst>
          </p:cNvPr>
          <p:cNvSpPr/>
          <p:nvPr/>
        </p:nvSpPr>
        <p:spPr>
          <a:xfrm flipV="1">
            <a:off x="1594509" y="3969253"/>
            <a:ext cx="9617473" cy="45719"/>
          </a:xfrm>
          <a:custGeom>
            <a:avLst/>
            <a:gdLst>
              <a:gd name="connsiteX0" fmla="*/ 0 w 7903597"/>
              <a:gd name="connsiteY0" fmla="*/ 0 h 262393"/>
              <a:gd name="connsiteX1" fmla="*/ 7903597 w 7903597"/>
              <a:gd name="connsiteY1" fmla="*/ 262393 h 262393"/>
              <a:gd name="connsiteX0" fmla="*/ 0 w 7832035"/>
              <a:gd name="connsiteY0" fmla="*/ 0 h 23854"/>
              <a:gd name="connsiteX1" fmla="*/ 7832035 w 7832035"/>
              <a:gd name="connsiteY1" fmla="*/ 23854 h 23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832035" h="23854">
                <a:moveTo>
                  <a:pt x="0" y="0"/>
                </a:moveTo>
                <a:lnTo>
                  <a:pt x="7832035" y="23854"/>
                </a:lnTo>
              </a:path>
            </a:pathLst>
          </a:custGeom>
          <a:ln w="139700">
            <a:solidFill>
              <a:schemeClr val="tx1">
                <a:lumMod val="50000"/>
                <a:lumOff val="50000"/>
              </a:schemeClr>
            </a:solidFill>
            <a:headEnd type="none" w="sm" len="sm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4D2A273-456A-48D1-97AF-D0C1860A46FF}"/>
              </a:ext>
            </a:extLst>
          </p:cNvPr>
          <p:cNvSpPr txBox="1"/>
          <p:nvPr/>
        </p:nvSpPr>
        <p:spPr>
          <a:xfrm>
            <a:off x="7102115" y="4906526"/>
            <a:ext cx="1523727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740E141-7536-4648-82ED-E88B40530B2C}"/>
              </a:ext>
            </a:extLst>
          </p:cNvPr>
          <p:cNvSpPr txBox="1"/>
          <p:nvPr/>
        </p:nvSpPr>
        <p:spPr>
          <a:xfrm>
            <a:off x="7109034" y="4459806"/>
            <a:ext cx="1516808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accent3"/>
                </a:solidFill>
              </a:rPr>
              <a:t>2018</a:t>
            </a:r>
          </a:p>
        </p:txBody>
      </p:sp>
      <p:sp>
        <p:nvSpPr>
          <p:cNvPr id="7" name="Oval 34">
            <a:extLst>
              <a:ext uri="{FF2B5EF4-FFF2-40B4-BE49-F238E27FC236}">
                <a16:creationId xmlns:a16="http://schemas.microsoft.com/office/drawing/2014/main" id="{CE82398E-5BC1-413D-A5DD-5BADC0708FD1}"/>
              </a:ext>
            </a:extLst>
          </p:cNvPr>
          <p:cNvSpPr/>
          <p:nvPr/>
        </p:nvSpPr>
        <p:spPr>
          <a:xfrm>
            <a:off x="7604348" y="3733219"/>
            <a:ext cx="519261" cy="519261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0B8D3A7-676D-45A2-A077-5C99FAB8E064}"/>
              </a:ext>
            </a:extLst>
          </p:cNvPr>
          <p:cNvSpPr txBox="1"/>
          <p:nvPr/>
        </p:nvSpPr>
        <p:spPr>
          <a:xfrm>
            <a:off x="943790" y="2773268"/>
            <a:ext cx="1523727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A22D022-48F7-4440-8E3A-F464C61B86B7}"/>
              </a:ext>
            </a:extLst>
          </p:cNvPr>
          <p:cNvSpPr txBox="1"/>
          <p:nvPr/>
        </p:nvSpPr>
        <p:spPr>
          <a:xfrm>
            <a:off x="950709" y="2332328"/>
            <a:ext cx="1516808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accent6"/>
                </a:solidFill>
              </a:rPr>
              <a:t>2015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D1CADDBC-3EAB-42EE-8C3A-DAA54216DF39}"/>
              </a:ext>
            </a:extLst>
          </p:cNvPr>
          <p:cNvSpPr/>
          <p:nvPr/>
        </p:nvSpPr>
        <p:spPr>
          <a:xfrm>
            <a:off x="1446023" y="3733220"/>
            <a:ext cx="519261" cy="519261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8CC0429-B444-47AA-97A6-1478D6AFECEB}"/>
              </a:ext>
            </a:extLst>
          </p:cNvPr>
          <p:cNvSpPr txBox="1"/>
          <p:nvPr/>
        </p:nvSpPr>
        <p:spPr>
          <a:xfrm>
            <a:off x="5049340" y="2773268"/>
            <a:ext cx="1523727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7E9F751-A701-4579-BCA3-5E067AE83EDD}"/>
              </a:ext>
            </a:extLst>
          </p:cNvPr>
          <p:cNvSpPr txBox="1"/>
          <p:nvPr/>
        </p:nvSpPr>
        <p:spPr>
          <a:xfrm>
            <a:off x="5056259" y="2332328"/>
            <a:ext cx="1516808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accent2"/>
                </a:solidFill>
              </a:rPr>
              <a:t>2017</a:t>
            </a:r>
          </a:p>
        </p:txBody>
      </p:sp>
      <p:sp>
        <p:nvSpPr>
          <p:cNvPr id="13" name="Oval 33">
            <a:extLst>
              <a:ext uri="{FF2B5EF4-FFF2-40B4-BE49-F238E27FC236}">
                <a16:creationId xmlns:a16="http://schemas.microsoft.com/office/drawing/2014/main" id="{039B3BCB-4FC7-43BC-9754-C8D1416F0ACE}"/>
              </a:ext>
            </a:extLst>
          </p:cNvPr>
          <p:cNvSpPr/>
          <p:nvPr/>
        </p:nvSpPr>
        <p:spPr>
          <a:xfrm>
            <a:off x="5551573" y="3733220"/>
            <a:ext cx="519261" cy="51926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38A763B-C000-4D1D-9DC2-583ABD784124}"/>
              </a:ext>
            </a:extLst>
          </p:cNvPr>
          <p:cNvSpPr txBox="1"/>
          <p:nvPr/>
        </p:nvSpPr>
        <p:spPr>
          <a:xfrm>
            <a:off x="9154889" y="2773268"/>
            <a:ext cx="1523727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D372D87-ADFF-49B9-A4A3-E778F83DAAD5}"/>
              </a:ext>
            </a:extLst>
          </p:cNvPr>
          <p:cNvSpPr txBox="1"/>
          <p:nvPr/>
        </p:nvSpPr>
        <p:spPr>
          <a:xfrm>
            <a:off x="9161808" y="2332328"/>
            <a:ext cx="1516808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accent4"/>
                </a:solidFill>
              </a:rPr>
              <a:t>2019</a:t>
            </a:r>
          </a:p>
        </p:txBody>
      </p:sp>
      <p:sp>
        <p:nvSpPr>
          <p:cNvPr id="16" name="Oval 49">
            <a:extLst>
              <a:ext uri="{FF2B5EF4-FFF2-40B4-BE49-F238E27FC236}">
                <a16:creationId xmlns:a16="http://schemas.microsoft.com/office/drawing/2014/main" id="{F4E04A23-B4BE-4E77-87CF-E215DD960B52}"/>
              </a:ext>
            </a:extLst>
          </p:cNvPr>
          <p:cNvSpPr/>
          <p:nvPr/>
        </p:nvSpPr>
        <p:spPr>
          <a:xfrm>
            <a:off x="9657122" y="3733220"/>
            <a:ext cx="519261" cy="51926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6E3592B-3767-4EEE-8661-60EB30923DE0}"/>
              </a:ext>
            </a:extLst>
          </p:cNvPr>
          <p:cNvSpPr txBox="1"/>
          <p:nvPr/>
        </p:nvSpPr>
        <p:spPr>
          <a:xfrm>
            <a:off x="2996565" y="4908208"/>
            <a:ext cx="1523727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ED55394-8A49-45DD-A5EC-A70D04EDC933}"/>
              </a:ext>
            </a:extLst>
          </p:cNvPr>
          <p:cNvSpPr txBox="1"/>
          <p:nvPr/>
        </p:nvSpPr>
        <p:spPr>
          <a:xfrm>
            <a:off x="3003484" y="4461488"/>
            <a:ext cx="1516808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accent1"/>
                </a:solidFill>
              </a:rPr>
              <a:t>2016</a:t>
            </a:r>
          </a:p>
        </p:txBody>
      </p:sp>
      <p:sp>
        <p:nvSpPr>
          <p:cNvPr id="19" name="Oval 32">
            <a:extLst>
              <a:ext uri="{FF2B5EF4-FFF2-40B4-BE49-F238E27FC236}">
                <a16:creationId xmlns:a16="http://schemas.microsoft.com/office/drawing/2014/main" id="{2FFBEDAF-DED8-4A7E-8CDD-9D4B0817F358}"/>
              </a:ext>
            </a:extLst>
          </p:cNvPr>
          <p:cNvSpPr/>
          <p:nvPr/>
        </p:nvSpPr>
        <p:spPr>
          <a:xfrm>
            <a:off x="3498798" y="3733219"/>
            <a:ext cx="519261" cy="519261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20" name="Isosceles Triangle 51">
            <a:extLst>
              <a:ext uri="{FF2B5EF4-FFF2-40B4-BE49-F238E27FC236}">
                <a16:creationId xmlns:a16="http://schemas.microsoft.com/office/drawing/2014/main" id="{9D25A210-BC31-4D78-A38A-6A6DE1ED30D2}"/>
              </a:ext>
            </a:extLst>
          </p:cNvPr>
          <p:cNvSpPr/>
          <p:nvPr/>
        </p:nvSpPr>
        <p:spPr>
          <a:xfrm>
            <a:off x="3640852" y="3911851"/>
            <a:ext cx="243345" cy="17844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1" name="Rectangle 9">
            <a:extLst>
              <a:ext uri="{FF2B5EF4-FFF2-40B4-BE49-F238E27FC236}">
                <a16:creationId xmlns:a16="http://schemas.microsoft.com/office/drawing/2014/main" id="{9172B5AF-ACBF-4018-9D47-3A1B389776F1}"/>
              </a:ext>
            </a:extLst>
          </p:cNvPr>
          <p:cNvSpPr/>
          <p:nvPr/>
        </p:nvSpPr>
        <p:spPr>
          <a:xfrm>
            <a:off x="1594510" y="3864952"/>
            <a:ext cx="240730" cy="225345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" name="Freeform 18">
            <a:extLst>
              <a:ext uri="{FF2B5EF4-FFF2-40B4-BE49-F238E27FC236}">
                <a16:creationId xmlns:a16="http://schemas.microsoft.com/office/drawing/2014/main" id="{36757B3E-3567-41B8-8F84-422D193C0EC0}"/>
              </a:ext>
            </a:extLst>
          </p:cNvPr>
          <p:cNvSpPr/>
          <p:nvPr/>
        </p:nvSpPr>
        <p:spPr>
          <a:xfrm>
            <a:off x="9760592" y="3817161"/>
            <a:ext cx="312318" cy="25206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" name="Round Same Side Corner Rectangle 11">
            <a:extLst>
              <a:ext uri="{FF2B5EF4-FFF2-40B4-BE49-F238E27FC236}">
                <a16:creationId xmlns:a16="http://schemas.microsoft.com/office/drawing/2014/main" id="{714CB14C-927B-43D3-B482-145C26E27FE3}"/>
              </a:ext>
            </a:extLst>
          </p:cNvPr>
          <p:cNvSpPr/>
          <p:nvPr/>
        </p:nvSpPr>
        <p:spPr>
          <a:xfrm rot="9900000">
            <a:off x="5681301" y="3889389"/>
            <a:ext cx="295732" cy="251167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Rounded Rectangle 7">
            <a:extLst>
              <a:ext uri="{FF2B5EF4-FFF2-40B4-BE49-F238E27FC236}">
                <a16:creationId xmlns:a16="http://schemas.microsoft.com/office/drawing/2014/main" id="{FB7E532D-9B21-4726-A33A-1B952B0A3289}"/>
              </a:ext>
            </a:extLst>
          </p:cNvPr>
          <p:cNvSpPr/>
          <p:nvPr/>
        </p:nvSpPr>
        <p:spPr>
          <a:xfrm>
            <a:off x="7738136" y="3847155"/>
            <a:ext cx="257326" cy="222070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2049129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CFD01684-0A28-461E-BFDA-9A879C6E1AB3}"/>
              </a:ext>
            </a:extLst>
          </p:cNvPr>
          <p:cNvSpPr/>
          <p:nvPr/>
        </p:nvSpPr>
        <p:spPr>
          <a:xfrm>
            <a:off x="1154572" y="4259747"/>
            <a:ext cx="1759770" cy="1751087"/>
          </a:xfrm>
          <a:custGeom>
            <a:avLst/>
            <a:gdLst/>
            <a:ahLst/>
            <a:cxnLst/>
            <a:rect l="l" t="t" r="r" b="b"/>
            <a:pathLst>
              <a:path w="2193960" h="2183135">
                <a:moveTo>
                  <a:pt x="285748" y="0"/>
                </a:moveTo>
                <a:lnTo>
                  <a:pt x="1941188" y="0"/>
                </a:lnTo>
                <a:lnTo>
                  <a:pt x="1941932" y="0"/>
                </a:lnTo>
                <a:cubicBezTo>
                  <a:pt x="2081123" y="0"/>
                  <a:pt x="2193960" y="112837"/>
                  <a:pt x="2193960" y="252028"/>
                </a:cubicBezTo>
                <a:lnTo>
                  <a:pt x="2193216" y="259409"/>
                </a:lnTo>
                <a:lnTo>
                  <a:pt x="2193216" y="1908212"/>
                </a:lnTo>
                <a:cubicBezTo>
                  <a:pt x="2193216" y="2047403"/>
                  <a:pt x="2080379" y="2160240"/>
                  <a:pt x="1941188" y="2160240"/>
                </a:cubicBezTo>
                <a:cubicBezTo>
                  <a:pt x="1801997" y="2160240"/>
                  <a:pt x="1689160" y="2047403"/>
                  <a:pt x="1689160" y="1908212"/>
                </a:cubicBezTo>
                <a:lnTo>
                  <a:pt x="1689160" y="850396"/>
                </a:lnTo>
                <a:lnTo>
                  <a:pt x="356421" y="2183135"/>
                </a:lnTo>
                <a:cubicBezTo>
                  <a:pt x="257998" y="2281558"/>
                  <a:pt x="98423" y="2281558"/>
                  <a:pt x="0" y="2183135"/>
                </a:cubicBezTo>
                <a:cubicBezTo>
                  <a:pt x="-98423" y="2084713"/>
                  <a:pt x="-98423" y="1925137"/>
                  <a:pt x="0" y="1826714"/>
                </a:cubicBezTo>
                <a:lnTo>
                  <a:pt x="1322657" y="504056"/>
                </a:lnTo>
                <a:lnTo>
                  <a:pt x="285748" y="504056"/>
                </a:lnTo>
                <a:cubicBezTo>
                  <a:pt x="146557" y="504056"/>
                  <a:pt x="33720" y="391219"/>
                  <a:pt x="33720" y="252028"/>
                </a:cubicBezTo>
                <a:cubicBezTo>
                  <a:pt x="33720" y="112837"/>
                  <a:pt x="146557" y="0"/>
                  <a:pt x="285748" y="0"/>
                </a:cubicBezTo>
                <a:close/>
              </a:path>
            </a:pathLst>
          </a:custGeom>
          <a:solidFill>
            <a:schemeClr val="accent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ounded Rectangle 2">
            <a:extLst>
              <a:ext uri="{FF2B5EF4-FFF2-40B4-BE49-F238E27FC236}">
                <a16:creationId xmlns:a16="http://schemas.microsoft.com/office/drawing/2014/main" id="{776DE474-1456-4060-A41E-05179077DE96}"/>
              </a:ext>
            </a:extLst>
          </p:cNvPr>
          <p:cNvSpPr/>
          <p:nvPr/>
        </p:nvSpPr>
        <p:spPr>
          <a:xfrm>
            <a:off x="3883814" y="3450838"/>
            <a:ext cx="1759770" cy="1751087"/>
          </a:xfrm>
          <a:custGeom>
            <a:avLst/>
            <a:gdLst/>
            <a:ahLst/>
            <a:cxnLst/>
            <a:rect l="l" t="t" r="r" b="b"/>
            <a:pathLst>
              <a:path w="2193960" h="2183135">
                <a:moveTo>
                  <a:pt x="285748" y="0"/>
                </a:moveTo>
                <a:lnTo>
                  <a:pt x="1941188" y="0"/>
                </a:lnTo>
                <a:lnTo>
                  <a:pt x="1941932" y="0"/>
                </a:lnTo>
                <a:cubicBezTo>
                  <a:pt x="2081123" y="0"/>
                  <a:pt x="2193960" y="112837"/>
                  <a:pt x="2193960" y="252028"/>
                </a:cubicBezTo>
                <a:lnTo>
                  <a:pt x="2193216" y="259409"/>
                </a:lnTo>
                <a:lnTo>
                  <a:pt x="2193216" y="1908212"/>
                </a:lnTo>
                <a:cubicBezTo>
                  <a:pt x="2193216" y="2047403"/>
                  <a:pt x="2080379" y="2160240"/>
                  <a:pt x="1941188" y="2160240"/>
                </a:cubicBezTo>
                <a:cubicBezTo>
                  <a:pt x="1801997" y="2160240"/>
                  <a:pt x="1689160" y="2047403"/>
                  <a:pt x="1689160" y="1908212"/>
                </a:cubicBezTo>
                <a:lnTo>
                  <a:pt x="1689160" y="850396"/>
                </a:lnTo>
                <a:lnTo>
                  <a:pt x="356421" y="2183135"/>
                </a:lnTo>
                <a:cubicBezTo>
                  <a:pt x="257998" y="2281558"/>
                  <a:pt x="98423" y="2281558"/>
                  <a:pt x="0" y="2183135"/>
                </a:cubicBezTo>
                <a:cubicBezTo>
                  <a:pt x="-98423" y="2084713"/>
                  <a:pt x="-98423" y="1925137"/>
                  <a:pt x="0" y="1826714"/>
                </a:cubicBezTo>
                <a:lnTo>
                  <a:pt x="1322657" y="504056"/>
                </a:lnTo>
                <a:lnTo>
                  <a:pt x="285748" y="504056"/>
                </a:lnTo>
                <a:cubicBezTo>
                  <a:pt x="146557" y="504056"/>
                  <a:pt x="33720" y="391219"/>
                  <a:pt x="33720" y="252028"/>
                </a:cubicBezTo>
                <a:cubicBezTo>
                  <a:pt x="33720" y="112837"/>
                  <a:pt x="146557" y="0"/>
                  <a:pt x="285748" y="0"/>
                </a:cubicBezTo>
                <a:close/>
              </a:path>
            </a:pathLst>
          </a:custGeom>
          <a:solidFill>
            <a:schemeClr val="accent2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ounded Rectangle 2">
            <a:extLst>
              <a:ext uri="{FF2B5EF4-FFF2-40B4-BE49-F238E27FC236}">
                <a16:creationId xmlns:a16="http://schemas.microsoft.com/office/drawing/2014/main" id="{90B5CFF9-7F9D-47BC-92C8-A29CCD3BAAEF}"/>
              </a:ext>
            </a:extLst>
          </p:cNvPr>
          <p:cNvSpPr/>
          <p:nvPr/>
        </p:nvSpPr>
        <p:spPr>
          <a:xfrm>
            <a:off x="6613058" y="2641928"/>
            <a:ext cx="1759770" cy="1751087"/>
          </a:xfrm>
          <a:custGeom>
            <a:avLst/>
            <a:gdLst/>
            <a:ahLst/>
            <a:cxnLst/>
            <a:rect l="l" t="t" r="r" b="b"/>
            <a:pathLst>
              <a:path w="2193960" h="2183135">
                <a:moveTo>
                  <a:pt x="285748" y="0"/>
                </a:moveTo>
                <a:lnTo>
                  <a:pt x="1941188" y="0"/>
                </a:lnTo>
                <a:lnTo>
                  <a:pt x="1941932" y="0"/>
                </a:lnTo>
                <a:cubicBezTo>
                  <a:pt x="2081123" y="0"/>
                  <a:pt x="2193960" y="112837"/>
                  <a:pt x="2193960" y="252028"/>
                </a:cubicBezTo>
                <a:lnTo>
                  <a:pt x="2193216" y="259409"/>
                </a:lnTo>
                <a:lnTo>
                  <a:pt x="2193216" y="1908212"/>
                </a:lnTo>
                <a:cubicBezTo>
                  <a:pt x="2193216" y="2047403"/>
                  <a:pt x="2080379" y="2160240"/>
                  <a:pt x="1941188" y="2160240"/>
                </a:cubicBezTo>
                <a:cubicBezTo>
                  <a:pt x="1801997" y="2160240"/>
                  <a:pt x="1689160" y="2047403"/>
                  <a:pt x="1689160" y="1908212"/>
                </a:cubicBezTo>
                <a:lnTo>
                  <a:pt x="1689160" y="850396"/>
                </a:lnTo>
                <a:lnTo>
                  <a:pt x="356421" y="2183135"/>
                </a:lnTo>
                <a:cubicBezTo>
                  <a:pt x="257998" y="2281558"/>
                  <a:pt x="98423" y="2281558"/>
                  <a:pt x="0" y="2183135"/>
                </a:cubicBezTo>
                <a:cubicBezTo>
                  <a:pt x="-98423" y="2084713"/>
                  <a:pt x="-98423" y="1925137"/>
                  <a:pt x="0" y="1826714"/>
                </a:cubicBezTo>
                <a:lnTo>
                  <a:pt x="1322657" y="504056"/>
                </a:lnTo>
                <a:lnTo>
                  <a:pt x="285748" y="504056"/>
                </a:lnTo>
                <a:cubicBezTo>
                  <a:pt x="146557" y="504056"/>
                  <a:pt x="33720" y="391219"/>
                  <a:pt x="33720" y="252028"/>
                </a:cubicBezTo>
                <a:cubicBezTo>
                  <a:pt x="33720" y="112837"/>
                  <a:pt x="146557" y="0"/>
                  <a:pt x="285748" y="0"/>
                </a:cubicBezTo>
                <a:close/>
              </a:path>
            </a:pathLst>
          </a:custGeom>
          <a:solidFill>
            <a:schemeClr val="accent3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ounded Rectangle 2">
            <a:extLst>
              <a:ext uri="{FF2B5EF4-FFF2-40B4-BE49-F238E27FC236}">
                <a16:creationId xmlns:a16="http://schemas.microsoft.com/office/drawing/2014/main" id="{BE89D0D8-EE39-4EA0-96DD-85440668118F}"/>
              </a:ext>
            </a:extLst>
          </p:cNvPr>
          <p:cNvSpPr/>
          <p:nvPr/>
        </p:nvSpPr>
        <p:spPr>
          <a:xfrm>
            <a:off x="9342300" y="1833018"/>
            <a:ext cx="1759770" cy="1751087"/>
          </a:xfrm>
          <a:custGeom>
            <a:avLst/>
            <a:gdLst/>
            <a:ahLst/>
            <a:cxnLst/>
            <a:rect l="l" t="t" r="r" b="b"/>
            <a:pathLst>
              <a:path w="2193960" h="2183135">
                <a:moveTo>
                  <a:pt x="285748" y="0"/>
                </a:moveTo>
                <a:lnTo>
                  <a:pt x="1941188" y="0"/>
                </a:lnTo>
                <a:lnTo>
                  <a:pt x="1941932" y="0"/>
                </a:lnTo>
                <a:cubicBezTo>
                  <a:pt x="2081123" y="0"/>
                  <a:pt x="2193960" y="112837"/>
                  <a:pt x="2193960" y="252028"/>
                </a:cubicBezTo>
                <a:lnTo>
                  <a:pt x="2193216" y="259409"/>
                </a:lnTo>
                <a:lnTo>
                  <a:pt x="2193216" y="1908212"/>
                </a:lnTo>
                <a:cubicBezTo>
                  <a:pt x="2193216" y="2047403"/>
                  <a:pt x="2080379" y="2160240"/>
                  <a:pt x="1941188" y="2160240"/>
                </a:cubicBezTo>
                <a:cubicBezTo>
                  <a:pt x="1801997" y="2160240"/>
                  <a:pt x="1689160" y="2047403"/>
                  <a:pt x="1689160" y="1908212"/>
                </a:cubicBezTo>
                <a:lnTo>
                  <a:pt x="1689160" y="850396"/>
                </a:lnTo>
                <a:lnTo>
                  <a:pt x="356421" y="2183135"/>
                </a:lnTo>
                <a:cubicBezTo>
                  <a:pt x="257998" y="2281558"/>
                  <a:pt x="98423" y="2281558"/>
                  <a:pt x="0" y="2183135"/>
                </a:cubicBezTo>
                <a:cubicBezTo>
                  <a:pt x="-98423" y="2084713"/>
                  <a:pt x="-98423" y="1925137"/>
                  <a:pt x="0" y="1826714"/>
                </a:cubicBezTo>
                <a:lnTo>
                  <a:pt x="1322657" y="504056"/>
                </a:lnTo>
                <a:lnTo>
                  <a:pt x="285748" y="504056"/>
                </a:lnTo>
                <a:cubicBezTo>
                  <a:pt x="146557" y="504056"/>
                  <a:pt x="33720" y="391219"/>
                  <a:pt x="33720" y="252028"/>
                </a:cubicBezTo>
                <a:cubicBezTo>
                  <a:pt x="33720" y="112837"/>
                  <a:pt x="146557" y="0"/>
                  <a:pt x="285748" y="0"/>
                </a:cubicBezTo>
                <a:close/>
              </a:path>
            </a:pathLst>
          </a:custGeom>
          <a:solidFill>
            <a:schemeClr val="accent4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2CD9E05-7AAB-4669-A292-385921011FCE}"/>
              </a:ext>
            </a:extLst>
          </p:cNvPr>
          <p:cNvGrpSpPr/>
          <p:nvPr/>
        </p:nvGrpSpPr>
        <p:grpSpPr>
          <a:xfrm>
            <a:off x="927696" y="2606714"/>
            <a:ext cx="2213520" cy="1315889"/>
            <a:chOff x="539552" y="2708920"/>
            <a:chExt cx="1872208" cy="1315889"/>
          </a:xfrm>
        </p:grpSpPr>
        <p:sp>
          <p:nvSpPr>
            <p:cNvPr id="8" name="Rounded Rectangle 23">
              <a:extLst>
                <a:ext uri="{FF2B5EF4-FFF2-40B4-BE49-F238E27FC236}">
                  <a16:creationId xmlns:a16="http://schemas.microsoft.com/office/drawing/2014/main" id="{3014ADEB-D81F-4874-9759-68D8B2D1B75B}"/>
                </a:ext>
              </a:extLst>
            </p:cNvPr>
            <p:cNvSpPr/>
            <p:nvPr/>
          </p:nvSpPr>
          <p:spPr>
            <a:xfrm>
              <a:off x="611560" y="2708920"/>
              <a:ext cx="1728192" cy="379785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9E3B0CB-243C-49B4-BD2B-BA15F2695817}"/>
                </a:ext>
              </a:extLst>
            </p:cNvPr>
            <p:cNvSpPr txBox="1"/>
            <p:nvPr/>
          </p:nvSpPr>
          <p:spPr>
            <a:xfrm>
              <a:off x="539552" y="3193812"/>
              <a:ext cx="18722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2D4E460-065E-4758-A459-EE7BDBF96C57}"/>
                </a:ext>
              </a:extLst>
            </p:cNvPr>
            <p:cNvSpPr txBox="1"/>
            <p:nvPr/>
          </p:nvSpPr>
          <p:spPr>
            <a:xfrm>
              <a:off x="665833" y="2744923"/>
              <a:ext cx="1619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70F6CBD-3A1F-41EF-AF72-C55F3BD323C7}"/>
              </a:ext>
            </a:extLst>
          </p:cNvPr>
          <p:cNvGrpSpPr/>
          <p:nvPr/>
        </p:nvGrpSpPr>
        <p:grpSpPr>
          <a:xfrm>
            <a:off x="3656939" y="1837917"/>
            <a:ext cx="2213520" cy="1315889"/>
            <a:chOff x="539552" y="2708920"/>
            <a:chExt cx="1872208" cy="1315889"/>
          </a:xfrm>
        </p:grpSpPr>
        <p:sp>
          <p:nvSpPr>
            <p:cNvPr id="12" name="Rounded Rectangle 28">
              <a:extLst>
                <a:ext uri="{FF2B5EF4-FFF2-40B4-BE49-F238E27FC236}">
                  <a16:creationId xmlns:a16="http://schemas.microsoft.com/office/drawing/2014/main" id="{E730825E-42E7-4058-8DC1-DB1F53C9EE0B}"/>
                </a:ext>
              </a:extLst>
            </p:cNvPr>
            <p:cNvSpPr/>
            <p:nvPr/>
          </p:nvSpPr>
          <p:spPr>
            <a:xfrm>
              <a:off x="611560" y="2708920"/>
              <a:ext cx="1728192" cy="379785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7DA151C-4D6E-47CF-AAA9-B533B4CCA863}"/>
                </a:ext>
              </a:extLst>
            </p:cNvPr>
            <p:cNvSpPr txBox="1"/>
            <p:nvPr/>
          </p:nvSpPr>
          <p:spPr>
            <a:xfrm>
              <a:off x="539552" y="3193812"/>
              <a:ext cx="18722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8FEAE08-A487-48A5-84CE-343F50CF7237}"/>
                </a:ext>
              </a:extLst>
            </p:cNvPr>
            <p:cNvSpPr txBox="1"/>
            <p:nvPr/>
          </p:nvSpPr>
          <p:spPr>
            <a:xfrm>
              <a:off x="665833" y="2744923"/>
              <a:ext cx="1619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150022F-C460-4AC3-AE04-BC6BB653E58F}"/>
              </a:ext>
            </a:extLst>
          </p:cNvPr>
          <p:cNvGrpSpPr/>
          <p:nvPr/>
        </p:nvGrpSpPr>
        <p:grpSpPr>
          <a:xfrm>
            <a:off x="6386182" y="4763343"/>
            <a:ext cx="2213520" cy="1315889"/>
            <a:chOff x="539552" y="2708920"/>
            <a:chExt cx="1872208" cy="1315889"/>
          </a:xfrm>
        </p:grpSpPr>
        <p:sp>
          <p:nvSpPr>
            <p:cNvPr id="16" name="Rounded Rectangle 32">
              <a:extLst>
                <a:ext uri="{FF2B5EF4-FFF2-40B4-BE49-F238E27FC236}">
                  <a16:creationId xmlns:a16="http://schemas.microsoft.com/office/drawing/2014/main" id="{8B1E050E-C5EA-461F-AAA9-7E6853FA104D}"/>
                </a:ext>
              </a:extLst>
            </p:cNvPr>
            <p:cNvSpPr/>
            <p:nvPr/>
          </p:nvSpPr>
          <p:spPr>
            <a:xfrm>
              <a:off x="611560" y="2708920"/>
              <a:ext cx="1728192" cy="379785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E14C9F7-92C1-4D1B-8B1F-B30AAB479C85}"/>
                </a:ext>
              </a:extLst>
            </p:cNvPr>
            <p:cNvSpPr txBox="1"/>
            <p:nvPr/>
          </p:nvSpPr>
          <p:spPr>
            <a:xfrm>
              <a:off x="539552" y="3193812"/>
              <a:ext cx="18722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9AEC32B-78A9-4F31-8CDB-2E6F92D6A8F2}"/>
                </a:ext>
              </a:extLst>
            </p:cNvPr>
            <p:cNvSpPr txBox="1"/>
            <p:nvPr/>
          </p:nvSpPr>
          <p:spPr>
            <a:xfrm>
              <a:off x="665833" y="2744923"/>
              <a:ext cx="1619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7F61211F-4DA3-4727-A25D-78712A3F1166}"/>
              </a:ext>
            </a:extLst>
          </p:cNvPr>
          <p:cNvGrpSpPr/>
          <p:nvPr/>
        </p:nvGrpSpPr>
        <p:grpSpPr>
          <a:xfrm>
            <a:off x="9115425" y="4004071"/>
            <a:ext cx="2213520" cy="1315889"/>
            <a:chOff x="539552" y="2708920"/>
            <a:chExt cx="1872208" cy="1315889"/>
          </a:xfrm>
        </p:grpSpPr>
        <p:sp>
          <p:nvSpPr>
            <p:cNvPr id="20" name="Rounded Rectangle 36">
              <a:extLst>
                <a:ext uri="{FF2B5EF4-FFF2-40B4-BE49-F238E27FC236}">
                  <a16:creationId xmlns:a16="http://schemas.microsoft.com/office/drawing/2014/main" id="{26266892-E7D0-449A-80A1-A81D3CDC8156}"/>
                </a:ext>
              </a:extLst>
            </p:cNvPr>
            <p:cNvSpPr/>
            <p:nvPr/>
          </p:nvSpPr>
          <p:spPr>
            <a:xfrm>
              <a:off x="611560" y="2708920"/>
              <a:ext cx="1728192" cy="379785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DD9B80C-731E-492B-A3CF-B4787B0615D4}"/>
                </a:ext>
              </a:extLst>
            </p:cNvPr>
            <p:cNvSpPr txBox="1"/>
            <p:nvPr/>
          </p:nvSpPr>
          <p:spPr>
            <a:xfrm>
              <a:off x="539552" y="3193812"/>
              <a:ext cx="18722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5C64FF0-641D-4C57-B484-7A8386470C2A}"/>
                </a:ext>
              </a:extLst>
            </p:cNvPr>
            <p:cNvSpPr txBox="1"/>
            <p:nvPr/>
          </p:nvSpPr>
          <p:spPr>
            <a:xfrm>
              <a:off x="665833" y="2744923"/>
              <a:ext cx="1619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4825825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B36FD65-D88B-416C-9E00-190A7AD7DA4F}"/>
              </a:ext>
            </a:extLst>
          </p:cNvPr>
          <p:cNvSpPr/>
          <p:nvPr/>
        </p:nvSpPr>
        <p:spPr>
          <a:xfrm>
            <a:off x="5688623" y="254977"/>
            <a:ext cx="6163408" cy="5301761"/>
          </a:xfrm>
          <a:prstGeom prst="roundRect">
            <a:avLst>
              <a:gd name="adj" fmla="val 3202"/>
            </a:avLst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E7B58B57-48C9-4854-B150-80E837B7E237}"/>
              </a:ext>
            </a:extLst>
          </p:cNvPr>
          <p:cNvSpPr txBox="1">
            <a:spLocks/>
          </p:cNvSpPr>
          <p:nvPr/>
        </p:nvSpPr>
        <p:spPr>
          <a:xfrm>
            <a:off x="2720709" y="523371"/>
            <a:ext cx="2352454" cy="1366975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4000" b="1" dirty="0">
                <a:latin typeface="+mj-lt"/>
                <a:cs typeface="Arial" pitchFamily="34" charset="0"/>
              </a:rPr>
              <a:t>Column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altLang="ko-KR" sz="40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Style</a:t>
            </a:r>
          </a:p>
        </p:txBody>
      </p:sp>
      <p:sp>
        <p:nvSpPr>
          <p:cNvPr id="4" name="Right Triangle 4">
            <a:extLst>
              <a:ext uri="{FF2B5EF4-FFF2-40B4-BE49-F238E27FC236}">
                <a16:creationId xmlns:a16="http://schemas.microsoft.com/office/drawing/2014/main" id="{1E91C851-8C66-45D8-9F44-E9E1E7164414}"/>
              </a:ext>
            </a:extLst>
          </p:cNvPr>
          <p:cNvSpPr/>
          <p:nvPr/>
        </p:nvSpPr>
        <p:spPr>
          <a:xfrm rot="10800000" flipV="1">
            <a:off x="2554888" y="2384884"/>
            <a:ext cx="2684095" cy="2088232"/>
          </a:xfrm>
          <a:custGeom>
            <a:avLst/>
            <a:gdLst/>
            <a:ahLst/>
            <a:cxnLst/>
            <a:rect l="l" t="t" r="r" b="b"/>
            <a:pathLst>
              <a:path w="2684095" h="2088232">
                <a:moveTo>
                  <a:pt x="2201306" y="2088232"/>
                </a:moveTo>
                <a:lnTo>
                  <a:pt x="102950" y="2088232"/>
                </a:lnTo>
                <a:cubicBezTo>
                  <a:pt x="46092" y="2088232"/>
                  <a:pt x="0" y="2042140"/>
                  <a:pt x="0" y="1985282"/>
                </a:cubicBezTo>
                <a:lnTo>
                  <a:pt x="0" y="102950"/>
                </a:lnTo>
                <a:cubicBezTo>
                  <a:pt x="0" y="46092"/>
                  <a:pt x="46092" y="0"/>
                  <a:pt x="102950" y="0"/>
                </a:cubicBezTo>
                <a:lnTo>
                  <a:pt x="2201306" y="0"/>
                </a:lnTo>
                <a:cubicBezTo>
                  <a:pt x="2258164" y="0"/>
                  <a:pt x="2304256" y="46092"/>
                  <a:pt x="2304256" y="102950"/>
                </a:cubicBezTo>
                <a:lnTo>
                  <a:pt x="2304256" y="1587815"/>
                </a:lnTo>
                <a:lnTo>
                  <a:pt x="2684095" y="1967654"/>
                </a:lnTo>
                <a:lnTo>
                  <a:pt x="2304256" y="1967654"/>
                </a:lnTo>
                <a:lnTo>
                  <a:pt x="2304256" y="1985282"/>
                </a:lnTo>
                <a:cubicBezTo>
                  <a:pt x="2304256" y="2042140"/>
                  <a:pt x="2258164" y="2088232"/>
                  <a:pt x="2201306" y="2088232"/>
                </a:cubicBezTo>
                <a:close/>
              </a:path>
            </a:pathLst>
          </a:custGeom>
          <a:noFill/>
          <a:ln w="50800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accent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07E93DA-C481-4158-A422-D498960E3459}"/>
              </a:ext>
            </a:extLst>
          </p:cNvPr>
          <p:cNvSpPr txBox="1"/>
          <p:nvPr/>
        </p:nvSpPr>
        <p:spPr>
          <a:xfrm>
            <a:off x="3337849" y="2690336"/>
            <a:ext cx="16561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cs typeface="Arial" pitchFamily="34" charset="0"/>
              </a:rPr>
              <a:t>Columns Infographic Simple  Portfolio Designed 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13453AB2-896F-4EA0-98F6-51849CBAEF82}"/>
              </a:ext>
            </a:extLst>
          </p:cNvPr>
          <p:cNvGrpSpPr/>
          <p:nvPr/>
        </p:nvGrpSpPr>
        <p:grpSpPr>
          <a:xfrm>
            <a:off x="5926015" y="1379364"/>
            <a:ext cx="5474708" cy="3832416"/>
            <a:chOff x="1657924" y="1330362"/>
            <a:chExt cx="2835932" cy="3832416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D564C36-9377-4B67-9F42-B7E1FBDBB9F1}"/>
                </a:ext>
              </a:extLst>
            </p:cNvPr>
            <p:cNvSpPr txBox="1"/>
            <p:nvPr/>
          </p:nvSpPr>
          <p:spPr>
            <a:xfrm>
              <a:off x="1657924" y="1746458"/>
              <a:ext cx="2835932" cy="34163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Easy to change colors, photos and Text. I hope and I believe that this Template will your Time, Money and Reputation. You can simply impress your audience and add a unique zing and appeal to your Presentations. Easy to change colors, photos and Text. </a:t>
              </a:r>
            </a:p>
            <a:p>
              <a:pPr algn="ctr"/>
              <a:endParaRPr lang="en-US" altLang="ko-KR" sz="1200" dirty="0"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</a:p>
            <a:p>
              <a:pPr algn="ctr"/>
              <a:endParaRPr lang="en-US" altLang="ko-KR" sz="1200" dirty="0"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cs typeface="Arial" pitchFamily="34" charset="0"/>
                </a:rPr>
                <a:t>Easy to change colors, photos and Text. You can simply impress your audience and add a unique zing and appeal to your Presentations. Easy to change colors, photos and Text.  </a:t>
              </a:r>
            </a:p>
            <a:p>
              <a:pPr algn="ctr"/>
              <a:endParaRPr lang="en-US" altLang="ko-KR" sz="1200" dirty="0"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cs typeface="Arial" pitchFamily="34" charset="0"/>
                </a:rPr>
                <a:t>I hope and I believe that this Template will your Time, Money and Reputation. You can simply impress your audience and add a unique zing and appeal to your Presentations. 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C5EF8DB-CC83-420E-A1A2-00BD5A72678B}"/>
                </a:ext>
              </a:extLst>
            </p:cNvPr>
            <p:cNvSpPr txBox="1"/>
            <p:nvPr/>
          </p:nvSpPr>
          <p:spPr>
            <a:xfrm>
              <a:off x="1657924" y="1330362"/>
              <a:ext cx="283593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6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9" name="Freeform 18">
            <a:extLst>
              <a:ext uri="{FF2B5EF4-FFF2-40B4-BE49-F238E27FC236}">
                <a16:creationId xmlns:a16="http://schemas.microsoft.com/office/drawing/2014/main" id="{46029863-54CB-4823-B289-A001A3225742}"/>
              </a:ext>
            </a:extLst>
          </p:cNvPr>
          <p:cNvSpPr/>
          <p:nvPr/>
        </p:nvSpPr>
        <p:spPr>
          <a:xfrm>
            <a:off x="8348687" y="549004"/>
            <a:ext cx="629365" cy="50794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8524296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A5AC45F0-AD95-4C00-9015-EA1828A5FBC3}"/>
              </a:ext>
            </a:extLst>
          </p:cNvPr>
          <p:cNvSpPr txBox="1">
            <a:spLocks/>
          </p:cNvSpPr>
          <p:nvPr/>
        </p:nvSpPr>
        <p:spPr>
          <a:xfrm>
            <a:off x="381955" y="4418364"/>
            <a:ext cx="2352454" cy="1366975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4000" b="1" dirty="0">
                <a:latin typeface="+mj-lt"/>
                <a:cs typeface="Arial" pitchFamily="34" charset="0"/>
              </a:rPr>
              <a:t>Column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altLang="ko-KR" sz="40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Style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E98F807-2E44-4082-8BB8-0FDBE0EFCBAB}"/>
              </a:ext>
            </a:extLst>
          </p:cNvPr>
          <p:cNvSpPr txBox="1"/>
          <p:nvPr/>
        </p:nvSpPr>
        <p:spPr>
          <a:xfrm>
            <a:off x="5068611" y="2422841"/>
            <a:ext cx="32401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1"/>
                </a:solidFill>
                <a:cs typeface="Calibri" pitchFamily="34" charset="0"/>
              </a:rPr>
              <a:t>PowerPoint Presentation Templates</a:t>
            </a:r>
            <a:endParaRPr lang="ko-KR" altLang="en-US" sz="1400" b="1" dirty="0">
              <a:solidFill>
                <a:schemeClr val="accent1"/>
              </a:solidFill>
              <a:cs typeface="Calibri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2CC5E69-ED95-459B-B7A1-424804947023}"/>
              </a:ext>
            </a:extLst>
          </p:cNvPr>
          <p:cNvSpPr txBox="1"/>
          <p:nvPr/>
        </p:nvSpPr>
        <p:spPr>
          <a:xfrm>
            <a:off x="5068609" y="2784709"/>
            <a:ext cx="324012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You can simply impress your audience and add a unique zing and appeal to your Reports and Presentations with our Templates.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I hope and I believe that this Template will your Time, Money and Reputation.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This text can be replaced with your own text.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4FC6D4D-EE14-4323-A806-16A934D9BA59}"/>
              </a:ext>
            </a:extLst>
          </p:cNvPr>
          <p:cNvSpPr txBox="1"/>
          <p:nvPr/>
        </p:nvSpPr>
        <p:spPr>
          <a:xfrm>
            <a:off x="5068611" y="1603349"/>
            <a:ext cx="32401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D980ABC-E938-4BB2-A843-C525B2CB6EF0}"/>
              </a:ext>
            </a:extLst>
          </p:cNvPr>
          <p:cNvSpPr txBox="1"/>
          <p:nvPr/>
        </p:nvSpPr>
        <p:spPr>
          <a:xfrm>
            <a:off x="5068609" y="835104"/>
            <a:ext cx="102739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400" b="1" dirty="0">
                <a:solidFill>
                  <a:schemeClr val="accent1"/>
                </a:solidFill>
                <a:cs typeface="Calibri" pitchFamily="34" charset="0"/>
              </a:rPr>
              <a:t>01</a:t>
            </a:r>
            <a:endParaRPr lang="ko-KR" altLang="en-US" sz="4400" b="1" dirty="0">
              <a:solidFill>
                <a:schemeClr val="accent1"/>
              </a:solidFill>
              <a:cs typeface="Calibri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72BD805-61C5-4614-8E8A-7836C3928DE0}"/>
              </a:ext>
            </a:extLst>
          </p:cNvPr>
          <p:cNvSpPr txBox="1"/>
          <p:nvPr/>
        </p:nvSpPr>
        <p:spPr>
          <a:xfrm>
            <a:off x="8586950" y="2422841"/>
            <a:ext cx="32401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1"/>
                </a:solidFill>
                <a:cs typeface="Calibri" pitchFamily="34" charset="0"/>
              </a:rPr>
              <a:t>PowerPoint Presentation Templates</a:t>
            </a:r>
            <a:endParaRPr lang="ko-KR" altLang="en-US" sz="1400" b="1" dirty="0">
              <a:solidFill>
                <a:schemeClr val="accent1"/>
              </a:solidFill>
              <a:cs typeface="Calibri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494C916-BA35-4747-B72C-B7E7E42E8464}"/>
              </a:ext>
            </a:extLst>
          </p:cNvPr>
          <p:cNvSpPr txBox="1"/>
          <p:nvPr/>
        </p:nvSpPr>
        <p:spPr>
          <a:xfrm>
            <a:off x="8586948" y="2784709"/>
            <a:ext cx="324012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You can simply impress your audience and add a unique zing and appeal to your Reports and Presentations with our Templates.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I hope and I believe that this Template will your Time, Money and Reputation.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This text can be replaced with your own text.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960023A-24A6-4AB5-A623-1736F1220666}"/>
              </a:ext>
            </a:extLst>
          </p:cNvPr>
          <p:cNvSpPr txBox="1"/>
          <p:nvPr/>
        </p:nvSpPr>
        <p:spPr>
          <a:xfrm>
            <a:off x="8586950" y="1603349"/>
            <a:ext cx="32401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7A6CEA4-F9E5-43B5-94D5-973586CDE152}"/>
              </a:ext>
            </a:extLst>
          </p:cNvPr>
          <p:cNvSpPr txBox="1"/>
          <p:nvPr/>
        </p:nvSpPr>
        <p:spPr>
          <a:xfrm>
            <a:off x="8586948" y="838844"/>
            <a:ext cx="102739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400" b="1" dirty="0">
                <a:solidFill>
                  <a:schemeClr val="accent1"/>
                </a:solidFill>
                <a:cs typeface="Calibri" pitchFamily="34" charset="0"/>
              </a:rPr>
              <a:t>02</a:t>
            </a:r>
            <a:endParaRPr lang="ko-KR" altLang="en-US" sz="4400" b="1" dirty="0">
              <a:solidFill>
                <a:schemeClr val="accent1"/>
              </a:solidFill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625234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88A692AD-53F1-460F-83E2-6F63CAF31582}"/>
              </a:ext>
            </a:extLst>
          </p:cNvPr>
          <p:cNvGrpSpPr/>
          <p:nvPr/>
        </p:nvGrpSpPr>
        <p:grpSpPr>
          <a:xfrm>
            <a:off x="-4030" y="3894997"/>
            <a:ext cx="12196030" cy="1705708"/>
            <a:chOff x="4178" y="2593735"/>
            <a:chExt cx="12192000" cy="1705708"/>
          </a:xfrm>
          <a:solidFill>
            <a:schemeClr val="accent6">
              <a:alpha val="80000"/>
            </a:schemeClr>
          </a:solidFill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1397EA44-E63C-4249-9FB4-CC62B17355C3}"/>
                </a:ext>
              </a:extLst>
            </p:cNvPr>
            <p:cNvSpPr/>
            <p:nvPr/>
          </p:nvSpPr>
          <p:spPr>
            <a:xfrm>
              <a:off x="4178" y="2593735"/>
              <a:ext cx="12192000" cy="170570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D0AC4D72-6216-4810-82F8-ED002B1992F3}"/>
                </a:ext>
              </a:extLst>
            </p:cNvPr>
            <p:cNvSpPr/>
            <p:nvPr/>
          </p:nvSpPr>
          <p:spPr>
            <a:xfrm>
              <a:off x="4178" y="2699238"/>
              <a:ext cx="12192000" cy="149470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5E237040-F44F-4512-99BD-7EC1F98FE4E2}"/>
              </a:ext>
            </a:extLst>
          </p:cNvPr>
          <p:cNvGrpSpPr/>
          <p:nvPr/>
        </p:nvGrpSpPr>
        <p:grpSpPr>
          <a:xfrm>
            <a:off x="-8792" y="4136443"/>
            <a:ext cx="12201376" cy="1205491"/>
            <a:chOff x="-584" y="2835181"/>
            <a:chExt cx="12201376" cy="1205491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020C8F30-9C91-4D39-A29C-BCE4134E41E9}"/>
                </a:ext>
              </a:extLst>
            </p:cNvPr>
            <p:cNvSpPr txBox="1"/>
            <p:nvPr/>
          </p:nvSpPr>
          <p:spPr>
            <a:xfrm>
              <a:off x="-584" y="2835181"/>
              <a:ext cx="12192000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6000" dirty="0">
                  <a:solidFill>
                    <a:schemeClr val="bg1"/>
                  </a:solidFill>
                  <a:cs typeface="Arial" pitchFamily="34" charset="0"/>
                </a:rPr>
                <a:t>THANK YOU</a:t>
              </a:r>
              <a:endParaRPr lang="ko-KR" altLang="en-US" sz="60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298CF959-4651-4C64-A08C-8F2BDE46A824}"/>
                </a:ext>
              </a:extLst>
            </p:cNvPr>
            <p:cNvSpPr txBox="1"/>
            <p:nvPr/>
          </p:nvSpPr>
          <p:spPr>
            <a:xfrm>
              <a:off x="8940" y="3661016"/>
              <a:ext cx="12191852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 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755880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501545"/>
            <a:ext cx="11573197" cy="72424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1" name="그룹 26">
            <a:extLst>
              <a:ext uri="{FF2B5EF4-FFF2-40B4-BE49-F238E27FC236}">
                <a16:creationId xmlns:a16="http://schemas.microsoft.com/office/drawing/2014/main" id="{E1B50AE9-91B8-4B18-BD9E-D331266C6BEF}"/>
              </a:ext>
            </a:extLst>
          </p:cNvPr>
          <p:cNvGrpSpPr/>
          <p:nvPr/>
        </p:nvGrpSpPr>
        <p:grpSpPr>
          <a:xfrm>
            <a:off x="6731412" y="1416858"/>
            <a:ext cx="4846217" cy="2107903"/>
            <a:chOff x="3457575" y="2600325"/>
            <a:chExt cx="5172075" cy="2249637"/>
          </a:xfrm>
        </p:grpSpPr>
        <p:sp>
          <p:nvSpPr>
            <p:cNvPr id="32" name="자유형: 도형 37">
              <a:extLst>
                <a:ext uri="{FF2B5EF4-FFF2-40B4-BE49-F238E27FC236}">
                  <a16:creationId xmlns:a16="http://schemas.microsoft.com/office/drawing/2014/main" id="{A0210F09-B985-451A-9858-59E0A7CFB206}"/>
                </a:ext>
              </a:extLst>
            </p:cNvPr>
            <p:cNvSpPr/>
            <p:nvPr/>
          </p:nvSpPr>
          <p:spPr>
            <a:xfrm>
              <a:off x="4962008" y="4382066"/>
              <a:ext cx="353449" cy="299910"/>
            </a:xfrm>
            <a:custGeom>
              <a:avLst/>
              <a:gdLst>
                <a:gd name="connsiteX0" fmla="*/ 75974 w 331029"/>
                <a:gd name="connsiteY0" fmla="*/ 0 h 265909"/>
                <a:gd name="connsiteX1" fmla="*/ 0 w 331029"/>
                <a:gd name="connsiteY1" fmla="*/ 265909 h 265909"/>
                <a:gd name="connsiteX2" fmla="*/ 279476 w 331029"/>
                <a:gd name="connsiteY2" fmla="*/ 233349 h 265909"/>
                <a:gd name="connsiteX3" fmla="*/ 331029 w 331029"/>
                <a:gd name="connsiteY3" fmla="*/ 97681 h 265909"/>
                <a:gd name="connsiteX4" fmla="*/ 75974 w 331029"/>
                <a:gd name="connsiteY4" fmla="*/ 0 h 265909"/>
                <a:gd name="connsiteX0" fmla="*/ 75974 w 331029"/>
                <a:gd name="connsiteY0" fmla="*/ 0 h 265909"/>
                <a:gd name="connsiteX1" fmla="*/ 0 w 331029"/>
                <a:gd name="connsiteY1" fmla="*/ 265909 h 265909"/>
                <a:gd name="connsiteX2" fmla="*/ 279476 w 331029"/>
                <a:gd name="connsiteY2" fmla="*/ 233349 h 265909"/>
                <a:gd name="connsiteX3" fmla="*/ 331029 w 331029"/>
                <a:gd name="connsiteY3" fmla="*/ 97681 h 265909"/>
                <a:gd name="connsiteX4" fmla="*/ 75974 w 331029"/>
                <a:gd name="connsiteY4" fmla="*/ 0 h 265909"/>
                <a:gd name="connsiteX0" fmla="*/ 75974 w 325602"/>
                <a:gd name="connsiteY0" fmla="*/ 0 h 265909"/>
                <a:gd name="connsiteX1" fmla="*/ 0 w 325602"/>
                <a:gd name="connsiteY1" fmla="*/ 265909 h 265909"/>
                <a:gd name="connsiteX2" fmla="*/ 279476 w 325602"/>
                <a:gd name="connsiteY2" fmla="*/ 233349 h 265909"/>
                <a:gd name="connsiteX3" fmla="*/ 325602 w 325602"/>
                <a:gd name="connsiteY3" fmla="*/ 100394 h 265909"/>
                <a:gd name="connsiteX4" fmla="*/ 75974 w 325602"/>
                <a:gd name="connsiteY4" fmla="*/ 0 h 265909"/>
                <a:gd name="connsiteX0" fmla="*/ 75974 w 325602"/>
                <a:gd name="connsiteY0" fmla="*/ 0 h 265909"/>
                <a:gd name="connsiteX1" fmla="*/ 0 w 325602"/>
                <a:gd name="connsiteY1" fmla="*/ 265909 h 265909"/>
                <a:gd name="connsiteX2" fmla="*/ 279476 w 325602"/>
                <a:gd name="connsiteY2" fmla="*/ 233349 h 265909"/>
                <a:gd name="connsiteX3" fmla="*/ 325602 w 325602"/>
                <a:gd name="connsiteY3" fmla="*/ 100394 h 265909"/>
                <a:gd name="connsiteX4" fmla="*/ 75974 w 325602"/>
                <a:gd name="connsiteY4" fmla="*/ 0 h 265909"/>
                <a:gd name="connsiteX0" fmla="*/ 75974 w 325602"/>
                <a:gd name="connsiteY0" fmla="*/ 0 h 265909"/>
                <a:gd name="connsiteX1" fmla="*/ 0 w 325602"/>
                <a:gd name="connsiteY1" fmla="*/ 265909 h 265909"/>
                <a:gd name="connsiteX2" fmla="*/ 268622 w 325602"/>
                <a:gd name="connsiteY2" fmla="*/ 227923 h 265909"/>
                <a:gd name="connsiteX3" fmla="*/ 325602 w 325602"/>
                <a:gd name="connsiteY3" fmla="*/ 100394 h 265909"/>
                <a:gd name="connsiteX4" fmla="*/ 75974 w 325602"/>
                <a:gd name="connsiteY4" fmla="*/ 0 h 265909"/>
                <a:gd name="connsiteX0" fmla="*/ 75974 w 325602"/>
                <a:gd name="connsiteY0" fmla="*/ 0 h 276099"/>
                <a:gd name="connsiteX1" fmla="*/ 0 w 325602"/>
                <a:gd name="connsiteY1" fmla="*/ 265909 h 276099"/>
                <a:gd name="connsiteX2" fmla="*/ 268622 w 325602"/>
                <a:gd name="connsiteY2" fmla="*/ 227923 h 276099"/>
                <a:gd name="connsiteX3" fmla="*/ 325602 w 325602"/>
                <a:gd name="connsiteY3" fmla="*/ 100394 h 276099"/>
                <a:gd name="connsiteX4" fmla="*/ 75974 w 325602"/>
                <a:gd name="connsiteY4" fmla="*/ 0 h 276099"/>
                <a:gd name="connsiteX0" fmla="*/ 94967 w 344595"/>
                <a:gd name="connsiteY0" fmla="*/ 0 h 274039"/>
                <a:gd name="connsiteX1" fmla="*/ 0 w 344595"/>
                <a:gd name="connsiteY1" fmla="*/ 260483 h 274039"/>
                <a:gd name="connsiteX2" fmla="*/ 287615 w 344595"/>
                <a:gd name="connsiteY2" fmla="*/ 227923 h 274039"/>
                <a:gd name="connsiteX3" fmla="*/ 344595 w 344595"/>
                <a:gd name="connsiteY3" fmla="*/ 100394 h 274039"/>
                <a:gd name="connsiteX4" fmla="*/ 94967 w 344595"/>
                <a:gd name="connsiteY4" fmla="*/ 0 h 274039"/>
                <a:gd name="connsiteX0" fmla="*/ 75973 w 325601"/>
                <a:gd name="connsiteY0" fmla="*/ 0 h 274039"/>
                <a:gd name="connsiteX1" fmla="*/ 0 w 325601"/>
                <a:gd name="connsiteY1" fmla="*/ 260483 h 274039"/>
                <a:gd name="connsiteX2" fmla="*/ 268621 w 325601"/>
                <a:gd name="connsiteY2" fmla="*/ 227923 h 274039"/>
                <a:gd name="connsiteX3" fmla="*/ 325601 w 325601"/>
                <a:gd name="connsiteY3" fmla="*/ 100394 h 274039"/>
                <a:gd name="connsiteX4" fmla="*/ 75973 w 325601"/>
                <a:gd name="connsiteY4" fmla="*/ 0 h 274039"/>
                <a:gd name="connsiteX0" fmla="*/ 103821 w 353449"/>
                <a:gd name="connsiteY0" fmla="*/ 0 h 274039"/>
                <a:gd name="connsiteX1" fmla="*/ 27848 w 353449"/>
                <a:gd name="connsiteY1" fmla="*/ 260483 h 274039"/>
                <a:gd name="connsiteX2" fmla="*/ 296469 w 353449"/>
                <a:gd name="connsiteY2" fmla="*/ 227923 h 274039"/>
                <a:gd name="connsiteX3" fmla="*/ 353449 w 353449"/>
                <a:gd name="connsiteY3" fmla="*/ 100394 h 274039"/>
                <a:gd name="connsiteX4" fmla="*/ 103821 w 353449"/>
                <a:gd name="connsiteY4" fmla="*/ 0 h 274039"/>
                <a:gd name="connsiteX0" fmla="*/ 103821 w 353449"/>
                <a:gd name="connsiteY0" fmla="*/ 0 h 296567"/>
                <a:gd name="connsiteX1" fmla="*/ 27848 w 353449"/>
                <a:gd name="connsiteY1" fmla="*/ 260483 h 296567"/>
                <a:gd name="connsiteX2" fmla="*/ 296469 w 353449"/>
                <a:gd name="connsiteY2" fmla="*/ 227923 h 296567"/>
                <a:gd name="connsiteX3" fmla="*/ 353449 w 353449"/>
                <a:gd name="connsiteY3" fmla="*/ 100394 h 296567"/>
                <a:gd name="connsiteX4" fmla="*/ 103821 w 353449"/>
                <a:gd name="connsiteY4" fmla="*/ 0 h 296567"/>
                <a:gd name="connsiteX0" fmla="*/ 103821 w 353449"/>
                <a:gd name="connsiteY0" fmla="*/ 0 h 296567"/>
                <a:gd name="connsiteX1" fmla="*/ 27848 w 353449"/>
                <a:gd name="connsiteY1" fmla="*/ 260483 h 296567"/>
                <a:gd name="connsiteX2" fmla="*/ 296469 w 353449"/>
                <a:gd name="connsiteY2" fmla="*/ 227923 h 296567"/>
                <a:gd name="connsiteX3" fmla="*/ 353449 w 353449"/>
                <a:gd name="connsiteY3" fmla="*/ 100394 h 296567"/>
                <a:gd name="connsiteX4" fmla="*/ 103821 w 353449"/>
                <a:gd name="connsiteY4" fmla="*/ 0 h 296567"/>
                <a:gd name="connsiteX0" fmla="*/ 103821 w 353449"/>
                <a:gd name="connsiteY0" fmla="*/ 0 h 299910"/>
                <a:gd name="connsiteX1" fmla="*/ 27848 w 353449"/>
                <a:gd name="connsiteY1" fmla="*/ 260483 h 299910"/>
                <a:gd name="connsiteX2" fmla="*/ 296469 w 353449"/>
                <a:gd name="connsiteY2" fmla="*/ 227923 h 299910"/>
                <a:gd name="connsiteX3" fmla="*/ 353449 w 353449"/>
                <a:gd name="connsiteY3" fmla="*/ 100394 h 299910"/>
                <a:gd name="connsiteX4" fmla="*/ 103821 w 353449"/>
                <a:gd name="connsiteY4" fmla="*/ 0 h 299910"/>
                <a:gd name="connsiteX0" fmla="*/ 103821 w 353449"/>
                <a:gd name="connsiteY0" fmla="*/ 0 h 299910"/>
                <a:gd name="connsiteX1" fmla="*/ 27848 w 353449"/>
                <a:gd name="connsiteY1" fmla="*/ 260483 h 299910"/>
                <a:gd name="connsiteX2" fmla="*/ 296469 w 353449"/>
                <a:gd name="connsiteY2" fmla="*/ 227923 h 299910"/>
                <a:gd name="connsiteX3" fmla="*/ 353449 w 353449"/>
                <a:gd name="connsiteY3" fmla="*/ 100394 h 299910"/>
                <a:gd name="connsiteX4" fmla="*/ 103821 w 353449"/>
                <a:gd name="connsiteY4" fmla="*/ 0 h 299910"/>
                <a:gd name="connsiteX0" fmla="*/ 103821 w 353449"/>
                <a:gd name="connsiteY0" fmla="*/ 0 h 299910"/>
                <a:gd name="connsiteX1" fmla="*/ 27848 w 353449"/>
                <a:gd name="connsiteY1" fmla="*/ 260483 h 299910"/>
                <a:gd name="connsiteX2" fmla="*/ 296469 w 353449"/>
                <a:gd name="connsiteY2" fmla="*/ 227923 h 299910"/>
                <a:gd name="connsiteX3" fmla="*/ 353449 w 353449"/>
                <a:gd name="connsiteY3" fmla="*/ 100394 h 299910"/>
                <a:gd name="connsiteX4" fmla="*/ 103821 w 353449"/>
                <a:gd name="connsiteY4" fmla="*/ 0 h 299910"/>
                <a:gd name="connsiteX0" fmla="*/ 103821 w 353449"/>
                <a:gd name="connsiteY0" fmla="*/ 0 h 299910"/>
                <a:gd name="connsiteX1" fmla="*/ 27848 w 353449"/>
                <a:gd name="connsiteY1" fmla="*/ 260483 h 299910"/>
                <a:gd name="connsiteX2" fmla="*/ 296469 w 353449"/>
                <a:gd name="connsiteY2" fmla="*/ 227923 h 299910"/>
                <a:gd name="connsiteX3" fmla="*/ 353449 w 353449"/>
                <a:gd name="connsiteY3" fmla="*/ 100394 h 299910"/>
                <a:gd name="connsiteX4" fmla="*/ 103821 w 353449"/>
                <a:gd name="connsiteY4" fmla="*/ 0 h 299910"/>
                <a:gd name="connsiteX0" fmla="*/ 103821 w 353449"/>
                <a:gd name="connsiteY0" fmla="*/ 0 h 299910"/>
                <a:gd name="connsiteX1" fmla="*/ 27848 w 353449"/>
                <a:gd name="connsiteY1" fmla="*/ 260483 h 299910"/>
                <a:gd name="connsiteX2" fmla="*/ 296469 w 353449"/>
                <a:gd name="connsiteY2" fmla="*/ 227923 h 299910"/>
                <a:gd name="connsiteX3" fmla="*/ 353449 w 353449"/>
                <a:gd name="connsiteY3" fmla="*/ 100394 h 299910"/>
                <a:gd name="connsiteX4" fmla="*/ 103821 w 353449"/>
                <a:gd name="connsiteY4" fmla="*/ 0 h 2999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3449" h="299910">
                  <a:moveTo>
                    <a:pt x="103821" y="0"/>
                  </a:moveTo>
                  <a:cubicBezTo>
                    <a:pt x="13376" y="77782"/>
                    <a:pt x="-33654" y="190841"/>
                    <a:pt x="27848" y="260483"/>
                  </a:cubicBezTo>
                  <a:cubicBezTo>
                    <a:pt x="109249" y="318369"/>
                    <a:pt x="215068" y="316559"/>
                    <a:pt x="296469" y="227923"/>
                  </a:cubicBezTo>
                  <a:cubicBezTo>
                    <a:pt x="348058" y="147391"/>
                    <a:pt x="323621" y="185744"/>
                    <a:pt x="353449" y="100394"/>
                  </a:cubicBezTo>
                  <a:lnTo>
                    <a:pt x="103821" y="0"/>
                  </a:lnTo>
                  <a:close/>
                </a:path>
              </a:pathLst>
            </a:custGeom>
            <a:solidFill>
              <a:srgbClr val="F3AD8F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3" name="자유형: 도형 29">
              <a:extLst>
                <a:ext uri="{FF2B5EF4-FFF2-40B4-BE49-F238E27FC236}">
                  <a16:creationId xmlns:a16="http://schemas.microsoft.com/office/drawing/2014/main" id="{000317DF-1103-478F-8DEF-3C785CAD4B37}"/>
                </a:ext>
              </a:extLst>
            </p:cNvPr>
            <p:cNvSpPr/>
            <p:nvPr/>
          </p:nvSpPr>
          <p:spPr>
            <a:xfrm>
              <a:off x="6378493" y="3507475"/>
              <a:ext cx="1291549" cy="752856"/>
            </a:xfrm>
            <a:custGeom>
              <a:avLst/>
              <a:gdLst>
                <a:gd name="connsiteX0" fmla="*/ 1132764 w 1303361"/>
                <a:gd name="connsiteY0" fmla="*/ 23884 h 771098"/>
                <a:gd name="connsiteX1" fmla="*/ 1303361 w 1303361"/>
                <a:gd name="connsiteY1" fmla="*/ 409433 h 771098"/>
                <a:gd name="connsiteX2" fmla="*/ 870044 w 1303361"/>
                <a:gd name="connsiteY2" fmla="*/ 771098 h 771098"/>
                <a:gd name="connsiteX3" fmla="*/ 0 w 1303361"/>
                <a:gd name="connsiteY3" fmla="*/ 0 h 771098"/>
                <a:gd name="connsiteX4" fmla="*/ 1132764 w 1303361"/>
                <a:gd name="connsiteY4" fmla="*/ 23884 h 771098"/>
                <a:gd name="connsiteX0" fmla="*/ 1108881 w 1279478"/>
                <a:gd name="connsiteY0" fmla="*/ 3412 h 750626"/>
                <a:gd name="connsiteX1" fmla="*/ 1279478 w 1279478"/>
                <a:gd name="connsiteY1" fmla="*/ 388961 h 750626"/>
                <a:gd name="connsiteX2" fmla="*/ 846161 w 1279478"/>
                <a:gd name="connsiteY2" fmla="*/ 750626 h 750626"/>
                <a:gd name="connsiteX3" fmla="*/ 0 w 1279478"/>
                <a:gd name="connsiteY3" fmla="*/ 0 h 750626"/>
                <a:gd name="connsiteX4" fmla="*/ 1108881 w 1279478"/>
                <a:gd name="connsiteY4" fmla="*/ 3412 h 750626"/>
                <a:gd name="connsiteX0" fmla="*/ 1108881 w 1279478"/>
                <a:gd name="connsiteY0" fmla="*/ 0 h 754038"/>
                <a:gd name="connsiteX1" fmla="*/ 1279478 w 1279478"/>
                <a:gd name="connsiteY1" fmla="*/ 392373 h 754038"/>
                <a:gd name="connsiteX2" fmla="*/ 846161 w 1279478"/>
                <a:gd name="connsiteY2" fmla="*/ 754038 h 754038"/>
                <a:gd name="connsiteX3" fmla="*/ 0 w 1279478"/>
                <a:gd name="connsiteY3" fmla="*/ 3412 h 754038"/>
                <a:gd name="connsiteX4" fmla="*/ 1108881 w 1279478"/>
                <a:gd name="connsiteY4" fmla="*/ 0 h 754038"/>
                <a:gd name="connsiteX0" fmla="*/ 1108881 w 1279478"/>
                <a:gd name="connsiteY0" fmla="*/ 0 h 754038"/>
                <a:gd name="connsiteX1" fmla="*/ 1279478 w 1279478"/>
                <a:gd name="connsiteY1" fmla="*/ 392373 h 754038"/>
                <a:gd name="connsiteX2" fmla="*/ 846161 w 1279478"/>
                <a:gd name="connsiteY2" fmla="*/ 754038 h 754038"/>
                <a:gd name="connsiteX3" fmla="*/ 0 w 1279478"/>
                <a:gd name="connsiteY3" fmla="*/ 3412 h 754038"/>
                <a:gd name="connsiteX4" fmla="*/ 1108881 w 1279478"/>
                <a:gd name="connsiteY4" fmla="*/ 0 h 754038"/>
                <a:gd name="connsiteX0" fmla="*/ 1108881 w 1279478"/>
                <a:gd name="connsiteY0" fmla="*/ 0 h 740390"/>
                <a:gd name="connsiteX1" fmla="*/ 1279478 w 1279478"/>
                <a:gd name="connsiteY1" fmla="*/ 392373 h 740390"/>
                <a:gd name="connsiteX2" fmla="*/ 859809 w 1279478"/>
                <a:gd name="connsiteY2" fmla="*/ 740390 h 740390"/>
                <a:gd name="connsiteX3" fmla="*/ 0 w 1279478"/>
                <a:gd name="connsiteY3" fmla="*/ 3412 h 740390"/>
                <a:gd name="connsiteX4" fmla="*/ 1108881 w 1279478"/>
                <a:gd name="connsiteY4" fmla="*/ 0 h 740390"/>
                <a:gd name="connsiteX0" fmla="*/ 1108881 w 1279478"/>
                <a:gd name="connsiteY0" fmla="*/ 0 h 743802"/>
                <a:gd name="connsiteX1" fmla="*/ 1279478 w 1279478"/>
                <a:gd name="connsiteY1" fmla="*/ 392373 h 743802"/>
                <a:gd name="connsiteX2" fmla="*/ 856397 w 1279478"/>
                <a:gd name="connsiteY2" fmla="*/ 743802 h 743802"/>
                <a:gd name="connsiteX3" fmla="*/ 0 w 1279478"/>
                <a:gd name="connsiteY3" fmla="*/ 3412 h 743802"/>
                <a:gd name="connsiteX4" fmla="*/ 1108881 w 1279478"/>
                <a:gd name="connsiteY4" fmla="*/ 0 h 743802"/>
                <a:gd name="connsiteX0" fmla="*/ 1108881 w 1279478"/>
                <a:gd name="connsiteY0" fmla="*/ 0 h 743802"/>
                <a:gd name="connsiteX1" fmla="*/ 1279478 w 1279478"/>
                <a:gd name="connsiteY1" fmla="*/ 392373 h 743802"/>
                <a:gd name="connsiteX2" fmla="*/ 856397 w 1279478"/>
                <a:gd name="connsiteY2" fmla="*/ 743802 h 743802"/>
                <a:gd name="connsiteX3" fmla="*/ 0 w 1279478"/>
                <a:gd name="connsiteY3" fmla="*/ 3412 h 743802"/>
                <a:gd name="connsiteX4" fmla="*/ 1108881 w 1279478"/>
                <a:gd name="connsiteY4" fmla="*/ 0 h 743802"/>
                <a:gd name="connsiteX0" fmla="*/ 1108881 w 1279478"/>
                <a:gd name="connsiteY0" fmla="*/ 0 h 743802"/>
                <a:gd name="connsiteX1" fmla="*/ 1279478 w 1279478"/>
                <a:gd name="connsiteY1" fmla="*/ 392373 h 743802"/>
                <a:gd name="connsiteX2" fmla="*/ 856397 w 1279478"/>
                <a:gd name="connsiteY2" fmla="*/ 743802 h 743802"/>
                <a:gd name="connsiteX3" fmla="*/ 0 w 1279478"/>
                <a:gd name="connsiteY3" fmla="*/ 3412 h 743802"/>
                <a:gd name="connsiteX4" fmla="*/ 1108881 w 1279478"/>
                <a:gd name="connsiteY4" fmla="*/ 0 h 743802"/>
                <a:gd name="connsiteX0" fmla="*/ 1108881 w 1279478"/>
                <a:gd name="connsiteY0" fmla="*/ 0 h 743802"/>
                <a:gd name="connsiteX1" fmla="*/ 1279478 w 1279478"/>
                <a:gd name="connsiteY1" fmla="*/ 392373 h 743802"/>
                <a:gd name="connsiteX2" fmla="*/ 856397 w 1279478"/>
                <a:gd name="connsiteY2" fmla="*/ 743802 h 743802"/>
                <a:gd name="connsiteX3" fmla="*/ 0 w 1279478"/>
                <a:gd name="connsiteY3" fmla="*/ 3412 h 743802"/>
                <a:gd name="connsiteX4" fmla="*/ 1108881 w 1279478"/>
                <a:gd name="connsiteY4" fmla="*/ 0 h 743802"/>
                <a:gd name="connsiteX0" fmla="*/ 1108881 w 1279478"/>
                <a:gd name="connsiteY0" fmla="*/ 0 h 743802"/>
                <a:gd name="connsiteX1" fmla="*/ 1279478 w 1279478"/>
                <a:gd name="connsiteY1" fmla="*/ 392373 h 743802"/>
                <a:gd name="connsiteX2" fmla="*/ 856397 w 1279478"/>
                <a:gd name="connsiteY2" fmla="*/ 743802 h 743802"/>
                <a:gd name="connsiteX3" fmla="*/ 0 w 1279478"/>
                <a:gd name="connsiteY3" fmla="*/ 3412 h 743802"/>
                <a:gd name="connsiteX4" fmla="*/ 1108881 w 1279478"/>
                <a:gd name="connsiteY4" fmla="*/ 0 h 743802"/>
                <a:gd name="connsiteX0" fmla="*/ 1108881 w 1279478"/>
                <a:gd name="connsiteY0" fmla="*/ 0 h 743802"/>
                <a:gd name="connsiteX1" fmla="*/ 1279478 w 1279478"/>
                <a:gd name="connsiteY1" fmla="*/ 392373 h 743802"/>
                <a:gd name="connsiteX2" fmla="*/ 856397 w 1279478"/>
                <a:gd name="connsiteY2" fmla="*/ 743802 h 743802"/>
                <a:gd name="connsiteX3" fmla="*/ 0 w 1279478"/>
                <a:gd name="connsiteY3" fmla="*/ 3412 h 743802"/>
                <a:gd name="connsiteX4" fmla="*/ 1108881 w 1279478"/>
                <a:gd name="connsiteY4" fmla="*/ 0 h 743802"/>
                <a:gd name="connsiteX0" fmla="*/ 1120952 w 1291549"/>
                <a:gd name="connsiteY0" fmla="*/ 0 h 743802"/>
                <a:gd name="connsiteX1" fmla="*/ 1291549 w 1291549"/>
                <a:gd name="connsiteY1" fmla="*/ 392373 h 743802"/>
                <a:gd name="connsiteX2" fmla="*/ 868468 w 1291549"/>
                <a:gd name="connsiteY2" fmla="*/ 743802 h 743802"/>
                <a:gd name="connsiteX3" fmla="*/ 0 w 1291549"/>
                <a:gd name="connsiteY3" fmla="*/ 6430 h 743802"/>
                <a:gd name="connsiteX4" fmla="*/ 1120952 w 1291549"/>
                <a:gd name="connsiteY4" fmla="*/ 0 h 743802"/>
                <a:gd name="connsiteX0" fmla="*/ 1120952 w 1291549"/>
                <a:gd name="connsiteY0" fmla="*/ 0 h 743802"/>
                <a:gd name="connsiteX1" fmla="*/ 1291549 w 1291549"/>
                <a:gd name="connsiteY1" fmla="*/ 392373 h 743802"/>
                <a:gd name="connsiteX2" fmla="*/ 868468 w 1291549"/>
                <a:gd name="connsiteY2" fmla="*/ 743802 h 743802"/>
                <a:gd name="connsiteX3" fmla="*/ 0 w 1291549"/>
                <a:gd name="connsiteY3" fmla="*/ 6430 h 743802"/>
                <a:gd name="connsiteX4" fmla="*/ 1120952 w 1291549"/>
                <a:gd name="connsiteY4" fmla="*/ 0 h 743802"/>
                <a:gd name="connsiteX0" fmla="*/ 1120952 w 1291549"/>
                <a:gd name="connsiteY0" fmla="*/ 0 h 752856"/>
                <a:gd name="connsiteX1" fmla="*/ 1291549 w 1291549"/>
                <a:gd name="connsiteY1" fmla="*/ 392373 h 752856"/>
                <a:gd name="connsiteX2" fmla="*/ 865450 w 1291549"/>
                <a:gd name="connsiteY2" fmla="*/ 752856 h 752856"/>
                <a:gd name="connsiteX3" fmla="*/ 0 w 1291549"/>
                <a:gd name="connsiteY3" fmla="*/ 6430 h 752856"/>
                <a:gd name="connsiteX4" fmla="*/ 1120952 w 1291549"/>
                <a:gd name="connsiteY4" fmla="*/ 0 h 752856"/>
                <a:gd name="connsiteX0" fmla="*/ 1120952 w 1291549"/>
                <a:gd name="connsiteY0" fmla="*/ 0 h 752856"/>
                <a:gd name="connsiteX1" fmla="*/ 1291549 w 1291549"/>
                <a:gd name="connsiteY1" fmla="*/ 392373 h 752856"/>
                <a:gd name="connsiteX2" fmla="*/ 865450 w 1291549"/>
                <a:gd name="connsiteY2" fmla="*/ 752856 h 752856"/>
                <a:gd name="connsiteX3" fmla="*/ 0 w 1291549"/>
                <a:gd name="connsiteY3" fmla="*/ 6430 h 752856"/>
                <a:gd name="connsiteX4" fmla="*/ 1120952 w 1291549"/>
                <a:gd name="connsiteY4" fmla="*/ 0 h 7528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91549" h="752856">
                  <a:moveTo>
                    <a:pt x="1120952" y="0"/>
                  </a:moveTo>
                  <a:lnTo>
                    <a:pt x="1291549" y="392373"/>
                  </a:lnTo>
                  <a:cubicBezTo>
                    <a:pt x="1112991" y="495868"/>
                    <a:pt x="1095187" y="659596"/>
                    <a:pt x="865450" y="752856"/>
                  </a:cubicBezTo>
                  <a:cubicBezTo>
                    <a:pt x="620927" y="501465"/>
                    <a:pt x="279431" y="259656"/>
                    <a:pt x="0" y="6430"/>
                  </a:cubicBezTo>
                  <a:lnTo>
                    <a:pt x="1120952" y="0"/>
                  </a:lnTo>
                  <a:close/>
                </a:path>
              </a:pathLst>
            </a:custGeom>
            <a:solidFill>
              <a:srgbClr val="F3AD8F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34" name="자유형: 도형 30">
              <a:extLst>
                <a:ext uri="{FF2B5EF4-FFF2-40B4-BE49-F238E27FC236}">
                  <a16:creationId xmlns:a16="http://schemas.microsoft.com/office/drawing/2014/main" id="{71B6E94C-9254-4FE2-9078-7F4E95143482}"/>
                </a:ext>
              </a:extLst>
            </p:cNvPr>
            <p:cNvSpPr/>
            <p:nvPr/>
          </p:nvSpPr>
          <p:spPr>
            <a:xfrm>
              <a:off x="4473055" y="2964975"/>
              <a:ext cx="2816358" cy="1884987"/>
            </a:xfrm>
            <a:custGeom>
              <a:avLst/>
              <a:gdLst>
                <a:gd name="connsiteX0" fmla="*/ 283191 w 2808027"/>
                <a:gd name="connsiteY0" fmla="*/ 180833 h 1859508"/>
                <a:gd name="connsiteX1" fmla="*/ 0 w 2808027"/>
                <a:gd name="connsiteY1" fmla="*/ 945108 h 1859508"/>
                <a:gd name="connsiteX2" fmla="*/ 2019868 w 2808027"/>
                <a:gd name="connsiteY2" fmla="*/ 1859508 h 1859508"/>
                <a:gd name="connsiteX3" fmla="*/ 1941394 w 2808027"/>
                <a:gd name="connsiteY3" fmla="*/ 1620672 h 1859508"/>
                <a:gd name="connsiteX4" fmla="*/ 2265528 w 2808027"/>
                <a:gd name="connsiteY4" fmla="*/ 1719618 h 1859508"/>
                <a:gd name="connsiteX5" fmla="*/ 2187053 w 2808027"/>
                <a:gd name="connsiteY5" fmla="*/ 1528549 h 1859508"/>
                <a:gd name="connsiteX6" fmla="*/ 2518012 w 2808027"/>
                <a:gd name="connsiteY6" fmla="*/ 1624084 h 1859508"/>
                <a:gd name="connsiteX7" fmla="*/ 2429301 w 2808027"/>
                <a:gd name="connsiteY7" fmla="*/ 1371600 h 1859508"/>
                <a:gd name="connsiteX8" fmla="*/ 2808027 w 2808027"/>
                <a:gd name="connsiteY8" fmla="*/ 1501254 h 1859508"/>
                <a:gd name="connsiteX9" fmla="*/ 2770495 w 2808027"/>
                <a:gd name="connsiteY9" fmla="*/ 1276066 h 1859508"/>
                <a:gd name="connsiteX10" fmla="*/ 1897039 w 2808027"/>
                <a:gd name="connsiteY10" fmla="*/ 542499 h 1859508"/>
                <a:gd name="connsiteX11" fmla="*/ 1716206 w 2808027"/>
                <a:gd name="connsiteY11" fmla="*/ 98946 h 1859508"/>
                <a:gd name="connsiteX12" fmla="*/ 1392071 w 2808027"/>
                <a:gd name="connsiteY12" fmla="*/ 0 h 1859508"/>
                <a:gd name="connsiteX13" fmla="*/ 283191 w 2808027"/>
                <a:gd name="connsiteY13" fmla="*/ 180833 h 1859508"/>
                <a:gd name="connsiteX0" fmla="*/ 283191 w 2808027"/>
                <a:gd name="connsiteY0" fmla="*/ 180833 h 1859508"/>
                <a:gd name="connsiteX1" fmla="*/ 0 w 2808027"/>
                <a:gd name="connsiteY1" fmla="*/ 945108 h 1859508"/>
                <a:gd name="connsiteX2" fmla="*/ 2019868 w 2808027"/>
                <a:gd name="connsiteY2" fmla="*/ 1859508 h 1859508"/>
                <a:gd name="connsiteX3" fmla="*/ 1941394 w 2808027"/>
                <a:gd name="connsiteY3" fmla="*/ 1620672 h 1859508"/>
                <a:gd name="connsiteX4" fmla="*/ 2265528 w 2808027"/>
                <a:gd name="connsiteY4" fmla="*/ 1719618 h 1859508"/>
                <a:gd name="connsiteX5" fmla="*/ 2187053 w 2808027"/>
                <a:gd name="connsiteY5" fmla="*/ 1528549 h 1859508"/>
                <a:gd name="connsiteX6" fmla="*/ 2518012 w 2808027"/>
                <a:gd name="connsiteY6" fmla="*/ 1624084 h 1859508"/>
                <a:gd name="connsiteX7" fmla="*/ 2429301 w 2808027"/>
                <a:gd name="connsiteY7" fmla="*/ 1371600 h 1859508"/>
                <a:gd name="connsiteX8" fmla="*/ 2808027 w 2808027"/>
                <a:gd name="connsiteY8" fmla="*/ 1501254 h 1859508"/>
                <a:gd name="connsiteX9" fmla="*/ 2770495 w 2808027"/>
                <a:gd name="connsiteY9" fmla="*/ 1276066 h 1859508"/>
                <a:gd name="connsiteX10" fmla="*/ 1897039 w 2808027"/>
                <a:gd name="connsiteY10" fmla="*/ 542499 h 1859508"/>
                <a:gd name="connsiteX11" fmla="*/ 1716206 w 2808027"/>
                <a:gd name="connsiteY11" fmla="*/ 98946 h 1859508"/>
                <a:gd name="connsiteX12" fmla="*/ 1392071 w 2808027"/>
                <a:gd name="connsiteY12" fmla="*/ 0 h 1859508"/>
                <a:gd name="connsiteX13" fmla="*/ 283191 w 2808027"/>
                <a:gd name="connsiteY13" fmla="*/ 180833 h 1859508"/>
                <a:gd name="connsiteX0" fmla="*/ 283191 w 2808027"/>
                <a:gd name="connsiteY0" fmla="*/ 180833 h 1859508"/>
                <a:gd name="connsiteX1" fmla="*/ 0 w 2808027"/>
                <a:gd name="connsiteY1" fmla="*/ 945108 h 1859508"/>
                <a:gd name="connsiteX2" fmla="*/ 2019868 w 2808027"/>
                <a:gd name="connsiteY2" fmla="*/ 1859508 h 1859508"/>
                <a:gd name="connsiteX3" fmla="*/ 1941394 w 2808027"/>
                <a:gd name="connsiteY3" fmla="*/ 1620672 h 1859508"/>
                <a:gd name="connsiteX4" fmla="*/ 2265528 w 2808027"/>
                <a:gd name="connsiteY4" fmla="*/ 1719618 h 1859508"/>
                <a:gd name="connsiteX5" fmla="*/ 2187053 w 2808027"/>
                <a:gd name="connsiteY5" fmla="*/ 1528549 h 1859508"/>
                <a:gd name="connsiteX6" fmla="*/ 2518012 w 2808027"/>
                <a:gd name="connsiteY6" fmla="*/ 1624084 h 1859508"/>
                <a:gd name="connsiteX7" fmla="*/ 2429301 w 2808027"/>
                <a:gd name="connsiteY7" fmla="*/ 1371600 h 1859508"/>
                <a:gd name="connsiteX8" fmla="*/ 2808027 w 2808027"/>
                <a:gd name="connsiteY8" fmla="*/ 1501254 h 1859508"/>
                <a:gd name="connsiteX9" fmla="*/ 2770495 w 2808027"/>
                <a:gd name="connsiteY9" fmla="*/ 1276066 h 1859508"/>
                <a:gd name="connsiteX10" fmla="*/ 1897039 w 2808027"/>
                <a:gd name="connsiteY10" fmla="*/ 542499 h 1859508"/>
                <a:gd name="connsiteX11" fmla="*/ 1716206 w 2808027"/>
                <a:gd name="connsiteY11" fmla="*/ 98946 h 1859508"/>
                <a:gd name="connsiteX12" fmla="*/ 1392071 w 2808027"/>
                <a:gd name="connsiteY12" fmla="*/ 0 h 1859508"/>
                <a:gd name="connsiteX13" fmla="*/ 283191 w 2808027"/>
                <a:gd name="connsiteY13" fmla="*/ 180833 h 1859508"/>
                <a:gd name="connsiteX0" fmla="*/ 283191 w 2808027"/>
                <a:gd name="connsiteY0" fmla="*/ 180833 h 1859508"/>
                <a:gd name="connsiteX1" fmla="*/ 0 w 2808027"/>
                <a:gd name="connsiteY1" fmla="*/ 945108 h 1859508"/>
                <a:gd name="connsiteX2" fmla="*/ 2019868 w 2808027"/>
                <a:gd name="connsiteY2" fmla="*/ 1859508 h 1859508"/>
                <a:gd name="connsiteX3" fmla="*/ 1941394 w 2808027"/>
                <a:gd name="connsiteY3" fmla="*/ 1620672 h 1859508"/>
                <a:gd name="connsiteX4" fmla="*/ 2265528 w 2808027"/>
                <a:gd name="connsiteY4" fmla="*/ 1719618 h 1859508"/>
                <a:gd name="connsiteX5" fmla="*/ 2187053 w 2808027"/>
                <a:gd name="connsiteY5" fmla="*/ 1528549 h 1859508"/>
                <a:gd name="connsiteX6" fmla="*/ 2518012 w 2808027"/>
                <a:gd name="connsiteY6" fmla="*/ 1624084 h 1859508"/>
                <a:gd name="connsiteX7" fmla="*/ 2429301 w 2808027"/>
                <a:gd name="connsiteY7" fmla="*/ 1371600 h 1859508"/>
                <a:gd name="connsiteX8" fmla="*/ 2808027 w 2808027"/>
                <a:gd name="connsiteY8" fmla="*/ 1501254 h 1859508"/>
                <a:gd name="connsiteX9" fmla="*/ 2770495 w 2808027"/>
                <a:gd name="connsiteY9" fmla="*/ 1276066 h 1859508"/>
                <a:gd name="connsiteX10" fmla="*/ 1897039 w 2808027"/>
                <a:gd name="connsiteY10" fmla="*/ 542499 h 1859508"/>
                <a:gd name="connsiteX11" fmla="*/ 1716206 w 2808027"/>
                <a:gd name="connsiteY11" fmla="*/ 98946 h 1859508"/>
                <a:gd name="connsiteX12" fmla="*/ 1392071 w 2808027"/>
                <a:gd name="connsiteY12" fmla="*/ 0 h 1859508"/>
                <a:gd name="connsiteX13" fmla="*/ 283191 w 2808027"/>
                <a:gd name="connsiteY13" fmla="*/ 180833 h 1859508"/>
                <a:gd name="connsiteX0" fmla="*/ 283191 w 2808027"/>
                <a:gd name="connsiteY0" fmla="*/ 180833 h 1859508"/>
                <a:gd name="connsiteX1" fmla="*/ 0 w 2808027"/>
                <a:gd name="connsiteY1" fmla="*/ 928048 h 1859508"/>
                <a:gd name="connsiteX2" fmla="*/ 2019868 w 2808027"/>
                <a:gd name="connsiteY2" fmla="*/ 1859508 h 1859508"/>
                <a:gd name="connsiteX3" fmla="*/ 1941394 w 2808027"/>
                <a:gd name="connsiteY3" fmla="*/ 1620672 h 1859508"/>
                <a:gd name="connsiteX4" fmla="*/ 2265528 w 2808027"/>
                <a:gd name="connsiteY4" fmla="*/ 1719618 h 1859508"/>
                <a:gd name="connsiteX5" fmla="*/ 2187053 w 2808027"/>
                <a:gd name="connsiteY5" fmla="*/ 1528549 h 1859508"/>
                <a:gd name="connsiteX6" fmla="*/ 2518012 w 2808027"/>
                <a:gd name="connsiteY6" fmla="*/ 1624084 h 1859508"/>
                <a:gd name="connsiteX7" fmla="*/ 2429301 w 2808027"/>
                <a:gd name="connsiteY7" fmla="*/ 1371600 h 1859508"/>
                <a:gd name="connsiteX8" fmla="*/ 2808027 w 2808027"/>
                <a:gd name="connsiteY8" fmla="*/ 1501254 h 1859508"/>
                <a:gd name="connsiteX9" fmla="*/ 2770495 w 2808027"/>
                <a:gd name="connsiteY9" fmla="*/ 1276066 h 1859508"/>
                <a:gd name="connsiteX10" fmla="*/ 1897039 w 2808027"/>
                <a:gd name="connsiteY10" fmla="*/ 542499 h 1859508"/>
                <a:gd name="connsiteX11" fmla="*/ 1716206 w 2808027"/>
                <a:gd name="connsiteY11" fmla="*/ 98946 h 1859508"/>
                <a:gd name="connsiteX12" fmla="*/ 1392071 w 2808027"/>
                <a:gd name="connsiteY12" fmla="*/ 0 h 1859508"/>
                <a:gd name="connsiteX13" fmla="*/ 283191 w 2808027"/>
                <a:gd name="connsiteY13" fmla="*/ 180833 h 1859508"/>
                <a:gd name="connsiteX0" fmla="*/ 283191 w 2808027"/>
                <a:gd name="connsiteY0" fmla="*/ 180833 h 1859508"/>
                <a:gd name="connsiteX1" fmla="*/ 0 w 2808027"/>
                <a:gd name="connsiteY1" fmla="*/ 928048 h 1859508"/>
                <a:gd name="connsiteX2" fmla="*/ 2019868 w 2808027"/>
                <a:gd name="connsiteY2" fmla="*/ 1859508 h 1859508"/>
                <a:gd name="connsiteX3" fmla="*/ 1941394 w 2808027"/>
                <a:gd name="connsiteY3" fmla="*/ 1620672 h 1859508"/>
                <a:gd name="connsiteX4" fmla="*/ 2265528 w 2808027"/>
                <a:gd name="connsiteY4" fmla="*/ 1719618 h 1859508"/>
                <a:gd name="connsiteX5" fmla="*/ 2187053 w 2808027"/>
                <a:gd name="connsiteY5" fmla="*/ 1528549 h 1859508"/>
                <a:gd name="connsiteX6" fmla="*/ 2518012 w 2808027"/>
                <a:gd name="connsiteY6" fmla="*/ 1624084 h 1859508"/>
                <a:gd name="connsiteX7" fmla="*/ 2429301 w 2808027"/>
                <a:gd name="connsiteY7" fmla="*/ 1371600 h 1859508"/>
                <a:gd name="connsiteX8" fmla="*/ 2808027 w 2808027"/>
                <a:gd name="connsiteY8" fmla="*/ 1501254 h 1859508"/>
                <a:gd name="connsiteX9" fmla="*/ 2770495 w 2808027"/>
                <a:gd name="connsiteY9" fmla="*/ 1276066 h 1859508"/>
                <a:gd name="connsiteX10" fmla="*/ 1897039 w 2808027"/>
                <a:gd name="connsiteY10" fmla="*/ 542499 h 1859508"/>
                <a:gd name="connsiteX11" fmla="*/ 1716206 w 2808027"/>
                <a:gd name="connsiteY11" fmla="*/ 98946 h 1859508"/>
                <a:gd name="connsiteX12" fmla="*/ 1392071 w 2808027"/>
                <a:gd name="connsiteY12" fmla="*/ 0 h 1859508"/>
                <a:gd name="connsiteX13" fmla="*/ 283191 w 2808027"/>
                <a:gd name="connsiteY13" fmla="*/ 180833 h 1859508"/>
                <a:gd name="connsiteX0" fmla="*/ 283191 w 2808027"/>
                <a:gd name="connsiteY0" fmla="*/ 180833 h 1859508"/>
                <a:gd name="connsiteX1" fmla="*/ 0 w 2808027"/>
                <a:gd name="connsiteY1" fmla="*/ 928048 h 1859508"/>
                <a:gd name="connsiteX2" fmla="*/ 2019868 w 2808027"/>
                <a:gd name="connsiteY2" fmla="*/ 1859508 h 1859508"/>
                <a:gd name="connsiteX3" fmla="*/ 1941394 w 2808027"/>
                <a:gd name="connsiteY3" fmla="*/ 1620672 h 1859508"/>
                <a:gd name="connsiteX4" fmla="*/ 2265528 w 2808027"/>
                <a:gd name="connsiteY4" fmla="*/ 1719618 h 1859508"/>
                <a:gd name="connsiteX5" fmla="*/ 2187053 w 2808027"/>
                <a:gd name="connsiteY5" fmla="*/ 1528549 h 1859508"/>
                <a:gd name="connsiteX6" fmla="*/ 2518012 w 2808027"/>
                <a:gd name="connsiteY6" fmla="*/ 1624084 h 1859508"/>
                <a:gd name="connsiteX7" fmla="*/ 2429301 w 2808027"/>
                <a:gd name="connsiteY7" fmla="*/ 1371600 h 1859508"/>
                <a:gd name="connsiteX8" fmla="*/ 2808027 w 2808027"/>
                <a:gd name="connsiteY8" fmla="*/ 1501254 h 1859508"/>
                <a:gd name="connsiteX9" fmla="*/ 2770495 w 2808027"/>
                <a:gd name="connsiteY9" fmla="*/ 1276066 h 1859508"/>
                <a:gd name="connsiteX10" fmla="*/ 1897039 w 2808027"/>
                <a:gd name="connsiteY10" fmla="*/ 542499 h 1859508"/>
                <a:gd name="connsiteX11" fmla="*/ 1716206 w 2808027"/>
                <a:gd name="connsiteY11" fmla="*/ 98946 h 1859508"/>
                <a:gd name="connsiteX12" fmla="*/ 1392071 w 2808027"/>
                <a:gd name="connsiteY12" fmla="*/ 0 h 1859508"/>
                <a:gd name="connsiteX13" fmla="*/ 283191 w 2808027"/>
                <a:gd name="connsiteY13" fmla="*/ 180833 h 1859508"/>
                <a:gd name="connsiteX0" fmla="*/ 283191 w 2808027"/>
                <a:gd name="connsiteY0" fmla="*/ 180833 h 1863056"/>
                <a:gd name="connsiteX1" fmla="*/ 0 w 2808027"/>
                <a:gd name="connsiteY1" fmla="*/ 928048 h 1863056"/>
                <a:gd name="connsiteX2" fmla="*/ 2019868 w 2808027"/>
                <a:gd name="connsiteY2" fmla="*/ 1859508 h 1863056"/>
                <a:gd name="connsiteX3" fmla="*/ 1941394 w 2808027"/>
                <a:gd name="connsiteY3" fmla="*/ 1620672 h 1863056"/>
                <a:gd name="connsiteX4" fmla="*/ 2265528 w 2808027"/>
                <a:gd name="connsiteY4" fmla="*/ 1719618 h 1863056"/>
                <a:gd name="connsiteX5" fmla="*/ 2187053 w 2808027"/>
                <a:gd name="connsiteY5" fmla="*/ 1528549 h 1863056"/>
                <a:gd name="connsiteX6" fmla="*/ 2518012 w 2808027"/>
                <a:gd name="connsiteY6" fmla="*/ 1624084 h 1863056"/>
                <a:gd name="connsiteX7" fmla="*/ 2429301 w 2808027"/>
                <a:gd name="connsiteY7" fmla="*/ 1371600 h 1863056"/>
                <a:gd name="connsiteX8" fmla="*/ 2808027 w 2808027"/>
                <a:gd name="connsiteY8" fmla="*/ 1501254 h 1863056"/>
                <a:gd name="connsiteX9" fmla="*/ 2770495 w 2808027"/>
                <a:gd name="connsiteY9" fmla="*/ 1276066 h 1863056"/>
                <a:gd name="connsiteX10" fmla="*/ 1897039 w 2808027"/>
                <a:gd name="connsiteY10" fmla="*/ 542499 h 1863056"/>
                <a:gd name="connsiteX11" fmla="*/ 1716206 w 2808027"/>
                <a:gd name="connsiteY11" fmla="*/ 98946 h 1863056"/>
                <a:gd name="connsiteX12" fmla="*/ 1392071 w 2808027"/>
                <a:gd name="connsiteY12" fmla="*/ 0 h 1863056"/>
                <a:gd name="connsiteX13" fmla="*/ 283191 w 2808027"/>
                <a:gd name="connsiteY13" fmla="*/ 180833 h 1863056"/>
                <a:gd name="connsiteX0" fmla="*/ 283191 w 2808027"/>
                <a:gd name="connsiteY0" fmla="*/ 180833 h 1863056"/>
                <a:gd name="connsiteX1" fmla="*/ 0 w 2808027"/>
                <a:gd name="connsiteY1" fmla="*/ 928048 h 1863056"/>
                <a:gd name="connsiteX2" fmla="*/ 2019868 w 2808027"/>
                <a:gd name="connsiteY2" fmla="*/ 1859508 h 1863056"/>
                <a:gd name="connsiteX3" fmla="*/ 1941394 w 2808027"/>
                <a:gd name="connsiteY3" fmla="*/ 1620672 h 1863056"/>
                <a:gd name="connsiteX4" fmla="*/ 2265528 w 2808027"/>
                <a:gd name="connsiteY4" fmla="*/ 1719618 h 1863056"/>
                <a:gd name="connsiteX5" fmla="*/ 2187053 w 2808027"/>
                <a:gd name="connsiteY5" fmla="*/ 1528549 h 1863056"/>
                <a:gd name="connsiteX6" fmla="*/ 2518012 w 2808027"/>
                <a:gd name="connsiteY6" fmla="*/ 1624084 h 1863056"/>
                <a:gd name="connsiteX7" fmla="*/ 2429301 w 2808027"/>
                <a:gd name="connsiteY7" fmla="*/ 1371600 h 1863056"/>
                <a:gd name="connsiteX8" fmla="*/ 2808027 w 2808027"/>
                <a:gd name="connsiteY8" fmla="*/ 1501254 h 1863056"/>
                <a:gd name="connsiteX9" fmla="*/ 2770495 w 2808027"/>
                <a:gd name="connsiteY9" fmla="*/ 1276066 h 1863056"/>
                <a:gd name="connsiteX10" fmla="*/ 1897039 w 2808027"/>
                <a:gd name="connsiteY10" fmla="*/ 542499 h 1863056"/>
                <a:gd name="connsiteX11" fmla="*/ 1716206 w 2808027"/>
                <a:gd name="connsiteY11" fmla="*/ 98946 h 1863056"/>
                <a:gd name="connsiteX12" fmla="*/ 1392071 w 2808027"/>
                <a:gd name="connsiteY12" fmla="*/ 0 h 1863056"/>
                <a:gd name="connsiteX13" fmla="*/ 283191 w 2808027"/>
                <a:gd name="connsiteY13" fmla="*/ 180833 h 1863056"/>
                <a:gd name="connsiteX0" fmla="*/ 283191 w 2808027"/>
                <a:gd name="connsiteY0" fmla="*/ 180833 h 1876894"/>
                <a:gd name="connsiteX1" fmla="*/ 0 w 2808027"/>
                <a:gd name="connsiteY1" fmla="*/ 928048 h 1876894"/>
                <a:gd name="connsiteX2" fmla="*/ 2019868 w 2808027"/>
                <a:gd name="connsiteY2" fmla="*/ 1859508 h 1876894"/>
                <a:gd name="connsiteX3" fmla="*/ 1941394 w 2808027"/>
                <a:gd name="connsiteY3" fmla="*/ 1620672 h 1876894"/>
                <a:gd name="connsiteX4" fmla="*/ 2265528 w 2808027"/>
                <a:gd name="connsiteY4" fmla="*/ 1719618 h 1876894"/>
                <a:gd name="connsiteX5" fmla="*/ 2187053 w 2808027"/>
                <a:gd name="connsiteY5" fmla="*/ 1528549 h 1876894"/>
                <a:gd name="connsiteX6" fmla="*/ 2518012 w 2808027"/>
                <a:gd name="connsiteY6" fmla="*/ 1624084 h 1876894"/>
                <a:gd name="connsiteX7" fmla="*/ 2429301 w 2808027"/>
                <a:gd name="connsiteY7" fmla="*/ 1371600 h 1876894"/>
                <a:gd name="connsiteX8" fmla="*/ 2808027 w 2808027"/>
                <a:gd name="connsiteY8" fmla="*/ 1501254 h 1876894"/>
                <a:gd name="connsiteX9" fmla="*/ 2770495 w 2808027"/>
                <a:gd name="connsiteY9" fmla="*/ 1276066 h 1876894"/>
                <a:gd name="connsiteX10" fmla="*/ 1897039 w 2808027"/>
                <a:gd name="connsiteY10" fmla="*/ 542499 h 1876894"/>
                <a:gd name="connsiteX11" fmla="*/ 1716206 w 2808027"/>
                <a:gd name="connsiteY11" fmla="*/ 98946 h 1876894"/>
                <a:gd name="connsiteX12" fmla="*/ 1392071 w 2808027"/>
                <a:gd name="connsiteY12" fmla="*/ 0 h 1876894"/>
                <a:gd name="connsiteX13" fmla="*/ 283191 w 2808027"/>
                <a:gd name="connsiteY13" fmla="*/ 180833 h 1876894"/>
                <a:gd name="connsiteX0" fmla="*/ 283191 w 2808027"/>
                <a:gd name="connsiteY0" fmla="*/ 180833 h 1878386"/>
                <a:gd name="connsiteX1" fmla="*/ 0 w 2808027"/>
                <a:gd name="connsiteY1" fmla="*/ 928048 h 1878386"/>
                <a:gd name="connsiteX2" fmla="*/ 2019868 w 2808027"/>
                <a:gd name="connsiteY2" fmla="*/ 1859508 h 1878386"/>
                <a:gd name="connsiteX3" fmla="*/ 1941394 w 2808027"/>
                <a:gd name="connsiteY3" fmla="*/ 1620672 h 1878386"/>
                <a:gd name="connsiteX4" fmla="*/ 2265528 w 2808027"/>
                <a:gd name="connsiteY4" fmla="*/ 1719618 h 1878386"/>
                <a:gd name="connsiteX5" fmla="*/ 2187053 w 2808027"/>
                <a:gd name="connsiteY5" fmla="*/ 1528549 h 1878386"/>
                <a:gd name="connsiteX6" fmla="*/ 2518012 w 2808027"/>
                <a:gd name="connsiteY6" fmla="*/ 1624084 h 1878386"/>
                <a:gd name="connsiteX7" fmla="*/ 2429301 w 2808027"/>
                <a:gd name="connsiteY7" fmla="*/ 1371600 h 1878386"/>
                <a:gd name="connsiteX8" fmla="*/ 2808027 w 2808027"/>
                <a:gd name="connsiteY8" fmla="*/ 1501254 h 1878386"/>
                <a:gd name="connsiteX9" fmla="*/ 2770495 w 2808027"/>
                <a:gd name="connsiteY9" fmla="*/ 1276066 h 1878386"/>
                <a:gd name="connsiteX10" fmla="*/ 1897039 w 2808027"/>
                <a:gd name="connsiteY10" fmla="*/ 542499 h 1878386"/>
                <a:gd name="connsiteX11" fmla="*/ 1716206 w 2808027"/>
                <a:gd name="connsiteY11" fmla="*/ 98946 h 1878386"/>
                <a:gd name="connsiteX12" fmla="*/ 1392071 w 2808027"/>
                <a:gd name="connsiteY12" fmla="*/ 0 h 1878386"/>
                <a:gd name="connsiteX13" fmla="*/ 283191 w 2808027"/>
                <a:gd name="connsiteY13" fmla="*/ 180833 h 1878386"/>
                <a:gd name="connsiteX0" fmla="*/ 283191 w 2808027"/>
                <a:gd name="connsiteY0" fmla="*/ 180833 h 1878386"/>
                <a:gd name="connsiteX1" fmla="*/ 0 w 2808027"/>
                <a:gd name="connsiteY1" fmla="*/ 928048 h 1878386"/>
                <a:gd name="connsiteX2" fmla="*/ 2019868 w 2808027"/>
                <a:gd name="connsiteY2" fmla="*/ 1859508 h 1878386"/>
                <a:gd name="connsiteX3" fmla="*/ 1941394 w 2808027"/>
                <a:gd name="connsiteY3" fmla="*/ 1620672 h 1878386"/>
                <a:gd name="connsiteX4" fmla="*/ 2265528 w 2808027"/>
                <a:gd name="connsiteY4" fmla="*/ 1719618 h 1878386"/>
                <a:gd name="connsiteX5" fmla="*/ 2187053 w 2808027"/>
                <a:gd name="connsiteY5" fmla="*/ 1528549 h 1878386"/>
                <a:gd name="connsiteX6" fmla="*/ 2518012 w 2808027"/>
                <a:gd name="connsiteY6" fmla="*/ 1624084 h 1878386"/>
                <a:gd name="connsiteX7" fmla="*/ 2429301 w 2808027"/>
                <a:gd name="connsiteY7" fmla="*/ 1371600 h 1878386"/>
                <a:gd name="connsiteX8" fmla="*/ 2808027 w 2808027"/>
                <a:gd name="connsiteY8" fmla="*/ 1501254 h 1878386"/>
                <a:gd name="connsiteX9" fmla="*/ 2770495 w 2808027"/>
                <a:gd name="connsiteY9" fmla="*/ 1276066 h 1878386"/>
                <a:gd name="connsiteX10" fmla="*/ 1897039 w 2808027"/>
                <a:gd name="connsiteY10" fmla="*/ 542499 h 1878386"/>
                <a:gd name="connsiteX11" fmla="*/ 1716206 w 2808027"/>
                <a:gd name="connsiteY11" fmla="*/ 98946 h 1878386"/>
                <a:gd name="connsiteX12" fmla="*/ 1392071 w 2808027"/>
                <a:gd name="connsiteY12" fmla="*/ 0 h 1878386"/>
                <a:gd name="connsiteX13" fmla="*/ 283191 w 2808027"/>
                <a:gd name="connsiteY13" fmla="*/ 180833 h 1878386"/>
                <a:gd name="connsiteX0" fmla="*/ 283191 w 2808027"/>
                <a:gd name="connsiteY0" fmla="*/ 180833 h 1859509"/>
                <a:gd name="connsiteX1" fmla="*/ 0 w 2808027"/>
                <a:gd name="connsiteY1" fmla="*/ 928048 h 1859509"/>
                <a:gd name="connsiteX2" fmla="*/ 1122528 w 2808027"/>
                <a:gd name="connsiteY2" fmla="*/ 1579728 h 1859509"/>
                <a:gd name="connsiteX3" fmla="*/ 2019868 w 2808027"/>
                <a:gd name="connsiteY3" fmla="*/ 1859508 h 1859509"/>
                <a:gd name="connsiteX4" fmla="*/ 1941394 w 2808027"/>
                <a:gd name="connsiteY4" fmla="*/ 1620672 h 1859509"/>
                <a:gd name="connsiteX5" fmla="*/ 2265528 w 2808027"/>
                <a:gd name="connsiteY5" fmla="*/ 1719618 h 1859509"/>
                <a:gd name="connsiteX6" fmla="*/ 2187053 w 2808027"/>
                <a:gd name="connsiteY6" fmla="*/ 1528549 h 1859509"/>
                <a:gd name="connsiteX7" fmla="*/ 2518012 w 2808027"/>
                <a:gd name="connsiteY7" fmla="*/ 1624084 h 1859509"/>
                <a:gd name="connsiteX8" fmla="*/ 2429301 w 2808027"/>
                <a:gd name="connsiteY8" fmla="*/ 1371600 h 1859509"/>
                <a:gd name="connsiteX9" fmla="*/ 2808027 w 2808027"/>
                <a:gd name="connsiteY9" fmla="*/ 1501254 h 1859509"/>
                <a:gd name="connsiteX10" fmla="*/ 2770495 w 2808027"/>
                <a:gd name="connsiteY10" fmla="*/ 1276066 h 1859509"/>
                <a:gd name="connsiteX11" fmla="*/ 1897039 w 2808027"/>
                <a:gd name="connsiteY11" fmla="*/ 542499 h 1859509"/>
                <a:gd name="connsiteX12" fmla="*/ 1716206 w 2808027"/>
                <a:gd name="connsiteY12" fmla="*/ 98946 h 1859509"/>
                <a:gd name="connsiteX13" fmla="*/ 1392071 w 2808027"/>
                <a:gd name="connsiteY13" fmla="*/ 0 h 1859509"/>
                <a:gd name="connsiteX14" fmla="*/ 283191 w 2808027"/>
                <a:gd name="connsiteY14" fmla="*/ 180833 h 1859509"/>
                <a:gd name="connsiteX0" fmla="*/ 283191 w 2808027"/>
                <a:gd name="connsiteY0" fmla="*/ 180833 h 1859510"/>
                <a:gd name="connsiteX1" fmla="*/ 0 w 2808027"/>
                <a:gd name="connsiteY1" fmla="*/ 928048 h 1859510"/>
                <a:gd name="connsiteX2" fmla="*/ 1098644 w 2808027"/>
                <a:gd name="connsiteY2" fmla="*/ 1607024 h 1859510"/>
                <a:gd name="connsiteX3" fmla="*/ 2019868 w 2808027"/>
                <a:gd name="connsiteY3" fmla="*/ 1859508 h 1859510"/>
                <a:gd name="connsiteX4" fmla="*/ 1941394 w 2808027"/>
                <a:gd name="connsiteY4" fmla="*/ 1620672 h 1859510"/>
                <a:gd name="connsiteX5" fmla="*/ 2265528 w 2808027"/>
                <a:gd name="connsiteY5" fmla="*/ 1719618 h 1859510"/>
                <a:gd name="connsiteX6" fmla="*/ 2187053 w 2808027"/>
                <a:gd name="connsiteY6" fmla="*/ 1528549 h 1859510"/>
                <a:gd name="connsiteX7" fmla="*/ 2518012 w 2808027"/>
                <a:gd name="connsiteY7" fmla="*/ 1624084 h 1859510"/>
                <a:gd name="connsiteX8" fmla="*/ 2429301 w 2808027"/>
                <a:gd name="connsiteY8" fmla="*/ 1371600 h 1859510"/>
                <a:gd name="connsiteX9" fmla="*/ 2808027 w 2808027"/>
                <a:gd name="connsiteY9" fmla="*/ 1501254 h 1859510"/>
                <a:gd name="connsiteX10" fmla="*/ 2770495 w 2808027"/>
                <a:gd name="connsiteY10" fmla="*/ 1276066 h 1859510"/>
                <a:gd name="connsiteX11" fmla="*/ 1897039 w 2808027"/>
                <a:gd name="connsiteY11" fmla="*/ 542499 h 1859510"/>
                <a:gd name="connsiteX12" fmla="*/ 1716206 w 2808027"/>
                <a:gd name="connsiteY12" fmla="*/ 98946 h 1859510"/>
                <a:gd name="connsiteX13" fmla="*/ 1392071 w 2808027"/>
                <a:gd name="connsiteY13" fmla="*/ 0 h 1859510"/>
                <a:gd name="connsiteX14" fmla="*/ 283191 w 2808027"/>
                <a:gd name="connsiteY14" fmla="*/ 180833 h 1859510"/>
                <a:gd name="connsiteX0" fmla="*/ 283191 w 2808027"/>
                <a:gd name="connsiteY0" fmla="*/ 180833 h 1859510"/>
                <a:gd name="connsiteX1" fmla="*/ 0 w 2808027"/>
                <a:gd name="connsiteY1" fmla="*/ 928048 h 1859510"/>
                <a:gd name="connsiteX2" fmla="*/ 1098644 w 2808027"/>
                <a:gd name="connsiteY2" fmla="*/ 1607024 h 1859510"/>
                <a:gd name="connsiteX3" fmla="*/ 2019868 w 2808027"/>
                <a:gd name="connsiteY3" fmla="*/ 1859508 h 1859510"/>
                <a:gd name="connsiteX4" fmla="*/ 1941394 w 2808027"/>
                <a:gd name="connsiteY4" fmla="*/ 1620672 h 1859510"/>
                <a:gd name="connsiteX5" fmla="*/ 2265528 w 2808027"/>
                <a:gd name="connsiteY5" fmla="*/ 1719618 h 1859510"/>
                <a:gd name="connsiteX6" fmla="*/ 2187053 w 2808027"/>
                <a:gd name="connsiteY6" fmla="*/ 1528549 h 1859510"/>
                <a:gd name="connsiteX7" fmla="*/ 2518012 w 2808027"/>
                <a:gd name="connsiteY7" fmla="*/ 1624084 h 1859510"/>
                <a:gd name="connsiteX8" fmla="*/ 2429301 w 2808027"/>
                <a:gd name="connsiteY8" fmla="*/ 1371600 h 1859510"/>
                <a:gd name="connsiteX9" fmla="*/ 2808027 w 2808027"/>
                <a:gd name="connsiteY9" fmla="*/ 1501254 h 1859510"/>
                <a:gd name="connsiteX10" fmla="*/ 2770495 w 2808027"/>
                <a:gd name="connsiteY10" fmla="*/ 1276066 h 1859510"/>
                <a:gd name="connsiteX11" fmla="*/ 1897039 w 2808027"/>
                <a:gd name="connsiteY11" fmla="*/ 542499 h 1859510"/>
                <a:gd name="connsiteX12" fmla="*/ 1716206 w 2808027"/>
                <a:gd name="connsiteY12" fmla="*/ 98946 h 1859510"/>
                <a:gd name="connsiteX13" fmla="*/ 1392071 w 2808027"/>
                <a:gd name="connsiteY13" fmla="*/ 0 h 1859510"/>
                <a:gd name="connsiteX14" fmla="*/ 283191 w 2808027"/>
                <a:gd name="connsiteY14" fmla="*/ 180833 h 1859510"/>
                <a:gd name="connsiteX0" fmla="*/ 283191 w 2808027"/>
                <a:gd name="connsiteY0" fmla="*/ 180833 h 1859510"/>
                <a:gd name="connsiteX1" fmla="*/ 0 w 2808027"/>
                <a:gd name="connsiteY1" fmla="*/ 928048 h 1859510"/>
                <a:gd name="connsiteX2" fmla="*/ 1098644 w 2808027"/>
                <a:gd name="connsiteY2" fmla="*/ 1607024 h 1859510"/>
                <a:gd name="connsiteX3" fmla="*/ 2019868 w 2808027"/>
                <a:gd name="connsiteY3" fmla="*/ 1859508 h 1859510"/>
                <a:gd name="connsiteX4" fmla="*/ 1941394 w 2808027"/>
                <a:gd name="connsiteY4" fmla="*/ 1620672 h 1859510"/>
                <a:gd name="connsiteX5" fmla="*/ 2265528 w 2808027"/>
                <a:gd name="connsiteY5" fmla="*/ 1719618 h 1859510"/>
                <a:gd name="connsiteX6" fmla="*/ 2187053 w 2808027"/>
                <a:gd name="connsiteY6" fmla="*/ 1528549 h 1859510"/>
                <a:gd name="connsiteX7" fmla="*/ 2518012 w 2808027"/>
                <a:gd name="connsiteY7" fmla="*/ 1624084 h 1859510"/>
                <a:gd name="connsiteX8" fmla="*/ 2429301 w 2808027"/>
                <a:gd name="connsiteY8" fmla="*/ 1371600 h 1859510"/>
                <a:gd name="connsiteX9" fmla="*/ 2808027 w 2808027"/>
                <a:gd name="connsiteY9" fmla="*/ 1501254 h 1859510"/>
                <a:gd name="connsiteX10" fmla="*/ 2770495 w 2808027"/>
                <a:gd name="connsiteY10" fmla="*/ 1276066 h 1859510"/>
                <a:gd name="connsiteX11" fmla="*/ 1897039 w 2808027"/>
                <a:gd name="connsiteY11" fmla="*/ 542499 h 1859510"/>
                <a:gd name="connsiteX12" fmla="*/ 1716206 w 2808027"/>
                <a:gd name="connsiteY12" fmla="*/ 98946 h 1859510"/>
                <a:gd name="connsiteX13" fmla="*/ 1392071 w 2808027"/>
                <a:gd name="connsiteY13" fmla="*/ 0 h 1859510"/>
                <a:gd name="connsiteX14" fmla="*/ 283191 w 2808027"/>
                <a:gd name="connsiteY14" fmla="*/ 180833 h 1859510"/>
                <a:gd name="connsiteX0" fmla="*/ 283191 w 2808027"/>
                <a:gd name="connsiteY0" fmla="*/ 180833 h 1859510"/>
                <a:gd name="connsiteX1" fmla="*/ 0 w 2808027"/>
                <a:gd name="connsiteY1" fmla="*/ 928048 h 1859510"/>
                <a:gd name="connsiteX2" fmla="*/ 1119115 w 2808027"/>
                <a:gd name="connsiteY2" fmla="*/ 1624084 h 1859510"/>
                <a:gd name="connsiteX3" fmla="*/ 2019868 w 2808027"/>
                <a:gd name="connsiteY3" fmla="*/ 1859508 h 1859510"/>
                <a:gd name="connsiteX4" fmla="*/ 1941394 w 2808027"/>
                <a:gd name="connsiteY4" fmla="*/ 1620672 h 1859510"/>
                <a:gd name="connsiteX5" fmla="*/ 2265528 w 2808027"/>
                <a:gd name="connsiteY5" fmla="*/ 1719618 h 1859510"/>
                <a:gd name="connsiteX6" fmla="*/ 2187053 w 2808027"/>
                <a:gd name="connsiteY6" fmla="*/ 1528549 h 1859510"/>
                <a:gd name="connsiteX7" fmla="*/ 2518012 w 2808027"/>
                <a:gd name="connsiteY7" fmla="*/ 1624084 h 1859510"/>
                <a:gd name="connsiteX8" fmla="*/ 2429301 w 2808027"/>
                <a:gd name="connsiteY8" fmla="*/ 1371600 h 1859510"/>
                <a:gd name="connsiteX9" fmla="*/ 2808027 w 2808027"/>
                <a:gd name="connsiteY9" fmla="*/ 1501254 h 1859510"/>
                <a:gd name="connsiteX10" fmla="*/ 2770495 w 2808027"/>
                <a:gd name="connsiteY10" fmla="*/ 1276066 h 1859510"/>
                <a:gd name="connsiteX11" fmla="*/ 1897039 w 2808027"/>
                <a:gd name="connsiteY11" fmla="*/ 542499 h 1859510"/>
                <a:gd name="connsiteX12" fmla="*/ 1716206 w 2808027"/>
                <a:gd name="connsiteY12" fmla="*/ 98946 h 1859510"/>
                <a:gd name="connsiteX13" fmla="*/ 1392071 w 2808027"/>
                <a:gd name="connsiteY13" fmla="*/ 0 h 1859510"/>
                <a:gd name="connsiteX14" fmla="*/ 283191 w 2808027"/>
                <a:gd name="connsiteY14" fmla="*/ 180833 h 1859510"/>
                <a:gd name="connsiteX0" fmla="*/ 283191 w 2808027"/>
                <a:gd name="connsiteY0" fmla="*/ 180833 h 1859510"/>
                <a:gd name="connsiteX1" fmla="*/ 0 w 2808027"/>
                <a:gd name="connsiteY1" fmla="*/ 928048 h 1859510"/>
                <a:gd name="connsiteX2" fmla="*/ 1119115 w 2808027"/>
                <a:gd name="connsiteY2" fmla="*/ 1624084 h 1859510"/>
                <a:gd name="connsiteX3" fmla="*/ 2019868 w 2808027"/>
                <a:gd name="connsiteY3" fmla="*/ 1859508 h 1859510"/>
                <a:gd name="connsiteX4" fmla="*/ 1941394 w 2808027"/>
                <a:gd name="connsiteY4" fmla="*/ 1620672 h 1859510"/>
                <a:gd name="connsiteX5" fmla="*/ 2265528 w 2808027"/>
                <a:gd name="connsiteY5" fmla="*/ 1719618 h 1859510"/>
                <a:gd name="connsiteX6" fmla="*/ 2187053 w 2808027"/>
                <a:gd name="connsiteY6" fmla="*/ 1528549 h 1859510"/>
                <a:gd name="connsiteX7" fmla="*/ 2518012 w 2808027"/>
                <a:gd name="connsiteY7" fmla="*/ 1624084 h 1859510"/>
                <a:gd name="connsiteX8" fmla="*/ 2429301 w 2808027"/>
                <a:gd name="connsiteY8" fmla="*/ 1371600 h 1859510"/>
                <a:gd name="connsiteX9" fmla="*/ 2808027 w 2808027"/>
                <a:gd name="connsiteY9" fmla="*/ 1501254 h 1859510"/>
                <a:gd name="connsiteX10" fmla="*/ 2770495 w 2808027"/>
                <a:gd name="connsiteY10" fmla="*/ 1276066 h 1859510"/>
                <a:gd name="connsiteX11" fmla="*/ 1897039 w 2808027"/>
                <a:gd name="connsiteY11" fmla="*/ 542499 h 1859510"/>
                <a:gd name="connsiteX12" fmla="*/ 1716206 w 2808027"/>
                <a:gd name="connsiteY12" fmla="*/ 98946 h 1859510"/>
                <a:gd name="connsiteX13" fmla="*/ 1392071 w 2808027"/>
                <a:gd name="connsiteY13" fmla="*/ 0 h 1859510"/>
                <a:gd name="connsiteX14" fmla="*/ 283191 w 2808027"/>
                <a:gd name="connsiteY14" fmla="*/ 180833 h 1859510"/>
                <a:gd name="connsiteX0" fmla="*/ 283191 w 2808027"/>
                <a:gd name="connsiteY0" fmla="*/ 180833 h 1859510"/>
                <a:gd name="connsiteX1" fmla="*/ 0 w 2808027"/>
                <a:gd name="connsiteY1" fmla="*/ 928048 h 1859510"/>
                <a:gd name="connsiteX2" fmla="*/ 1119115 w 2808027"/>
                <a:gd name="connsiteY2" fmla="*/ 1624084 h 1859510"/>
                <a:gd name="connsiteX3" fmla="*/ 2019868 w 2808027"/>
                <a:gd name="connsiteY3" fmla="*/ 1859508 h 1859510"/>
                <a:gd name="connsiteX4" fmla="*/ 1941394 w 2808027"/>
                <a:gd name="connsiteY4" fmla="*/ 1620672 h 1859510"/>
                <a:gd name="connsiteX5" fmla="*/ 2265528 w 2808027"/>
                <a:gd name="connsiteY5" fmla="*/ 1719618 h 1859510"/>
                <a:gd name="connsiteX6" fmla="*/ 2187053 w 2808027"/>
                <a:gd name="connsiteY6" fmla="*/ 1528549 h 1859510"/>
                <a:gd name="connsiteX7" fmla="*/ 2518012 w 2808027"/>
                <a:gd name="connsiteY7" fmla="*/ 1624084 h 1859510"/>
                <a:gd name="connsiteX8" fmla="*/ 2429301 w 2808027"/>
                <a:gd name="connsiteY8" fmla="*/ 1371600 h 1859510"/>
                <a:gd name="connsiteX9" fmla="*/ 2808027 w 2808027"/>
                <a:gd name="connsiteY9" fmla="*/ 1501254 h 1859510"/>
                <a:gd name="connsiteX10" fmla="*/ 2770495 w 2808027"/>
                <a:gd name="connsiteY10" fmla="*/ 1276066 h 1859510"/>
                <a:gd name="connsiteX11" fmla="*/ 1897039 w 2808027"/>
                <a:gd name="connsiteY11" fmla="*/ 542499 h 1859510"/>
                <a:gd name="connsiteX12" fmla="*/ 1716206 w 2808027"/>
                <a:gd name="connsiteY12" fmla="*/ 98946 h 1859510"/>
                <a:gd name="connsiteX13" fmla="*/ 1392071 w 2808027"/>
                <a:gd name="connsiteY13" fmla="*/ 0 h 1859510"/>
                <a:gd name="connsiteX14" fmla="*/ 283191 w 2808027"/>
                <a:gd name="connsiteY14" fmla="*/ 180833 h 1859510"/>
                <a:gd name="connsiteX0" fmla="*/ 283191 w 2808027"/>
                <a:gd name="connsiteY0" fmla="*/ 180833 h 1859510"/>
                <a:gd name="connsiteX1" fmla="*/ 0 w 2808027"/>
                <a:gd name="connsiteY1" fmla="*/ 928048 h 1859510"/>
                <a:gd name="connsiteX2" fmla="*/ 1119115 w 2808027"/>
                <a:gd name="connsiteY2" fmla="*/ 1624084 h 1859510"/>
                <a:gd name="connsiteX3" fmla="*/ 2019868 w 2808027"/>
                <a:gd name="connsiteY3" fmla="*/ 1859508 h 1859510"/>
                <a:gd name="connsiteX4" fmla="*/ 1941394 w 2808027"/>
                <a:gd name="connsiteY4" fmla="*/ 1620672 h 1859510"/>
                <a:gd name="connsiteX5" fmla="*/ 2265528 w 2808027"/>
                <a:gd name="connsiteY5" fmla="*/ 1719618 h 1859510"/>
                <a:gd name="connsiteX6" fmla="*/ 2187053 w 2808027"/>
                <a:gd name="connsiteY6" fmla="*/ 1528549 h 1859510"/>
                <a:gd name="connsiteX7" fmla="*/ 2518012 w 2808027"/>
                <a:gd name="connsiteY7" fmla="*/ 1624084 h 1859510"/>
                <a:gd name="connsiteX8" fmla="*/ 2429301 w 2808027"/>
                <a:gd name="connsiteY8" fmla="*/ 1371600 h 1859510"/>
                <a:gd name="connsiteX9" fmla="*/ 2808027 w 2808027"/>
                <a:gd name="connsiteY9" fmla="*/ 1501254 h 1859510"/>
                <a:gd name="connsiteX10" fmla="*/ 2770495 w 2808027"/>
                <a:gd name="connsiteY10" fmla="*/ 1276066 h 1859510"/>
                <a:gd name="connsiteX11" fmla="*/ 1897039 w 2808027"/>
                <a:gd name="connsiteY11" fmla="*/ 542499 h 1859510"/>
                <a:gd name="connsiteX12" fmla="*/ 1716206 w 2808027"/>
                <a:gd name="connsiteY12" fmla="*/ 98946 h 1859510"/>
                <a:gd name="connsiteX13" fmla="*/ 1392071 w 2808027"/>
                <a:gd name="connsiteY13" fmla="*/ 0 h 1859510"/>
                <a:gd name="connsiteX14" fmla="*/ 283191 w 2808027"/>
                <a:gd name="connsiteY14" fmla="*/ 180833 h 1859510"/>
                <a:gd name="connsiteX0" fmla="*/ 283191 w 2808027"/>
                <a:gd name="connsiteY0" fmla="*/ 180833 h 1877464"/>
                <a:gd name="connsiteX1" fmla="*/ 0 w 2808027"/>
                <a:gd name="connsiteY1" fmla="*/ 928048 h 1877464"/>
                <a:gd name="connsiteX2" fmla="*/ 1119115 w 2808027"/>
                <a:gd name="connsiteY2" fmla="*/ 1624084 h 1877464"/>
                <a:gd name="connsiteX3" fmla="*/ 2019868 w 2808027"/>
                <a:gd name="connsiteY3" fmla="*/ 1859508 h 1877464"/>
                <a:gd name="connsiteX4" fmla="*/ 1941394 w 2808027"/>
                <a:gd name="connsiteY4" fmla="*/ 1620672 h 1877464"/>
                <a:gd name="connsiteX5" fmla="*/ 2265528 w 2808027"/>
                <a:gd name="connsiteY5" fmla="*/ 1719618 h 1877464"/>
                <a:gd name="connsiteX6" fmla="*/ 2187053 w 2808027"/>
                <a:gd name="connsiteY6" fmla="*/ 1528549 h 1877464"/>
                <a:gd name="connsiteX7" fmla="*/ 2518012 w 2808027"/>
                <a:gd name="connsiteY7" fmla="*/ 1624084 h 1877464"/>
                <a:gd name="connsiteX8" fmla="*/ 2429301 w 2808027"/>
                <a:gd name="connsiteY8" fmla="*/ 1371600 h 1877464"/>
                <a:gd name="connsiteX9" fmla="*/ 2808027 w 2808027"/>
                <a:gd name="connsiteY9" fmla="*/ 1501254 h 1877464"/>
                <a:gd name="connsiteX10" fmla="*/ 2770495 w 2808027"/>
                <a:gd name="connsiteY10" fmla="*/ 1276066 h 1877464"/>
                <a:gd name="connsiteX11" fmla="*/ 1897039 w 2808027"/>
                <a:gd name="connsiteY11" fmla="*/ 542499 h 1877464"/>
                <a:gd name="connsiteX12" fmla="*/ 1716206 w 2808027"/>
                <a:gd name="connsiteY12" fmla="*/ 98946 h 1877464"/>
                <a:gd name="connsiteX13" fmla="*/ 1392071 w 2808027"/>
                <a:gd name="connsiteY13" fmla="*/ 0 h 1877464"/>
                <a:gd name="connsiteX14" fmla="*/ 283191 w 2808027"/>
                <a:gd name="connsiteY14" fmla="*/ 180833 h 1877464"/>
                <a:gd name="connsiteX0" fmla="*/ 283191 w 2808027"/>
                <a:gd name="connsiteY0" fmla="*/ 180833 h 1877464"/>
                <a:gd name="connsiteX1" fmla="*/ 0 w 2808027"/>
                <a:gd name="connsiteY1" fmla="*/ 928048 h 1877464"/>
                <a:gd name="connsiteX2" fmla="*/ 1119115 w 2808027"/>
                <a:gd name="connsiteY2" fmla="*/ 1624084 h 1877464"/>
                <a:gd name="connsiteX3" fmla="*/ 2019868 w 2808027"/>
                <a:gd name="connsiteY3" fmla="*/ 1859508 h 1877464"/>
                <a:gd name="connsiteX4" fmla="*/ 1941394 w 2808027"/>
                <a:gd name="connsiteY4" fmla="*/ 1620672 h 1877464"/>
                <a:gd name="connsiteX5" fmla="*/ 2265528 w 2808027"/>
                <a:gd name="connsiteY5" fmla="*/ 1719618 h 1877464"/>
                <a:gd name="connsiteX6" fmla="*/ 2187053 w 2808027"/>
                <a:gd name="connsiteY6" fmla="*/ 1528549 h 1877464"/>
                <a:gd name="connsiteX7" fmla="*/ 2518012 w 2808027"/>
                <a:gd name="connsiteY7" fmla="*/ 1624084 h 1877464"/>
                <a:gd name="connsiteX8" fmla="*/ 2429301 w 2808027"/>
                <a:gd name="connsiteY8" fmla="*/ 1371600 h 1877464"/>
                <a:gd name="connsiteX9" fmla="*/ 2808027 w 2808027"/>
                <a:gd name="connsiteY9" fmla="*/ 1501254 h 1877464"/>
                <a:gd name="connsiteX10" fmla="*/ 2770495 w 2808027"/>
                <a:gd name="connsiteY10" fmla="*/ 1276066 h 1877464"/>
                <a:gd name="connsiteX11" fmla="*/ 1897039 w 2808027"/>
                <a:gd name="connsiteY11" fmla="*/ 542499 h 1877464"/>
                <a:gd name="connsiteX12" fmla="*/ 1716206 w 2808027"/>
                <a:gd name="connsiteY12" fmla="*/ 98946 h 1877464"/>
                <a:gd name="connsiteX13" fmla="*/ 1392071 w 2808027"/>
                <a:gd name="connsiteY13" fmla="*/ 0 h 1877464"/>
                <a:gd name="connsiteX14" fmla="*/ 283191 w 2808027"/>
                <a:gd name="connsiteY14" fmla="*/ 180833 h 1877464"/>
                <a:gd name="connsiteX0" fmla="*/ 283191 w 2808027"/>
                <a:gd name="connsiteY0" fmla="*/ 180833 h 1879902"/>
                <a:gd name="connsiteX1" fmla="*/ 0 w 2808027"/>
                <a:gd name="connsiteY1" fmla="*/ 928048 h 1879902"/>
                <a:gd name="connsiteX2" fmla="*/ 1119115 w 2808027"/>
                <a:gd name="connsiteY2" fmla="*/ 1624084 h 1879902"/>
                <a:gd name="connsiteX3" fmla="*/ 2019868 w 2808027"/>
                <a:gd name="connsiteY3" fmla="*/ 1859508 h 1879902"/>
                <a:gd name="connsiteX4" fmla="*/ 1941394 w 2808027"/>
                <a:gd name="connsiteY4" fmla="*/ 1620672 h 1879902"/>
                <a:gd name="connsiteX5" fmla="*/ 2265528 w 2808027"/>
                <a:gd name="connsiteY5" fmla="*/ 1719618 h 1879902"/>
                <a:gd name="connsiteX6" fmla="*/ 2187053 w 2808027"/>
                <a:gd name="connsiteY6" fmla="*/ 1528549 h 1879902"/>
                <a:gd name="connsiteX7" fmla="*/ 2518012 w 2808027"/>
                <a:gd name="connsiteY7" fmla="*/ 1624084 h 1879902"/>
                <a:gd name="connsiteX8" fmla="*/ 2429301 w 2808027"/>
                <a:gd name="connsiteY8" fmla="*/ 1371600 h 1879902"/>
                <a:gd name="connsiteX9" fmla="*/ 2808027 w 2808027"/>
                <a:gd name="connsiteY9" fmla="*/ 1501254 h 1879902"/>
                <a:gd name="connsiteX10" fmla="*/ 2770495 w 2808027"/>
                <a:gd name="connsiteY10" fmla="*/ 1276066 h 1879902"/>
                <a:gd name="connsiteX11" fmla="*/ 1897039 w 2808027"/>
                <a:gd name="connsiteY11" fmla="*/ 542499 h 1879902"/>
                <a:gd name="connsiteX12" fmla="*/ 1716206 w 2808027"/>
                <a:gd name="connsiteY12" fmla="*/ 98946 h 1879902"/>
                <a:gd name="connsiteX13" fmla="*/ 1392071 w 2808027"/>
                <a:gd name="connsiteY13" fmla="*/ 0 h 1879902"/>
                <a:gd name="connsiteX14" fmla="*/ 283191 w 2808027"/>
                <a:gd name="connsiteY14" fmla="*/ 180833 h 1879902"/>
                <a:gd name="connsiteX0" fmla="*/ 283191 w 2808027"/>
                <a:gd name="connsiteY0" fmla="*/ 180833 h 1876879"/>
                <a:gd name="connsiteX1" fmla="*/ 0 w 2808027"/>
                <a:gd name="connsiteY1" fmla="*/ 928048 h 1876879"/>
                <a:gd name="connsiteX2" fmla="*/ 1119115 w 2808027"/>
                <a:gd name="connsiteY2" fmla="*/ 1624084 h 1876879"/>
                <a:gd name="connsiteX3" fmla="*/ 2019868 w 2808027"/>
                <a:gd name="connsiteY3" fmla="*/ 1859508 h 1876879"/>
                <a:gd name="connsiteX4" fmla="*/ 1941394 w 2808027"/>
                <a:gd name="connsiteY4" fmla="*/ 1620672 h 1876879"/>
                <a:gd name="connsiteX5" fmla="*/ 2265528 w 2808027"/>
                <a:gd name="connsiteY5" fmla="*/ 1719618 h 1876879"/>
                <a:gd name="connsiteX6" fmla="*/ 2187053 w 2808027"/>
                <a:gd name="connsiteY6" fmla="*/ 1528549 h 1876879"/>
                <a:gd name="connsiteX7" fmla="*/ 2518012 w 2808027"/>
                <a:gd name="connsiteY7" fmla="*/ 1624084 h 1876879"/>
                <a:gd name="connsiteX8" fmla="*/ 2429301 w 2808027"/>
                <a:gd name="connsiteY8" fmla="*/ 1371600 h 1876879"/>
                <a:gd name="connsiteX9" fmla="*/ 2808027 w 2808027"/>
                <a:gd name="connsiteY9" fmla="*/ 1501254 h 1876879"/>
                <a:gd name="connsiteX10" fmla="*/ 2770495 w 2808027"/>
                <a:gd name="connsiteY10" fmla="*/ 1276066 h 1876879"/>
                <a:gd name="connsiteX11" fmla="*/ 1897039 w 2808027"/>
                <a:gd name="connsiteY11" fmla="*/ 542499 h 1876879"/>
                <a:gd name="connsiteX12" fmla="*/ 1716206 w 2808027"/>
                <a:gd name="connsiteY12" fmla="*/ 98946 h 1876879"/>
                <a:gd name="connsiteX13" fmla="*/ 1392071 w 2808027"/>
                <a:gd name="connsiteY13" fmla="*/ 0 h 1876879"/>
                <a:gd name="connsiteX14" fmla="*/ 283191 w 2808027"/>
                <a:gd name="connsiteY14" fmla="*/ 180833 h 1876879"/>
                <a:gd name="connsiteX0" fmla="*/ 283191 w 2808027"/>
                <a:gd name="connsiteY0" fmla="*/ 180833 h 1876879"/>
                <a:gd name="connsiteX1" fmla="*/ 0 w 2808027"/>
                <a:gd name="connsiteY1" fmla="*/ 928048 h 1876879"/>
                <a:gd name="connsiteX2" fmla="*/ 1119115 w 2808027"/>
                <a:gd name="connsiteY2" fmla="*/ 1624084 h 1876879"/>
                <a:gd name="connsiteX3" fmla="*/ 2019868 w 2808027"/>
                <a:gd name="connsiteY3" fmla="*/ 1859508 h 1876879"/>
                <a:gd name="connsiteX4" fmla="*/ 1941394 w 2808027"/>
                <a:gd name="connsiteY4" fmla="*/ 1620672 h 1876879"/>
                <a:gd name="connsiteX5" fmla="*/ 2265528 w 2808027"/>
                <a:gd name="connsiteY5" fmla="*/ 1719618 h 1876879"/>
                <a:gd name="connsiteX6" fmla="*/ 2187053 w 2808027"/>
                <a:gd name="connsiteY6" fmla="*/ 1528549 h 1876879"/>
                <a:gd name="connsiteX7" fmla="*/ 2518012 w 2808027"/>
                <a:gd name="connsiteY7" fmla="*/ 1624084 h 1876879"/>
                <a:gd name="connsiteX8" fmla="*/ 2429301 w 2808027"/>
                <a:gd name="connsiteY8" fmla="*/ 1371600 h 1876879"/>
                <a:gd name="connsiteX9" fmla="*/ 2808027 w 2808027"/>
                <a:gd name="connsiteY9" fmla="*/ 1501254 h 1876879"/>
                <a:gd name="connsiteX10" fmla="*/ 2770495 w 2808027"/>
                <a:gd name="connsiteY10" fmla="*/ 1276066 h 1876879"/>
                <a:gd name="connsiteX11" fmla="*/ 1897039 w 2808027"/>
                <a:gd name="connsiteY11" fmla="*/ 542499 h 1876879"/>
                <a:gd name="connsiteX12" fmla="*/ 1716206 w 2808027"/>
                <a:gd name="connsiteY12" fmla="*/ 98946 h 1876879"/>
                <a:gd name="connsiteX13" fmla="*/ 1392071 w 2808027"/>
                <a:gd name="connsiteY13" fmla="*/ 0 h 1876879"/>
                <a:gd name="connsiteX14" fmla="*/ 283191 w 2808027"/>
                <a:gd name="connsiteY14" fmla="*/ 180833 h 1876879"/>
                <a:gd name="connsiteX0" fmla="*/ 283191 w 2808027"/>
                <a:gd name="connsiteY0" fmla="*/ 180833 h 1876680"/>
                <a:gd name="connsiteX1" fmla="*/ 0 w 2808027"/>
                <a:gd name="connsiteY1" fmla="*/ 928048 h 1876680"/>
                <a:gd name="connsiteX2" fmla="*/ 1119115 w 2808027"/>
                <a:gd name="connsiteY2" fmla="*/ 1624084 h 1876680"/>
                <a:gd name="connsiteX3" fmla="*/ 2019868 w 2808027"/>
                <a:gd name="connsiteY3" fmla="*/ 1859508 h 1876680"/>
                <a:gd name="connsiteX4" fmla="*/ 1941394 w 2808027"/>
                <a:gd name="connsiteY4" fmla="*/ 1620672 h 1876680"/>
                <a:gd name="connsiteX5" fmla="*/ 2265528 w 2808027"/>
                <a:gd name="connsiteY5" fmla="*/ 1719618 h 1876680"/>
                <a:gd name="connsiteX6" fmla="*/ 2187053 w 2808027"/>
                <a:gd name="connsiteY6" fmla="*/ 1528549 h 1876680"/>
                <a:gd name="connsiteX7" fmla="*/ 2518012 w 2808027"/>
                <a:gd name="connsiteY7" fmla="*/ 1624084 h 1876680"/>
                <a:gd name="connsiteX8" fmla="*/ 2429301 w 2808027"/>
                <a:gd name="connsiteY8" fmla="*/ 1371600 h 1876680"/>
                <a:gd name="connsiteX9" fmla="*/ 2808027 w 2808027"/>
                <a:gd name="connsiteY9" fmla="*/ 1501254 h 1876680"/>
                <a:gd name="connsiteX10" fmla="*/ 2770495 w 2808027"/>
                <a:gd name="connsiteY10" fmla="*/ 1276066 h 1876680"/>
                <a:gd name="connsiteX11" fmla="*/ 1897039 w 2808027"/>
                <a:gd name="connsiteY11" fmla="*/ 542499 h 1876680"/>
                <a:gd name="connsiteX12" fmla="*/ 1716206 w 2808027"/>
                <a:gd name="connsiteY12" fmla="*/ 98946 h 1876680"/>
                <a:gd name="connsiteX13" fmla="*/ 1392071 w 2808027"/>
                <a:gd name="connsiteY13" fmla="*/ 0 h 1876680"/>
                <a:gd name="connsiteX14" fmla="*/ 283191 w 2808027"/>
                <a:gd name="connsiteY14" fmla="*/ 180833 h 1876680"/>
                <a:gd name="connsiteX0" fmla="*/ 283191 w 2808027"/>
                <a:gd name="connsiteY0" fmla="*/ 180833 h 1880087"/>
                <a:gd name="connsiteX1" fmla="*/ 0 w 2808027"/>
                <a:gd name="connsiteY1" fmla="*/ 928048 h 1880087"/>
                <a:gd name="connsiteX2" fmla="*/ 1119115 w 2808027"/>
                <a:gd name="connsiteY2" fmla="*/ 1624084 h 1880087"/>
                <a:gd name="connsiteX3" fmla="*/ 2019868 w 2808027"/>
                <a:gd name="connsiteY3" fmla="*/ 1859508 h 1880087"/>
                <a:gd name="connsiteX4" fmla="*/ 1941394 w 2808027"/>
                <a:gd name="connsiteY4" fmla="*/ 1620672 h 1880087"/>
                <a:gd name="connsiteX5" fmla="*/ 2265528 w 2808027"/>
                <a:gd name="connsiteY5" fmla="*/ 1719618 h 1880087"/>
                <a:gd name="connsiteX6" fmla="*/ 2187053 w 2808027"/>
                <a:gd name="connsiteY6" fmla="*/ 1528549 h 1880087"/>
                <a:gd name="connsiteX7" fmla="*/ 2518012 w 2808027"/>
                <a:gd name="connsiteY7" fmla="*/ 1624084 h 1880087"/>
                <a:gd name="connsiteX8" fmla="*/ 2429301 w 2808027"/>
                <a:gd name="connsiteY8" fmla="*/ 1371600 h 1880087"/>
                <a:gd name="connsiteX9" fmla="*/ 2808027 w 2808027"/>
                <a:gd name="connsiteY9" fmla="*/ 1501254 h 1880087"/>
                <a:gd name="connsiteX10" fmla="*/ 2770495 w 2808027"/>
                <a:gd name="connsiteY10" fmla="*/ 1276066 h 1880087"/>
                <a:gd name="connsiteX11" fmla="*/ 1897039 w 2808027"/>
                <a:gd name="connsiteY11" fmla="*/ 542499 h 1880087"/>
                <a:gd name="connsiteX12" fmla="*/ 1716206 w 2808027"/>
                <a:gd name="connsiteY12" fmla="*/ 98946 h 1880087"/>
                <a:gd name="connsiteX13" fmla="*/ 1392071 w 2808027"/>
                <a:gd name="connsiteY13" fmla="*/ 0 h 1880087"/>
                <a:gd name="connsiteX14" fmla="*/ 283191 w 2808027"/>
                <a:gd name="connsiteY14" fmla="*/ 180833 h 1880087"/>
                <a:gd name="connsiteX0" fmla="*/ 283191 w 2808027"/>
                <a:gd name="connsiteY0" fmla="*/ 180833 h 1879404"/>
                <a:gd name="connsiteX1" fmla="*/ 0 w 2808027"/>
                <a:gd name="connsiteY1" fmla="*/ 928048 h 1879404"/>
                <a:gd name="connsiteX2" fmla="*/ 1125939 w 2808027"/>
                <a:gd name="connsiteY2" fmla="*/ 1613848 h 1879404"/>
                <a:gd name="connsiteX3" fmla="*/ 2019868 w 2808027"/>
                <a:gd name="connsiteY3" fmla="*/ 1859508 h 1879404"/>
                <a:gd name="connsiteX4" fmla="*/ 1941394 w 2808027"/>
                <a:gd name="connsiteY4" fmla="*/ 1620672 h 1879404"/>
                <a:gd name="connsiteX5" fmla="*/ 2265528 w 2808027"/>
                <a:gd name="connsiteY5" fmla="*/ 1719618 h 1879404"/>
                <a:gd name="connsiteX6" fmla="*/ 2187053 w 2808027"/>
                <a:gd name="connsiteY6" fmla="*/ 1528549 h 1879404"/>
                <a:gd name="connsiteX7" fmla="*/ 2518012 w 2808027"/>
                <a:gd name="connsiteY7" fmla="*/ 1624084 h 1879404"/>
                <a:gd name="connsiteX8" fmla="*/ 2429301 w 2808027"/>
                <a:gd name="connsiteY8" fmla="*/ 1371600 h 1879404"/>
                <a:gd name="connsiteX9" fmla="*/ 2808027 w 2808027"/>
                <a:gd name="connsiteY9" fmla="*/ 1501254 h 1879404"/>
                <a:gd name="connsiteX10" fmla="*/ 2770495 w 2808027"/>
                <a:gd name="connsiteY10" fmla="*/ 1276066 h 1879404"/>
                <a:gd name="connsiteX11" fmla="*/ 1897039 w 2808027"/>
                <a:gd name="connsiteY11" fmla="*/ 542499 h 1879404"/>
                <a:gd name="connsiteX12" fmla="*/ 1716206 w 2808027"/>
                <a:gd name="connsiteY12" fmla="*/ 98946 h 1879404"/>
                <a:gd name="connsiteX13" fmla="*/ 1392071 w 2808027"/>
                <a:gd name="connsiteY13" fmla="*/ 0 h 1879404"/>
                <a:gd name="connsiteX14" fmla="*/ 283191 w 2808027"/>
                <a:gd name="connsiteY14" fmla="*/ 180833 h 1879404"/>
                <a:gd name="connsiteX0" fmla="*/ 283191 w 2808027"/>
                <a:gd name="connsiteY0" fmla="*/ 180833 h 1879404"/>
                <a:gd name="connsiteX1" fmla="*/ 0 w 2808027"/>
                <a:gd name="connsiteY1" fmla="*/ 928048 h 1879404"/>
                <a:gd name="connsiteX2" fmla="*/ 1125939 w 2808027"/>
                <a:gd name="connsiteY2" fmla="*/ 1613848 h 1879404"/>
                <a:gd name="connsiteX3" fmla="*/ 2019868 w 2808027"/>
                <a:gd name="connsiteY3" fmla="*/ 1859508 h 1879404"/>
                <a:gd name="connsiteX4" fmla="*/ 1941394 w 2808027"/>
                <a:gd name="connsiteY4" fmla="*/ 1620672 h 1879404"/>
                <a:gd name="connsiteX5" fmla="*/ 2265528 w 2808027"/>
                <a:gd name="connsiteY5" fmla="*/ 1719618 h 1879404"/>
                <a:gd name="connsiteX6" fmla="*/ 2187053 w 2808027"/>
                <a:gd name="connsiteY6" fmla="*/ 1528549 h 1879404"/>
                <a:gd name="connsiteX7" fmla="*/ 2518012 w 2808027"/>
                <a:gd name="connsiteY7" fmla="*/ 1624084 h 1879404"/>
                <a:gd name="connsiteX8" fmla="*/ 2429301 w 2808027"/>
                <a:gd name="connsiteY8" fmla="*/ 1371600 h 1879404"/>
                <a:gd name="connsiteX9" fmla="*/ 2808027 w 2808027"/>
                <a:gd name="connsiteY9" fmla="*/ 1501254 h 1879404"/>
                <a:gd name="connsiteX10" fmla="*/ 2770495 w 2808027"/>
                <a:gd name="connsiteY10" fmla="*/ 1276066 h 1879404"/>
                <a:gd name="connsiteX11" fmla="*/ 1897039 w 2808027"/>
                <a:gd name="connsiteY11" fmla="*/ 542499 h 1879404"/>
                <a:gd name="connsiteX12" fmla="*/ 1716206 w 2808027"/>
                <a:gd name="connsiteY12" fmla="*/ 98946 h 1879404"/>
                <a:gd name="connsiteX13" fmla="*/ 1392071 w 2808027"/>
                <a:gd name="connsiteY13" fmla="*/ 0 h 1879404"/>
                <a:gd name="connsiteX14" fmla="*/ 283191 w 2808027"/>
                <a:gd name="connsiteY14" fmla="*/ 180833 h 1879404"/>
                <a:gd name="connsiteX0" fmla="*/ 283191 w 2808027"/>
                <a:gd name="connsiteY0" fmla="*/ 180833 h 1879198"/>
                <a:gd name="connsiteX1" fmla="*/ 0 w 2808027"/>
                <a:gd name="connsiteY1" fmla="*/ 928048 h 1879198"/>
                <a:gd name="connsiteX2" fmla="*/ 1125939 w 2808027"/>
                <a:gd name="connsiteY2" fmla="*/ 1613848 h 1879198"/>
                <a:gd name="connsiteX3" fmla="*/ 2019868 w 2808027"/>
                <a:gd name="connsiteY3" fmla="*/ 1859508 h 1879198"/>
                <a:gd name="connsiteX4" fmla="*/ 1941394 w 2808027"/>
                <a:gd name="connsiteY4" fmla="*/ 1620672 h 1879198"/>
                <a:gd name="connsiteX5" fmla="*/ 2265528 w 2808027"/>
                <a:gd name="connsiteY5" fmla="*/ 1719618 h 1879198"/>
                <a:gd name="connsiteX6" fmla="*/ 2187053 w 2808027"/>
                <a:gd name="connsiteY6" fmla="*/ 1528549 h 1879198"/>
                <a:gd name="connsiteX7" fmla="*/ 2518012 w 2808027"/>
                <a:gd name="connsiteY7" fmla="*/ 1624084 h 1879198"/>
                <a:gd name="connsiteX8" fmla="*/ 2429301 w 2808027"/>
                <a:gd name="connsiteY8" fmla="*/ 1371600 h 1879198"/>
                <a:gd name="connsiteX9" fmla="*/ 2808027 w 2808027"/>
                <a:gd name="connsiteY9" fmla="*/ 1501254 h 1879198"/>
                <a:gd name="connsiteX10" fmla="*/ 2770495 w 2808027"/>
                <a:gd name="connsiteY10" fmla="*/ 1276066 h 1879198"/>
                <a:gd name="connsiteX11" fmla="*/ 1897039 w 2808027"/>
                <a:gd name="connsiteY11" fmla="*/ 542499 h 1879198"/>
                <a:gd name="connsiteX12" fmla="*/ 1716206 w 2808027"/>
                <a:gd name="connsiteY12" fmla="*/ 98946 h 1879198"/>
                <a:gd name="connsiteX13" fmla="*/ 1392071 w 2808027"/>
                <a:gd name="connsiteY13" fmla="*/ 0 h 1879198"/>
                <a:gd name="connsiteX14" fmla="*/ 283191 w 2808027"/>
                <a:gd name="connsiteY14" fmla="*/ 180833 h 1879198"/>
                <a:gd name="connsiteX0" fmla="*/ 283191 w 2808027"/>
                <a:gd name="connsiteY0" fmla="*/ 180833 h 1879198"/>
                <a:gd name="connsiteX1" fmla="*/ 0 w 2808027"/>
                <a:gd name="connsiteY1" fmla="*/ 928048 h 1879198"/>
                <a:gd name="connsiteX2" fmla="*/ 1125939 w 2808027"/>
                <a:gd name="connsiteY2" fmla="*/ 1613848 h 1879198"/>
                <a:gd name="connsiteX3" fmla="*/ 2019868 w 2808027"/>
                <a:gd name="connsiteY3" fmla="*/ 1859508 h 1879198"/>
                <a:gd name="connsiteX4" fmla="*/ 1941394 w 2808027"/>
                <a:gd name="connsiteY4" fmla="*/ 1620672 h 1879198"/>
                <a:gd name="connsiteX5" fmla="*/ 2265528 w 2808027"/>
                <a:gd name="connsiteY5" fmla="*/ 1719618 h 1879198"/>
                <a:gd name="connsiteX6" fmla="*/ 2187053 w 2808027"/>
                <a:gd name="connsiteY6" fmla="*/ 1528549 h 1879198"/>
                <a:gd name="connsiteX7" fmla="*/ 2518012 w 2808027"/>
                <a:gd name="connsiteY7" fmla="*/ 1624084 h 1879198"/>
                <a:gd name="connsiteX8" fmla="*/ 2429301 w 2808027"/>
                <a:gd name="connsiteY8" fmla="*/ 1371600 h 1879198"/>
                <a:gd name="connsiteX9" fmla="*/ 2808027 w 2808027"/>
                <a:gd name="connsiteY9" fmla="*/ 1501254 h 1879198"/>
                <a:gd name="connsiteX10" fmla="*/ 2770495 w 2808027"/>
                <a:gd name="connsiteY10" fmla="*/ 1276066 h 1879198"/>
                <a:gd name="connsiteX11" fmla="*/ 1897039 w 2808027"/>
                <a:gd name="connsiteY11" fmla="*/ 542499 h 1879198"/>
                <a:gd name="connsiteX12" fmla="*/ 1716206 w 2808027"/>
                <a:gd name="connsiteY12" fmla="*/ 98946 h 1879198"/>
                <a:gd name="connsiteX13" fmla="*/ 1392071 w 2808027"/>
                <a:gd name="connsiteY13" fmla="*/ 0 h 1879198"/>
                <a:gd name="connsiteX14" fmla="*/ 283191 w 2808027"/>
                <a:gd name="connsiteY14" fmla="*/ 180833 h 1879198"/>
                <a:gd name="connsiteX0" fmla="*/ 283191 w 2808027"/>
                <a:gd name="connsiteY0" fmla="*/ 180833 h 1879198"/>
                <a:gd name="connsiteX1" fmla="*/ 0 w 2808027"/>
                <a:gd name="connsiteY1" fmla="*/ 928048 h 1879198"/>
                <a:gd name="connsiteX2" fmla="*/ 1125939 w 2808027"/>
                <a:gd name="connsiteY2" fmla="*/ 1613848 h 1879198"/>
                <a:gd name="connsiteX3" fmla="*/ 2019868 w 2808027"/>
                <a:gd name="connsiteY3" fmla="*/ 1859508 h 1879198"/>
                <a:gd name="connsiteX4" fmla="*/ 1941394 w 2808027"/>
                <a:gd name="connsiteY4" fmla="*/ 1620672 h 1879198"/>
                <a:gd name="connsiteX5" fmla="*/ 2265528 w 2808027"/>
                <a:gd name="connsiteY5" fmla="*/ 1719618 h 1879198"/>
                <a:gd name="connsiteX6" fmla="*/ 2187053 w 2808027"/>
                <a:gd name="connsiteY6" fmla="*/ 1528549 h 1879198"/>
                <a:gd name="connsiteX7" fmla="*/ 2518012 w 2808027"/>
                <a:gd name="connsiteY7" fmla="*/ 1624084 h 1879198"/>
                <a:gd name="connsiteX8" fmla="*/ 2429301 w 2808027"/>
                <a:gd name="connsiteY8" fmla="*/ 1371600 h 1879198"/>
                <a:gd name="connsiteX9" fmla="*/ 2808027 w 2808027"/>
                <a:gd name="connsiteY9" fmla="*/ 1501254 h 1879198"/>
                <a:gd name="connsiteX10" fmla="*/ 2770495 w 2808027"/>
                <a:gd name="connsiteY10" fmla="*/ 1276066 h 1879198"/>
                <a:gd name="connsiteX11" fmla="*/ 1897039 w 2808027"/>
                <a:gd name="connsiteY11" fmla="*/ 542499 h 1879198"/>
                <a:gd name="connsiteX12" fmla="*/ 1716206 w 2808027"/>
                <a:gd name="connsiteY12" fmla="*/ 98946 h 1879198"/>
                <a:gd name="connsiteX13" fmla="*/ 1392071 w 2808027"/>
                <a:gd name="connsiteY13" fmla="*/ 0 h 1879198"/>
                <a:gd name="connsiteX14" fmla="*/ 283191 w 2808027"/>
                <a:gd name="connsiteY14" fmla="*/ 180833 h 1879198"/>
                <a:gd name="connsiteX0" fmla="*/ 283191 w 2808027"/>
                <a:gd name="connsiteY0" fmla="*/ 180833 h 1879198"/>
                <a:gd name="connsiteX1" fmla="*/ 0 w 2808027"/>
                <a:gd name="connsiteY1" fmla="*/ 928048 h 1879198"/>
                <a:gd name="connsiteX2" fmla="*/ 1125939 w 2808027"/>
                <a:gd name="connsiteY2" fmla="*/ 1613848 h 1879198"/>
                <a:gd name="connsiteX3" fmla="*/ 2019868 w 2808027"/>
                <a:gd name="connsiteY3" fmla="*/ 1859508 h 1879198"/>
                <a:gd name="connsiteX4" fmla="*/ 1941394 w 2808027"/>
                <a:gd name="connsiteY4" fmla="*/ 1620672 h 1879198"/>
                <a:gd name="connsiteX5" fmla="*/ 2265528 w 2808027"/>
                <a:gd name="connsiteY5" fmla="*/ 1719618 h 1879198"/>
                <a:gd name="connsiteX6" fmla="*/ 2187053 w 2808027"/>
                <a:gd name="connsiteY6" fmla="*/ 1528549 h 1879198"/>
                <a:gd name="connsiteX7" fmla="*/ 2518012 w 2808027"/>
                <a:gd name="connsiteY7" fmla="*/ 1624084 h 1879198"/>
                <a:gd name="connsiteX8" fmla="*/ 2429301 w 2808027"/>
                <a:gd name="connsiteY8" fmla="*/ 1371600 h 1879198"/>
                <a:gd name="connsiteX9" fmla="*/ 2808027 w 2808027"/>
                <a:gd name="connsiteY9" fmla="*/ 1501254 h 1879198"/>
                <a:gd name="connsiteX10" fmla="*/ 2770495 w 2808027"/>
                <a:gd name="connsiteY10" fmla="*/ 1276066 h 1879198"/>
                <a:gd name="connsiteX11" fmla="*/ 1897039 w 2808027"/>
                <a:gd name="connsiteY11" fmla="*/ 542499 h 1879198"/>
                <a:gd name="connsiteX12" fmla="*/ 1716206 w 2808027"/>
                <a:gd name="connsiteY12" fmla="*/ 98946 h 1879198"/>
                <a:gd name="connsiteX13" fmla="*/ 1392071 w 2808027"/>
                <a:gd name="connsiteY13" fmla="*/ 0 h 1879198"/>
                <a:gd name="connsiteX14" fmla="*/ 283191 w 2808027"/>
                <a:gd name="connsiteY14" fmla="*/ 180833 h 1879198"/>
                <a:gd name="connsiteX0" fmla="*/ 283191 w 2808027"/>
                <a:gd name="connsiteY0" fmla="*/ 180833 h 1884987"/>
                <a:gd name="connsiteX1" fmla="*/ 0 w 2808027"/>
                <a:gd name="connsiteY1" fmla="*/ 928048 h 1884987"/>
                <a:gd name="connsiteX2" fmla="*/ 1125939 w 2808027"/>
                <a:gd name="connsiteY2" fmla="*/ 1613848 h 1884987"/>
                <a:gd name="connsiteX3" fmla="*/ 2019868 w 2808027"/>
                <a:gd name="connsiteY3" fmla="*/ 1859508 h 1884987"/>
                <a:gd name="connsiteX4" fmla="*/ 1941394 w 2808027"/>
                <a:gd name="connsiteY4" fmla="*/ 1620672 h 1884987"/>
                <a:gd name="connsiteX5" fmla="*/ 2265528 w 2808027"/>
                <a:gd name="connsiteY5" fmla="*/ 1719618 h 1884987"/>
                <a:gd name="connsiteX6" fmla="*/ 2187053 w 2808027"/>
                <a:gd name="connsiteY6" fmla="*/ 1528549 h 1884987"/>
                <a:gd name="connsiteX7" fmla="*/ 2518012 w 2808027"/>
                <a:gd name="connsiteY7" fmla="*/ 1624084 h 1884987"/>
                <a:gd name="connsiteX8" fmla="*/ 2429301 w 2808027"/>
                <a:gd name="connsiteY8" fmla="*/ 1371600 h 1884987"/>
                <a:gd name="connsiteX9" fmla="*/ 2808027 w 2808027"/>
                <a:gd name="connsiteY9" fmla="*/ 1501254 h 1884987"/>
                <a:gd name="connsiteX10" fmla="*/ 2770495 w 2808027"/>
                <a:gd name="connsiteY10" fmla="*/ 1276066 h 1884987"/>
                <a:gd name="connsiteX11" fmla="*/ 1897039 w 2808027"/>
                <a:gd name="connsiteY11" fmla="*/ 542499 h 1884987"/>
                <a:gd name="connsiteX12" fmla="*/ 1716206 w 2808027"/>
                <a:gd name="connsiteY12" fmla="*/ 98946 h 1884987"/>
                <a:gd name="connsiteX13" fmla="*/ 1392071 w 2808027"/>
                <a:gd name="connsiteY13" fmla="*/ 0 h 1884987"/>
                <a:gd name="connsiteX14" fmla="*/ 283191 w 2808027"/>
                <a:gd name="connsiteY14" fmla="*/ 180833 h 1884987"/>
                <a:gd name="connsiteX0" fmla="*/ 283191 w 2808027"/>
                <a:gd name="connsiteY0" fmla="*/ 180833 h 1884987"/>
                <a:gd name="connsiteX1" fmla="*/ 0 w 2808027"/>
                <a:gd name="connsiteY1" fmla="*/ 928048 h 1884987"/>
                <a:gd name="connsiteX2" fmla="*/ 1125939 w 2808027"/>
                <a:gd name="connsiteY2" fmla="*/ 1613848 h 1884987"/>
                <a:gd name="connsiteX3" fmla="*/ 2019868 w 2808027"/>
                <a:gd name="connsiteY3" fmla="*/ 1859508 h 1884987"/>
                <a:gd name="connsiteX4" fmla="*/ 1941394 w 2808027"/>
                <a:gd name="connsiteY4" fmla="*/ 1620672 h 1884987"/>
                <a:gd name="connsiteX5" fmla="*/ 2265528 w 2808027"/>
                <a:gd name="connsiteY5" fmla="*/ 1719618 h 1884987"/>
                <a:gd name="connsiteX6" fmla="*/ 2187053 w 2808027"/>
                <a:gd name="connsiteY6" fmla="*/ 1528549 h 1884987"/>
                <a:gd name="connsiteX7" fmla="*/ 2518012 w 2808027"/>
                <a:gd name="connsiteY7" fmla="*/ 1624084 h 1884987"/>
                <a:gd name="connsiteX8" fmla="*/ 2429301 w 2808027"/>
                <a:gd name="connsiteY8" fmla="*/ 1371600 h 1884987"/>
                <a:gd name="connsiteX9" fmla="*/ 2808027 w 2808027"/>
                <a:gd name="connsiteY9" fmla="*/ 1501254 h 1884987"/>
                <a:gd name="connsiteX10" fmla="*/ 2770495 w 2808027"/>
                <a:gd name="connsiteY10" fmla="*/ 1276066 h 1884987"/>
                <a:gd name="connsiteX11" fmla="*/ 1897039 w 2808027"/>
                <a:gd name="connsiteY11" fmla="*/ 542499 h 1884987"/>
                <a:gd name="connsiteX12" fmla="*/ 1716206 w 2808027"/>
                <a:gd name="connsiteY12" fmla="*/ 98946 h 1884987"/>
                <a:gd name="connsiteX13" fmla="*/ 1392071 w 2808027"/>
                <a:gd name="connsiteY13" fmla="*/ 0 h 1884987"/>
                <a:gd name="connsiteX14" fmla="*/ 283191 w 2808027"/>
                <a:gd name="connsiteY14" fmla="*/ 180833 h 1884987"/>
                <a:gd name="connsiteX0" fmla="*/ 283191 w 2808027"/>
                <a:gd name="connsiteY0" fmla="*/ 180833 h 1884987"/>
                <a:gd name="connsiteX1" fmla="*/ 0 w 2808027"/>
                <a:gd name="connsiteY1" fmla="*/ 928048 h 1884987"/>
                <a:gd name="connsiteX2" fmla="*/ 1125939 w 2808027"/>
                <a:gd name="connsiteY2" fmla="*/ 1613848 h 1884987"/>
                <a:gd name="connsiteX3" fmla="*/ 2019868 w 2808027"/>
                <a:gd name="connsiteY3" fmla="*/ 1859508 h 1884987"/>
                <a:gd name="connsiteX4" fmla="*/ 1941394 w 2808027"/>
                <a:gd name="connsiteY4" fmla="*/ 1620672 h 1884987"/>
                <a:gd name="connsiteX5" fmla="*/ 2265528 w 2808027"/>
                <a:gd name="connsiteY5" fmla="*/ 1719618 h 1884987"/>
                <a:gd name="connsiteX6" fmla="*/ 2187053 w 2808027"/>
                <a:gd name="connsiteY6" fmla="*/ 1528549 h 1884987"/>
                <a:gd name="connsiteX7" fmla="*/ 2518012 w 2808027"/>
                <a:gd name="connsiteY7" fmla="*/ 1624084 h 1884987"/>
                <a:gd name="connsiteX8" fmla="*/ 2429301 w 2808027"/>
                <a:gd name="connsiteY8" fmla="*/ 1371600 h 1884987"/>
                <a:gd name="connsiteX9" fmla="*/ 2808027 w 2808027"/>
                <a:gd name="connsiteY9" fmla="*/ 1501254 h 1884987"/>
                <a:gd name="connsiteX10" fmla="*/ 2770495 w 2808027"/>
                <a:gd name="connsiteY10" fmla="*/ 1276066 h 1884987"/>
                <a:gd name="connsiteX11" fmla="*/ 1897039 w 2808027"/>
                <a:gd name="connsiteY11" fmla="*/ 542499 h 1884987"/>
                <a:gd name="connsiteX12" fmla="*/ 1716206 w 2808027"/>
                <a:gd name="connsiteY12" fmla="*/ 98946 h 1884987"/>
                <a:gd name="connsiteX13" fmla="*/ 1392071 w 2808027"/>
                <a:gd name="connsiteY13" fmla="*/ 0 h 1884987"/>
                <a:gd name="connsiteX14" fmla="*/ 283191 w 2808027"/>
                <a:gd name="connsiteY14" fmla="*/ 180833 h 1884987"/>
                <a:gd name="connsiteX0" fmla="*/ 283191 w 2808027"/>
                <a:gd name="connsiteY0" fmla="*/ 180833 h 1884987"/>
                <a:gd name="connsiteX1" fmla="*/ 0 w 2808027"/>
                <a:gd name="connsiteY1" fmla="*/ 928048 h 1884987"/>
                <a:gd name="connsiteX2" fmla="*/ 1125939 w 2808027"/>
                <a:gd name="connsiteY2" fmla="*/ 1613848 h 1884987"/>
                <a:gd name="connsiteX3" fmla="*/ 2019868 w 2808027"/>
                <a:gd name="connsiteY3" fmla="*/ 1859508 h 1884987"/>
                <a:gd name="connsiteX4" fmla="*/ 1941394 w 2808027"/>
                <a:gd name="connsiteY4" fmla="*/ 1620672 h 1884987"/>
                <a:gd name="connsiteX5" fmla="*/ 2265528 w 2808027"/>
                <a:gd name="connsiteY5" fmla="*/ 1719618 h 1884987"/>
                <a:gd name="connsiteX6" fmla="*/ 2187053 w 2808027"/>
                <a:gd name="connsiteY6" fmla="*/ 1528549 h 1884987"/>
                <a:gd name="connsiteX7" fmla="*/ 2518012 w 2808027"/>
                <a:gd name="connsiteY7" fmla="*/ 1624084 h 1884987"/>
                <a:gd name="connsiteX8" fmla="*/ 2429301 w 2808027"/>
                <a:gd name="connsiteY8" fmla="*/ 1371600 h 1884987"/>
                <a:gd name="connsiteX9" fmla="*/ 2808027 w 2808027"/>
                <a:gd name="connsiteY9" fmla="*/ 1501254 h 1884987"/>
                <a:gd name="connsiteX10" fmla="*/ 2770495 w 2808027"/>
                <a:gd name="connsiteY10" fmla="*/ 1276066 h 1884987"/>
                <a:gd name="connsiteX11" fmla="*/ 1897039 w 2808027"/>
                <a:gd name="connsiteY11" fmla="*/ 542499 h 1884987"/>
                <a:gd name="connsiteX12" fmla="*/ 1716206 w 2808027"/>
                <a:gd name="connsiteY12" fmla="*/ 98946 h 1884987"/>
                <a:gd name="connsiteX13" fmla="*/ 1392071 w 2808027"/>
                <a:gd name="connsiteY13" fmla="*/ 0 h 1884987"/>
                <a:gd name="connsiteX14" fmla="*/ 283191 w 2808027"/>
                <a:gd name="connsiteY14" fmla="*/ 180833 h 1884987"/>
                <a:gd name="connsiteX0" fmla="*/ 283191 w 2808027"/>
                <a:gd name="connsiteY0" fmla="*/ 180833 h 1884987"/>
                <a:gd name="connsiteX1" fmla="*/ 0 w 2808027"/>
                <a:gd name="connsiteY1" fmla="*/ 928048 h 1884987"/>
                <a:gd name="connsiteX2" fmla="*/ 1125939 w 2808027"/>
                <a:gd name="connsiteY2" fmla="*/ 1613848 h 1884987"/>
                <a:gd name="connsiteX3" fmla="*/ 2019868 w 2808027"/>
                <a:gd name="connsiteY3" fmla="*/ 1859508 h 1884987"/>
                <a:gd name="connsiteX4" fmla="*/ 1941394 w 2808027"/>
                <a:gd name="connsiteY4" fmla="*/ 1620672 h 1884987"/>
                <a:gd name="connsiteX5" fmla="*/ 2265528 w 2808027"/>
                <a:gd name="connsiteY5" fmla="*/ 1719618 h 1884987"/>
                <a:gd name="connsiteX6" fmla="*/ 2187053 w 2808027"/>
                <a:gd name="connsiteY6" fmla="*/ 1528549 h 1884987"/>
                <a:gd name="connsiteX7" fmla="*/ 2518012 w 2808027"/>
                <a:gd name="connsiteY7" fmla="*/ 1624084 h 1884987"/>
                <a:gd name="connsiteX8" fmla="*/ 2429301 w 2808027"/>
                <a:gd name="connsiteY8" fmla="*/ 1371600 h 1884987"/>
                <a:gd name="connsiteX9" fmla="*/ 2808027 w 2808027"/>
                <a:gd name="connsiteY9" fmla="*/ 1501254 h 1884987"/>
                <a:gd name="connsiteX10" fmla="*/ 2770495 w 2808027"/>
                <a:gd name="connsiteY10" fmla="*/ 1276066 h 1884987"/>
                <a:gd name="connsiteX11" fmla="*/ 1897039 w 2808027"/>
                <a:gd name="connsiteY11" fmla="*/ 542499 h 1884987"/>
                <a:gd name="connsiteX12" fmla="*/ 1716206 w 2808027"/>
                <a:gd name="connsiteY12" fmla="*/ 98946 h 1884987"/>
                <a:gd name="connsiteX13" fmla="*/ 1392071 w 2808027"/>
                <a:gd name="connsiteY13" fmla="*/ 0 h 1884987"/>
                <a:gd name="connsiteX14" fmla="*/ 283191 w 2808027"/>
                <a:gd name="connsiteY14" fmla="*/ 180833 h 1884987"/>
                <a:gd name="connsiteX0" fmla="*/ 283191 w 2808027"/>
                <a:gd name="connsiteY0" fmla="*/ 180833 h 1884987"/>
                <a:gd name="connsiteX1" fmla="*/ 0 w 2808027"/>
                <a:gd name="connsiteY1" fmla="*/ 928048 h 1884987"/>
                <a:gd name="connsiteX2" fmla="*/ 1125939 w 2808027"/>
                <a:gd name="connsiteY2" fmla="*/ 1613848 h 1884987"/>
                <a:gd name="connsiteX3" fmla="*/ 2019868 w 2808027"/>
                <a:gd name="connsiteY3" fmla="*/ 1859508 h 1884987"/>
                <a:gd name="connsiteX4" fmla="*/ 1941394 w 2808027"/>
                <a:gd name="connsiteY4" fmla="*/ 1620672 h 1884987"/>
                <a:gd name="connsiteX5" fmla="*/ 2265528 w 2808027"/>
                <a:gd name="connsiteY5" fmla="*/ 1719618 h 1884987"/>
                <a:gd name="connsiteX6" fmla="*/ 2187053 w 2808027"/>
                <a:gd name="connsiteY6" fmla="*/ 1528549 h 1884987"/>
                <a:gd name="connsiteX7" fmla="*/ 2518012 w 2808027"/>
                <a:gd name="connsiteY7" fmla="*/ 1624084 h 1884987"/>
                <a:gd name="connsiteX8" fmla="*/ 2429301 w 2808027"/>
                <a:gd name="connsiteY8" fmla="*/ 1371600 h 1884987"/>
                <a:gd name="connsiteX9" fmla="*/ 2808027 w 2808027"/>
                <a:gd name="connsiteY9" fmla="*/ 1501254 h 1884987"/>
                <a:gd name="connsiteX10" fmla="*/ 2770495 w 2808027"/>
                <a:gd name="connsiteY10" fmla="*/ 1276066 h 1884987"/>
                <a:gd name="connsiteX11" fmla="*/ 1897039 w 2808027"/>
                <a:gd name="connsiteY11" fmla="*/ 542499 h 1884987"/>
                <a:gd name="connsiteX12" fmla="*/ 1716206 w 2808027"/>
                <a:gd name="connsiteY12" fmla="*/ 98946 h 1884987"/>
                <a:gd name="connsiteX13" fmla="*/ 1392071 w 2808027"/>
                <a:gd name="connsiteY13" fmla="*/ 0 h 1884987"/>
                <a:gd name="connsiteX14" fmla="*/ 283191 w 2808027"/>
                <a:gd name="connsiteY14" fmla="*/ 180833 h 1884987"/>
                <a:gd name="connsiteX0" fmla="*/ 283191 w 2808027"/>
                <a:gd name="connsiteY0" fmla="*/ 180833 h 1884987"/>
                <a:gd name="connsiteX1" fmla="*/ 0 w 2808027"/>
                <a:gd name="connsiteY1" fmla="*/ 928048 h 1884987"/>
                <a:gd name="connsiteX2" fmla="*/ 1125939 w 2808027"/>
                <a:gd name="connsiteY2" fmla="*/ 1613848 h 1884987"/>
                <a:gd name="connsiteX3" fmla="*/ 2019868 w 2808027"/>
                <a:gd name="connsiteY3" fmla="*/ 1859508 h 1884987"/>
                <a:gd name="connsiteX4" fmla="*/ 1941394 w 2808027"/>
                <a:gd name="connsiteY4" fmla="*/ 1620672 h 1884987"/>
                <a:gd name="connsiteX5" fmla="*/ 2265528 w 2808027"/>
                <a:gd name="connsiteY5" fmla="*/ 1719618 h 1884987"/>
                <a:gd name="connsiteX6" fmla="*/ 2187053 w 2808027"/>
                <a:gd name="connsiteY6" fmla="*/ 1528549 h 1884987"/>
                <a:gd name="connsiteX7" fmla="*/ 2518012 w 2808027"/>
                <a:gd name="connsiteY7" fmla="*/ 1624084 h 1884987"/>
                <a:gd name="connsiteX8" fmla="*/ 2429301 w 2808027"/>
                <a:gd name="connsiteY8" fmla="*/ 1371600 h 1884987"/>
                <a:gd name="connsiteX9" fmla="*/ 2808027 w 2808027"/>
                <a:gd name="connsiteY9" fmla="*/ 1501254 h 1884987"/>
                <a:gd name="connsiteX10" fmla="*/ 2770495 w 2808027"/>
                <a:gd name="connsiteY10" fmla="*/ 1276066 h 1884987"/>
                <a:gd name="connsiteX11" fmla="*/ 1897039 w 2808027"/>
                <a:gd name="connsiteY11" fmla="*/ 542499 h 1884987"/>
                <a:gd name="connsiteX12" fmla="*/ 1716206 w 2808027"/>
                <a:gd name="connsiteY12" fmla="*/ 98946 h 1884987"/>
                <a:gd name="connsiteX13" fmla="*/ 1392071 w 2808027"/>
                <a:gd name="connsiteY13" fmla="*/ 0 h 1884987"/>
                <a:gd name="connsiteX14" fmla="*/ 283191 w 2808027"/>
                <a:gd name="connsiteY14" fmla="*/ 180833 h 1884987"/>
                <a:gd name="connsiteX0" fmla="*/ 283191 w 2808027"/>
                <a:gd name="connsiteY0" fmla="*/ 180833 h 1884987"/>
                <a:gd name="connsiteX1" fmla="*/ 0 w 2808027"/>
                <a:gd name="connsiteY1" fmla="*/ 928048 h 1884987"/>
                <a:gd name="connsiteX2" fmla="*/ 1125939 w 2808027"/>
                <a:gd name="connsiteY2" fmla="*/ 1613848 h 1884987"/>
                <a:gd name="connsiteX3" fmla="*/ 2019868 w 2808027"/>
                <a:gd name="connsiteY3" fmla="*/ 1859508 h 1884987"/>
                <a:gd name="connsiteX4" fmla="*/ 1941394 w 2808027"/>
                <a:gd name="connsiteY4" fmla="*/ 1620672 h 1884987"/>
                <a:gd name="connsiteX5" fmla="*/ 2265528 w 2808027"/>
                <a:gd name="connsiteY5" fmla="*/ 1719618 h 1884987"/>
                <a:gd name="connsiteX6" fmla="*/ 2187053 w 2808027"/>
                <a:gd name="connsiteY6" fmla="*/ 1528549 h 1884987"/>
                <a:gd name="connsiteX7" fmla="*/ 2518012 w 2808027"/>
                <a:gd name="connsiteY7" fmla="*/ 1624084 h 1884987"/>
                <a:gd name="connsiteX8" fmla="*/ 2429301 w 2808027"/>
                <a:gd name="connsiteY8" fmla="*/ 1371600 h 1884987"/>
                <a:gd name="connsiteX9" fmla="*/ 2808027 w 2808027"/>
                <a:gd name="connsiteY9" fmla="*/ 1501254 h 1884987"/>
                <a:gd name="connsiteX10" fmla="*/ 2770495 w 2808027"/>
                <a:gd name="connsiteY10" fmla="*/ 1276066 h 1884987"/>
                <a:gd name="connsiteX11" fmla="*/ 1897039 w 2808027"/>
                <a:gd name="connsiteY11" fmla="*/ 542499 h 1884987"/>
                <a:gd name="connsiteX12" fmla="*/ 1716206 w 2808027"/>
                <a:gd name="connsiteY12" fmla="*/ 98946 h 1884987"/>
                <a:gd name="connsiteX13" fmla="*/ 1392071 w 2808027"/>
                <a:gd name="connsiteY13" fmla="*/ 0 h 1884987"/>
                <a:gd name="connsiteX14" fmla="*/ 283191 w 2808027"/>
                <a:gd name="connsiteY14" fmla="*/ 180833 h 1884987"/>
                <a:gd name="connsiteX0" fmla="*/ 283191 w 2808027"/>
                <a:gd name="connsiteY0" fmla="*/ 180833 h 1884987"/>
                <a:gd name="connsiteX1" fmla="*/ 0 w 2808027"/>
                <a:gd name="connsiteY1" fmla="*/ 928048 h 1884987"/>
                <a:gd name="connsiteX2" fmla="*/ 1125939 w 2808027"/>
                <a:gd name="connsiteY2" fmla="*/ 1613848 h 1884987"/>
                <a:gd name="connsiteX3" fmla="*/ 2019868 w 2808027"/>
                <a:gd name="connsiteY3" fmla="*/ 1859508 h 1884987"/>
                <a:gd name="connsiteX4" fmla="*/ 1941394 w 2808027"/>
                <a:gd name="connsiteY4" fmla="*/ 1620672 h 1884987"/>
                <a:gd name="connsiteX5" fmla="*/ 2265528 w 2808027"/>
                <a:gd name="connsiteY5" fmla="*/ 1719618 h 1884987"/>
                <a:gd name="connsiteX6" fmla="*/ 2187053 w 2808027"/>
                <a:gd name="connsiteY6" fmla="*/ 1528549 h 1884987"/>
                <a:gd name="connsiteX7" fmla="*/ 2518012 w 2808027"/>
                <a:gd name="connsiteY7" fmla="*/ 1624084 h 1884987"/>
                <a:gd name="connsiteX8" fmla="*/ 2429301 w 2808027"/>
                <a:gd name="connsiteY8" fmla="*/ 1371600 h 1884987"/>
                <a:gd name="connsiteX9" fmla="*/ 2808027 w 2808027"/>
                <a:gd name="connsiteY9" fmla="*/ 1501254 h 1884987"/>
                <a:gd name="connsiteX10" fmla="*/ 2770495 w 2808027"/>
                <a:gd name="connsiteY10" fmla="*/ 1276066 h 1884987"/>
                <a:gd name="connsiteX11" fmla="*/ 1897039 w 2808027"/>
                <a:gd name="connsiteY11" fmla="*/ 542499 h 1884987"/>
                <a:gd name="connsiteX12" fmla="*/ 1716206 w 2808027"/>
                <a:gd name="connsiteY12" fmla="*/ 98946 h 1884987"/>
                <a:gd name="connsiteX13" fmla="*/ 1392071 w 2808027"/>
                <a:gd name="connsiteY13" fmla="*/ 0 h 1884987"/>
                <a:gd name="connsiteX14" fmla="*/ 283191 w 2808027"/>
                <a:gd name="connsiteY14" fmla="*/ 180833 h 1884987"/>
                <a:gd name="connsiteX0" fmla="*/ 283191 w 2808027"/>
                <a:gd name="connsiteY0" fmla="*/ 180833 h 1884987"/>
                <a:gd name="connsiteX1" fmla="*/ 0 w 2808027"/>
                <a:gd name="connsiteY1" fmla="*/ 928048 h 1884987"/>
                <a:gd name="connsiteX2" fmla="*/ 1125939 w 2808027"/>
                <a:gd name="connsiteY2" fmla="*/ 1613848 h 1884987"/>
                <a:gd name="connsiteX3" fmla="*/ 2019868 w 2808027"/>
                <a:gd name="connsiteY3" fmla="*/ 1859508 h 1884987"/>
                <a:gd name="connsiteX4" fmla="*/ 1941394 w 2808027"/>
                <a:gd name="connsiteY4" fmla="*/ 1620672 h 1884987"/>
                <a:gd name="connsiteX5" fmla="*/ 2265528 w 2808027"/>
                <a:gd name="connsiteY5" fmla="*/ 1719618 h 1884987"/>
                <a:gd name="connsiteX6" fmla="*/ 2187053 w 2808027"/>
                <a:gd name="connsiteY6" fmla="*/ 1528549 h 1884987"/>
                <a:gd name="connsiteX7" fmla="*/ 2518012 w 2808027"/>
                <a:gd name="connsiteY7" fmla="*/ 1624084 h 1884987"/>
                <a:gd name="connsiteX8" fmla="*/ 2429301 w 2808027"/>
                <a:gd name="connsiteY8" fmla="*/ 1371600 h 1884987"/>
                <a:gd name="connsiteX9" fmla="*/ 2808027 w 2808027"/>
                <a:gd name="connsiteY9" fmla="*/ 1501254 h 1884987"/>
                <a:gd name="connsiteX10" fmla="*/ 2770495 w 2808027"/>
                <a:gd name="connsiteY10" fmla="*/ 1276066 h 1884987"/>
                <a:gd name="connsiteX11" fmla="*/ 1897039 w 2808027"/>
                <a:gd name="connsiteY11" fmla="*/ 542499 h 1884987"/>
                <a:gd name="connsiteX12" fmla="*/ 1716206 w 2808027"/>
                <a:gd name="connsiteY12" fmla="*/ 98946 h 1884987"/>
                <a:gd name="connsiteX13" fmla="*/ 1392071 w 2808027"/>
                <a:gd name="connsiteY13" fmla="*/ 0 h 1884987"/>
                <a:gd name="connsiteX14" fmla="*/ 283191 w 2808027"/>
                <a:gd name="connsiteY14" fmla="*/ 180833 h 1884987"/>
                <a:gd name="connsiteX0" fmla="*/ 283191 w 2808027"/>
                <a:gd name="connsiteY0" fmla="*/ 180833 h 1884987"/>
                <a:gd name="connsiteX1" fmla="*/ 0 w 2808027"/>
                <a:gd name="connsiteY1" fmla="*/ 928048 h 1884987"/>
                <a:gd name="connsiteX2" fmla="*/ 1125939 w 2808027"/>
                <a:gd name="connsiteY2" fmla="*/ 1613848 h 1884987"/>
                <a:gd name="connsiteX3" fmla="*/ 2019868 w 2808027"/>
                <a:gd name="connsiteY3" fmla="*/ 1859508 h 1884987"/>
                <a:gd name="connsiteX4" fmla="*/ 1941394 w 2808027"/>
                <a:gd name="connsiteY4" fmla="*/ 1620672 h 1884987"/>
                <a:gd name="connsiteX5" fmla="*/ 2265528 w 2808027"/>
                <a:gd name="connsiteY5" fmla="*/ 1719618 h 1884987"/>
                <a:gd name="connsiteX6" fmla="*/ 2187053 w 2808027"/>
                <a:gd name="connsiteY6" fmla="*/ 1528549 h 1884987"/>
                <a:gd name="connsiteX7" fmla="*/ 2518012 w 2808027"/>
                <a:gd name="connsiteY7" fmla="*/ 1624084 h 1884987"/>
                <a:gd name="connsiteX8" fmla="*/ 2429301 w 2808027"/>
                <a:gd name="connsiteY8" fmla="*/ 1371600 h 1884987"/>
                <a:gd name="connsiteX9" fmla="*/ 2808027 w 2808027"/>
                <a:gd name="connsiteY9" fmla="*/ 1501254 h 1884987"/>
                <a:gd name="connsiteX10" fmla="*/ 2770495 w 2808027"/>
                <a:gd name="connsiteY10" fmla="*/ 1276066 h 1884987"/>
                <a:gd name="connsiteX11" fmla="*/ 1897039 w 2808027"/>
                <a:gd name="connsiteY11" fmla="*/ 542499 h 1884987"/>
                <a:gd name="connsiteX12" fmla="*/ 1716206 w 2808027"/>
                <a:gd name="connsiteY12" fmla="*/ 98946 h 1884987"/>
                <a:gd name="connsiteX13" fmla="*/ 1392071 w 2808027"/>
                <a:gd name="connsiteY13" fmla="*/ 0 h 1884987"/>
                <a:gd name="connsiteX14" fmla="*/ 283191 w 2808027"/>
                <a:gd name="connsiteY14" fmla="*/ 180833 h 1884987"/>
                <a:gd name="connsiteX0" fmla="*/ 283191 w 2808027"/>
                <a:gd name="connsiteY0" fmla="*/ 180833 h 1884987"/>
                <a:gd name="connsiteX1" fmla="*/ 0 w 2808027"/>
                <a:gd name="connsiteY1" fmla="*/ 928048 h 1884987"/>
                <a:gd name="connsiteX2" fmla="*/ 1125939 w 2808027"/>
                <a:gd name="connsiteY2" fmla="*/ 1613848 h 1884987"/>
                <a:gd name="connsiteX3" fmla="*/ 2019868 w 2808027"/>
                <a:gd name="connsiteY3" fmla="*/ 1859508 h 1884987"/>
                <a:gd name="connsiteX4" fmla="*/ 1941394 w 2808027"/>
                <a:gd name="connsiteY4" fmla="*/ 1620672 h 1884987"/>
                <a:gd name="connsiteX5" fmla="*/ 2265528 w 2808027"/>
                <a:gd name="connsiteY5" fmla="*/ 1719618 h 1884987"/>
                <a:gd name="connsiteX6" fmla="*/ 2187053 w 2808027"/>
                <a:gd name="connsiteY6" fmla="*/ 1528549 h 1884987"/>
                <a:gd name="connsiteX7" fmla="*/ 2518012 w 2808027"/>
                <a:gd name="connsiteY7" fmla="*/ 1624084 h 1884987"/>
                <a:gd name="connsiteX8" fmla="*/ 2429301 w 2808027"/>
                <a:gd name="connsiteY8" fmla="*/ 1371600 h 1884987"/>
                <a:gd name="connsiteX9" fmla="*/ 2808027 w 2808027"/>
                <a:gd name="connsiteY9" fmla="*/ 1501254 h 1884987"/>
                <a:gd name="connsiteX10" fmla="*/ 2770495 w 2808027"/>
                <a:gd name="connsiteY10" fmla="*/ 1276066 h 1884987"/>
                <a:gd name="connsiteX11" fmla="*/ 1897039 w 2808027"/>
                <a:gd name="connsiteY11" fmla="*/ 542499 h 1884987"/>
                <a:gd name="connsiteX12" fmla="*/ 1716206 w 2808027"/>
                <a:gd name="connsiteY12" fmla="*/ 98946 h 1884987"/>
                <a:gd name="connsiteX13" fmla="*/ 1392071 w 2808027"/>
                <a:gd name="connsiteY13" fmla="*/ 0 h 1884987"/>
                <a:gd name="connsiteX14" fmla="*/ 283191 w 2808027"/>
                <a:gd name="connsiteY14" fmla="*/ 180833 h 1884987"/>
                <a:gd name="connsiteX0" fmla="*/ 283191 w 2808027"/>
                <a:gd name="connsiteY0" fmla="*/ 180833 h 1884987"/>
                <a:gd name="connsiteX1" fmla="*/ 0 w 2808027"/>
                <a:gd name="connsiteY1" fmla="*/ 928048 h 1884987"/>
                <a:gd name="connsiteX2" fmla="*/ 1125939 w 2808027"/>
                <a:gd name="connsiteY2" fmla="*/ 1613848 h 1884987"/>
                <a:gd name="connsiteX3" fmla="*/ 2019868 w 2808027"/>
                <a:gd name="connsiteY3" fmla="*/ 1859508 h 1884987"/>
                <a:gd name="connsiteX4" fmla="*/ 1941394 w 2808027"/>
                <a:gd name="connsiteY4" fmla="*/ 1620672 h 1884987"/>
                <a:gd name="connsiteX5" fmla="*/ 2265528 w 2808027"/>
                <a:gd name="connsiteY5" fmla="*/ 1719618 h 1884987"/>
                <a:gd name="connsiteX6" fmla="*/ 2187053 w 2808027"/>
                <a:gd name="connsiteY6" fmla="*/ 1528549 h 1884987"/>
                <a:gd name="connsiteX7" fmla="*/ 2518012 w 2808027"/>
                <a:gd name="connsiteY7" fmla="*/ 1624084 h 1884987"/>
                <a:gd name="connsiteX8" fmla="*/ 2429301 w 2808027"/>
                <a:gd name="connsiteY8" fmla="*/ 1371600 h 1884987"/>
                <a:gd name="connsiteX9" fmla="*/ 2808027 w 2808027"/>
                <a:gd name="connsiteY9" fmla="*/ 1501254 h 1884987"/>
                <a:gd name="connsiteX10" fmla="*/ 2770495 w 2808027"/>
                <a:gd name="connsiteY10" fmla="*/ 1276066 h 1884987"/>
                <a:gd name="connsiteX11" fmla="*/ 1897039 w 2808027"/>
                <a:gd name="connsiteY11" fmla="*/ 542499 h 1884987"/>
                <a:gd name="connsiteX12" fmla="*/ 1716206 w 2808027"/>
                <a:gd name="connsiteY12" fmla="*/ 98946 h 1884987"/>
                <a:gd name="connsiteX13" fmla="*/ 1392071 w 2808027"/>
                <a:gd name="connsiteY13" fmla="*/ 0 h 1884987"/>
                <a:gd name="connsiteX14" fmla="*/ 283191 w 2808027"/>
                <a:gd name="connsiteY14" fmla="*/ 180833 h 1884987"/>
                <a:gd name="connsiteX0" fmla="*/ 283191 w 2808027"/>
                <a:gd name="connsiteY0" fmla="*/ 180833 h 1884987"/>
                <a:gd name="connsiteX1" fmla="*/ 0 w 2808027"/>
                <a:gd name="connsiteY1" fmla="*/ 928048 h 1884987"/>
                <a:gd name="connsiteX2" fmla="*/ 1125939 w 2808027"/>
                <a:gd name="connsiteY2" fmla="*/ 1613848 h 1884987"/>
                <a:gd name="connsiteX3" fmla="*/ 2019868 w 2808027"/>
                <a:gd name="connsiteY3" fmla="*/ 1859508 h 1884987"/>
                <a:gd name="connsiteX4" fmla="*/ 1941394 w 2808027"/>
                <a:gd name="connsiteY4" fmla="*/ 1620672 h 1884987"/>
                <a:gd name="connsiteX5" fmla="*/ 2265528 w 2808027"/>
                <a:gd name="connsiteY5" fmla="*/ 1719618 h 1884987"/>
                <a:gd name="connsiteX6" fmla="*/ 2187053 w 2808027"/>
                <a:gd name="connsiteY6" fmla="*/ 1528549 h 1884987"/>
                <a:gd name="connsiteX7" fmla="*/ 2518012 w 2808027"/>
                <a:gd name="connsiteY7" fmla="*/ 1624084 h 1884987"/>
                <a:gd name="connsiteX8" fmla="*/ 2429301 w 2808027"/>
                <a:gd name="connsiteY8" fmla="*/ 1371600 h 1884987"/>
                <a:gd name="connsiteX9" fmla="*/ 2808027 w 2808027"/>
                <a:gd name="connsiteY9" fmla="*/ 1501254 h 1884987"/>
                <a:gd name="connsiteX10" fmla="*/ 2770495 w 2808027"/>
                <a:gd name="connsiteY10" fmla="*/ 1276066 h 1884987"/>
                <a:gd name="connsiteX11" fmla="*/ 1897039 w 2808027"/>
                <a:gd name="connsiteY11" fmla="*/ 542499 h 1884987"/>
                <a:gd name="connsiteX12" fmla="*/ 1716206 w 2808027"/>
                <a:gd name="connsiteY12" fmla="*/ 98946 h 1884987"/>
                <a:gd name="connsiteX13" fmla="*/ 1392071 w 2808027"/>
                <a:gd name="connsiteY13" fmla="*/ 0 h 1884987"/>
                <a:gd name="connsiteX14" fmla="*/ 283191 w 2808027"/>
                <a:gd name="connsiteY14" fmla="*/ 180833 h 1884987"/>
                <a:gd name="connsiteX0" fmla="*/ 283191 w 2808027"/>
                <a:gd name="connsiteY0" fmla="*/ 180833 h 1884987"/>
                <a:gd name="connsiteX1" fmla="*/ 0 w 2808027"/>
                <a:gd name="connsiteY1" fmla="*/ 928048 h 1884987"/>
                <a:gd name="connsiteX2" fmla="*/ 1125939 w 2808027"/>
                <a:gd name="connsiteY2" fmla="*/ 1613848 h 1884987"/>
                <a:gd name="connsiteX3" fmla="*/ 2019868 w 2808027"/>
                <a:gd name="connsiteY3" fmla="*/ 1859508 h 1884987"/>
                <a:gd name="connsiteX4" fmla="*/ 1941394 w 2808027"/>
                <a:gd name="connsiteY4" fmla="*/ 1620672 h 1884987"/>
                <a:gd name="connsiteX5" fmla="*/ 2265528 w 2808027"/>
                <a:gd name="connsiteY5" fmla="*/ 1719618 h 1884987"/>
                <a:gd name="connsiteX6" fmla="*/ 2187053 w 2808027"/>
                <a:gd name="connsiteY6" fmla="*/ 1528549 h 1884987"/>
                <a:gd name="connsiteX7" fmla="*/ 2518012 w 2808027"/>
                <a:gd name="connsiteY7" fmla="*/ 1624084 h 1884987"/>
                <a:gd name="connsiteX8" fmla="*/ 2429301 w 2808027"/>
                <a:gd name="connsiteY8" fmla="*/ 1371600 h 1884987"/>
                <a:gd name="connsiteX9" fmla="*/ 2808027 w 2808027"/>
                <a:gd name="connsiteY9" fmla="*/ 1501254 h 1884987"/>
                <a:gd name="connsiteX10" fmla="*/ 2770495 w 2808027"/>
                <a:gd name="connsiteY10" fmla="*/ 1276066 h 1884987"/>
                <a:gd name="connsiteX11" fmla="*/ 1897039 w 2808027"/>
                <a:gd name="connsiteY11" fmla="*/ 542499 h 1884987"/>
                <a:gd name="connsiteX12" fmla="*/ 1716206 w 2808027"/>
                <a:gd name="connsiteY12" fmla="*/ 98946 h 1884987"/>
                <a:gd name="connsiteX13" fmla="*/ 1392071 w 2808027"/>
                <a:gd name="connsiteY13" fmla="*/ 0 h 1884987"/>
                <a:gd name="connsiteX14" fmla="*/ 283191 w 2808027"/>
                <a:gd name="connsiteY14" fmla="*/ 180833 h 1884987"/>
                <a:gd name="connsiteX0" fmla="*/ 283191 w 2808027"/>
                <a:gd name="connsiteY0" fmla="*/ 180833 h 1884987"/>
                <a:gd name="connsiteX1" fmla="*/ 0 w 2808027"/>
                <a:gd name="connsiteY1" fmla="*/ 928048 h 1884987"/>
                <a:gd name="connsiteX2" fmla="*/ 1125939 w 2808027"/>
                <a:gd name="connsiteY2" fmla="*/ 1613848 h 1884987"/>
                <a:gd name="connsiteX3" fmla="*/ 2019868 w 2808027"/>
                <a:gd name="connsiteY3" fmla="*/ 1859508 h 1884987"/>
                <a:gd name="connsiteX4" fmla="*/ 1941394 w 2808027"/>
                <a:gd name="connsiteY4" fmla="*/ 1620672 h 1884987"/>
                <a:gd name="connsiteX5" fmla="*/ 2265528 w 2808027"/>
                <a:gd name="connsiteY5" fmla="*/ 1719618 h 1884987"/>
                <a:gd name="connsiteX6" fmla="*/ 2187053 w 2808027"/>
                <a:gd name="connsiteY6" fmla="*/ 1528549 h 1884987"/>
                <a:gd name="connsiteX7" fmla="*/ 2518012 w 2808027"/>
                <a:gd name="connsiteY7" fmla="*/ 1624084 h 1884987"/>
                <a:gd name="connsiteX8" fmla="*/ 2429301 w 2808027"/>
                <a:gd name="connsiteY8" fmla="*/ 1371600 h 1884987"/>
                <a:gd name="connsiteX9" fmla="*/ 2808027 w 2808027"/>
                <a:gd name="connsiteY9" fmla="*/ 1501254 h 1884987"/>
                <a:gd name="connsiteX10" fmla="*/ 2770495 w 2808027"/>
                <a:gd name="connsiteY10" fmla="*/ 1276066 h 1884987"/>
                <a:gd name="connsiteX11" fmla="*/ 1897039 w 2808027"/>
                <a:gd name="connsiteY11" fmla="*/ 542499 h 1884987"/>
                <a:gd name="connsiteX12" fmla="*/ 1716206 w 2808027"/>
                <a:gd name="connsiteY12" fmla="*/ 98946 h 1884987"/>
                <a:gd name="connsiteX13" fmla="*/ 1392071 w 2808027"/>
                <a:gd name="connsiteY13" fmla="*/ 0 h 1884987"/>
                <a:gd name="connsiteX14" fmla="*/ 283191 w 2808027"/>
                <a:gd name="connsiteY14" fmla="*/ 180833 h 1884987"/>
                <a:gd name="connsiteX0" fmla="*/ 283191 w 2808027"/>
                <a:gd name="connsiteY0" fmla="*/ 180833 h 1884987"/>
                <a:gd name="connsiteX1" fmla="*/ 0 w 2808027"/>
                <a:gd name="connsiteY1" fmla="*/ 928048 h 1884987"/>
                <a:gd name="connsiteX2" fmla="*/ 1125939 w 2808027"/>
                <a:gd name="connsiteY2" fmla="*/ 1613848 h 1884987"/>
                <a:gd name="connsiteX3" fmla="*/ 2019868 w 2808027"/>
                <a:gd name="connsiteY3" fmla="*/ 1859508 h 1884987"/>
                <a:gd name="connsiteX4" fmla="*/ 1941394 w 2808027"/>
                <a:gd name="connsiteY4" fmla="*/ 1620672 h 1884987"/>
                <a:gd name="connsiteX5" fmla="*/ 2265528 w 2808027"/>
                <a:gd name="connsiteY5" fmla="*/ 1719618 h 1884987"/>
                <a:gd name="connsiteX6" fmla="*/ 2187053 w 2808027"/>
                <a:gd name="connsiteY6" fmla="*/ 1528549 h 1884987"/>
                <a:gd name="connsiteX7" fmla="*/ 2518012 w 2808027"/>
                <a:gd name="connsiteY7" fmla="*/ 1624084 h 1884987"/>
                <a:gd name="connsiteX8" fmla="*/ 2429301 w 2808027"/>
                <a:gd name="connsiteY8" fmla="*/ 1371600 h 1884987"/>
                <a:gd name="connsiteX9" fmla="*/ 2808027 w 2808027"/>
                <a:gd name="connsiteY9" fmla="*/ 1501254 h 1884987"/>
                <a:gd name="connsiteX10" fmla="*/ 2770495 w 2808027"/>
                <a:gd name="connsiteY10" fmla="*/ 1276066 h 1884987"/>
                <a:gd name="connsiteX11" fmla="*/ 1897039 w 2808027"/>
                <a:gd name="connsiteY11" fmla="*/ 542499 h 1884987"/>
                <a:gd name="connsiteX12" fmla="*/ 1716206 w 2808027"/>
                <a:gd name="connsiteY12" fmla="*/ 98946 h 1884987"/>
                <a:gd name="connsiteX13" fmla="*/ 1392071 w 2808027"/>
                <a:gd name="connsiteY13" fmla="*/ 0 h 1884987"/>
                <a:gd name="connsiteX14" fmla="*/ 283191 w 2808027"/>
                <a:gd name="connsiteY14" fmla="*/ 180833 h 1884987"/>
                <a:gd name="connsiteX0" fmla="*/ 283191 w 2808027"/>
                <a:gd name="connsiteY0" fmla="*/ 180833 h 1884987"/>
                <a:gd name="connsiteX1" fmla="*/ 0 w 2808027"/>
                <a:gd name="connsiteY1" fmla="*/ 928048 h 1884987"/>
                <a:gd name="connsiteX2" fmla="*/ 1125939 w 2808027"/>
                <a:gd name="connsiteY2" fmla="*/ 1613848 h 1884987"/>
                <a:gd name="connsiteX3" fmla="*/ 2019868 w 2808027"/>
                <a:gd name="connsiteY3" fmla="*/ 1859508 h 1884987"/>
                <a:gd name="connsiteX4" fmla="*/ 1941394 w 2808027"/>
                <a:gd name="connsiteY4" fmla="*/ 1620672 h 1884987"/>
                <a:gd name="connsiteX5" fmla="*/ 2265528 w 2808027"/>
                <a:gd name="connsiteY5" fmla="*/ 1719618 h 1884987"/>
                <a:gd name="connsiteX6" fmla="*/ 2187053 w 2808027"/>
                <a:gd name="connsiteY6" fmla="*/ 1528549 h 1884987"/>
                <a:gd name="connsiteX7" fmla="*/ 2518012 w 2808027"/>
                <a:gd name="connsiteY7" fmla="*/ 1624084 h 1884987"/>
                <a:gd name="connsiteX8" fmla="*/ 2429301 w 2808027"/>
                <a:gd name="connsiteY8" fmla="*/ 1371600 h 1884987"/>
                <a:gd name="connsiteX9" fmla="*/ 2808027 w 2808027"/>
                <a:gd name="connsiteY9" fmla="*/ 1501254 h 1884987"/>
                <a:gd name="connsiteX10" fmla="*/ 2770495 w 2808027"/>
                <a:gd name="connsiteY10" fmla="*/ 1276066 h 1884987"/>
                <a:gd name="connsiteX11" fmla="*/ 1897039 w 2808027"/>
                <a:gd name="connsiteY11" fmla="*/ 542499 h 1884987"/>
                <a:gd name="connsiteX12" fmla="*/ 1716206 w 2808027"/>
                <a:gd name="connsiteY12" fmla="*/ 98946 h 1884987"/>
                <a:gd name="connsiteX13" fmla="*/ 1392071 w 2808027"/>
                <a:gd name="connsiteY13" fmla="*/ 0 h 1884987"/>
                <a:gd name="connsiteX14" fmla="*/ 283191 w 2808027"/>
                <a:gd name="connsiteY14" fmla="*/ 180833 h 1884987"/>
                <a:gd name="connsiteX0" fmla="*/ 283191 w 2808027"/>
                <a:gd name="connsiteY0" fmla="*/ 180833 h 1884987"/>
                <a:gd name="connsiteX1" fmla="*/ 0 w 2808027"/>
                <a:gd name="connsiteY1" fmla="*/ 928048 h 1884987"/>
                <a:gd name="connsiteX2" fmla="*/ 1125939 w 2808027"/>
                <a:gd name="connsiteY2" fmla="*/ 1613848 h 1884987"/>
                <a:gd name="connsiteX3" fmla="*/ 2019868 w 2808027"/>
                <a:gd name="connsiteY3" fmla="*/ 1859508 h 1884987"/>
                <a:gd name="connsiteX4" fmla="*/ 1941394 w 2808027"/>
                <a:gd name="connsiteY4" fmla="*/ 1620672 h 1884987"/>
                <a:gd name="connsiteX5" fmla="*/ 2265528 w 2808027"/>
                <a:gd name="connsiteY5" fmla="*/ 1719618 h 1884987"/>
                <a:gd name="connsiteX6" fmla="*/ 2187053 w 2808027"/>
                <a:gd name="connsiteY6" fmla="*/ 1528549 h 1884987"/>
                <a:gd name="connsiteX7" fmla="*/ 2518012 w 2808027"/>
                <a:gd name="connsiteY7" fmla="*/ 1624084 h 1884987"/>
                <a:gd name="connsiteX8" fmla="*/ 2429301 w 2808027"/>
                <a:gd name="connsiteY8" fmla="*/ 1371600 h 1884987"/>
                <a:gd name="connsiteX9" fmla="*/ 2808027 w 2808027"/>
                <a:gd name="connsiteY9" fmla="*/ 1501254 h 1884987"/>
                <a:gd name="connsiteX10" fmla="*/ 2770495 w 2808027"/>
                <a:gd name="connsiteY10" fmla="*/ 1276066 h 1884987"/>
                <a:gd name="connsiteX11" fmla="*/ 1897039 w 2808027"/>
                <a:gd name="connsiteY11" fmla="*/ 542499 h 1884987"/>
                <a:gd name="connsiteX12" fmla="*/ 1716206 w 2808027"/>
                <a:gd name="connsiteY12" fmla="*/ 98946 h 1884987"/>
                <a:gd name="connsiteX13" fmla="*/ 1392071 w 2808027"/>
                <a:gd name="connsiteY13" fmla="*/ 0 h 1884987"/>
                <a:gd name="connsiteX14" fmla="*/ 283191 w 2808027"/>
                <a:gd name="connsiteY14" fmla="*/ 180833 h 1884987"/>
                <a:gd name="connsiteX0" fmla="*/ 283191 w 2808027"/>
                <a:gd name="connsiteY0" fmla="*/ 180833 h 1884987"/>
                <a:gd name="connsiteX1" fmla="*/ 0 w 2808027"/>
                <a:gd name="connsiteY1" fmla="*/ 928048 h 1884987"/>
                <a:gd name="connsiteX2" fmla="*/ 1125939 w 2808027"/>
                <a:gd name="connsiteY2" fmla="*/ 1613848 h 1884987"/>
                <a:gd name="connsiteX3" fmla="*/ 2019868 w 2808027"/>
                <a:gd name="connsiteY3" fmla="*/ 1859508 h 1884987"/>
                <a:gd name="connsiteX4" fmla="*/ 1941394 w 2808027"/>
                <a:gd name="connsiteY4" fmla="*/ 1620672 h 1884987"/>
                <a:gd name="connsiteX5" fmla="*/ 2265528 w 2808027"/>
                <a:gd name="connsiteY5" fmla="*/ 1719618 h 1884987"/>
                <a:gd name="connsiteX6" fmla="*/ 2187053 w 2808027"/>
                <a:gd name="connsiteY6" fmla="*/ 1528549 h 1884987"/>
                <a:gd name="connsiteX7" fmla="*/ 2518012 w 2808027"/>
                <a:gd name="connsiteY7" fmla="*/ 1624084 h 1884987"/>
                <a:gd name="connsiteX8" fmla="*/ 2429301 w 2808027"/>
                <a:gd name="connsiteY8" fmla="*/ 1371600 h 1884987"/>
                <a:gd name="connsiteX9" fmla="*/ 2808027 w 2808027"/>
                <a:gd name="connsiteY9" fmla="*/ 1501254 h 1884987"/>
                <a:gd name="connsiteX10" fmla="*/ 2770495 w 2808027"/>
                <a:gd name="connsiteY10" fmla="*/ 1276066 h 1884987"/>
                <a:gd name="connsiteX11" fmla="*/ 1897039 w 2808027"/>
                <a:gd name="connsiteY11" fmla="*/ 542499 h 1884987"/>
                <a:gd name="connsiteX12" fmla="*/ 1716206 w 2808027"/>
                <a:gd name="connsiteY12" fmla="*/ 98946 h 1884987"/>
                <a:gd name="connsiteX13" fmla="*/ 1392071 w 2808027"/>
                <a:gd name="connsiteY13" fmla="*/ 0 h 1884987"/>
                <a:gd name="connsiteX14" fmla="*/ 283191 w 2808027"/>
                <a:gd name="connsiteY14" fmla="*/ 180833 h 1884987"/>
                <a:gd name="connsiteX0" fmla="*/ 283191 w 2797791"/>
                <a:gd name="connsiteY0" fmla="*/ 180833 h 1884987"/>
                <a:gd name="connsiteX1" fmla="*/ 0 w 2797791"/>
                <a:gd name="connsiteY1" fmla="*/ 928048 h 1884987"/>
                <a:gd name="connsiteX2" fmla="*/ 1125939 w 2797791"/>
                <a:gd name="connsiteY2" fmla="*/ 1613848 h 1884987"/>
                <a:gd name="connsiteX3" fmla="*/ 2019868 w 2797791"/>
                <a:gd name="connsiteY3" fmla="*/ 1859508 h 1884987"/>
                <a:gd name="connsiteX4" fmla="*/ 1941394 w 2797791"/>
                <a:gd name="connsiteY4" fmla="*/ 1620672 h 1884987"/>
                <a:gd name="connsiteX5" fmla="*/ 2265528 w 2797791"/>
                <a:gd name="connsiteY5" fmla="*/ 1719618 h 1884987"/>
                <a:gd name="connsiteX6" fmla="*/ 2187053 w 2797791"/>
                <a:gd name="connsiteY6" fmla="*/ 1528549 h 1884987"/>
                <a:gd name="connsiteX7" fmla="*/ 2518012 w 2797791"/>
                <a:gd name="connsiteY7" fmla="*/ 1624084 h 1884987"/>
                <a:gd name="connsiteX8" fmla="*/ 2429301 w 2797791"/>
                <a:gd name="connsiteY8" fmla="*/ 1371600 h 1884987"/>
                <a:gd name="connsiteX9" fmla="*/ 2797791 w 2797791"/>
                <a:gd name="connsiteY9" fmla="*/ 1491018 h 1884987"/>
                <a:gd name="connsiteX10" fmla="*/ 2770495 w 2797791"/>
                <a:gd name="connsiteY10" fmla="*/ 1276066 h 1884987"/>
                <a:gd name="connsiteX11" fmla="*/ 1897039 w 2797791"/>
                <a:gd name="connsiteY11" fmla="*/ 542499 h 1884987"/>
                <a:gd name="connsiteX12" fmla="*/ 1716206 w 2797791"/>
                <a:gd name="connsiteY12" fmla="*/ 98946 h 1884987"/>
                <a:gd name="connsiteX13" fmla="*/ 1392071 w 2797791"/>
                <a:gd name="connsiteY13" fmla="*/ 0 h 1884987"/>
                <a:gd name="connsiteX14" fmla="*/ 283191 w 2797791"/>
                <a:gd name="connsiteY14" fmla="*/ 180833 h 1884987"/>
                <a:gd name="connsiteX0" fmla="*/ 283191 w 2819877"/>
                <a:gd name="connsiteY0" fmla="*/ 180833 h 1884987"/>
                <a:gd name="connsiteX1" fmla="*/ 0 w 2819877"/>
                <a:gd name="connsiteY1" fmla="*/ 928048 h 1884987"/>
                <a:gd name="connsiteX2" fmla="*/ 1125939 w 2819877"/>
                <a:gd name="connsiteY2" fmla="*/ 1613848 h 1884987"/>
                <a:gd name="connsiteX3" fmla="*/ 2019868 w 2819877"/>
                <a:gd name="connsiteY3" fmla="*/ 1859508 h 1884987"/>
                <a:gd name="connsiteX4" fmla="*/ 1941394 w 2819877"/>
                <a:gd name="connsiteY4" fmla="*/ 1620672 h 1884987"/>
                <a:gd name="connsiteX5" fmla="*/ 2265528 w 2819877"/>
                <a:gd name="connsiteY5" fmla="*/ 1719618 h 1884987"/>
                <a:gd name="connsiteX6" fmla="*/ 2187053 w 2819877"/>
                <a:gd name="connsiteY6" fmla="*/ 1528549 h 1884987"/>
                <a:gd name="connsiteX7" fmla="*/ 2518012 w 2819877"/>
                <a:gd name="connsiteY7" fmla="*/ 1624084 h 1884987"/>
                <a:gd name="connsiteX8" fmla="*/ 2429301 w 2819877"/>
                <a:gd name="connsiteY8" fmla="*/ 1371600 h 1884987"/>
                <a:gd name="connsiteX9" fmla="*/ 2797791 w 2819877"/>
                <a:gd name="connsiteY9" fmla="*/ 1491018 h 1884987"/>
                <a:gd name="connsiteX10" fmla="*/ 2770495 w 2819877"/>
                <a:gd name="connsiteY10" fmla="*/ 1276066 h 1884987"/>
                <a:gd name="connsiteX11" fmla="*/ 1897039 w 2819877"/>
                <a:gd name="connsiteY11" fmla="*/ 542499 h 1884987"/>
                <a:gd name="connsiteX12" fmla="*/ 1716206 w 2819877"/>
                <a:gd name="connsiteY12" fmla="*/ 98946 h 1884987"/>
                <a:gd name="connsiteX13" fmla="*/ 1392071 w 2819877"/>
                <a:gd name="connsiteY13" fmla="*/ 0 h 1884987"/>
                <a:gd name="connsiteX14" fmla="*/ 283191 w 2819877"/>
                <a:gd name="connsiteY14" fmla="*/ 180833 h 1884987"/>
                <a:gd name="connsiteX0" fmla="*/ 283191 w 2803856"/>
                <a:gd name="connsiteY0" fmla="*/ 180833 h 1884987"/>
                <a:gd name="connsiteX1" fmla="*/ 0 w 2803856"/>
                <a:gd name="connsiteY1" fmla="*/ 928048 h 1884987"/>
                <a:gd name="connsiteX2" fmla="*/ 1125939 w 2803856"/>
                <a:gd name="connsiteY2" fmla="*/ 1613848 h 1884987"/>
                <a:gd name="connsiteX3" fmla="*/ 2019868 w 2803856"/>
                <a:gd name="connsiteY3" fmla="*/ 1859508 h 1884987"/>
                <a:gd name="connsiteX4" fmla="*/ 1941394 w 2803856"/>
                <a:gd name="connsiteY4" fmla="*/ 1620672 h 1884987"/>
                <a:gd name="connsiteX5" fmla="*/ 2265528 w 2803856"/>
                <a:gd name="connsiteY5" fmla="*/ 1719618 h 1884987"/>
                <a:gd name="connsiteX6" fmla="*/ 2187053 w 2803856"/>
                <a:gd name="connsiteY6" fmla="*/ 1528549 h 1884987"/>
                <a:gd name="connsiteX7" fmla="*/ 2518012 w 2803856"/>
                <a:gd name="connsiteY7" fmla="*/ 1624084 h 1884987"/>
                <a:gd name="connsiteX8" fmla="*/ 2429301 w 2803856"/>
                <a:gd name="connsiteY8" fmla="*/ 1371600 h 1884987"/>
                <a:gd name="connsiteX9" fmla="*/ 2777319 w 2803856"/>
                <a:gd name="connsiteY9" fmla="*/ 1501254 h 1884987"/>
                <a:gd name="connsiteX10" fmla="*/ 2770495 w 2803856"/>
                <a:gd name="connsiteY10" fmla="*/ 1276066 h 1884987"/>
                <a:gd name="connsiteX11" fmla="*/ 1897039 w 2803856"/>
                <a:gd name="connsiteY11" fmla="*/ 542499 h 1884987"/>
                <a:gd name="connsiteX12" fmla="*/ 1716206 w 2803856"/>
                <a:gd name="connsiteY12" fmla="*/ 98946 h 1884987"/>
                <a:gd name="connsiteX13" fmla="*/ 1392071 w 2803856"/>
                <a:gd name="connsiteY13" fmla="*/ 0 h 1884987"/>
                <a:gd name="connsiteX14" fmla="*/ 283191 w 2803856"/>
                <a:gd name="connsiteY14" fmla="*/ 180833 h 1884987"/>
                <a:gd name="connsiteX0" fmla="*/ 283191 w 2803856"/>
                <a:gd name="connsiteY0" fmla="*/ 180833 h 1884987"/>
                <a:gd name="connsiteX1" fmla="*/ 0 w 2803856"/>
                <a:gd name="connsiteY1" fmla="*/ 928048 h 1884987"/>
                <a:gd name="connsiteX2" fmla="*/ 1125939 w 2803856"/>
                <a:gd name="connsiteY2" fmla="*/ 1613848 h 1884987"/>
                <a:gd name="connsiteX3" fmla="*/ 2019868 w 2803856"/>
                <a:gd name="connsiteY3" fmla="*/ 1859508 h 1884987"/>
                <a:gd name="connsiteX4" fmla="*/ 1941394 w 2803856"/>
                <a:gd name="connsiteY4" fmla="*/ 1620672 h 1884987"/>
                <a:gd name="connsiteX5" fmla="*/ 2265528 w 2803856"/>
                <a:gd name="connsiteY5" fmla="*/ 1719618 h 1884987"/>
                <a:gd name="connsiteX6" fmla="*/ 2187053 w 2803856"/>
                <a:gd name="connsiteY6" fmla="*/ 1528549 h 1884987"/>
                <a:gd name="connsiteX7" fmla="*/ 2518012 w 2803856"/>
                <a:gd name="connsiteY7" fmla="*/ 1624084 h 1884987"/>
                <a:gd name="connsiteX8" fmla="*/ 2429301 w 2803856"/>
                <a:gd name="connsiteY8" fmla="*/ 1371600 h 1884987"/>
                <a:gd name="connsiteX9" fmla="*/ 2777319 w 2803856"/>
                <a:gd name="connsiteY9" fmla="*/ 1501254 h 1884987"/>
                <a:gd name="connsiteX10" fmla="*/ 2770495 w 2803856"/>
                <a:gd name="connsiteY10" fmla="*/ 1276066 h 1884987"/>
                <a:gd name="connsiteX11" fmla="*/ 1897039 w 2803856"/>
                <a:gd name="connsiteY11" fmla="*/ 542499 h 1884987"/>
                <a:gd name="connsiteX12" fmla="*/ 1716206 w 2803856"/>
                <a:gd name="connsiteY12" fmla="*/ 98946 h 1884987"/>
                <a:gd name="connsiteX13" fmla="*/ 1392071 w 2803856"/>
                <a:gd name="connsiteY13" fmla="*/ 0 h 1884987"/>
                <a:gd name="connsiteX14" fmla="*/ 283191 w 2803856"/>
                <a:gd name="connsiteY14" fmla="*/ 180833 h 1884987"/>
                <a:gd name="connsiteX0" fmla="*/ 283191 w 2803856"/>
                <a:gd name="connsiteY0" fmla="*/ 180833 h 1884987"/>
                <a:gd name="connsiteX1" fmla="*/ 0 w 2803856"/>
                <a:gd name="connsiteY1" fmla="*/ 928048 h 1884987"/>
                <a:gd name="connsiteX2" fmla="*/ 1125939 w 2803856"/>
                <a:gd name="connsiteY2" fmla="*/ 1613848 h 1884987"/>
                <a:gd name="connsiteX3" fmla="*/ 2019868 w 2803856"/>
                <a:gd name="connsiteY3" fmla="*/ 1859508 h 1884987"/>
                <a:gd name="connsiteX4" fmla="*/ 1941394 w 2803856"/>
                <a:gd name="connsiteY4" fmla="*/ 1620672 h 1884987"/>
                <a:gd name="connsiteX5" fmla="*/ 2265528 w 2803856"/>
                <a:gd name="connsiteY5" fmla="*/ 1719618 h 1884987"/>
                <a:gd name="connsiteX6" fmla="*/ 2187053 w 2803856"/>
                <a:gd name="connsiteY6" fmla="*/ 1528549 h 1884987"/>
                <a:gd name="connsiteX7" fmla="*/ 2518012 w 2803856"/>
                <a:gd name="connsiteY7" fmla="*/ 1624084 h 1884987"/>
                <a:gd name="connsiteX8" fmla="*/ 2429301 w 2803856"/>
                <a:gd name="connsiteY8" fmla="*/ 1371600 h 1884987"/>
                <a:gd name="connsiteX9" fmla="*/ 2777319 w 2803856"/>
                <a:gd name="connsiteY9" fmla="*/ 1501254 h 1884987"/>
                <a:gd name="connsiteX10" fmla="*/ 2770495 w 2803856"/>
                <a:gd name="connsiteY10" fmla="*/ 1276066 h 1884987"/>
                <a:gd name="connsiteX11" fmla="*/ 1897039 w 2803856"/>
                <a:gd name="connsiteY11" fmla="*/ 542499 h 1884987"/>
                <a:gd name="connsiteX12" fmla="*/ 1716206 w 2803856"/>
                <a:gd name="connsiteY12" fmla="*/ 98946 h 1884987"/>
                <a:gd name="connsiteX13" fmla="*/ 1392071 w 2803856"/>
                <a:gd name="connsiteY13" fmla="*/ 0 h 1884987"/>
                <a:gd name="connsiteX14" fmla="*/ 283191 w 2803856"/>
                <a:gd name="connsiteY14" fmla="*/ 180833 h 1884987"/>
                <a:gd name="connsiteX0" fmla="*/ 283191 w 2812954"/>
                <a:gd name="connsiteY0" fmla="*/ 180833 h 1884987"/>
                <a:gd name="connsiteX1" fmla="*/ 0 w 2812954"/>
                <a:gd name="connsiteY1" fmla="*/ 928048 h 1884987"/>
                <a:gd name="connsiteX2" fmla="*/ 1125939 w 2812954"/>
                <a:gd name="connsiteY2" fmla="*/ 1613848 h 1884987"/>
                <a:gd name="connsiteX3" fmla="*/ 2019868 w 2812954"/>
                <a:gd name="connsiteY3" fmla="*/ 1859508 h 1884987"/>
                <a:gd name="connsiteX4" fmla="*/ 1941394 w 2812954"/>
                <a:gd name="connsiteY4" fmla="*/ 1620672 h 1884987"/>
                <a:gd name="connsiteX5" fmla="*/ 2265528 w 2812954"/>
                <a:gd name="connsiteY5" fmla="*/ 1719618 h 1884987"/>
                <a:gd name="connsiteX6" fmla="*/ 2187053 w 2812954"/>
                <a:gd name="connsiteY6" fmla="*/ 1528549 h 1884987"/>
                <a:gd name="connsiteX7" fmla="*/ 2518012 w 2812954"/>
                <a:gd name="connsiteY7" fmla="*/ 1624084 h 1884987"/>
                <a:gd name="connsiteX8" fmla="*/ 2429301 w 2812954"/>
                <a:gd name="connsiteY8" fmla="*/ 1371600 h 1884987"/>
                <a:gd name="connsiteX9" fmla="*/ 2777319 w 2812954"/>
                <a:gd name="connsiteY9" fmla="*/ 1501254 h 1884987"/>
                <a:gd name="connsiteX10" fmla="*/ 2770495 w 2812954"/>
                <a:gd name="connsiteY10" fmla="*/ 1276066 h 1884987"/>
                <a:gd name="connsiteX11" fmla="*/ 1897039 w 2812954"/>
                <a:gd name="connsiteY11" fmla="*/ 542499 h 1884987"/>
                <a:gd name="connsiteX12" fmla="*/ 1716206 w 2812954"/>
                <a:gd name="connsiteY12" fmla="*/ 98946 h 1884987"/>
                <a:gd name="connsiteX13" fmla="*/ 1392071 w 2812954"/>
                <a:gd name="connsiteY13" fmla="*/ 0 h 1884987"/>
                <a:gd name="connsiteX14" fmla="*/ 283191 w 2812954"/>
                <a:gd name="connsiteY14" fmla="*/ 180833 h 1884987"/>
                <a:gd name="connsiteX0" fmla="*/ 283191 w 2817049"/>
                <a:gd name="connsiteY0" fmla="*/ 180833 h 1884987"/>
                <a:gd name="connsiteX1" fmla="*/ 0 w 2817049"/>
                <a:gd name="connsiteY1" fmla="*/ 928048 h 1884987"/>
                <a:gd name="connsiteX2" fmla="*/ 1125939 w 2817049"/>
                <a:gd name="connsiteY2" fmla="*/ 1613848 h 1884987"/>
                <a:gd name="connsiteX3" fmla="*/ 2019868 w 2817049"/>
                <a:gd name="connsiteY3" fmla="*/ 1859508 h 1884987"/>
                <a:gd name="connsiteX4" fmla="*/ 1941394 w 2817049"/>
                <a:gd name="connsiteY4" fmla="*/ 1620672 h 1884987"/>
                <a:gd name="connsiteX5" fmla="*/ 2265528 w 2817049"/>
                <a:gd name="connsiteY5" fmla="*/ 1719618 h 1884987"/>
                <a:gd name="connsiteX6" fmla="*/ 2187053 w 2817049"/>
                <a:gd name="connsiteY6" fmla="*/ 1528549 h 1884987"/>
                <a:gd name="connsiteX7" fmla="*/ 2518012 w 2817049"/>
                <a:gd name="connsiteY7" fmla="*/ 1624084 h 1884987"/>
                <a:gd name="connsiteX8" fmla="*/ 2429301 w 2817049"/>
                <a:gd name="connsiteY8" fmla="*/ 1371600 h 1884987"/>
                <a:gd name="connsiteX9" fmla="*/ 2777319 w 2817049"/>
                <a:gd name="connsiteY9" fmla="*/ 1501254 h 1884987"/>
                <a:gd name="connsiteX10" fmla="*/ 2770495 w 2817049"/>
                <a:gd name="connsiteY10" fmla="*/ 1276066 h 1884987"/>
                <a:gd name="connsiteX11" fmla="*/ 1897039 w 2817049"/>
                <a:gd name="connsiteY11" fmla="*/ 542499 h 1884987"/>
                <a:gd name="connsiteX12" fmla="*/ 1716206 w 2817049"/>
                <a:gd name="connsiteY12" fmla="*/ 98946 h 1884987"/>
                <a:gd name="connsiteX13" fmla="*/ 1392071 w 2817049"/>
                <a:gd name="connsiteY13" fmla="*/ 0 h 1884987"/>
                <a:gd name="connsiteX14" fmla="*/ 283191 w 2817049"/>
                <a:gd name="connsiteY14" fmla="*/ 180833 h 1884987"/>
                <a:gd name="connsiteX0" fmla="*/ 283191 w 2803957"/>
                <a:gd name="connsiteY0" fmla="*/ 180833 h 1884987"/>
                <a:gd name="connsiteX1" fmla="*/ 0 w 2803957"/>
                <a:gd name="connsiteY1" fmla="*/ 928048 h 1884987"/>
                <a:gd name="connsiteX2" fmla="*/ 1125939 w 2803957"/>
                <a:gd name="connsiteY2" fmla="*/ 1613848 h 1884987"/>
                <a:gd name="connsiteX3" fmla="*/ 2019868 w 2803957"/>
                <a:gd name="connsiteY3" fmla="*/ 1859508 h 1884987"/>
                <a:gd name="connsiteX4" fmla="*/ 1941394 w 2803957"/>
                <a:gd name="connsiteY4" fmla="*/ 1620672 h 1884987"/>
                <a:gd name="connsiteX5" fmla="*/ 2265528 w 2803957"/>
                <a:gd name="connsiteY5" fmla="*/ 1719618 h 1884987"/>
                <a:gd name="connsiteX6" fmla="*/ 2187053 w 2803957"/>
                <a:gd name="connsiteY6" fmla="*/ 1528549 h 1884987"/>
                <a:gd name="connsiteX7" fmla="*/ 2518012 w 2803957"/>
                <a:gd name="connsiteY7" fmla="*/ 1624084 h 1884987"/>
                <a:gd name="connsiteX8" fmla="*/ 2429301 w 2803957"/>
                <a:gd name="connsiteY8" fmla="*/ 1371600 h 1884987"/>
                <a:gd name="connsiteX9" fmla="*/ 2777319 w 2803957"/>
                <a:gd name="connsiteY9" fmla="*/ 1501254 h 1884987"/>
                <a:gd name="connsiteX10" fmla="*/ 2709080 w 2803957"/>
                <a:gd name="connsiteY10" fmla="*/ 1224887 h 1884987"/>
                <a:gd name="connsiteX11" fmla="*/ 1897039 w 2803957"/>
                <a:gd name="connsiteY11" fmla="*/ 542499 h 1884987"/>
                <a:gd name="connsiteX12" fmla="*/ 1716206 w 2803957"/>
                <a:gd name="connsiteY12" fmla="*/ 98946 h 1884987"/>
                <a:gd name="connsiteX13" fmla="*/ 1392071 w 2803957"/>
                <a:gd name="connsiteY13" fmla="*/ 0 h 1884987"/>
                <a:gd name="connsiteX14" fmla="*/ 283191 w 2803957"/>
                <a:gd name="connsiteY14" fmla="*/ 180833 h 1884987"/>
                <a:gd name="connsiteX0" fmla="*/ 283191 w 2812346"/>
                <a:gd name="connsiteY0" fmla="*/ 180833 h 1884987"/>
                <a:gd name="connsiteX1" fmla="*/ 0 w 2812346"/>
                <a:gd name="connsiteY1" fmla="*/ 928048 h 1884987"/>
                <a:gd name="connsiteX2" fmla="*/ 1125939 w 2812346"/>
                <a:gd name="connsiteY2" fmla="*/ 1613848 h 1884987"/>
                <a:gd name="connsiteX3" fmla="*/ 2019868 w 2812346"/>
                <a:gd name="connsiteY3" fmla="*/ 1859508 h 1884987"/>
                <a:gd name="connsiteX4" fmla="*/ 1941394 w 2812346"/>
                <a:gd name="connsiteY4" fmla="*/ 1620672 h 1884987"/>
                <a:gd name="connsiteX5" fmla="*/ 2265528 w 2812346"/>
                <a:gd name="connsiteY5" fmla="*/ 1719618 h 1884987"/>
                <a:gd name="connsiteX6" fmla="*/ 2187053 w 2812346"/>
                <a:gd name="connsiteY6" fmla="*/ 1528549 h 1884987"/>
                <a:gd name="connsiteX7" fmla="*/ 2518012 w 2812346"/>
                <a:gd name="connsiteY7" fmla="*/ 1624084 h 1884987"/>
                <a:gd name="connsiteX8" fmla="*/ 2429301 w 2812346"/>
                <a:gd name="connsiteY8" fmla="*/ 1371600 h 1884987"/>
                <a:gd name="connsiteX9" fmla="*/ 2777319 w 2812346"/>
                <a:gd name="connsiteY9" fmla="*/ 1501254 h 1884987"/>
                <a:gd name="connsiteX10" fmla="*/ 2709080 w 2812346"/>
                <a:gd name="connsiteY10" fmla="*/ 1224887 h 1884987"/>
                <a:gd name="connsiteX11" fmla="*/ 1897039 w 2812346"/>
                <a:gd name="connsiteY11" fmla="*/ 542499 h 1884987"/>
                <a:gd name="connsiteX12" fmla="*/ 1716206 w 2812346"/>
                <a:gd name="connsiteY12" fmla="*/ 98946 h 1884987"/>
                <a:gd name="connsiteX13" fmla="*/ 1392071 w 2812346"/>
                <a:gd name="connsiteY13" fmla="*/ 0 h 1884987"/>
                <a:gd name="connsiteX14" fmla="*/ 283191 w 2812346"/>
                <a:gd name="connsiteY14" fmla="*/ 180833 h 1884987"/>
                <a:gd name="connsiteX0" fmla="*/ 283191 w 2812346"/>
                <a:gd name="connsiteY0" fmla="*/ 180833 h 1884987"/>
                <a:gd name="connsiteX1" fmla="*/ 0 w 2812346"/>
                <a:gd name="connsiteY1" fmla="*/ 928048 h 1884987"/>
                <a:gd name="connsiteX2" fmla="*/ 1125939 w 2812346"/>
                <a:gd name="connsiteY2" fmla="*/ 1613848 h 1884987"/>
                <a:gd name="connsiteX3" fmla="*/ 2019868 w 2812346"/>
                <a:gd name="connsiteY3" fmla="*/ 1859508 h 1884987"/>
                <a:gd name="connsiteX4" fmla="*/ 1941394 w 2812346"/>
                <a:gd name="connsiteY4" fmla="*/ 1620672 h 1884987"/>
                <a:gd name="connsiteX5" fmla="*/ 2265528 w 2812346"/>
                <a:gd name="connsiteY5" fmla="*/ 1719618 h 1884987"/>
                <a:gd name="connsiteX6" fmla="*/ 2187053 w 2812346"/>
                <a:gd name="connsiteY6" fmla="*/ 1528549 h 1884987"/>
                <a:gd name="connsiteX7" fmla="*/ 2518012 w 2812346"/>
                <a:gd name="connsiteY7" fmla="*/ 1624084 h 1884987"/>
                <a:gd name="connsiteX8" fmla="*/ 2429301 w 2812346"/>
                <a:gd name="connsiteY8" fmla="*/ 1371600 h 1884987"/>
                <a:gd name="connsiteX9" fmla="*/ 2777319 w 2812346"/>
                <a:gd name="connsiteY9" fmla="*/ 1501254 h 1884987"/>
                <a:gd name="connsiteX10" fmla="*/ 2709080 w 2812346"/>
                <a:gd name="connsiteY10" fmla="*/ 1224887 h 1884987"/>
                <a:gd name="connsiteX11" fmla="*/ 1897039 w 2812346"/>
                <a:gd name="connsiteY11" fmla="*/ 542499 h 1884987"/>
                <a:gd name="connsiteX12" fmla="*/ 1716206 w 2812346"/>
                <a:gd name="connsiteY12" fmla="*/ 98946 h 1884987"/>
                <a:gd name="connsiteX13" fmla="*/ 1392071 w 2812346"/>
                <a:gd name="connsiteY13" fmla="*/ 0 h 1884987"/>
                <a:gd name="connsiteX14" fmla="*/ 283191 w 2812346"/>
                <a:gd name="connsiteY14" fmla="*/ 180833 h 1884987"/>
                <a:gd name="connsiteX0" fmla="*/ 283191 w 2812346"/>
                <a:gd name="connsiteY0" fmla="*/ 180833 h 1884987"/>
                <a:gd name="connsiteX1" fmla="*/ 0 w 2812346"/>
                <a:gd name="connsiteY1" fmla="*/ 928048 h 1884987"/>
                <a:gd name="connsiteX2" fmla="*/ 1125939 w 2812346"/>
                <a:gd name="connsiteY2" fmla="*/ 1613848 h 1884987"/>
                <a:gd name="connsiteX3" fmla="*/ 2019868 w 2812346"/>
                <a:gd name="connsiteY3" fmla="*/ 1859508 h 1884987"/>
                <a:gd name="connsiteX4" fmla="*/ 1941394 w 2812346"/>
                <a:gd name="connsiteY4" fmla="*/ 1620672 h 1884987"/>
                <a:gd name="connsiteX5" fmla="*/ 2265528 w 2812346"/>
                <a:gd name="connsiteY5" fmla="*/ 1719618 h 1884987"/>
                <a:gd name="connsiteX6" fmla="*/ 2187053 w 2812346"/>
                <a:gd name="connsiteY6" fmla="*/ 1528549 h 1884987"/>
                <a:gd name="connsiteX7" fmla="*/ 2518012 w 2812346"/>
                <a:gd name="connsiteY7" fmla="*/ 1624084 h 1884987"/>
                <a:gd name="connsiteX8" fmla="*/ 2429301 w 2812346"/>
                <a:gd name="connsiteY8" fmla="*/ 1371600 h 1884987"/>
                <a:gd name="connsiteX9" fmla="*/ 2777319 w 2812346"/>
                <a:gd name="connsiteY9" fmla="*/ 1501254 h 1884987"/>
                <a:gd name="connsiteX10" fmla="*/ 2709080 w 2812346"/>
                <a:gd name="connsiteY10" fmla="*/ 1224887 h 1884987"/>
                <a:gd name="connsiteX11" fmla="*/ 1897039 w 2812346"/>
                <a:gd name="connsiteY11" fmla="*/ 542499 h 1884987"/>
                <a:gd name="connsiteX12" fmla="*/ 1716206 w 2812346"/>
                <a:gd name="connsiteY12" fmla="*/ 98946 h 1884987"/>
                <a:gd name="connsiteX13" fmla="*/ 1392071 w 2812346"/>
                <a:gd name="connsiteY13" fmla="*/ 0 h 1884987"/>
                <a:gd name="connsiteX14" fmla="*/ 283191 w 2812346"/>
                <a:gd name="connsiteY14" fmla="*/ 180833 h 1884987"/>
                <a:gd name="connsiteX0" fmla="*/ 283191 w 2812346"/>
                <a:gd name="connsiteY0" fmla="*/ 180847 h 1885001"/>
                <a:gd name="connsiteX1" fmla="*/ 0 w 2812346"/>
                <a:gd name="connsiteY1" fmla="*/ 928062 h 1885001"/>
                <a:gd name="connsiteX2" fmla="*/ 1125939 w 2812346"/>
                <a:gd name="connsiteY2" fmla="*/ 1613862 h 1885001"/>
                <a:gd name="connsiteX3" fmla="*/ 2019868 w 2812346"/>
                <a:gd name="connsiteY3" fmla="*/ 1859522 h 1885001"/>
                <a:gd name="connsiteX4" fmla="*/ 1941394 w 2812346"/>
                <a:gd name="connsiteY4" fmla="*/ 1620686 h 1885001"/>
                <a:gd name="connsiteX5" fmla="*/ 2265528 w 2812346"/>
                <a:gd name="connsiteY5" fmla="*/ 1719632 h 1885001"/>
                <a:gd name="connsiteX6" fmla="*/ 2187053 w 2812346"/>
                <a:gd name="connsiteY6" fmla="*/ 1528563 h 1885001"/>
                <a:gd name="connsiteX7" fmla="*/ 2518012 w 2812346"/>
                <a:gd name="connsiteY7" fmla="*/ 1624098 h 1885001"/>
                <a:gd name="connsiteX8" fmla="*/ 2429301 w 2812346"/>
                <a:gd name="connsiteY8" fmla="*/ 1371614 h 1885001"/>
                <a:gd name="connsiteX9" fmla="*/ 2777319 w 2812346"/>
                <a:gd name="connsiteY9" fmla="*/ 1501268 h 1885001"/>
                <a:gd name="connsiteX10" fmla="*/ 2709080 w 2812346"/>
                <a:gd name="connsiteY10" fmla="*/ 1224901 h 1885001"/>
                <a:gd name="connsiteX11" fmla="*/ 1897039 w 2812346"/>
                <a:gd name="connsiteY11" fmla="*/ 542513 h 1885001"/>
                <a:gd name="connsiteX12" fmla="*/ 1716206 w 2812346"/>
                <a:gd name="connsiteY12" fmla="*/ 98960 h 1885001"/>
                <a:gd name="connsiteX13" fmla="*/ 1392071 w 2812346"/>
                <a:gd name="connsiteY13" fmla="*/ 14 h 1885001"/>
                <a:gd name="connsiteX14" fmla="*/ 283191 w 2812346"/>
                <a:gd name="connsiteY14" fmla="*/ 180847 h 1885001"/>
                <a:gd name="connsiteX0" fmla="*/ 283191 w 2812346"/>
                <a:gd name="connsiteY0" fmla="*/ 180848 h 1885002"/>
                <a:gd name="connsiteX1" fmla="*/ 0 w 2812346"/>
                <a:gd name="connsiteY1" fmla="*/ 928063 h 1885002"/>
                <a:gd name="connsiteX2" fmla="*/ 1125939 w 2812346"/>
                <a:gd name="connsiteY2" fmla="*/ 1613863 h 1885002"/>
                <a:gd name="connsiteX3" fmla="*/ 2019868 w 2812346"/>
                <a:gd name="connsiteY3" fmla="*/ 1859523 h 1885002"/>
                <a:gd name="connsiteX4" fmla="*/ 1941394 w 2812346"/>
                <a:gd name="connsiteY4" fmla="*/ 1620687 h 1885002"/>
                <a:gd name="connsiteX5" fmla="*/ 2265528 w 2812346"/>
                <a:gd name="connsiteY5" fmla="*/ 1719633 h 1885002"/>
                <a:gd name="connsiteX6" fmla="*/ 2187053 w 2812346"/>
                <a:gd name="connsiteY6" fmla="*/ 1528564 h 1885002"/>
                <a:gd name="connsiteX7" fmla="*/ 2518012 w 2812346"/>
                <a:gd name="connsiteY7" fmla="*/ 1624099 h 1885002"/>
                <a:gd name="connsiteX8" fmla="*/ 2429301 w 2812346"/>
                <a:gd name="connsiteY8" fmla="*/ 1371615 h 1885002"/>
                <a:gd name="connsiteX9" fmla="*/ 2777319 w 2812346"/>
                <a:gd name="connsiteY9" fmla="*/ 1501269 h 1885002"/>
                <a:gd name="connsiteX10" fmla="*/ 2709080 w 2812346"/>
                <a:gd name="connsiteY10" fmla="*/ 1224902 h 1885002"/>
                <a:gd name="connsiteX11" fmla="*/ 1897039 w 2812346"/>
                <a:gd name="connsiteY11" fmla="*/ 542514 h 1885002"/>
                <a:gd name="connsiteX12" fmla="*/ 1716206 w 2812346"/>
                <a:gd name="connsiteY12" fmla="*/ 98961 h 1885002"/>
                <a:gd name="connsiteX13" fmla="*/ 1392071 w 2812346"/>
                <a:gd name="connsiteY13" fmla="*/ 15 h 1885002"/>
                <a:gd name="connsiteX14" fmla="*/ 283191 w 2812346"/>
                <a:gd name="connsiteY14" fmla="*/ 180848 h 1885002"/>
                <a:gd name="connsiteX0" fmla="*/ 283191 w 2812346"/>
                <a:gd name="connsiteY0" fmla="*/ 180848 h 1885002"/>
                <a:gd name="connsiteX1" fmla="*/ 0 w 2812346"/>
                <a:gd name="connsiteY1" fmla="*/ 928063 h 1885002"/>
                <a:gd name="connsiteX2" fmla="*/ 1125939 w 2812346"/>
                <a:gd name="connsiteY2" fmla="*/ 1613863 h 1885002"/>
                <a:gd name="connsiteX3" fmla="*/ 2019868 w 2812346"/>
                <a:gd name="connsiteY3" fmla="*/ 1859523 h 1885002"/>
                <a:gd name="connsiteX4" fmla="*/ 1941394 w 2812346"/>
                <a:gd name="connsiteY4" fmla="*/ 1620687 h 1885002"/>
                <a:gd name="connsiteX5" fmla="*/ 2265528 w 2812346"/>
                <a:gd name="connsiteY5" fmla="*/ 1719633 h 1885002"/>
                <a:gd name="connsiteX6" fmla="*/ 2187053 w 2812346"/>
                <a:gd name="connsiteY6" fmla="*/ 1528564 h 1885002"/>
                <a:gd name="connsiteX7" fmla="*/ 2518012 w 2812346"/>
                <a:gd name="connsiteY7" fmla="*/ 1624099 h 1885002"/>
                <a:gd name="connsiteX8" fmla="*/ 2429301 w 2812346"/>
                <a:gd name="connsiteY8" fmla="*/ 1371615 h 1885002"/>
                <a:gd name="connsiteX9" fmla="*/ 2777319 w 2812346"/>
                <a:gd name="connsiteY9" fmla="*/ 1501269 h 1885002"/>
                <a:gd name="connsiteX10" fmla="*/ 2709080 w 2812346"/>
                <a:gd name="connsiteY10" fmla="*/ 1224902 h 1885002"/>
                <a:gd name="connsiteX11" fmla="*/ 1897039 w 2812346"/>
                <a:gd name="connsiteY11" fmla="*/ 542514 h 1885002"/>
                <a:gd name="connsiteX12" fmla="*/ 1716206 w 2812346"/>
                <a:gd name="connsiteY12" fmla="*/ 98961 h 1885002"/>
                <a:gd name="connsiteX13" fmla="*/ 1392071 w 2812346"/>
                <a:gd name="connsiteY13" fmla="*/ 15 h 1885002"/>
                <a:gd name="connsiteX14" fmla="*/ 283191 w 2812346"/>
                <a:gd name="connsiteY14" fmla="*/ 180848 h 1885002"/>
                <a:gd name="connsiteX0" fmla="*/ 283191 w 2812346"/>
                <a:gd name="connsiteY0" fmla="*/ 180848 h 1885002"/>
                <a:gd name="connsiteX1" fmla="*/ 0 w 2812346"/>
                <a:gd name="connsiteY1" fmla="*/ 928063 h 1885002"/>
                <a:gd name="connsiteX2" fmla="*/ 1125939 w 2812346"/>
                <a:gd name="connsiteY2" fmla="*/ 1613863 h 1885002"/>
                <a:gd name="connsiteX3" fmla="*/ 2019868 w 2812346"/>
                <a:gd name="connsiteY3" fmla="*/ 1859523 h 1885002"/>
                <a:gd name="connsiteX4" fmla="*/ 1941394 w 2812346"/>
                <a:gd name="connsiteY4" fmla="*/ 1620687 h 1885002"/>
                <a:gd name="connsiteX5" fmla="*/ 2265528 w 2812346"/>
                <a:gd name="connsiteY5" fmla="*/ 1719633 h 1885002"/>
                <a:gd name="connsiteX6" fmla="*/ 2187053 w 2812346"/>
                <a:gd name="connsiteY6" fmla="*/ 1528564 h 1885002"/>
                <a:gd name="connsiteX7" fmla="*/ 2518012 w 2812346"/>
                <a:gd name="connsiteY7" fmla="*/ 1624099 h 1885002"/>
                <a:gd name="connsiteX8" fmla="*/ 2429301 w 2812346"/>
                <a:gd name="connsiteY8" fmla="*/ 1371615 h 1885002"/>
                <a:gd name="connsiteX9" fmla="*/ 2777319 w 2812346"/>
                <a:gd name="connsiteY9" fmla="*/ 1501269 h 1885002"/>
                <a:gd name="connsiteX10" fmla="*/ 2709080 w 2812346"/>
                <a:gd name="connsiteY10" fmla="*/ 1224902 h 1885002"/>
                <a:gd name="connsiteX11" fmla="*/ 1897039 w 2812346"/>
                <a:gd name="connsiteY11" fmla="*/ 542514 h 1885002"/>
                <a:gd name="connsiteX12" fmla="*/ 1716206 w 2812346"/>
                <a:gd name="connsiteY12" fmla="*/ 98961 h 1885002"/>
                <a:gd name="connsiteX13" fmla="*/ 1392071 w 2812346"/>
                <a:gd name="connsiteY13" fmla="*/ 15 h 1885002"/>
                <a:gd name="connsiteX14" fmla="*/ 283191 w 2812346"/>
                <a:gd name="connsiteY14" fmla="*/ 180848 h 1885002"/>
                <a:gd name="connsiteX0" fmla="*/ 283191 w 2812346"/>
                <a:gd name="connsiteY0" fmla="*/ 180848 h 1885002"/>
                <a:gd name="connsiteX1" fmla="*/ 0 w 2812346"/>
                <a:gd name="connsiteY1" fmla="*/ 928063 h 1885002"/>
                <a:gd name="connsiteX2" fmla="*/ 1125939 w 2812346"/>
                <a:gd name="connsiteY2" fmla="*/ 1613863 h 1885002"/>
                <a:gd name="connsiteX3" fmla="*/ 2019868 w 2812346"/>
                <a:gd name="connsiteY3" fmla="*/ 1859523 h 1885002"/>
                <a:gd name="connsiteX4" fmla="*/ 1941394 w 2812346"/>
                <a:gd name="connsiteY4" fmla="*/ 1620687 h 1885002"/>
                <a:gd name="connsiteX5" fmla="*/ 2265528 w 2812346"/>
                <a:gd name="connsiteY5" fmla="*/ 1719633 h 1885002"/>
                <a:gd name="connsiteX6" fmla="*/ 2187053 w 2812346"/>
                <a:gd name="connsiteY6" fmla="*/ 1528564 h 1885002"/>
                <a:gd name="connsiteX7" fmla="*/ 2518012 w 2812346"/>
                <a:gd name="connsiteY7" fmla="*/ 1624099 h 1885002"/>
                <a:gd name="connsiteX8" fmla="*/ 2429301 w 2812346"/>
                <a:gd name="connsiteY8" fmla="*/ 1371615 h 1885002"/>
                <a:gd name="connsiteX9" fmla="*/ 2777319 w 2812346"/>
                <a:gd name="connsiteY9" fmla="*/ 1501269 h 1885002"/>
                <a:gd name="connsiteX10" fmla="*/ 2709080 w 2812346"/>
                <a:gd name="connsiteY10" fmla="*/ 1224902 h 1885002"/>
                <a:gd name="connsiteX11" fmla="*/ 1897039 w 2812346"/>
                <a:gd name="connsiteY11" fmla="*/ 542514 h 1885002"/>
                <a:gd name="connsiteX12" fmla="*/ 1716206 w 2812346"/>
                <a:gd name="connsiteY12" fmla="*/ 98961 h 1885002"/>
                <a:gd name="connsiteX13" fmla="*/ 1392071 w 2812346"/>
                <a:gd name="connsiteY13" fmla="*/ 15 h 1885002"/>
                <a:gd name="connsiteX14" fmla="*/ 283191 w 2812346"/>
                <a:gd name="connsiteY14" fmla="*/ 180848 h 1885002"/>
                <a:gd name="connsiteX0" fmla="*/ 283191 w 2812346"/>
                <a:gd name="connsiteY0" fmla="*/ 180848 h 1885002"/>
                <a:gd name="connsiteX1" fmla="*/ 0 w 2812346"/>
                <a:gd name="connsiteY1" fmla="*/ 928063 h 1885002"/>
                <a:gd name="connsiteX2" fmla="*/ 1125939 w 2812346"/>
                <a:gd name="connsiteY2" fmla="*/ 1613863 h 1885002"/>
                <a:gd name="connsiteX3" fmla="*/ 2019868 w 2812346"/>
                <a:gd name="connsiteY3" fmla="*/ 1859523 h 1885002"/>
                <a:gd name="connsiteX4" fmla="*/ 1941394 w 2812346"/>
                <a:gd name="connsiteY4" fmla="*/ 1620687 h 1885002"/>
                <a:gd name="connsiteX5" fmla="*/ 2265528 w 2812346"/>
                <a:gd name="connsiteY5" fmla="*/ 1719633 h 1885002"/>
                <a:gd name="connsiteX6" fmla="*/ 2187053 w 2812346"/>
                <a:gd name="connsiteY6" fmla="*/ 1528564 h 1885002"/>
                <a:gd name="connsiteX7" fmla="*/ 2518012 w 2812346"/>
                <a:gd name="connsiteY7" fmla="*/ 1624099 h 1885002"/>
                <a:gd name="connsiteX8" fmla="*/ 2429301 w 2812346"/>
                <a:gd name="connsiteY8" fmla="*/ 1371615 h 1885002"/>
                <a:gd name="connsiteX9" fmla="*/ 2777319 w 2812346"/>
                <a:gd name="connsiteY9" fmla="*/ 1501269 h 1885002"/>
                <a:gd name="connsiteX10" fmla="*/ 2709080 w 2812346"/>
                <a:gd name="connsiteY10" fmla="*/ 1224902 h 1885002"/>
                <a:gd name="connsiteX11" fmla="*/ 1897039 w 2812346"/>
                <a:gd name="connsiteY11" fmla="*/ 542514 h 1885002"/>
                <a:gd name="connsiteX12" fmla="*/ 1716206 w 2812346"/>
                <a:gd name="connsiteY12" fmla="*/ 98961 h 1885002"/>
                <a:gd name="connsiteX13" fmla="*/ 1392071 w 2812346"/>
                <a:gd name="connsiteY13" fmla="*/ 15 h 1885002"/>
                <a:gd name="connsiteX14" fmla="*/ 283191 w 2812346"/>
                <a:gd name="connsiteY14" fmla="*/ 180848 h 1885002"/>
                <a:gd name="connsiteX0" fmla="*/ 283191 w 2812346"/>
                <a:gd name="connsiteY0" fmla="*/ 180848 h 1885002"/>
                <a:gd name="connsiteX1" fmla="*/ 0 w 2812346"/>
                <a:gd name="connsiteY1" fmla="*/ 928063 h 1885002"/>
                <a:gd name="connsiteX2" fmla="*/ 1125939 w 2812346"/>
                <a:gd name="connsiteY2" fmla="*/ 1613863 h 1885002"/>
                <a:gd name="connsiteX3" fmla="*/ 2019868 w 2812346"/>
                <a:gd name="connsiteY3" fmla="*/ 1859523 h 1885002"/>
                <a:gd name="connsiteX4" fmla="*/ 1941394 w 2812346"/>
                <a:gd name="connsiteY4" fmla="*/ 1620687 h 1885002"/>
                <a:gd name="connsiteX5" fmla="*/ 2265528 w 2812346"/>
                <a:gd name="connsiteY5" fmla="*/ 1719633 h 1885002"/>
                <a:gd name="connsiteX6" fmla="*/ 2187053 w 2812346"/>
                <a:gd name="connsiteY6" fmla="*/ 1528564 h 1885002"/>
                <a:gd name="connsiteX7" fmla="*/ 2518012 w 2812346"/>
                <a:gd name="connsiteY7" fmla="*/ 1624099 h 1885002"/>
                <a:gd name="connsiteX8" fmla="*/ 2429301 w 2812346"/>
                <a:gd name="connsiteY8" fmla="*/ 1371615 h 1885002"/>
                <a:gd name="connsiteX9" fmla="*/ 2777319 w 2812346"/>
                <a:gd name="connsiteY9" fmla="*/ 1501269 h 1885002"/>
                <a:gd name="connsiteX10" fmla="*/ 2709080 w 2812346"/>
                <a:gd name="connsiteY10" fmla="*/ 1224902 h 1885002"/>
                <a:gd name="connsiteX11" fmla="*/ 1897039 w 2812346"/>
                <a:gd name="connsiteY11" fmla="*/ 542514 h 1885002"/>
                <a:gd name="connsiteX12" fmla="*/ 1716206 w 2812346"/>
                <a:gd name="connsiteY12" fmla="*/ 98961 h 1885002"/>
                <a:gd name="connsiteX13" fmla="*/ 1392071 w 2812346"/>
                <a:gd name="connsiteY13" fmla="*/ 15 h 1885002"/>
                <a:gd name="connsiteX14" fmla="*/ 283191 w 2812346"/>
                <a:gd name="connsiteY14" fmla="*/ 180848 h 1885002"/>
                <a:gd name="connsiteX0" fmla="*/ 283191 w 2812346"/>
                <a:gd name="connsiteY0" fmla="*/ 180833 h 1884987"/>
                <a:gd name="connsiteX1" fmla="*/ 0 w 2812346"/>
                <a:gd name="connsiteY1" fmla="*/ 928048 h 1884987"/>
                <a:gd name="connsiteX2" fmla="*/ 1125939 w 2812346"/>
                <a:gd name="connsiteY2" fmla="*/ 1613848 h 1884987"/>
                <a:gd name="connsiteX3" fmla="*/ 2019868 w 2812346"/>
                <a:gd name="connsiteY3" fmla="*/ 1859508 h 1884987"/>
                <a:gd name="connsiteX4" fmla="*/ 1941394 w 2812346"/>
                <a:gd name="connsiteY4" fmla="*/ 1620672 h 1884987"/>
                <a:gd name="connsiteX5" fmla="*/ 2265528 w 2812346"/>
                <a:gd name="connsiteY5" fmla="*/ 1719618 h 1884987"/>
                <a:gd name="connsiteX6" fmla="*/ 2187053 w 2812346"/>
                <a:gd name="connsiteY6" fmla="*/ 1528549 h 1884987"/>
                <a:gd name="connsiteX7" fmla="*/ 2518012 w 2812346"/>
                <a:gd name="connsiteY7" fmla="*/ 1624084 h 1884987"/>
                <a:gd name="connsiteX8" fmla="*/ 2429301 w 2812346"/>
                <a:gd name="connsiteY8" fmla="*/ 1371600 h 1884987"/>
                <a:gd name="connsiteX9" fmla="*/ 2777319 w 2812346"/>
                <a:gd name="connsiteY9" fmla="*/ 1501254 h 1884987"/>
                <a:gd name="connsiteX10" fmla="*/ 2709080 w 2812346"/>
                <a:gd name="connsiteY10" fmla="*/ 1224887 h 1884987"/>
                <a:gd name="connsiteX11" fmla="*/ 1897039 w 2812346"/>
                <a:gd name="connsiteY11" fmla="*/ 542499 h 1884987"/>
                <a:gd name="connsiteX12" fmla="*/ 1716206 w 2812346"/>
                <a:gd name="connsiteY12" fmla="*/ 98946 h 1884987"/>
                <a:gd name="connsiteX13" fmla="*/ 1392071 w 2812346"/>
                <a:gd name="connsiteY13" fmla="*/ 0 h 1884987"/>
                <a:gd name="connsiteX14" fmla="*/ 283191 w 2812346"/>
                <a:gd name="connsiteY14" fmla="*/ 180833 h 1884987"/>
                <a:gd name="connsiteX0" fmla="*/ 283191 w 2812346"/>
                <a:gd name="connsiteY0" fmla="*/ 180833 h 1884987"/>
                <a:gd name="connsiteX1" fmla="*/ 0 w 2812346"/>
                <a:gd name="connsiteY1" fmla="*/ 928048 h 1884987"/>
                <a:gd name="connsiteX2" fmla="*/ 1125939 w 2812346"/>
                <a:gd name="connsiteY2" fmla="*/ 1613848 h 1884987"/>
                <a:gd name="connsiteX3" fmla="*/ 2019868 w 2812346"/>
                <a:gd name="connsiteY3" fmla="*/ 1859508 h 1884987"/>
                <a:gd name="connsiteX4" fmla="*/ 1941394 w 2812346"/>
                <a:gd name="connsiteY4" fmla="*/ 1620672 h 1884987"/>
                <a:gd name="connsiteX5" fmla="*/ 2265528 w 2812346"/>
                <a:gd name="connsiteY5" fmla="*/ 1719618 h 1884987"/>
                <a:gd name="connsiteX6" fmla="*/ 2187053 w 2812346"/>
                <a:gd name="connsiteY6" fmla="*/ 1528549 h 1884987"/>
                <a:gd name="connsiteX7" fmla="*/ 2518012 w 2812346"/>
                <a:gd name="connsiteY7" fmla="*/ 1624084 h 1884987"/>
                <a:gd name="connsiteX8" fmla="*/ 2429301 w 2812346"/>
                <a:gd name="connsiteY8" fmla="*/ 1371600 h 1884987"/>
                <a:gd name="connsiteX9" fmla="*/ 2777319 w 2812346"/>
                <a:gd name="connsiteY9" fmla="*/ 1501254 h 1884987"/>
                <a:gd name="connsiteX10" fmla="*/ 2709080 w 2812346"/>
                <a:gd name="connsiteY10" fmla="*/ 1224887 h 1884987"/>
                <a:gd name="connsiteX11" fmla="*/ 1897039 w 2812346"/>
                <a:gd name="connsiteY11" fmla="*/ 542499 h 1884987"/>
                <a:gd name="connsiteX12" fmla="*/ 1716206 w 2812346"/>
                <a:gd name="connsiteY12" fmla="*/ 98946 h 1884987"/>
                <a:gd name="connsiteX13" fmla="*/ 1392071 w 2812346"/>
                <a:gd name="connsiteY13" fmla="*/ 0 h 1884987"/>
                <a:gd name="connsiteX14" fmla="*/ 283191 w 2812346"/>
                <a:gd name="connsiteY14" fmla="*/ 180833 h 1884987"/>
                <a:gd name="connsiteX0" fmla="*/ 283191 w 2812346"/>
                <a:gd name="connsiteY0" fmla="*/ 180833 h 1884987"/>
                <a:gd name="connsiteX1" fmla="*/ 0 w 2812346"/>
                <a:gd name="connsiteY1" fmla="*/ 928048 h 1884987"/>
                <a:gd name="connsiteX2" fmla="*/ 1125939 w 2812346"/>
                <a:gd name="connsiteY2" fmla="*/ 1613848 h 1884987"/>
                <a:gd name="connsiteX3" fmla="*/ 2019868 w 2812346"/>
                <a:gd name="connsiteY3" fmla="*/ 1859508 h 1884987"/>
                <a:gd name="connsiteX4" fmla="*/ 1941394 w 2812346"/>
                <a:gd name="connsiteY4" fmla="*/ 1620672 h 1884987"/>
                <a:gd name="connsiteX5" fmla="*/ 2265528 w 2812346"/>
                <a:gd name="connsiteY5" fmla="*/ 1719618 h 1884987"/>
                <a:gd name="connsiteX6" fmla="*/ 2187053 w 2812346"/>
                <a:gd name="connsiteY6" fmla="*/ 1528549 h 1884987"/>
                <a:gd name="connsiteX7" fmla="*/ 2518012 w 2812346"/>
                <a:gd name="connsiteY7" fmla="*/ 1624084 h 1884987"/>
                <a:gd name="connsiteX8" fmla="*/ 2429301 w 2812346"/>
                <a:gd name="connsiteY8" fmla="*/ 1371600 h 1884987"/>
                <a:gd name="connsiteX9" fmla="*/ 2777319 w 2812346"/>
                <a:gd name="connsiteY9" fmla="*/ 1501254 h 1884987"/>
                <a:gd name="connsiteX10" fmla="*/ 2709080 w 2812346"/>
                <a:gd name="connsiteY10" fmla="*/ 1224887 h 1884987"/>
                <a:gd name="connsiteX11" fmla="*/ 1897039 w 2812346"/>
                <a:gd name="connsiteY11" fmla="*/ 542499 h 1884987"/>
                <a:gd name="connsiteX12" fmla="*/ 1716206 w 2812346"/>
                <a:gd name="connsiteY12" fmla="*/ 98946 h 1884987"/>
                <a:gd name="connsiteX13" fmla="*/ 1392071 w 2812346"/>
                <a:gd name="connsiteY13" fmla="*/ 0 h 1884987"/>
                <a:gd name="connsiteX14" fmla="*/ 283191 w 2812346"/>
                <a:gd name="connsiteY14" fmla="*/ 180833 h 1884987"/>
                <a:gd name="connsiteX0" fmla="*/ 283191 w 2812346"/>
                <a:gd name="connsiteY0" fmla="*/ 180833 h 1884987"/>
                <a:gd name="connsiteX1" fmla="*/ 0 w 2812346"/>
                <a:gd name="connsiteY1" fmla="*/ 928048 h 1884987"/>
                <a:gd name="connsiteX2" fmla="*/ 1125939 w 2812346"/>
                <a:gd name="connsiteY2" fmla="*/ 1613848 h 1884987"/>
                <a:gd name="connsiteX3" fmla="*/ 2019868 w 2812346"/>
                <a:gd name="connsiteY3" fmla="*/ 1859508 h 1884987"/>
                <a:gd name="connsiteX4" fmla="*/ 1941394 w 2812346"/>
                <a:gd name="connsiteY4" fmla="*/ 1620672 h 1884987"/>
                <a:gd name="connsiteX5" fmla="*/ 2265528 w 2812346"/>
                <a:gd name="connsiteY5" fmla="*/ 1719618 h 1884987"/>
                <a:gd name="connsiteX6" fmla="*/ 2187053 w 2812346"/>
                <a:gd name="connsiteY6" fmla="*/ 1528549 h 1884987"/>
                <a:gd name="connsiteX7" fmla="*/ 2518012 w 2812346"/>
                <a:gd name="connsiteY7" fmla="*/ 1624084 h 1884987"/>
                <a:gd name="connsiteX8" fmla="*/ 2429301 w 2812346"/>
                <a:gd name="connsiteY8" fmla="*/ 1371600 h 1884987"/>
                <a:gd name="connsiteX9" fmla="*/ 2777319 w 2812346"/>
                <a:gd name="connsiteY9" fmla="*/ 1501254 h 1884987"/>
                <a:gd name="connsiteX10" fmla="*/ 2709080 w 2812346"/>
                <a:gd name="connsiteY10" fmla="*/ 1224887 h 1884987"/>
                <a:gd name="connsiteX11" fmla="*/ 1897039 w 2812346"/>
                <a:gd name="connsiteY11" fmla="*/ 542499 h 1884987"/>
                <a:gd name="connsiteX12" fmla="*/ 1716206 w 2812346"/>
                <a:gd name="connsiteY12" fmla="*/ 98946 h 1884987"/>
                <a:gd name="connsiteX13" fmla="*/ 1392071 w 2812346"/>
                <a:gd name="connsiteY13" fmla="*/ 0 h 1884987"/>
                <a:gd name="connsiteX14" fmla="*/ 283191 w 2812346"/>
                <a:gd name="connsiteY14" fmla="*/ 180833 h 1884987"/>
                <a:gd name="connsiteX0" fmla="*/ 283191 w 2812346"/>
                <a:gd name="connsiteY0" fmla="*/ 180833 h 1884987"/>
                <a:gd name="connsiteX1" fmla="*/ 0 w 2812346"/>
                <a:gd name="connsiteY1" fmla="*/ 928048 h 1884987"/>
                <a:gd name="connsiteX2" fmla="*/ 1125939 w 2812346"/>
                <a:gd name="connsiteY2" fmla="*/ 1613848 h 1884987"/>
                <a:gd name="connsiteX3" fmla="*/ 2019868 w 2812346"/>
                <a:gd name="connsiteY3" fmla="*/ 1859508 h 1884987"/>
                <a:gd name="connsiteX4" fmla="*/ 1941394 w 2812346"/>
                <a:gd name="connsiteY4" fmla="*/ 1620672 h 1884987"/>
                <a:gd name="connsiteX5" fmla="*/ 2265528 w 2812346"/>
                <a:gd name="connsiteY5" fmla="*/ 1719618 h 1884987"/>
                <a:gd name="connsiteX6" fmla="*/ 2187053 w 2812346"/>
                <a:gd name="connsiteY6" fmla="*/ 1528549 h 1884987"/>
                <a:gd name="connsiteX7" fmla="*/ 2518012 w 2812346"/>
                <a:gd name="connsiteY7" fmla="*/ 1624084 h 1884987"/>
                <a:gd name="connsiteX8" fmla="*/ 2429301 w 2812346"/>
                <a:gd name="connsiteY8" fmla="*/ 1371600 h 1884987"/>
                <a:gd name="connsiteX9" fmla="*/ 2777319 w 2812346"/>
                <a:gd name="connsiteY9" fmla="*/ 1501254 h 1884987"/>
                <a:gd name="connsiteX10" fmla="*/ 2709080 w 2812346"/>
                <a:gd name="connsiteY10" fmla="*/ 1224887 h 1884987"/>
                <a:gd name="connsiteX11" fmla="*/ 1897039 w 2812346"/>
                <a:gd name="connsiteY11" fmla="*/ 542499 h 1884987"/>
                <a:gd name="connsiteX12" fmla="*/ 1716206 w 2812346"/>
                <a:gd name="connsiteY12" fmla="*/ 98946 h 1884987"/>
                <a:gd name="connsiteX13" fmla="*/ 1392071 w 2812346"/>
                <a:gd name="connsiteY13" fmla="*/ 0 h 1884987"/>
                <a:gd name="connsiteX14" fmla="*/ 283191 w 2812346"/>
                <a:gd name="connsiteY14" fmla="*/ 180833 h 1884987"/>
                <a:gd name="connsiteX0" fmla="*/ 283191 w 2812346"/>
                <a:gd name="connsiteY0" fmla="*/ 180833 h 1884987"/>
                <a:gd name="connsiteX1" fmla="*/ 0 w 2812346"/>
                <a:gd name="connsiteY1" fmla="*/ 928048 h 1884987"/>
                <a:gd name="connsiteX2" fmla="*/ 1125939 w 2812346"/>
                <a:gd name="connsiteY2" fmla="*/ 1613848 h 1884987"/>
                <a:gd name="connsiteX3" fmla="*/ 2019868 w 2812346"/>
                <a:gd name="connsiteY3" fmla="*/ 1859508 h 1884987"/>
                <a:gd name="connsiteX4" fmla="*/ 1941394 w 2812346"/>
                <a:gd name="connsiteY4" fmla="*/ 1620672 h 1884987"/>
                <a:gd name="connsiteX5" fmla="*/ 2244403 w 2812346"/>
                <a:gd name="connsiteY5" fmla="*/ 1728671 h 1884987"/>
                <a:gd name="connsiteX6" fmla="*/ 2187053 w 2812346"/>
                <a:gd name="connsiteY6" fmla="*/ 1528549 h 1884987"/>
                <a:gd name="connsiteX7" fmla="*/ 2518012 w 2812346"/>
                <a:gd name="connsiteY7" fmla="*/ 1624084 h 1884987"/>
                <a:gd name="connsiteX8" fmla="*/ 2429301 w 2812346"/>
                <a:gd name="connsiteY8" fmla="*/ 1371600 h 1884987"/>
                <a:gd name="connsiteX9" fmla="*/ 2777319 w 2812346"/>
                <a:gd name="connsiteY9" fmla="*/ 1501254 h 1884987"/>
                <a:gd name="connsiteX10" fmla="*/ 2709080 w 2812346"/>
                <a:gd name="connsiteY10" fmla="*/ 1224887 h 1884987"/>
                <a:gd name="connsiteX11" fmla="*/ 1897039 w 2812346"/>
                <a:gd name="connsiteY11" fmla="*/ 542499 h 1884987"/>
                <a:gd name="connsiteX12" fmla="*/ 1716206 w 2812346"/>
                <a:gd name="connsiteY12" fmla="*/ 98946 h 1884987"/>
                <a:gd name="connsiteX13" fmla="*/ 1392071 w 2812346"/>
                <a:gd name="connsiteY13" fmla="*/ 0 h 1884987"/>
                <a:gd name="connsiteX14" fmla="*/ 283191 w 2812346"/>
                <a:gd name="connsiteY14" fmla="*/ 180833 h 1884987"/>
                <a:gd name="connsiteX0" fmla="*/ 283191 w 2812346"/>
                <a:gd name="connsiteY0" fmla="*/ 180833 h 1884987"/>
                <a:gd name="connsiteX1" fmla="*/ 0 w 2812346"/>
                <a:gd name="connsiteY1" fmla="*/ 928048 h 1884987"/>
                <a:gd name="connsiteX2" fmla="*/ 1125939 w 2812346"/>
                <a:gd name="connsiteY2" fmla="*/ 1613848 h 1884987"/>
                <a:gd name="connsiteX3" fmla="*/ 2019868 w 2812346"/>
                <a:gd name="connsiteY3" fmla="*/ 1859508 h 1884987"/>
                <a:gd name="connsiteX4" fmla="*/ 1941394 w 2812346"/>
                <a:gd name="connsiteY4" fmla="*/ 1620672 h 1884987"/>
                <a:gd name="connsiteX5" fmla="*/ 2244403 w 2812346"/>
                <a:gd name="connsiteY5" fmla="*/ 1728671 h 1884987"/>
                <a:gd name="connsiteX6" fmla="*/ 2187053 w 2812346"/>
                <a:gd name="connsiteY6" fmla="*/ 1528549 h 1884987"/>
                <a:gd name="connsiteX7" fmla="*/ 2518012 w 2812346"/>
                <a:gd name="connsiteY7" fmla="*/ 1624084 h 1884987"/>
                <a:gd name="connsiteX8" fmla="*/ 2429301 w 2812346"/>
                <a:gd name="connsiteY8" fmla="*/ 1371600 h 1884987"/>
                <a:gd name="connsiteX9" fmla="*/ 2777319 w 2812346"/>
                <a:gd name="connsiteY9" fmla="*/ 1501254 h 1884987"/>
                <a:gd name="connsiteX10" fmla="*/ 2709080 w 2812346"/>
                <a:gd name="connsiteY10" fmla="*/ 1224887 h 1884987"/>
                <a:gd name="connsiteX11" fmla="*/ 1897039 w 2812346"/>
                <a:gd name="connsiteY11" fmla="*/ 542499 h 1884987"/>
                <a:gd name="connsiteX12" fmla="*/ 1716206 w 2812346"/>
                <a:gd name="connsiteY12" fmla="*/ 98946 h 1884987"/>
                <a:gd name="connsiteX13" fmla="*/ 1392071 w 2812346"/>
                <a:gd name="connsiteY13" fmla="*/ 0 h 1884987"/>
                <a:gd name="connsiteX14" fmla="*/ 283191 w 2812346"/>
                <a:gd name="connsiteY14" fmla="*/ 180833 h 1884987"/>
                <a:gd name="connsiteX0" fmla="*/ 283191 w 2812346"/>
                <a:gd name="connsiteY0" fmla="*/ 180833 h 1884987"/>
                <a:gd name="connsiteX1" fmla="*/ 0 w 2812346"/>
                <a:gd name="connsiteY1" fmla="*/ 928048 h 1884987"/>
                <a:gd name="connsiteX2" fmla="*/ 1125939 w 2812346"/>
                <a:gd name="connsiteY2" fmla="*/ 1613848 h 1884987"/>
                <a:gd name="connsiteX3" fmla="*/ 2019868 w 2812346"/>
                <a:gd name="connsiteY3" fmla="*/ 1859508 h 1884987"/>
                <a:gd name="connsiteX4" fmla="*/ 1941394 w 2812346"/>
                <a:gd name="connsiteY4" fmla="*/ 1620672 h 1884987"/>
                <a:gd name="connsiteX5" fmla="*/ 2244403 w 2812346"/>
                <a:gd name="connsiteY5" fmla="*/ 1728671 h 1884987"/>
                <a:gd name="connsiteX6" fmla="*/ 2187053 w 2812346"/>
                <a:gd name="connsiteY6" fmla="*/ 1528549 h 1884987"/>
                <a:gd name="connsiteX7" fmla="*/ 2518012 w 2812346"/>
                <a:gd name="connsiteY7" fmla="*/ 1624084 h 1884987"/>
                <a:gd name="connsiteX8" fmla="*/ 2429301 w 2812346"/>
                <a:gd name="connsiteY8" fmla="*/ 1371600 h 1884987"/>
                <a:gd name="connsiteX9" fmla="*/ 2777319 w 2812346"/>
                <a:gd name="connsiteY9" fmla="*/ 1501254 h 1884987"/>
                <a:gd name="connsiteX10" fmla="*/ 2709080 w 2812346"/>
                <a:gd name="connsiteY10" fmla="*/ 1224887 h 1884987"/>
                <a:gd name="connsiteX11" fmla="*/ 1897039 w 2812346"/>
                <a:gd name="connsiteY11" fmla="*/ 542499 h 1884987"/>
                <a:gd name="connsiteX12" fmla="*/ 1716206 w 2812346"/>
                <a:gd name="connsiteY12" fmla="*/ 98946 h 1884987"/>
                <a:gd name="connsiteX13" fmla="*/ 1392071 w 2812346"/>
                <a:gd name="connsiteY13" fmla="*/ 0 h 1884987"/>
                <a:gd name="connsiteX14" fmla="*/ 283191 w 2812346"/>
                <a:gd name="connsiteY14" fmla="*/ 180833 h 1884987"/>
                <a:gd name="connsiteX0" fmla="*/ 283191 w 2812346"/>
                <a:gd name="connsiteY0" fmla="*/ 180833 h 1884987"/>
                <a:gd name="connsiteX1" fmla="*/ 0 w 2812346"/>
                <a:gd name="connsiteY1" fmla="*/ 928048 h 1884987"/>
                <a:gd name="connsiteX2" fmla="*/ 1125939 w 2812346"/>
                <a:gd name="connsiteY2" fmla="*/ 1613848 h 1884987"/>
                <a:gd name="connsiteX3" fmla="*/ 2019868 w 2812346"/>
                <a:gd name="connsiteY3" fmla="*/ 1859508 h 1884987"/>
                <a:gd name="connsiteX4" fmla="*/ 1941394 w 2812346"/>
                <a:gd name="connsiteY4" fmla="*/ 1620672 h 1884987"/>
                <a:gd name="connsiteX5" fmla="*/ 2244403 w 2812346"/>
                <a:gd name="connsiteY5" fmla="*/ 1728671 h 1884987"/>
                <a:gd name="connsiteX6" fmla="*/ 2187053 w 2812346"/>
                <a:gd name="connsiteY6" fmla="*/ 1528549 h 1884987"/>
                <a:gd name="connsiteX7" fmla="*/ 2518012 w 2812346"/>
                <a:gd name="connsiteY7" fmla="*/ 1624084 h 1884987"/>
                <a:gd name="connsiteX8" fmla="*/ 2429301 w 2812346"/>
                <a:gd name="connsiteY8" fmla="*/ 1371600 h 1884987"/>
                <a:gd name="connsiteX9" fmla="*/ 2777319 w 2812346"/>
                <a:gd name="connsiteY9" fmla="*/ 1501254 h 1884987"/>
                <a:gd name="connsiteX10" fmla="*/ 2709080 w 2812346"/>
                <a:gd name="connsiteY10" fmla="*/ 1224887 h 1884987"/>
                <a:gd name="connsiteX11" fmla="*/ 1897039 w 2812346"/>
                <a:gd name="connsiteY11" fmla="*/ 542499 h 1884987"/>
                <a:gd name="connsiteX12" fmla="*/ 1716206 w 2812346"/>
                <a:gd name="connsiteY12" fmla="*/ 98946 h 1884987"/>
                <a:gd name="connsiteX13" fmla="*/ 1392071 w 2812346"/>
                <a:gd name="connsiteY13" fmla="*/ 0 h 1884987"/>
                <a:gd name="connsiteX14" fmla="*/ 283191 w 2812346"/>
                <a:gd name="connsiteY14" fmla="*/ 180833 h 1884987"/>
                <a:gd name="connsiteX0" fmla="*/ 283191 w 2812346"/>
                <a:gd name="connsiteY0" fmla="*/ 180833 h 1884987"/>
                <a:gd name="connsiteX1" fmla="*/ 0 w 2812346"/>
                <a:gd name="connsiteY1" fmla="*/ 928048 h 1884987"/>
                <a:gd name="connsiteX2" fmla="*/ 1125939 w 2812346"/>
                <a:gd name="connsiteY2" fmla="*/ 1613848 h 1884987"/>
                <a:gd name="connsiteX3" fmla="*/ 2019868 w 2812346"/>
                <a:gd name="connsiteY3" fmla="*/ 1859508 h 1884987"/>
                <a:gd name="connsiteX4" fmla="*/ 1941394 w 2812346"/>
                <a:gd name="connsiteY4" fmla="*/ 1620672 h 1884987"/>
                <a:gd name="connsiteX5" fmla="*/ 2244403 w 2812346"/>
                <a:gd name="connsiteY5" fmla="*/ 1728671 h 1884987"/>
                <a:gd name="connsiteX6" fmla="*/ 2187053 w 2812346"/>
                <a:gd name="connsiteY6" fmla="*/ 1528549 h 1884987"/>
                <a:gd name="connsiteX7" fmla="*/ 2518012 w 2812346"/>
                <a:gd name="connsiteY7" fmla="*/ 1624084 h 1884987"/>
                <a:gd name="connsiteX8" fmla="*/ 2429301 w 2812346"/>
                <a:gd name="connsiteY8" fmla="*/ 1371600 h 1884987"/>
                <a:gd name="connsiteX9" fmla="*/ 2777319 w 2812346"/>
                <a:gd name="connsiteY9" fmla="*/ 1501254 h 1884987"/>
                <a:gd name="connsiteX10" fmla="*/ 2709080 w 2812346"/>
                <a:gd name="connsiteY10" fmla="*/ 1224887 h 1884987"/>
                <a:gd name="connsiteX11" fmla="*/ 1897039 w 2812346"/>
                <a:gd name="connsiteY11" fmla="*/ 542499 h 1884987"/>
                <a:gd name="connsiteX12" fmla="*/ 1716206 w 2812346"/>
                <a:gd name="connsiteY12" fmla="*/ 98946 h 1884987"/>
                <a:gd name="connsiteX13" fmla="*/ 1392071 w 2812346"/>
                <a:gd name="connsiteY13" fmla="*/ 0 h 1884987"/>
                <a:gd name="connsiteX14" fmla="*/ 283191 w 2812346"/>
                <a:gd name="connsiteY14" fmla="*/ 180833 h 1884987"/>
                <a:gd name="connsiteX0" fmla="*/ 283191 w 2812346"/>
                <a:gd name="connsiteY0" fmla="*/ 180833 h 1884987"/>
                <a:gd name="connsiteX1" fmla="*/ 0 w 2812346"/>
                <a:gd name="connsiteY1" fmla="*/ 928048 h 1884987"/>
                <a:gd name="connsiteX2" fmla="*/ 1125939 w 2812346"/>
                <a:gd name="connsiteY2" fmla="*/ 1613848 h 1884987"/>
                <a:gd name="connsiteX3" fmla="*/ 2019868 w 2812346"/>
                <a:gd name="connsiteY3" fmla="*/ 1859508 h 1884987"/>
                <a:gd name="connsiteX4" fmla="*/ 1941394 w 2812346"/>
                <a:gd name="connsiteY4" fmla="*/ 1620672 h 1884987"/>
                <a:gd name="connsiteX5" fmla="*/ 2244403 w 2812346"/>
                <a:gd name="connsiteY5" fmla="*/ 1728671 h 1884987"/>
                <a:gd name="connsiteX6" fmla="*/ 2187053 w 2812346"/>
                <a:gd name="connsiteY6" fmla="*/ 1528549 h 1884987"/>
                <a:gd name="connsiteX7" fmla="*/ 2518012 w 2812346"/>
                <a:gd name="connsiteY7" fmla="*/ 1624084 h 1884987"/>
                <a:gd name="connsiteX8" fmla="*/ 2429301 w 2812346"/>
                <a:gd name="connsiteY8" fmla="*/ 1371600 h 1884987"/>
                <a:gd name="connsiteX9" fmla="*/ 2777319 w 2812346"/>
                <a:gd name="connsiteY9" fmla="*/ 1501254 h 1884987"/>
                <a:gd name="connsiteX10" fmla="*/ 2709080 w 2812346"/>
                <a:gd name="connsiteY10" fmla="*/ 1224887 h 1884987"/>
                <a:gd name="connsiteX11" fmla="*/ 1897039 w 2812346"/>
                <a:gd name="connsiteY11" fmla="*/ 542499 h 1884987"/>
                <a:gd name="connsiteX12" fmla="*/ 1716206 w 2812346"/>
                <a:gd name="connsiteY12" fmla="*/ 98946 h 1884987"/>
                <a:gd name="connsiteX13" fmla="*/ 1392071 w 2812346"/>
                <a:gd name="connsiteY13" fmla="*/ 0 h 1884987"/>
                <a:gd name="connsiteX14" fmla="*/ 283191 w 2812346"/>
                <a:gd name="connsiteY14" fmla="*/ 180833 h 1884987"/>
                <a:gd name="connsiteX0" fmla="*/ 283191 w 2812346"/>
                <a:gd name="connsiteY0" fmla="*/ 180833 h 1884987"/>
                <a:gd name="connsiteX1" fmla="*/ 0 w 2812346"/>
                <a:gd name="connsiteY1" fmla="*/ 928048 h 1884987"/>
                <a:gd name="connsiteX2" fmla="*/ 1125939 w 2812346"/>
                <a:gd name="connsiteY2" fmla="*/ 1613848 h 1884987"/>
                <a:gd name="connsiteX3" fmla="*/ 2019868 w 2812346"/>
                <a:gd name="connsiteY3" fmla="*/ 1859508 h 1884987"/>
                <a:gd name="connsiteX4" fmla="*/ 1941394 w 2812346"/>
                <a:gd name="connsiteY4" fmla="*/ 1620672 h 1884987"/>
                <a:gd name="connsiteX5" fmla="*/ 2244403 w 2812346"/>
                <a:gd name="connsiteY5" fmla="*/ 1728671 h 1884987"/>
                <a:gd name="connsiteX6" fmla="*/ 2187053 w 2812346"/>
                <a:gd name="connsiteY6" fmla="*/ 1528549 h 1884987"/>
                <a:gd name="connsiteX7" fmla="*/ 2518012 w 2812346"/>
                <a:gd name="connsiteY7" fmla="*/ 1624084 h 1884987"/>
                <a:gd name="connsiteX8" fmla="*/ 2429301 w 2812346"/>
                <a:gd name="connsiteY8" fmla="*/ 1371600 h 1884987"/>
                <a:gd name="connsiteX9" fmla="*/ 2777319 w 2812346"/>
                <a:gd name="connsiteY9" fmla="*/ 1501254 h 1884987"/>
                <a:gd name="connsiteX10" fmla="*/ 2709080 w 2812346"/>
                <a:gd name="connsiteY10" fmla="*/ 1224887 h 1884987"/>
                <a:gd name="connsiteX11" fmla="*/ 1897039 w 2812346"/>
                <a:gd name="connsiteY11" fmla="*/ 542499 h 1884987"/>
                <a:gd name="connsiteX12" fmla="*/ 1716206 w 2812346"/>
                <a:gd name="connsiteY12" fmla="*/ 98946 h 1884987"/>
                <a:gd name="connsiteX13" fmla="*/ 1392071 w 2812346"/>
                <a:gd name="connsiteY13" fmla="*/ 0 h 1884987"/>
                <a:gd name="connsiteX14" fmla="*/ 283191 w 2812346"/>
                <a:gd name="connsiteY14" fmla="*/ 180833 h 1884987"/>
                <a:gd name="connsiteX0" fmla="*/ 283191 w 2812346"/>
                <a:gd name="connsiteY0" fmla="*/ 180833 h 1884987"/>
                <a:gd name="connsiteX1" fmla="*/ 0 w 2812346"/>
                <a:gd name="connsiteY1" fmla="*/ 928048 h 1884987"/>
                <a:gd name="connsiteX2" fmla="*/ 1125939 w 2812346"/>
                <a:gd name="connsiteY2" fmla="*/ 1613848 h 1884987"/>
                <a:gd name="connsiteX3" fmla="*/ 2019868 w 2812346"/>
                <a:gd name="connsiteY3" fmla="*/ 1859508 h 1884987"/>
                <a:gd name="connsiteX4" fmla="*/ 1941394 w 2812346"/>
                <a:gd name="connsiteY4" fmla="*/ 1620672 h 1884987"/>
                <a:gd name="connsiteX5" fmla="*/ 2244403 w 2812346"/>
                <a:gd name="connsiteY5" fmla="*/ 1728671 h 1884987"/>
                <a:gd name="connsiteX6" fmla="*/ 2187053 w 2812346"/>
                <a:gd name="connsiteY6" fmla="*/ 1528549 h 1884987"/>
                <a:gd name="connsiteX7" fmla="*/ 2518012 w 2812346"/>
                <a:gd name="connsiteY7" fmla="*/ 1624084 h 1884987"/>
                <a:gd name="connsiteX8" fmla="*/ 2429301 w 2812346"/>
                <a:gd name="connsiteY8" fmla="*/ 1371600 h 1884987"/>
                <a:gd name="connsiteX9" fmla="*/ 2777319 w 2812346"/>
                <a:gd name="connsiteY9" fmla="*/ 1501254 h 1884987"/>
                <a:gd name="connsiteX10" fmla="*/ 2709080 w 2812346"/>
                <a:gd name="connsiteY10" fmla="*/ 1224887 h 1884987"/>
                <a:gd name="connsiteX11" fmla="*/ 1897039 w 2812346"/>
                <a:gd name="connsiteY11" fmla="*/ 542499 h 1884987"/>
                <a:gd name="connsiteX12" fmla="*/ 1716206 w 2812346"/>
                <a:gd name="connsiteY12" fmla="*/ 98946 h 1884987"/>
                <a:gd name="connsiteX13" fmla="*/ 1392071 w 2812346"/>
                <a:gd name="connsiteY13" fmla="*/ 0 h 1884987"/>
                <a:gd name="connsiteX14" fmla="*/ 283191 w 2812346"/>
                <a:gd name="connsiteY14" fmla="*/ 180833 h 1884987"/>
                <a:gd name="connsiteX0" fmla="*/ 283191 w 2812346"/>
                <a:gd name="connsiteY0" fmla="*/ 180833 h 1884987"/>
                <a:gd name="connsiteX1" fmla="*/ 0 w 2812346"/>
                <a:gd name="connsiteY1" fmla="*/ 928048 h 1884987"/>
                <a:gd name="connsiteX2" fmla="*/ 1125939 w 2812346"/>
                <a:gd name="connsiteY2" fmla="*/ 1613848 h 1884987"/>
                <a:gd name="connsiteX3" fmla="*/ 2019868 w 2812346"/>
                <a:gd name="connsiteY3" fmla="*/ 1859508 h 1884987"/>
                <a:gd name="connsiteX4" fmla="*/ 1941394 w 2812346"/>
                <a:gd name="connsiteY4" fmla="*/ 1620672 h 1884987"/>
                <a:gd name="connsiteX5" fmla="*/ 2244403 w 2812346"/>
                <a:gd name="connsiteY5" fmla="*/ 1728671 h 1884987"/>
                <a:gd name="connsiteX6" fmla="*/ 2187053 w 2812346"/>
                <a:gd name="connsiteY6" fmla="*/ 1528549 h 1884987"/>
                <a:gd name="connsiteX7" fmla="*/ 2518012 w 2812346"/>
                <a:gd name="connsiteY7" fmla="*/ 1624084 h 1884987"/>
                <a:gd name="connsiteX8" fmla="*/ 2429301 w 2812346"/>
                <a:gd name="connsiteY8" fmla="*/ 1371600 h 1884987"/>
                <a:gd name="connsiteX9" fmla="*/ 2777319 w 2812346"/>
                <a:gd name="connsiteY9" fmla="*/ 1501254 h 1884987"/>
                <a:gd name="connsiteX10" fmla="*/ 2709080 w 2812346"/>
                <a:gd name="connsiteY10" fmla="*/ 1224887 h 1884987"/>
                <a:gd name="connsiteX11" fmla="*/ 1897039 w 2812346"/>
                <a:gd name="connsiteY11" fmla="*/ 542499 h 1884987"/>
                <a:gd name="connsiteX12" fmla="*/ 1716206 w 2812346"/>
                <a:gd name="connsiteY12" fmla="*/ 98946 h 1884987"/>
                <a:gd name="connsiteX13" fmla="*/ 1392071 w 2812346"/>
                <a:gd name="connsiteY13" fmla="*/ 0 h 1884987"/>
                <a:gd name="connsiteX14" fmla="*/ 283191 w 2812346"/>
                <a:gd name="connsiteY14" fmla="*/ 180833 h 1884987"/>
                <a:gd name="connsiteX0" fmla="*/ 283191 w 2812346"/>
                <a:gd name="connsiteY0" fmla="*/ 180833 h 1884987"/>
                <a:gd name="connsiteX1" fmla="*/ 0 w 2812346"/>
                <a:gd name="connsiteY1" fmla="*/ 928048 h 1884987"/>
                <a:gd name="connsiteX2" fmla="*/ 1125939 w 2812346"/>
                <a:gd name="connsiteY2" fmla="*/ 1613848 h 1884987"/>
                <a:gd name="connsiteX3" fmla="*/ 2019868 w 2812346"/>
                <a:gd name="connsiteY3" fmla="*/ 1859508 h 1884987"/>
                <a:gd name="connsiteX4" fmla="*/ 1941394 w 2812346"/>
                <a:gd name="connsiteY4" fmla="*/ 1620672 h 1884987"/>
                <a:gd name="connsiteX5" fmla="*/ 2244403 w 2812346"/>
                <a:gd name="connsiteY5" fmla="*/ 1728671 h 1884987"/>
                <a:gd name="connsiteX6" fmla="*/ 2187053 w 2812346"/>
                <a:gd name="connsiteY6" fmla="*/ 1528549 h 1884987"/>
                <a:gd name="connsiteX7" fmla="*/ 2518012 w 2812346"/>
                <a:gd name="connsiteY7" fmla="*/ 1624084 h 1884987"/>
                <a:gd name="connsiteX8" fmla="*/ 2429301 w 2812346"/>
                <a:gd name="connsiteY8" fmla="*/ 1371600 h 1884987"/>
                <a:gd name="connsiteX9" fmla="*/ 2777319 w 2812346"/>
                <a:gd name="connsiteY9" fmla="*/ 1501254 h 1884987"/>
                <a:gd name="connsiteX10" fmla="*/ 2709080 w 2812346"/>
                <a:gd name="connsiteY10" fmla="*/ 1224887 h 1884987"/>
                <a:gd name="connsiteX11" fmla="*/ 1897039 w 2812346"/>
                <a:gd name="connsiteY11" fmla="*/ 542499 h 1884987"/>
                <a:gd name="connsiteX12" fmla="*/ 1716206 w 2812346"/>
                <a:gd name="connsiteY12" fmla="*/ 98946 h 1884987"/>
                <a:gd name="connsiteX13" fmla="*/ 1392071 w 2812346"/>
                <a:gd name="connsiteY13" fmla="*/ 0 h 1884987"/>
                <a:gd name="connsiteX14" fmla="*/ 283191 w 2812346"/>
                <a:gd name="connsiteY14" fmla="*/ 180833 h 1884987"/>
                <a:gd name="connsiteX0" fmla="*/ 283191 w 2812346"/>
                <a:gd name="connsiteY0" fmla="*/ 180833 h 1884987"/>
                <a:gd name="connsiteX1" fmla="*/ 0 w 2812346"/>
                <a:gd name="connsiteY1" fmla="*/ 928048 h 1884987"/>
                <a:gd name="connsiteX2" fmla="*/ 1125939 w 2812346"/>
                <a:gd name="connsiteY2" fmla="*/ 1613848 h 1884987"/>
                <a:gd name="connsiteX3" fmla="*/ 2019868 w 2812346"/>
                <a:gd name="connsiteY3" fmla="*/ 1859508 h 1884987"/>
                <a:gd name="connsiteX4" fmla="*/ 1941394 w 2812346"/>
                <a:gd name="connsiteY4" fmla="*/ 1620672 h 1884987"/>
                <a:gd name="connsiteX5" fmla="*/ 2244403 w 2812346"/>
                <a:gd name="connsiteY5" fmla="*/ 1728671 h 1884987"/>
                <a:gd name="connsiteX6" fmla="*/ 2187053 w 2812346"/>
                <a:gd name="connsiteY6" fmla="*/ 1528549 h 1884987"/>
                <a:gd name="connsiteX7" fmla="*/ 2518012 w 2812346"/>
                <a:gd name="connsiteY7" fmla="*/ 1624084 h 1884987"/>
                <a:gd name="connsiteX8" fmla="*/ 2429301 w 2812346"/>
                <a:gd name="connsiteY8" fmla="*/ 1371600 h 1884987"/>
                <a:gd name="connsiteX9" fmla="*/ 2777319 w 2812346"/>
                <a:gd name="connsiteY9" fmla="*/ 1501254 h 1884987"/>
                <a:gd name="connsiteX10" fmla="*/ 2709080 w 2812346"/>
                <a:gd name="connsiteY10" fmla="*/ 1224887 h 1884987"/>
                <a:gd name="connsiteX11" fmla="*/ 1897039 w 2812346"/>
                <a:gd name="connsiteY11" fmla="*/ 542499 h 1884987"/>
                <a:gd name="connsiteX12" fmla="*/ 1716206 w 2812346"/>
                <a:gd name="connsiteY12" fmla="*/ 98946 h 1884987"/>
                <a:gd name="connsiteX13" fmla="*/ 1392071 w 2812346"/>
                <a:gd name="connsiteY13" fmla="*/ 0 h 1884987"/>
                <a:gd name="connsiteX14" fmla="*/ 283191 w 2812346"/>
                <a:gd name="connsiteY14" fmla="*/ 180833 h 1884987"/>
                <a:gd name="connsiteX0" fmla="*/ 283191 w 2816358"/>
                <a:gd name="connsiteY0" fmla="*/ 180833 h 1884987"/>
                <a:gd name="connsiteX1" fmla="*/ 0 w 2816358"/>
                <a:gd name="connsiteY1" fmla="*/ 928048 h 1884987"/>
                <a:gd name="connsiteX2" fmla="*/ 1125939 w 2816358"/>
                <a:gd name="connsiteY2" fmla="*/ 1613848 h 1884987"/>
                <a:gd name="connsiteX3" fmla="*/ 2019868 w 2816358"/>
                <a:gd name="connsiteY3" fmla="*/ 1859508 h 1884987"/>
                <a:gd name="connsiteX4" fmla="*/ 1941394 w 2816358"/>
                <a:gd name="connsiteY4" fmla="*/ 1620672 h 1884987"/>
                <a:gd name="connsiteX5" fmla="*/ 2244403 w 2816358"/>
                <a:gd name="connsiteY5" fmla="*/ 1728671 h 1884987"/>
                <a:gd name="connsiteX6" fmla="*/ 2187053 w 2816358"/>
                <a:gd name="connsiteY6" fmla="*/ 1528549 h 1884987"/>
                <a:gd name="connsiteX7" fmla="*/ 2518012 w 2816358"/>
                <a:gd name="connsiteY7" fmla="*/ 1624084 h 1884987"/>
                <a:gd name="connsiteX8" fmla="*/ 2429301 w 2816358"/>
                <a:gd name="connsiteY8" fmla="*/ 1371600 h 1884987"/>
                <a:gd name="connsiteX9" fmla="*/ 2777319 w 2816358"/>
                <a:gd name="connsiteY9" fmla="*/ 1501254 h 1884987"/>
                <a:gd name="connsiteX10" fmla="*/ 2709080 w 2816358"/>
                <a:gd name="connsiteY10" fmla="*/ 1224887 h 1884987"/>
                <a:gd name="connsiteX11" fmla="*/ 1897039 w 2816358"/>
                <a:gd name="connsiteY11" fmla="*/ 542499 h 1884987"/>
                <a:gd name="connsiteX12" fmla="*/ 1716206 w 2816358"/>
                <a:gd name="connsiteY12" fmla="*/ 98946 h 1884987"/>
                <a:gd name="connsiteX13" fmla="*/ 1392071 w 2816358"/>
                <a:gd name="connsiteY13" fmla="*/ 0 h 1884987"/>
                <a:gd name="connsiteX14" fmla="*/ 283191 w 2816358"/>
                <a:gd name="connsiteY14" fmla="*/ 180833 h 1884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816358" h="1884987">
                  <a:moveTo>
                    <a:pt x="283191" y="180833"/>
                  </a:moveTo>
                  <a:cubicBezTo>
                    <a:pt x="243385" y="360528"/>
                    <a:pt x="162635" y="587993"/>
                    <a:pt x="0" y="928048"/>
                  </a:cubicBezTo>
                  <a:cubicBezTo>
                    <a:pt x="243385" y="1274360"/>
                    <a:pt x="618697" y="1472251"/>
                    <a:pt x="1125939" y="1613848"/>
                  </a:cubicBezTo>
                  <a:cubicBezTo>
                    <a:pt x="1513763" y="1711088"/>
                    <a:pt x="1877704" y="1965847"/>
                    <a:pt x="2019868" y="1859508"/>
                  </a:cubicBezTo>
                  <a:cubicBezTo>
                    <a:pt x="2119163" y="1766642"/>
                    <a:pt x="2013089" y="1705926"/>
                    <a:pt x="1941394" y="1620672"/>
                  </a:cubicBezTo>
                  <a:cubicBezTo>
                    <a:pt x="2018732" y="1704833"/>
                    <a:pt x="2114311" y="1837413"/>
                    <a:pt x="2244403" y="1728671"/>
                  </a:cubicBezTo>
                  <a:cubicBezTo>
                    <a:pt x="2334251" y="1654351"/>
                    <a:pt x="2284861" y="1615729"/>
                    <a:pt x="2187053" y="1528549"/>
                  </a:cubicBezTo>
                  <a:cubicBezTo>
                    <a:pt x="2235170" y="1570235"/>
                    <a:pt x="2371873" y="1725169"/>
                    <a:pt x="2518012" y="1624084"/>
                  </a:cubicBezTo>
                  <a:cubicBezTo>
                    <a:pt x="2620066" y="1536511"/>
                    <a:pt x="2530128" y="1464421"/>
                    <a:pt x="2429301" y="1371600"/>
                  </a:cubicBezTo>
                  <a:cubicBezTo>
                    <a:pt x="2565779" y="1497887"/>
                    <a:pt x="2653441" y="1584278"/>
                    <a:pt x="2777319" y="1501254"/>
                  </a:cubicBezTo>
                  <a:cubicBezTo>
                    <a:pt x="2865985" y="1417137"/>
                    <a:pt x="2786418" y="1289715"/>
                    <a:pt x="2709080" y="1224887"/>
                  </a:cubicBezTo>
                  <a:cubicBezTo>
                    <a:pt x="2458872" y="997424"/>
                    <a:pt x="2235958" y="783610"/>
                    <a:pt x="1897039" y="542499"/>
                  </a:cubicBezTo>
                  <a:lnTo>
                    <a:pt x="1716206" y="98946"/>
                  </a:lnTo>
                  <a:cubicBezTo>
                    <a:pt x="1608161" y="59140"/>
                    <a:pt x="1520587" y="5686"/>
                    <a:pt x="1392071" y="0"/>
                  </a:cubicBezTo>
                  <a:cubicBezTo>
                    <a:pt x="1097507" y="12511"/>
                    <a:pt x="693762" y="229738"/>
                    <a:pt x="283191" y="180833"/>
                  </a:cubicBezTo>
                  <a:close/>
                </a:path>
              </a:pathLst>
            </a:custGeom>
            <a:solidFill>
              <a:srgbClr val="F9D4C3">
                <a:alpha val="87059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35" name="자유형: 도형 31">
              <a:extLst>
                <a:ext uri="{FF2B5EF4-FFF2-40B4-BE49-F238E27FC236}">
                  <a16:creationId xmlns:a16="http://schemas.microsoft.com/office/drawing/2014/main" id="{FC7E76CD-C0FC-4B8C-BD0B-EA9BAE19B9BD}"/>
                </a:ext>
              </a:extLst>
            </p:cNvPr>
            <p:cNvSpPr/>
            <p:nvPr/>
          </p:nvSpPr>
          <p:spPr>
            <a:xfrm>
              <a:off x="3457575" y="2609850"/>
              <a:ext cx="1276350" cy="1381125"/>
            </a:xfrm>
            <a:custGeom>
              <a:avLst/>
              <a:gdLst>
                <a:gd name="connsiteX0" fmla="*/ 419100 w 1362075"/>
                <a:gd name="connsiteY0" fmla="*/ 0 h 1381125"/>
                <a:gd name="connsiteX1" fmla="*/ 1362075 w 1362075"/>
                <a:gd name="connsiteY1" fmla="*/ 361950 h 1381125"/>
                <a:gd name="connsiteX2" fmla="*/ 914400 w 1362075"/>
                <a:gd name="connsiteY2" fmla="*/ 1381125 h 1381125"/>
                <a:gd name="connsiteX3" fmla="*/ 0 w 1362075"/>
                <a:gd name="connsiteY3" fmla="*/ 1047750 h 1381125"/>
                <a:gd name="connsiteX4" fmla="*/ 419100 w 1362075"/>
                <a:gd name="connsiteY4" fmla="*/ 0 h 1381125"/>
                <a:gd name="connsiteX0" fmla="*/ 419100 w 1314450"/>
                <a:gd name="connsiteY0" fmla="*/ 0 h 1381125"/>
                <a:gd name="connsiteX1" fmla="*/ 1314450 w 1314450"/>
                <a:gd name="connsiteY1" fmla="*/ 352425 h 1381125"/>
                <a:gd name="connsiteX2" fmla="*/ 914400 w 1314450"/>
                <a:gd name="connsiteY2" fmla="*/ 1381125 h 1381125"/>
                <a:gd name="connsiteX3" fmla="*/ 0 w 1314450"/>
                <a:gd name="connsiteY3" fmla="*/ 1047750 h 1381125"/>
                <a:gd name="connsiteX4" fmla="*/ 419100 w 1314450"/>
                <a:gd name="connsiteY4" fmla="*/ 0 h 1381125"/>
                <a:gd name="connsiteX0" fmla="*/ 419100 w 1314450"/>
                <a:gd name="connsiteY0" fmla="*/ 0 h 1381125"/>
                <a:gd name="connsiteX1" fmla="*/ 1314450 w 1314450"/>
                <a:gd name="connsiteY1" fmla="*/ 352425 h 1381125"/>
                <a:gd name="connsiteX2" fmla="*/ 914400 w 1314450"/>
                <a:gd name="connsiteY2" fmla="*/ 1381125 h 1381125"/>
                <a:gd name="connsiteX3" fmla="*/ 0 w 1314450"/>
                <a:gd name="connsiteY3" fmla="*/ 1047750 h 1381125"/>
                <a:gd name="connsiteX4" fmla="*/ 419100 w 1314450"/>
                <a:gd name="connsiteY4" fmla="*/ 0 h 1381125"/>
                <a:gd name="connsiteX0" fmla="*/ 419100 w 1314450"/>
                <a:gd name="connsiteY0" fmla="*/ 0 h 1381125"/>
                <a:gd name="connsiteX1" fmla="*/ 1314450 w 1314450"/>
                <a:gd name="connsiteY1" fmla="*/ 352425 h 1381125"/>
                <a:gd name="connsiteX2" fmla="*/ 914400 w 1314450"/>
                <a:gd name="connsiteY2" fmla="*/ 1381125 h 1381125"/>
                <a:gd name="connsiteX3" fmla="*/ 0 w 1314450"/>
                <a:gd name="connsiteY3" fmla="*/ 1047750 h 1381125"/>
                <a:gd name="connsiteX4" fmla="*/ 419100 w 1314450"/>
                <a:gd name="connsiteY4" fmla="*/ 0 h 1381125"/>
                <a:gd name="connsiteX0" fmla="*/ 381000 w 1276350"/>
                <a:gd name="connsiteY0" fmla="*/ 0 h 1381125"/>
                <a:gd name="connsiteX1" fmla="*/ 1276350 w 1276350"/>
                <a:gd name="connsiteY1" fmla="*/ 352425 h 1381125"/>
                <a:gd name="connsiteX2" fmla="*/ 876300 w 1276350"/>
                <a:gd name="connsiteY2" fmla="*/ 1381125 h 1381125"/>
                <a:gd name="connsiteX3" fmla="*/ 0 w 1276350"/>
                <a:gd name="connsiteY3" fmla="*/ 1066800 h 1381125"/>
                <a:gd name="connsiteX4" fmla="*/ 381000 w 1276350"/>
                <a:gd name="connsiteY4" fmla="*/ 0 h 1381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6350" h="1381125">
                  <a:moveTo>
                    <a:pt x="381000" y="0"/>
                  </a:moveTo>
                  <a:lnTo>
                    <a:pt x="1276350" y="352425"/>
                  </a:lnTo>
                  <a:cubicBezTo>
                    <a:pt x="1209675" y="733425"/>
                    <a:pt x="1047750" y="1066800"/>
                    <a:pt x="876300" y="1381125"/>
                  </a:cubicBezTo>
                  <a:lnTo>
                    <a:pt x="0" y="1066800"/>
                  </a:lnTo>
                  <a:lnTo>
                    <a:pt x="381000" y="0"/>
                  </a:lnTo>
                  <a:close/>
                </a:path>
              </a:pathLst>
            </a:custGeom>
            <a:solidFill>
              <a:schemeClr val="tx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36" name="자유형: 도형 32">
              <a:extLst>
                <a:ext uri="{FF2B5EF4-FFF2-40B4-BE49-F238E27FC236}">
                  <a16:creationId xmlns:a16="http://schemas.microsoft.com/office/drawing/2014/main" id="{2BB71852-45F4-4708-9C36-7CD8190DF998}"/>
                </a:ext>
              </a:extLst>
            </p:cNvPr>
            <p:cNvSpPr/>
            <p:nvPr/>
          </p:nvSpPr>
          <p:spPr>
            <a:xfrm>
              <a:off x="7362825" y="2600325"/>
              <a:ext cx="1266825" cy="1362075"/>
            </a:xfrm>
            <a:custGeom>
              <a:avLst/>
              <a:gdLst>
                <a:gd name="connsiteX0" fmla="*/ 923925 w 1295400"/>
                <a:gd name="connsiteY0" fmla="*/ 0 h 1390650"/>
                <a:gd name="connsiteX1" fmla="*/ 1295400 w 1295400"/>
                <a:gd name="connsiteY1" fmla="*/ 1095375 h 1390650"/>
                <a:gd name="connsiteX2" fmla="*/ 447675 w 1295400"/>
                <a:gd name="connsiteY2" fmla="*/ 1390650 h 1390650"/>
                <a:gd name="connsiteX3" fmla="*/ 0 w 1295400"/>
                <a:gd name="connsiteY3" fmla="*/ 323850 h 1390650"/>
                <a:gd name="connsiteX4" fmla="*/ 923925 w 1295400"/>
                <a:gd name="connsiteY4" fmla="*/ 0 h 1390650"/>
                <a:gd name="connsiteX0" fmla="*/ 923925 w 1276350"/>
                <a:gd name="connsiteY0" fmla="*/ 0 h 1390650"/>
                <a:gd name="connsiteX1" fmla="*/ 1276350 w 1276350"/>
                <a:gd name="connsiteY1" fmla="*/ 1057275 h 1390650"/>
                <a:gd name="connsiteX2" fmla="*/ 447675 w 1276350"/>
                <a:gd name="connsiteY2" fmla="*/ 1390650 h 1390650"/>
                <a:gd name="connsiteX3" fmla="*/ 0 w 1276350"/>
                <a:gd name="connsiteY3" fmla="*/ 323850 h 1390650"/>
                <a:gd name="connsiteX4" fmla="*/ 923925 w 1276350"/>
                <a:gd name="connsiteY4" fmla="*/ 0 h 1390650"/>
                <a:gd name="connsiteX0" fmla="*/ 923925 w 1276350"/>
                <a:gd name="connsiteY0" fmla="*/ 0 h 1362075"/>
                <a:gd name="connsiteX1" fmla="*/ 1276350 w 1276350"/>
                <a:gd name="connsiteY1" fmla="*/ 1028700 h 1362075"/>
                <a:gd name="connsiteX2" fmla="*/ 447675 w 1276350"/>
                <a:gd name="connsiteY2" fmla="*/ 1362075 h 1362075"/>
                <a:gd name="connsiteX3" fmla="*/ 0 w 1276350"/>
                <a:gd name="connsiteY3" fmla="*/ 295275 h 1362075"/>
                <a:gd name="connsiteX4" fmla="*/ 923925 w 1276350"/>
                <a:gd name="connsiteY4" fmla="*/ 0 h 1362075"/>
                <a:gd name="connsiteX0" fmla="*/ 895350 w 1247775"/>
                <a:gd name="connsiteY0" fmla="*/ 0 h 1362075"/>
                <a:gd name="connsiteX1" fmla="*/ 1247775 w 1247775"/>
                <a:gd name="connsiteY1" fmla="*/ 1028700 h 1362075"/>
                <a:gd name="connsiteX2" fmla="*/ 419100 w 1247775"/>
                <a:gd name="connsiteY2" fmla="*/ 1362075 h 1362075"/>
                <a:gd name="connsiteX3" fmla="*/ 0 w 1247775"/>
                <a:gd name="connsiteY3" fmla="*/ 371475 h 1362075"/>
                <a:gd name="connsiteX4" fmla="*/ 895350 w 1247775"/>
                <a:gd name="connsiteY4" fmla="*/ 0 h 1362075"/>
                <a:gd name="connsiteX0" fmla="*/ 914400 w 1266825"/>
                <a:gd name="connsiteY0" fmla="*/ 0 h 1362075"/>
                <a:gd name="connsiteX1" fmla="*/ 1266825 w 1266825"/>
                <a:gd name="connsiteY1" fmla="*/ 1028700 h 1362075"/>
                <a:gd name="connsiteX2" fmla="*/ 438150 w 1266825"/>
                <a:gd name="connsiteY2" fmla="*/ 1362075 h 1362075"/>
                <a:gd name="connsiteX3" fmla="*/ 0 w 1266825"/>
                <a:gd name="connsiteY3" fmla="*/ 323850 h 1362075"/>
                <a:gd name="connsiteX4" fmla="*/ 914400 w 1266825"/>
                <a:gd name="connsiteY4" fmla="*/ 0 h 1362075"/>
                <a:gd name="connsiteX0" fmla="*/ 914400 w 1266825"/>
                <a:gd name="connsiteY0" fmla="*/ 0 h 1362075"/>
                <a:gd name="connsiteX1" fmla="*/ 1266825 w 1266825"/>
                <a:gd name="connsiteY1" fmla="*/ 1028700 h 1362075"/>
                <a:gd name="connsiteX2" fmla="*/ 438150 w 1266825"/>
                <a:gd name="connsiteY2" fmla="*/ 1362075 h 1362075"/>
                <a:gd name="connsiteX3" fmla="*/ 0 w 1266825"/>
                <a:gd name="connsiteY3" fmla="*/ 323850 h 1362075"/>
                <a:gd name="connsiteX4" fmla="*/ 914400 w 1266825"/>
                <a:gd name="connsiteY4" fmla="*/ 0 h 1362075"/>
                <a:gd name="connsiteX0" fmla="*/ 914400 w 1266825"/>
                <a:gd name="connsiteY0" fmla="*/ 0 h 1362075"/>
                <a:gd name="connsiteX1" fmla="*/ 1266825 w 1266825"/>
                <a:gd name="connsiteY1" fmla="*/ 1028700 h 1362075"/>
                <a:gd name="connsiteX2" fmla="*/ 438150 w 1266825"/>
                <a:gd name="connsiteY2" fmla="*/ 1362075 h 1362075"/>
                <a:gd name="connsiteX3" fmla="*/ 0 w 1266825"/>
                <a:gd name="connsiteY3" fmla="*/ 323850 h 1362075"/>
                <a:gd name="connsiteX4" fmla="*/ 914400 w 1266825"/>
                <a:gd name="connsiteY4" fmla="*/ 0 h 1362075"/>
                <a:gd name="connsiteX0" fmla="*/ 914400 w 1266825"/>
                <a:gd name="connsiteY0" fmla="*/ 0 h 1362075"/>
                <a:gd name="connsiteX1" fmla="*/ 1266825 w 1266825"/>
                <a:gd name="connsiteY1" fmla="*/ 1028700 h 1362075"/>
                <a:gd name="connsiteX2" fmla="*/ 438150 w 1266825"/>
                <a:gd name="connsiteY2" fmla="*/ 1362075 h 1362075"/>
                <a:gd name="connsiteX3" fmla="*/ 0 w 1266825"/>
                <a:gd name="connsiteY3" fmla="*/ 323850 h 1362075"/>
                <a:gd name="connsiteX4" fmla="*/ 914400 w 1266825"/>
                <a:gd name="connsiteY4" fmla="*/ 0 h 1362075"/>
                <a:gd name="connsiteX0" fmla="*/ 914400 w 1266825"/>
                <a:gd name="connsiteY0" fmla="*/ 0 h 1362075"/>
                <a:gd name="connsiteX1" fmla="*/ 1266825 w 1266825"/>
                <a:gd name="connsiteY1" fmla="*/ 1028700 h 1362075"/>
                <a:gd name="connsiteX2" fmla="*/ 438150 w 1266825"/>
                <a:gd name="connsiteY2" fmla="*/ 1362075 h 1362075"/>
                <a:gd name="connsiteX3" fmla="*/ 0 w 1266825"/>
                <a:gd name="connsiteY3" fmla="*/ 323850 h 1362075"/>
                <a:gd name="connsiteX4" fmla="*/ 914400 w 1266825"/>
                <a:gd name="connsiteY4" fmla="*/ 0 h 1362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6825" h="1362075">
                  <a:moveTo>
                    <a:pt x="914400" y="0"/>
                  </a:moveTo>
                  <a:lnTo>
                    <a:pt x="1266825" y="1028700"/>
                  </a:lnTo>
                  <a:lnTo>
                    <a:pt x="438150" y="1362075"/>
                  </a:lnTo>
                  <a:cubicBezTo>
                    <a:pt x="234950" y="1063625"/>
                    <a:pt x="98425" y="727075"/>
                    <a:pt x="0" y="323850"/>
                  </a:cubicBezTo>
                  <a:lnTo>
                    <a:pt x="914400" y="0"/>
                  </a:lnTo>
                  <a:close/>
                </a:path>
              </a:pathLst>
            </a:custGeom>
            <a:solidFill>
              <a:schemeClr val="tx1">
                <a:alpha val="9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37" name="자유형: 도형 33">
              <a:extLst>
                <a:ext uri="{FF2B5EF4-FFF2-40B4-BE49-F238E27FC236}">
                  <a16:creationId xmlns:a16="http://schemas.microsoft.com/office/drawing/2014/main" id="{3E58B91A-D07B-4061-BD30-818F37555AC6}"/>
                </a:ext>
              </a:extLst>
            </p:cNvPr>
            <p:cNvSpPr/>
            <p:nvPr/>
          </p:nvSpPr>
          <p:spPr>
            <a:xfrm>
              <a:off x="5529692" y="2971495"/>
              <a:ext cx="1968965" cy="906434"/>
            </a:xfrm>
            <a:custGeom>
              <a:avLst/>
              <a:gdLst>
                <a:gd name="connsiteX0" fmla="*/ 1811741 w 1972102"/>
                <a:gd name="connsiteY0" fmla="*/ 54591 h 866633"/>
                <a:gd name="connsiteX1" fmla="*/ 1009935 w 1972102"/>
                <a:gd name="connsiteY1" fmla="*/ 0 h 866633"/>
                <a:gd name="connsiteX2" fmla="*/ 382138 w 1972102"/>
                <a:gd name="connsiteY2" fmla="*/ 201304 h 866633"/>
                <a:gd name="connsiteX3" fmla="*/ 0 w 1972102"/>
                <a:gd name="connsiteY3" fmla="*/ 743803 h 866633"/>
                <a:gd name="connsiteX4" fmla="*/ 402609 w 1972102"/>
                <a:gd name="connsiteY4" fmla="*/ 866633 h 866633"/>
                <a:gd name="connsiteX5" fmla="*/ 736980 w 1972102"/>
                <a:gd name="connsiteY5" fmla="*/ 522027 h 866633"/>
                <a:gd name="connsiteX6" fmla="*/ 1972102 w 1972102"/>
                <a:gd name="connsiteY6" fmla="*/ 539087 h 866633"/>
                <a:gd name="connsiteX7" fmla="*/ 1811741 w 1972102"/>
                <a:gd name="connsiteY7" fmla="*/ 54591 h 866633"/>
                <a:gd name="connsiteX0" fmla="*/ 1811741 w 1972102"/>
                <a:gd name="connsiteY0" fmla="*/ 54591 h 866633"/>
                <a:gd name="connsiteX1" fmla="*/ 1009935 w 1972102"/>
                <a:gd name="connsiteY1" fmla="*/ 0 h 866633"/>
                <a:gd name="connsiteX2" fmla="*/ 382138 w 1972102"/>
                <a:gd name="connsiteY2" fmla="*/ 201304 h 866633"/>
                <a:gd name="connsiteX3" fmla="*/ 0 w 1972102"/>
                <a:gd name="connsiteY3" fmla="*/ 743803 h 866633"/>
                <a:gd name="connsiteX4" fmla="*/ 402609 w 1972102"/>
                <a:gd name="connsiteY4" fmla="*/ 866633 h 866633"/>
                <a:gd name="connsiteX5" fmla="*/ 736980 w 1972102"/>
                <a:gd name="connsiteY5" fmla="*/ 522027 h 866633"/>
                <a:gd name="connsiteX6" fmla="*/ 1972102 w 1972102"/>
                <a:gd name="connsiteY6" fmla="*/ 539087 h 866633"/>
                <a:gd name="connsiteX7" fmla="*/ 1811741 w 1972102"/>
                <a:gd name="connsiteY7" fmla="*/ 54591 h 866633"/>
                <a:gd name="connsiteX0" fmla="*/ 1811741 w 1972102"/>
                <a:gd name="connsiteY0" fmla="*/ 55115 h 867157"/>
                <a:gd name="connsiteX1" fmla="*/ 1009935 w 1972102"/>
                <a:gd name="connsiteY1" fmla="*/ 524 h 867157"/>
                <a:gd name="connsiteX2" fmla="*/ 382138 w 1972102"/>
                <a:gd name="connsiteY2" fmla="*/ 201828 h 867157"/>
                <a:gd name="connsiteX3" fmla="*/ 0 w 1972102"/>
                <a:gd name="connsiteY3" fmla="*/ 744327 h 867157"/>
                <a:gd name="connsiteX4" fmla="*/ 402609 w 1972102"/>
                <a:gd name="connsiteY4" fmla="*/ 867157 h 867157"/>
                <a:gd name="connsiteX5" fmla="*/ 736980 w 1972102"/>
                <a:gd name="connsiteY5" fmla="*/ 522551 h 867157"/>
                <a:gd name="connsiteX6" fmla="*/ 1972102 w 1972102"/>
                <a:gd name="connsiteY6" fmla="*/ 539611 h 867157"/>
                <a:gd name="connsiteX7" fmla="*/ 1811741 w 1972102"/>
                <a:gd name="connsiteY7" fmla="*/ 55115 h 867157"/>
                <a:gd name="connsiteX0" fmla="*/ 1811741 w 1972102"/>
                <a:gd name="connsiteY0" fmla="*/ 55115 h 867157"/>
                <a:gd name="connsiteX1" fmla="*/ 1009935 w 1972102"/>
                <a:gd name="connsiteY1" fmla="*/ 524 h 867157"/>
                <a:gd name="connsiteX2" fmla="*/ 382138 w 1972102"/>
                <a:gd name="connsiteY2" fmla="*/ 201828 h 867157"/>
                <a:gd name="connsiteX3" fmla="*/ 0 w 1972102"/>
                <a:gd name="connsiteY3" fmla="*/ 744327 h 867157"/>
                <a:gd name="connsiteX4" fmla="*/ 402609 w 1972102"/>
                <a:gd name="connsiteY4" fmla="*/ 867157 h 867157"/>
                <a:gd name="connsiteX5" fmla="*/ 736980 w 1972102"/>
                <a:gd name="connsiteY5" fmla="*/ 522551 h 867157"/>
                <a:gd name="connsiteX6" fmla="*/ 1972102 w 1972102"/>
                <a:gd name="connsiteY6" fmla="*/ 539611 h 867157"/>
                <a:gd name="connsiteX7" fmla="*/ 1811741 w 1972102"/>
                <a:gd name="connsiteY7" fmla="*/ 55115 h 867157"/>
                <a:gd name="connsiteX0" fmla="*/ 1811741 w 1972102"/>
                <a:gd name="connsiteY0" fmla="*/ 55115 h 867157"/>
                <a:gd name="connsiteX1" fmla="*/ 1009935 w 1972102"/>
                <a:gd name="connsiteY1" fmla="*/ 524 h 867157"/>
                <a:gd name="connsiteX2" fmla="*/ 382138 w 1972102"/>
                <a:gd name="connsiteY2" fmla="*/ 201828 h 867157"/>
                <a:gd name="connsiteX3" fmla="*/ 0 w 1972102"/>
                <a:gd name="connsiteY3" fmla="*/ 744327 h 867157"/>
                <a:gd name="connsiteX4" fmla="*/ 402609 w 1972102"/>
                <a:gd name="connsiteY4" fmla="*/ 867157 h 867157"/>
                <a:gd name="connsiteX5" fmla="*/ 736980 w 1972102"/>
                <a:gd name="connsiteY5" fmla="*/ 522551 h 867157"/>
                <a:gd name="connsiteX6" fmla="*/ 1972102 w 1972102"/>
                <a:gd name="connsiteY6" fmla="*/ 539611 h 867157"/>
                <a:gd name="connsiteX7" fmla="*/ 1811741 w 1972102"/>
                <a:gd name="connsiteY7" fmla="*/ 55115 h 867157"/>
                <a:gd name="connsiteX0" fmla="*/ 1811741 w 1972102"/>
                <a:gd name="connsiteY0" fmla="*/ 55115 h 867157"/>
                <a:gd name="connsiteX1" fmla="*/ 1009935 w 1972102"/>
                <a:gd name="connsiteY1" fmla="*/ 524 h 867157"/>
                <a:gd name="connsiteX2" fmla="*/ 382138 w 1972102"/>
                <a:gd name="connsiteY2" fmla="*/ 201828 h 867157"/>
                <a:gd name="connsiteX3" fmla="*/ 0 w 1972102"/>
                <a:gd name="connsiteY3" fmla="*/ 744327 h 867157"/>
                <a:gd name="connsiteX4" fmla="*/ 402609 w 1972102"/>
                <a:gd name="connsiteY4" fmla="*/ 867157 h 867157"/>
                <a:gd name="connsiteX5" fmla="*/ 736980 w 1972102"/>
                <a:gd name="connsiteY5" fmla="*/ 522551 h 867157"/>
                <a:gd name="connsiteX6" fmla="*/ 1972102 w 1972102"/>
                <a:gd name="connsiteY6" fmla="*/ 539611 h 867157"/>
                <a:gd name="connsiteX7" fmla="*/ 1811741 w 1972102"/>
                <a:gd name="connsiteY7" fmla="*/ 55115 h 867157"/>
                <a:gd name="connsiteX0" fmla="*/ 1811741 w 1972102"/>
                <a:gd name="connsiteY0" fmla="*/ 55115 h 867157"/>
                <a:gd name="connsiteX1" fmla="*/ 1009935 w 1972102"/>
                <a:gd name="connsiteY1" fmla="*/ 524 h 867157"/>
                <a:gd name="connsiteX2" fmla="*/ 382138 w 1972102"/>
                <a:gd name="connsiteY2" fmla="*/ 201828 h 867157"/>
                <a:gd name="connsiteX3" fmla="*/ 0 w 1972102"/>
                <a:gd name="connsiteY3" fmla="*/ 744327 h 867157"/>
                <a:gd name="connsiteX4" fmla="*/ 402609 w 1972102"/>
                <a:gd name="connsiteY4" fmla="*/ 867157 h 867157"/>
                <a:gd name="connsiteX5" fmla="*/ 736980 w 1972102"/>
                <a:gd name="connsiteY5" fmla="*/ 522551 h 867157"/>
                <a:gd name="connsiteX6" fmla="*/ 1972102 w 1972102"/>
                <a:gd name="connsiteY6" fmla="*/ 539611 h 867157"/>
                <a:gd name="connsiteX7" fmla="*/ 1811741 w 1972102"/>
                <a:gd name="connsiteY7" fmla="*/ 55115 h 867157"/>
                <a:gd name="connsiteX0" fmla="*/ 1811741 w 1972102"/>
                <a:gd name="connsiteY0" fmla="*/ 54599 h 866641"/>
                <a:gd name="connsiteX1" fmla="*/ 1009935 w 1972102"/>
                <a:gd name="connsiteY1" fmla="*/ 8 h 866641"/>
                <a:gd name="connsiteX2" fmla="*/ 382138 w 1972102"/>
                <a:gd name="connsiteY2" fmla="*/ 201312 h 866641"/>
                <a:gd name="connsiteX3" fmla="*/ 0 w 1972102"/>
                <a:gd name="connsiteY3" fmla="*/ 743811 h 866641"/>
                <a:gd name="connsiteX4" fmla="*/ 402609 w 1972102"/>
                <a:gd name="connsiteY4" fmla="*/ 866641 h 866641"/>
                <a:gd name="connsiteX5" fmla="*/ 736980 w 1972102"/>
                <a:gd name="connsiteY5" fmla="*/ 522035 h 866641"/>
                <a:gd name="connsiteX6" fmla="*/ 1972102 w 1972102"/>
                <a:gd name="connsiteY6" fmla="*/ 539095 h 866641"/>
                <a:gd name="connsiteX7" fmla="*/ 1811741 w 1972102"/>
                <a:gd name="connsiteY7" fmla="*/ 54599 h 866641"/>
                <a:gd name="connsiteX0" fmla="*/ 1811741 w 1972102"/>
                <a:gd name="connsiteY0" fmla="*/ 54599 h 866641"/>
                <a:gd name="connsiteX1" fmla="*/ 1009935 w 1972102"/>
                <a:gd name="connsiteY1" fmla="*/ 8 h 866641"/>
                <a:gd name="connsiteX2" fmla="*/ 375314 w 1972102"/>
                <a:gd name="connsiteY2" fmla="*/ 201312 h 866641"/>
                <a:gd name="connsiteX3" fmla="*/ 0 w 1972102"/>
                <a:gd name="connsiteY3" fmla="*/ 743811 h 866641"/>
                <a:gd name="connsiteX4" fmla="*/ 402609 w 1972102"/>
                <a:gd name="connsiteY4" fmla="*/ 866641 h 866641"/>
                <a:gd name="connsiteX5" fmla="*/ 736980 w 1972102"/>
                <a:gd name="connsiteY5" fmla="*/ 522035 h 866641"/>
                <a:gd name="connsiteX6" fmla="*/ 1972102 w 1972102"/>
                <a:gd name="connsiteY6" fmla="*/ 539095 h 866641"/>
                <a:gd name="connsiteX7" fmla="*/ 1811741 w 1972102"/>
                <a:gd name="connsiteY7" fmla="*/ 54599 h 866641"/>
                <a:gd name="connsiteX0" fmla="*/ 1811741 w 1972102"/>
                <a:gd name="connsiteY0" fmla="*/ 54600 h 866642"/>
                <a:gd name="connsiteX1" fmla="*/ 1009935 w 1972102"/>
                <a:gd name="connsiteY1" fmla="*/ 9 h 866642"/>
                <a:gd name="connsiteX2" fmla="*/ 375314 w 1972102"/>
                <a:gd name="connsiteY2" fmla="*/ 201313 h 866642"/>
                <a:gd name="connsiteX3" fmla="*/ 0 w 1972102"/>
                <a:gd name="connsiteY3" fmla="*/ 743812 h 866642"/>
                <a:gd name="connsiteX4" fmla="*/ 402609 w 1972102"/>
                <a:gd name="connsiteY4" fmla="*/ 866642 h 866642"/>
                <a:gd name="connsiteX5" fmla="*/ 736980 w 1972102"/>
                <a:gd name="connsiteY5" fmla="*/ 522036 h 866642"/>
                <a:gd name="connsiteX6" fmla="*/ 1972102 w 1972102"/>
                <a:gd name="connsiteY6" fmla="*/ 539096 h 866642"/>
                <a:gd name="connsiteX7" fmla="*/ 1811741 w 1972102"/>
                <a:gd name="connsiteY7" fmla="*/ 54600 h 866642"/>
                <a:gd name="connsiteX0" fmla="*/ 1811741 w 1972102"/>
                <a:gd name="connsiteY0" fmla="*/ 54600 h 866642"/>
                <a:gd name="connsiteX1" fmla="*/ 1009935 w 1972102"/>
                <a:gd name="connsiteY1" fmla="*/ 9 h 866642"/>
                <a:gd name="connsiteX2" fmla="*/ 375314 w 1972102"/>
                <a:gd name="connsiteY2" fmla="*/ 201313 h 866642"/>
                <a:gd name="connsiteX3" fmla="*/ 0 w 1972102"/>
                <a:gd name="connsiteY3" fmla="*/ 743812 h 866642"/>
                <a:gd name="connsiteX4" fmla="*/ 402609 w 1972102"/>
                <a:gd name="connsiteY4" fmla="*/ 866642 h 866642"/>
                <a:gd name="connsiteX5" fmla="*/ 736980 w 1972102"/>
                <a:gd name="connsiteY5" fmla="*/ 522036 h 866642"/>
                <a:gd name="connsiteX6" fmla="*/ 1972102 w 1972102"/>
                <a:gd name="connsiteY6" fmla="*/ 539096 h 866642"/>
                <a:gd name="connsiteX7" fmla="*/ 1811741 w 1972102"/>
                <a:gd name="connsiteY7" fmla="*/ 54600 h 866642"/>
                <a:gd name="connsiteX0" fmla="*/ 1811741 w 1972102"/>
                <a:gd name="connsiteY0" fmla="*/ 54600 h 866642"/>
                <a:gd name="connsiteX1" fmla="*/ 1009935 w 1972102"/>
                <a:gd name="connsiteY1" fmla="*/ 9 h 866642"/>
                <a:gd name="connsiteX2" fmla="*/ 378725 w 1972102"/>
                <a:gd name="connsiteY2" fmla="*/ 204725 h 866642"/>
                <a:gd name="connsiteX3" fmla="*/ 0 w 1972102"/>
                <a:gd name="connsiteY3" fmla="*/ 743812 h 866642"/>
                <a:gd name="connsiteX4" fmla="*/ 402609 w 1972102"/>
                <a:gd name="connsiteY4" fmla="*/ 866642 h 866642"/>
                <a:gd name="connsiteX5" fmla="*/ 736980 w 1972102"/>
                <a:gd name="connsiteY5" fmla="*/ 522036 h 866642"/>
                <a:gd name="connsiteX6" fmla="*/ 1972102 w 1972102"/>
                <a:gd name="connsiteY6" fmla="*/ 539096 h 866642"/>
                <a:gd name="connsiteX7" fmla="*/ 1811741 w 1972102"/>
                <a:gd name="connsiteY7" fmla="*/ 54600 h 866642"/>
                <a:gd name="connsiteX0" fmla="*/ 1811741 w 1972102"/>
                <a:gd name="connsiteY0" fmla="*/ 54600 h 866642"/>
                <a:gd name="connsiteX1" fmla="*/ 1009935 w 1972102"/>
                <a:gd name="connsiteY1" fmla="*/ 9 h 866642"/>
                <a:gd name="connsiteX2" fmla="*/ 378725 w 1972102"/>
                <a:gd name="connsiteY2" fmla="*/ 204725 h 866642"/>
                <a:gd name="connsiteX3" fmla="*/ 0 w 1972102"/>
                <a:gd name="connsiteY3" fmla="*/ 743812 h 866642"/>
                <a:gd name="connsiteX4" fmla="*/ 402609 w 1972102"/>
                <a:gd name="connsiteY4" fmla="*/ 866642 h 866642"/>
                <a:gd name="connsiteX5" fmla="*/ 736980 w 1972102"/>
                <a:gd name="connsiteY5" fmla="*/ 522036 h 866642"/>
                <a:gd name="connsiteX6" fmla="*/ 1972102 w 1972102"/>
                <a:gd name="connsiteY6" fmla="*/ 539096 h 866642"/>
                <a:gd name="connsiteX7" fmla="*/ 1811741 w 1972102"/>
                <a:gd name="connsiteY7" fmla="*/ 54600 h 866642"/>
                <a:gd name="connsiteX0" fmla="*/ 1811741 w 1972102"/>
                <a:gd name="connsiteY0" fmla="*/ 54600 h 866642"/>
                <a:gd name="connsiteX1" fmla="*/ 1009935 w 1972102"/>
                <a:gd name="connsiteY1" fmla="*/ 9 h 866642"/>
                <a:gd name="connsiteX2" fmla="*/ 378725 w 1972102"/>
                <a:gd name="connsiteY2" fmla="*/ 204725 h 866642"/>
                <a:gd name="connsiteX3" fmla="*/ 0 w 1972102"/>
                <a:gd name="connsiteY3" fmla="*/ 743812 h 866642"/>
                <a:gd name="connsiteX4" fmla="*/ 402609 w 1972102"/>
                <a:gd name="connsiteY4" fmla="*/ 866642 h 866642"/>
                <a:gd name="connsiteX5" fmla="*/ 736980 w 1972102"/>
                <a:gd name="connsiteY5" fmla="*/ 522036 h 866642"/>
                <a:gd name="connsiteX6" fmla="*/ 1972102 w 1972102"/>
                <a:gd name="connsiteY6" fmla="*/ 539096 h 866642"/>
                <a:gd name="connsiteX7" fmla="*/ 1811741 w 1972102"/>
                <a:gd name="connsiteY7" fmla="*/ 54600 h 866642"/>
                <a:gd name="connsiteX0" fmla="*/ 1811741 w 1972102"/>
                <a:gd name="connsiteY0" fmla="*/ 54600 h 866642"/>
                <a:gd name="connsiteX1" fmla="*/ 1009935 w 1972102"/>
                <a:gd name="connsiteY1" fmla="*/ 9 h 866642"/>
                <a:gd name="connsiteX2" fmla="*/ 378725 w 1972102"/>
                <a:gd name="connsiteY2" fmla="*/ 204725 h 866642"/>
                <a:gd name="connsiteX3" fmla="*/ 0 w 1972102"/>
                <a:gd name="connsiteY3" fmla="*/ 743812 h 866642"/>
                <a:gd name="connsiteX4" fmla="*/ 402609 w 1972102"/>
                <a:gd name="connsiteY4" fmla="*/ 866642 h 866642"/>
                <a:gd name="connsiteX5" fmla="*/ 736980 w 1972102"/>
                <a:gd name="connsiteY5" fmla="*/ 522036 h 866642"/>
                <a:gd name="connsiteX6" fmla="*/ 1972102 w 1972102"/>
                <a:gd name="connsiteY6" fmla="*/ 539096 h 866642"/>
                <a:gd name="connsiteX7" fmla="*/ 1811741 w 1972102"/>
                <a:gd name="connsiteY7" fmla="*/ 54600 h 866642"/>
                <a:gd name="connsiteX0" fmla="*/ 1811741 w 1972102"/>
                <a:gd name="connsiteY0" fmla="*/ 54600 h 866642"/>
                <a:gd name="connsiteX1" fmla="*/ 1009935 w 1972102"/>
                <a:gd name="connsiteY1" fmla="*/ 9 h 866642"/>
                <a:gd name="connsiteX2" fmla="*/ 378725 w 1972102"/>
                <a:gd name="connsiteY2" fmla="*/ 204725 h 866642"/>
                <a:gd name="connsiteX3" fmla="*/ 0 w 1972102"/>
                <a:gd name="connsiteY3" fmla="*/ 743812 h 866642"/>
                <a:gd name="connsiteX4" fmla="*/ 402609 w 1972102"/>
                <a:gd name="connsiteY4" fmla="*/ 866642 h 866642"/>
                <a:gd name="connsiteX5" fmla="*/ 736980 w 1972102"/>
                <a:gd name="connsiteY5" fmla="*/ 522036 h 866642"/>
                <a:gd name="connsiteX6" fmla="*/ 1972102 w 1972102"/>
                <a:gd name="connsiteY6" fmla="*/ 539096 h 866642"/>
                <a:gd name="connsiteX7" fmla="*/ 1811741 w 1972102"/>
                <a:gd name="connsiteY7" fmla="*/ 54600 h 866642"/>
                <a:gd name="connsiteX0" fmla="*/ 1818036 w 1978397"/>
                <a:gd name="connsiteY0" fmla="*/ 54600 h 866642"/>
                <a:gd name="connsiteX1" fmla="*/ 1016230 w 1978397"/>
                <a:gd name="connsiteY1" fmla="*/ 9 h 866642"/>
                <a:gd name="connsiteX2" fmla="*/ 385020 w 1978397"/>
                <a:gd name="connsiteY2" fmla="*/ 204725 h 866642"/>
                <a:gd name="connsiteX3" fmla="*/ 180304 w 1978397"/>
                <a:gd name="connsiteY3" fmla="*/ 562979 h 866642"/>
                <a:gd name="connsiteX4" fmla="*/ 6295 w 1978397"/>
                <a:gd name="connsiteY4" fmla="*/ 743812 h 866642"/>
                <a:gd name="connsiteX5" fmla="*/ 408904 w 1978397"/>
                <a:gd name="connsiteY5" fmla="*/ 866642 h 866642"/>
                <a:gd name="connsiteX6" fmla="*/ 743275 w 1978397"/>
                <a:gd name="connsiteY6" fmla="*/ 522036 h 866642"/>
                <a:gd name="connsiteX7" fmla="*/ 1978397 w 1978397"/>
                <a:gd name="connsiteY7" fmla="*/ 539096 h 866642"/>
                <a:gd name="connsiteX8" fmla="*/ 1818036 w 1978397"/>
                <a:gd name="connsiteY8" fmla="*/ 54600 h 866642"/>
                <a:gd name="connsiteX0" fmla="*/ 1818036 w 1978397"/>
                <a:gd name="connsiteY0" fmla="*/ 54600 h 866642"/>
                <a:gd name="connsiteX1" fmla="*/ 1016230 w 1978397"/>
                <a:gd name="connsiteY1" fmla="*/ 9 h 866642"/>
                <a:gd name="connsiteX2" fmla="*/ 385020 w 1978397"/>
                <a:gd name="connsiteY2" fmla="*/ 204725 h 866642"/>
                <a:gd name="connsiteX3" fmla="*/ 180304 w 1978397"/>
                <a:gd name="connsiteY3" fmla="*/ 562979 h 866642"/>
                <a:gd name="connsiteX4" fmla="*/ 6295 w 1978397"/>
                <a:gd name="connsiteY4" fmla="*/ 743812 h 866642"/>
                <a:gd name="connsiteX5" fmla="*/ 408904 w 1978397"/>
                <a:gd name="connsiteY5" fmla="*/ 866642 h 866642"/>
                <a:gd name="connsiteX6" fmla="*/ 743275 w 1978397"/>
                <a:gd name="connsiteY6" fmla="*/ 522036 h 866642"/>
                <a:gd name="connsiteX7" fmla="*/ 1978397 w 1978397"/>
                <a:gd name="connsiteY7" fmla="*/ 539096 h 866642"/>
                <a:gd name="connsiteX8" fmla="*/ 1818036 w 1978397"/>
                <a:gd name="connsiteY8" fmla="*/ 54600 h 866642"/>
                <a:gd name="connsiteX0" fmla="*/ 1818036 w 1978397"/>
                <a:gd name="connsiteY0" fmla="*/ 54600 h 866642"/>
                <a:gd name="connsiteX1" fmla="*/ 1016230 w 1978397"/>
                <a:gd name="connsiteY1" fmla="*/ 9 h 866642"/>
                <a:gd name="connsiteX2" fmla="*/ 385020 w 1978397"/>
                <a:gd name="connsiteY2" fmla="*/ 204725 h 866642"/>
                <a:gd name="connsiteX3" fmla="*/ 180304 w 1978397"/>
                <a:gd name="connsiteY3" fmla="*/ 562979 h 866642"/>
                <a:gd name="connsiteX4" fmla="*/ 6295 w 1978397"/>
                <a:gd name="connsiteY4" fmla="*/ 743812 h 866642"/>
                <a:gd name="connsiteX5" fmla="*/ 408904 w 1978397"/>
                <a:gd name="connsiteY5" fmla="*/ 866642 h 866642"/>
                <a:gd name="connsiteX6" fmla="*/ 743275 w 1978397"/>
                <a:gd name="connsiteY6" fmla="*/ 522036 h 866642"/>
                <a:gd name="connsiteX7" fmla="*/ 1978397 w 1978397"/>
                <a:gd name="connsiteY7" fmla="*/ 539096 h 866642"/>
                <a:gd name="connsiteX8" fmla="*/ 1818036 w 1978397"/>
                <a:gd name="connsiteY8" fmla="*/ 54600 h 866642"/>
                <a:gd name="connsiteX0" fmla="*/ 1817611 w 1977972"/>
                <a:gd name="connsiteY0" fmla="*/ 54600 h 866642"/>
                <a:gd name="connsiteX1" fmla="*/ 1015805 w 1977972"/>
                <a:gd name="connsiteY1" fmla="*/ 9 h 866642"/>
                <a:gd name="connsiteX2" fmla="*/ 384595 w 1977972"/>
                <a:gd name="connsiteY2" fmla="*/ 204725 h 866642"/>
                <a:gd name="connsiteX3" fmla="*/ 179879 w 1977972"/>
                <a:gd name="connsiteY3" fmla="*/ 562979 h 866642"/>
                <a:gd name="connsiteX4" fmla="*/ 5870 w 1977972"/>
                <a:gd name="connsiteY4" fmla="*/ 743812 h 866642"/>
                <a:gd name="connsiteX5" fmla="*/ 408479 w 1977972"/>
                <a:gd name="connsiteY5" fmla="*/ 866642 h 866642"/>
                <a:gd name="connsiteX6" fmla="*/ 742850 w 1977972"/>
                <a:gd name="connsiteY6" fmla="*/ 522036 h 866642"/>
                <a:gd name="connsiteX7" fmla="*/ 1977972 w 1977972"/>
                <a:gd name="connsiteY7" fmla="*/ 539096 h 866642"/>
                <a:gd name="connsiteX8" fmla="*/ 1817611 w 1977972"/>
                <a:gd name="connsiteY8" fmla="*/ 54600 h 866642"/>
                <a:gd name="connsiteX0" fmla="*/ 1801119 w 1961480"/>
                <a:gd name="connsiteY0" fmla="*/ 54600 h 866642"/>
                <a:gd name="connsiteX1" fmla="*/ 999313 w 1961480"/>
                <a:gd name="connsiteY1" fmla="*/ 9 h 866642"/>
                <a:gd name="connsiteX2" fmla="*/ 368103 w 1961480"/>
                <a:gd name="connsiteY2" fmla="*/ 204725 h 866642"/>
                <a:gd name="connsiteX3" fmla="*/ 163387 w 1961480"/>
                <a:gd name="connsiteY3" fmla="*/ 562979 h 866642"/>
                <a:gd name="connsiteX4" fmla="*/ 6437 w 1961480"/>
                <a:gd name="connsiteY4" fmla="*/ 767696 h 866642"/>
                <a:gd name="connsiteX5" fmla="*/ 391987 w 1961480"/>
                <a:gd name="connsiteY5" fmla="*/ 866642 h 866642"/>
                <a:gd name="connsiteX6" fmla="*/ 726358 w 1961480"/>
                <a:gd name="connsiteY6" fmla="*/ 522036 h 866642"/>
                <a:gd name="connsiteX7" fmla="*/ 1961480 w 1961480"/>
                <a:gd name="connsiteY7" fmla="*/ 539096 h 866642"/>
                <a:gd name="connsiteX8" fmla="*/ 1801119 w 1961480"/>
                <a:gd name="connsiteY8" fmla="*/ 54600 h 866642"/>
                <a:gd name="connsiteX0" fmla="*/ 1797796 w 1958157"/>
                <a:gd name="connsiteY0" fmla="*/ 54600 h 866642"/>
                <a:gd name="connsiteX1" fmla="*/ 995990 w 1958157"/>
                <a:gd name="connsiteY1" fmla="*/ 9 h 866642"/>
                <a:gd name="connsiteX2" fmla="*/ 364780 w 1958157"/>
                <a:gd name="connsiteY2" fmla="*/ 204725 h 866642"/>
                <a:gd name="connsiteX3" fmla="*/ 160064 w 1958157"/>
                <a:gd name="connsiteY3" fmla="*/ 562979 h 866642"/>
                <a:gd name="connsiteX4" fmla="*/ 3114 w 1958157"/>
                <a:gd name="connsiteY4" fmla="*/ 767696 h 866642"/>
                <a:gd name="connsiteX5" fmla="*/ 388664 w 1958157"/>
                <a:gd name="connsiteY5" fmla="*/ 866642 h 866642"/>
                <a:gd name="connsiteX6" fmla="*/ 723035 w 1958157"/>
                <a:gd name="connsiteY6" fmla="*/ 522036 h 866642"/>
                <a:gd name="connsiteX7" fmla="*/ 1958157 w 1958157"/>
                <a:gd name="connsiteY7" fmla="*/ 539096 h 866642"/>
                <a:gd name="connsiteX8" fmla="*/ 1797796 w 1958157"/>
                <a:gd name="connsiteY8" fmla="*/ 54600 h 866642"/>
                <a:gd name="connsiteX0" fmla="*/ 1804485 w 1964846"/>
                <a:gd name="connsiteY0" fmla="*/ 54600 h 866642"/>
                <a:gd name="connsiteX1" fmla="*/ 1002679 w 1964846"/>
                <a:gd name="connsiteY1" fmla="*/ 9 h 866642"/>
                <a:gd name="connsiteX2" fmla="*/ 371469 w 1964846"/>
                <a:gd name="connsiteY2" fmla="*/ 204725 h 866642"/>
                <a:gd name="connsiteX3" fmla="*/ 166753 w 1964846"/>
                <a:gd name="connsiteY3" fmla="*/ 562979 h 866642"/>
                <a:gd name="connsiteX4" fmla="*/ 2980 w 1964846"/>
                <a:gd name="connsiteY4" fmla="*/ 767696 h 866642"/>
                <a:gd name="connsiteX5" fmla="*/ 395353 w 1964846"/>
                <a:gd name="connsiteY5" fmla="*/ 866642 h 866642"/>
                <a:gd name="connsiteX6" fmla="*/ 729724 w 1964846"/>
                <a:gd name="connsiteY6" fmla="*/ 522036 h 866642"/>
                <a:gd name="connsiteX7" fmla="*/ 1964846 w 1964846"/>
                <a:gd name="connsiteY7" fmla="*/ 539096 h 866642"/>
                <a:gd name="connsiteX8" fmla="*/ 1804485 w 1964846"/>
                <a:gd name="connsiteY8" fmla="*/ 54600 h 866642"/>
                <a:gd name="connsiteX0" fmla="*/ 1804485 w 1964846"/>
                <a:gd name="connsiteY0" fmla="*/ 54600 h 866642"/>
                <a:gd name="connsiteX1" fmla="*/ 1002679 w 1964846"/>
                <a:gd name="connsiteY1" fmla="*/ 9 h 866642"/>
                <a:gd name="connsiteX2" fmla="*/ 371469 w 1964846"/>
                <a:gd name="connsiteY2" fmla="*/ 204725 h 866642"/>
                <a:gd name="connsiteX3" fmla="*/ 166753 w 1964846"/>
                <a:gd name="connsiteY3" fmla="*/ 562979 h 866642"/>
                <a:gd name="connsiteX4" fmla="*/ 2980 w 1964846"/>
                <a:gd name="connsiteY4" fmla="*/ 767696 h 866642"/>
                <a:gd name="connsiteX5" fmla="*/ 395353 w 1964846"/>
                <a:gd name="connsiteY5" fmla="*/ 866642 h 866642"/>
                <a:gd name="connsiteX6" fmla="*/ 729724 w 1964846"/>
                <a:gd name="connsiteY6" fmla="*/ 522036 h 866642"/>
                <a:gd name="connsiteX7" fmla="*/ 1964846 w 1964846"/>
                <a:gd name="connsiteY7" fmla="*/ 539096 h 866642"/>
                <a:gd name="connsiteX8" fmla="*/ 1804485 w 1964846"/>
                <a:gd name="connsiteY8" fmla="*/ 54600 h 866642"/>
                <a:gd name="connsiteX0" fmla="*/ 1802229 w 1962590"/>
                <a:gd name="connsiteY0" fmla="*/ 54600 h 866642"/>
                <a:gd name="connsiteX1" fmla="*/ 1000423 w 1962590"/>
                <a:gd name="connsiteY1" fmla="*/ 9 h 866642"/>
                <a:gd name="connsiteX2" fmla="*/ 369213 w 1962590"/>
                <a:gd name="connsiteY2" fmla="*/ 204725 h 866642"/>
                <a:gd name="connsiteX3" fmla="*/ 164497 w 1962590"/>
                <a:gd name="connsiteY3" fmla="*/ 562979 h 866642"/>
                <a:gd name="connsiteX4" fmla="*/ 724 w 1962590"/>
                <a:gd name="connsiteY4" fmla="*/ 767696 h 866642"/>
                <a:gd name="connsiteX5" fmla="*/ 393097 w 1962590"/>
                <a:gd name="connsiteY5" fmla="*/ 866642 h 866642"/>
                <a:gd name="connsiteX6" fmla="*/ 727468 w 1962590"/>
                <a:gd name="connsiteY6" fmla="*/ 522036 h 866642"/>
                <a:gd name="connsiteX7" fmla="*/ 1962590 w 1962590"/>
                <a:gd name="connsiteY7" fmla="*/ 539096 h 866642"/>
                <a:gd name="connsiteX8" fmla="*/ 1802229 w 1962590"/>
                <a:gd name="connsiteY8" fmla="*/ 54600 h 866642"/>
                <a:gd name="connsiteX0" fmla="*/ 1802229 w 1962590"/>
                <a:gd name="connsiteY0" fmla="*/ 54600 h 900013"/>
                <a:gd name="connsiteX1" fmla="*/ 1000423 w 1962590"/>
                <a:gd name="connsiteY1" fmla="*/ 9 h 900013"/>
                <a:gd name="connsiteX2" fmla="*/ 369213 w 1962590"/>
                <a:gd name="connsiteY2" fmla="*/ 204725 h 900013"/>
                <a:gd name="connsiteX3" fmla="*/ 164497 w 1962590"/>
                <a:gd name="connsiteY3" fmla="*/ 562979 h 900013"/>
                <a:gd name="connsiteX4" fmla="*/ 724 w 1962590"/>
                <a:gd name="connsiteY4" fmla="*/ 767696 h 900013"/>
                <a:gd name="connsiteX5" fmla="*/ 393097 w 1962590"/>
                <a:gd name="connsiteY5" fmla="*/ 866642 h 900013"/>
                <a:gd name="connsiteX6" fmla="*/ 727468 w 1962590"/>
                <a:gd name="connsiteY6" fmla="*/ 522036 h 900013"/>
                <a:gd name="connsiteX7" fmla="*/ 1962590 w 1962590"/>
                <a:gd name="connsiteY7" fmla="*/ 539096 h 900013"/>
                <a:gd name="connsiteX8" fmla="*/ 1802229 w 1962590"/>
                <a:gd name="connsiteY8" fmla="*/ 54600 h 900013"/>
                <a:gd name="connsiteX0" fmla="*/ 1802229 w 1962590"/>
                <a:gd name="connsiteY0" fmla="*/ 54600 h 900013"/>
                <a:gd name="connsiteX1" fmla="*/ 1000423 w 1962590"/>
                <a:gd name="connsiteY1" fmla="*/ 9 h 900013"/>
                <a:gd name="connsiteX2" fmla="*/ 369213 w 1962590"/>
                <a:gd name="connsiteY2" fmla="*/ 204725 h 900013"/>
                <a:gd name="connsiteX3" fmla="*/ 164497 w 1962590"/>
                <a:gd name="connsiteY3" fmla="*/ 562979 h 900013"/>
                <a:gd name="connsiteX4" fmla="*/ 724 w 1962590"/>
                <a:gd name="connsiteY4" fmla="*/ 767696 h 900013"/>
                <a:gd name="connsiteX5" fmla="*/ 393097 w 1962590"/>
                <a:gd name="connsiteY5" fmla="*/ 866642 h 900013"/>
                <a:gd name="connsiteX6" fmla="*/ 727468 w 1962590"/>
                <a:gd name="connsiteY6" fmla="*/ 522036 h 900013"/>
                <a:gd name="connsiteX7" fmla="*/ 1962590 w 1962590"/>
                <a:gd name="connsiteY7" fmla="*/ 539096 h 900013"/>
                <a:gd name="connsiteX8" fmla="*/ 1802229 w 1962590"/>
                <a:gd name="connsiteY8" fmla="*/ 54600 h 900013"/>
                <a:gd name="connsiteX0" fmla="*/ 1802229 w 1962590"/>
                <a:gd name="connsiteY0" fmla="*/ 54600 h 900013"/>
                <a:gd name="connsiteX1" fmla="*/ 1000423 w 1962590"/>
                <a:gd name="connsiteY1" fmla="*/ 9 h 900013"/>
                <a:gd name="connsiteX2" fmla="*/ 369213 w 1962590"/>
                <a:gd name="connsiteY2" fmla="*/ 204725 h 900013"/>
                <a:gd name="connsiteX3" fmla="*/ 164497 w 1962590"/>
                <a:gd name="connsiteY3" fmla="*/ 562979 h 900013"/>
                <a:gd name="connsiteX4" fmla="*/ 724 w 1962590"/>
                <a:gd name="connsiteY4" fmla="*/ 767696 h 900013"/>
                <a:gd name="connsiteX5" fmla="*/ 393097 w 1962590"/>
                <a:gd name="connsiteY5" fmla="*/ 866642 h 900013"/>
                <a:gd name="connsiteX6" fmla="*/ 669465 w 1962590"/>
                <a:gd name="connsiteY6" fmla="*/ 580039 h 900013"/>
                <a:gd name="connsiteX7" fmla="*/ 1962590 w 1962590"/>
                <a:gd name="connsiteY7" fmla="*/ 539096 h 900013"/>
                <a:gd name="connsiteX8" fmla="*/ 1802229 w 1962590"/>
                <a:gd name="connsiteY8" fmla="*/ 54600 h 900013"/>
                <a:gd name="connsiteX0" fmla="*/ 1802229 w 1962590"/>
                <a:gd name="connsiteY0" fmla="*/ 54600 h 900013"/>
                <a:gd name="connsiteX1" fmla="*/ 1000423 w 1962590"/>
                <a:gd name="connsiteY1" fmla="*/ 9 h 900013"/>
                <a:gd name="connsiteX2" fmla="*/ 369213 w 1962590"/>
                <a:gd name="connsiteY2" fmla="*/ 204725 h 900013"/>
                <a:gd name="connsiteX3" fmla="*/ 164497 w 1962590"/>
                <a:gd name="connsiteY3" fmla="*/ 562979 h 900013"/>
                <a:gd name="connsiteX4" fmla="*/ 724 w 1962590"/>
                <a:gd name="connsiteY4" fmla="*/ 767696 h 900013"/>
                <a:gd name="connsiteX5" fmla="*/ 393097 w 1962590"/>
                <a:gd name="connsiteY5" fmla="*/ 866642 h 900013"/>
                <a:gd name="connsiteX6" fmla="*/ 730880 w 1962590"/>
                <a:gd name="connsiteY6" fmla="*/ 545920 h 900013"/>
                <a:gd name="connsiteX7" fmla="*/ 1962590 w 1962590"/>
                <a:gd name="connsiteY7" fmla="*/ 539096 h 900013"/>
                <a:gd name="connsiteX8" fmla="*/ 1802229 w 1962590"/>
                <a:gd name="connsiteY8" fmla="*/ 54600 h 900013"/>
                <a:gd name="connsiteX0" fmla="*/ 1802229 w 1962590"/>
                <a:gd name="connsiteY0" fmla="*/ 54600 h 900013"/>
                <a:gd name="connsiteX1" fmla="*/ 1000423 w 1962590"/>
                <a:gd name="connsiteY1" fmla="*/ 9 h 900013"/>
                <a:gd name="connsiteX2" fmla="*/ 369213 w 1962590"/>
                <a:gd name="connsiteY2" fmla="*/ 204725 h 900013"/>
                <a:gd name="connsiteX3" fmla="*/ 164497 w 1962590"/>
                <a:gd name="connsiteY3" fmla="*/ 562979 h 900013"/>
                <a:gd name="connsiteX4" fmla="*/ 724 w 1962590"/>
                <a:gd name="connsiteY4" fmla="*/ 767696 h 900013"/>
                <a:gd name="connsiteX5" fmla="*/ 393097 w 1962590"/>
                <a:gd name="connsiteY5" fmla="*/ 866642 h 900013"/>
                <a:gd name="connsiteX6" fmla="*/ 730880 w 1962590"/>
                <a:gd name="connsiteY6" fmla="*/ 545920 h 900013"/>
                <a:gd name="connsiteX7" fmla="*/ 1962590 w 1962590"/>
                <a:gd name="connsiteY7" fmla="*/ 539096 h 900013"/>
                <a:gd name="connsiteX8" fmla="*/ 1802229 w 1962590"/>
                <a:gd name="connsiteY8" fmla="*/ 54600 h 900013"/>
                <a:gd name="connsiteX0" fmla="*/ 1802229 w 1962590"/>
                <a:gd name="connsiteY0" fmla="*/ 54600 h 900013"/>
                <a:gd name="connsiteX1" fmla="*/ 1000423 w 1962590"/>
                <a:gd name="connsiteY1" fmla="*/ 9 h 900013"/>
                <a:gd name="connsiteX2" fmla="*/ 369213 w 1962590"/>
                <a:gd name="connsiteY2" fmla="*/ 204725 h 900013"/>
                <a:gd name="connsiteX3" fmla="*/ 164497 w 1962590"/>
                <a:gd name="connsiteY3" fmla="*/ 562979 h 900013"/>
                <a:gd name="connsiteX4" fmla="*/ 724 w 1962590"/>
                <a:gd name="connsiteY4" fmla="*/ 767696 h 900013"/>
                <a:gd name="connsiteX5" fmla="*/ 393097 w 1962590"/>
                <a:gd name="connsiteY5" fmla="*/ 866642 h 900013"/>
                <a:gd name="connsiteX6" fmla="*/ 730880 w 1962590"/>
                <a:gd name="connsiteY6" fmla="*/ 545920 h 900013"/>
                <a:gd name="connsiteX7" fmla="*/ 1962590 w 1962590"/>
                <a:gd name="connsiteY7" fmla="*/ 539096 h 900013"/>
                <a:gd name="connsiteX8" fmla="*/ 1802229 w 1962590"/>
                <a:gd name="connsiteY8" fmla="*/ 54600 h 900013"/>
                <a:gd name="connsiteX0" fmla="*/ 1802229 w 1962590"/>
                <a:gd name="connsiteY0" fmla="*/ 54600 h 900013"/>
                <a:gd name="connsiteX1" fmla="*/ 1000423 w 1962590"/>
                <a:gd name="connsiteY1" fmla="*/ 9 h 900013"/>
                <a:gd name="connsiteX2" fmla="*/ 369213 w 1962590"/>
                <a:gd name="connsiteY2" fmla="*/ 204725 h 900013"/>
                <a:gd name="connsiteX3" fmla="*/ 164497 w 1962590"/>
                <a:gd name="connsiteY3" fmla="*/ 562979 h 900013"/>
                <a:gd name="connsiteX4" fmla="*/ 724 w 1962590"/>
                <a:gd name="connsiteY4" fmla="*/ 767696 h 900013"/>
                <a:gd name="connsiteX5" fmla="*/ 393097 w 1962590"/>
                <a:gd name="connsiteY5" fmla="*/ 866642 h 900013"/>
                <a:gd name="connsiteX6" fmla="*/ 730880 w 1962590"/>
                <a:gd name="connsiteY6" fmla="*/ 545920 h 900013"/>
                <a:gd name="connsiteX7" fmla="*/ 1962590 w 1962590"/>
                <a:gd name="connsiteY7" fmla="*/ 539096 h 900013"/>
                <a:gd name="connsiteX8" fmla="*/ 1802229 w 1962590"/>
                <a:gd name="connsiteY8" fmla="*/ 54600 h 900013"/>
                <a:gd name="connsiteX0" fmla="*/ 1802229 w 1962590"/>
                <a:gd name="connsiteY0" fmla="*/ 54600 h 900013"/>
                <a:gd name="connsiteX1" fmla="*/ 1000423 w 1962590"/>
                <a:gd name="connsiteY1" fmla="*/ 9 h 900013"/>
                <a:gd name="connsiteX2" fmla="*/ 369213 w 1962590"/>
                <a:gd name="connsiteY2" fmla="*/ 204725 h 900013"/>
                <a:gd name="connsiteX3" fmla="*/ 164497 w 1962590"/>
                <a:gd name="connsiteY3" fmla="*/ 562979 h 900013"/>
                <a:gd name="connsiteX4" fmla="*/ 724 w 1962590"/>
                <a:gd name="connsiteY4" fmla="*/ 767696 h 900013"/>
                <a:gd name="connsiteX5" fmla="*/ 393097 w 1962590"/>
                <a:gd name="connsiteY5" fmla="*/ 866642 h 900013"/>
                <a:gd name="connsiteX6" fmla="*/ 730880 w 1962590"/>
                <a:gd name="connsiteY6" fmla="*/ 545920 h 900013"/>
                <a:gd name="connsiteX7" fmla="*/ 1962590 w 1962590"/>
                <a:gd name="connsiteY7" fmla="*/ 539096 h 900013"/>
                <a:gd name="connsiteX8" fmla="*/ 1802229 w 1962590"/>
                <a:gd name="connsiteY8" fmla="*/ 54600 h 900013"/>
                <a:gd name="connsiteX0" fmla="*/ 1802229 w 1962590"/>
                <a:gd name="connsiteY0" fmla="*/ 54600 h 900013"/>
                <a:gd name="connsiteX1" fmla="*/ 1000423 w 1962590"/>
                <a:gd name="connsiteY1" fmla="*/ 9 h 900013"/>
                <a:gd name="connsiteX2" fmla="*/ 369213 w 1962590"/>
                <a:gd name="connsiteY2" fmla="*/ 204725 h 900013"/>
                <a:gd name="connsiteX3" fmla="*/ 164497 w 1962590"/>
                <a:gd name="connsiteY3" fmla="*/ 562979 h 900013"/>
                <a:gd name="connsiteX4" fmla="*/ 724 w 1962590"/>
                <a:gd name="connsiteY4" fmla="*/ 767696 h 900013"/>
                <a:gd name="connsiteX5" fmla="*/ 393097 w 1962590"/>
                <a:gd name="connsiteY5" fmla="*/ 866642 h 900013"/>
                <a:gd name="connsiteX6" fmla="*/ 730880 w 1962590"/>
                <a:gd name="connsiteY6" fmla="*/ 545920 h 900013"/>
                <a:gd name="connsiteX7" fmla="*/ 1962590 w 1962590"/>
                <a:gd name="connsiteY7" fmla="*/ 539096 h 900013"/>
                <a:gd name="connsiteX8" fmla="*/ 1802229 w 1962590"/>
                <a:gd name="connsiteY8" fmla="*/ 54600 h 900013"/>
                <a:gd name="connsiteX0" fmla="*/ 1802229 w 1962590"/>
                <a:gd name="connsiteY0" fmla="*/ 54600 h 900013"/>
                <a:gd name="connsiteX1" fmla="*/ 1000423 w 1962590"/>
                <a:gd name="connsiteY1" fmla="*/ 9 h 900013"/>
                <a:gd name="connsiteX2" fmla="*/ 369213 w 1962590"/>
                <a:gd name="connsiteY2" fmla="*/ 204725 h 900013"/>
                <a:gd name="connsiteX3" fmla="*/ 164497 w 1962590"/>
                <a:gd name="connsiteY3" fmla="*/ 562979 h 900013"/>
                <a:gd name="connsiteX4" fmla="*/ 724 w 1962590"/>
                <a:gd name="connsiteY4" fmla="*/ 767696 h 900013"/>
                <a:gd name="connsiteX5" fmla="*/ 393097 w 1962590"/>
                <a:gd name="connsiteY5" fmla="*/ 866642 h 900013"/>
                <a:gd name="connsiteX6" fmla="*/ 730880 w 1962590"/>
                <a:gd name="connsiteY6" fmla="*/ 545920 h 900013"/>
                <a:gd name="connsiteX7" fmla="*/ 1962590 w 1962590"/>
                <a:gd name="connsiteY7" fmla="*/ 539096 h 900013"/>
                <a:gd name="connsiteX8" fmla="*/ 1802229 w 1962590"/>
                <a:gd name="connsiteY8" fmla="*/ 54600 h 900013"/>
                <a:gd name="connsiteX0" fmla="*/ 1802229 w 1962590"/>
                <a:gd name="connsiteY0" fmla="*/ 54600 h 900013"/>
                <a:gd name="connsiteX1" fmla="*/ 1000423 w 1962590"/>
                <a:gd name="connsiteY1" fmla="*/ 9 h 900013"/>
                <a:gd name="connsiteX2" fmla="*/ 369213 w 1962590"/>
                <a:gd name="connsiteY2" fmla="*/ 204725 h 900013"/>
                <a:gd name="connsiteX3" fmla="*/ 164497 w 1962590"/>
                <a:gd name="connsiteY3" fmla="*/ 562979 h 900013"/>
                <a:gd name="connsiteX4" fmla="*/ 724 w 1962590"/>
                <a:gd name="connsiteY4" fmla="*/ 767696 h 900013"/>
                <a:gd name="connsiteX5" fmla="*/ 393097 w 1962590"/>
                <a:gd name="connsiteY5" fmla="*/ 866642 h 900013"/>
                <a:gd name="connsiteX6" fmla="*/ 730880 w 1962590"/>
                <a:gd name="connsiteY6" fmla="*/ 545920 h 900013"/>
                <a:gd name="connsiteX7" fmla="*/ 1962590 w 1962590"/>
                <a:gd name="connsiteY7" fmla="*/ 539096 h 900013"/>
                <a:gd name="connsiteX8" fmla="*/ 1802229 w 1962590"/>
                <a:gd name="connsiteY8" fmla="*/ 54600 h 900013"/>
                <a:gd name="connsiteX0" fmla="*/ 1802229 w 1962590"/>
                <a:gd name="connsiteY0" fmla="*/ 54600 h 900013"/>
                <a:gd name="connsiteX1" fmla="*/ 1000423 w 1962590"/>
                <a:gd name="connsiteY1" fmla="*/ 9 h 900013"/>
                <a:gd name="connsiteX2" fmla="*/ 369213 w 1962590"/>
                <a:gd name="connsiteY2" fmla="*/ 204725 h 900013"/>
                <a:gd name="connsiteX3" fmla="*/ 164497 w 1962590"/>
                <a:gd name="connsiteY3" fmla="*/ 562979 h 900013"/>
                <a:gd name="connsiteX4" fmla="*/ 724 w 1962590"/>
                <a:gd name="connsiteY4" fmla="*/ 767696 h 900013"/>
                <a:gd name="connsiteX5" fmla="*/ 393097 w 1962590"/>
                <a:gd name="connsiteY5" fmla="*/ 866642 h 900013"/>
                <a:gd name="connsiteX6" fmla="*/ 730880 w 1962590"/>
                <a:gd name="connsiteY6" fmla="*/ 545920 h 900013"/>
                <a:gd name="connsiteX7" fmla="*/ 1962590 w 1962590"/>
                <a:gd name="connsiteY7" fmla="*/ 539096 h 900013"/>
                <a:gd name="connsiteX8" fmla="*/ 1802229 w 1962590"/>
                <a:gd name="connsiteY8" fmla="*/ 54600 h 900013"/>
                <a:gd name="connsiteX0" fmla="*/ 1802229 w 1962590"/>
                <a:gd name="connsiteY0" fmla="*/ 54600 h 900013"/>
                <a:gd name="connsiteX1" fmla="*/ 1000423 w 1962590"/>
                <a:gd name="connsiteY1" fmla="*/ 9 h 900013"/>
                <a:gd name="connsiteX2" fmla="*/ 369213 w 1962590"/>
                <a:gd name="connsiteY2" fmla="*/ 204725 h 900013"/>
                <a:gd name="connsiteX3" fmla="*/ 164497 w 1962590"/>
                <a:gd name="connsiteY3" fmla="*/ 562979 h 900013"/>
                <a:gd name="connsiteX4" fmla="*/ 724 w 1962590"/>
                <a:gd name="connsiteY4" fmla="*/ 767696 h 900013"/>
                <a:gd name="connsiteX5" fmla="*/ 393097 w 1962590"/>
                <a:gd name="connsiteY5" fmla="*/ 866642 h 900013"/>
                <a:gd name="connsiteX6" fmla="*/ 730880 w 1962590"/>
                <a:gd name="connsiteY6" fmla="*/ 545920 h 900013"/>
                <a:gd name="connsiteX7" fmla="*/ 1962590 w 1962590"/>
                <a:gd name="connsiteY7" fmla="*/ 539096 h 900013"/>
                <a:gd name="connsiteX8" fmla="*/ 1802229 w 1962590"/>
                <a:gd name="connsiteY8" fmla="*/ 54600 h 900013"/>
                <a:gd name="connsiteX0" fmla="*/ 1802229 w 1962590"/>
                <a:gd name="connsiteY0" fmla="*/ 54600 h 900013"/>
                <a:gd name="connsiteX1" fmla="*/ 1000423 w 1962590"/>
                <a:gd name="connsiteY1" fmla="*/ 9 h 900013"/>
                <a:gd name="connsiteX2" fmla="*/ 369213 w 1962590"/>
                <a:gd name="connsiteY2" fmla="*/ 204725 h 900013"/>
                <a:gd name="connsiteX3" fmla="*/ 164497 w 1962590"/>
                <a:gd name="connsiteY3" fmla="*/ 562979 h 900013"/>
                <a:gd name="connsiteX4" fmla="*/ 724 w 1962590"/>
                <a:gd name="connsiteY4" fmla="*/ 767696 h 900013"/>
                <a:gd name="connsiteX5" fmla="*/ 393097 w 1962590"/>
                <a:gd name="connsiteY5" fmla="*/ 866642 h 900013"/>
                <a:gd name="connsiteX6" fmla="*/ 730880 w 1962590"/>
                <a:gd name="connsiteY6" fmla="*/ 545920 h 900013"/>
                <a:gd name="connsiteX7" fmla="*/ 1962590 w 1962590"/>
                <a:gd name="connsiteY7" fmla="*/ 539096 h 900013"/>
                <a:gd name="connsiteX8" fmla="*/ 1802229 w 1962590"/>
                <a:gd name="connsiteY8" fmla="*/ 54600 h 900013"/>
                <a:gd name="connsiteX0" fmla="*/ 1802229 w 1962590"/>
                <a:gd name="connsiteY0" fmla="*/ 54601 h 900014"/>
                <a:gd name="connsiteX1" fmla="*/ 1000423 w 1962590"/>
                <a:gd name="connsiteY1" fmla="*/ 10 h 900014"/>
                <a:gd name="connsiteX2" fmla="*/ 369213 w 1962590"/>
                <a:gd name="connsiteY2" fmla="*/ 204726 h 900014"/>
                <a:gd name="connsiteX3" fmla="*/ 164497 w 1962590"/>
                <a:gd name="connsiteY3" fmla="*/ 562980 h 900014"/>
                <a:gd name="connsiteX4" fmla="*/ 724 w 1962590"/>
                <a:gd name="connsiteY4" fmla="*/ 767697 h 900014"/>
                <a:gd name="connsiteX5" fmla="*/ 393097 w 1962590"/>
                <a:gd name="connsiteY5" fmla="*/ 866643 h 900014"/>
                <a:gd name="connsiteX6" fmla="*/ 730880 w 1962590"/>
                <a:gd name="connsiteY6" fmla="*/ 545921 h 900014"/>
                <a:gd name="connsiteX7" fmla="*/ 1962590 w 1962590"/>
                <a:gd name="connsiteY7" fmla="*/ 539097 h 900014"/>
                <a:gd name="connsiteX8" fmla="*/ 1802229 w 1962590"/>
                <a:gd name="connsiteY8" fmla="*/ 54601 h 900014"/>
                <a:gd name="connsiteX0" fmla="*/ 1802229 w 1962590"/>
                <a:gd name="connsiteY0" fmla="*/ 54601 h 900014"/>
                <a:gd name="connsiteX1" fmla="*/ 1000423 w 1962590"/>
                <a:gd name="connsiteY1" fmla="*/ 10 h 900014"/>
                <a:gd name="connsiteX2" fmla="*/ 369213 w 1962590"/>
                <a:gd name="connsiteY2" fmla="*/ 204726 h 900014"/>
                <a:gd name="connsiteX3" fmla="*/ 164497 w 1962590"/>
                <a:gd name="connsiteY3" fmla="*/ 562980 h 900014"/>
                <a:gd name="connsiteX4" fmla="*/ 724 w 1962590"/>
                <a:gd name="connsiteY4" fmla="*/ 767697 h 900014"/>
                <a:gd name="connsiteX5" fmla="*/ 393097 w 1962590"/>
                <a:gd name="connsiteY5" fmla="*/ 866643 h 900014"/>
                <a:gd name="connsiteX6" fmla="*/ 730880 w 1962590"/>
                <a:gd name="connsiteY6" fmla="*/ 545921 h 900014"/>
                <a:gd name="connsiteX7" fmla="*/ 1962590 w 1962590"/>
                <a:gd name="connsiteY7" fmla="*/ 539097 h 900014"/>
                <a:gd name="connsiteX8" fmla="*/ 1802229 w 1962590"/>
                <a:gd name="connsiteY8" fmla="*/ 54601 h 900014"/>
                <a:gd name="connsiteX0" fmla="*/ 1802194 w 1962555"/>
                <a:gd name="connsiteY0" fmla="*/ 54601 h 900014"/>
                <a:gd name="connsiteX1" fmla="*/ 1000388 w 1962555"/>
                <a:gd name="connsiteY1" fmla="*/ 10 h 900014"/>
                <a:gd name="connsiteX2" fmla="*/ 369178 w 1962555"/>
                <a:gd name="connsiteY2" fmla="*/ 204726 h 900014"/>
                <a:gd name="connsiteX3" fmla="*/ 171286 w 1962555"/>
                <a:gd name="connsiteY3" fmla="*/ 559568 h 900014"/>
                <a:gd name="connsiteX4" fmla="*/ 689 w 1962555"/>
                <a:gd name="connsiteY4" fmla="*/ 767697 h 900014"/>
                <a:gd name="connsiteX5" fmla="*/ 393062 w 1962555"/>
                <a:gd name="connsiteY5" fmla="*/ 866643 h 900014"/>
                <a:gd name="connsiteX6" fmla="*/ 730845 w 1962555"/>
                <a:gd name="connsiteY6" fmla="*/ 545921 h 900014"/>
                <a:gd name="connsiteX7" fmla="*/ 1962555 w 1962555"/>
                <a:gd name="connsiteY7" fmla="*/ 539097 h 900014"/>
                <a:gd name="connsiteX8" fmla="*/ 1802194 w 1962555"/>
                <a:gd name="connsiteY8" fmla="*/ 54601 h 900014"/>
                <a:gd name="connsiteX0" fmla="*/ 1802194 w 1962555"/>
                <a:gd name="connsiteY0" fmla="*/ 54601 h 900014"/>
                <a:gd name="connsiteX1" fmla="*/ 1000388 w 1962555"/>
                <a:gd name="connsiteY1" fmla="*/ 10 h 900014"/>
                <a:gd name="connsiteX2" fmla="*/ 369178 w 1962555"/>
                <a:gd name="connsiteY2" fmla="*/ 204726 h 900014"/>
                <a:gd name="connsiteX3" fmla="*/ 171286 w 1962555"/>
                <a:gd name="connsiteY3" fmla="*/ 559568 h 900014"/>
                <a:gd name="connsiteX4" fmla="*/ 689 w 1962555"/>
                <a:gd name="connsiteY4" fmla="*/ 767697 h 900014"/>
                <a:gd name="connsiteX5" fmla="*/ 393062 w 1962555"/>
                <a:gd name="connsiteY5" fmla="*/ 866643 h 900014"/>
                <a:gd name="connsiteX6" fmla="*/ 730845 w 1962555"/>
                <a:gd name="connsiteY6" fmla="*/ 545921 h 900014"/>
                <a:gd name="connsiteX7" fmla="*/ 1962555 w 1962555"/>
                <a:gd name="connsiteY7" fmla="*/ 539097 h 900014"/>
                <a:gd name="connsiteX8" fmla="*/ 1802194 w 1962555"/>
                <a:gd name="connsiteY8" fmla="*/ 54601 h 900014"/>
                <a:gd name="connsiteX0" fmla="*/ 1802194 w 1962555"/>
                <a:gd name="connsiteY0" fmla="*/ 54601 h 895845"/>
                <a:gd name="connsiteX1" fmla="*/ 1000388 w 1962555"/>
                <a:gd name="connsiteY1" fmla="*/ 10 h 895845"/>
                <a:gd name="connsiteX2" fmla="*/ 369178 w 1962555"/>
                <a:gd name="connsiteY2" fmla="*/ 204726 h 895845"/>
                <a:gd name="connsiteX3" fmla="*/ 171286 w 1962555"/>
                <a:gd name="connsiteY3" fmla="*/ 559568 h 895845"/>
                <a:gd name="connsiteX4" fmla="*/ 689 w 1962555"/>
                <a:gd name="connsiteY4" fmla="*/ 767697 h 895845"/>
                <a:gd name="connsiteX5" fmla="*/ 393062 w 1962555"/>
                <a:gd name="connsiteY5" fmla="*/ 866643 h 895845"/>
                <a:gd name="connsiteX6" fmla="*/ 730845 w 1962555"/>
                <a:gd name="connsiteY6" fmla="*/ 545921 h 895845"/>
                <a:gd name="connsiteX7" fmla="*/ 1962555 w 1962555"/>
                <a:gd name="connsiteY7" fmla="*/ 539097 h 895845"/>
                <a:gd name="connsiteX8" fmla="*/ 1802194 w 1962555"/>
                <a:gd name="connsiteY8" fmla="*/ 54601 h 895845"/>
                <a:gd name="connsiteX0" fmla="*/ 1802194 w 1962555"/>
                <a:gd name="connsiteY0" fmla="*/ 54601 h 893367"/>
                <a:gd name="connsiteX1" fmla="*/ 1000388 w 1962555"/>
                <a:gd name="connsiteY1" fmla="*/ 10 h 893367"/>
                <a:gd name="connsiteX2" fmla="*/ 369178 w 1962555"/>
                <a:gd name="connsiteY2" fmla="*/ 204726 h 893367"/>
                <a:gd name="connsiteX3" fmla="*/ 171286 w 1962555"/>
                <a:gd name="connsiteY3" fmla="*/ 559568 h 893367"/>
                <a:gd name="connsiteX4" fmla="*/ 689 w 1962555"/>
                <a:gd name="connsiteY4" fmla="*/ 767697 h 893367"/>
                <a:gd name="connsiteX5" fmla="*/ 372591 w 1962555"/>
                <a:gd name="connsiteY5" fmla="*/ 863231 h 893367"/>
                <a:gd name="connsiteX6" fmla="*/ 730845 w 1962555"/>
                <a:gd name="connsiteY6" fmla="*/ 545921 h 893367"/>
                <a:gd name="connsiteX7" fmla="*/ 1962555 w 1962555"/>
                <a:gd name="connsiteY7" fmla="*/ 539097 h 893367"/>
                <a:gd name="connsiteX8" fmla="*/ 1802194 w 1962555"/>
                <a:gd name="connsiteY8" fmla="*/ 54601 h 893367"/>
                <a:gd name="connsiteX0" fmla="*/ 1802194 w 1962555"/>
                <a:gd name="connsiteY0" fmla="*/ 54601 h 906139"/>
                <a:gd name="connsiteX1" fmla="*/ 1000388 w 1962555"/>
                <a:gd name="connsiteY1" fmla="*/ 10 h 906139"/>
                <a:gd name="connsiteX2" fmla="*/ 369178 w 1962555"/>
                <a:gd name="connsiteY2" fmla="*/ 204726 h 906139"/>
                <a:gd name="connsiteX3" fmla="*/ 171286 w 1962555"/>
                <a:gd name="connsiteY3" fmla="*/ 559568 h 906139"/>
                <a:gd name="connsiteX4" fmla="*/ 689 w 1962555"/>
                <a:gd name="connsiteY4" fmla="*/ 767697 h 906139"/>
                <a:gd name="connsiteX5" fmla="*/ 372591 w 1962555"/>
                <a:gd name="connsiteY5" fmla="*/ 880291 h 906139"/>
                <a:gd name="connsiteX6" fmla="*/ 730845 w 1962555"/>
                <a:gd name="connsiteY6" fmla="*/ 545921 h 906139"/>
                <a:gd name="connsiteX7" fmla="*/ 1962555 w 1962555"/>
                <a:gd name="connsiteY7" fmla="*/ 539097 h 906139"/>
                <a:gd name="connsiteX8" fmla="*/ 1802194 w 1962555"/>
                <a:gd name="connsiteY8" fmla="*/ 54601 h 906139"/>
                <a:gd name="connsiteX0" fmla="*/ 1802194 w 1962555"/>
                <a:gd name="connsiteY0" fmla="*/ 54601 h 906139"/>
                <a:gd name="connsiteX1" fmla="*/ 1000388 w 1962555"/>
                <a:gd name="connsiteY1" fmla="*/ 10 h 906139"/>
                <a:gd name="connsiteX2" fmla="*/ 369178 w 1962555"/>
                <a:gd name="connsiteY2" fmla="*/ 204726 h 906139"/>
                <a:gd name="connsiteX3" fmla="*/ 171286 w 1962555"/>
                <a:gd name="connsiteY3" fmla="*/ 559568 h 906139"/>
                <a:gd name="connsiteX4" fmla="*/ 689 w 1962555"/>
                <a:gd name="connsiteY4" fmla="*/ 767697 h 906139"/>
                <a:gd name="connsiteX5" fmla="*/ 372591 w 1962555"/>
                <a:gd name="connsiteY5" fmla="*/ 880291 h 906139"/>
                <a:gd name="connsiteX6" fmla="*/ 730845 w 1962555"/>
                <a:gd name="connsiteY6" fmla="*/ 545921 h 906139"/>
                <a:gd name="connsiteX7" fmla="*/ 1962555 w 1962555"/>
                <a:gd name="connsiteY7" fmla="*/ 539097 h 906139"/>
                <a:gd name="connsiteX8" fmla="*/ 1802194 w 1962555"/>
                <a:gd name="connsiteY8" fmla="*/ 54601 h 906139"/>
                <a:gd name="connsiteX0" fmla="*/ 1802194 w 1962555"/>
                <a:gd name="connsiteY0" fmla="*/ 54600 h 906138"/>
                <a:gd name="connsiteX1" fmla="*/ 1000388 w 1962555"/>
                <a:gd name="connsiteY1" fmla="*/ 9 h 906138"/>
                <a:gd name="connsiteX2" fmla="*/ 369178 w 1962555"/>
                <a:gd name="connsiteY2" fmla="*/ 204725 h 906138"/>
                <a:gd name="connsiteX3" fmla="*/ 171286 w 1962555"/>
                <a:gd name="connsiteY3" fmla="*/ 559567 h 906138"/>
                <a:gd name="connsiteX4" fmla="*/ 689 w 1962555"/>
                <a:gd name="connsiteY4" fmla="*/ 767696 h 906138"/>
                <a:gd name="connsiteX5" fmla="*/ 372591 w 1962555"/>
                <a:gd name="connsiteY5" fmla="*/ 880290 h 906138"/>
                <a:gd name="connsiteX6" fmla="*/ 730845 w 1962555"/>
                <a:gd name="connsiteY6" fmla="*/ 545920 h 906138"/>
                <a:gd name="connsiteX7" fmla="*/ 1962555 w 1962555"/>
                <a:gd name="connsiteY7" fmla="*/ 539096 h 906138"/>
                <a:gd name="connsiteX8" fmla="*/ 1802194 w 1962555"/>
                <a:gd name="connsiteY8" fmla="*/ 54600 h 906138"/>
                <a:gd name="connsiteX0" fmla="*/ 1802194 w 1962555"/>
                <a:gd name="connsiteY0" fmla="*/ 54896 h 906434"/>
                <a:gd name="connsiteX1" fmla="*/ 1000388 w 1962555"/>
                <a:gd name="connsiteY1" fmla="*/ 305 h 906434"/>
                <a:gd name="connsiteX2" fmla="*/ 369178 w 1962555"/>
                <a:gd name="connsiteY2" fmla="*/ 205021 h 906434"/>
                <a:gd name="connsiteX3" fmla="*/ 171286 w 1962555"/>
                <a:gd name="connsiteY3" fmla="*/ 559863 h 906434"/>
                <a:gd name="connsiteX4" fmla="*/ 689 w 1962555"/>
                <a:gd name="connsiteY4" fmla="*/ 767992 h 906434"/>
                <a:gd name="connsiteX5" fmla="*/ 372591 w 1962555"/>
                <a:gd name="connsiteY5" fmla="*/ 880586 h 906434"/>
                <a:gd name="connsiteX6" fmla="*/ 730845 w 1962555"/>
                <a:gd name="connsiteY6" fmla="*/ 546216 h 906434"/>
                <a:gd name="connsiteX7" fmla="*/ 1962555 w 1962555"/>
                <a:gd name="connsiteY7" fmla="*/ 539392 h 906434"/>
                <a:gd name="connsiteX8" fmla="*/ 1802194 w 1962555"/>
                <a:gd name="connsiteY8" fmla="*/ 54896 h 906434"/>
                <a:gd name="connsiteX0" fmla="*/ 1802194 w 1962555"/>
                <a:gd name="connsiteY0" fmla="*/ 54896 h 906434"/>
                <a:gd name="connsiteX1" fmla="*/ 1000388 w 1962555"/>
                <a:gd name="connsiteY1" fmla="*/ 305 h 906434"/>
                <a:gd name="connsiteX2" fmla="*/ 369178 w 1962555"/>
                <a:gd name="connsiteY2" fmla="*/ 205021 h 906434"/>
                <a:gd name="connsiteX3" fmla="*/ 171286 w 1962555"/>
                <a:gd name="connsiteY3" fmla="*/ 559863 h 906434"/>
                <a:gd name="connsiteX4" fmla="*/ 689 w 1962555"/>
                <a:gd name="connsiteY4" fmla="*/ 767992 h 906434"/>
                <a:gd name="connsiteX5" fmla="*/ 372591 w 1962555"/>
                <a:gd name="connsiteY5" fmla="*/ 880586 h 906434"/>
                <a:gd name="connsiteX6" fmla="*/ 730845 w 1962555"/>
                <a:gd name="connsiteY6" fmla="*/ 546216 h 906434"/>
                <a:gd name="connsiteX7" fmla="*/ 1962555 w 1962555"/>
                <a:gd name="connsiteY7" fmla="*/ 539392 h 906434"/>
                <a:gd name="connsiteX8" fmla="*/ 1802194 w 1962555"/>
                <a:gd name="connsiteY8" fmla="*/ 54896 h 906434"/>
                <a:gd name="connsiteX0" fmla="*/ 1802568 w 1962929"/>
                <a:gd name="connsiteY0" fmla="*/ 54896 h 906434"/>
                <a:gd name="connsiteX1" fmla="*/ 1000762 w 1962929"/>
                <a:gd name="connsiteY1" fmla="*/ 305 h 906434"/>
                <a:gd name="connsiteX2" fmla="*/ 369552 w 1962929"/>
                <a:gd name="connsiteY2" fmla="*/ 205021 h 906434"/>
                <a:gd name="connsiteX3" fmla="*/ 171660 w 1962929"/>
                <a:gd name="connsiteY3" fmla="*/ 559863 h 906434"/>
                <a:gd name="connsiteX4" fmla="*/ 1063 w 1962929"/>
                <a:gd name="connsiteY4" fmla="*/ 767992 h 906434"/>
                <a:gd name="connsiteX5" fmla="*/ 372965 w 1962929"/>
                <a:gd name="connsiteY5" fmla="*/ 880586 h 906434"/>
                <a:gd name="connsiteX6" fmla="*/ 731219 w 1962929"/>
                <a:gd name="connsiteY6" fmla="*/ 546216 h 906434"/>
                <a:gd name="connsiteX7" fmla="*/ 1962929 w 1962929"/>
                <a:gd name="connsiteY7" fmla="*/ 539392 h 906434"/>
                <a:gd name="connsiteX8" fmla="*/ 1802568 w 1962929"/>
                <a:gd name="connsiteY8" fmla="*/ 54896 h 906434"/>
                <a:gd name="connsiteX0" fmla="*/ 1802568 w 1962929"/>
                <a:gd name="connsiteY0" fmla="*/ 54896 h 906434"/>
                <a:gd name="connsiteX1" fmla="*/ 1000762 w 1962929"/>
                <a:gd name="connsiteY1" fmla="*/ 305 h 906434"/>
                <a:gd name="connsiteX2" fmla="*/ 369552 w 1962929"/>
                <a:gd name="connsiteY2" fmla="*/ 205021 h 906434"/>
                <a:gd name="connsiteX3" fmla="*/ 171660 w 1962929"/>
                <a:gd name="connsiteY3" fmla="*/ 559863 h 906434"/>
                <a:gd name="connsiteX4" fmla="*/ 1063 w 1962929"/>
                <a:gd name="connsiteY4" fmla="*/ 767992 h 906434"/>
                <a:gd name="connsiteX5" fmla="*/ 372965 w 1962929"/>
                <a:gd name="connsiteY5" fmla="*/ 880586 h 906434"/>
                <a:gd name="connsiteX6" fmla="*/ 731219 w 1962929"/>
                <a:gd name="connsiteY6" fmla="*/ 546216 h 906434"/>
                <a:gd name="connsiteX7" fmla="*/ 1962929 w 1962929"/>
                <a:gd name="connsiteY7" fmla="*/ 539392 h 906434"/>
                <a:gd name="connsiteX8" fmla="*/ 1802568 w 1962929"/>
                <a:gd name="connsiteY8" fmla="*/ 54896 h 906434"/>
                <a:gd name="connsiteX0" fmla="*/ 1802568 w 1962929"/>
                <a:gd name="connsiteY0" fmla="*/ 54896 h 906434"/>
                <a:gd name="connsiteX1" fmla="*/ 1000762 w 1962929"/>
                <a:gd name="connsiteY1" fmla="*/ 305 h 906434"/>
                <a:gd name="connsiteX2" fmla="*/ 369552 w 1962929"/>
                <a:gd name="connsiteY2" fmla="*/ 205021 h 906434"/>
                <a:gd name="connsiteX3" fmla="*/ 171660 w 1962929"/>
                <a:gd name="connsiteY3" fmla="*/ 559863 h 906434"/>
                <a:gd name="connsiteX4" fmla="*/ 1063 w 1962929"/>
                <a:gd name="connsiteY4" fmla="*/ 767992 h 906434"/>
                <a:gd name="connsiteX5" fmla="*/ 372965 w 1962929"/>
                <a:gd name="connsiteY5" fmla="*/ 880586 h 906434"/>
                <a:gd name="connsiteX6" fmla="*/ 731219 w 1962929"/>
                <a:gd name="connsiteY6" fmla="*/ 546216 h 906434"/>
                <a:gd name="connsiteX7" fmla="*/ 1962929 w 1962929"/>
                <a:gd name="connsiteY7" fmla="*/ 539392 h 906434"/>
                <a:gd name="connsiteX8" fmla="*/ 1802568 w 1962929"/>
                <a:gd name="connsiteY8" fmla="*/ 54896 h 906434"/>
                <a:gd name="connsiteX0" fmla="*/ 1802568 w 1962929"/>
                <a:gd name="connsiteY0" fmla="*/ 54896 h 906434"/>
                <a:gd name="connsiteX1" fmla="*/ 1000762 w 1962929"/>
                <a:gd name="connsiteY1" fmla="*/ 305 h 906434"/>
                <a:gd name="connsiteX2" fmla="*/ 369552 w 1962929"/>
                <a:gd name="connsiteY2" fmla="*/ 205021 h 906434"/>
                <a:gd name="connsiteX3" fmla="*/ 171660 w 1962929"/>
                <a:gd name="connsiteY3" fmla="*/ 559863 h 906434"/>
                <a:gd name="connsiteX4" fmla="*/ 1063 w 1962929"/>
                <a:gd name="connsiteY4" fmla="*/ 767992 h 906434"/>
                <a:gd name="connsiteX5" fmla="*/ 372965 w 1962929"/>
                <a:gd name="connsiteY5" fmla="*/ 880586 h 906434"/>
                <a:gd name="connsiteX6" fmla="*/ 731219 w 1962929"/>
                <a:gd name="connsiteY6" fmla="*/ 546216 h 906434"/>
                <a:gd name="connsiteX7" fmla="*/ 1962929 w 1962929"/>
                <a:gd name="connsiteY7" fmla="*/ 539392 h 906434"/>
                <a:gd name="connsiteX8" fmla="*/ 1802568 w 1962929"/>
                <a:gd name="connsiteY8" fmla="*/ 54896 h 906434"/>
                <a:gd name="connsiteX0" fmla="*/ 1802568 w 1968965"/>
                <a:gd name="connsiteY0" fmla="*/ 54896 h 906434"/>
                <a:gd name="connsiteX1" fmla="*/ 1000762 w 1968965"/>
                <a:gd name="connsiteY1" fmla="*/ 305 h 906434"/>
                <a:gd name="connsiteX2" fmla="*/ 369552 w 1968965"/>
                <a:gd name="connsiteY2" fmla="*/ 205021 h 906434"/>
                <a:gd name="connsiteX3" fmla="*/ 171660 w 1968965"/>
                <a:gd name="connsiteY3" fmla="*/ 559863 h 906434"/>
                <a:gd name="connsiteX4" fmla="*/ 1063 w 1968965"/>
                <a:gd name="connsiteY4" fmla="*/ 767992 h 906434"/>
                <a:gd name="connsiteX5" fmla="*/ 372965 w 1968965"/>
                <a:gd name="connsiteY5" fmla="*/ 880586 h 906434"/>
                <a:gd name="connsiteX6" fmla="*/ 731219 w 1968965"/>
                <a:gd name="connsiteY6" fmla="*/ 546216 h 906434"/>
                <a:gd name="connsiteX7" fmla="*/ 1968965 w 1968965"/>
                <a:gd name="connsiteY7" fmla="*/ 539392 h 906434"/>
                <a:gd name="connsiteX8" fmla="*/ 1802568 w 1968965"/>
                <a:gd name="connsiteY8" fmla="*/ 54896 h 906434"/>
                <a:gd name="connsiteX0" fmla="*/ 1802568 w 1968965"/>
                <a:gd name="connsiteY0" fmla="*/ 54896 h 906434"/>
                <a:gd name="connsiteX1" fmla="*/ 1000762 w 1968965"/>
                <a:gd name="connsiteY1" fmla="*/ 305 h 906434"/>
                <a:gd name="connsiteX2" fmla="*/ 369552 w 1968965"/>
                <a:gd name="connsiteY2" fmla="*/ 205021 h 906434"/>
                <a:gd name="connsiteX3" fmla="*/ 171660 w 1968965"/>
                <a:gd name="connsiteY3" fmla="*/ 559863 h 906434"/>
                <a:gd name="connsiteX4" fmla="*/ 1063 w 1968965"/>
                <a:gd name="connsiteY4" fmla="*/ 767992 h 906434"/>
                <a:gd name="connsiteX5" fmla="*/ 372965 w 1968965"/>
                <a:gd name="connsiteY5" fmla="*/ 880586 h 906434"/>
                <a:gd name="connsiteX6" fmla="*/ 731219 w 1968965"/>
                <a:gd name="connsiteY6" fmla="*/ 546216 h 906434"/>
                <a:gd name="connsiteX7" fmla="*/ 1968965 w 1968965"/>
                <a:gd name="connsiteY7" fmla="*/ 539392 h 906434"/>
                <a:gd name="connsiteX8" fmla="*/ 1802568 w 1968965"/>
                <a:gd name="connsiteY8" fmla="*/ 54896 h 906434"/>
                <a:gd name="connsiteX0" fmla="*/ 1802568 w 1968965"/>
                <a:gd name="connsiteY0" fmla="*/ 54896 h 906434"/>
                <a:gd name="connsiteX1" fmla="*/ 1000762 w 1968965"/>
                <a:gd name="connsiteY1" fmla="*/ 305 h 906434"/>
                <a:gd name="connsiteX2" fmla="*/ 369552 w 1968965"/>
                <a:gd name="connsiteY2" fmla="*/ 205021 h 906434"/>
                <a:gd name="connsiteX3" fmla="*/ 171660 w 1968965"/>
                <a:gd name="connsiteY3" fmla="*/ 559863 h 906434"/>
                <a:gd name="connsiteX4" fmla="*/ 1063 w 1968965"/>
                <a:gd name="connsiteY4" fmla="*/ 767992 h 906434"/>
                <a:gd name="connsiteX5" fmla="*/ 372965 w 1968965"/>
                <a:gd name="connsiteY5" fmla="*/ 880586 h 906434"/>
                <a:gd name="connsiteX6" fmla="*/ 731219 w 1968965"/>
                <a:gd name="connsiteY6" fmla="*/ 546216 h 906434"/>
                <a:gd name="connsiteX7" fmla="*/ 1968965 w 1968965"/>
                <a:gd name="connsiteY7" fmla="*/ 539392 h 906434"/>
                <a:gd name="connsiteX8" fmla="*/ 1802568 w 1968965"/>
                <a:gd name="connsiteY8" fmla="*/ 54896 h 906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68965" h="906434">
                  <a:moveTo>
                    <a:pt x="1802568" y="54896"/>
                  </a:moveTo>
                  <a:lnTo>
                    <a:pt x="1000762" y="305"/>
                  </a:lnTo>
                  <a:cubicBezTo>
                    <a:pt x="858034" y="-6868"/>
                    <a:pt x="533809" y="113900"/>
                    <a:pt x="369552" y="205021"/>
                  </a:cubicBezTo>
                  <a:cubicBezTo>
                    <a:pt x="267193" y="331831"/>
                    <a:pt x="229140" y="491139"/>
                    <a:pt x="171660" y="559863"/>
                  </a:cubicBezTo>
                  <a:cubicBezTo>
                    <a:pt x="122186" y="629239"/>
                    <a:pt x="-13328" y="717291"/>
                    <a:pt x="1063" y="767992"/>
                  </a:cubicBezTo>
                  <a:cubicBezTo>
                    <a:pt x="19260" y="903332"/>
                    <a:pt x="300177" y="936315"/>
                    <a:pt x="372965" y="880586"/>
                  </a:cubicBezTo>
                  <a:cubicBezTo>
                    <a:pt x="511717" y="793406"/>
                    <a:pt x="574101" y="572769"/>
                    <a:pt x="731219" y="546216"/>
                  </a:cubicBezTo>
                  <a:cubicBezTo>
                    <a:pt x="978016" y="492762"/>
                    <a:pt x="1316283" y="804646"/>
                    <a:pt x="1968965" y="539392"/>
                  </a:cubicBezTo>
                  <a:lnTo>
                    <a:pt x="1802568" y="54896"/>
                  </a:lnTo>
                  <a:close/>
                </a:path>
              </a:pathLst>
            </a:custGeom>
            <a:solidFill>
              <a:srgbClr val="FFCFB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38" name="타원 20">
              <a:extLst>
                <a:ext uri="{FF2B5EF4-FFF2-40B4-BE49-F238E27FC236}">
                  <a16:creationId xmlns:a16="http://schemas.microsoft.com/office/drawing/2014/main" id="{1E30F89D-555A-408B-AE89-A0B5FA5A3E5D}"/>
                </a:ext>
              </a:extLst>
            </p:cNvPr>
            <p:cNvSpPr/>
            <p:nvPr/>
          </p:nvSpPr>
          <p:spPr>
            <a:xfrm>
              <a:off x="5263171" y="4392550"/>
              <a:ext cx="343294" cy="318562"/>
            </a:xfrm>
            <a:custGeom>
              <a:avLst/>
              <a:gdLst>
                <a:gd name="connsiteX0" fmla="*/ 0 w 372843"/>
                <a:gd name="connsiteY0" fmla="*/ 168562 h 337123"/>
                <a:gd name="connsiteX1" fmla="*/ 186422 w 372843"/>
                <a:gd name="connsiteY1" fmla="*/ 0 h 337123"/>
                <a:gd name="connsiteX2" fmla="*/ 372844 w 372843"/>
                <a:gd name="connsiteY2" fmla="*/ 168562 h 337123"/>
                <a:gd name="connsiteX3" fmla="*/ 186422 w 372843"/>
                <a:gd name="connsiteY3" fmla="*/ 337124 h 337123"/>
                <a:gd name="connsiteX4" fmla="*/ 0 w 372843"/>
                <a:gd name="connsiteY4" fmla="*/ 168562 h 337123"/>
                <a:gd name="connsiteX0" fmla="*/ 612 w 373456"/>
                <a:gd name="connsiteY0" fmla="*/ 136001 h 304563"/>
                <a:gd name="connsiteX1" fmla="*/ 241301 w 373456"/>
                <a:gd name="connsiteY1" fmla="*/ 0 h 304563"/>
                <a:gd name="connsiteX2" fmla="*/ 373456 w 373456"/>
                <a:gd name="connsiteY2" fmla="*/ 136001 h 304563"/>
                <a:gd name="connsiteX3" fmla="*/ 187034 w 373456"/>
                <a:gd name="connsiteY3" fmla="*/ 304563 h 304563"/>
                <a:gd name="connsiteX4" fmla="*/ 612 w 373456"/>
                <a:gd name="connsiteY4" fmla="*/ 136001 h 304563"/>
                <a:gd name="connsiteX0" fmla="*/ 603 w 327320"/>
                <a:gd name="connsiteY0" fmla="*/ 168973 h 305208"/>
                <a:gd name="connsiteX1" fmla="*/ 195165 w 327320"/>
                <a:gd name="connsiteY1" fmla="*/ 412 h 305208"/>
                <a:gd name="connsiteX2" fmla="*/ 327320 w 327320"/>
                <a:gd name="connsiteY2" fmla="*/ 136413 h 305208"/>
                <a:gd name="connsiteX3" fmla="*/ 140898 w 327320"/>
                <a:gd name="connsiteY3" fmla="*/ 304975 h 305208"/>
                <a:gd name="connsiteX4" fmla="*/ 603 w 327320"/>
                <a:gd name="connsiteY4" fmla="*/ 168973 h 305208"/>
                <a:gd name="connsiteX0" fmla="*/ 502 w 351639"/>
                <a:gd name="connsiteY0" fmla="*/ 163431 h 305014"/>
                <a:gd name="connsiteX1" fmla="*/ 219484 w 351639"/>
                <a:gd name="connsiteY1" fmla="*/ 296 h 305014"/>
                <a:gd name="connsiteX2" fmla="*/ 351639 w 351639"/>
                <a:gd name="connsiteY2" fmla="*/ 136297 h 305014"/>
                <a:gd name="connsiteX3" fmla="*/ 165217 w 351639"/>
                <a:gd name="connsiteY3" fmla="*/ 304859 h 305014"/>
                <a:gd name="connsiteX4" fmla="*/ 502 w 351639"/>
                <a:gd name="connsiteY4" fmla="*/ 163431 h 305014"/>
                <a:gd name="connsiteX0" fmla="*/ 502 w 351639"/>
                <a:gd name="connsiteY0" fmla="*/ 163431 h 305050"/>
                <a:gd name="connsiteX1" fmla="*/ 219484 w 351639"/>
                <a:gd name="connsiteY1" fmla="*/ 296 h 305050"/>
                <a:gd name="connsiteX2" fmla="*/ 351639 w 351639"/>
                <a:gd name="connsiteY2" fmla="*/ 136297 h 305050"/>
                <a:gd name="connsiteX3" fmla="*/ 165217 w 351639"/>
                <a:gd name="connsiteY3" fmla="*/ 304859 h 305050"/>
                <a:gd name="connsiteX4" fmla="*/ 502 w 351639"/>
                <a:gd name="connsiteY4" fmla="*/ 163431 h 305050"/>
                <a:gd name="connsiteX0" fmla="*/ 563 w 351700"/>
                <a:gd name="connsiteY0" fmla="*/ 163431 h 315854"/>
                <a:gd name="connsiteX1" fmla="*/ 219545 w 351700"/>
                <a:gd name="connsiteY1" fmla="*/ 296 h 315854"/>
                <a:gd name="connsiteX2" fmla="*/ 351700 w 351700"/>
                <a:gd name="connsiteY2" fmla="*/ 136297 h 315854"/>
                <a:gd name="connsiteX3" fmla="*/ 162565 w 351700"/>
                <a:gd name="connsiteY3" fmla="*/ 315712 h 315854"/>
                <a:gd name="connsiteX4" fmla="*/ 563 w 351700"/>
                <a:gd name="connsiteY4" fmla="*/ 163431 h 315854"/>
                <a:gd name="connsiteX0" fmla="*/ 563 w 351700"/>
                <a:gd name="connsiteY0" fmla="*/ 163431 h 315889"/>
                <a:gd name="connsiteX1" fmla="*/ 219545 w 351700"/>
                <a:gd name="connsiteY1" fmla="*/ 296 h 315889"/>
                <a:gd name="connsiteX2" fmla="*/ 351700 w 351700"/>
                <a:gd name="connsiteY2" fmla="*/ 136297 h 315889"/>
                <a:gd name="connsiteX3" fmla="*/ 162565 w 351700"/>
                <a:gd name="connsiteY3" fmla="*/ 315712 h 315889"/>
                <a:gd name="connsiteX4" fmla="*/ 563 w 351700"/>
                <a:gd name="connsiteY4" fmla="*/ 163431 h 315889"/>
                <a:gd name="connsiteX0" fmla="*/ 113 w 351250"/>
                <a:gd name="connsiteY0" fmla="*/ 163431 h 315895"/>
                <a:gd name="connsiteX1" fmla="*/ 219095 w 351250"/>
                <a:gd name="connsiteY1" fmla="*/ 296 h 315895"/>
                <a:gd name="connsiteX2" fmla="*/ 351250 w 351250"/>
                <a:gd name="connsiteY2" fmla="*/ 136297 h 315895"/>
                <a:gd name="connsiteX3" fmla="*/ 162115 w 351250"/>
                <a:gd name="connsiteY3" fmla="*/ 315712 h 315895"/>
                <a:gd name="connsiteX4" fmla="*/ 113 w 351250"/>
                <a:gd name="connsiteY4" fmla="*/ 163431 h 315895"/>
                <a:gd name="connsiteX0" fmla="*/ 121 w 351258"/>
                <a:gd name="connsiteY0" fmla="*/ 163431 h 315743"/>
                <a:gd name="connsiteX1" fmla="*/ 219103 w 351258"/>
                <a:gd name="connsiteY1" fmla="*/ 296 h 315743"/>
                <a:gd name="connsiteX2" fmla="*/ 351258 w 351258"/>
                <a:gd name="connsiteY2" fmla="*/ 136297 h 315743"/>
                <a:gd name="connsiteX3" fmla="*/ 162123 w 351258"/>
                <a:gd name="connsiteY3" fmla="*/ 315712 h 315743"/>
                <a:gd name="connsiteX4" fmla="*/ 121 w 351258"/>
                <a:gd name="connsiteY4" fmla="*/ 163431 h 315743"/>
                <a:gd name="connsiteX0" fmla="*/ 113 w 351250"/>
                <a:gd name="connsiteY0" fmla="*/ 163267 h 315640"/>
                <a:gd name="connsiteX1" fmla="*/ 219095 w 351250"/>
                <a:gd name="connsiteY1" fmla="*/ 132 h 315640"/>
                <a:gd name="connsiteX2" fmla="*/ 351250 w 351250"/>
                <a:gd name="connsiteY2" fmla="*/ 144273 h 315640"/>
                <a:gd name="connsiteX3" fmla="*/ 162115 w 351250"/>
                <a:gd name="connsiteY3" fmla="*/ 315548 h 315640"/>
                <a:gd name="connsiteX4" fmla="*/ 113 w 351250"/>
                <a:gd name="connsiteY4" fmla="*/ 163267 h 315640"/>
                <a:gd name="connsiteX0" fmla="*/ 123 w 340407"/>
                <a:gd name="connsiteY0" fmla="*/ 166017 h 315708"/>
                <a:gd name="connsiteX1" fmla="*/ 208252 w 340407"/>
                <a:gd name="connsiteY1" fmla="*/ 169 h 315708"/>
                <a:gd name="connsiteX2" fmla="*/ 340407 w 340407"/>
                <a:gd name="connsiteY2" fmla="*/ 144310 h 315708"/>
                <a:gd name="connsiteX3" fmla="*/ 151272 w 340407"/>
                <a:gd name="connsiteY3" fmla="*/ 315585 h 315708"/>
                <a:gd name="connsiteX4" fmla="*/ 123 w 340407"/>
                <a:gd name="connsiteY4" fmla="*/ 166017 h 315708"/>
                <a:gd name="connsiteX0" fmla="*/ 123 w 340407"/>
                <a:gd name="connsiteY0" fmla="*/ 166017 h 315740"/>
                <a:gd name="connsiteX1" fmla="*/ 208252 w 340407"/>
                <a:gd name="connsiteY1" fmla="*/ 169 h 315740"/>
                <a:gd name="connsiteX2" fmla="*/ 340407 w 340407"/>
                <a:gd name="connsiteY2" fmla="*/ 144310 h 315740"/>
                <a:gd name="connsiteX3" fmla="*/ 151272 w 340407"/>
                <a:gd name="connsiteY3" fmla="*/ 315585 h 315740"/>
                <a:gd name="connsiteX4" fmla="*/ 123 w 340407"/>
                <a:gd name="connsiteY4" fmla="*/ 166017 h 315740"/>
                <a:gd name="connsiteX0" fmla="*/ 128 w 334985"/>
                <a:gd name="connsiteY0" fmla="*/ 182603 h 316462"/>
                <a:gd name="connsiteX1" fmla="*/ 202830 w 334985"/>
                <a:gd name="connsiteY1" fmla="*/ 475 h 316462"/>
                <a:gd name="connsiteX2" fmla="*/ 334985 w 334985"/>
                <a:gd name="connsiteY2" fmla="*/ 144616 h 316462"/>
                <a:gd name="connsiteX3" fmla="*/ 145850 w 334985"/>
                <a:gd name="connsiteY3" fmla="*/ 315891 h 316462"/>
                <a:gd name="connsiteX4" fmla="*/ 128 w 334985"/>
                <a:gd name="connsiteY4" fmla="*/ 182603 h 316462"/>
                <a:gd name="connsiteX0" fmla="*/ 129 w 343126"/>
                <a:gd name="connsiteY0" fmla="*/ 182785 h 316796"/>
                <a:gd name="connsiteX1" fmla="*/ 202831 w 343126"/>
                <a:gd name="connsiteY1" fmla="*/ 657 h 316796"/>
                <a:gd name="connsiteX2" fmla="*/ 343126 w 343126"/>
                <a:gd name="connsiteY2" fmla="*/ 139371 h 316796"/>
                <a:gd name="connsiteX3" fmla="*/ 145851 w 343126"/>
                <a:gd name="connsiteY3" fmla="*/ 316073 h 316796"/>
                <a:gd name="connsiteX4" fmla="*/ 129 w 343126"/>
                <a:gd name="connsiteY4" fmla="*/ 182785 h 316796"/>
                <a:gd name="connsiteX0" fmla="*/ 129 w 343273"/>
                <a:gd name="connsiteY0" fmla="*/ 182785 h 316796"/>
                <a:gd name="connsiteX1" fmla="*/ 202831 w 343273"/>
                <a:gd name="connsiteY1" fmla="*/ 657 h 316796"/>
                <a:gd name="connsiteX2" fmla="*/ 343126 w 343273"/>
                <a:gd name="connsiteY2" fmla="*/ 139371 h 316796"/>
                <a:gd name="connsiteX3" fmla="*/ 145851 w 343273"/>
                <a:gd name="connsiteY3" fmla="*/ 316073 h 316796"/>
                <a:gd name="connsiteX4" fmla="*/ 129 w 343273"/>
                <a:gd name="connsiteY4" fmla="*/ 182785 h 316796"/>
                <a:gd name="connsiteX0" fmla="*/ 167 w 343336"/>
                <a:gd name="connsiteY0" fmla="*/ 182785 h 316796"/>
                <a:gd name="connsiteX1" fmla="*/ 202869 w 343336"/>
                <a:gd name="connsiteY1" fmla="*/ 657 h 316796"/>
                <a:gd name="connsiteX2" fmla="*/ 343164 w 343336"/>
                <a:gd name="connsiteY2" fmla="*/ 139371 h 316796"/>
                <a:gd name="connsiteX3" fmla="*/ 145889 w 343336"/>
                <a:gd name="connsiteY3" fmla="*/ 316073 h 316796"/>
                <a:gd name="connsiteX4" fmla="*/ 167 w 343336"/>
                <a:gd name="connsiteY4" fmla="*/ 182785 h 316796"/>
                <a:gd name="connsiteX0" fmla="*/ 130 w 343274"/>
                <a:gd name="connsiteY0" fmla="*/ 191157 h 317430"/>
                <a:gd name="connsiteX1" fmla="*/ 202832 w 343274"/>
                <a:gd name="connsiteY1" fmla="*/ 889 h 317430"/>
                <a:gd name="connsiteX2" fmla="*/ 343127 w 343274"/>
                <a:gd name="connsiteY2" fmla="*/ 139603 h 317430"/>
                <a:gd name="connsiteX3" fmla="*/ 145852 w 343274"/>
                <a:gd name="connsiteY3" fmla="*/ 316305 h 317430"/>
                <a:gd name="connsiteX4" fmla="*/ 130 w 343274"/>
                <a:gd name="connsiteY4" fmla="*/ 191157 h 317430"/>
                <a:gd name="connsiteX0" fmla="*/ 130 w 343274"/>
                <a:gd name="connsiteY0" fmla="*/ 191419 h 317895"/>
                <a:gd name="connsiteX1" fmla="*/ 202832 w 343274"/>
                <a:gd name="connsiteY1" fmla="*/ 1151 h 317895"/>
                <a:gd name="connsiteX2" fmla="*/ 343127 w 343274"/>
                <a:gd name="connsiteY2" fmla="*/ 134438 h 317895"/>
                <a:gd name="connsiteX3" fmla="*/ 145852 w 343274"/>
                <a:gd name="connsiteY3" fmla="*/ 316567 h 317895"/>
                <a:gd name="connsiteX4" fmla="*/ 130 w 343274"/>
                <a:gd name="connsiteY4" fmla="*/ 191419 h 317895"/>
                <a:gd name="connsiteX0" fmla="*/ 141 w 343294"/>
                <a:gd name="connsiteY0" fmla="*/ 191419 h 318562"/>
                <a:gd name="connsiteX1" fmla="*/ 202843 w 343294"/>
                <a:gd name="connsiteY1" fmla="*/ 1151 h 318562"/>
                <a:gd name="connsiteX2" fmla="*/ 343138 w 343294"/>
                <a:gd name="connsiteY2" fmla="*/ 134438 h 318562"/>
                <a:gd name="connsiteX3" fmla="*/ 145863 w 343294"/>
                <a:gd name="connsiteY3" fmla="*/ 316567 h 318562"/>
                <a:gd name="connsiteX4" fmla="*/ 141 w 343294"/>
                <a:gd name="connsiteY4" fmla="*/ 191419 h 318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3294" h="318562">
                  <a:moveTo>
                    <a:pt x="141" y="191419"/>
                  </a:moveTo>
                  <a:cubicBezTo>
                    <a:pt x="4211" y="98150"/>
                    <a:pt x="145677" y="10648"/>
                    <a:pt x="202843" y="1151"/>
                  </a:cubicBezTo>
                  <a:cubicBezTo>
                    <a:pt x="260009" y="-8346"/>
                    <a:pt x="343138" y="41344"/>
                    <a:pt x="343138" y="134438"/>
                  </a:cubicBezTo>
                  <a:cubicBezTo>
                    <a:pt x="348564" y="205825"/>
                    <a:pt x="211169" y="304356"/>
                    <a:pt x="145863" y="316567"/>
                  </a:cubicBezTo>
                  <a:cubicBezTo>
                    <a:pt x="80557" y="328778"/>
                    <a:pt x="-3929" y="284688"/>
                    <a:pt x="141" y="191419"/>
                  </a:cubicBezTo>
                  <a:close/>
                </a:path>
              </a:pathLst>
            </a:custGeom>
            <a:solidFill>
              <a:srgbClr val="FFCFB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9" name="타원 22">
              <a:extLst>
                <a:ext uri="{FF2B5EF4-FFF2-40B4-BE49-F238E27FC236}">
                  <a16:creationId xmlns:a16="http://schemas.microsoft.com/office/drawing/2014/main" id="{5880224E-0B30-4446-9EA1-28755CCA379C}"/>
                </a:ext>
              </a:extLst>
            </p:cNvPr>
            <p:cNvSpPr/>
            <p:nvPr/>
          </p:nvSpPr>
          <p:spPr>
            <a:xfrm>
              <a:off x="5538339" y="4498271"/>
              <a:ext cx="289969" cy="269402"/>
            </a:xfrm>
            <a:custGeom>
              <a:avLst/>
              <a:gdLst>
                <a:gd name="connsiteX0" fmla="*/ 0 w 245691"/>
                <a:gd name="connsiteY0" fmla="*/ 168562 h 337123"/>
                <a:gd name="connsiteX1" fmla="*/ 122846 w 245691"/>
                <a:gd name="connsiteY1" fmla="*/ 0 h 337123"/>
                <a:gd name="connsiteX2" fmla="*/ 245692 w 245691"/>
                <a:gd name="connsiteY2" fmla="*/ 168562 h 337123"/>
                <a:gd name="connsiteX3" fmla="*/ 122846 w 245691"/>
                <a:gd name="connsiteY3" fmla="*/ 337124 h 337123"/>
                <a:gd name="connsiteX4" fmla="*/ 0 w 245691"/>
                <a:gd name="connsiteY4" fmla="*/ 168562 h 337123"/>
                <a:gd name="connsiteX0" fmla="*/ 241 w 245933"/>
                <a:gd name="connsiteY0" fmla="*/ 130575 h 299137"/>
                <a:gd name="connsiteX1" fmla="*/ 150221 w 245933"/>
                <a:gd name="connsiteY1" fmla="*/ 0 h 299137"/>
                <a:gd name="connsiteX2" fmla="*/ 245933 w 245933"/>
                <a:gd name="connsiteY2" fmla="*/ 130575 h 299137"/>
                <a:gd name="connsiteX3" fmla="*/ 123087 w 245933"/>
                <a:gd name="connsiteY3" fmla="*/ 299137 h 299137"/>
                <a:gd name="connsiteX4" fmla="*/ 241 w 245933"/>
                <a:gd name="connsiteY4" fmla="*/ 130575 h 299137"/>
                <a:gd name="connsiteX0" fmla="*/ 177 w 264862"/>
                <a:gd name="connsiteY0" fmla="*/ 130593 h 299160"/>
                <a:gd name="connsiteX1" fmla="*/ 150157 w 264862"/>
                <a:gd name="connsiteY1" fmla="*/ 18 h 299160"/>
                <a:gd name="connsiteX2" fmla="*/ 264862 w 264862"/>
                <a:gd name="connsiteY2" fmla="*/ 125166 h 299160"/>
                <a:gd name="connsiteX3" fmla="*/ 123023 w 264862"/>
                <a:gd name="connsiteY3" fmla="*/ 299155 h 299160"/>
                <a:gd name="connsiteX4" fmla="*/ 177 w 264862"/>
                <a:gd name="connsiteY4" fmla="*/ 130593 h 299160"/>
                <a:gd name="connsiteX0" fmla="*/ 2516 w 267201"/>
                <a:gd name="connsiteY0" fmla="*/ 130593 h 274741"/>
                <a:gd name="connsiteX1" fmla="*/ 152496 w 267201"/>
                <a:gd name="connsiteY1" fmla="*/ 18 h 274741"/>
                <a:gd name="connsiteX2" fmla="*/ 267201 w 267201"/>
                <a:gd name="connsiteY2" fmla="*/ 125166 h 274741"/>
                <a:gd name="connsiteX3" fmla="*/ 73808 w 267201"/>
                <a:gd name="connsiteY3" fmla="*/ 274735 h 274741"/>
                <a:gd name="connsiteX4" fmla="*/ 2516 w 267201"/>
                <a:gd name="connsiteY4" fmla="*/ 130593 h 274741"/>
                <a:gd name="connsiteX0" fmla="*/ 2072 w 280324"/>
                <a:gd name="connsiteY0" fmla="*/ 130593 h 274741"/>
                <a:gd name="connsiteX1" fmla="*/ 165619 w 280324"/>
                <a:gd name="connsiteY1" fmla="*/ 18 h 274741"/>
                <a:gd name="connsiteX2" fmla="*/ 280324 w 280324"/>
                <a:gd name="connsiteY2" fmla="*/ 125166 h 274741"/>
                <a:gd name="connsiteX3" fmla="*/ 86931 w 280324"/>
                <a:gd name="connsiteY3" fmla="*/ 274735 h 274741"/>
                <a:gd name="connsiteX4" fmla="*/ 2072 w 280324"/>
                <a:gd name="connsiteY4" fmla="*/ 130593 h 274741"/>
                <a:gd name="connsiteX0" fmla="*/ 2072 w 280324"/>
                <a:gd name="connsiteY0" fmla="*/ 130593 h 274741"/>
                <a:gd name="connsiteX1" fmla="*/ 165619 w 280324"/>
                <a:gd name="connsiteY1" fmla="*/ 18 h 274741"/>
                <a:gd name="connsiteX2" fmla="*/ 280324 w 280324"/>
                <a:gd name="connsiteY2" fmla="*/ 125166 h 274741"/>
                <a:gd name="connsiteX3" fmla="*/ 86931 w 280324"/>
                <a:gd name="connsiteY3" fmla="*/ 274735 h 274741"/>
                <a:gd name="connsiteX4" fmla="*/ 2072 w 280324"/>
                <a:gd name="connsiteY4" fmla="*/ 130593 h 274741"/>
                <a:gd name="connsiteX0" fmla="*/ 4425 w 282677"/>
                <a:gd name="connsiteY0" fmla="*/ 130593 h 274743"/>
                <a:gd name="connsiteX1" fmla="*/ 167972 w 282677"/>
                <a:gd name="connsiteY1" fmla="*/ 18 h 274743"/>
                <a:gd name="connsiteX2" fmla="*/ 282677 w 282677"/>
                <a:gd name="connsiteY2" fmla="*/ 125166 h 274743"/>
                <a:gd name="connsiteX3" fmla="*/ 89284 w 282677"/>
                <a:gd name="connsiteY3" fmla="*/ 274735 h 274743"/>
                <a:gd name="connsiteX4" fmla="*/ 4425 w 282677"/>
                <a:gd name="connsiteY4" fmla="*/ 130593 h 274743"/>
                <a:gd name="connsiteX0" fmla="*/ 1531 w 279783"/>
                <a:gd name="connsiteY0" fmla="*/ 130593 h 272027"/>
                <a:gd name="connsiteX1" fmla="*/ 165078 w 279783"/>
                <a:gd name="connsiteY1" fmla="*/ 18 h 272027"/>
                <a:gd name="connsiteX2" fmla="*/ 279783 w 279783"/>
                <a:gd name="connsiteY2" fmla="*/ 125166 h 272027"/>
                <a:gd name="connsiteX3" fmla="*/ 94530 w 279783"/>
                <a:gd name="connsiteY3" fmla="*/ 272021 h 272027"/>
                <a:gd name="connsiteX4" fmla="*/ 1531 w 279783"/>
                <a:gd name="connsiteY4" fmla="*/ 130593 h 272027"/>
                <a:gd name="connsiteX0" fmla="*/ 2172 w 280424"/>
                <a:gd name="connsiteY0" fmla="*/ 130593 h 272266"/>
                <a:gd name="connsiteX1" fmla="*/ 165719 w 280424"/>
                <a:gd name="connsiteY1" fmla="*/ 18 h 272266"/>
                <a:gd name="connsiteX2" fmla="*/ 280424 w 280424"/>
                <a:gd name="connsiteY2" fmla="*/ 125166 h 272266"/>
                <a:gd name="connsiteX3" fmla="*/ 95171 w 280424"/>
                <a:gd name="connsiteY3" fmla="*/ 272021 h 272266"/>
                <a:gd name="connsiteX4" fmla="*/ 2172 w 280424"/>
                <a:gd name="connsiteY4" fmla="*/ 130593 h 272266"/>
                <a:gd name="connsiteX0" fmla="*/ 6666 w 284918"/>
                <a:gd name="connsiteY0" fmla="*/ 130593 h 272266"/>
                <a:gd name="connsiteX1" fmla="*/ 170213 w 284918"/>
                <a:gd name="connsiteY1" fmla="*/ 18 h 272266"/>
                <a:gd name="connsiteX2" fmla="*/ 284918 w 284918"/>
                <a:gd name="connsiteY2" fmla="*/ 125166 h 272266"/>
                <a:gd name="connsiteX3" fmla="*/ 99665 w 284918"/>
                <a:gd name="connsiteY3" fmla="*/ 272021 h 272266"/>
                <a:gd name="connsiteX4" fmla="*/ 6666 w 284918"/>
                <a:gd name="connsiteY4" fmla="*/ 130593 h 272266"/>
                <a:gd name="connsiteX0" fmla="*/ 2569 w 280821"/>
                <a:gd name="connsiteY0" fmla="*/ 127882 h 269555"/>
                <a:gd name="connsiteX1" fmla="*/ 174256 w 280821"/>
                <a:gd name="connsiteY1" fmla="*/ 20 h 269555"/>
                <a:gd name="connsiteX2" fmla="*/ 280821 w 280821"/>
                <a:gd name="connsiteY2" fmla="*/ 122455 h 269555"/>
                <a:gd name="connsiteX3" fmla="*/ 95568 w 280821"/>
                <a:gd name="connsiteY3" fmla="*/ 269310 h 269555"/>
                <a:gd name="connsiteX4" fmla="*/ 2569 w 280821"/>
                <a:gd name="connsiteY4" fmla="*/ 127882 h 269555"/>
                <a:gd name="connsiteX0" fmla="*/ 2569 w 280821"/>
                <a:gd name="connsiteY0" fmla="*/ 127890 h 269563"/>
                <a:gd name="connsiteX1" fmla="*/ 174256 w 280821"/>
                <a:gd name="connsiteY1" fmla="*/ 28 h 269563"/>
                <a:gd name="connsiteX2" fmla="*/ 280821 w 280821"/>
                <a:gd name="connsiteY2" fmla="*/ 122463 h 269563"/>
                <a:gd name="connsiteX3" fmla="*/ 95568 w 280821"/>
                <a:gd name="connsiteY3" fmla="*/ 269318 h 269563"/>
                <a:gd name="connsiteX4" fmla="*/ 2569 w 280821"/>
                <a:gd name="connsiteY4" fmla="*/ 127890 h 269563"/>
                <a:gd name="connsiteX0" fmla="*/ 2569 w 280821"/>
                <a:gd name="connsiteY0" fmla="*/ 127882 h 269555"/>
                <a:gd name="connsiteX1" fmla="*/ 174256 w 280821"/>
                <a:gd name="connsiteY1" fmla="*/ 20 h 269555"/>
                <a:gd name="connsiteX2" fmla="*/ 280821 w 280821"/>
                <a:gd name="connsiteY2" fmla="*/ 122455 h 269555"/>
                <a:gd name="connsiteX3" fmla="*/ 95568 w 280821"/>
                <a:gd name="connsiteY3" fmla="*/ 269310 h 269555"/>
                <a:gd name="connsiteX4" fmla="*/ 2569 w 280821"/>
                <a:gd name="connsiteY4" fmla="*/ 127882 h 269555"/>
                <a:gd name="connsiteX0" fmla="*/ 1729 w 285407"/>
                <a:gd name="connsiteY0" fmla="*/ 133361 h 269389"/>
                <a:gd name="connsiteX1" fmla="*/ 178842 w 285407"/>
                <a:gd name="connsiteY1" fmla="*/ 73 h 269389"/>
                <a:gd name="connsiteX2" fmla="*/ 285407 w 285407"/>
                <a:gd name="connsiteY2" fmla="*/ 122508 h 269389"/>
                <a:gd name="connsiteX3" fmla="*/ 100154 w 285407"/>
                <a:gd name="connsiteY3" fmla="*/ 269363 h 269389"/>
                <a:gd name="connsiteX4" fmla="*/ 1729 w 285407"/>
                <a:gd name="connsiteY4" fmla="*/ 133361 h 269389"/>
                <a:gd name="connsiteX0" fmla="*/ 1163 w 284841"/>
                <a:gd name="connsiteY0" fmla="*/ 133361 h 269396"/>
                <a:gd name="connsiteX1" fmla="*/ 178276 w 284841"/>
                <a:gd name="connsiteY1" fmla="*/ 73 h 269396"/>
                <a:gd name="connsiteX2" fmla="*/ 284841 w 284841"/>
                <a:gd name="connsiteY2" fmla="*/ 122508 h 269396"/>
                <a:gd name="connsiteX3" fmla="*/ 99588 w 284841"/>
                <a:gd name="connsiteY3" fmla="*/ 269363 h 269396"/>
                <a:gd name="connsiteX4" fmla="*/ 1163 w 284841"/>
                <a:gd name="connsiteY4" fmla="*/ 133361 h 269396"/>
                <a:gd name="connsiteX0" fmla="*/ 6291 w 289969"/>
                <a:gd name="connsiteY0" fmla="*/ 133361 h 269402"/>
                <a:gd name="connsiteX1" fmla="*/ 183404 w 289969"/>
                <a:gd name="connsiteY1" fmla="*/ 73 h 269402"/>
                <a:gd name="connsiteX2" fmla="*/ 289969 w 289969"/>
                <a:gd name="connsiteY2" fmla="*/ 122508 h 269402"/>
                <a:gd name="connsiteX3" fmla="*/ 104716 w 289969"/>
                <a:gd name="connsiteY3" fmla="*/ 269363 h 269402"/>
                <a:gd name="connsiteX4" fmla="*/ 6291 w 289969"/>
                <a:gd name="connsiteY4" fmla="*/ 133361 h 269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9969" h="269402">
                  <a:moveTo>
                    <a:pt x="6291" y="133361"/>
                  </a:moveTo>
                  <a:cubicBezTo>
                    <a:pt x="35686" y="55918"/>
                    <a:pt x="136124" y="1882"/>
                    <a:pt x="183404" y="73"/>
                  </a:cubicBezTo>
                  <a:cubicBezTo>
                    <a:pt x="230684" y="-1736"/>
                    <a:pt x="289969" y="29414"/>
                    <a:pt x="289969" y="122508"/>
                  </a:cubicBezTo>
                  <a:cubicBezTo>
                    <a:pt x="289969" y="215602"/>
                    <a:pt x="151996" y="267554"/>
                    <a:pt x="104716" y="269363"/>
                  </a:cubicBezTo>
                  <a:cubicBezTo>
                    <a:pt x="57436" y="271172"/>
                    <a:pt x="-23104" y="210804"/>
                    <a:pt x="6291" y="133361"/>
                  </a:cubicBezTo>
                  <a:close/>
                </a:path>
              </a:pathLst>
            </a:custGeom>
            <a:solidFill>
              <a:srgbClr val="FFD4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0" name="타원 23">
              <a:extLst>
                <a:ext uri="{FF2B5EF4-FFF2-40B4-BE49-F238E27FC236}">
                  <a16:creationId xmlns:a16="http://schemas.microsoft.com/office/drawing/2014/main" id="{A6BCD62D-035E-4A06-9754-A166EA50851F}"/>
                </a:ext>
              </a:extLst>
            </p:cNvPr>
            <p:cNvSpPr/>
            <p:nvPr/>
          </p:nvSpPr>
          <p:spPr>
            <a:xfrm>
              <a:off x="5784036" y="4585233"/>
              <a:ext cx="248519" cy="244644"/>
            </a:xfrm>
            <a:custGeom>
              <a:avLst/>
              <a:gdLst>
                <a:gd name="connsiteX0" fmla="*/ 0 w 245691"/>
                <a:gd name="connsiteY0" fmla="*/ 122006 h 244012"/>
                <a:gd name="connsiteX1" fmla="*/ 122846 w 245691"/>
                <a:gd name="connsiteY1" fmla="*/ 0 h 244012"/>
                <a:gd name="connsiteX2" fmla="*/ 245692 w 245691"/>
                <a:gd name="connsiteY2" fmla="*/ 122006 h 244012"/>
                <a:gd name="connsiteX3" fmla="*/ 122846 w 245691"/>
                <a:gd name="connsiteY3" fmla="*/ 244012 h 244012"/>
                <a:gd name="connsiteX4" fmla="*/ 0 w 245691"/>
                <a:gd name="connsiteY4" fmla="*/ 122006 h 244012"/>
                <a:gd name="connsiteX0" fmla="*/ 339 w 246031"/>
                <a:gd name="connsiteY0" fmla="*/ 122006 h 244012"/>
                <a:gd name="connsiteX1" fmla="*/ 155745 w 246031"/>
                <a:gd name="connsiteY1" fmla="*/ 0 h 244012"/>
                <a:gd name="connsiteX2" fmla="*/ 246031 w 246031"/>
                <a:gd name="connsiteY2" fmla="*/ 122006 h 244012"/>
                <a:gd name="connsiteX3" fmla="*/ 123185 w 246031"/>
                <a:gd name="connsiteY3" fmla="*/ 244012 h 244012"/>
                <a:gd name="connsiteX4" fmla="*/ 339 w 246031"/>
                <a:gd name="connsiteY4" fmla="*/ 122006 h 244012"/>
                <a:gd name="connsiteX0" fmla="*/ 65 w 245757"/>
                <a:gd name="connsiteY0" fmla="*/ 122006 h 244012"/>
                <a:gd name="connsiteX1" fmla="*/ 136477 w 245757"/>
                <a:gd name="connsiteY1" fmla="*/ 0 h 244012"/>
                <a:gd name="connsiteX2" fmla="*/ 245757 w 245757"/>
                <a:gd name="connsiteY2" fmla="*/ 122006 h 244012"/>
                <a:gd name="connsiteX3" fmla="*/ 122911 w 245757"/>
                <a:gd name="connsiteY3" fmla="*/ 244012 h 244012"/>
                <a:gd name="connsiteX4" fmla="*/ 65 w 245757"/>
                <a:gd name="connsiteY4" fmla="*/ 122006 h 244012"/>
                <a:gd name="connsiteX0" fmla="*/ 45 w 240310"/>
                <a:gd name="connsiteY0" fmla="*/ 122057 h 244092"/>
                <a:gd name="connsiteX1" fmla="*/ 136457 w 240310"/>
                <a:gd name="connsiteY1" fmla="*/ 51 h 244092"/>
                <a:gd name="connsiteX2" fmla="*/ 240310 w 240310"/>
                <a:gd name="connsiteY2" fmla="*/ 111204 h 244092"/>
                <a:gd name="connsiteX3" fmla="*/ 122891 w 240310"/>
                <a:gd name="connsiteY3" fmla="*/ 244063 h 244092"/>
                <a:gd name="connsiteX4" fmla="*/ 45 w 240310"/>
                <a:gd name="connsiteY4" fmla="*/ 122057 h 244092"/>
                <a:gd name="connsiteX0" fmla="*/ 45 w 248450"/>
                <a:gd name="connsiteY0" fmla="*/ 122330 h 244476"/>
                <a:gd name="connsiteX1" fmla="*/ 136457 w 248450"/>
                <a:gd name="connsiteY1" fmla="*/ 324 h 244476"/>
                <a:gd name="connsiteX2" fmla="*/ 248450 w 248450"/>
                <a:gd name="connsiteY2" fmla="*/ 97911 h 244476"/>
                <a:gd name="connsiteX3" fmla="*/ 122891 w 248450"/>
                <a:gd name="connsiteY3" fmla="*/ 244336 h 244476"/>
                <a:gd name="connsiteX4" fmla="*/ 45 w 248450"/>
                <a:gd name="connsiteY4" fmla="*/ 122330 h 244476"/>
                <a:gd name="connsiteX0" fmla="*/ 17 w 248422"/>
                <a:gd name="connsiteY0" fmla="*/ 125022 h 247169"/>
                <a:gd name="connsiteX1" fmla="*/ 131002 w 248422"/>
                <a:gd name="connsiteY1" fmla="*/ 303 h 247169"/>
                <a:gd name="connsiteX2" fmla="*/ 248422 w 248422"/>
                <a:gd name="connsiteY2" fmla="*/ 100603 h 247169"/>
                <a:gd name="connsiteX3" fmla="*/ 122863 w 248422"/>
                <a:gd name="connsiteY3" fmla="*/ 247028 h 247169"/>
                <a:gd name="connsiteX4" fmla="*/ 17 w 248422"/>
                <a:gd name="connsiteY4" fmla="*/ 125022 h 247169"/>
                <a:gd name="connsiteX0" fmla="*/ 17 w 248422"/>
                <a:gd name="connsiteY0" fmla="*/ 116724 h 246928"/>
                <a:gd name="connsiteX1" fmla="*/ 131002 w 248422"/>
                <a:gd name="connsiteY1" fmla="*/ 145 h 246928"/>
                <a:gd name="connsiteX2" fmla="*/ 248422 w 248422"/>
                <a:gd name="connsiteY2" fmla="*/ 100445 h 246928"/>
                <a:gd name="connsiteX3" fmla="*/ 122863 w 248422"/>
                <a:gd name="connsiteY3" fmla="*/ 246870 h 246928"/>
                <a:gd name="connsiteX4" fmla="*/ 17 w 248422"/>
                <a:gd name="connsiteY4" fmla="*/ 116724 h 246928"/>
                <a:gd name="connsiteX0" fmla="*/ 17 w 248422"/>
                <a:gd name="connsiteY0" fmla="*/ 125022 h 247169"/>
                <a:gd name="connsiteX1" fmla="*/ 131002 w 248422"/>
                <a:gd name="connsiteY1" fmla="*/ 303 h 247169"/>
                <a:gd name="connsiteX2" fmla="*/ 248422 w 248422"/>
                <a:gd name="connsiteY2" fmla="*/ 100603 h 247169"/>
                <a:gd name="connsiteX3" fmla="*/ 122863 w 248422"/>
                <a:gd name="connsiteY3" fmla="*/ 247028 h 247169"/>
                <a:gd name="connsiteX4" fmla="*/ 17 w 248422"/>
                <a:gd name="connsiteY4" fmla="*/ 125022 h 247169"/>
                <a:gd name="connsiteX0" fmla="*/ 140 w 248545"/>
                <a:gd name="connsiteY0" fmla="*/ 125022 h 247230"/>
                <a:gd name="connsiteX1" fmla="*/ 131125 w 248545"/>
                <a:gd name="connsiteY1" fmla="*/ 303 h 247230"/>
                <a:gd name="connsiteX2" fmla="*/ 248545 w 248545"/>
                <a:gd name="connsiteY2" fmla="*/ 100603 h 247230"/>
                <a:gd name="connsiteX3" fmla="*/ 122986 w 248545"/>
                <a:gd name="connsiteY3" fmla="*/ 247028 h 247230"/>
                <a:gd name="connsiteX4" fmla="*/ 140 w 248545"/>
                <a:gd name="connsiteY4" fmla="*/ 125022 h 247230"/>
                <a:gd name="connsiteX0" fmla="*/ 17 w 248422"/>
                <a:gd name="connsiteY0" fmla="*/ 125022 h 247169"/>
                <a:gd name="connsiteX1" fmla="*/ 131002 w 248422"/>
                <a:gd name="connsiteY1" fmla="*/ 303 h 247169"/>
                <a:gd name="connsiteX2" fmla="*/ 248422 w 248422"/>
                <a:gd name="connsiteY2" fmla="*/ 100603 h 247169"/>
                <a:gd name="connsiteX3" fmla="*/ 122863 w 248422"/>
                <a:gd name="connsiteY3" fmla="*/ 247028 h 247169"/>
                <a:gd name="connsiteX4" fmla="*/ 17 w 248422"/>
                <a:gd name="connsiteY4" fmla="*/ 125022 h 247169"/>
                <a:gd name="connsiteX0" fmla="*/ 17 w 248422"/>
                <a:gd name="connsiteY0" fmla="*/ 125022 h 247207"/>
                <a:gd name="connsiteX1" fmla="*/ 131002 w 248422"/>
                <a:gd name="connsiteY1" fmla="*/ 303 h 247207"/>
                <a:gd name="connsiteX2" fmla="*/ 248422 w 248422"/>
                <a:gd name="connsiteY2" fmla="*/ 100603 h 247207"/>
                <a:gd name="connsiteX3" fmla="*/ 122863 w 248422"/>
                <a:gd name="connsiteY3" fmla="*/ 247028 h 247207"/>
                <a:gd name="connsiteX4" fmla="*/ 17 w 248422"/>
                <a:gd name="connsiteY4" fmla="*/ 125022 h 247207"/>
                <a:gd name="connsiteX0" fmla="*/ 20 w 248425"/>
                <a:gd name="connsiteY0" fmla="*/ 125022 h 247207"/>
                <a:gd name="connsiteX1" fmla="*/ 131005 w 248425"/>
                <a:gd name="connsiteY1" fmla="*/ 303 h 247207"/>
                <a:gd name="connsiteX2" fmla="*/ 248425 w 248425"/>
                <a:gd name="connsiteY2" fmla="*/ 100603 h 247207"/>
                <a:gd name="connsiteX3" fmla="*/ 122866 w 248425"/>
                <a:gd name="connsiteY3" fmla="*/ 247028 h 247207"/>
                <a:gd name="connsiteX4" fmla="*/ 20 w 248425"/>
                <a:gd name="connsiteY4" fmla="*/ 125022 h 247207"/>
                <a:gd name="connsiteX0" fmla="*/ 136 w 248541"/>
                <a:gd name="connsiteY0" fmla="*/ 125022 h 247169"/>
                <a:gd name="connsiteX1" fmla="*/ 144688 w 248541"/>
                <a:gd name="connsiteY1" fmla="*/ 303 h 247169"/>
                <a:gd name="connsiteX2" fmla="*/ 248541 w 248541"/>
                <a:gd name="connsiteY2" fmla="*/ 100603 h 247169"/>
                <a:gd name="connsiteX3" fmla="*/ 122982 w 248541"/>
                <a:gd name="connsiteY3" fmla="*/ 247028 h 247169"/>
                <a:gd name="connsiteX4" fmla="*/ 136 w 248541"/>
                <a:gd name="connsiteY4" fmla="*/ 125022 h 247169"/>
                <a:gd name="connsiteX0" fmla="*/ 21 w 248426"/>
                <a:gd name="connsiteY0" fmla="*/ 125022 h 247169"/>
                <a:gd name="connsiteX1" fmla="*/ 131006 w 248426"/>
                <a:gd name="connsiteY1" fmla="*/ 303 h 247169"/>
                <a:gd name="connsiteX2" fmla="*/ 248426 w 248426"/>
                <a:gd name="connsiteY2" fmla="*/ 100603 h 247169"/>
                <a:gd name="connsiteX3" fmla="*/ 122867 w 248426"/>
                <a:gd name="connsiteY3" fmla="*/ 247028 h 247169"/>
                <a:gd name="connsiteX4" fmla="*/ 21 w 248426"/>
                <a:gd name="connsiteY4" fmla="*/ 125022 h 247169"/>
                <a:gd name="connsiteX0" fmla="*/ 168 w 248573"/>
                <a:gd name="connsiteY0" fmla="*/ 125022 h 236332"/>
                <a:gd name="connsiteX1" fmla="*/ 131153 w 248573"/>
                <a:gd name="connsiteY1" fmla="*/ 303 h 236332"/>
                <a:gd name="connsiteX2" fmla="*/ 248573 w 248573"/>
                <a:gd name="connsiteY2" fmla="*/ 100603 h 236332"/>
                <a:gd name="connsiteX3" fmla="*/ 109447 w 248573"/>
                <a:gd name="connsiteY3" fmla="*/ 236175 h 236332"/>
                <a:gd name="connsiteX4" fmla="*/ 168 w 248573"/>
                <a:gd name="connsiteY4" fmla="*/ 125022 h 236332"/>
                <a:gd name="connsiteX0" fmla="*/ 133 w 248538"/>
                <a:gd name="connsiteY0" fmla="*/ 136156 h 236819"/>
                <a:gd name="connsiteX1" fmla="*/ 131118 w 248538"/>
                <a:gd name="connsiteY1" fmla="*/ 584 h 236819"/>
                <a:gd name="connsiteX2" fmla="*/ 248538 w 248538"/>
                <a:gd name="connsiteY2" fmla="*/ 100884 h 236819"/>
                <a:gd name="connsiteX3" fmla="*/ 109412 w 248538"/>
                <a:gd name="connsiteY3" fmla="*/ 236456 h 236819"/>
                <a:gd name="connsiteX4" fmla="*/ 133 w 248538"/>
                <a:gd name="connsiteY4" fmla="*/ 136156 h 236819"/>
                <a:gd name="connsiteX0" fmla="*/ 133 w 248538"/>
                <a:gd name="connsiteY0" fmla="*/ 136156 h 236882"/>
                <a:gd name="connsiteX1" fmla="*/ 131118 w 248538"/>
                <a:gd name="connsiteY1" fmla="*/ 584 h 236882"/>
                <a:gd name="connsiteX2" fmla="*/ 248538 w 248538"/>
                <a:gd name="connsiteY2" fmla="*/ 100884 h 236882"/>
                <a:gd name="connsiteX3" fmla="*/ 109412 w 248538"/>
                <a:gd name="connsiteY3" fmla="*/ 236456 h 236882"/>
                <a:gd name="connsiteX4" fmla="*/ 133 w 248538"/>
                <a:gd name="connsiteY4" fmla="*/ 136156 h 236882"/>
                <a:gd name="connsiteX0" fmla="*/ 103 w 248508"/>
                <a:gd name="connsiteY0" fmla="*/ 141521 h 242188"/>
                <a:gd name="connsiteX1" fmla="*/ 128374 w 248508"/>
                <a:gd name="connsiteY1" fmla="*/ 522 h 242188"/>
                <a:gd name="connsiteX2" fmla="*/ 248508 w 248508"/>
                <a:gd name="connsiteY2" fmla="*/ 106249 h 242188"/>
                <a:gd name="connsiteX3" fmla="*/ 109382 w 248508"/>
                <a:gd name="connsiteY3" fmla="*/ 241821 h 242188"/>
                <a:gd name="connsiteX4" fmla="*/ 103 w 248508"/>
                <a:gd name="connsiteY4" fmla="*/ 141521 h 242188"/>
                <a:gd name="connsiteX0" fmla="*/ 103 w 248508"/>
                <a:gd name="connsiteY0" fmla="*/ 141521 h 242188"/>
                <a:gd name="connsiteX1" fmla="*/ 128374 w 248508"/>
                <a:gd name="connsiteY1" fmla="*/ 522 h 242188"/>
                <a:gd name="connsiteX2" fmla="*/ 248508 w 248508"/>
                <a:gd name="connsiteY2" fmla="*/ 106249 h 242188"/>
                <a:gd name="connsiteX3" fmla="*/ 109382 w 248508"/>
                <a:gd name="connsiteY3" fmla="*/ 241821 h 242188"/>
                <a:gd name="connsiteX4" fmla="*/ 103 w 248508"/>
                <a:gd name="connsiteY4" fmla="*/ 141521 h 242188"/>
                <a:gd name="connsiteX0" fmla="*/ 18 w 248423"/>
                <a:gd name="connsiteY0" fmla="*/ 141521 h 244890"/>
                <a:gd name="connsiteX1" fmla="*/ 128289 w 248423"/>
                <a:gd name="connsiteY1" fmla="*/ 522 h 244890"/>
                <a:gd name="connsiteX2" fmla="*/ 248423 w 248423"/>
                <a:gd name="connsiteY2" fmla="*/ 106249 h 244890"/>
                <a:gd name="connsiteX3" fmla="*/ 120150 w 248423"/>
                <a:gd name="connsiteY3" fmla="*/ 244534 h 244890"/>
                <a:gd name="connsiteX4" fmla="*/ 18 w 248423"/>
                <a:gd name="connsiteY4" fmla="*/ 141521 h 244890"/>
                <a:gd name="connsiteX0" fmla="*/ 18 w 248423"/>
                <a:gd name="connsiteY0" fmla="*/ 141521 h 244644"/>
                <a:gd name="connsiteX1" fmla="*/ 128289 w 248423"/>
                <a:gd name="connsiteY1" fmla="*/ 522 h 244644"/>
                <a:gd name="connsiteX2" fmla="*/ 248423 w 248423"/>
                <a:gd name="connsiteY2" fmla="*/ 106249 h 244644"/>
                <a:gd name="connsiteX3" fmla="*/ 120150 w 248423"/>
                <a:gd name="connsiteY3" fmla="*/ 244534 h 244644"/>
                <a:gd name="connsiteX4" fmla="*/ 18 w 248423"/>
                <a:gd name="connsiteY4" fmla="*/ 141521 h 244644"/>
                <a:gd name="connsiteX0" fmla="*/ 18 w 248423"/>
                <a:gd name="connsiteY0" fmla="*/ 141521 h 244678"/>
                <a:gd name="connsiteX1" fmla="*/ 128289 w 248423"/>
                <a:gd name="connsiteY1" fmla="*/ 522 h 244678"/>
                <a:gd name="connsiteX2" fmla="*/ 248423 w 248423"/>
                <a:gd name="connsiteY2" fmla="*/ 106249 h 244678"/>
                <a:gd name="connsiteX3" fmla="*/ 120150 w 248423"/>
                <a:gd name="connsiteY3" fmla="*/ 244534 h 244678"/>
                <a:gd name="connsiteX4" fmla="*/ 18 w 248423"/>
                <a:gd name="connsiteY4" fmla="*/ 141521 h 244678"/>
                <a:gd name="connsiteX0" fmla="*/ 114 w 248519"/>
                <a:gd name="connsiteY0" fmla="*/ 141521 h 244644"/>
                <a:gd name="connsiteX1" fmla="*/ 128385 w 248519"/>
                <a:gd name="connsiteY1" fmla="*/ 522 h 244644"/>
                <a:gd name="connsiteX2" fmla="*/ 248519 w 248519"/>
                <a:gd name="connsiteY2" fmla="*/ 106249 h 244644"/>
                <a:gd name="connsiteX3" fmla="*/ 109392 w 248519"/>
                <a:gd name="connsiteY3" fmla="*/ 244534 h 244644"/>
                <a:gd name="connsiteX4" fmla="*/ 114 w 248519"/>
                <a:gd name="connsiteY4" fmla="*/ 141521 h 244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8519" h="244644">
                  <a:moveTo>
                    <a:pt x="114" y="141521"/>
                  </a:moveTo>
                  <a:cubicBezTo>
                    <a:pt x="3279" y="100852"/>
                    <a:pt x="78844" y="6401"/>
                    <a:pt x="128385" y="522"/>
                  </a:cubicBezTo>
                  <a:cubicBezTo>
                    <a:pt x="177926" y="-5357"/>
                    <a:pt x="248519" y="38867"/>
                    <a:pt x="248519" y="106249"/>
                  </a:cubicBezTo>
                  <a:cubicBezTo>
                    <a:pt x="248519" y="173631"/>
                    <a:pt x="158933" y="241368"/>
                    <a:pt x="109392" y="244534"/>
                  </a:cubicBezTo>
                  <a:cubicBezTo>
                    <a:pt x="59851" y="247700"/>
                    <a:pt x="-3051" y="182190"/>
                    <a:pt x="114" y="141521"/>
                  </a:cubicBezTo>
                  <a:close/>
                </a:path>
              </a:pathLst>
            </a:custGeom>
            <a:solidFill>
              <a:srgbClr val="FFCFB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1" name="자유형: 도형 38">
              <a:extLst>
                <a:ext uri="{FF2B5EF4-FFF2-40B4-BE49-F238E27FC236}">
                  <a16:creationId xmlns:a16="http://schemas.microsoft.com/office/drawing/2014/main" id="{3FD1A612-CA54-484C-88AF-397BEBBF0A98}"/>
                </a:ext>
              </a:extLst>
            </p:cNvPr>
            <p:cNvSpPr/>
            <p:nvPr/>
          </p:nvSpPr>
          <p:spPr>
            <a:xfrm>
              <a:off x="5363768" y="4433618"/>
              <a:ext cx="201619" cy="189555"/>
            </a:xfrm>
            <a:custGeom>
              <a:avLst/>
              <a:gdLst>
                <a:gd name="connsiteX0" fmla="*/ 59694 w 160088"/>
                <a:gd name="connsiteY0" fmla="*/ 0 h 176368"/>
                <a:gd name="connsiteX1" fmla="*/ 160088 w 160088"/>
                <a:gd name="connsiteY1" fmla="*/ 100394 h 176368"/>
                <a:gd name="connsiteX2" fmla="*/ 0 w 160088"/>
                <a:gd name="connsiteY2" fmla="*/ 176368 h 176368"/>
                <a:gd name="connsiteX3" fmla="*/ 59694 w 160088"/>
                <a:gd name="connsiteY3" fmla="*/ 0 h 176368"/>
                <a:gd name="connsiteX0" fmla="*/ 59694 w 160088"/>
                <a:gd name="connsiteY0" fmla="*/ 0 h 176368"/>
                <a:gd name="connsiteX1" fmla="*/ 160088 w 160088"/>
                <a:gd name="connsiteY1" fmla="*/ 100394 h 176368"/>
                <a:gd name="connsiteX2" fmla="*/ 0 w 160088"/>
                <a:gd name="connsiteY2" fmla="*/ 176368 h 176368"/>
                <a:gd name="connsiteX3" fmla="*/ 59694 w 160088"/>
                <a:gd name="connsiteY3" fmla="*/ 0 h 176368"/>
                <a:gd name="connsiteX0" fmla="*/ 59694 w 160389"/>
                <a:gd name="connsiteY0" fmla="*/ 0 h 176368"/>
                <a:gd name="connsiteX1" fmla="*/ 160088 w 160389"/>
                <a:gd name="connsiteY1" fmla="*/ 100394 h 176368"/>
                <a:gd name="connsiteX2" fmla="*/ 0 w 160389"/>
                <a:gd name="connsiteY2" fmla="*/ 176368 h 176368"/>
                <a:gd name="connsiteX3" fmla="*/ 59694 w 160389"/>
                <a:gd name="connsiteY3" fmla="*/ 0 h 176368"/>
                <a:gd name="connsiteX0" fmla="*/ 88271 w 188966"/>
                <a:gd name="connsiteY0" fmla="*/ 0 h 176368"/>
                <a:gd name="connsiteX1" fmla="*/ 188665 w 188966"/>
                <a:gd name="connsiteY1" fmla="*/ 100394 h 176368"/>
                <a:gd name="connsiteX2" fmla="*/ 28577 w 188966"/>
                <a:gd name="connsiteY2" fmla="*/ 176368 h 176368"/>
                <a:gd name="connsiteX3" fmla="*/ 88271 w 188966"/>
                <a:gd name="connsiteY3" fmla="*/ 0 h 176368"/>
                <a:gd name="connsiteX0" fmla="*/ 88271 w 188966"/>
                <a:gd name="connsiteY0" fmla="*/ 0 h 215755"/>
                <a:gd name="connsiteX1" fmla="*/ 188665 w 188966"/>
                <a:gd name="connsiteY1" fmla="*/ 100394 h 215755"/>
                <a:gd name="connsiteX2" fmla="*/ 28577 w 188966"/>
                <a:gd name="connsiteY2" fmla="*/ 176368 h 215755"/>
                <a:gd name="connsiteX3" fmla="*/ 88271 w 188966"/>
                <a:gd name="connsiteY3" fmla="*/ 0 h 215755"/>
                <a:gd name="connsiteX0" fmla="*/ 102244 w 202939"/>
                <a:gd name="connsiteY0" fmla="*/ 0 h 195606"/>
                <a:gd name="connsiteX1" fmla="*/ 202638 w 202939"/>
                <a:gd name="connsiteY1" fmla="*/ 100394 h 195606"/>
                <a:gd name="connsiteX2" fmla="*/ 26270 w 202939"/>
                <a:gd name="connsiteY2" fmla="*/ 151948 h 195606"/>
                <a:gd name="connsiteX3" fmla="*/ 102244 w 202939"/>
                <a:gd name="connsiteY3" fmla="*/ 0 h 195606"/>
                <a:gd name="connsiteX0" fmla="*/ 102244 w 202939"/>
                <a:gd name="connsiteY0" fmla="*/ 0 h 185005"/>
                <a:gd name="connsiteX1" fmla="*/ 202638 w 202939"/>
                <a:gd name="connsiteY1" fmla="*/ 100394 h 185005"/>
                <a:gd name="connsiteX2" fmla="*/ 26270 w 202939"/>
                <a:gd name="connsiteY2" fmla="*/ 151948 h 185005"/>
                <a:gd name="connsiteX3" fmla="*/ 102244 w 202939"/>
                <a:gd name="connsiteY3" fmla="*/ 0 h 185005"/>
                <a:gd name="connsiteX0" fmla="*/ 97875 w 198570"/>
                <a:gd name="connsiteY0" fmla="*/ 0 h 185005"/>
                <a:gd name="connsiteX1" fmla="*/ 198269 w 198570"/>
                <a:gd name="connsiteY1" fmla="*/ 100394 h 185005"/>
                <a:gd name="connsiteX2" fmla="*/ 21901 w 198570"/>
                <a:gd name="connsiteY2" fmla="*/ 151948 h 185005"/>
                <a:gd name="connsiteX3" fmla="*/ 97875 w 198570"/>
                <a:gd name="connsiteY3" fmla="*/ 0 h 185005"/>
                <a:gd name="connsiteX0" fmla="*/ 102019 w 202714"/>
                <a:gd name="connsiteY0" fmla="*/ 0 h 185005"/>
                <a:gd name="connsiteX1" fmla="*/ 202413 w 202714"/>
                <a:gd name="connsiteY1" fmla="*/ 100394 h 185005"/>
                <a:gd name="connsiteX2" fmla="*/ 26045 w 202714"/>
                <a:gd name="connsiteY2" fmla="*/ 151948 h 185005"/>
                <a:gd name="connsiteX3" fmla="*/ 102019 w 202714"/>
                <a:gd name="connsiteY3" fmla="*/ 0 h 185005"/>
                <a:gd name="connsiteX0" fmla="*/ 102019 w 202714"/>
                <a:gd name="connsiteY0" fmla="*/ 0 h 190379"/>
                <a:gd name="connsiteX1" fmla="*/ 202413 w 202714"/>
                <a:gd name="connsiteY1" fmla="*/ 100394 h 190379"/>
                <a:gd name="connsiteX2" fmla="*/ 26045 w 202714"/>
                <a:gd name="connsiteY2" fmla="*/ 151948 h 190379"/>
                <a:gd name="connsiteX3" fmla="*/ 102019 w 202714"/>
                <a:gd name="connsiteY3" fmla="*/ 0 h 190379"/>
                <a:gd name="connsiteX0" fmla="*/ 102019 w 202714"/>
                <a:gd name="connsiteY0" fmla="*/ 0 h 183169"/>
                <a:gd name="connsiteX1" fmla="*/ 202413 w 202714"/>
                <a:gd name="connsiteY1" fmla="*/ 100394 h 183169"/>
                <a:gd name="connsiteX2" fmla="*/ 26045 w 202714"/>
                <a:gd name="connsiteY2" fmla="*/ 151948 h 183169"/>
                <a:gd name="connsiteX3" fmla="*/ 102019 w 202714"/>
                <a:gd name="connsiteY3" fmla="*/ 0 h 183169"/>
                <a:gd name="connsiteX0" fmla="*/ 98572 w 199267"/>
                <a:gd name="connsiteY0" fmla="*/ 0 h 183169"/>
                <a:gd name="connsiteX1" fmla="*/ 198966 w 199267"/>
                <a:gd name="connsiteY1" fmla="*/ 100394 h 183169"/>
                <a:gd name="connsiteX2" fmla="*/ 22598 w 199267"/>
                <a:gd name="connsiteY2" fmla="*/ 151948 h 183169"/>
                <a:gd name="connsiteX3" fmla="*/ 98572 w 199267"/>
                <a:gd name="connsiteY3" fmla="*/ 0 h 183169"/>
                <a:gd name="connsiteX0" fmla="*/ 98572 w 199267"/>
                <a:gd name="connsiteY0" fmla="*/ 0 h 189555"/>
                <a:gd name="connsiteX1" fmla="*/ 198966 w 199267"/>
                <a:gd name="connsiteY1" fmla="*/ 100394 h 189555"/>
                <a:gd name="connsiteX2" fmla="*/ 22598 w 199267"/>
                <a:gd name="connsiteY2" fmla="*/ 160089 h 189555"/>
                <a:gd name="connsiteX3" fmla="*/ 98572 w 199267"/>
                <a:gd name="connsiteY3" fmla="*/ 0 h 189555"/>
                <a:gd name="connsiteX0" fmla="*/ 99761 w 200456"/>
                <a:gd name="connsiteY0" fmla="*/ 0 h 189555"/>
                <a:gd name="connsiteX1" fmla="*/ 200155 w 200456"/>
                <a:gd name="connsiteY1" fmla="*/ 100394 h 189555"/>
                <a:gd name="connsiteX2" fmla="*/ 23787 w 200456"/>
                <a:gd name="connsiteY2" fmla="*/ 160089 h 189555"/>
                <a:gd name="connsiteX3" fmla="*/ 99761 w 200456"/>
                <a:gd name="connsiteY3" fmla="*/ 0 h 189555"/>
                <a:gd name="connsiteX0" fmla="*/ 100924 w 201619"/>
                <a:gd name="connsiteY0" fmla="*/ 0 h 189555"/>
                <a:gd name="connsiteX1" fmla="*/ 201318 w 201619"/>
                <a:gd name="connsiteY1" fmla="*/ 100394 h 189555"/>
                <a:gd name="connsiteX2" fmla="*/ 24950 w 201619"/>
                <a:gd name="connsiteY2" fmla="*/ 160089 h 189555"/>
                <a:gd name="connsiteX3" fmla="*/ 100924 w 201619"/>
                <a:gd name="connsiteY3" fmla="*/ 0 h 1895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1619" h="189555">
                  <a:moveTo>
                    <a:pt x="100924" y="0"/>
                  </a:moveTo>
                  <a:cubicBezTo>
                    <a:pt x="158810" y="19898"/>
                    <a:pt x="205840" y="61502"/>
                    <a:pt x="201318" y="100394"/>
                  </a:cubicBezTo>
                  <a:cubicBezTo>
                    <a:pt x="164235" y="155565"/>
                    <a:pt x="97307" y="232445"/>
                    <a:pt x="24950" y="160089"/>
                  </a:cubicBezTo>
                  <a:cubicBezTo>
                    <a:pt x="-41980" y="104013"/>
                    <a:pt x="40326" y="31655"/>
                    <a:pt x="100924" y="0"/>
                  </a:cubicBezTo>
                  <a:close/>
                </a:path>
              </a:pathLst>
            </a:custGeom>
            <a:solidFill>
              <a:srgbClr val="FFE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2" name="자유형: 도형 39">
              <a:extLst>
                <a:ext uri="{FF2B5EF4-FFF2-40B4-BE49-F238E27FC236}">
                  <a16:creationId xmlns:a16="http://schemas.microsoft.com/office/drawing/2014/main" id="{AAB7B2F3-3C3B-4784-A385-CBF873E3C7E5}"/>
                </a:ext>
              </a:extLst>
            </p:cNvPr>
            <p:cNvSpPr/>
            <p:nvPr/>
          </p:nvSpPr>
          <p:spPr>
            <a:xfrm>
              <a:off x="5613698" y="4540092"/>
              <a:ext cx="176737" cy="166162"/>
            </a:xfrm>
            <a:custGeom>
              <a:avLst/>
              <a:gdLst>
                <a:gd name="connsiteX0" fmla="*/ 59694 w 160088"/>
                <a:gd name="connsiteY0" fmla="*/ 0 h 176368"/>
                <a:gd name="connsiteX1" fmla="*/ 160088 w 160088"/>
                <a:gd name="connsiteY1" fmla="*/ 100394 h 176368"/>
                <a:gd name="connsiteX2" fmla="*/ 0 w 160088"/>
                <a:gd name="connsiteY2" fmla="*/ 176368 h 176368"/>
                <a:gd name="connsiteX3" fmla="*/ 59694 w 160088"/>
                <a:gd name="connsiteY3" fmla="*/ 0 h 176368"/>
                <a:gd name="connsiteX0" fmla="*/ 59694 w 160088"/>
                <a:gd name="connsiteY0" fmla="*/ 0 h 176368"/>
                <a:gd name="connsiteX1" fmla="*/ 160088 w 160088"/>
                <a:gd name="connsiteY1" fmla="*/ 100394 h 176368"/>
                <a:gd name="connsiteX2" fmla="*/ 0 w 160088"/>
                <a:gd name="connsiteY2" fmla="*/ 176368 h 176368"/>
                <a:gd name="connsiteX3" fmla="*/ 59694 w 160088"/>
                <a:gd name="connsiteY3" fmla="*/ 0 h 176368"/>
                <a:gd name="connsiteX0" fmla="*/ 59694 w 160389"/>
                <a:gd name="connsiteY0" fmla="*/ 0 h 176368"/>
                <a:gd name="connsiteX1" fmla="*/ 160088 w 160389"/>
                <a:gd name="connsiteY1" fmla="*/ 100394 h 176368"/>
                <a:gd name="connsiteX2" fmla="*/ 0 w 160389"/>
                <a:gd name="connsiteY2" fmla="*/ 176368 h 176368"/>
                <a:gd name="connsiteX3" fmla="*/ 59694 w 160389"/>
                <a:gd name="connsiteY3" fmla="*/ 0 h 176368"/>
                <a:gd name="connsiteX0" fmla="*/ 88271 w 188966"/>
                <a:gd name="connsiteY0" fmla="*/ 0 h 176368"/>
                <a:gd name="connsiteX1" fmla="*/ 188665 w 188966"/>
                <a:gd name="connsiteY1" fmla="*/ 100394 h 176368"/>
                <a:gd name="connsiteX2" fmla="*/ 28577 w 188966"/>
                <a:gd name="connsiteY2" fmla="*/ 176368 h 176368"/>
                <a:gd name="connsiteX3" fmla="*/ 88271 w 188966"/>
                <a:gd name="connsiteY3" fmla="*/ 0 h 176368"/>
                <a:gd name="connsiteX0" fmla="*/ 88271 w 188966"/>
                <a:gd name="connsiteY0" fmla="*/ 0 h 215755"/>
                <a:gd name="connsiteX1" fmla="*/ 188665 w 188966"/>
                <a:gd name="connsiteY1" fmla="*/ 100394 h 215755"/>
                <a:gd name="connsiteX2" fmla="*/ 28577 w 188966"/>
                <a:gd name="connsiteY2" fmla="*/ 176368 h 215755"/>
                <a:gd name="connsiteX3" fmla="*/ 88271 w 188966"/>
                <a:gd name="connsiteY3" fmla="*/ 0 h 215755"/>
                <a:gd name="connsiteX0" fmla="*/ 102244 w 202939"/>
                <a:gd name="connsiteY0" fmla="*/ 0 h 195606"/>
                <a:gd name="connsiteX1" fmla="*/ 202638 w 202939"/>
                <a:gd name="connsiteY1" fmla="*/ 100394 h 195606"/>
                <a:gd name="connsiteX2" fmla="*/ 26270 w 202939"/>
                <a:gd name="connsiteY2" fmla="*/ 151948 h 195606"/>
                <a:gd name="connsiteX3" fmla="*/ 102244 w 202939"/>
                <a:gd name="connsiteY3" fmla="*/ 0 h 195606"/>
                <a:gd name="connsiteX0" fmla="*/ 102244 w 202939"/>
                <a:gd name="connsiteY0" fmla="*/ 0 h 185005"/>
                <a:gd name="connsiteX1" fmla="*/ 202638 w 202939"/>
                <a:gd name="connsiteY1" fmla="*/ 100394 h 185005"/>
                <a:gd name="connsiteX2" fmla="*/ 26270 w 202939"/>
                <a:gd name="connsiteY2" fmla="*/ 151948 h 185005"/>
                <a:gd name="connsiteX3" fmla="*/ 102244 w 202939"/>
                <a:gd name="connsiteY3" fmla="*/ 0 h 185005"/>
                <a:gd name="connsiteX0" fmla="*/ 97875 w 198570"/>
                <a:gd name="connsiteY0" fmla="*/ 0 h 185005"/>
                <a:gd name="connsiteX1" fmla="*/ 198269 w 198570"/>
                <a:gd name="connsiteY1" fmla="*/ 100394 h 185005"/>
                <a:gd name="connsiteX2" fmla="*/ 21901 w 198570"/>
                <a:gd name="connsiteY2" fmla="*/ 151948 h 185005"/>
                <a:gd name="connsiteX3" fmla="*/ 97875 w 198570"/>
                <a:gd name="connsiteY3" fmla="*/ 0 h 185005"/>
                <a:gd name="connsiteX0" fmla="*/ 102019 w 202714"/>
                <a:gd name="connsiteY0" fmla="*/ 0 h 185005"/>
                <a:gd name="connsiteX1" fmla="*/ 202413 w 202714"/>
                <a:gd name="connsiteY1" fmla="*/ 100394 h 185005"/>
                <a:gd name="connsiteX2" fmla="*/ 26045 w 202714"/>
                <a:gd name="connsiteY2" fmla="*/ 151948 h 185005"/>
                <a:gd name="connsiteX3" fmla="*/ 102019 w 202714"/>
                <a:gd name="connsiteY3" fmla="*/ 0 h 185005"/>
                <a:gd name="connsiteX0" fmla="*/ 102019 w 202714"/>
                <a:gd name="connsiteY0" fmla="*/ 0 h 190379"/>
                <a:gd name="connsiteX1" fmla="*/ 202413 w 202714"/>
                <a:gd name="connsiteY1" fmla="*/ 100394 h 190379"/>
                <a:gd name="connsiteX2" fmla="*/ 26045 w 202714"/>
                <a:gd name="connsiteY2" fmla="*/ 151948 h 190379"/>
                <a:gd name="connsiteX3" fmla="*/ 102019 w 202714"/>
                <a:gd name="connsiteY3" fmla="*/ 0 h 190379"/>
                <a:gd name="connsiteX0" fmla="*/ 102019 w 202714"/>
                <a:gd name="connsiteY0" fmla="*/ 0 h 183169"/>
                <a:gd name="connsiteX1" fmla="*/ 202413 w 202714"/>
                <a:gd name="connsiteY1" fmla="*/ 100394 h 183169"/>
                <a:gd name="connsiteX2" fmla="*/ 26045 w 202714"/>
                <a:gd name="connsiteY2" fmla="*/ 151948 h 183169"/>
                <a:gd name="connsiteX3" fmla="*/ 102019 w 202714"/>
                <a:gd name="connsiteY3" fmla="*/ 0 h 183169"/>
                <a:gd name="connsiteX0" fmla="*/ 98572 w 199267"/>
                <a:gd name="connsiteY0" fmla="*/ 0 h 183169"/>
                <a:gd name="connsiteX1" fmla="*/ 198966 w 199267"/>
                <a:gd name="connsiteY1" fmla="*/ 100394 h 183169"/>
                <a:gd name="connsiteX2" fmla="*/ 22598 w 199267"/>
                <a:gd name="connsiteY2" fmla="*/ 151948 h 183169"/>
                <a:gd name="connsiteX3" fmla="*/ 98572 w 199267"/>
                <a:gd name="connsiteY3" fmla="*/ 0 h 183169"/>
                <a:gd name="connsiteX0" fmla="*/ 98572 w 199267"/>
                <a:gd name="connsiteY0" fmla="*/ 0 h 189555"/>
                <a:gd name="connsiteX1" fmla="*/ 198966 w 199267"/>
                <a:gd name="connsiteY1" fmla="*/ 100394 h 189555"/>
                <a:gd name="connsiteX2" fmla="*/ 22598 w 199267"/>
                <a:gd name="connsiteY2" fmla="*/ 160089 h 189555"/>
                <a:gd name="connsiteX3" fmla="*/ 98572 w 199267"/>
                <a:gd name="connsiteY3" fmla="*/ 0 h 189555"/>
                <a:gd name="connsiteX0" fmla="*/ 99761 w 200456"/>
                <a:gd name="connsiteY0" fmla="*/ 0 h 189555"/>
                <a:gd name="connsiteX1" fmla="*/ 200155 w 200456"/>
                <a:gd name="connsiteY1" fmla="*/ 100394 h 189555"/>
                <a:gd name="connsiteX2" fmla="*/ 23787 w 200456"/>
                <a:gd name="connsiteY2" fmla="*/ 160089 h 189555"/>
                <a:gd name="connsiteX3" fmla="*/ 99761 w 200456"/>
                <a:gd name="connsiteY3" fmla="*/ 0 h 189555"/>
                <a:gd name="connsiteX0" fmla="*/ 100924 w 201619"/>
                <a:gd name="connsiteY0" fmla="*/ 0 h 189555"/>
                <a:gd name="connsiteX1" fmla="*/ 201318 w 201619"/>
                <a:gd name="connsiteY1" fmla="*/ 100394 h 189555"/>
                <a:gd name="connsiteX2" fmla="*/ 24950 w 201619"/>
                <a:gd name="connsiteY2" fmla="*/ 160089 h 189555"/>
                <a:gd name="connsiteX3" fmla="*/ 100924 w 201619"/>
                <a:gd name="connsiteY3" fmla="*/ 0 h 1895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1619" h="189555">
                  <a:moveTo>
                    <a:pt x="100924" y="0"/>
                  </a:moveTo>
                  <a:cubicBezTo>
                    <a:pt x="158810" y="19898"/>
                    <a:pt x="205840" y="61502"/>
                    <a:pt x="201318" y="100394"/>
                  </a:cubicBezTo>
                  <a:cubicBezTo>
                    <a:pt x="164235" y="155565"/>
                    <a:pt x="97307" y="232445"/>
                    <a:pt x="24950" y="160089"/>
                  </a:cubicBezTo>
                  <a:cubicBezTo>
                    <a:pt x="-41980" y="104013"/>
                    <a:pt x="40326" y="31655"/>
                    <a:pt x="100924" y="0"/>
                  </a:cubicBezTo>
                  <a:close/>
                </a:path>
              </a:pathLst>
            </a:custGeom>
            <a:solidFill>
              <a:srgbClr val="FFE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3" name="자유형: 도형 40">
              <a:extLst>
                <a:ext uri="{FF2B5EF4-FFF2-40B4-BE49-F238E27FC236}">
                  <a16:creationId xmlns:a16="http://schemas.microsoft.com/office/drawing/2014/main" id="{3247AE0D-980A-46D4-B99B-91A4E9706622}"/>
                </a:ext>
              </a:extLst>
            </p:cNvPr>
            <p:cNvSpPr/>
            <p:nvPr/>
          </p:nvSpPr>
          <p:spPr>
            <a:xfrm>
              <a:off x="5855115" y="4627148"/>
              <a:ext cx="146129" cy="137385"/>
            </a:xfrm>
            <a:custGeom>
              <a:avLst/>
              <a:gdLst>
                <a:gd name="connsiteX0" fmla="*/ 59694 w 160088"/>
                <a:gd name="connsiteY0" fmla="*/ 0 h 176368"/>
                <a:gd name="connsiteX1" fmla="*/ 160088 w 160088"/>
                <a:gd name="connsiteY1" fmla="*/ 100394 h 176368"/>
                <a:gd name="connsiteX2" fmla="*/ 0 w 160088"/>
                <a:gd name="connsiteY2" fmla="*/ 176368 h 176368"/>
                <a:gd name="connsiteX3" fmla="*/ 59694 w 160088"/>
                <a:gd name="connsiteY3" fmla="*/ 0 h 176368"/>
                <a:gd name="connsiteX0" fmla="*/ 59694 w 160088"/>
                <a:gd name="connsiteY0" fmla="*/ 0 h 176368"/>
                <a:gd name="connsiteX1" fmla="*/ 160088 w 160088"/>
                <a:gd name="connsiteY1" fmla="*/ 100394 h 176368"/>
                <a:gd name="connsiteX2" fmla="*/ 0 w 160088"/>
                <a:gd name="connsiteY2" fmla="*/ 176368 h 176368"/>
                <a:gd name="connsiteX3" fmla="*/ 59694 w 160088"/>
                <a:gd name="connsiteY3" fmla="*/ 0 h 176368"/>
                <a:gd name="connsiteX0" fmla="*/ 59694 w 160389"/>
                <a:gd name="connsiteY0" fmla="*/ 0 h 176368"/>
                <a:gd name="connsiteX1" fmla="*/ 160088 w 160389"/>
                <a:gd name="connsiteY1" fmla="*/ 100394 h 176368"/>
                <a:gd name="connsiteX2" fmla="*/ 0 w 160389"/>
                <a:gd name="connsiteY2" fmla="*/ 176368 h 176368"/>
                <a:gd name="connsiteX3" fmla="*/ 59694 w 160389"/>
                <a:gd name="connsiteY3" fmla="*/ 0 h 176368"/>
                <a:gd name="connsiteX0" fmla="*/ 88271 w 188966"/>
                <a:gd name="connsiteY0" fmla="*/ 0 h 176368"/>
                <a:gd name="connsiteX1" fmla="*/ 188665 w 188966"/>
                <a:gd name="connsiteY1" fmla="*/ 100394 h 176368"/>
                <a:gd name="connsiteX2" fmla="*/ 28577 w 188966"/>
                <a:gd name="connsiteY2" fmla="*/ 176368 h 176368"/>
                <a:gd name="connsiteX3" fmla="*/ 88271 w 188966"/>
                <a:gd name="connsiteY3" fmla="*/ 0 h 176368"/>
                <a:gd name="connsiteX0" fmla="*/ 88271 w 188966"/>
                <a:gd name="connsiteY0" fmla="*/ 0 h 215755"/>
                <a:gd name="connsiteX1" fmla="*/ 188665 w 188966"/>
                <a:gd name="connsiteY1" fmla="*/ 100394 h 215755"/>
                <a:gd name="connsiteX2" fmla="*/ 28577 w 188966"/>
                <a:gd name="connsiteY2" fmla="*/ 176368 h 215755"/>
                <a:gd name="connsiteX3" fmla="*/ 88271 w 188966"/>
                <a:gd name="connsiteY3" fmla="*/ 0 h 215755"/>
                <a:gd name="connsiteX0" fmla="*/ 102244 w 202939"/>
                <a:gd name="connsiteY0" fmla="*/ 0 h 195606"/>
                <a:gd name="connsiteX1" fmla="*/ 202638 w 202939"/>
                <a:gd name="connsiteY1" fmla="*/ 100394 h 195606"/>
                <a:gd name="connsiteX2" fmla="*/ 26270 w 202939"/>
                <a:gd name="connsiteY2" fmla="*/ 151948 h 195606"/>
                <a:gd name="connsiteX3" fmla="*/ 102244 w 202939"/>
                <a:gd name="connsiteY3" fmla="*/ 0 h 195606"/>
                <a:gd name="connsiteX0" fmla="*/ 102244 w 202939"/>
                <a:gd name="connsiteY0" fmla="*/ 0 h 185005"/>
                <a:gd name="connsiteX1" fmla="*/ 202638 w 202939"/>
                <a:gd name="connsiteY1" fmla="*/ 100394 h 185005"/>
                <a:gd name="connsiteX2" fmla="*/ 26270 w 202939"/>
                <a:gd name="connsiteY2" fmla="*/ 151948 h 185005"/>
                <a:gd name="connsiteX3" fmla="*/ 102244 w 202939"/>
                <a:gd name="connsiteY3" fmla="*/ 0 h 185005"/>
                <a:gd name="connsiteX0" fmla="*/ 97875 w 198570"/>
                <a:gd name="connsiteY0" fmla="*/ 0 h 185005"/>
                <a:gd name="connsiteX1" fmla="*/ 198269 w 198570"/>
                <a:gd name="connsiteY1" fmla="*/ 100394 h 185005"/>
                <a:gd name="connsiteX2" fmla="*/ 21901 w 198570"/>
                <a:gd name="connsiteY2" fmla="*/ 151948 h 185005"/>
                <a:gd name="connsiteX3" fmla="*/ 97875 w 198570"/>
                <a:gd name="connsiteY3" fmla="*/ 0 h 185005"/>
                <a:gd name="connsiteX0" fmla="*/ 102019 w 202714"/>
                <a:gd name="connsiteY0" fmla="*/ 0 h 185005"/>
                <a:gd name="connsiteX1" fmla="*/ 202413 w 202714"/>
                <a:gd name="connsiteY1" fmla="*/ 100394 h 185005"/>
                <a:gd name="connsiteX2" fmla="*/ 26045 w 202714"/>
                <a:gd name="connsiteY2" fmla="*/ 151948 h 185005"/>
                <a:gd name="connsiteX3" fmla="*/ 102019 w 202714"/>
                <a:gd name="connsiteY3" fmla="*/ 0 h 185005"/>
                <a:gd name="connsiteX0" fmla="*/ 102019 w 202714"/>
                <a:gd name="connsiteY0" fmla="*/ 0 h 190379"/>
                <a:gd name="connsiteX1" fmla="*/ 202413 w 202714"/>
                <a:gd name="connsiteY1" fmla="*/ 100394 h 190379"/>
                <a:gd name="connsiteX2" fmla="*/ 26045 w 202714"/>
                <a:gd name="connsiteY2" fmla="*/ 151948 h 190379"/>
                <a:gd name="connsiteX3" fmla="*/ 102019 w 202714"/>
                <a:gd name="connsiteY3" fmla="*/ 0 h 190379"/>
                <a:gd name="connsiteX0" fmla="*/ 102019 w 202714"/>
                <a:gd name="connsiteY0" fmla="*/ 0 h 183169"/>
                <a:gd name="connsiteX1" fmla="*/ 202413 w 202714"/>
                <a:gd name="connsiteY1" fmla="*/ 100394 h 183169"/>
                <a:gd name="connsiteX2" fmla="*/ 26045 w 202714"/>
                <a:gd name="connsiteY2" fmla="*/ 151948 h 183169"/>
                <a:gd name="connsiteX3" fmla="*/ 102019 w 202714"/>
                <a:gd name="connsiteY3" fmla="*/ 0 h 183169"/>
                <a:gd name="connsiteX0" fmla="*/ 98572 w 199267"/>
                <a:gd name="connsiteY0" fmla="*/ 0 h 183169"/>
                <a:gd name="connsiteX1" fmla="*/ 198966 w 199267"/>
                <a:gd name="connsiteY1" fmla="*/ 100394 h 183169"/>
                <a:gd name="connsiteX2" fmla="*/ 22598 w 199267"/>
                <a:gd name="connsiteY2" fmla="*/ 151948 h 183169"/>
                <a:gd name="connsiteX3" fmla="*/ 98572 w 199267"/>
                <a:gd name="connsiteY3" fmla="*/ 0 h 183169"/>
                <a:gd name="connsiteX0" fmla="*/ 98572 w 199267"/>
                <a:gd name="connsiteY0" fmla="*/ 0 h 189555"/>
                <a:gd name="connsiteX1" fmla="*/ 198966 w 199267"/>
                <a:gd name="connsiteY1" fmla="*/ 100394 h 189555"/>
                <a:gd name="connsiteX2" fmla="*/ 22598 w 199267"/>
                <a:gd name="connsiteY2" fmla="*/ 160089 h 189555"/>
                <a:gd name="connsiteX3" fmla="*/ 98572 w 199267"/>
                <a:gd name="connsiteY3" fmla="*/ 0 h 189555"/>
                <a:gd name="connsiteX0" fmla="*/ 99761 w 200456"/>
                <a:gd name="connsiteY0" fmla="*/ 0 h 189555"/>
                <a:gd name="connsiteX1" fmla="*/ 200155 w 200456"/>
                <a:gd name="connsiteY1" fmla="*/ 100394 h 189555"/>
                <a:gd name="connsiteX2" fmla="*/ 23787 w 200456"/>
                <a:gd name="connsiteY2" fmla="*/ 160089 h 189555"/>
                <a:gd name="connsiteX3" fmla="*/ 99761 w 200456"/>
                <a:gd name="connsiteY3" fmla="*/ 0 h 189555"/>
                <a:gd name="connsiteX0" fmla="*/ 100924 w 201619"/>
                <a:gd name="connsiteY0" fmla="*/ 0 h 189555"/>
                <a:gd name="connsiteX1" fmla="*/ 201318 w 201619"/>
                <a:gd name="connsiteY1" fmla="*/ 100394 h 189555"/>
                <a:gd name="connsiteX2" fmla="*/ 24950 w 201619"/>
                <a:gd name="connsiteY2" fmla="*/ 160089 h 189555"/>
                <a:gd name="connsiteX3" fmla="*/ 100924 w 201619"/>
                <a:gd name="connsiteY3" fmla="*/ 0 h 1895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1619" h="189555">
                  <a:moveTo>
                    <a:pt x="100924" y="0"/>
                  </a:moveTo>
                  <a:cubicBezTo>
                    <a:pt x="158810" y="19898"/>
                    <a:pt x="205840" y="61502"/>
                    <a:pt x="201318" y="100394"/>
                  </a:cubicBezTo>
                  <a:cubicBezTo>
                    <a:pt x="164235" y="155565"/>
                    <a:pt x="97307" y="232445"/>
                    <a:pt x="24950" y="160089"/>
                  </a:cubicBezTo>
                  <a:cubicBezTo>
                    <a:pt x="-41980" y="104013"/>
                    <a:pt x="40326" y="31655"/>
                    <a:pt x="100924" y="0"/>
                  </a:cubicBezTo>
                  <a:close/>
                </a:path>
              </a:pathLst>
            </a:custGeom>
            <a:solidFill>
              <a:srgbClr val="FFE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823D858C-636A-46BE-AFC6-C6144DD916EF}"/>
              </a:ext>
            </a:extLst>
          </p:cNvPr>
          <p:cNvGrpSpPr/>
          <p:nvPr/>
        </p:nvGrpSpPr>
        <p:grpSpPr>
          <a:xfrm>
            <a:off x="552681" y="3937872"/>
            <a:ext cx="4560206" cy="2857263"/>
            <a:chOff x="3215054" y="2240619"/>
            <a:chExt cx="5580236" cy="3496378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7DED6C78-FAB1-44D3-A62D-5011B8A0E078}"/>
                </a:ext>
              </a:extLst>
            </p:cNvPr>
            <p:cNvGrpSpPr/>
            <p:nvPr/>
          </p:nvGrpSpPr>
          <p:grpSpPr>
            <a:xfrm>
              <a:off x="5265761" y="4206086"/>
              <a:ext cx="687680" cy="1530911"/>
              <a:chOff x="5300009" y="4076497"/>
              <a:chExt cx="756533" cy="1684191"/>
            </a:xfrm>
          </p:grpSpPr>
          <p:sp>
            <p:nvSpPr>
              <p:cNvPr id="58" name="Circle: Hollow 57">
                <a:extLst>
                  <a:ext uri="{FF2B5EF4-FFF2-40B4-BE49-F238E27FC236}">
                    <a16:creationId xmlns:a16="http://schemas.microsoft.com/office/drawing/2014/main" id="{B403D7CB-F4B7-4D22-A89A-61D94AED1ED7}"/>
                  </a:ext>
                </a:extLst>
              </p:cNvPr>
              <p:cNvSpPr/>
              <p:nvPr/>
            </p:nvSpPr>
            <p:spPr>
              <a:xfrm rot="18000000">
                <a:off x="5533301" y="4076497"/>
                <a:ext cx="484302" cy="484302"/>
              </a:xfrm>
              <a:prstGeom prst="donut">
                <a:avLst>
                  <a:gd name="adj" fmla="val 1508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  <a:effectLst/>
              <a:scene3d>
                <a:camera prst="isometricOffAxis1Top">
                  <a:rot lat="20561058" lon="19595284" rev="2221325"/>
                </a:camera>
                <a:lightRig rig="threePt" dir="t"/>
              </a:scene3d>
              <a:sp3d extrusionH="76200">
                <a:bevelB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2701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59" name="Group 58">
                <a:extLst>
                  <a:ext uri="{FF2B5EF4-FFF2-40B4-BE49-F238E27FC236}">
                    <a16:creationId xmlns:a16="http://schemas.microsoft.com/office/drawing/2014/main" id="{CA4CA382-BFA0-414B-97C9-A51692DADC66}"/>
                  </a:ext>
                </a:extLst>
              </p:cNvPr>
              <p:cNvGrpSpPr/>
              <p:nvPr/>
            </p:nvGrpSpPr>
            <p:grpSpPr>
              <a:xfrm rot="18000000">
                <a:off x="4981037" y="4685182"/>
                <a:ext cx="1394478" cy="756533"/>
                <a:chOff x="6104811" y="2933651"/>
                <a:chExt cx="2771179" cy="1503421"/>
              </a:xfrm>
            </p:grpSpPr>
            <p:sp>
              <p:nvSpPr>
                <p:cNvPr id="60" name="Freeform: Shape 59">
                  <a:extLst>
                    <a:ext uri="{FF2B5EF4-FFF2-40B4-BE49-F238E27FC236}">
                      <a16:creationId xmlns:a16="http://schemas.microsoft.com/office/drawing/2014/main" id="{D6B055EE-D2DC-42EE-A44B-866AF406EB9D}"/>
                    </a:ext>
                  </a:extLst>
                </p:cNvPr>
                <p:cNvSpPr/>
                <p:nvPr/>
              </p:nvSpPr>
              <p:spPr>
                <a:xfrm rot="3782544">
                  <a:off x="6896284" y="2457367"/>
                  <a:ext cx="1206591" cy="2752820"/>
                </a:xfrm>
                <a:custGeom>
                  <a:avLst/>
                  <a:gdLst>
                    <a:gd name="connsiteX0" fmla="*/ 47410 w 1206591"/>
                    <a:gd name="connsiteY0" fmla="*/ 368466 h 2752820"/>
                    <a:gd name="connsiteX1" fmla="*/ 603296 w 1206591"/>
                    <a:gd name="connsiteY1" fmla="*/ 0 h 2752820"/>
                    <a:gd name="connsiteX2" fmla="*/ 838125 w 1206591"/>
                    <a:gd name="connsiteY2" fmla="*/ 47410 h 2752820"/>
                    <a:gd name="connsiteX3" fmla="*/ 897862 w 1206591"/>
                    <a:gd name="connsiteY3" fmla="*/ 79833 h 2752820"/>
                    <a:gd name="connsiteX4" fmla="*/ 803376 w 1206591"/>
                    <a:gd name="connsiteY4" fmla="*/ 156473 h 2752820"/>
                    <a:gd name="connsiteX5" fmla="*/ 703894 w 1206591"/>
                    <a:gd name="connsiteY5" fmla="*/ 201995 h 2752820"/>
                    <a:gd name="connsiteX6" fmla="*/ 665356 w 1206591"/>
                    <a:gd name="connsiteY6" fmla="*/ 176012 h 2752820"/>
                    <a:gd name="connsiteX7" fmla="*/ 603296 w 1206591"/>
                    <a:gd name="connsiteY7" fmla="*/ 163483 h 2752820"/>
                    <a:gd name="connsiteX8" fmla="*/ 443859 w 1206591"/>
                    <a:gd name="connsiteY8" fmla="*/ 322919 h 2752820"/>
                    <a:gd name="connsiteX9" fmla="*/ 603296 w 1206591"/>
                    <a:gd name="connsiteY9" fmla="*/ 482356 h 2752820"/>
                    <a:gd name="connsiteX10" fmla="*/ 762733 w 1206591"/>
                    <a:gd name="connsiteY10" fmla="*/ 322919 h 2752820"/>
                    <a:gd name="connsiteX11" fmla="*/ 753492 w 1206591"/>
                    <a:gd name="connsiteY11" fmla="*/ 277148 h 2752820"/>
                    <a:gd name="connsiteX12" fmla="*/ 785562 w 1206591"/>
                    <a:gd name="connsiteY12" fmla="*/ 266006 h 2752820"/>
                    <a:gd name="connsiteX13" fmla="*/ 963332 w 1206591"/>
                    <a:gd name="connsiteY13" fmla="*/ 139490 h 2752820"/>
                    <a:gd name="connsiteX14" fmla="*/ 972122 w 1206591"/>
                    <a:gd name="connsiteY14" fmla="*/ 129039 h 2752820"/>
                    <a:gd name="connsiteX15" fmla="*/ 1029890 w 1206591"/>
                    <a:gd name="connsiteY15" fmla="*/ 176701 h 2752820"/>
                    <a:gd name="connsiteX16" fmla="*/ 1206591 w 1206591"/>
                    <a:gd name="connsiteY16" fmla="*/ 603295 h 2752820"/>
                    <a:gd name="connsiteX17" fmla="*/ 940604 w 1206591"/>
                    <a:gd name="connsiteY17" fmla="*/ 1103558 h 2752820"/>
                    <a:gd name="connsiteX18" fmla="*/ 857670 w 1206591"/>
                    <a:gd name="connsiteY18" fmla="*/ 1148573 h 2752820"/>
                    <a:gd name="connsiteX19" fmla="*/ 857670 w 1206591"/>
                    <a:gd name="connsiteY19" fmla="*/ 2588272 h 2752820"/>
                    <a:gd name="connsiteX20" fmla="*/ 858547 w 1206591"/>
                    <a:gd name="connsiteY20" fmla="*/ 2599022 h 2752820"/>
                    <a:gd name="connsiteX21" fmla="*/ 853940 w 1206591"/>
                    <a:gd name="connsiteY21" fmla="*/ 2605603 h 2752820"/>
                    <a:gd name="connsiteX22" fmla="*/ 792294 w 1206591"/>
                    <a:gd name="connsiteY22" fmla="*/ 2666372 h 2752820"/>
                    <a:gd name="connsiteX23" fmla="*/ 755438 w 1206591"/>
                    <a:gd name="connsiteY23" fmla="*/ 2700595 h 2752820"/>
                    <a:gd name="connsiteX24" fmla="*/ 754564 w 1206591"/>
                    <a:gd name="connsiteY24" fmla="*/ 2698017 h 2752820"/>
                    <a:gd name="connsiteX25" fmla="*/ 754561 w 1206591"/>
                    <a:gd name="connsiteY25" fmla="*/ 2698182 h 2752820"/>
                    <a:gd name="connsiteX26" fmla="*/ 753684 w 1206591"/>
                    <a:gd name="connsiteY26" fmla="*/ 2702350 h 2752820"/>
                    <a:gd name="connsiteX27" fmla="*/ 710465 w 1206591"/>
                    <a:gd name="connsiteY27" fmla="*/ 2745349 h 2752820"/>
                    <a:gd name="connsiteX28" fmla="*/ 691819 w 1206591"/>
                    <a:gd name="connsiteY28" fmla="*/ 2752808 h 2752820"/>
                    <a:gd name="connsiteX29" fmla="*/ 657156 w 1206591"/>
                    <a:gd name="connsiteY29" fmla="*/ 2751930 h 2752820"/>
                    <a:gd name="connsiteX30" fmla="*/ 657149 w 1206591"/>
                    <a:gd name="connsiteY30" fmla="*/ 2747739 h 2752820"/>
                    <a:gd name="connsiteX31" fmla="*/ 655130 w 1206591"/>
                    <a:gd name="connsiteY31" fmla="*/ 2750014 h 2752820"/>
                    <a:gd name="connsiteX32" fmla="*/ 650136 w 1206591"/>
                    <a:gd name="connsiteY32" fmla="*/ 2750394 h 2752820"/>
                    <a:gd name="connsiteX33" fmla="*/ 636754 w 1206591"/>
                    <a:gd name="connsiteY33" fmla="*/ 2739645 h 2752820"/>
                    <a:gd name="connsiteX34" fmla="*/ 464979 w 1206591"/>
                    <a:gd name="connsiteY34" fmla="*/ 2536499 h 2752820"/>
                    <a:gd name="connsiteX35" fmla="*/ 466076 w 1206591"/>
                    <a:gd name="connsiteY35" fmla="*/ 2504909 h 2752820"/>
                    <a:gd name="connsiteX36" fmla="*/ 512365 w 1206591"/>
                    <a:gd name="connsiteY36" fmla="*/ 2450064 h 2752820"/>
                    <a:gd name="connsiteX37" fmla="*/ 513461 w 1206591"/>
                    <a:gd name="connsiteY37" fmla="*/ 2414304 h 2752820"/>
                    <a:gd name="connsiteX38" fmla="*/ 542639 w 1206591"/>
                    <a:gd name="connsiteY38" fmla="*/ 2356607 h 2752820"/>
                    <a:gd name="connsiteX39" fmla="*/ 640702 w 1206591"/>
                    <a:gd name="connsiteY39" fmla="*/ 2281579 h 2752820"/>
                    <a:gd name="connsiteX40" fmla="*/ 657156 w 1206591"/>
                    <a:gd name="connsiteY40" fmla="*/ 2261176 h 2752820"/>
                    <a:gd name="connsiteX41" fmla="*/ 659999 w 1206591"/>
                    <a:gd name="connsiteY41" fmla="*/ 2263633 h 2752820"/>
                    <a:gd name="connsiteX42" fmla="*/ 660008 w 1206591"/>
                    <a:gd name="connsiteY42" fmla="*/ 2261397 h 2752820"/>
                    <a:gd name="connsiteX43" fmla="*/ 661105 w 1206591"/>
                    <a:gd name="connsiteY43" fmla="*/ 2256131 h 2752820"/>
                    <a:gd name="connsiteX44" fmla="*/ 679094 w 1206591"/>
                    <a:gd name="connsiteY44" fmla="*/ 2199970 h 2752820"/>
                    <a:gd name="connsiteX45" fmla="*/ 680850 w 1206591"/>
                    <a:gd name="connsiteY45" fmla="*/ 2198873 h 2752820"/>
                    <a:gd name="connsiteX46" fmla="*/ 678655 w 1206591"/>
                    <a:gd name="connsiteY46" fmla="*/ 2173205 h 2752820"/>
                    <a:gd name="connsiteX47" fmla="*/ 663080 w 1206591"/>
                    <a:gd name="connsiteY47" fmla="*/ 2157849 h 2752820"/>
                    <a:gd name="connsiteX48" fmla="*/ 663299 w 1206591"/>
                    <a:gd name="connsiteY48" fmla="*/ 2156313 h 2752820"/>
                    <a:gd name="connsiteX49" fmla="*/ 663807 w 1206591"/>
                    <a:gd name="connsiteY49" fmla="*/ 2151829 h 2752820"/>
                    <a:gd name="connsiteX50" fmla="*/ 661325 w 1206591"/>
                    <a:gd name="connsiteY50" fmla="*/ 2155874 h 2752820"/>
                    <a:gd name="connsiteX51" fmla="*/ 582567 w 1206591"/>
                    <a:gd name="connsiteY51" fmla="*/ 2089402 h 2752820"/>
                    <a:gd name="connsiteX52" fmla="*/ 580320 w 1206591"/>
                    <a:gd name="connsiteY52" fmla="*/ 2084265 h 2752820"/>
                    <a:gd name="connsiteX53" fmla="*/ 577741 w 1206591"/>
                    <a:gd name="connsiteY53" fmla="*/ 2085892 h 2752820"/>
                    <a:gd name="connsiteX54" fmla="*/ 573792 w 1206591"/>
                    <a:gd name="connsiteY54" fmla="*/ 2083259 h 2752820"/>
                    <a:gd name="connsiteX55" fmla="*/ 559971 w 1206591"/>
                    <a:gd name="connsiteY55" fmla="*/ 2070316 h 2752820"/>
                    <a:gd name="connsiteX56" fmla="*/ 575766 w 1206591"/>
                    <a:gd name="connsiteY56" fmla="*/ 2039603 h 2752820"/>
                    <a:gd name="connsiteX57" fmla="*/ 581909 w 1206591"/>
                    <a:gd name="connsiteY57" fmla="*/ 2023588 h 2752820"/>
                    <a:gd name="connsiteX58" fmla="*/ 575985 w 1206591"/>
                    <a:gd name="connsiteY58" fmla="*/ 1975544 h 2752820"/>
                    <a:gd name="connsiteX59" fmla="*/ 527502 w 1206591"/>
                    <a:gd name="connsiteY59" fmla="*/ 1912143 h 2752820"/>
                    <a:gd name="connsiteX60" fmla="*/ 527502 w 1206591"/>
                    <a:gd name="connsiteY60" fmla="*/ 1883623 h 2752820"/>
                    <a:gd name="connsiteX61" fmla="*/ 562164 w 1206591"/>
                    <a:gd name="connsiteY61" fmla="*/ 1814738 h 2752820"/>
                    <a:gd name="connsiteX62" fmla="*/ 543736 w 1206591"/>
                    <a:gd name="connsiteY62" fmla="*/ 1755725 h 2752820"/>
                    <a:gd name="connsiteX63" fmla="*/ 532109 w 1206591"/>
                    <a:gd name="connsiteY63" fmla="*/ 1738613 h 2752820"/>
                    <a:gd name="connsiteX64" fmla="*/ 534084 w 1206591"/>
                    <a:gd name="connsiteY64" fmla="*/ 1736639 h 2752820"/>
                    <a:gd name="connsiteX65" fmla="*/ 534303 w 1206591"/>
                    <a:gd name="connsiteY65" fmla="*/ 1736200 h 2752820"/>
                    <a:gd name="connsiteX66" fmla="*/ 532109 w 1206591"/>
                    <a:gd name="connsiteY66" fmla="*/ 1735103 h 2752820"/>
                    <a:gd name="connsiteX67" fmla="*/ 501616 w 1206591"/>
                    <a:gd name="connsiteY67" fmla="*/ 1709874 h 2752820"/>
                    <a:gd name="connsiteX68" fmla="*/ 497008 w 1206591"/>
                    <a:gd name="connsiteY68" fmla="*/ 1687937 h 2752820"/>
                    <a:gd name="connsiteX69" fmla="*/ 531808 w 1206591"/>
                    <a:gd name="connsiteY69" fmla="*/ 1626564 h 2752820"/>
                    <a:gd name="connsiteX70" fmla="*/ 531822 w 1206591"/>
                    <a:gd name="connsiteY70" fmla="*/ 1627420 h 2752820"/>
                    <a:gd name="connsiteX71" fmla="*/ 532461 w 1206591"/>
                    <a:gd name="connsiteY71" fmla="*/ 1563126 h 2752820"/>
                    <a:gd name="connsiteX72" fmla="*/ 473315 w 1206591"/>
                    <a:gd name="connsiteY72" fmla="*/ 1495321 h 2752820"/>
                    <a:gd name="connsiteX73" fmla="*/ 471341 w 1206591"/>
                    <a:gd name="connsiteY73" fmla="*/ 1476454 h 2752820"/>
                    <a:gd name="connsiteX74" fmla="*/ 495253 w 1206591"/>
                    <a:gd name="connsiteY74" fmla="*/ 1441134 h 2752820"/>
                    <a:gd name="connsiteX75" fmla="*/ 463662 w 1206591"/>
                    <a:gd name="connsiteY75" fmla="*/ 1350750 h 2752820"/>
                    <a:gd name="connsiteX76" fmla="*/ 449841 w 1206591"/>
                    <a:gd name="connsiteY76" fmla="*/ 1348117 h 2752820"/>
                    <a:gd name="connsiteX77" fmla="*/ 437556 w 1206591"/>
                    <a:gd name="connsiteY77" fmla="*/ 1335173 h 2752820"/>
                    <a:gd name="connsiteX78" fmla="*/ 438214 w 1206591"/>
                    <a:gd name="connsiteY78" fmla="*/ 1311042 h 2752820"/>
                    <a:gd name="connsiteX79" fmla="*/ 422638 w 1206591"/>
                    <a:gd name="connsiteY79" fmla="*/ 1304021 h 2752820"/>
                    <a:gd name="connsiteX80" fmla="*/ 406404 w 1206591"/>
                    <a:gd name="connsiteY80" fmla="*/ 1304021 h 2752820"/>
                    <a:gd name="connsiteX81" fmla="*/ 348049 w 1206591"/>
                    <a:gd name="connsiteY81" fmla="*/ 1311041 h 2752820"/>
                    <a:gd name="connsiteX82" fmla="*/ 334447 w 1206591"/>
                    <a:gd name="connsiteY82" fmla="*/ 1296343 h 2752820"/>
                    <a:gd name="connsiteX83" fmla="*/ 338177 w 1206591"/>
                    <a:gd name="connsiteY83" fmla="*/ 1192356 h 2752820"/>
                    <a:gd name="connsiteX84" fmla="*/ 339472 w 1206591"/>
                    <a:gd name="connsiteY84" fmla="*/ 1143444 h 2752820"/>
                    <a:gd name="connsiteX85" fmla="*/ 265987 w 1206591"/>
                    <a:gd name="connsiteY85" fmla="*/ 1103558 h 2752820"/>
                    <a:gd name="connsiteX86" fmla="*/ 0 w 1206591"/>
                    <a:gd name="connsiteY86" fmla="*/ 603296 h 2752820"/>
                    <a:gd name="connsiteX87" fmla="*/ 47410 w 1206591"/>
                    <a:gd name="connsiteY87" fmla="*/ 368466 h 2752820"/>
                    <a:gd name="connsiteX0" fmla="*/ 47410 w 1206591"/>
                    <a:gd name="connsiteY0" fmla="*/ 368466 h 2752820"/>
                    <a:gd name="connsiteX1" fmla="*/ 603296 w 1206591"/>
                    <a:gd name="connsiteY1" fmla="*/ 0 h 2752820"/>
                    <a:gd name="connsiteX2" fmla="*/ 838125 w 1206591"/>
                    <a:gd name="connsiteY2" fmla="*/ 47410 h 2752820"/>
                    <a:gd name="connsiteX3" fmla="*/ 897862 w 1206591"/>
                    <a:gd name="connsiteY3" fmla="*/ 79833 h 2752820"/>
                    <a:gd name="connsiteX4" fmla="*/ 803376 w 1206591"/>
                    <a:gd name="connsiteY4" fmla="*/ 156473 h 2752820"/>
                    <a:gd name="connsiteX5" fmla="*/ 665356 w 1206591"/>
                    <a:gd name="connsiteY5" fmla="*/ 176012 h 2752820"/>
                    <a:gd name="connsiteX6" fmla="*/ 603296 w 1206591"/>
                    <a:gd name="connsiteY6" fmla="*/ 163483 h 2752820"/>
                    <a:gd name="connsiteX7" fmla="*/ 443859 w 1206591"/>
                    <a:gd name="connsiteY7" fmla="*/ 322919 h 2752820"/>
                    <a:gd name="connsiteX8" fmla="*/ 603296 w 1206591"/>
                    <a:gd name="connsiteY8" fmla="*/ 482356 h 2752820"/>
                    <a:gd name="connsiteX9" fmla="*/ 762733 w 1206591"/>
                    <a:gd name="connsiteY9" fmla="*/ 322919 h 2752820"/>
                    <a:gd name="connsiteX10" fmla="*/ 753492 w 1206591"/>
                    <a:gd name="connsiteY10" fmla="*/ 277148 h 2752820"/>
                    <a:gd name="connsiteX11" fmla="*/ 785562 w 1206591"/>
                    <a:gd name="connsiteY11" fmla="*/ 266006 h 2752820"/>
                    <a:gd name="connsiteX12" fmla="*/ 963332 w 1206591"/>
                    <a:gd name="connsiteY12" fmla="*/ 139490 h 2752820"/>
                    <a:gd name="connsiteX13" fmla="*/ 972122 w 1206591"/>
                    <a:gd name="connsiteY13" fmla="*/ 129039 h 2752820"/>
                    <a:gd name="connsiteX14" fmla="*/ 1029890 w 1206591"/>
                    <a:gd name="connsiteY14" fmla="*/ 176701 h 2752820"/>
                    <a:gd name="connsiteX15" fmla="*/ 1206591 w 1206591"/>
                    <a:gd name="connsiteY15" fmla="*/ 603295 h 2752820"/>
                    <a:gd name="connsiteX16" fmla="*/ 940604 w 1206591"/>
                    <a:gd name="connsiteY16" fmla="*/ 1103558 h 2752820"/>
                    <a:gd name="connsiteX17" fmla="*/ 857670 w 1206591"/>
                    <a:gd name="connsiteY17" fmla="*/ 1148573 h 2752820"/>
                    <a:gd name="connsiteX18" fmla="*/ 857670 w 1206591"/>
                    <a:gd name="connsiteY18" fmla="*/ 2588272 h 2752820"/>
                    <a:gd name="connsiteX19" fmla="*/ 858547 w 1206591"/>
                    <a:gd name="connsiteY19" fmla="*/ 2599022 h 2752820"/>
                    <a:gd name="connsiteX20" fmla="*/ 853940 w 1206591"/>
                    <a:gd name="connsiteY20" fmla="*/ 2605603 h 2752820"/>
                    <a:gd name="connsiteX21" fmla="*/ 792294 w 1206591"/>
                    <a:gd name="connsiteY21" fmla="*/ 2666372 h 2752820"/>
                    <a:gd name="connsiteX22" fmla="*/ 755438 w 1206591"/>
                    <a:gd name="connsiteY22" fmla="*/ 2700595 h 2752820"/>
                    <a:gd name="connsiteX23" fmla="*/ 754564 w 1206591"/>
                    <a:gd name="connsiteY23" fmla="*/ 2698017 h 2752820"/>
                    <a:gd name="connsiteX24" fmla="*/ 754561 w 1206591"/>
                    <a:gd name="connsiteY24" fmla="*/ 2698182 h 2752820"/>
                    <a:gd name="connsiteX25" fmla="*/ 753684 w 1206591"/>
                    <a:gd name="connsiteY25" fmla="*/ 2702350 h 2752820"/>
                    <a:gd name="connsiteX26" fmla="*/ 710465 w 1206591"/>
                    <a:gd name="connsiteY26" fmla="*/ 2745349 h 2752820"/>
                    <a:gd name="connsiteX27" fmla="*/ 691819 w 1206591"/>
                    <a:gd name="connsiteY27" fmla="*/ 2752808 h 2752820"/>
                    <a:gd name="connsiteX28" fmla="*/ 657156 w 1206591"/>
                    <a:gd name="connsiteY28" fmla="*/ 2751930 h 2752820"/>
                    <a:gd name="connsiteX29" fmla="*/ 657149 w 1206591"/>
                    <a:gd name="connsiteY29" fmla="*/ 2747739 h 2752820"/>
                    <a:gd name="connsiteX30" fmla="*/ 655130 w 1206591"/>
                    <a:gd name="connsiteY30" fmla="*/ 2750014 h 2752820"/>
                    <a:gd name="connsiteX31" fmla="*/ 650136 w 1206591"/>
                    <a:gd name="connsiteY31" fmla="*/ 2750394 h 2752820"/>
                    <a:gd name="connsiteX32" fmla="*/ 636754 w 1206591"/>
                    <a:gd name="connsiteY32" fmla="*/ 2739645 h 2752820"/>
                    <a:gd name="connsiteX33" fmla="*/ 464979 w 1206591"/>
                    <a:gd name="connsiteY33" fmla="*/ 2536499 h 2752820"/>
                    <a:gd name="connsiteX34" fmla="*/ 466076 w 1206591"/>
                    <a:gd name="connsiteY34" fmla="*/ 2504909 h 2752820"/>
                    <a:gd name="connsiteX35" fmla="*/ 512365 w 1206591"/>
                    <a:gd name="connsiteY35" fmla="*/ 2450064 h 2752820"/>
                    <a:gd name="connsiteX36" fmla="*/ 513461 w 1206591"/>
                    <a:gd name="connsiteY36" fmla="*/ 2414304 h 2752820"/>
                    <a:gd name="connsiteX37" fmla="*/ 542639 w 1206591"/>
                    <a:gd name="connsiteY37" fmla="*/ 2356607 h 2752820"/>
                    <a:gd name="connsiteX38" fmla="*/ 640702 w 1206591"/>
                    <a:gd name="connsiteY38" fmla="*/ 2281579 h 2752820"/>
                    <a:gd name="connsiteX39" fmla="*/ 657156 w 1206591"/>
                    <a:gd name="connsiteY39" fmla="*/ 2261176 h 2752820"/>
                    <a:gd name="connsiteX40" fmla="*/ 659999 w 1206591"/>
                    <a:gd name="connsiteY40" fmla="*/ 2263633 h 2752820"/>
                    <a:gd name="connsiteX41" fmla="*/ 660008 w 1206591"/>
                    <a:gd name="connsiteY41" fmla="*/ 2261397 h 2752820"/>
                    <a:gd name="connsiteX42" fmla="*/ 661105 w 1206591"/>
                    <a:gd name="connsiteY42" fmla="*/ 2256131 h 2752820"/>
                    <a:gd name="connsiteX43" fmla="*/ 679094 w 1206591"/>
                    <a:gd name="connsiteY43" fmla="*/ 2199970 h 2752820"/>
                    <a:gd name="connsiteX44" fmla="*/ 680850 w 1206591"/>
                    <a:gd name="connsiteY44" fmla="*/ 2198873 h 2752820"/>
                    <a:gd name="connsiteX45" fmla="*/ 678655 w 1206591"/>
                    <a:gd name="connsiteY45" fmla="*/ 2173205 h 2752820"/>
                    <a:gd name="connsiteX46" fmla="*/ 663080 w 1206591"/>
                    <a:gd name="connsiteY46" fmla="*/ 2157849 h 2752820"/>
                    <a:gd name="connsiteX47" fmla="*/ 663299 w 1206591"/>
                    <a:gd name="connsiteY47" fmla="*/ 2156313 h 2752820"/>
                    <a:gd name="connsiteX48" fmla="*/ 663807 w 1206591"/>
                    <a:gd name="connsiteY48" fmla="*/ 2151829 h 2752820"/>
                    <a:gd name="connsiteX49" fmla="*/ 661325 w 1206591"/>
                    <a:gd name="connsiteY49" fmla="*/ 2155874 h 2752820"/>
                    <a:gd name="connsiteX50" fmla="*/ 582567 w 1206591"/>
                    <a:gd name="connsiteY50" fmla="*/ 2089402 h 2752820"/>
                    <a:gd name="connsiteX51" fmla="*/ 580320 w 1206591"/>
                    <a:gd name="connsiteY51" fmla="*/ 2084265 h 2752820"/>
                    <a:gd name="connsiteX52" fmla="*/ 577741 w 1206591"/>
                    <a:gd name="connsiteY52" fmla="*/ 2085892 h 2752820"/>
                    <a:gd name="connsiteX53" fmla="*/ 573792 w 1206591"/>
                    <a:gd name="connsiteY53" fmla="*/ 2083259 h 2752820"/>
                    <a:gd name="connsiteX54" fmla="*/ 559971 w 1206591"/>
                    <a:gd name="connsiteY54" fmla="*/ 2070316 h 2752820"/>
                    <a:gd name="connsiteX55" fmla="*/ 575766 w 1206591"/>
                    <a:gd name="connsiteY55" fmla="*/ 2039603 h 2752820"/>
                    <a:gd name="connsiteX56" fmla="*/ 581909 w 1206591"/>
                    <a:gd name="connsiteY56" fmla="*/ 2023588 h 2752820"/>
                    <a:gd name="connsiteX57" fmla="*/ 575985 w 1206591"/>
                    <a:gd name="connsiteY57" fmla="*/ 1975544 h 2752820"/>
                    <a:gd name="connsiteX58" fmla="*/ 527502 w 1206591"/>
                    <a:gd name="connsiteY58" fmla="*/ 1912143 h 2752820"/>
                    <a:gd name="connsiteX59" fmla="*/ 527502 w 1206591"/>
                    <a:gd name="connsiteY59" fmla="*/ 1883623 h 2752820"/>
                    <a:gd name="connsiteX60" fmla="*/ 562164 w 1206591"/>
                    <a:gd name="connsiteY60" fmla="*/ 1814738 h 2752820"/>
                    <a:gd name="connsiteX61" fmla="*/ 543736 w 1206591"/>
                    <a:gd name="connsiteY61" fmla="*/ 1755725 h 2752820"/>
                    <a:gd name="connsiteX62" fmla="*/ 532109 w 1206591"/>
                    <a:gd name="connsiteY62" fmla="*/ 1738613 h 2752820"/>
                    <a:gd name="connsiteX63" fmla="*/ 534084 w 1206591"/>
                    <a:gd name="connsiteY63" fmla="*/ 1736639 h 2752820"/>
                    <a:gd name="connsiteX64" fmla="*/ 534303 w 1206591"/>
                    <a:gd name="connsiteY64" fmla="*/ 1736200 h 2752820"/>
                    <a:gd name="connsiteX65" fmla="*/ 532109 w 1206591"/>
                    <a:gd name="connsiteY65" fmla="*/ 1735103 h 2752820"/>
                    <a:gd name="connsiteX66" fmla="*/ 501616 w 1206591"/>
                    <a:gd name="connsiteY66" fmla="*/ 1709874 h 2752820"/>
                    <a:gd name="connsiteX67" fmla="*/ 497008 w 1206591"/>
                    <a:gd name="connsiteY67" fmla="*/ 1687937 h 2752820"/>
                    <a:gd name="connsiteX68" fmla="*/ 531808 w 1206591"/>
                    <a:gd name="connsiteY68" fmla="*/ 1626564 h 2752820"/>
                    <a:gd name="connsiteX69" fmla="*/ 531822 w 1206591"/>
                    <a:gd name="connsiteY69" fmla="*/ 1627420 h 2752820"/>
                    <a:gd name="connsiteX70" fmla="*/ 532461 w 1206591"/>
                    <a:gd name="connsiteY70" fmla="*/ 1563126 h 2752820"/>
                    <a:gd name="connsiteX71" fmla="*/ 473315 w 1206591"/>
                    <a:gd name="connsiteY71" fmla="*/ 1495321 h 2752820"/>
                    <a:gd name="connsiteX72" fmla="*/ 471341 w 1206591"/>
                    <a:gd name="connsiteY72" fmla="*/ 1476454 h 2752820"/>
                    <a:gd name="connsiteX73" fmla="*/ 495253 w 1206591"/>
                    <a:gd name="connsiteY73" fmla="*/ 1441134 h 2752820"/>
                    <a:gd name="connsiteX74" fmla="*/ 463662 w 1206591"/>
                    <a:gd name="connsiteY74" fmla="*/ 1350750 h 2752820"/>
                    <a:gd name="connsiteX75" fmla="*/ 449841 w 1206591"/>
                    <a:gd name="connsiteY75" fmla="*/ 1348117 h 2752820"/>
                    <a:gd name="connsiteX76" fmla="*/ 437556 w 1206591"/>
                    <a:gd name="connsiteY76" fmla="*/ 1335173 h 2752820"/>
                    <a:gd name="connsiteX77" fmla="*/ 438214 w 1206591"/>
                    <a:gd name="connsiteY77" fmla="*/ 1311042 h 2752820"/>
                    <a:gd name="connsiteX78" fmla="*/ 422638 w 1206591"/>
                    <a:gd name="connsiteY78" fmla="*/ 1304021 h 2752820"/>
                    <a:gd name="connsiteX79" fmla="*/ 406404 w 1206591"/>
                    <a:gd name="connsiteY79" fmla="*/ 1304021 h 2752820"/>
                    <a:gd name="connsiteX80" fmla="*/ 348049 w 1206591"/>
                    <a:gd name="connsiteY80" fmla="*/ 1311041 h 2752820"/>
                    <a:gd name="connsiteX81" fmla="*/ 334447 w 1206591"/>
                    <a:gd name="connsiteY81" fmla="*/ 1296343 h 2752820"/>
                    <a:gd name="connsiteX82" fmla="*/ 338177 w 1206591"/>
                    <a:gd name="connsiteY82" fmla="*/ 1192356 h 2752820"/>
                    <a:gd name="connsiteX83" fmla="*/ 339472 w 1206591"/>
                    <a:gd name="connsiteY83" fmla="*/ 1143444 h 2752820"/>
                    <a:gd name="connsiteX84" fmla="*/ 265987 w 1206591"/>
                    <a:gd name="connsiteY84" fmla="*/ 1103558 h 2752820"/>
                    <a:gd name="connsiteX85" fmla="*/ 0 w 1206591"/>
                    <a:gd name="connsiteY85" fmla="*/ 603296 h 2752820"/>
                    <a:gd name="connsiteX86" fmla="*/ 47410 w 1206591"/>
                    <a:gd name="connsiteY86" fmla="*/ 368466 h 2752820"/>
                    <a:gd name="connsiteX0" fmla="*/ 47410 w 1206591"/>
                    <a:gd name="connsiteY0" fmla="*/ 368466 h 2752820"/>
                    <a:gd name="connsiteX1" fmla="*/ 603296 w 1206591"/>
                    <a:gd name="connsiteY1" fmla="*/ 0 h 2752820"/>
                    <a:gd name="connsiteX2" fmla="*/ 838125 w 1206591"/>
                    <a:gd name="connsiteY2" fmla="*/ 47410 h 2752820"/>
                    <a:gd name="connsiteX3" fmla="*/ 897862 w 1206591"/>
                    <a:gd name="connsiteY3" fmla="*/ 79833 h 2752820"/>
                    <a:gd name="connsiteX4" fmla="*/ 665356 w 1206591"/>
                    <a:gd name="connsiteY4" fmla="*/ 176012 h 2752820"/>
                    <a:gd name="connsiteX5" fmla="*/ 603296 w 1206591"/>
                    <a:gd name="connsiteY5" fmla="*/ 163483 h 2752820"/>
                    <a:gd name="connsiteX6" fmla="*/ 443859 w 1206591"/>
                    <a:gd name="connsiteY6" fmla="*/ 322919 h 2752820"/>
                    <a:gd name="connsiteX7" fmla="*/ 603296 w 1206591"/>
                    <a:gd name="connsiteY7" fmla="*/ 482356 h 2752820"/>
                    <a:gd name="connsiteX8" fmla="*/ 762733 w 1206591"/>
                    <a:gd name="connsiteY8" fmla="*/ 322919 h 2752820"/>
                    <a:gd name="connsiteX9" fmla="*/ 753492 w 1206591"/>
                    <a:gd name="connsiteY9" fmla="*/ 277148 h 2752820"/>
                    <a:gd name="connsiteX10" fmla="*/ 785562 w 1206591"/>
                    <a:gd name="connsiteY10" fmla="*/ 266006 h 2752820"/>
                    <a:gd name="connsiteX11" fmla="*/ 963332 w 1206591"/>
                    <a:gd name="connsiteY11" fmla="*/ 139490 h 2752820"/>
                    <a:gd name="connsiteX12" fmla="*/ 972122 w 1206591"/>
                    <a:gd name="connsiteY12" fmla="*/ 129039 h 2752820"/>
                    <a:gd name="connsiteX13" fmla="*/ 1029890 w 1206591"/>
                    <a:gd name="connsiteY13" fmla="*/ 176701 h 2752820"/>
                    <a:gd name="connsiteX14" fmla="*/ 1206591 w 1206591"/>
                    <a:gd name="connsiteY14" fmla="*/ 603295 h 2752820"/>
                    <a:gd name="connsiteX15" fmla="*/ 940604 w 1206591"/>
                    <a:gd name="connsiteY15" fmla="*/ 1103558 h 2752820"/>
                    <a:gd name="connsiteX16" fmla="*/ 857670 w 1206591"/>
                    <a:gd name="connsiteY16" fmla="*/ 1148573 h 2752820"/>
                    <a:gd name="connsiteX17" fmla="*/ 857670 w 1206591"/>
                    <a:gd name="connsiteY17" fmla="*/ 2588272 h 2752820"/>
                    <a:gd name="connsiteX18" fmla="*/ 858547 w 1206591"/>
                    <a:gd name="connsiteY18" fmla="*/ 2599022 h 2752820"/>
                    <a:gd name="connsiteX19" fmla="*/ 853940 w 1206591"/>
                    <a:gd name="connsiteY19" fmla="*/ 2605603 h 2752820"/>
                    <a:gd name="connsiteX20" fmla="*/ 792294 w 1206591"/>
                    <a:gd name="connsiteY20" fmla="*/ 2666372 h 2752820"/>
                    <a:gd name="connsiteX21" fmla="*/ 755438 w 1206591"/>
                    <a:gd name="connsiteY21" fmla="*/ 2700595 h 2752820"/>
                    <a:gd name="connsiteX22" fmla="*/ 754564 w 1206591"/>
                    <a:gd name="connsiteY22" fmla="*/ 2698017 h 2752820"/>
                    <a:gd name="connsiteX23" fmla="*/ 754561 w 1206591"/>
                    <a:gd name="connsiteY23" fmla="*/ 2698182 h 2752820"/>
                    <a:gd name="connsiteX24" fmla="*/ 753684 w 1206591"/>
                    <a:gd name="connsiteY24" fmla="*/ 2702350 h 2752820"/>
                    <a:gd name="connsiteX25" fmla="*/ 710465 w 1206591"/>
                    <a:gd name="connsiteY25" fmla="*/ 2745349 h 2752820"/>
                    <a:gd name="connsiteX26" fmla="*/ 691819 w 1206591"/>
                    <a:gd name="connsiteY26" fmla="*/ 2752808 h 2752820"/>
                    <a:gd name="connsiteX27" fmla="*/ 657156 w 1206591"/>
                    <a:gd name="connsiteY27" fmla="*/ 2751930 h 2752820"/>
                    <a:gd name="connsiteX28" fmla="*/ 657149 w 1206591"/>
                    <a:gd name="connsiteY28" fmla="*/ 2747739 h 2752820"/>
                    <a:gd name="connsiteX29" fmla="*/ 655130 w 1206591"/>
                    <a:gd name="connsiteY29" fmla="*/ 2750014 h 2752820"/>
                    <a:gd name="connsiteX30" fmla="*/ 650136 w 1206591"/>
                    <a:gd name="connsiteY30" fmla="*/ 2750394 h 2752820"/>
                    <a:gd name="connsiteX31" fmla="*/ 636754 w 1206591"/>
                    <a:gd name="connsiteY31" fmla="*/ 2739645 h 2752820"/>
                    <a:gd name="connsiteX32" fmla="*/ 464979 w 1206591"/>
                    <a:gd name="connsiteY32" fmla="*/ 2536499 h 2752820"/>
                    <a:gd name="connsiteX33" fmla="*/ 466076 w 1206591"/>
                    <a:gd name="connsiteY33" fmla="*/ 2504909 h 2752820"/>
                    <a:gd name="connsiteX34" fmla="*/ 512365 w 1206591"/>
                    <a:gd name="connsiteY34" fmla="*/ 2450064 h 2752820"/>
                    <a:gd name="connsiteX35" fmla="*/ 513461 w 1206591"/>
                    <a:gd name="connsiteY35" fmla="*/ 2414304 h 2752820"/>
                    <a:gd name="connsiteX36" fmla="*/ 542639 w 1206591"/>
                    <a:gd name="connsiteY36" fmla="*/ 2356607 h 2752820"/>
                    <a:gd name="connsiteX37" fmla="*/ 640702 w 1206591"/>
                    <a:gd name="connsiteY37" fmla="*/ 2281579 h 2752820"/>
                    <a:gd name="connsiteX38" fmla="*/ 657156 w 1206591"/>
                    <a:gd name="connsiteY38" fmla="*/ 2261176 h 2752820"/>
                    <a:gd name="connsiteX39" fmla="*/ 659999 w 1206591"/>
                    <a:gd name="connsiteY39" fmla="*/ 2263633 h 2752820"/>
                    <a:gd name="connsiteX40" fmla="*/ 660008 w 1206591"/>
                    <a:gd name="connsiteY40" fmla="*/ 2261397 h 2752820"/>
                    <a:gd name="connsiteX41" fmla="*/ 661105 w 1206591"/>
                    <a:gd name="connsiteY41" fmla="*/ 2256131 h 2752820"/>
                    <a:gd name="connsiteX42" fmla="*/ 679094 w 1206591"/>
                    <a:gd name="connsiteY42" fmla="*/ 2199970 h 2752820"/>
                    <a:gd name="connsiteX43" fmla="*/ 680850 w 1206591"/>
                    <a:gd name="connsiteY43" fmla="*/ 2198873 h 2752820"/>
                    <a:gd name="connsiteX44" fmla="*/ 678655 w 1206591"/>
                    <a:gd name="connsiteY44" fmla="*/ 2173205 h 2752820"/>
                    <a:gd name="connsiteX45" fmla="*/ 663080 w 1206591"/>
                    <a:gd name="connsiteY45" fmla="*/ 2157849 h 2752820"/>
                    <a:gd name="connsiteX46" fmla="*/ 663299 w 1206591"/>
                    <a:gd name="connsiteY46" fmla="*/ 2156313 h 2752820"/>
                    <a:gd name="connsiteX47" fmla="*/ 663807 w 1206591"/>
                    <a:gd name="connsiteY47" fmla="*/ 2151829 h 2752820"/>
                    <a:gd name="connsiteX48" fmla="*/ 661325 w 1206591"/>
                    <a:gd name="connsiteY48" fmla="*/ 2155874 h 2752820"/>
                    <a:gd name="connsiteX49" fmla="*/ 582567 w 1206591"/>
                    <a:gd name="connsiteY49" fmla="*/ 2089402 h 2752820"/>
                    <a:gd name="connsiteX50" fmla="*/ 580320 w 1206591"/>
                    <a:gd name="connsiteY50" fmla="*/ 2084265 h 2752820"/>
                    <a:gd name="connsiteX51" fmla="*/ 577741 w 1206591"/>
                    <a:gd name="connsiteY51" fmla="*/ 2085892 h 2752820"/>
                    <a:gd name="connsiteX52" fmla="*/ 573792 w 1206591"/>
                    <a:gd name="connsiteY52" fmla="*/ 2083259 h 2752820"/>
                    <a:gd name="connsiteX53" fmla="*/ 559971 w 1206591"/>
                    <a:gd name="connsiteY53" fmla="*/ 2070316 h 2752820"/>
                    <a:gd name="connsiteX54" fmla="*/ 575766 w 1206591"/>
                    <a:gd name="connsiteY54" fmla="*/ 2039603 h 2752820"/>
                    <a:gd name="connsiteX55" fmla="*/ 581909 w 1206591"/>
                    <a:gd name="connsiteY55" fmla="*/ 2023588 h 2752820"/>
                    <a:gd name="connsiteX56" fmla="*/ 575985 w 1206591"/>
                    <a:gd name="connsiteY56" fmla="*/ 1975544 h 2752820"/>
                    <a:gd name="connsiteX57" fmla="*/ 527502 w 1206591"/>
                    <a:gd name="connsiteY57" fmla="*/ 1912143 h 2752820"/>
                    <a:gd name="connsiteX58" fmla="*/ 527502 w 1206591"/>
                    <a:gd name="connsiteY58" fmla="*/ 1883623 h 2752820"/>
                    <a:gd name="connsiteX59" fmla="*/ 562164 w 1206591"/>
                    <a:gd name="connsiteY59" fmla="*/ 1814738 h 2752820"/>
                    <a:gd name="connsiteX60" fmla="*/ 543736 w 1206591"/>
                    <a:gd name="connsiteY60" fmla="*/ 1755725 h 2752820"/>
                    <a:gd name="connsiteX61" fmla="*/ 532109 w 1206591"/>
                    <a:gd name="connsiteY61" fmla="*/ 1738613 h 2752820"/>
                    <a:gd name="connsiteX62" fmla="*/ 534084 w 1206591"/>
                    <a:gd name="connsiteY62" fmla="*/ 1736639 h 2752820"/>
                    <a:gd name="connsiteX63" fmla="*/ 534303 w 1206591"/>
                    <a:gd name="connsiteY63" fmla="*/ 1736200 h 2752820"/>
                    <a:gd name="connsiteX64" fmla="*/ 532109 w 1206591"/>
                    <a:gd name="connsiteY64" fmla="*/ 1735103 h 2752820"/>
                    <a:gd name="connsiteX65" fmla="*/ 501616 w 1206591"/>
                    <a:gd name="connsiteY65" fmla="*/ 1709874 h 2752820"/>
                    <a:gd name="connsiteX66" fmla="*/ 497008 w 1206591"/>
                    <a:gd name="connsiteY66" fmla="*/ 1687937 h 2752820"/>
                    <a:gd name="connsiteX67" fmla="*/ 531808 w 1206591"/>
                    <a:gd name="connsiteY67" fmla="*/ 1626564 h 2752820"/>
                    <a:gd name="connsiteX68" fmla="*/ 531822 w 1206591"/>
                    <a:gd name="connsiteY68" fmla="*/ 1627420 h 2752820"/>
                    <a:gd name="connsiteX69" fmla="*/ 532461 w 1206591"/>
                    <a:gd name="connsiteY69" fmla="*/ 1563126 h 2752820"/>
                    <a:gd name="connsiteX70" fmla="*/ 473315 w 1206591"/>
                    <a:gd name="connsiteY70" fmla="*/ 1495321 h 2752820"/>
                    <a:gd name="connsiteX71" fmla="*/ 471341 w 1206591"/>
                    <a:gd name="connsiteY71" fmla="*/ 1476454 h 2752820"/>
                    <a:gd name="connsiteX72" fmla="*/ 495253 w 1206591"/>
                    <a:gd name="connsiteY72" fmla="*/ 1441134 h 2752820"/>
                    <a:gd name="connsiteX73" fmla="*/ 463662 w 1206591"/>
                    <a:gd name="connsiteY73" fmla="*/ 1350750 h 2752820"/>
                    <a:gd name="connsiteX74" fmla="*/ 449841 w 1206591"/>
                    <a:gd name="connsiteY74" fmla="*/ 1348117 h 2752820"/>
                    <a:gd name="connsiteX75" fmla="*/ 437556 w 1206591"/>
                    <a:gd name="connsiteY75" fmla="*/ 1335173 h 2752820"/>
                    <a:gd name="connsiteX76" fmla="*/ 438214 w 1206591"/>
                    <a:gd name="connsiteY76" fmla="*/ 1311042 h 2752820"/>
                    <a:gd name="connsiteX77" fmla="*/ 422638 w 1206591"/>
                    <a:gd name="connsiteY77" fmla="*/ 1304021 h 2752820"/>
                    <a:gd name="connsiteX78" fmla="*/ 406404 w 1206591"/>
                    <a:gd name="connsiteY78" fmla="*/ 1304021 h 2752820"/>
                    <a:gd name="connsiteX79" fmla="*/ 348049 w 1206591"/>
                    <a:gd name="connsiteY79" fmla="*/ 1311041 h 2752820"/>
                    <a:gd name="connsiteX80" fmla="*/ 334447 w 1206591"/>
                    <a:gd name="connsiteY80" fmla="*/ 1296343 h 2752820"/>
                    <a:gd name="connsiteX81" fmla="*/ 338177 w 1206591"/>
                    <a:gd name="connsiteY81" fmla="*/ 1192356 h 2752820"/>
                    <a:gd name="connsiteX82" fmla="*/ 339472 w 1206591"/>
                    <a:gd name="connsiteY82" fmla="*/ 1143444 h 2752820"/>
                    <a:gd name="connsiteX83" fmla="*/ 265987 w 1206591"/>
                    <a:gd name="connsiteY83" fmla="*/ 1103558 h 2752820"/>
                    <a:gd name="connsiteX84" fmla="*/ 0 w 1206591"/>
                    <a:gd name="connsiteY84" fmla="*/ 603296 h 2752820"/>
                    <a:gd name="connsiteX85" fmla="*/ 47410 w 1206591"/>
                    <a:gd name="connsiteY85" fmla="*/ 368466 h 2752820"/>
                    <a:gd name="connsiteX0" fmla="*/ 47410 w 1206591"/>
                    <a:gd name="connsiteY0" fmla="*/ 368466 h 2752820"/>
                    <a:gd name="connsiteX1" fmla="*/ 603296 w 1206591"/>
                    <a:gd name="connsiteY1" fmla="*/ 0 h 2752820"/>
                    <a:gd name="connsiteX2" fmla="*/ 838125 w 1206591"/>
                    <a:gd name="connsiteY2" fmla="*/ 47410 h 2752820"/>
                    <a:gd name="connsiteX3" fmla="*/ 888365 w 1206591"/>
                    <a:gd name="connsiteY3" fmla="*/ 66990 h 2752820"/>
                    <a:gd name="connsiteX4" fmla="*/ 665356 w 1206591"/>
                    <a:gd name="connsiteY4" fmla="*/ 176012 h 2752820"/>
                    <a:gd name="connsiteX5" fmla="*/ 603296 w 1206591"/>
                    <a:gd name="connsiteY5" fmla="*/ 163483 h 2752820"/>
                    <a:gd name="connsiteX6" fmla="*/ 443859 w 1206591"/>
                    <a:gd name="connsiteY6" fmla="*/ 322919 h 2752820"/>
                    <a:gd name="connsiteX7" fmla="*/ 603296 w 1206591"/>
                    <a:gd name="connsiteY7" fmla="*/ 482356 h 2752820"/>
                    <a:gd name="connsiteX8" fmla="*/ 762733 w 1206591"/>
                    <a:gd name="connsiteY8" fmla="*/ 322919 h 2752820"/>
                    <a:gd name="connsiteX9" fmla="*/ 753492 w 1206591"/>
                    <a:gd name="connsiteY9" fmla="*/ 277148 h 2752820"/>
                    <a:gd name="connsiteX10" fmla="*/ 785562 w 1206591"/>
                    <a:gd name="connsiteY10" fmla="*/ 266006 h 2752820"/>
                    <a:gd name="connsiteX11" fmla="*/ 963332 w 1206591"/>
                    <a:gd name="connsiteY11" fmla="*/ 139490 h 2752820"/>
                    <a:gd name="connsiteX12" fmla="*/ 972122 w 1206591"/>
                    <a:gd name="connsiteY12" fmla="*/ 129039 h 2752820"/>
                    <a:gd name="connsiteX13" fmla="*/ 1029890 w 1206591"/>
                    <a:gd name="connsiteY13" fmla="*/ 176701 h 2752820"/>
                    <a:gd name="connsiteX14" fmla="*/ 1206591 w 1206591"/>
                    <a:gd name="connsiteY14" fmla="*/ 603295 h 2752820"/>
                    <a:gd name="connsiteX15" fmla="*/ 940604 w 1206591"/>
                    <a:gd name="connsiteY15" fmla="*/ 1103558 h 2752820"/>
                    <a:gd name="connsiteX16" fmla="*/ 857670 w 1206591"/>
                    <a:gd name="connsiteY16" fmla="*/ 1148573 h 2752820"/>
                    <a:gd name="connsiteX17" fmla="*/ 857670 w 1206591"/>
                    <a:gd name="connsiteY17" fmla="*/ 2588272 h 2752820"/>
                    <a:gd name="connsiteX18" fmla="*/ 858547 w 1206591"/>
                    <a:gd name="connsiteY18" fmla="*/ 2599022 h 2752820"/>
                    <a:gd name="connsiteX19" fmla="*/ 853940 w 1206591"/>
                    <a:gd name="connsiteY19" fmla="*/ 2605603 h 2752820"/>
                    <a:gd name="connsiteX20" fmla="*/ 792294 w 1206591"/>
                    <a:gd name="connsiteY20" fmla="*/ 2666372 h 2752820"/>
                    <a:gd name="connsiteX21" fmla="*/ 755438 w 1206591"/>
                    <a:gd name="connsiteY21" fmla="*/ 2700595 h 2752820"/>
                    <a:gd name="connsiteX22" fmla="*/ 754564 w 1206591"/>
                    <a:gd name="connsiteY22" fmla="*/ 2698017 h 2752820"/>
                    <a:gd name="connsiteX23" fmla="*/ 754561 w 1206591"/>
                    <a:gd name="connsiteY23" fmla="*/ 2698182 h 2752820"/>
                    <a:gd name="connsiteX24" fmla="*/ 753684 w 1206591"/>
                    <a:gd name="connsiteY24" fmla="*/ 2702350 h 2752820"/>
                    <a:gd name="connsiteX25" fmla="*/ 710465 w 1206591"/>
                    <a:gd name="connsiteY25" fmla="*/ 2745349 h 2752820"/>
                    <a:gd name="connsiteX26" fmla="*/ 691819 w 1206591"/>
                    <a:gd name="connsiteY26" fmla="*/ 2752808 h 2752820"/>
                    <a:gd name="connsiteX27" fmla="*/ 657156 w 1206591"/>
                    <a:gd name="connsiteY27" fmla="*/ 2751930 h 2752820"/>
                    <a:gd name="connsiteX28" fmla="*/ 657149 w 1206591"/>
                    <a:gd name="connsiteY28" fmla="*/ 2747739 h 2752820"/>
                    <a:gd name="connsiteX29" fmla="*/ 655130 w 1206591"/>
                    <a:gd name="connsiteY29" fmla="*/ 2750014 h 2752820"/>
                    <a:gd name="connsiteX30" fmla="*/ 650136 w 1206591"/>
                    <a:gd name="connsiteY30" fmla="*/ 2750394 h 2752820"/>
                    <a:gd name="connsiteX31" fmla="*/ 636754 w 1206591"/>
                    <a:gd name="connsiteY31" fmla="*/ 2739645 h 2752820"/>
                    <a:gd name="connsiteX32" fmla="*/ 464979 w 1206591"/>
                    <a:gd name="connsiteY32" fmla="*/ 2536499 h 2752820"/>
                    <a:gd name="connsiteX33" fmla="*/ 466076 w 1206591"/>
                    <a:gd name="connsiteY33" fmla="*/ 2504909 h 2752820"/>
                    <a:gd name="connsiteX34" fmla="*/ 512365 w 1206591"/>
                    <a:gd name="connsiteY34" fmla="*/ 2450064 h 2752820"/>
                    <a:gd name="connsiteX35" fmla="*/ 513461 w 1206591"/>
                    <a:gd name="connsiteY35" fmla="*/ 2414304 h 2752820"/>
                    <a:gd name="connsiteX36" fmla="*/ 542639 w 1206591"/>
                    <a:gd name="connsiteY36" fmla="*/ 2356607 h 2752820"/>
                    <a:gd name="connsiteX37" fmla="*/ 640702 w 1206591"/>
                    <a:gd name="connsiteY37" fmla="*/ 2281579 h 2752820"/>
                    <a:gd name="connsiteX38" fmla="*/ 657156 w 1206591"/>
                    <a:gd name="connsiteY38" fmla="*/ 2261176 h 2752820"/>
                    <a:gd name="connsiteX39" fmla="*/ 659999 w 1206591"/>
                    <a:gd name="connsiteY39" fmla="*/ 2263633 h 2752820"/>
                    <a:gd name="connsiteX40" fmla="*/ 660008 w 1206591"/>
                    <a:gd name="connsiteY40" fmla="*/ 2261397 h 2752820"/>
                    <a:gd name="connsiteX41" fmla="*/ 661105 w 1206591"/>
                    <a:gd name="connsiteY41" fmla="*/ 2256131 h 2752820"/>
                    <a:gd name="connsiteX42" fmla="*/ 679094 w 1206591"/>
                    <a:gd name="connsiteY42" fmla="*/ 2199970 h 2752820"/>
                    <a:gd name="connsiteX43" fmla="*/ 680850 w 1206591"/>
                    <a:gd name="connsiteY43" fmla="*/ 2198873 h 2752820"/>
                    <a:gd name="connsiteX44" fmla="*/ 678655 w 1206591"/>
                    <a:gd name="connsiteY44" fmla="*/ 2173205 h 2752820"/>
                    <a:gd name="connsiteX45" fmla="*/ 663080 w 1206591"/>
                    <a:gd name="connsiteY45" fmla="*/ 2157849 h 2752820"/>
                    <a:gd name="connsiteX46" fmla="*/ 663299 w 1206591"/>
                    <a:gd name="connsiteY46" fmla="*/ 2156313 h 2752820"/>
                    <a:gd name="connsiteX47" fmla="*/ 663807 w 1206591"/>
                    <a:gd name="connsiteY47" fmla="*/ 2151829 h 2752820"/>
                    <a:gd name="connsiteX48" fmla="*/ 661325 w 1206591"/>
                    <a:gd name="connsiteY48" fmla="*/ 2155874 h 2752820"/>
                    <a:gd name="connsiteX49" fmla="*/ 582567 w 1206591"/>
                    <a:gd name="connsiteY49" fmla="*/ 2089402 h 2752820"/>
                    <a:gd name="connsiteX50" fmla="*/ 580320 w 1206591"/>
                    <a:gd name="connsiteY50" fmla="*/ 2084265 h 2752820"/>
                    <a:gd name="connsiteX51" fmla="*/ 577741 w 1206591"/>
                    <a:gd name="connsiteY51" fmla="*/ 2085892 h 2752820"/>
                    <a:gd name="connsiteX52" fmla="*/ 573792 w 1206591"/>
                    <a:gd name="connsiteY52" fmla="*/ 2083259 h 2752820"/>
                    <a:gd name="connsiteX53" fmla="*/ 559971 w 1206591"/>
                    <a:gd name="connsiteY53" fmla="*/ 2070316 h 2752820"/>
                    <a:gd name="connsiteX54" fmla="*/ 575766 w 1206591"/>
                    <a:gd name="connsiteY54" fmla="*/ 2039603 h 2752820"/>
                    <a:gd name="connsiteX55" fmla="*/ 581909 w 1206591"/>
                    <a:gd name="connsiteY55" fmla="*/ 2023588 h 2752820"/>
                    <a:gd name="connsiteX56" fmla="*/ 575985 w 1206591"/>
                    <a:gd name="connsiteY56" fmla="*/ 1975544 h 2752820"/>
                    <a:gd name="connsiteX57" fmla="*/ 527502 w 1206591"/>
                    <a:gd name="connsiteY57" fmla="*/ 1912143 h 2752820"/>
                    <a:gd name="connsiteX58" fmla="*/ 527502 w 1206591"/>
                    <a:gd name="connsiteY58" fmla="*/ 1883623 h 2752820"/>
                    <a:gd name="connsiteX59" fmla="*/ 562164 w 1206591"/>
                    <a:gd name="connsiteY59" fmla="*/ 1814738 h 2752820"/>
                    <a:gd name="connsiteX60" fmla="*/ 543736 w 1206591"/>
                    <a:gd name="connsiteY60" fmla="*/ 1755725 h 2752820"/>
                    <a:gd name="connsiteX61" fmla="*/ 532109 w 1206591"/>
                    <a:gd name="connsiteY61" fmla="*/ 1738613 h 2752820"/>
                    <a:gd name="connsiteX62" fmla="*/ 534084 w 1206591"/>
                    <a:gd name="connsiteY62" fmla="*/ 1736639 h 2752820"/>
                    <a:gd name="connsiteX63" fmla="*/ 534303 w 1206591"/>
                    <a:gd name="connsiteY63" fmla="*/ 1736200 h 2752820"/>
                    <a:gd name="connsiteX64" fmla="*/ 532109 w 1206591"/>
                    <a:gd name="connsiteY64" fmla="*/ 1735103 h 2752820"/>
                    <a:gd name="connsiteX65" fmla="*/ 501616 w 1206591"/>
                    <a:gd name="connsiteY65" fmla="*/ 1709874 h 2752820"/>
                    <a:gd name="connsiteX66" fmla="*/ 497008 w 1206591"/>
                    <a:gd name="connsiteY66" fmla="*/ 1687937 h 2752820"/>
                    <a:gd name="connsiteX67" fmla="*/ 531808 w 1206591"/>
                    <a:gd name="connsiteY67" fmla="*/ 1626564 h 2752820"/>
                    <a:gd name="connsiteX68" fmla="*/ 531822 w 1206591"/>
                    <a:gd name="connsiteY68" fmla="*/ 1627420 h 2752820"/>
                    <a:gd name="connsiteX69" fmla="*/ 532461 w 1206591"/>
                    <a:gd name="connsiteY69" fmla="*/ 1563126 h 2752820"/>
                    <a:gd name="connsiteX70" fmla="*/ 473315 w 1206591"/>
                    <a:gd name="connsiteY70" fmla="*/ 1495321 h 2752820"/>
                    <a:gd name="connsiteX71" fmla="*/ 471341 w 1206591"/>
                    <a:gd name="connsiteY71" fmla="*/ 1476454 h 2752820"/>
                    <a:gd name="connsiteX72" fmla="*/ 495253 w 1206591"/>
                    <a:gd name="connsiteY72" fmla="*/ 1441134 h 2752820"/>
                    <a:gd name="connsiteX73" fmla="*/ 463662 w 1206591"/>
                    <a:gd name="connsiteY73" fmla="*/ 1350750 h 2752820"/>
                    <a:gd name="connsiteX74" fmla="*/ 449841 w 1206591"/>
                    <a:gd name="connsiteY74" fmla="*/ 1348117 h 2752820"/>
                    <a:gd name="connsiteX75" fmla="*/ 437556 w 1206591"/>
                    <a:gd name="connsiteY75" fmla="*/ 1335173 h 2752820"/>
                    <a:gd name="connsiteX76" fmla="*/ 438214 w 1206591"/>
                    <a:gd name="connsiteY76" fmla="*/ 1311042 h 2752820"/>
                    <a:gd name="connsiteX77" fmla="*/ 422638 w 1206591"/>
                    <a:gd name="connsiteY77" fmla="*/ 1304021 h 2752820"/>
                    <a:gd name="connsiteX78" fmla="*/ 406404 w 1206591"/>
                    <a:gd name="connsiteY78" fmla="*/ 1304021 h 2752820"/>
                    <a:gd name="connsiteX79" fmla="*/ 348049 w 1206591"/>
                    <a:gd name="connsiteY79" fmla="*/ 1311041 h 2752820"/>
                    <a:gd name="connsiteX80" fmla="*/ 334447 w 1206591"/>
                    <a:gd name="connsiteY80" fmla="*/ 1296343 h 2752820"/>
                    <a:gd name="connsiteX81" fmla="*/ 338177 w 1206591"/>
                    <a:gd name="connsiteY81" fmla="*/ 1192356 h 2752820"/>
                    <a:gd name="connsiteX82" fmla="*/ 339472 w 1206591"/>
                    <a:gd name="connsiteY82" fmla="*/ 1143444 h 2752820"/>
                    <a:gd name="connsiteX83" fmla="*/ 265987 w 1206591"/>
                    <a:gd name="connsiteY83" fmla="*/ 1103558 h 2752820"/>
                    <a:gd name="connsiteX84" fmla="*/ 0 w 1206591"/>
                    <a:gd name="connsiteY84" fmla="*/ 603296 h 2752820"/>
                    <a:gd name="connsiteX85" fmla="*/ 47410 w 1206591"/>
                    <a:gd name="connsiteY85" fmla="*/ 368466 h 2752820"/>
                    <a:gd name="connsiteX0" fmla="*/ 47410 w 1206591"/>
                    <a:gd name="connsiteY0" fmla="*/ 368466 h 2752820"/>
                    <a:gd name="connsiteX1" fmla="*/ 603296 w 1206591"/>
                    <a:gd name="connsiteY1" fmla="*/ 0 h 2752820"/>
                    <a:gd name="connsiteX2" fmla="*/ 838125 w 1206591"/>
                    <a:gd name="connsiteY2" fmla="*/ 47410 h 2752820"/>
                    <a:gd name="connsiteX3" fmla="*/ 877680 w 1206591"/>
                    <a:gd name="connsiteY3" fmla="*/ 72242 h 2752820"/>
                    <a:gd name="connsiteX4" fmla="*/ 665356 w 1206591"/>
                    <a:gd name="connsiteY4" fmla="*/ 176012 h 2752820"/>
                    <a:gd name="connsiteX5" fmla="*/ 603296 w 1206591"/>
                    <a:gd name="connsiteY5" fmla="*/ 163483 h 2752820"/>
                    <a:gd name="connsiteX6" fmla="*/ 443859 w 1206591"/>
                    <a:gd name="connsiteY6" fmla="*/ 322919 h 2752820"/>
                    <a:gd name="connsiteX7" fmla="*/ 603296 w 1206591"/>
                    <a:gd name="connsiteY7" fmla="*/ 482356 h 2752820"/>
                    <a:gd name="connsiteX8" fmla="*/ 762733 w 1206591"/>
                    <a:gd name="connsiteY8" fmla="*/ 322919 h 2752820"/>
                    <a:gd name="connsiteX9" fmla="*/ 753492 w 1206591"/>
                    <a:gd name="connsiteY9" fmla="*/ 277148 h 2752820"/>
                    <a:gd name="connsiteX10" fmla="*/ 785562 w 1206591"/>
                    <a:gd name="connsiteY10" fmla="*/ 266006 h 2752820"/>
                    <a:gd name="connsiteX11" fmla="*/ 963332 w 1206591"/>
                    <a:gd name="connsiteY11" fmla="*/ 139490 h 2752820"/>
                    <a:gd name="connsiteX12" fmla="*/ 972122 w 1206591"/>
                    <a:gd name="connsiteY12" fmla="*/ 129039 h 2752820"/>
                    <a:gd name="connsiteX13" fmla="*/ 1029890 w 1206591"/>
                    <a:gd name="connsiteY13" fmla="*/ 176701 h 2752820"/>
                    <a:gd name="connsiteX14" fmla="*/ 1206591 w 1206591"/>
                    <a:gd name="connsiteY14" fmla="*/ 603295 h 2752820"/>
                    <a:gd name="connsiteX15" fmla="*/ 940604 w 1206591"/>
                    <a:gd name="connsiteY15" fmla="*/ 1103558 h 2752820"/>
                    <a:gd name="connsiteX16" fmla="*/ 857670 w 1206591"/>
                    <a:gd name="connsiteY16" fmla="*/ 1148573 h 2752820"/>
                    <a:gd name="connsiteX17" fmla="*/ 857670 w 1206591"/>
                    <a:gd name="connsiteY17" fmla="*/ 2588272 h 2752820"/>
                    <a:gd name="connsiteX18" fmla="*/ 858547 w 1206591"/>
                    <a:gd name="connsiteY18" fmla="*/ 2599022 h 2752820"/>
                    <a:gd name="connsiteX19" fmla="*/ 853940 w 1206591"/>
                    <a:gd name="connsiteY19" fmla="*/ 2605603 h 2752820"/>
                    <a:gd name="connsiteX20" fmla="*/ 792294 w 1206591"/>
                    <a:gd name="connsiteY20" fmla="*/ 2666372 h 2752820"/>
                    <a:gd name="connsiteX21" fmla="*/ 755438 w 1206591"/>
                    <a:gd name="connsiteY21" fmla="*/ 2700595 h 2752820"/>
                    <a:gd name="connsiteX22" fmla="*/ 754564 w 1206591"/>
                    <a:gd name="connsiteY22" fmla="*/ 2698017 h 2752820"/>
                    <a:gd name="connsiteX23" fmla="*/ 754561 w 1206591"/>
                    <a:gd name="connsiteY23" fmla="*/ 2698182 h 2752820"/>
                    <a:gd name="connsiteX24" fmla="*/ 753684 w 1206591"/>
                    <a:gd name="connsiteY24" fmla="*/ 2702350 h 2752820"/>
                    <a:gd name="connsiteX25" fmla="*/ 710465 w 1206591"/>
                    <a:gd name="connsiteY25" fmla="*/ 2745349 h 2752820"/>
                    <a:gd name="connsiteX26" fmla="*/ 691819 w 1206591"/>
                    <a:gd name="connsiteY26" fmla="*/ 2752808 h 2752820"/>
                    <a:gd name="connsiteX27" fmla="*/ 657156 w 1206591"/>
                    <a:gd name="connsiteY27" fmla="*/ 2751930 h 2752820"/>
                    <a:gd name="connsiteX28" fmla="*/ 657149 w 1206591"/>
                    <a:gd name="connsiteY28" fmla="*/ 2747739 h 2752820"/>
                    <a:gd name="connsiteX29" fmla="*/ 655130 w 1206591"/>
                    <a:gd name="connsiteY29" fmla="*/ 2750014 h 2752820"/>
                    <a:gd name="connsiteX30" fmla="*/ 650136 w 1206591"/>
                    <a:gd name="connsiteY30" fmla="*/ 2750394 h 2752820"/>
                    <a:gd name="connsiteX31" fmla="*/ 636754 w 1206591"/>
                    <a:gd name="connsiteY31" fmla="*/ 2739645 h 2752820"/>
                    <a:gd name="connsiteX32" fmla="*/ 464979 w 1206591"/>
                    <a:gd name="connsiteY32" fmla="*/ 2536499 h 2752820"/>
                    <a:gd name="connsiteX33" fmla="*/ 466076 w 1206591"/>
                    <a:gd name="connsiteY33" fmla="*/ 2504909 h 2752820"/>
                    <a:gd name="connsiteX34" fmla="*/ 512365 w 1206591"/>
                    <a:gd name="connsiteY34" fmla="*/ 2450064 h 2752820"/>
                    <a:gd name="connsiteX35" fmla="*/ 513461 w 1206591"/>
                    <a:gd name="connsiteY35" fmla="*/ 2414304 h 2752820"/>
                    <a:gd name="connsiteX36" fmla="*/ 542639 w 1206591"/>
                    <a:gd name="connsiteY36" fmla="*/ 2356607 h 2752820"/>
                    <a:gd name="connsiteX37" fmla="*/ 640702 w 1206591"/>
                    <a:gd name="connsiteY37" fmla="*/ 2281579 h 2752820"/>
                    <a:gd name="connsiteX38" fmla="*/ 657156 w 1206591"/>
                    <a:gd name="connsiteY38" fmla="*/ 2261176 h 2752820"/>
                    <a:gd name="connsiteX39" fmla="*/ 659999 w 1206591"/>
                    <a:gd name="connsiteY39" fmla="*/ 2263633 h 2752820"/>
                    <a:gd name="connsiteX40" fmla="*/ 660008 w 1206591"/>
                    <a:gd name="connsiteY40" fmla="*/ 2261397 h 2752820"/>
                    <a:gd name="connsiteX41" fmla="*/ 661105 w 1206591"/>
                    <a:gd name="connsiteY41" fmla="*/ 2256131 h 2752820"/>
                    <a:gd name="connsiteX42" fmla="*/ 679094 w 1206591"/>
                    <a:gd name="connsiteY42" fmla="*/ 2199970 h 2752820"/>
                    <a:gd name="connsiteX43" fmla="*/ 680850 w 1206591"/>
                    <a:gd name="connsiteY43" fmla="*/ 2198873 h 2752820"/>
                    <a:gd name="connsiteX44" fmla="*/ 678655 w 1206591"/>
                    <a:gd name="connsiteY44" fmla="*/ 2173205 h 2752820"/>
                    <a:gd name="connsiteX45" fmla="*/ 663080 w 1206591"/>
                    <a:gd name="connsiteY45" fmla="*/ 2157849 h 2752820"/>
                    <a:gd name="connsiteX46" fmla="*/ 663299 w 1206591"/>
                    <a:gd name="connsiteY46" fmla="*/ 2156313 h 2752820"/>
                    <a:gd name="connsiteX47" fmla="*/ 663807 w 1206591"/>
                    <a:gd name="connsiteY47" fmla="*/ 2151829 h 2752820"/>
                    <a:gd name="connsiteX48" fmla="*/ 661325 w 1206591"/>
                    <a:gd name="connsiteY48" fmla="*/ 2155874 h 2752820"/>
                    <a:gd name="connsiteX49" fmla="*/ 582567 w 1206591"/>
                    <a:gd name="connsiteY49" fmla="*/ 2089402 h 2752820"/>
                    <a:gd name="connsiteX50" fmla="*/ 580320 w 1206591"/>
                    <a:gd name="connsiteY50" fmla="*/ 2084265 h 2752820"/>
                    <a:gd name="connsiteX51" fmla="*/ 577741 w 1206591"/>
                    <a:gd name="connsiteY51" fmla="*/ 2085892 h 2752820"/>
                    <a:gd name="connsiteX52" fmla="*/ 573792 w 1206591"/>
                    <a:gd name="connsiteY52" fmla="*/ 2083259 h 2752820"/>
                    <a:gd name="connsiteX53" fmla="*/ 559971 w 1206591"/>
                    <a:gd name="connsiteY53" fmla="*/ 2070316 h 2752820"/>
                    <a:gd name="connsiteX54" fmla="*/ 575766 w 1206591"/>
                    <a:gd name="connsiteY54" fmla="*/ 2039603 h 2752820"/>
                    <a:gd name="connsiteX55" fmla="*/ 581909 w 1206591"/>
                    <a:gd name="connsiteY55" fmla="*/ 2023588 h 2752820"/>
                    <a:gd name="connsiteX56" fmla="*/ 575985 w 1206591"/>
                    <a:gd name="connsiteY56" fmla="*/ 1975544 h 2752820"/>
                    <a:gd name="connsiteX57" fmla="*/ 527502 w 1206591"/>
                    <a:gd name="connsiteY57" fmla="*/ 1912143 h 2752820"/>
                    <a:gd name="connsiteX58" fmla="*/ 527502 w 1206591"/>
                    <a:gd name="connsiteY58" fmla="*/ 1883623 h 2752820"/>
                    <a:gd name="connsiteX59" fmla="*/ 562164 w 1206591"/>
                    <a:gd name="connsiteY59" fmla="*/ 1814738 h 2752820"/>
                    <a:gd name="connsiteX60" fmla="*/ 543736 w 1206591"/>
                    <a:gd name="connsiteY60" fmla="*/ 1755725 h 2752820"/>
                    <a:gd name="connsiteX61" fmla="*/ 532109 w 1206591"/>
                    <a:gd name="connsiteY61" fmla="*/ 1738613 h 2752820"/>
                    <a:gd name="connsiteX62" fmla="*/ 534084 w 1206591"/>
                    <a:gd name="connsiteY62" fmla="*/ 1736639 h 2752820"/>
                    <a:gd name="connsiteX63" fmla="*/ 534303 w 1206591"/>
                    <a:gd name="connsiteY63" fmla="*/ 1736200 h 2752820"/>
                    <a:gd name="connsiteX64" fmla="*/ 532109 w 1206591"/>
                    <a:gd name="connsiteY64" fmla="*/ 1735103 h 2752820"/>
                    <a:gd name="connsiteX65" fmla="*/ 501616 w 1206591"/>
                    <a:gd name="connsiteY65" fmla="*/ 1709874 h 2752820"/>
                    <a:gd name="connsiteX66" fmla="*/ 497008 w 1206591"/>
                    <a:gd name="connsiteY66" fmla="*/ 1687937 h 2752820"/>
                    <a:gd name="connsiteX67" fmla="*/ 531808 w 1206591"/>
                    <a:gd name="connsiteY67" fmla="*/ 1626564 h 2752820"/>
                    <a:gd name="connsiteX68" fmla="*/ 531822 w 1206591"/>
                    <a:gd name="connsiteY68" fmla="*/ 1627420 h 2752820"/>
                    <a:gd name="connsiteX69" fmla="*/ 532461 w 1206591"/>
                    <a:gd name="connsiteY69" fmla="*/ 1563126 h 2752820"/>
                    <a:gd name="connsiteX70" fmla="*/ 473315 w 1206591"/>
                    <a:gd name="connsiteY70" fmla="*/ 1495321 h 2752820"/>
                    <a:gd name="connsiteX71" fmla="*/ 471341 w 1206591"/>
                    <a:gd name="connsiteY71" fmla="*/ 1476454 h 2752820"/>
                    <a:gd name="connsiteX72" fmla="*/ 495253 w 1206591"/>
                    <a:gd name="connsiteY72" fmla="*/ 1441134 h 2752820"/>
                    <a:gd name="connsiteX73" fmla="*/ 463662 w 1206591"/>
                    <a:gd name="connsiteY73" fmla="*/ 1350750 h 2752820"/>
                    <a:gd name="connsiteX74" fmla="*/ 449841 w 1206591"/>
                    <a:gd name="connsiteY74" fmla="*/ 1348117 h 2752820"/>
                    <a:gd name="connsiteX75" fmla="*/ 437556 w 1206591"/>
                    <a:gd name="connsiteY75" fmla="*/ 1335173 h 2752820"/>
                    <a:gd name="connsiteX76" fmla="*/ 438214 w 1206591"/>
                    <a:gd name="connsiteY76" fmla="*/ 1311042 h 2752820"/>
                    <a:gd name="connsiteX77" fmla="*/ 422638 w 1206591"/>
                    <a:gd name="connsiteY77" fmla="*/ 1304021 h 2752820"/>
                    <a:gd name="connsiteX78" fmla="*/ 406404 w 1206591"/>
                    <a:gd name="connsiteY78" fmla="*/ 1304021 h 2752820"/>
                    <a:gd name="connsiteX79" fmla="*/ 348049 w 1206591"/>
                    <a:gd name="connsiteY79" fmla="*/ 1311041 h 2752820"/>
                    <a:gd name="connsiteX80" fmla="*/ 334447 w 1206591"/>
                    <a:gd name="connsiteY80" fmla="*/ 1296343 h 2752820"/>
                    <a:gd name="connsiteX81" fmla="*/ 338177 w 1206591"/>
                    <a:gd name="connsiteY81" fmla="*/ 1192356 h 2752820"/>
                    <a:gd name="connsiteX82" fmla="*/ 339472 w 1206591"/>
                    <a:gd name="connsiteY82" fmla="*/ 1143444 h 2752820"/>
                    <a:gd name="connsiteX83" fmla="*/ 265987 w 1206591"/>
                    <a:gd name="connsiteY83" fmla="*/ 1103558 h 2752820"/>
                    <a:gd name="connsiteX84" fmla="*/ 0 w 1206591"/>
                    <a:gd name="connsiteY84" fmla="*/ 603296 h 2752820"/>
                    <a:gd name="connsiteX85" fmla="*/ 47410 w 1206591"/>
                    <a:gd name="connsiteY85" fmla="*/ 368466 h 2752820"/>
                    <a:gd name="connsiteX0" fmla="*/ 47410 w 1206591"/>
                    <a:gd name="connsiteY0" fmla="*/ 368466 h 2752820"/>
                    <a:gd name="connsiteX1" fmla="*/ 603296 w 1206591"/>
                    <a:gd name="connsiteY1" fmla="*/ 0 h 2752820"/>
                    <a:gd name="connsiteX2" fmla="*/ 838125 w 1206591"/>
                    <a:gd name="connsiteY2" fmla="*/ 47410 h 2752820"/>
                    <a:gd name="connsiteX3" fmla="*/ 877680 w 1206591"/>
                    <a:gd name="connsiteY3" fmla="*/ 72242 h 2752820"/>
                    <a:gd name="connsiteX4" fmla="*/ 665356 w 1206591"/>
                    <a:gd name="connsiteY4" fmla="*/ 176012 h 2752820"/>
                    <a:gd name="connsiteX5" fmla="*/ 603296 w 1206591"/>
                    <a:gd name="connsiteY5" fmla="*/ 163483 h 2752820"/>
                    <a:gd name="connsiteX6" fmla="*/ 443859 w 1206591"/>
                    <a:gd name="connsiteY6" fmla="*/ 322919 h 2752820"/>
                    <a:gd name="connsiteX7" fmla="*/ 603296 w 1206591"/>
                    <a:gd name="connsiteY7" fmla="*/ 482356 h 2752820"/>
                    <a:gd name="connsiteX8" fmla="*/ 762733 w 1206591"/>
                    <a:gd name="connsiteY8" fmla="*/ 322919 h 2752820"/>
                    <a:gd name="connsiteX9" fmla="*/ 753492 w 1206591"/>
                    <a:gd name="connsiteY9" fmla="*/ 277148 h 2752820"/>
                    <a:gd name="connsiteX10" fmla="*/ 785562 w 1206591"/>
                    <a:gd name="connsiteY10" fmla="*/ 266006 h 2752820"/>
                    <a:gd name="connsiteX11" fmla="*/ 941063 w 1206591"/>
                    <a:gd name="connsiteY11" fmla="*/ 125493 h 2752820"/>
                    <a:gd name="connsiteX12" fmla="*/ 972122 w 1206591"/>
                    <a:gd name="connsiteY12" fmla="*/ 129039 h 2752820"/>
                    <a:gd name="connsiteX13" fmla="*/ 1029890 w 1206591"/>
                    <a:gd name="connsiteY13" fmla="*/ 176701 h 2752820"/>
                    <a:gd name="connsiteX14" fmla="*/ 1206591 w 1206591"/>
                    <a:gd name="connsiteY14" fmla="*/ 603295 h 2752820"/>
                    <a:gd name="connsiteX15" fmla="*/ 940604 w 1206591"/>
                    <a:gd name="connsiteY15" fmla="*/ 1103558 h 2752820"/>
                    <a:gd name="connsiteX16" fmla="*/ 857670 w 1206591"/>
                    <a:gd name="connsiteY16" fmla="*/ 1148573 h 2752820"/>
                    <a:gd name="connsiteX17" fmla="*/ 857670 w 1206591"/>
                    <a:gd name="connsiteY17" fmla="*/ 2588272 h 2752820"/>
                    <a:gd name="connsiteX18" fmla="*/ 858547 w 1206591"/>
                    <a:gd name="connsiteY18" fmla="*/ 2599022 h 2752820"/>
                    <a:gd name="connsiteX19" fmla="*/ 853940 w 1206591"/>
                    <a:gd name="connsiteY19" fmla="*/ 2605603 h 2752820"/>
                    <a:gd name="connsiteX20" fmla="*/ 792294 w 1206591"/>
                    <a:gd name="connsiteY20" fmla="*/ 2666372 h 2752820"/>
                    <a:gd name="connsiteX21" fmla="*/ 755438 w 1206591"/>
                    <a:gd name="connsiteY21" fmla="*/ 2700595 h 2752820"/>
                    <a:gd name="connsiteX22" fmla="*/ 754564 w 1206591"/>
                    <a:gd name="connsiteY22" fmla="*/ 2698017 h 2752820"/>
                    <a:gd name="connsiteX23" fmla="*/ 754561 w 1206591"/>
                    <a:gd name="connsiteY23" fmla="*/ 2698182 h 2752820"/>
                    <a:gd name="connsiteX24" fmla="*/ 753684 w 1206591"/>
                    <a:gd name="connsiteY24" fmla="*/ 2702350 h 2752820"/>
                    <a:gd name="connsiteX25" fmla="*/ 710465 w 1206591"/>
                    <a:gd name="connsiteY25" fmla="*/ 2745349 h 2752820"/>
                    <a:gd name="connsiteX26" fmla="*/ 691819 w 1206591"/>
                    <a:gd name="connsiteY26" fmla="*/ 2752808 h 2752820"/>
                    <a:gd name="connsiteX27" fmla="*/ 657156 w 1206591"/>
                    <a:gd name="connsiteY27" fmla="*/ 2751930 h 2752820"/>
                    <a:gd name="connsiteX28" fmla="*/ 657149 w 1206591"/>
                    <a:gd name="connsiteY28" fmla="*/ 2747739 h 2752820"/>
                    <a:gd name="connsiteX29" fmla="*/ 655130 w 1206591"/>
                    <a:gd name="connsiteY29" fmla="*/ 2750014 h 2752820"/>
                    <a:gd name="connsiteX30" fmla="*/ 650136 w 1206591"/>
                    <a:gd name="connsiteY30" fmla="*/ 2750394 h 2752820"/>
                    <a:gd name="connsiteX31" fmla="*/ 636754 w 1206591"/>
                    <a:gd name="connsiteY31" fmla="*/ 2739645 h 2752820"/>
                    <a:gd name="connsiteX32" fmla="*/ 464979 w 1206591"/>
                    <a:gd name="connsiteY32" fmla="*/ 2536499 h 2752820"/>
                    <a:gd name="connsiteX33" fmla="*/ 466076 w 1206591"/>
                    <a:gd name="connsiteY33" fmla="*/ 2504909 h 2752820"/>
                    <a:gd name="connsiteX34" fmla="*/ 512365 w 1206591"/>
                    <a:gd name="connsiteY34" fmla="*/ 2450064 h 2752820"/>
                    <a:gd name="connsiteX35" fmla="*/ 513461 w 1206591"/>
                    <a:gd name="connsiteY35" fmla="*/ 2414304 h 2752820"/>
                    <a:gd name="connsiteX36" fmla="*/ 542639 w 1206591"/>
                    <a:gd name="connsiteY36" fmla="*/ 2356607 h 2752820"/>
                    <a:gd name="connsiteX37" fmla="*/ 640702 w 1206591"/>
                    <a:gd name="connsiteY37" fmla="*/ 2281579 h 2752820"/>
                    <a:gd name="connsiteX38" fmla="*/ 657156 w 1206591"/>
                    <a:gd name="connsiteY38" fmla="*/ 2261176 h 2752820"/>
                    <a:gd name="connsiteX39" fmla="*/ 659999 w 1206591"/>
                    <a:gd name="connsiteY39" fmla="*/ 2263633 h 2752820"/>
                    <a:gd name="connsiteX40" fmla="*/ 660008 w 1206591"/>
                    <a:gd name="connsiteY40" fmla="*/ 2261397 h 2752820"/>
                    <a:gd name="connsiteX41" fmla="*/ 661105 w 1206591"/>
                    <a:gd name="connsiteY41" fmla="*/ 2256131 h 2752820"/>
                    <a:gd name="connsiteX42" fmla="*/ 679094 w 1206591"/>
                    <a:gd name="connsiteY42" fmla="*/ 2199970 h 2752820"/>
                    <a:gd name="connsiteX43" fmla="*/ 680850 w 1206591"/>
                    <a:gd name="connsiteY43" fmla="*/ 2198873 h 2752820"/>
                    <a:gd name="connsiteX44" fmla="*/ 678655 w 1206591"/>
                    <a:gd name="connsiteY44" fmla="*/ 2173205 h 2752820"/>
                    <a:gd name="connsiteX45" fmla="*/ 663080 w 1206591"/>
                    <a:gd name="connsiteY45" fmla="*/ 2157849 h 2752820"/>
                    <a:gd name="connsiteX46" fmla="*/ 663299 w 1206591"/>
                    <a:gd name="connsiteY46" fmla="*/ 2156313 h 2752820"/>
                    <a:gd name="connsiteX47" fmla="*/ 663807 w 1206591"/>
                    <a:gd name="connsiteY47" fmla="*/ 2151829 h 2752820"/>
                    <a:gd name="connsiteX48" fmla="*/ 661325 w 1206591"/>
                    <a:gd name="connsiteY48" fmla="*/ 2155874 h 2752820"/>
                    <a:gd name="connsiteX49" fmla="*/ 582567 w 1206591"/>
                    <a:gd name="connsiteY49" fmla="*/ 2089402 h 2752820"/>
                    <a:gd name="connsiteX50" fmla="*/ 580320 w 1206591"/>
                    <a:gd name="connsiteY50" fmla="*/ 2084265 h 2752820"/>
                    <a:gd name="connsiteX51" fmla="*/ 577741 w 1206591"/>
                    <a:gd name="connsiteY51" fmla="*/ 2085892 h 2752820"/>
                    <a:gd name="connsiteX52" fmla="*/ 573792 w 1206591"/>
                    <a:gd name="connsiteY52" fmla="*/ 2083259 h 2752820"/>
                    <a:gd name="connsiteX53" fmla="*/ 559971 w 1206591"/>
                    <a:gd name="connsiteY53" fmla="*/ 2070316 h 2752820"/>
                    <a:gd name="connsiteX54" fmla="*/ 575766 w 1206591"/>
                    <a:gd name="connsiteY54" fmla="*/ 2039603 h 2752820"/>
                    <a:gd name="connsiteX55" fmla="*/ 581909 w 1206591"/>
                    <a:gd name="connsiteY55" fmla="*/ 2023588 h 2752820"/>
                    <a:gd name="connsiteX56" fmla="*/ 575985 w 1206591"/>
                    <a:gd name="connsiteY56" fmla="*/ 1975544 h 2752820"/>
                    <a:gd name="connsiteX57" fmla="*/ 527502 w 1206591"/>
                    <a:gd name="connsiteY57" fmla="*/ 1912143 h 2752820"/>
                    <a:gd name="connsiteX58" fmla="*/ 527502 w 1206591"/>
                    <a:gd name="connsiteY58" fmla="*/ 1883623 h 2752820"/>
                    <a:gd name="connsiteX59" fmla="*/ 562164 w 1206591"/>
                    <a:gd name="connsiteY59" fmla="*/ 1814738 h 2752820"/>
                    <a:gd name="connsiteX60" fmla="*/ 543736 w 1206591"/>
                    <a:gd name="connsiteY60" fmla="*/ 1755725 h 2752820"/>
                    <a:gd name="connsiteX61" fmla="*/ 532109 w 1206591"/>
                    <a:gd name="connsiteY61" fmla="*/ 1738613 h 2752820"/>
                    <a:gd name="connsiteX62" fmla="*/ 534084 w 1206591"/>
                    <a:gd name="connsiteY62" fmla="*/ 1736639 h 2752820"/>
                    <a:gd name="connsiteX63" fmla="*/ 534303 w 1206591"/>
                    <a:gd name="connsiteY63" fmla="*/ 1736200 h 2752820"/>
                    <a:gd name="connsiteX64" fmla="*/ 532109 w 1206591"/>
                    <a:gd name="connsiteY64" fmla="*/ 1735103 h 2752820"/>
                    <a:gd name="connsiteX65" fmla="*/ 501616 w 1206591"/>
                    <a:gd name="connsiteY65" fmla="*/ 1709874 h 2752820"/>
                    <a:gd name="connsiteX66" fmla="*/ 497008 w 1206591"/>
                    <a:gd name="connsiteY66" fmla="*/ 1687937 h 2752820"/>
                    <a:gd name="connsiteX67" fmla="*/ 531808 w 1206591"/>
                    <a:gd name="connsiteY67" fmla="*/ 1626564 h 2752820"/>
                    <a:gd name="connsiteX68" fmla="*/ 531822 w 1206591"/>
                    <a:gd name="connsiteY68" fmla="*/ 1627420 h 2752820"/>
                    <a:gd name="connsiteX69" fmla="*/ 532461 w 1206591"/>
                    <a:gd name="connsiteY69" fmla="*/ 1563126 h 2752820"/>
                    <a:gd name="connsiteX70" fmla="*/ 473315 w 1206591"/>
                    <a:gd name="connsiteY70" fmla="*/ 1495321 h 2752820"/>
                    <a:gd name="connsiteX71" fmla="*/ 471341 w 1206591"/>
                    <a:gd name="connsiteY71" fmla="*/ 1476454 h 2752820"/>
                    <a:gd name="connsiteX72" fmla="*/ 495253 w 1206591"/>
                    <a:gd name="connsiteY72" fmla="*/ 1441134 h 2752820"/>
                    <a:gd name="connsiteX73" fmla="*/ 463662 w 1206591"/>
                    <a:gd name="connsiteY73" fmla="*/ 1350750 h 2752820"/>
                    <a:gd name="connsiteX74" fmla="*/ 449841 w 1206591"/>
                    <a:gd name="connsiteY74" fmla="*/ 1348117 h 2752820"/>
                    <a:gd name="connsiteX75" fmla="*/ 437556 w 1206591"/>
                    <a:gd name="connsiteY75" fmla="*/ 1335173 h 2752820"/>
                    <a:gd name="connsiteX76" fmla="*/ 438214 w 1206591"/>
                    <a:gd name="connsiteY76" fmla="*/ 1311042 h 2752820"/>
                    <a:gd name="connsiteX77" fmla="*/ 422638 w 1206591"/>
                    <a:gd name="connsiteY77" fmla="*/ 1304021 h 2752820"/>
                    <a:gd name="connsiteX78" fmla="*/ 406404 w 1206591"/>
                    <a:gd name="connsiteY78" fmla="*/ 1304021 h 2752820"/>
                    <a:gd name="connsiteX79" fmla="*/ 348049 w 1206591"/>
                    <a:gd name="connsiteY79" fmla="*/ 1311041 h 2752820"/>
                    <a:gd name="connsiteX80" fmla="*/ 334447 w 1206591"/>
                    <a:gd name="connsiteY80" fmla="*/ 1296343 h 2752820"/>
                    <a:gd name="connsiteX81" fmla="*/ 338177 w 1206591"/>
                    <a:gd name="connsiteY81" fmla="*/ 1192356 h 2752820"/>
                    <a:gd name="connsiteX82" fmla="*/ 339472 w 1206591"/>
                    <a:gd name="connsiteY82" fmla="*/ 1143444 h 2752820"/>
                    <a:gd name="connsiteX83" fmla="*/ 265987 w 1206591"/>
                    <a:gd name="connsiteY83" fmla="*/ 1103558 h 2752820"/>
                    <a:gd name="connsiteX84" fmla="*/ 0 w 1206591"/>
                    <a:gd name="connsiteY84" fmla="*/ 603296 h 2752820"/>
                    <a:gd name="connsiteX85" fmla="*/ 47410 w 1206591"/>
                    <a:gd name="connsiteY85" fmla="*/ 368466 h 2752820"/>
                    <a:gd name="connsiteX0" fmla="*/ 47410 w 1206591"/>
                    <a:gd name="connsiteY0" fmla="*/ 368466 h 2752820"/>
                    <a:gd name="connsiteX1" fmla="*/ 603296 w 1206591"/>
                    <a:gd name="connsiteY1" fmla="*/ 0 h 2752820"/>
                    <a:gd name="connsiteX2" fmla="*/ 838125 w 1206591"/>
                    <a:gd name="connsiteY2" fmla="*/ 47410 h 2752820"/>
                    <a:gd name="connsiteX3" fmla="*/ 877680 w 1206591"/>
                    <a:gd name="connsiteY3" fmla="*/ 72242 h 2752820"/>
                    <a:gd name="connsiteX4" fmla="*/ 665356 w 1206591"/>
                    <a:gd name="connsiteY4" fmla="*/ 176012 h 2752820"/>
                    <a:gd name="connsiteX5" fmla="*/ 603296 w 1206591"/>
                    <a:gd name="connsiteY5" fmla="*/ 163483 h 2752820"/>
                    <a:gd name="connsiteX6" fmla="*/ 443859 w 1206591"/>
                    <a:gd name="connsiteY6" fmla="*/ 322919 h 2752820"/>
                    <a:gd name="connsiteX7" fmla="*/ 603296 w 1206591"/>
                    <a:gd name="connsiteY7" fmla="*/ 482356 h 2752820"/>
                    <a:gd name="connsiteX8" fmla="*/ 762733 w 1206591"/>
                    <a:gd name="connsiteY8" fmla="*/ 322919 h 2752820"/>
                    <a:gd name="connsiteX9" fmla="*/ 753492 w 1206591"/>
                    <a:gd name="connsiteY9" fmla="*/ 277148 h 2752820"/>
                    <a:gd name="connsiteX10" fmla="*/ 785562 w 1206591"/>
                    <a:gd name="connsiteY10" fmla="*/ 266006 h 2752820"/>
                    <a:gd name="connsiteX11" fmla="*/ 938904 w 1206591"/>
                    <a:gd name="connsiteY11" fmla="*/ 129739 h 2752820"/>
                    <a:gd name="connsiteX12" fmla="*/ 972122 w 1206591"/>
                    <a:gd name="connsiteY12" fmla="*/ 129039 h 2752820"/>
                    <a:gd name="connsiteX13" fmla="*/ 1029890 w 1206591"/>
                    <a:gd name="connsiteY13" fmla="*/ 176701 h 2752820"/>
                    <a:gd name="connsiteX14" fmla="*/ 1206591 w 1206591"/>
                    <a:gd name="connsiteY14" fmla="*/ 603295 h 2752820"/>
                    <a:gd name="connsiteX15" fmla="*/ 940604 w 1206591"/>
                    <a:gd name="connsiteY15" fmla="*/ 1103558 h 2752820"/>
                    <a:gd name="connsiteX16" fmla="*/ 857670 w 1206591"/>
                    <a:gd name="connsiteY16" fmla="*/ 1148573 h 2752820"/>
                    <a:gd name="connsiteX17" fmla="*/ 857670 w 1206591"/>
                    <a:gd name="connsiteY17" fmla="*/ 2588272 h 2752820"/>
                    <a:gd name="connsiteX18" fmla="*/ 858547 w 1206591"/>
                    <a:gd name="connsiteY18" fmla="*/ 2599022 h 2752820"/>
                    <a:gd name="connsiteX19" fmla="*/ 853940 w 1206591"/>
                    <a:gd name="connsiteY19" fmla="*/ 2605603 h 2752820"/>
                    <a:gd name="connsiteX20" fmla="*/ 792294 w 1206591"/>
                    <a:gd name="connsiteY20" fmla="*/ 2666372 h 2752820"/>
                    <a:gd name="connsiteX21" fmla="*/ 755438 w 1206591"/>
                    <a:gd name="connsiteY21" fmla="*/ 2700595 h 2752820"/>
                    <a:gd name="connsiteX22" fmla="*/ 754564 w 1206591"/>
                    <a:gd name="connsiteY22" fmla="*/ 2698017 h 2752820"/>
                    <a:gd name="connsiteX23" fmla="*/ 754561 w 1206591"/>
                    <a:gd name="connsiteY23" fmla="*/ 2698182 h 2752820"/>
                    <a:gd name="connsiteX24" fmla="*/ 753684 w 1206591"/>
                    <a:gd name="connsiteY24" fmla="*/ 2702350 h 2752820"/>
                    <a:gd name="connsiteX25" fmla="*/ 710465 w 1206591"/>
                    <a:gd name="connsiteY25" fmla="*/ 2745349 h 2752820"/>
                    <a:gd name="connsiteX26" fmla="*/ 691819 w 1206591"/>
                    <a:gd name="connsiteY26" fmla="*/ 2752808 h 2752820"/>
                    <a:gd name="connsiteX27" fmla="*/ 657156 w 1206591"/>
                    <a:gd name="connsiteY27" fmla="*/ 2751930 h 2752820"/>
                    <a:gd name="connsiteX28" fmla="*/ 657149 w 1206591"/>
                    <a:gd name="connsiteY28" fmla="*/ 2747739 h 2752820"/>
                    <a:gd name="connsiteX29" fmla="*/ 655130 w 1206591"/>
                    <a:gd name="connsiteY29" fmla="*/ 2750014 h 2752820"/>
                    <a:gd name="connsiteX30" fmla="*/ 650136 w 1206591"/>
                    <a:gd name="connsiteY30" fmla="*/ 2750394 h 2752820"/>
                    <a:gd name="connsiteX31" fmla="*/ 636754 w 1206591"/>
                    <a:gd name="connsiteY31" fmla="*/ 2739645 h 2752820"/>
                    <a:gd name="connsiteX32" fmla="*/ 464979 w 1206591"/>
                    <a:gd name="connsiteY32" fmla="*/ 2536499 h 2752820"/>
                    <a:gd name="connsiteX33" fmla="*/ 466076 w 1206591"/>
                    <a:gd name="connsiteY33" fmla="*/ 2504909 h 2752820"/>
                    <a:gd name="connsiteX34" fmla="*/ 512365 w 1206591"/>
                    <a:gd name="connsiteY34" fmla="*/ 2450064 h 2752820"/>
                    <a:gd name="connsiteX35" fmla="*/ 513461 w 1206591"/>
                    <a:gd name="connsiteY35" fmla="*/ 2414304 h 2752820"/>
                    <a:gd name="connsiteX36" fmla="*/ 542639 w 1206591"/>
                    <a:gd name="connsiteY36" fmla="*/ 2356607 h 2752820"/>
                    <a:gd name="connsiteX37" fmla="*/ 640702 w 1206591"/>
                    <a:gd name="connsiteY37" fmla="*/ 2281579 h 2752820"/>
                    <a:gd name="connsiteX38" fmla="*/ 657156 w 1206591"/>
                    <a:gd name="connsiteY38" fmla="*/ 2261176 h 2752820"/>
                    <a:gd name="connsiteX39" fmla="*/ 659999 w 1206591"/>
                    <a:gd name="connsiteY39" fmla="*/ 2263633 h 2752820"/>
                    <a:gd name="connsiteX40" fmla="*/ 660008 w 1206591"/>
                    <a:gd name="connsiteY40" fmla="*/ 2261397 h 2752820"/>
                    <a:gd name="connsiteX41" fmla="*/ 661105 w 1206591"/>
                    <a:gd name="connsiteY41" fmla="*/ 2256131 h 2752820"/>
                    <a:gd name="connsiteX42" fmla="*/ 679094 w 1206591"/>
                    <a:gd name="connsiteY42" fmla="*/ 2199970 h 2752820"/>
                    <a:gd name="connsiteX43" fmla="*/ 680850 w 1206591"/>
                    <a:gd name="connsiteY43" fmla="*/ 2198873 h 2752820"/>
                    <a:gd name="connsiteX44" fmla="*/ 678655 w 1206591"/>
                    <a:gd name="connsiteY44" fmla="*/ 2173205 h 2752820"/>
                    <a:gd name="connsiteX45" fmla="*/ 663080 w 1206591"/>
                    <a:gd name="connsiteY45" fmla="*/ 2157849 h 2752820"/>
                    <a:gd name="connsiteX46" fmla="*/ 663299 w 1206591"/>
                    <a:gd name="connsiteY46" fmla="*/ 2156313 h 2752820"/>
                    <a:gd name="connsiteX47" fmla="*/ 663807 w 1206591"/>
                    <a:gd name="connsiteY47" fmla="*/ 2151829 h 2752820"/>
                    <a:gd name="connsiteX48" fmla="*/ 661325 w 1206591"/>
                    <a:gd name="connsiteY48" fmla="*/ 2155874 h 2752820"/>
                    <a:gd name="connsiteX49" fmla="*/ 582567 w 1206591"/>
                    <a:gd name="connsiteY49" fmla="*/ 2089402 h 2752820"/>
                    <a:gd name="connsiteX50" fmla="*/ 580320 w 1206591"/>
                    <a:gd name="connsiteY50" fmla="*/ 2084265 h 2752820"/>
                    <a:gd name="connsiteX51" fmla="*/ 577741 w 1206591"/>
                    <a:gd name="connsiteY51" fmla="*/ 2085892 h 2752820"/>
                    <a:gd name="connsiteX52" fmla="*/ 573792 w 1206591"/>
                    <a:gd name="connsiteY52" fmla="*/ 2083259 h 2752820"/>
                    <a:gd name="connsiteX53" fmla="*/ 559971 w 1206591"/>
                    <a:gd name="connsiteY53" fmla="*/ 2070316 h 2752820"/>
                    <a:gd name="connsiteX54" fmla="*/ 575766 w 1206591"/>
                    <a:gd name="connsiteY54" fmla="*/ 2039603 h 2752820"/>
                    <a:gd name="connsiteX55" fmla="*/ 581909 w 1206591"/>
                    <a:gd name="connsiteY55" fmla="*/ 2023588 h 2752820"/>
                    <a:gd name="connsiteX56" fmla="*/ 575985 w 1206591"/>
                    <a:gd name="connsiteY56" fmla="*/ 1975544 h 2752820"/>
                    <a:gd name="connsiteX57" fmla="*/ 527502 w 1206591"/>
                    <a:gd name="connsiteY57" fmla="*/ 1912143 h 2752820"/>
                    <a:gd name="connsiteX58" fmla="*/ 527502 w 1206591"/>
                    <a:gd name="connsiteY58" fmla="*/ 1883623 h 2752820"/>
                    <a:gd name="connsiteX59" fmla="*/ 562164 w 1206591"/>
                    <a:gd name="connsiteY59" fmla="*/ 1814738 h 2752820"/>
                    <a:gd name="connsiteX60" fmla="*/ 543736 w 1206591"/>
                    <a:gd name="connsiteY60" fmla="*/ 1755725 h 2752820"/>
                    <a:gd name="connsiteX61" fmla="*/ 532109 w 1206591"/>
                    <a:gd name="connsiteY61" fmla="*/ 1738613 h 2752820"/>
                    <a:gd name="connsiteX62" fmla="*/ 534084 w 1206591"/>
                    <a:gd name="connsiteY62" fmla="*/ 1736639 h 2752820"/>
                    <a:gd name="connsiteX63" fmla="*/ 534303 w 1206591"/>
                    <a:gd name="connsiteY63" fmla="*/ 1736200 h 2752820"/>
                    <a:gd name="connsiteX64" fmla="*/ 532109 w 1206591"/>
                    <a:gd name="connsiteY64" fmla="*/ 1735103 h 2752820"/>
                    <a:gd name="connsiteX65" fmla="*/ 501616 w 1206591"/>
                    <a:gd name="connsiteY65" fmla="*/ 1709874 h 2752820"/>
                    <a:gd name="connsiteX66" fmla="*/ 497008 w 1206591"/>
                    <a:gd name="connsiteY66" fmla="*/ 1687937 h 2752820"/>
                    <a:gd name="connsiteX67" fmla="*/ 531808 w 1206591"/>
                    <a:gd name="connsiteY67" fmla="*/ 1626564 h 2752820"/>
                    <a:gd name="connsiteX68" fmla="*/ 531822 w 1206591"/>
                    <a:gd name="connsiteY68" fmla="*/ 1627420 h 2752820"/>
                    <a:gd name="connsiteX69" fmla="*/ 532461 w 1206591"/>
                    <a:gd name="connsiteY69" fmla="*/ 1563126 h 2752820"/>
                    <a:gd name="connsiteX70" fmla="*/ 473315 w 1206591"/>
                    <a:gd name="connsiteY70" fmla="*/ 1495321 h 2752820"/>
                    <a:gd name="connsiteX71" fmla="*/ 471341 w 1206591"/>
                    <a:gd name="connsiteY71" fmla="*/ 1476454 h 2752820"/>
                    <a:gd name="connsiteX72" fmla="*/ 495253 w 1206591"/>
                    <a:gd name="connsiteY72" fmla="*/ 1441134 h 2752820"/>
                    <a:gd name="connsiteX73" fmla="*/ 463662 w 1206591"/>
                    <a:gd name="connsiteY73" fmla="*/ 1350750 h 2752820"/>
                    <a:gd name="connsiteX74" fmla="*/ 449841 w 1206591"/>
                    <a:gd name="connsiteY74" fmla="*/ 1348117 h 2752820"/>
                    <a:gd name="connsiteX75" fmla="*/ 437556 w 1206591"/>
                    <a:gd name="connsiteY75" fmla="*/ 1335173 h 2752820"/>
                    <a:gd name="connsiteX76" fmla="*/ 438214 w 1206591"/>
                    <a:gd name="connsiteY76" fmla="*/ 1311042 h 2752820"/>
                    <a:gd name="connsiteX77" fmla="*/ 422638 w 1206591"/>
                    <a:gd name="connsiteY77" fmla="*/ 1304021 h 2752820"/>
                    <a:gd name="connsiteX78" fmla="*/ 406404 w 1206591"/>
                    <a:gd name="connsiteY78" fmla="*/ 1304021 h 2752820"/>
                    <a:gd name="connsiteX79" fmla="*/ 348049 w 1206591"/>
                    <a:gd name="connsiteY79" fmla="*/ 1311041 h 2752820"/>
                    <a:gd name="connsiteX80" fmla="*/ 334447 w 1206591"/>
                    <a:gd name="connsiteY80" fmla="*/ 1296343 h 2752820"/>
                    <a:gd name="connsiteX81" fmla="*/ 338177 w 1206591"/>
                    <a:gd name="connsiteY81" fmla="*/ 1192356 h 2752820"/>
                    <a:gd name="connsiteX82" fmla="*/ 339472 w 1206591"/>
                    <a:gd name="connsiteY82" fmla="*/ 1143444 h 2752820"/>
                    <a:gd name="connsiteX83" fmla="*/ 265987 w 1206591"/>
                    <a:gd name="connsiteY83" fmla="*/ 1103558 h 2752820"/>
                    <a:gd name="connsiteX84" fmla="*/ 0 w 1206591"/>
                    <a:gd name="connsiteY84" fmla="*/ 603296 h 2752820"/>
                    <a:gd name="connsiteX85" fmla="*/ 47410 w 1206591"/>
                    <a:gd name="connsiteY85" fmla="*/ 368466 h 27528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</a:cxnLst>
                  <a:rect l="l" t="t" r="r" b="b"/>
                  <a:pathLst>
                    <a:path w="1206591" h="2752820">
                      <a:moveTo>
                        <a:pt x="47410" y="368466"/>
                      </a:moveTo>
                      <a:cubicBezTo>
                        <a:pt x="138995" y="151934"/>
                        <a:pt x="353402" y="0"/>
                        <a:pt x="603296" y="0"/>
                      </a:cubicBezTo>
                      <a:cubicBezTo>
                        <a:pt x="686593" y="0"/>
                        <a:pt x="765948" y="16882"/>
                        <a:pt x="838125" y="47410"/>
                      </a:cubicBezTo>
                      <a:lnTo>
                        <a:pt x="877680" y="72242"/>
                      </a:lnTo>
                      <a:lnTo>
                        <a:pt x="665356" y="176012"/>
                      </a:lnTo>
                      <a:cubicBezTo>
                        <a:pt x="646281" y="167944"/>
                        <a:pt x="625309" y="163483"/>
                        <a:pt x="603296" y="163483"/>
                      </a:cubicBezTo>
                      <a:cubicBezTo>
                        <a:pt x="515241" y="163482"/>
                        <a:pt x="443859" y="234864"/>
                        <a:pt x="443859" y="322919"/>
                      </a:cubicBezTo>
                      <a:cubicBezTo>
                        <a:pt x="443859" y="410974"/>
                        <a:pt x="515241" y="482356"/>
                        <a:pt x="603296" y="482356"/>
                      </a:cubicBezTo>
                      <a:cubicBezTo>
                        <a:pt x="691351" y="482356"/>
                        <a:pt x="762733" y="410974"/>
                        <a:pt x="762733" y="322919"/>
                      </a:cubicBezTo>
                      <a:lnTo>
                        <a:pt x="753492" y="277148"/>
                      </a:lnTo>
                      <a:lnTo>
                        <a:pt x="785562" y="266006"/>
                      </a:lnTo>
                      <a:cubicBezTo>
                        <a:pt x="852084" y="235545"/>
                        <a:pt x="888055" y="182914"/>
                        <a:pt x="938904" y="129739"/>
                      </a:cubicBezTo>
                      <a:lnTo>
                        <a:pt x="972122" y="129039"/>
                      </a:lnTo>
                      <a:lnTo>
                        <a:pt x="1029890" y="176701"/>
                      </a:lnTo>
                      <a:cubicBezTo>
                        <a:pt x="1139065" y="285875"/>
                        <a:pt x="1206591" y="436699"/>
                        <a:pt x="1206591" y="603295"/>
                      </a:cubicBezTo>
                      <a:cubicBezTo>
                        <a:pt x="1206591" y="811540"/>
                        <a:pt x="1101081" y="995141"/>
                        <a:pt x="940604" y="1103558"/>
                      </a:cubicBezTo>
                      <a:lnTo>
                        <a:pt x="857670" y="1148573"/>
                      </a:lnTo>
                      <a:lnTo>
                        <a:pt x="857670" y="2588272"/>
                      </a:lnTo>
                      <a:cubicBezTo>
                        <a:pt x="857669" y="2591783"/>
                        <a:pt x="856792" y="2595512"/>
                        <a:pt x="858547" y="2599022"/>
                      </a:cubicBezTo>
                      <a:lnTo>
                        <a:pt x="853940" y="2605603"/>
                      </a:lnTo>
                      <a:cubicBezTo>
                        <a:pt x="832879" y="2625347"/>
                        <a:pt x="812258" y="2645530"/>
                        <a:pt x="792294" y="2666372"/>
                      </a:cubicBezTo>
                      <a:cubicBezTo>
                        <a:pt x="780667" y="2678657"/>
                        <a:pt x="768601" y="2690065"/>
                        <a:pt x="755438" y="2700595"/>
                      </a:cubicBezTo>
                      <a:lnTo>
                        <a:pt x="754564" y="2698017"/>
                      </a:lnTo>
                      <a:lnTo>
                        <a:pt x="754561" y="2698182"/>
                      </a:lnTo>
                      <a:cubicBezTo>
                        <a:pt x="754341" y="2699498"/>
                        <a:pt x="754342" y="2701034"/>
                        <a:pt x="753684" y="2702350"/>
                      </a:cubicBezTo>
                      <a:lnTo>
                        <a:pt x="710465" y="2745349"/>
                      </a:lnTo>
                      <a:cubicBezTo>
                        <a:pt x="705420" y="2750394"/>
                        <a:pt x="699058" y="2753027"/>
                        <a:pt x="691819" y="2752808"/>
                      </a:cubicBezTo>
                      <a:lnTo>
                        <a:pt x="657156" y="2751930"/>
                      </a:lnTo>
                      <a:cubicBezTo>
                        <a:pt x="657154" y="2750533"/>
                        <a:pt x="657151" y="2749136"/>
                        <a:pt x="657149" y="2747739"/>
                      </a:cubicBezTo>
                      <a:lnTo>
                        <a:pt x="655130" y="2750014"/>
                      </a:lnTo>
                      <a:cubicBezTo>
                        <a:pt x="653989" y="2750545"/>
                        <a:pt x="652385" y="2750724"/>
                        <a:pt x="650136" y="2750394"/>
                      </a:cubicBezTo>
                      <a:cubicBezTo>
                        <a:pt x="644213" y="2748639"/>
                        <a:pt x="640483" y="2744033"/>
                        <a:pt x="636754" y="2739645"/>
                      </a:cubicBezTo>
                      <a:lnTo>
                        <a:pt x="464979" y="2536499"/>
                      </a:lnTo>
                      <a:cubicBezTo>
                        <a:pt x="454668" y="2524433"/>
                        <a:pt x="455107" y="2516974"/>
                        <a:pt x="466076" y="2504909"/>
                      </a:cubicBezTo>
                      <a:cubicBezTo>
                        <a:pt x="482090" y="2487138"/>
                        <a:pt x="500298" y="2471343"/>
                        <a:pt x="512365" y="2450064"/>
                      </a:cubicBezTo>
                      <a:cubicBezTo>
                        <a:pt x="516313" y="2438216"/>
                        <a:pt x="514339" y="2426150"/>
                        <a:pt x="513461" y="2414304"/>
                      </a:cubicBezTo>
                      <a:cubicBezTo>
                        <a:pt x="509951" y="2368893"/>
                        <a:pt x="508635" y="2377229"/>
                        <a:pt x="542639" y="2356607"/>
                      </a:cubicBezTo>
                      <a:cubicBezTo>
                        <a:pt x="577960" y="2335108"/>
                        <a:pt x="612183" y="2312073"/>
                        <a:pt x="640702" y="2281579"/>
                      </a:cubicBezTo>
                      <a:cubicBezTo>
                        <a:pt x="646626" y="2275217"/>
                        <a:pt x="651672" y="2267978"/>
                        <a:pt x="657156" y="2261176"/>
                      </a:cubicBezTo>
                      <a:lnTo>
                        <a:pt x="659999" y="2263633"/>
                      </a:lnTo>
                      <a:cubicBezTo>
                        <a:pt x="660002" y="2262887"/>
                        <a:pt x="660005" y="2262142"/>
                        <a:pt x="660008" y="2261397"/>
                      </a:cubicBezTo>
                      <a:cubicBezTo>
                        <a:pt x="660008" y="2259421"/>
                        <a:pt x="660227" y="2257886"/>
                        <a:pt x="661105" y="2256131"/>
                      </a:cubicBezTo>
                      <a:cubicBezTo>
                        <a:pt x="669661" y="2238361"/>
                        <a:pt x="676681" y="2219933"/>
                        <a:pt x="679094" y="2199970"/>
                      </a:cubicBezTo>
                      <a:cubicBezTo>
                        <a:pt x="679752" y="2199751"/>
                        <a:pt x="680191" y="2199311"/>
                        <a:pt x="680850" y="2198873"/>
                      </a:cubicBezTo>
                      <a:cubicBezTo>
                        <a:pt x="682385" y="2190098"/>
                        <a:pt x="686992" y="2181103"/>
                        <a:pt x="678655" y="2173205"/>
                      </a:cubicBezTo>
                      <a:cubicBezTo>
                        <a:pt x="673390" y="2167940"/>
                        <a:pt x="668345" y="2162895"/>
                        <a:pt x="663080" y="2157849"/>
                      </a:cubicBezTo>
                      <a:cubicBezTo>
                        <a:pt x="663079" y="2157410"/>
                        <a:pt x="663299" y="2156752"/>
                        <a:pt x="663299" y="2156313"/>
                      </a:cubicBezTo>
                      <a:cubicBezTo>
                        <a:pt x="663468" y="2154818"/>
                        <a:pt x="663638" y="2153324"/>
                        <a:pt x="663807" y="2151829"/>
                      </a:cubicBezTo>
                      <a:lnTo>
                        <a:pt x="661325" y="2155874"/>
                      </a:lnTo>
                      <a:lnTo>
                        <a:pt x="582567" y="2089402"/>
                      </a:lnTo>
                      <a:lnTo>
                        <a:pt x="580320" y="2084265"/>
                      </a:lnTo>
                      <a:lnTo>
                        <a:pt x="577741" y="2085892"/>
                      </a:lnTo>
                      <a:lnTo>
                        <a:pt x="573792" y="2083259"/>
                      </a:lnTo>
                      <a:cubicBezTo>
                        <a:pt x="569185" y="2078872"/>
                        <a:pt x="564578" y="2074484"/>
                        <a:pt x="559971" y="2070316"/>
                      </a:cubicBezTo>
                      <a:cubicBezTo>
                        <a:pt x="564578" y="2059566"/>
                        <a:pt x="568526" y="2048817"/>
                        <a:pt x="575766" y="2039603"/>
                      </a:cubicBezTo>
                      <a:cubicBezTo>
                        <a:pt x="579423" y="2031814"/>
                        <a:pt x="581292" y="2034438"/>
                        <a:pt x="581909" y="2023588"/>
                      </a:cubicBezTo>
                      <a:cubicBezTo>
                        <a:pt x="581945" y="2012912"/>
                        <a:pt x="585052" y="1994118"/>
                        <a:pt x="575985" y="1975544"/>
                      </a:cubicBezTo>
                      <a:cubicBezTo>
                        <a:pt x="561725" y="1952948"/>
                        <a:pt x="543517" y="1933423"/>
                        <a:pt x="527502" y="1912143"/>
                      </a:cubicBezTo>
                      <a:cubicBezTo>
                        <a:pt x="524870" y="1902710"/>
                        <a:pt x="524870" y="1893057"/>
                        <a:pt x="527502" y="1883623"/>
                      </a:cubicBezTo>
                      <a:cubicBezTo>
                        <a:pt x="543078" y="1862563"/>
                        <a:pt x="554266" y="1839528"/>
                        <a:pt x="562164" y="1814738"/>
                      </a:cubicBezTo>
                      <a:cubicBezTo>
                        <a:pt x="566332" y="1791923"/>
                        <a:pt x="554925" y="1773934"/>
                        <a:pt x="543736" y="1755725"/>
                      </a:cubicBezTo>
                      <a:cubicBezTo>
                        <a:pt x="540226" y="1749801"/>
                        <a:pt x="536058" y="1744317"/>
                        <a:pt x="532109" y="1738613"/>
                      </a:cubicBezTo>
                      <a:cubicBezTo>
                        <a:pt x="531451" y="1736858"/>
                        <a:pt x="532109" y="1735981"/>
                        <a:pt x="534084" y="1736639"/>
                      </a:cubicBezTo>
                      <a:cubicBezTo>
                        <a:pt x="534303" y="1736420"/>
                        <a:pt x="534303" y="1736420"/>
                        <a:pt x="534303" y="1736200"/>
                      </a:cubicBezTo>
                      <a:cubicBezTo>
                        <a:pt x="533645" y="1735761"/>
                        <a:pt x="532987" y="1735542"/>
                        <a:pt x="532109" y="1735103"/>
                      </a:cubicBezTo>
                      <a:lnTo>
                        <a:pt x="501616" y="1709874"/>
                      </a:lnTo>
                      <a:cubicBezTo>
                        <a:pt x="493498" y="1703732"/>
                        <a:pt x="492621" y="1696712"/>
                        <a:pt x="497008" y="1687937"/>
                      </a:cubicBezTo>
                      <a:cubicBezTo>
                        <a:pt x="502040" y="1674052"/>
                        <a:pt x="526006" y="1636651"/>
                        <a:pt x="531808" y="1626564"/>
                      </a:cubicBezTo>
                      <a:cubicBezTo>
                        <a:pt x="531813" y="1626850"/>
                        <a:pt x="531817" y="1627134"/>
                        <a:pt x="531822" y="1627420"/>
                      </a:cubicBezTo>
                      <a:cubicBezTo>
                        <a:pt x="531931" y="1616847"/>
                        <a:pt x="542213" y="1585142"/>
                        <a:pt x="532461" y="1563126"/>
                      </a:cubicBezTo>
                      <a:lnTo>
                        <a:pt x="473315" y="1495321"/>
                      </a:lnTo>
                      <a:cubicBezTo>
                        <a:pt x="465417" y="1489837"/>
                        <a:pt x="466295" y="1483475"/>
                        <a:pt x="471341" y="1476454"/>
                      </a:cubicBezTo>
                      <a:cubicBezTo>
                        <a:pt x="479896" y="1465046"/>
                        <a:pt x="488233" y="1453638"/>
                        <a:pt x="495253" y="1441134"/>
                      </a:cubicBezTo>
                      <a:cubicBezTo>
                        <a:pt x="516972" y="1402742"/>
                        <a:pt x="504687" y="1367642"/>
                        <a:pt x="463662" y="1350750"/>
                      </a:cubicBezTo>
                      <a:cubicBezTo>
                        <a:pt x="459275" y="1348994"/>
                        <a:pt x="454668" y="1347678"/>
                        <a:pt x="449841" y="1348117"/>
                      </a:cubicBezTo>
                      <a:cubicBezTo>
                        <a:pt x="439969" y="1349213"/>
                        <a:pt x="436679" y="1344388"/>
                        <a:pt x="437556" y="1335173"/>
                      </a:cubicBezTo>
                      <a:cubicBezTo>
                        <a:pt x="438214" y="1327276"/>
                        <a:pt x="437995" y="1319159"/>
                        <a:pt x="438214" y="1311042"/>
                      </a:cubicBezTo>
                      <a:lnTo>
                        <a:pt x="422638" y="1304021"/>
                      </a:lnTo>
                      <a:lnTo>
                        <a:pt x="406404" y="1304021"/>
                      </a:lnTo>
                      <a:cubicBezTo>
                        <a:pt x="387098" y="1306873"/>
                        <a:pt x="368012" y="1312358"/>
                        <a:pt x="348049" y="1311041"/>
                      </a:cubicBezTo>
                      <a:cubicBezTo>
                        <a:pt x="334667" y="1310164"/>
                        <a:pt x="333789" y="1310164"/>
                        <a:pt x="334447" y="1296343"/>
                      </a:cubicBezTo>
                      <a:cubicBezTo>
                        <a:pt x="336422" y="1261680"/>
                        <a:pt x="337738" y="1227018"/>
                        <a:pt x="338177" y="1192356"/>
                      </a:cubicBezTo>
                      <a:cubicBezTo>
                        <a:pt x="338609" y="1176052"/>
                        <a:pt x="339040" y="1159748"/>
                        <a:pt x="339472" y="1143444"/>
                      </a:cubicBezTo>
                      <a:lnTo>
                        <a:pt x="265987" y="1103558"/>
                      </a:lnTo>
                      <a:cubicBezTo>
                        <a:pt x="105510" y="995141"/>
                        <a:pt x="0" y="811540"/>
                        <a:pt x="0" y="603296"/>
                      </a:cubicBezTo>
                      <a:cubicBezTo>
                        <a:pt x="0" y="519998"/>
                        <a:pt x="16882" y="440643"/>
                        <a:pt x="47410" y="368466"/>
                      </a:cubicBezTo>
                      <a:close/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1" name="Freeform: Shape 60">
                  <a:extLst>
                    <a:ext uri="{FF2B5EF4-FFF2-40B4-BE49-F238E27FC236}">
                      <a16:creationId xmlns:a16="http://schemas.microsoft.com/office/drawing/2014/main" id="{3EBD3ECE-105C-4D4E-803D-B2D66B222263}"/>
                    </a:ext>
                  </a:extLst>
                </p:cNvPr>
                <p:cNvSpPr/>
                <p:nvPr/>
              </p:nvSpPr>
              <p:spPr>
                <a:xfrm rot="3782544">
                  <a:off x="6877925" y="2428832"/>
                  <a:ext cx="1206591" cy="2752820"/>
                </a:xfrm>
                <a:custGeom>
                  <a:avLst/>
                  <a:gdLst>
                    <a:gd name="connsiteX0" fmla="*/ 47410 w 1206591"/>
                    <a:gd name="connsiteY0" fmla="*/ 368466 h 2752820"/>
                    <a:gd name="connsiteX1" fmla="*/ 603296 w 1206591"/>
                    <a:gd name="connsiteY1" fmla="*/ 0 h 2752820"/>
                    <a:gd name="connsiteX2" fmla="*/ 838125 w 1206591"/>
                    <a:gd name="connsiteY2" fmla="*/ 47410 h 2752820"/>
                    <a:gd name="connsiteX3" fmla="*/ 897862 w 1206591"/>
                    <a:gd name="connsiteY3" fmla="*/ 79833 h 2752820"/>
                    <a:gd name="connsiteX4" fmla="*/ 803376 w 1206591"/>
                    <a:gd name="connsiteY4" fmla="*/ 156473 h 2752820"/>
                    <a:gd name="connsiteX5" fmla="*/ 703894 w 1206591"/>
                    <a:gd name="connsiteY5" fmla="*/ 201995 h 2752820"/>
                    <a:gd name="connsiteX6" fmla="*/ 665356 w 1206591"/>
                    <a:gd name="connsiteY6" fmla="*/ 176012 h 2752820"/>
                    <a:gd name="connsiteX7" fmla="*/ 603296 w 1206591"/>
                    <a:gd name="connsiteY7" fmla="*/ 163483 h 2752820"/>
                    <a:gd name="connsiteX8" fmla="*/ 443859 w 1206591"/>
                    <a:gd name="connsiteY8" fmla="*/ 322919 h 2752820"/>
                    <a:gd name="connsiteX9" fmla="*/ 603296 w 1206591"/>
                    <a:gd name="connsiteY9" fmla="*/ 482356 h 2752820"/>
                    <a:gd name="connsiteX10" fmla="*/ 762733 w 1206591"/>
                    <a:gd name="connsiteY10" fmla="*/ 322919 h 2752820"/>
                    <a:gd name="connsiteX11" fmla="*/ 753492 w 1206591"/>
                    <a:gd name="connsiteY11" fmla="*/ 277148 h 2752820"/>
                    <a:gd name="connsiteX12" fmla="*/ 785562 w 1206591"/>
                    <a:gd name="connsiteY12" fmla="*/ 266006 h 2752820"/>
                    <a:gd name="connsiteX13" fmla="*/ 963332 w 1206591"/>
                    <a:gd name="connsiteY13" fmla="*/ 139490 h 2752820"/>
                    <a:gd name="connsiteX14" fmla="*/ 972122 w 1206591"/>
                    <a:gd name="connsiteY14" fmla="*/ 129039 h 2752820"/>
                    <a:gd name="connsiteX15" fmla="*/ 1029890 w 1206591"/>
                    <a:gd name="connsiteY15" fmla="*/ 176701 h 2752820"/>
                    <a:gd name="connsiteX16" fmla="*/ 1206591 w 1206591"/>
                    <a:gd name="connsiteY16" fmla="*/ 603295 h 2752820"/>
                    <a:gd name="connsiteX17" fmla="*/ 940604 w 1206591"/>
                    <a:gd name="connsiteY17" fmla="*/ 1103558 h 2752820"/>
                    <a:gd name="connsiteX18" fmla="*/ 857670 w 1206591"/>
                    <a:gd name="connsiteY18" fmla="*/ 1148573 h 2752820"/>
                    <a:gd name="connsiteX19" fmla="*/ 857670 w 1206591"/>
                    <a:gd name="connsiteY19" fmla="*/ 2588272 h 2752820"/>
                    <a:gd name="connsiteX20" fmla="*/ 858547 w 1206591"/>
                    <a:gd name="connsiteY20" fmla="*/ 2599022 h 2752820"/>
                    <a:gd name="connsiteX21" fmla="*/ 853940 w 1206591"/>
                    <a:gd name="connsiteY21" fmla="*/ 2605603 h 2752820"/>
                    <a:gd name="connsiteX22" fmla="*/ 792294 w 1206591"/>
                    <a:gd name="connsiteY22" fmla="*/ 2666372 h 2752820"/>
                    <a:gd name="connsiteX23" fmla="*/ 755438 w 1206591"/>
                    <a:gd name="connsiteY23" fmla="*/ 2700595 h 2752820"/>
                    <a:gd name="connsiteX24" fmla="*/ 754564 w 1206591"/>
                    <a:gd name="connsiteY24" fmla="*/ 2698017 h 2752820"/>
                    <a:gd name="connsiteX25" fmla="*/ 754561 w 1206591"/>
                    <a:gd name="connsiteY25" fmla="*/ 2698182 h 2752820"/>
                    <a:gd name="connsiteX26" fmla="*/ 753684 w 1206591"/>
                    <a:gd name="connsiteY26" fmla="*/ 2702350 h 2752820"/>
                    <a:gd name="connsiteX27" fmla="*/ 710465 w 1206591"/>
                    <a:gd name="connsiteY27" fmla="*/ 2745349 h 2752820"/>
                    <a:gd name="connsiteX28" fmla="*/ 691819 w 1206591"/>
                    <a:gd name="connsiteY28" fmla="*/ 2752808 h 2752820"/>
                    <a:gd name="connsiteX29" fmla="*/ 657156 w 1206591"/>
                    <a:gd name="connsiteY29" fmla="*/ 2751930 h 2752820"/>
                    <a:gd name="connsiteX30" fmla="*/ 657149 w 1206591"/>
                    <a:gd name="connsiteY30" fmla="*/ 2747739 h 2752820"/>
                    <a:gd name="connsiteX31" fmla="*/ 655130 w 1206591"/>
                    <a:gd name="connsiteY31" fmla="*/ 2750014 h 2752820"/>
                    <a:gd name="connsiteX32" fmla="*/ 650136 w 1206591"/>
                    <a:gd name="connsiteY32" fmla="*/ 2750394 h 2752820"/>
                    <a:gd name="connsiteX33" fmla="*/ 636754 w 1206591"/>
                    <a:gd name="connsiteY33" fmla="*/ 2739645 h 2752820"/>
                    <a:gd name="connsiteX34" fmla="*/ 464979 w 1206591"/>
                    <a:gd name="connsiteY34" fmla="*/ 2536499 h 2752820"/>
                    <a:gd name="connsiteX35" fmla="*/ 466076 w 1206591"/>
                    <a:gd name="connsiteY35" fmla="*/ 2504909 h 2752820"/>
                    <a:gd name="connsiteX36" fmla="*/ 512365 w 1206591"/>
                    <a:gd name="connsiteY36" fmla="*/ 2450064 h 2752820"/>
                    <a:gd name="connsiteX37" fmla="*/ 513461 w 1206591"/>
                    <a:gd name="connsiteY37" fmla="*/ 2414304 h 2752820"/>
                    <a:gd name="connsiteX38" fmla="*/ 542639 w 1206591"/>
                    <a:gd name="connsiteY38" fmla="*/ 2356607 h 2752820"/>
                    <a:gd name="connsiteX39" fmla="*/ 640702 w 1206591"/>
                    <a:gd name="connsiteY39" fmla="*/ 2281579 h 2752820"/>
                    <a:gd name="connsiteX40" fmla="*/ 657156 w 1206591"/>
                    <a:gd name="connsiteY40" fmla="*/ 2261176 h 2752820"/>
                    <a:gd name="connsiteX41" fmla="*/ 659999 w 1206591"/>
                    <a:gd name="connsiteY41" fmla="*/ 2263633 h 2752820"/>
                    <a:gd name="connsiteX42" fmla="*/ 660008 w 1206591"/>
                    <a:gd name="connsiteY42" fmla="*/ 2261397 h 2752820"/>
                    <a:gd name="connsiteX43" fmla="*/ 661105 w 1206591"/>
                    <a:gd name="connsiteY43" fmla="*/ 2256131 h 2752820"/>
                    <a:gd name="connsiteX44" fmla="*/ 679094 w 1206591"/>
                    <a:gd name="connsiteY44" fmla="*/ 2199970 h 2752820"/>
                    <a:gd name="connsiteX45" fmla="*/ 680850 w 1206591"/>
                    <a:gd name="connsiteY45" fmla="*/ 2198873 h 2752820"/>
                    <a:gd name="connsiteX46" fmla="*/ 678655 w 1206591"/>
                    <a:gd name="connsiteY46" fmla="*/ 2173205 h 2752820"/>
                    <a:gd name="connsiteX47" fmla="*/ 663080 w 1206591"/>
                    <a:gd name="connsiteY47" fmla="*/ 2157849 h 2752820"/>
                    <a:gd name="connsiteX48" fmla="*/ 663299 w 1206591"/>
                    <a:gd name="connsiteY48" fmla="*/ 2156313 h 2752820"/>
                    <a:gd name="connsiteX49" fmla="*/ 663807 w 1206591"/>
                    <a:gd name="connsiteY49" fmla="*/ 2151829 h 2752820"/>
                    <a:gd name="connsiteX50" fmla="*/ 661325 w 1206591"/>
                    <a:gd name="connsiteY50" fmla="*/ 2155874 h 2752820"/>
                    <a:gd name="connsiteX51" fmla="*/ 582567 w 1206591"/>
                    <a:gd name="connsiteY51" fmla="*/ 2089402 h 2752820"/>
                    <a:gd name="connsiteX52" fmla="*/ 580320 w 1206591"/>
                    <a:gd name="connsiteY52" fmla="*/ 2084265 h 2752820"/>
                    <a:gd name="connsiteX53" fmla="*/ 577741 w 1206591"/>
                    <a:gd name="connsiteY53" fmla="*/ 2085892 h 2752820"/>
                    <a:gd name="connsiteX54" fmla="*/ 573792 w 1206591"/>
                    <a:gd name="connsiteY54" fmla="*/ 2083259 h 2752820"/>
                    <a:gd name="connsiteX55" fmla="*/ 559971 w 1206591"/>
                    <a:gd name="connsiteY55" fmla="*/ 2070316 h 2752820"/>
                    <a:gd name="connsiteX56" fmla="*/ 575766 w 1206591"/>
                    <a:gd name="connsiteY56" fmla="*/ 2039603 h 2752820"/>
                    <a:gd name="connsiteX57" fmla="*/ 581909 w 1206591"/>
                    <a:gd name="connsiteY57" fmla="*/ 2023588 h 2752820"/>
                    <a:gd name="connsiteX58" fmla="*/ 575985 w 1206591"/>
                    <a:gd name="connsiteY58" fmla="*/ 1975544 h 2752820"/>
                    <a:gd name="connsiteX59" fmla="*/ 527502 w 1206591"/>
                    <a:gd name="connsiteY59" fmla="*/ 1912143 h 2752820"/>
                    <a:gd name="connsiteX60" fmla="*/ 527502 w 1206591"/>
                    <a:gd name="connsiteY60" fmla="*/ 1883623 h 2752820"/>
                    <a:gd name="connsiteX61" fmla="*/ 562164 w 1206591"/>
                    <a:gd name="connsiteY61" fmla="*/ 1814738 h 2752820"/>
                    <a:gd name="connsiteX62" fmla="*/ 543736 w 1206591"/>
                    <a:gd name="connsiteY62" fmla="*/ 1755725 h 2752820"/>
                    <a:gd name="connsiteX63" fmla="*/ 532109 w 1206591"/>
                    <a:gd name="connsiteY63" fmla="*/ 1738613 h 2752820"/>
                    <a:gd name="connsiteX64" fmla="*/ 534084 w 1206591"/>
                    <a:gd name="connsiteY64" fmla="*/ 1736639 h 2752820"/>
                    <a:gd name="connsiteX65" fmla="*/ 534303 w 1206591"/>
                    <a:gd name="connsiteY65" fmla="*/ 1736200 h 2752820"/>
                    <a:gd name="connsiteX66" fmla="*/ 532109 w 1206591"/>
                    <a:gd name="connsiteY66" fmla="*/ 1735103 h 2752820"/>
                    <a:gd name="connsiteX67" fmla="*/ 501616 w 1206591"/>
                    <a:gd name="connsiteY67" fmla="*/ 1709874 h 2752820"/>
                    <a:gd name="connsiteX68" fmla="*/ 497008 w 1206591"/>
                    <a:gd name="connsiteY68" fmla="*/ 1687937 h 2752820"/>
                    <a:gd name="connsiteX69" fmla="*/ 531808 w 1206591"/>
                    <a:gd name="connsiteY69" fmla="*/ 1626564 h 2752820"/>
                    <a:gd name="connsiteX70" fmla="*/ 531822 w 1206591"/>
                    <a:gd name="connsiteY70" fmla="*/ 1627420 h 2752820"/>
                    <a:gd name="connsiteX71" fmla="*/ 532461 w 1206591"/>
                    <a:gd name="connsiteY71" fmla="*/ 1563126 h 2752820"/>
                    <a:gd name="connsiteX72" fmla="*/ 473315 w 1206591"/>
                    <a:gd name="connsiteY72" fmla="*/ 1495321 h 2752820"/>
                    <a:gd name="connsiteX73" fmla="*/ 471341 w 1206591"/>
                    <a:gd name="connsiteY73" fmla="*/ 1476454 h 2752820"/>
                    <a:gd name="connsiteX74" fmla="*/ 495253 w 1206591"/>
                    <a:gd name="connsiteY74" fmla="*/ 1441134 h 2752820"/>
                    <a:gd name="connsiteX75" fmla="*/ 463662 w 1206591"/>
                    <a:gd name="connsiteY75" fmla="*/ 1350750 h 2752820"/>
                    <a:gd name="connsiteX76" fmla="*/ 449841 w 1206591"/>
                    <a:gd name="connsiteY76" fmla="*/ 1348117 h 2752820"/>
                    <a:gd name="connsiteX77" fmla="*/ 437556 w 1206591"/>
                    <a:gd name="connsiteY77" fmla="*/ 1335173 h 2752820"/>
                    <a:gd name="connsiteX78" fmla="*/ 438214 w 1206591"/>
                    <a:gd name="connsiteY78" fmla="*/ 1311042 h 2752820"/>
                    <a:gd name="connsiteX79" fmla="*/ 422638 w 1206591"/>
                    <a:gd name="connsiteY79" fmla="*/ 1304021 h 2752820"/>
                    <a:gd name="connsiteX80" fmla="*/ 406404 w 1206591"/>
                    <a:gd name="connsiteY80" fmla="*/ 1304021 h 2752820"/>
                    <a:gd name="connsiteX81" fmla="*/ 348049 w 1206591"/>
                    <a:gd name="connsiteY81" fmla="*/ 1311041 h 2752820"/>
                    <a:gd name="connsiteX82" fmla="*/ 334447 w 1206591"/>
                    <a:gd name="connsiteY82" fmla="*/ 1296343 h 2752820"/>
                    <a:gd name="connsiteX83" fmla="*/ 338177 w 1206591"/>
                    <a:gd name="connsiteY83" fmla="*/ 1192356 h 2752820"/>
                    <a:gd name="connsiteX84" fmla="*/ 339472 w 1206591"/>
                    <a:gd name="connsiteY84" fmla="*/ 1143444 h 2752820"/>
                    <a:gd name="connsiteX85" fmla="*/ 265987 w 1206591"/>
                    <a:gd name="connsiteY85" fmla="*/ 1103558 h 2752820"/>
                    <a:gd name="connsiteX86" fmla="*/ 0 w 1206591"/>
                    <a:gd name="connsiteY86" fmla="*/ 603296 h 2752820"/>
                    <a:gd name="connsiteX87" fmla="*/ 47410 w 1206591"/>
                    <a:gd name="connsiteY87" fmla="*/ 368466 h 27528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</a:cxnLst>
                  <a:rect l="l" t="t" r="r" b="b"/>
                  <a:pathLst>
                    <a:path w="1206591" h="2752820">
                      <a:moveTo>
                        <a:pt x="47410" y="368466"/>
                      </a:moveTo>
                      <a:cubicBezTo>
                        <a:pt x="138995" y="151934"/>
                        <a:pt x="353402" y="0"/>
                        <a:pt x="603296" y="0"/>
                      </a:cubicBezTo>
                      <a:cubicBezTo>
                        <a:pt x="686593" y="0"/>
                        <a:pt x="765948" y="16882"/>
                        <a:pt x="838125" y="47410"/>
                      </a:cubicBezTo>
                      <a:lnTo>
                        <a:pt x="897862" y="79833"/>
                      </a:lnTo>
                      <a:lnTo>
                        <a:pt x="803376" y="156473"/>
                      </a:lnTo>
                      <a:lnTo>
                        <a:pt x="703894" y="201995"/>
                      </a:lnTo>
                      <a:lnTo>
                        <a:pt x="665356" y="176012"/>
                      </a:lnTo>
                      <a:cubicBezTo>
                        <a:pt x="646281" y="167944"/>
                        <a:pt x="625309" y="163483"/>
                        <a:pt x="603296" y="163483"/>
                      </a:cubicBezTo>
                      <a:cubicBezTo>
                        <a:pt x="515241" y="163482"/>
                        <a:pt x="443859" y="234864"/>
                        <a:pt x="443859" y="322919"/>
                      </a:cubicBezTo>
                      <a:cubicBezTo>
                        <a:pt x="443859" y="410974"/>
                        <a:pt x="515241" y="482356"/>
                        <a:pt x="603296" y="482356"/>
                      </a:cubicBezTo>
                      <a:cubicBezTo>
                        <a:pt x="691351" y="482356"/>
                        <a:pt x="762733" y="410974"/>
                        <a:pt x="762733" y="322919"/>
                      </a:cubicBezTo>
                      <a:lnTo>
                        <a:pt x="753492" y="277148"/>
                      </a:lnTo>
                      <a:lnTo>
                        <a:pt x="785562" y="266006"/>
                      </a:lnTo>
                      <a:cubicBezTo>
                        <a:pt x="852084" y="235545"/>
                        <a:pt x="912483" y="192665"/>
                        <a:pt x="963332" y="139490"/>
                      </a:cubicBezTo>
                      <a:lnTo>
                        <a:pt x="972122" y="129039"/>
                      </a:lnTo>
                      <a:lnTo>
                        <a:pt x="1029890" y="176701"/>
                      </a:lnTo>
                      <a:cubicBezTo>
                        <a:pt x="1139065" y="285875"/>
                        <a:pt x="1206591" y="436699"/>
                        <a:pt x="1206591" y="603295"/>
                      </a:cubicBezTo>
                      <a:cubicBezTo>
                        <a:pt x="1206591" y="811540"/>
                        <a:pt x="1101081" y="995141"/>
                        <a:pt x="940604" y="1103558"/>
                      </a:cubicBezTo>
                      <a:lnTo>
                        <a:pt x="857670" y="1148573"/>
                      </a:lnTo>
                      <a:lnTo>
                        <a:pt x="857670" y="2588272"/>
                      </a:lnTo>
                      <a:cubicBezTo>
                        <a:pt x="857669" y="2591783"/>
                        <a:pt x="856792" y="2595512"/>
                        <a:pt x="858547" y="2599022"/>
                      </a:cubicBezTo>
                      <a:lnTo>
                        <a:pt x="853940" y="2605603"/>
                      </a:lnTo>
                      <a:cubicBezTo>
                        <a:pt x="832879" y="2625347"/>
                        <a:pt x="812258" y="2645530"/>
                        <a:pt x="792294" y="2666372"/>
                      </a:cubicBezTo>
                      <a:cubicBezTo>
                        <a:pt x="780667" y="2678657"/>
                        <a:pt x="768601" y="2690065"/>
                        <a:pt x="755438" y="2700595"/>
                      </a:cubicBezTo>
                      <a:lnTo>
                        <a:pt x="754564" y="2698017"/>
                      </a:lnTo>
                      <a:cubicBezTo>
                        <a:pt x="754563" y="2698072"/>
                        <a:pt x="754562" y="2698127"/>
                        <a:pt x="754561" y="2698182"/>
                      </a:cubicBezTo>
                      <a:cubicBezTo>
                        <a:pt x="754341" y="2699498"/>
                        <a:pt x="754342" y="2701034"/>
                        <a:pt x="753684" y="2702350"/>
                      </a:cubicBezTo>
                      <a:lnTo>
                        <a:pt x="710465" y="2745349"/>
                      </a:lnTo>
                      <a:cubicBezTo>
                        <a:pt x="705420" y="2750394"/>
                        <a:pt x="699058" y="2753027"/>
                        <a:pt x="691819" y="2752808"/>
                      </a:cubicBezTo>
                      <a:lnTo>
                        <a:pt x="657156" y="2751930"/>
                      </a:lnTo>
                      <a:cubicBezTo>
                        <a:pt x="657154" y="2750533"/>
                        <a:pt x="657151" y="2749136"/>
                        <a:pt x="657149" y="2747739"/>
                      </a:cubicBezTo>
                      <a:lnTo>
                        <a:pt x="655130" y="2750014"/>
                      </a:lnTo>
                      <a:cubicBezTo>
                        <a:pt x="653989" y="2750545"/>
                        <a:pt x="652385" y="2750724"/>
                        <a:pt x="650136" y="2750394"/>
                      </a:cubicBezTo>
                      <a:cubicBezTo>
                        <a:pt x="644213" y="2748639"/>
                        <a:pt x="640483" y="2744033"/>
                        <a:pt x="636754" y="2739645"/>
                      </a:cubicBezTo>
                      <a:lnTo>
                        <a:pt x="464979" y="2536499"/>
                      </a:lnTo>
                      <a:cubicBezTo>
                        <a:pt x="454668" y="2524433"/>
                        <a:pt x="455107" y="2516974"/>
                        <a:pt x="466076" y="2504909"/>
                      </a:cubicBezTo>
                      <a:cubicBezTo>
                        <a:pt x="482090" y="2487138"/>
                        <a:pt x="500298" y="2471343"/>
                        <a:pt x="512365" y="2450064"/>
                      </a:cubicBezTo>
                      <a:cubicBezTo>
                        <a:pt x="516313" y="2438216"/>
                        <a:pt x="514339" y="2426150"/>
                        <a:pt x="513461" y="2414304"/>
                      </a:cubicBezTo>
                      <a:cubicBezTo>
                        <a:pt x="509951" y="2368893"/>
                        <a:pt x="508635" y="2377229"/>
                        <a:pt x="542639" y="2356607"/>
                      </a:cubicBezTo>
                      <a:cubicBezTo>
                        <a:pt x="577960" y="2335108"/>
                        <a:pt x="612183" y="2312073"/>
                        <a:pt x="640702" y="2281579"/>
                      </a:cubicBezTo>
                      <a:cubicBezTo>
                        <a:pt x="646626" y="2275217"/>
                        <a:pt x="651672" y="2267978"/>
                        <a:pt x="657156" y="2261176"/>
                      </a:cubicBezTo>
                      <a:lnTo>
                        <a:pt x="659999" y="2263633"/>
                      </a:lnTo>
                      <a:cubicBezTo>
                        <a:pt x="660002" y="2262887"/>
                        <a:pt x="660005" y="2262142"/>
                        <a:pt x="660008" y="2261397"/>
                      </a:cubicBezTo>
                      <a:cubicBezTo>
                        <a:pt x="660008" y="2259421"/>
                        <a:pt x="660227" y="2257886"/>
                        <a:pt x="661105" y="2256131"/>
                      </a:cubicBezTo>
                      <a:cubicBezTo>
                        <a:pt x="669661" y="2238361"/>
                        <a:pt x="676681" y="2219933"/>
                        <a:pt x="679094" y="2199970"/>
                      </a:cubicBezTo>
                      <a:cubicBezTo>
                        <a:pt x="679752" y="2199751"/>
                        <a:pt x="680191" y="2199311"/>
                        <a:pt x="680850" y="2198873"/>
                      </a:cubicBezTo>
                      <a:cubicBezTo>
                        <a:pt x="682385" y="2190098"/>
                        <a:pt x="686992" y="2181103"/>
                        <a:pt x="678655" y="2173205"/>
                      </a:cubicBezTo>
                      <a:cubicBezTo>
                        <a:pt x="673390" y="2167940"/>
                        <a:pt x="668345" y="2162895"/>
                        <a:pt x="663080" y="2157849"/>
                      </a:cubicBezTo>
                      <a:cubicBezTo>
                        <a:pt x="663079" y="2157410"/>
                        <a:pt x="663299" y="2156752"/>
                        <a:pt x="663299" y="2156313"/>
                      </a:cubicBezTo>
                      <a:lnTo>
                        <a:pt x="663807" y="2151829"/>
                      </a:lnTo>
                      <a:lnTo>
                        <a:pt x="661325" y="2155874"/>
                      </a:lnTo>
                      <a:lnTo>
                        <a:pt x="582567" y="2089402"/>
                      </a:lnTo>
                      <a:lnTo>
                        <a:pt x="580320" y="2084265"/>
                      </a:lnTo>
                      <a:lnTo>
                        <a:pt x="577741" y="2085892"/>
                      </a:lnTo>
                      <a:lnTo>
                        <a:pt x="573792" y="2083259"/>
                      </a:lnTo>
                      <a:cubicBezTo>
                        <a:pt x="569185" y="2078872"/>
                        <a:pt x="564578" y="2074484"/>
                        <a:pt x="559971" y="2070316"/>
                      </a:cubicBezTo>
                      <a:cubicBezTo>
                        <a:pt x="564578" y="2059566"/>
                        <a:pt x="568526" y="2048817"/>
                        <a:pt x="575766" y="2039603"/>
                      </a:cubicBezTo>
                      <a:cubicBezTo>
                        <a:pt x="579423" y="2031814"/>
                        <a:pt x="581292" y="2034438"/>
                        <a:pt x="581909" y="2023588"/>
                      </a:cubicBezTo>
                      <a:cubicBezTo>
                        <a:pt x="581945" y="2012912"/>
                        <a:pt x="585052" y="1994118"/>
                        <a:pt x="575985" y="1975544"/>
                      </a:cubicBezTo>
                      <a:cubicBezTo>
                        <a:pt x="561725" y="1952948"/>
                        <a:pt x="543517" y="1933423"/>
                        <a:pt x="527502" y="1912143"/>
                      </a:cubicBezTo>
                      <a:cubicBezTo>
                        <a:pt x="524870" y="1902710"/>
                        <a:pt x="524870" y="1893057"/>
                        <a:pt x="527502" y="1883623"/>
                      </a:cubicBezTo>
                      <a:cubicBezTo>
                        <a:pt x="543078" y="1862563"/>
                        <a:pt x="554266" y="1839528"/>
                        <a:pt x="562164" y="1814738"/>
                      </a:cubicBezTo>
                      <a:cubicBezTo>
                        <a:pt x="566332" y="1791923"/>
                        <a:pt x="554925" y="1773934"/>
                        <a:pt x="543736" y="1755725"/>
                      </a:cubicBezTo>
                      <a:cubicBezTo>
                        <a:pt x="540226" y="1749801"/>
                        <a:pt x="536058" y="1744317"/>
                        <a:pt x="532109" y="1738613"/>
                      </a:cubicBezTo>
                      <a:cubicBezTo>
                        <a:pt x="531451" y="1736858"/>
                        <a:pt x="532109" y="1735981"/>
                        <a:pt x="534084" y="1736639"/>
                      </a:cubicBezTo>
                      <a:cubicBezTo>
                        <a:pt x="534303" y="1736420"/>
                        <a:pt x="534303" y="1736420"/>
                        <a:pt x="534303" y="1736200"/>
                      </a:cubicBezTo>
                      <a:cubicBezTo>
                        <a:pt x="533645" y="1735761"/>
                        <a:pt x="532987" y="1735542"/>
                        <a:pt x="532109" y="1735103"/>
                      </a:cubicBezTo>
                      <a:lnTo>
                        <a:pt x="501616" y="1709874"/>
                      </a:lnTo>
                      <a:cubicBezTo>
                        <a:pt x="493498" y="1703732"/>
                        <a:pt x="492621" y="1696712"/>
                        <a:pt x="497008" y="1687937"/>
                      </a:cubicBezTo>
                      <a:cubicBezTo>
                        <a:pt x="502040" y="1674052"/>
                        <a:pt x="526006" y="1636651"/>
                        <a:pt x="531808" y="1626564"/>
                      </a:cubicBezTo>
                      <a:cubicBezTo>
                        <a:pt x="531813" y="1626850"/>
                        <a:pt x="531817" y="1627134"/>
                        <a:pt x="531822" y="1627420"/>
                      </a:cubicBezTo>
                      <a:cubicBezTo>
                        <a:pt x="531931" y="1616847"/>
                        <a:pt x="542213" y="1585142"/>
                        <a:pt x="532461" y="1563126"/>
                      </a:cubicBezTo>
                      <a:lnTo>
                        <a:pt x="473315" y="1495321"/>
                      </a:lnTo>
                      <a:cubicBezTo>
                        <a:pt x="465417" y="1489837"/>
                        <a:pt x="466295" y="1483475"/>
                        <a:pt x="471341" y="1476454"/>
                      </a:cubicBezTo>
                      <a:cubicBezTo>
                        <a:pt x="479896" y="1465046"/>
                        <a:pt x="488233" y="1453638"/>
                        <a:pt x="495253" y="1441134"/>
                      </a:cubicBezTo>
                      <a:cubicBezTo>
                        <a:pt x="516972" y="1402742"/>
                        <a:pt x="504687" y="1367642"/>
                        <a:pt x="463662" y="1350750"/>
                      </a:cubicBezTo>
                      <a:cubicBezTo>
                        <a:pt x="459275" y="1348994"/>
                        <a:pt x="454668" y="1347678"/>
                        <a:pt x="449841" y="1348117"/>
                      </a:cubicBezTo>
                      <a:cubicBezTo>
                        <a:pt x="439969" y="1349213"/>
                        <a:pt x="436679" y="1344388"/>
                        <a:pt x="437556" y="1335173"/>
                      </a:cubicBezTo>
                      <a:cubicBezTo>
                        <a:pt x="438214" y="1327276"/>
                        <a:pt x="437995" y="1319159"/>
                        <a:pt x="438214" y="1311042"/>
                      </a:cubicBezTo>
                      <a:lnTo>
                        <a:pt x="422638" y="1304021"/>
                      </a:lnTo>
                      <a:lnTo>
                        <a:pt x="406404" y="1304021"/>
                      </a:lnTo>
                      <a:cubicBezTo>
                        <a:pt x="387098" y="1306873"/>
                        <a:pt x="368012" y="1312358"/>
                        <a:pt x="348049" y="1311041"/>
                      </a:cubicBezTo>
                      <a:cubicBezTo>
                        <a:pt x="334667" y="1310164"/>
                        <a:pt x="333789" y="1310164"/>
                        <a:pt x="334447" y="1296343"/>
                      </a:cubicBezTo>
                      <a:cubicBezTo>
                        <a:pt x="336422" y="1261680"/>
                        <a:pt x="337738" y="1227018"/>
                        <a:pt x="338177" y="1192356"/>
                      </a:cubicBezTo>
                      <a:lnTo>
                        <a:pt x="339472" y="1143444"/>
                      </a:lnTo>
                      <a:lnTo>
                        <a:pt x="265987" y="1103558"/>
                      </a:lnTo>
                      <a:cubicBezTo>
                        <a:pt x="105510" y="995141"/>
                        <a:pt x="0" y="811540"/>
                        <a:pt x="0" y="603296"/>
                      </a:cubicBezTo>
                      <a:cubicBezTo>
                        <a:pt x="0" y="519998"/>
                        <a:pt x="16882" y="440643"/>
                        <a:pt x="47410" y="368466"/>
                      </a:cubicBezTo>
                      <a:close/>
                    </a:path>
                  </a:pathLst>
                </a:custGeom>
                <a:ln>
                  <a:noFill/>
                </a:ln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2" name="Freeform: Shape 61">
                  <a:extLst>
                    <a:ext uri="{FF2B5EF4-FFF2-40B4-BE49-F238E27FC236}">
                      <a16:creationId xmlns:a16="http://schemas.microsoft.com/office/drawing/2014/main" id="{0C9657F2-FA9C-45D7-AF54-589E89075830}"/>
                    </a:ext>
                  </a:extLst>
                </p:cNvPr>
                <p:cNvSpPr/>
                <p:nvPr/>
              </p:nvSpPr>
              <p:spPr>
                <a:xfrm rot="3782544">
                  <a:off x="7649215" y="2933651"/>
                  <a:ext cx="1042230" cy="1042230"/>
                </a:xfrm>
                <a:custGeom>
                  <a:avLst/>
                  <a:gdLst>
                    <a:gd name="connsiteX0" fmla="*/ 40952 w 1042230"/>
                    <a:gd name="connsiteY0" fmla="*/ 318273 h 1042230"/>
                    <a:gd name="connsiteX1" fmla="*/ 521115 w 1042230"/>
                    <a:gd name="connsiteY1" fmla="*/ 0 h 1042230"/>
                    <a:gd name="connsiteX2" fmla="*/ 723956 w 1042230"/>
                    <a:gd name="connsiteY2" fmla="*/ 40952 h 1042230"/>
                    <a:gd name="connsiteX3" fmla="*/ 746927 w 1042230"/>
                    <a:gd name="connsiteY3" fmla="*/ 53420 h 1042230"/>
                    <a:gd name="connsiteX4" fmla="*/ 736019 w 1042230"/>
                    <a:gd name="connsiteY4" fmla="*/ 62267 h 1042230"/>
                    <a:gd name="connsiteX5" fmla="*/ 718881 w 1042230"/>
                    <a:gd name="connsiteY5" fmla="*/ 52966 h 1042230"/>
                    <a:gd name="connsiteX6" fmla="*/ 521115 w 1042230"/>
                    <a:gd name="connsiteY6" fmla="*/ 13038 h 1042230"/>
                    <a:gd name="connsiteX7" fmla="*/ 13038 w 1042230"/>
                    <a:gd name="connsiteY7" fmla="*/ 521115 h 1042230"/>
                    <a:gd name="connsiteX8" fmla="*/ 521115 w 1042230"/>
                    <a:gd name="connsiteY8" fmla="*/ 1029192 h 1042230"/>
                    <a:gd name="connsiteX9" fmla="*/ 1029192 w 1042230"/>
                    <a:gd name="connsiteY9" fmla="*/ 521115 h 1042230"/>
                    <a:gd name="connsiteX10" fmla="*/ 880380 w 1042230"/>
                    <a:gd name="connsiteY10" fmla="*/ 161850 h 1042230"/>
                    <a:gd name="connsiteX11" fmla="*/ 820062 w 1042230"/>
                    <a:gd name="connsiteY11" fmla="*/ 112084 h 1042230"/>
                    <a:gd name="connsiteX12" fmla="*/ 827246 w 1042230"/>
                    <a:gd name="connsiteY12" fmla="*/ 106974 h 1042230"/>
                    <a:gd name="connsiteX13" fmla="*/ 830561 w 1042230"/>
                    <a:gd name="connsiteY13" fmla="*/ 103920 h 1042230"/>
                    <a:gd name="connsiteX14" fmla="*/ 889599 w 1042230"/>
                    <a:gd name="connsiteY14" fmla="*/ 152631 h 1042230"/>
                    <a:gd name="connsiteX15" fmla="*/ 1042230 w 1042230"/>
                    <a:gd name="connsiteY15" fmla="*/ 521115 h 1042230"/>
                    <a:gd name="connsiteX16" fmla="*/ 521115 w 1042230"/>
                    <a:gd name="connsiteY16" fmla="*/ 1042230 h 1042230"/>
                    <a:gd name="connsiteX17" fmla="*/ 0 w 1042230"/>
                    <a:gd name="connsiteY17" fmla="*/ 521115 h 1042230"/>
                    <a:gd name="connsiteX18" fmla="*/ 40952 w 1042230"/>
                    <a:gd name="connsiteY18" fmla="*/ 318273 h 10422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1042230" h="1042230">
                      <a:moveTo>
                        <a:pt x="40952" y="318273"/>
                      </a:moveTo>
                      <a:cubicBezTo>
                        <a:pt x="120061" y="131237"/>
                        <a:pt x="305262" y="0"/>
                        <a:pt x="521115" y="0"/>
                      </a:cubicBezTo>
                      <a:cubicBezTo>
                        <a:pt x="593066" y="0"/>
                        <a:pt x="661611" y="14582"/>
                        <a:pt x="723956" y="40952"/>
                      </a:cubicBezTo>
                      <a:lnTo>
                        <a:pt x="746927" y="53420"/>
                      </a:lnTo>
                      <a:lnTo>
                        <a:pt x="736019" y="62267"/>
                      </a:lnTo>
                      <a:lnTo>
                        <a:pt x="718881" y="52966"/>
                      </a:lnTo>
                      <a:cubicBezTo>
                        <a:pt x="658096" y="27255"/>
                        <a:pt x="591266" y="13038"/>
                        <a:pt x="521115" y="13038"/>
                      </a:cubicBezTo>
                      <a:cubicBezTo>
                        <a:pt x="240512" y="13038"/>
                        <a:pt x="13038" y="240512"/>
                        <a:pt x="13038" y="521115"/>
                      </a:cubicBezTo>
                      <a:cubicBezTo>
                        <a:pt x="13038" y="801718"/>
                        <a:pt x="240512" y="1029192"/>
                        <a:pt x="521115" y="1029192"/>
                      </a:cubicBezTo>
                      <a:cubicBezTo>
                        <a:pt x="801718" y="1029192"/>
                        <a:pt x="1029192" y="801718"/>
                        <a:pt x="1029192" y="521115"/>
                      </a:cubicBezTo>
                      <a:cubicBezTo>
                        <a:pt x="1029192" y="380813"/>
                        <a:pt x="972324" y="253794"/>
                        <a:pt x="880380" y="161850"/>
                      </a:cubicBezTo>
                      <a:lnTo>
                        <a:pt x="820062" y="112084"/>
                      </a:lnTo>
                      <a:lnTo>
                        <a:pt x="827246" y="106974"/>
                      </a:lnTo>
                      <a:lnTo>
                        <a:pt x="830561" y="103920"/>
                      </a:lnTo>
                      <a:lnTo>
                        <a:pt x="889599" y="152631"/>
                      </a:lnTo>
                      <a:cubicBezTo>
                        <a:pt x="983902" y="246934"/>
                        <a:pt x="1042230" y="377213"/>
                        <a:pt x="1042230" y="521115"/>
                      </a:cubicBezTo>
                      <a:cubicBezTo>
                        <a:pt x="1042230" y="808919"/>
                        <a:pt x="808919" y="1042230"/>
                        <a:pt x="521115" y="1042230"/>
                      </a:cubicBezTo>
                      <a:cubicBezTo>
                        <a:pt x="233311" y="1042230"/>
                        <a:pt x="0" y="808919"/>
                        <a:pt x="0" y="521115"/>
                      </a:cubicBezTo>
                      <a:cubicBezTo>
                        <a:pt x="0" y="449164"/>
                        <a:pt x="14582" y="380619"/>
                        <a:pt x="40952" y="318273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63" name="Freeform: Shape 62">
                  <a:extLst>
                    <a:ext uri="{FF2B5EF4-FFF2-40B4-BE49-F238E27FC236}">
                      <a16:creationId xmlns:a16="http://schemas.microsoft.com/office/drawing/2014/main" id="{07539556-5EC5-4BF9-8067-792E3E92F015}"/>
                    </a:ext>
                  </a:extLst>
                </p:cNvPr>
                <p:cNvSpPr/>
                <p:nvPr/>
              </p:nvSpPr>
              <p:spPr>
                <a:xfrm rot="3782544">
                  <a:off x="8299277" y="3109416"/>
                  <a:ext cx="182110" cy="318873"/>
                </a:xfrm>
                <a:custGeom>
                  <a:avLst/>
                  <a:gdLst>
                    <a:gd name="connsiteX0" fmla="*/ 332056 w 379278"/>
                    <a:gd name="connsiteY0" fmla="*/ 0 h 664112"/>
                    <a:gd name="connsiteX1" fmla="*/ 379278 w 379278"/>
                    <a:gd name="connsiteY1" fmla="*/ 4760 h 664112"/>
                    <a:gd name="connsiteX2" fmla="*/ 359578 w 379278"/>
                    <a:gd name="connsiteY2" fmla="*/ 6746 h 664112"/>
                    <a:gd name="connsiteX3" fmla="*/ 94443 w 379278"/>
                    <a:gd name="connsiteY3" fmla="*/ 332056 h 664112"/>
                    <a:gd name="connsiteX4" fmla="*/ 359578 w 379278"/>
                    <a:gd name="connsiteY4" fmla="*/ 657366 h 664112"/>
                    <a:gd name="connsiteX5" fmla="*/ 379278 w 379278"/>
                    <a:gd name="connsiteY5" fmla="*/ 659352 h 664112"/>
                    <a:gd name="connsiteX6" fmla="*/ 332056 w 379278"/>
                    <a:gd name="connsiteY6" fmla="*/ 664112 h 664112"/>
                    <a:gd name="connsiteX7" fmla="*/ 0 w 379278"/>
                    <a:gd name="connsiteY7" fmla="*/ 332056 h 664112"/>
                    <a:gd name="connsiteX8" fmla="*/ 332056 w 379278"/>
                    <a:gd name="connsiteY8" fmla="*/ 0 h 6641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79278" h="664112">
                      <a:moveTo>
                        <a:pt x="332056" y="0"/>
                      </a:moveTo>
                      <a:lnTo>
                        <a:pt x="379278" y="4760"/>
                      </a:lnTo>
                      <a:lnTo>
                        <a:pt x="359578" y="6746"/>
                      </a:lnTo>
                      <a:cubicBezTo>
                        <a:pt x="208266" y="37709"/>
                        <a:pt x="94443" y="171591"/>
                        <a:pt x="94443" y="332056"/>
                      </a:cubicBezTo>
                      <a:cubicBezTo>
                        <a:pt x="94443" y="492522"/>
                        <a:pt x="208266" y="626403"/>
                        <a:pt x="359578" y="657366"/>
                      </a:cubicBezTo>
                      <a:lnTo>
                        <a:pt x="379278" y="659352"/>
                      </a:lnTo>
                      <a:lnTo>
                        <a:pt x="332056" y="664112"/>
                      </a:lnTo>
                      <a:cubicBezTo>
                        <a:pt x="148667" y="664112"/>
                        <a:pt x="0" y="515445"/>
                        <a:pt x="0" y="332056"/>
                      </a:cubicBezTo>
                      <a:cubicBezTo>
                        <a:pt x="0" y="148667"/>
                        <a:pt x="148667" y="0"/>
                        <a:pt x="332056" y="0"/>
                      </a:cubicBezTo>
                      <a:close/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4" name="Freeform: Shape 63">
                  <a:extLst>
                    <a:ext uri="{FF2B5EF4-FFF2-40B4-BE49-F238E27FC236}">
                      <a16:creationId xmlns:a16="http://schemas.microsoft.com/office/drawing/2014/main" id="{47DDE3C9-97C8-4214-ADCD-DF1F21A39F78}"/>
                    </a:ext>
                  </a:extLst>
                </p:cNvPr>
                <p:cNvSpPr/>
                <p:nvPr/>
              </p:nvSpPr>
              <p:spPr>
                <a:xfrm rot="19982544">
                  <a:off x="6859439" y="3733998"/>
                  <a:ext cx="826635" cy="142501"/>
                </a:xfrm>
                <a:custGeom>
                  <a:avLst/>
                  <a:gdLst>
                    <a:gd name="connsiteX0" fmla="*/ 1719934 w 1721618"/>
                    <a:gd name="connsiteY0" fmla="*/ 186524 h 296786"/>
                    <a:gd name="connsiteX1" fmla="*/ 1716717 w 1721618"/>
                    <a:gd name="connsiteY1" fmla="*/ 206230 h 296786"/>
                    <a:gd name="connsiteX2" fmla="*/ 1636285 w 1721618"/>
                    <a:gd name="connsiteY2" fmla="*/ 233976 h 296786"/>
                    <a:gd name="connsiteX3" fmla="*/ 1302459 w 1721618"/>
                    <a:gd name="connsiteY3" fmla="*/ 288285 h 296786"/>
                    <a:gd name="connsiteX4" fmla="*/ 1302459 w 1721618"/>
                    <a:gd name="connsiteY4" fmla="*/ 290112 h 296786"/>
                    <a:gd name="connsiteX5" fmla="*/ 1291028 w 1721618"/>
                    <a:gd name="connsiteY5" fmla="*/ 290145 h 296786"/>
                    <a:gd name="connsiteX6" fmla="*/ 1250349 w 1721618"/>
                    <a:gd name="connsiteY6" fmla="*/ 296763 h 296786"/>
                    <a:gd name="connsiteX7" fmla="*/ 1242101 w 1721618"/>
                    <a:gd name="connsiteY7" fmla="*/ 296786 h 296786"/>
                    <a:gd name="connsiteX8" fmla="*/ 1242101 w 1721618"/>
                    <a:gd name="connsiteY8" fmla="*/ 290284 h 296786"/>
                    <a:gd name="connsiteX9" fmla="*/ 690375 w 1721618"/>
                    <a:gd name="connsiteY9" fmla="*/ 291854 h 296786"/>
                    <a:gd name="connsiteX10" fmla="*/ 566098 w 1721618"/>
                    <a:gd name="connsiteY10" fmla="*/ 291854 h 296786"/>
                    <a:gd name="connsiteX11" fmla="*/ 528175 w 1721618"/>
                    <a:gd name="connsiteY11" fmla="*/ 294139 h 296786"/>
                    <a:gd name="connsiteX12" fmla="*/ 389278 w 1721618"/>
                    <a:gd name="connsiteY12" fmla="*/ 292311 h 296786"/>
                    <a:gd name="connsiteX13" fmla="*/ 258605 w 1721618"/>
                    <a:gd name="connsiteY13" fmla="*/ 294596 h 296786"/>
                    <a:gd name="connsiteX14" fmla="*/ 246726 w 1721618"/>
                    <a:gd name="connsiteY14" fmla="*/ 293225 h 296786"/>
                    <a:gd name="connsiteX15" fmla="*/ 238045 w 1721618"/>
                    <a:gd name="connsiteY15" fmla="*/ 294596 h 296786"/>
                    <a:gd name="connsiteX16" fmla="*/ 22389 w 1721618"/>
                    <a:gd name="connsiteY16" fmla="*/ 294596 h 296786"/>
                    <a:gd name="connsiteX17" fmla="*/ 0 w 1721618"/>
                    <a:gd name="connsiteY17" fmla="*/ 286372 h 296786"/>
                    <a:gd name="connsiteX18" fmla="*/ 132044 w 1721618"/>
                    <a:gd name="connsiteY18" fmla="*/ 185397 h 296786"/>
                    <a:gd name="connsiteX19" fmla="*/ 191441 w 1721618"/>
                    <a:gd name="connsiteY19" fmla="*/ 185397 h 296786"/>
                    <a:gd name="connsiteX20" fmla="*/ 334907 w 1721618"/>
                    <a:gd name="connsiteY20" fmla="*/ 257587 h 296786"/>
                    <a:gd name="connsiteX21" fmla="*/ 457813 w 1721618"/>
                    <a:gd name="connsiteY21" fmla="*/ 219208 h 296786"/>
                    <a:gd name="connsiteX22" fmla="*/ 493451 w 1721618"/>
                    <a:gd name="connsiteY22" fmla="*/ 194992 h 296786"/>
                    <a:gd name="connsiteX23" fmla="*/ 497563 w 1721618"/>
                    <a:gd name="connsiteY23" fmla="*/ 199104 h 296786"/>
                    <a:gd name="connsiteX24" fmla="*/ 498477 w 1721618"/>
                    <a:gd name="connsiteY24" fmla="*/ 199561 h 296786"/>
                    <a:gd name="connsiteX25" fmla="*/ 500761 w 1721618"/>
                    <a:gd name="connsiteY25" fmla="*/ 194992 h 296786"/>
                    <a:gd name="connsiteX26" fmla="*/ 543710 w 1721618"/>
                    <a:gd name="connsiteY26" fmla="*/ 192708 h 296786"/>
                    <a:gd name="connsiteX27" fmla="*/ 759366 w 1721618"/>
                    <a:gd name="connsiteY27" fmla="*/ 198647 h 296786"/>
                    <a:gd name="connsiteX28" fmla="*/ 984161 w 1721618"/>
                    <a:gd name="connsiteY28" fmla="*/ 197277 h 296786"/>
                    <a:gd name="connsiteX29" fmla="*/ 1242101 w 1721618"/>
                    <a:gd name="connsiteY29" fmla="*/ 198935 h 296786"/>
                    <a:gd name="connsiteX30" fmla="*/ 1242101 w 1721618"/>
                    <a:gd name="connsiteY30" fmla="*/ 175116 h 296786"/>
                    <a:gd name="connsiteX31" fmla="*/ 1250166 w 1721618"/>
                    <a:gd name="connsiteY31" fmla="*/ 171542 h 296786"/>
                    <a:gd name="connsiteX32" fmla="*/ 1254640 w 1721618"/>
                    <a:gd name="connsiteY32" fmla="*/ 163599 h 296786"/>
                    <a:gd name="connsiteX33" fmla="*/ 1273943 w 1721618"/>
                    <a:gd name="connsiteY33" fmla="*/ 122980 h 296786"/>
                    <a:gd name="connsiteX34" fmla="*/ 1281986 w 1721618"/>
                    <a:gd name="connsiteY34" fmla="*/ 98853 h 296786"/>
                    <a:gd name="connsiteX35" fmla="*/ 1288421 w 1721618"/>
                    <a:gd name="connsiteY35" fmla="*/ 77538 h 296786"/>
                    <a:gd name="connsiteX36" fmla="*/ 1288019 w 1721618"/>
                    <a:gd name="connsiteY36" fmla="*/ 77135 h 296786"/>
                    <a:gd name="connsiteX37" fmla="*/ 1298475 w 1721618"/>
                    <a:gd name="connsiteY37" fmla="*/ 34910 h 296786"/>
                    <a:gd name="connsiteX38" fmla="*/ 1302497 w 1721618"/>
                    <a:gd name="connsiteY38" fmla="*/ 23247 h 296786"/>
                    <a:gd name="connsiteX39" fmla="*/ 1307322 w 1721618"/>
                    <a:gd name="connsiteY39" fmla="*/ 7161 h 296786"/>
                    <a:gd name="connsiteX40" fmla="*/ 1360408 w 1721618"/>
                    <a:gd name="connsiteY40" fmla="*/ 727 h 296786"/>
                    <a:gd name="connsiteX41" fmla="*/ 1508802 w 1721618"/>
                    <a:gd name="connsiteY41" fmla="*/ 1128 h 296786"/>
                    <a:gd name="connsiteX42" fmla="*/ 1580386 w 1721618"/>
                    <a:gd name="connsiteY42" fmla="*/ 14801 h 296786"/>
                    <a:gd name="connsiteX43" fmla="*/ 1604113 w 1721618"/>
                    <a:gd name="connsiteY43" fmla="*/ 34910 h 296786"/>
                    <a:gd name="connsiteX44" fmla="*/ 1640307 w 1721618"/>
                    <a:gd name="connsiteY44" fmla="*/ 71102 h 296786"/>
                    <a:gd name="connsiteX45" fmla="*/ 1660416 w 1721618"/>
                    <a:gd name="connsiteY45" fmla="*/ 90810 h 296786"/>
                    <a:gd name="connsiteX46" fmla="*/ 1712293 w 1721618"/>
                    <a:gd name="connsiteY46" fmla="*/ 151936 h 296786"/>
                    <a:gd name="connsiteX47" fmla="*/ 1719934 w 1721618"/>
                    <a:gd name="connsiteY47" fmla="*/ 186524 h 296786"/>
                    <a:gd name="connsiteX0" fmla="*/ 1719934 w 1721618"/>
                    <a:gd name="connsiteY0" fmla="*/ 186524 h 296786"/>
                    <a:gd name="connsiteX1" fmla="*/ 1716717 w 1721618"/>
                    <a:gd name="connsiteY1" fmla="*/ 206230 h 296786"/>
                    <a:gd name="connsiteX2" fmla="*/ 1636285 w 1721618"/>
                    <a:gd name="connsiteY2" fmla="*/ 233976 h 296786"/>
                    <a:gd name="connsiteX3" fmla="*/ 1302459 w 1721618"/>
                    <a:gd name="connsiteY3" fmla="*/ 288285 h 296786"/>
                    <a:gd name="connsiteX4" fmla="*/ 1302459 w 1721618"/>
                    <a:gd name="connsiteY4" fmla="*/ 290112 h 296786"/>
                    <a:gd name="connsiteX5" fmla="*/ 1291028 w 1721618"/>
                    <a:gd name="connsiteY5" fmla="*/ 290145 h 296786"/>
                    <a:gd name="connsiteX6" fmla="*/ 1250349 w 1721618"/>
                    <a:gd name="connsiteY6" fmla="*/ 296763 h 296786"/>
                    <a:gd name="connsiteX7" fmla="*/ 1242101 w 1721618"/>
                    <a:gd name="connsiteY7" fmla="*/ 296786 h 296786"/>
                    <a:gd name="connsiteX8" fmla="*/ 1242101 w 1721618"/>
                    <a:gd name="connsiteY8" fmla="*/ 290284 h 296786"/>
                    <a:gd name="connsiteX9" fmla="*/ 690375 w 1721618"/>
                    <a:gd name="connsiteY9" fmla="*/ 291854 h 296786"/>
                    <a:gd name="connsiteX10" fmla="*/ 566098 w 1721618"/>
                    <a:gd name="connsiteY10" fmla="*/ 291854 h 296786"/>
                    <a:gd name="connsiteX11" fmla="*/ 528175 w 1721618"/>
                    <a:gd name="connsiteY11" fmla="*/ 294139 h 296786"/>
                    <a:gd name="connsiteX12" fmla="*/ 389278 w 1721618"/>
                    <a:gd name="connsiteY12" fmla="*/ 292311 h 296786"/>
                    <a:gd name="connsiteX13" fmla="*/ 258605 w 1721618"/>
                    <a:gd name="connsiteY13" fmla="*/ 294596 h 296786"/>
                    <a:gd name="connsiteX14" fmla="*/ 246726 w 1721618"/>
                    <a:gd name="connsiteY14" fmla="*/ 293225 h 296786"/>
                    <a:gd name="connsiteX15" fmla="*/ 238045 w 1721618"/>
                    <a:gd name="connsiteY15" fmla="*/ 294596 h 296786"/>
                    <a:gd name="connsiteX16" fmla="*/ 22389 w 1721618"/>
                    <a:gd name="connsiteY16" fmla="*/ 294596 h 296786"/>
                    <a:gd name="connsiteX17" fmla="*/ 0 w 1721618"/>
                    <a:gd name="connsiteY17" fmla="*/ 286372 h 296786"/>
                    <a:gd name="connsiteX18" fmla="*/ 132044 w 1721618"/>
                    <a:gd name="connsiteY18" fmla="*/ 185397 h 296786"/>
                    <a:gd name="connsiteX19" fmla="*/ 191441 w 1721618"/>
                    <a:gd name="connsiteY19" fmla="*/ 185397 h 296786"/>
                    <a:gd name="connsiteX20" fmla="*/ 334907 w 1721618"/>
                    <a:gd name="connsiteY20" fmla="*/ 257587 h 296786"/>
                    <a:gd name="connsiteX21" fmla="*/ 457813 w 1721618"/>
                    <a:gd name="connsiteY21" fmla="*/ 219208 h 296786"/>
                    <a:gd name="connsiteX22" fmla="*/ 493451 w 1721618"/>
                    <a:gd name="connsiteY22" fmla="*/ 194992 h 296786"/>
                    <a:gd name="connsiteX23" fmla="*/ 497563 w 1721618"/>
                    <a:gd name="connsiteY23" fmla="*/ 199104 h 296786"/>
                    <a:gd name="connsiteX24" fmla="*/ 498477 w 1721618"/>
                    <a:gd name="connsiteY24" fmla="*/ 199561 h 296786"/>
                    <a:gd name="connsiteX25" fmla="*/ 500761 w 1721618"/>
                    <a:gd name="connsiteY25" fmla="*/ 194992 h 296786"/>
                    <a:gd name="connsiteX26" fmla="*/ 543710 w 1721618"/>
                    <a:gd name="connsiteY26" fmla="*/ 192708 h 296786"/>
                    <a:gd name="connsiteX27" fmla="*/ 759366 w 1721618"/>
                    <a:gd name="connsiteY27" fmla="*/ 198647 h 296786"/>
                    <a:gd name="connsiteX28" fmla="*/ 984161 w 1721618"/>
                    <a:gd name="connsiteY28" fmla="*/ 197277 h 296786"/>
                    <a:gd name="connsiteX29" fmla="*/ 1242101 w 1721618"/>
                    <a:gd name="connsiteY29" fmla="*/ 198935 h 296786"/>
                    <a:gd name="connsiteX30" fmla="*/ 1242101 w 1721618"/>
                    <a:gd name="connsiteY30" fmla="*/ 175116 h 296786"/>
                    <a:gd name="connsiteX31" fmla="*/ 1254640 w 1721618"/>
                    <a:gd name="connsiteY31" fmla="*/ 163599 h 296786"/>
                    <a:gd name="connsiteX32" fmla="*/ 1273943 w 1721618"/>
                    <a:gd name="connsiteY32" fmla="*/ 122980 h 296786"/>
                    <a:gd name="connsiteX33" fmla="*/ 1281986 w 1721618"/>
                    <a:gd name="connsiteY33" fmla="*/ 98853 h 296786"/>
                    <a:gd name="connsiteX34" fmla="*/ 1288421 w 1721618"/>
                    <a:gd name="connsiteY34" fmla="*/ 77538 h 296786"/>
                    <a:gd name="connsiteX35" fmla="*/ 1288019 w 1721618"/>
                    <a:gd name="connsiteY35" fmla="*/ 77135 h 296786"/>
                    <a:gd name="connsiteX36" fmla="*/ 1298475 w 1721618"/>
                    <a:gd name="connsiteY36" fmla="*/ 34910 h 296786"/>
                    <a:gd name="connsiteX37" fmla="*/ 1302497 w 1721618"/>
                    <a:gd name="connsiteY37" fmla="*/ 23247 h 296786"/>
                    <a:gd name="connsiteX38" fmla="*/ 1307322 w 1721618"/>
                    <a:gd name="connsiteY38" fmla="*/ 7161 h 296786"/>
                    <a:gd name="connsiteX39" fmla="*/ 1360408 w 1721618"/>
                    <a:gd name="connsiteY39" fmla="*/ 727 h 296786"/>
                    <a:gd name="connsiteX40" fmla="*/ 1508802 w 1721618"/>
                    <a:gd name="connsiteY40" fmla="*/ 1128 h 296786"/>
                    <a:gd name="connsiteX41" fmla="*/ 1580386 w 1721618"/>
                    <a:gd name="connsiteY41" fmla="*/ 14801 h 296786"/>
                    <a:gd name="connsiteX42" fmla="*/ 1604113 w 1721618"/>
                    <a:gd name="connsiteY42" fmla="*/ 34910 h 296786"/>
                    <a:gd name="connsiteX43" fmla="*/ 1640307 w 1721618"/>
                    <a:gd name="connsiteY43" fmla="*/ 71102 h 296786"/>
                    <a:gd name="connsiteX44" fmla="*/ 1660416 w 1721618"/>
                    <a:gd name="connsiteY44" fmla="*/ 90810 h 296786"/>
                    <a:gd name="connsiteX45" fmla="*/ 1712293 w 1721618"/>
                    <a:gd name="connsiteY45" fmla="*/ 151936 h 296786"/>
                    <a:gd name="connsiteX46" fmla="*/ 1719934 w 1721618"/>
                    <a:gd name="connsiteY46" fmla="*/ 186524 h 296786"/>
                    <a:gd name="connsiteX0" fmla="*/ 1719934 w 1721618"/>
                    <a:gd name="connsiteY0" fmla="*/ 186524 h 296786"/>
                    <a:gd name="connsiteX1" fmla="*/ 1716717 w 1721618"/>
                    <a:gd name="connsiteY1" fmla="*/ 206230 h 296786"/>
                    <a:gd name="connsiteX2" fmla="*/ 1636285 w 1721618"/>
                    <a:gd name="connsiteY2" fmla="*/ 233976 h 296786"/>
                    <a:gd name="connsiteX3" fmla="*/ 1302459 w 1721618"/>
                    <a:gd name="connsiteY3" fmla="*/ 288285 h 296786"/>
                    <a:gd name="connsiteX4" fmla="*/ 1302459 w 1721618"/>
                    <a:gd name="connsiteY4" fmla="*/ 290112 h 296786"/>
                    <a:gd name="connsiteX5" fmla="*/ 1291028 w 1721618"/>
                    <a:gd name="connsiteY5" fmla="*/ 290145 h 296786"/>
                    <a:gd name="connsiteX6" fmla="*/ 1250349 w 1721618"/>
                    <a:gd name="connsiteY6" fmla="*/ 296763 h 296786"/>
                    <a:gd name="connsiteX7" fmla="*/ 1242101 w 1721618"/>
                    <a:gd name="connsiteY7" fmla="*/ 296786 h 296786"/>
                    <a:gd name="connsiteX8" fmla="*/ 1242101 w 1721618"/>
                    <a:gd name="connsiteY8" fmla="*/ 290284 h 296786"/>
                    <a:gd name="connsiteX9" fmla="*/ 690375 w 1721618"/>
                    <a:gd name="connsiteY9" fmla="*/ 291854 h 296786"/>
                    <a:gd name="connsiteX10" fmla="*/ 566098 w 1721618"/>
                    <a:gd name="connsiteY10" fmla="*/ 291854 h 296786"/>
                    <a:gd name="connsiteX11" fmla="*/ 528175 w 1721618"/>
                    <a:gd name="connsiteY11" fmla="*/ 294139 h 296786"/>
                    <a:gd name="connsiteX12" fmla="*/ 389278 w 1721618"/>
                    <a:gd name="connsiteY12" fmla="*/ 292311 h 296786"/>
                    <a:gd name="connsiteX13" fmla="*/ 258605 w 1721618"/>
                    <a:gd name="connsiteY13" fmla="*/ 294596 h 296786"/>
                    <a:gd name="connsiteX14" fmla="*/ 246726 w 1721618"/>
                    <a:gd name="connsiteY14" fmla="*/ 293225 h 296786"/>
                    <a:gd name="connsiteX15" fmla="*/ 238045 w 1721618"/>
                    <a:gd name="connsiteY15" fmla="*/ 294596 h 296786"/>
                    <a:gd name="connsiteX16" fmla="*/ 22389 w 1721618"/>
                    <a:gd name="connsiteY16" fmla="*/ 294596 h 296786"/>
                    <a:gd name="connsiteX17" fmla="*/ 0 w 1721618"/>
                    <a:gd name="connsiteY17" fmla="*/ 286372 h 296786"/>
                    <a:gd name="connsiteX18" fmla="*/ 132044 w 1721618"/>
                    <a:gd name="connsiteY18" fmla="*/ 185397 h 296786"/>
                    <a:gd name="connsiteX19" fmla="*/ 191441 w 1721618"/>
                    <a:gd name="connsiteY19" fmla="*/ 185397 h 296786"/>
                    <a:gd name="connsiteX20" fmla="*/ 334907 w 1721618"/>
                    <a:gd name="connsiteY20" fmla="*/ 257587 h 296786"/>
                    <a:gd name="connsiteX21" fmla="*/ 457813 w 1721618"/>
                    <a:gd name="connsiteY21" fmla="*/ 219208 h 296786"/>
                    <a:gd name="connsiteX22" fmla="*/ 493451 w 1721618"/>
                    <a:gd name="connsiteY22" fmla="*/ 194992 h 296786"/>
                    <a:gd name="connsiteX23" fmla="*/ 497563 w 1721618"/>
                    <a:gd name="connsiteY23" fmla="*/ 199104 h 296786"/>
                    <a:gd name="connsiteX24" fmla="*/ 498477 w 1721618"/>
                    <a:gd name="connsiteY24" fmla="*/ 199561 h 296786"/>
                    <a:gd name="connsiteX25" fmla="*/ 500761 w 1721618"/>
                    <a:gd name="connsiteY25" fmla="*/ 194992 h 296786"/>
                    <a:gd name="connsiteX26" fmla="*/ 543710 w 1721618"/>
                    <a:gd name="connsiteY26" fmla="*/ 192708 h 296786"/>
                    <a:gd name="connsiteX27" fmla="*/ 759366 w 1721618"/>
                    <a:gd name="connsiteY27" fmla="*/ 198647 h 296786"/>
                    <a:gd name="connsiteX28" fmla="*/ 984161 w 1721618"/>
                    <a:gd name="connsiteY28" fmla="*/ 197277 h 296786"/>
                    <a:gd name="connsiteX29" fmla="*/ 1242101 w 1721618"/>
                    <a:gd name="connsiteY29" fmla="*/ 198935 h 296786"/>
                    <a:gd name="connsiteX30" fmla="*/ 1254640 w 1721618"/>
                    <a:gd name="connsiteY30" fmla="*/ 163599 h 296786"/>
                    <a:gd name="connsiteX31" fmla="*/ 1273943 w 1721618"/>
                    <a:gd name="connsiteY31" fmla="*/ 122980 h 296786"/>
                    <a:gd name="connsiteX32" fmla="*/ 1281986 w 1721618"/>
                    <a:gd name="connsiteY32" fmla="*/ 98853 h 296786"/>
                    <a:gd name="connsiteX33" fmla="*/ 1288421 w 1721618"/>
                    <a:gd name="connsiteY33" fmla="*/ 77538 h 296786"/>
                    <a:gd name="connsiteX34" fmla="*/ 1288019 w 1721618"/>
                    <a:gd name="connsiteY34" fmla="*/ 77135 h 296786"/>
                    <a:gd name="connsiteX35" fmla="*/ 1298475 w 1721618"/>
                    <a:gd name="connsiteY35" fmla="*/ 34910 h 296786"/>
                    <a:gd name="connsiteX36" fmla="*/ 1302497 w 1721618"/>
                    <a:gd name="connsiteY36" fmla="*/ 23247 h 296786"/>
                    <a:gd name="connsiteX37" fmla="*/ 1307322 w 1721618"/>
                    <a:gd name="connsiteY37" fmla="*/ 7161 h 296786"/>
                    <a:gd name="connsiteX38" fmla="*/ 1360408 w 1721618"/>
                    <a:gd name="connsiteY38" fmla="*/ 727 h 296786"/>
                    <a:gd name="connsiteX39" fmla="*/ 1508802 w 1721618"/>
                    <a:gd name="connsiteY39" fmla="*/ 1128 h 296786"/>
                    <a:gd name="connsiteX40" fmla="*/ 1580386 w 1721618"/>
                    <a:gd name="connsiteY40" fmla="*/ 14801 h 296786"/>
                    <a:gd name="connsiteX41" fmla="*/ 1604113 w 1721618"/>
                    <a:gd name="connsiteY41" fmla="*/ 34910 h 296786"/>
                    <a:gd name="connsiteX42" fmla="*/ 1640307 w 1721618"/>
                    <a:gd name="connsiteY42" fmla="*/ 71102 h 296786"/>
                    <a:gd name="connsiteX43" fmla="*/ 1660416 w 1721618"/>
                    <a:gd name="connsiteY43" fmla="*/ 90810 h 296786"/>
                    <a:gd name="connsiteX44" fmla="*/ 1712293 w 1721618"/>
                    <a:gd name="connsiteY44" fmla="*/ 151936 h 296786"/>
                    <a:gd name="connsiteX45" fmla="*/ 1719934 w 1721618"/>
                    <a:gd name="connsiteY45" fmla="*/ 186524 h 296786"/>
                    <a:gd name="connsiteX0" fmla="*/ 1719934 w 1721618"/>
                    <a:gd name="connsiteY0" fmla="*/ 186524 h 296786"/>
                    <a:gd name="connsiteX1" fmla="*/ 1716717 w 1721618"/>
                    <a:gd name="connsiteY1" fmla="*/ 206230 h 296786"/>
                    <a:gd name="connsiteX2" fmla="*/ 1636285 w 1721618"/>
                    <a:gd name="connsiteY2" fmla="*/ 233976 h 296786"/>
                    <a:gd name="connsiteX3" fmla="*/ 1302459 w 1721618"/>
                    <a:gd name="connsiteY3" fmla="*/ 288285 h 296786"/>
                    <a:gd name="connsiteX4" fmla="*/ 1302459 w 1721618"/>
                    <a:gd name="connsiteY4" fmla="*/ 290112 h 296786"/>
                    <a:gd name="connsiteX5" fmla="*/ 1291028 w 1721618"/>
                    <a:gd name="connsiteY5" fmla="*/ 290145 h 296786"/>
                    <a:gd name="connsiteX6" fmla="*/ 1250349 w 1721618"/>
                    <a:gd name="connsiteY6" fmla="*/ 296763 h 296786"/>
                    <a:gd name="connsiteX7" fmla="*/ 1242101 w 1721618"/>
                    <a:gd name="connsiteY7" fmla="*/ 296786 h 296786"/>
                    <a:gd name="connsiteX8" fmla="*/ 1242101 w 1721618"/>
                    <a:gd name="connsiteY8" fmla="*/ 290284 h 296786"/>
                    <a:gd name="connsiteX9" fmla="*/ 690375 w 1721618"/>
                    <a:gd name="connsiteY9" fmla="*/ 291854 h 296786"/>
                    <a:gd name="connsiteX10" fmla="*/ 566098 w 1721618"/>
                    <a:gd name="connsiteY10" fmla="*/ 291854 h 296786"/>
                    <a:gd name="connsiteX11" fmla="*/ 528175 w 1721618"/>
                    <a:gd name="connsiteY11" fmla="*/ 294139 h 296786"/>
                    <a:gd name="connsiteX12" fmla="*/ 389278 w 1721618"/>
                    <a:gd name="connsiteY12" fmla="*/ 292311 h 296786"/>
                    <a:gd name="connsiteX13" fmla="*/ 258605 w 1721618"/>
                    <a:gd name="connsiteY13" fmla="*/ 294596 h 296786"/>
                    <a:gd name="connsiteX14" fmla="*/ 246726 w 1721618"/>
                    <a:gd name="connsiteY14" fmla="*/ 293225 h 296786"/>
                    <a:gd name="connsiteX15" fmla="*/ 238045 w 1721618"/>
                    <a:gd name="connsiteY15" fmla="*/ 294596 h 296786"/>
                    <a:gd name="connsiteX16" fmla="*/ 22389 w 1721618"/>
                    <a:gd name="connsiteY16" fmla="*/ 294596 h 296786"/>
                    <a:gd name="connsiteX17" fmla="*/ 0 w 1721618"/>
                    <a:gd name="connsiteY17" fmla="*/ 286372 h 296786"/>
                    <a:gd name="connsiteX18" fmla="*/ 132044 w 1721618"/>
                    <a:gd name="connsiteY18" fmla="*/ 185397 h 296786"/>
                    <a:gd name="connsiteX19" fmla="*/ 191441 w 1721618"/>
                    <a:gd name="connsiteY19" fmla="*/ 185397 h 296786"/>
                    <a:gd name="connsiteX20" fmla="*/ 334907 w 1721618"/>
                    <a:gd name="connsiteY20" fmla="*/ 257587 h 296786"/>
                    <a:gd name="connsiteX21" fmla="*/ 457813 w 1721618"/>
                    <a:gd name="connsiteY21" fmla="*/ 219208 h 296786"/>
                    <a:gd name="connsiteX22" fmla="*/ 493451 w 1721618"/>
                    <a:gd name="connsiteY22" fmla="*/ 194992 h 296786"/>
                    <a:gd name="connsiteX23" fmla="*/ 497563 w 1721618"/>
                    <a:gd name="connsiteY23" fmla="*/ 199104 h 296786"/>
                    <a:gd name="connsiteX24" fmla="*/ 498477 w 1721618"/>
                    <a:gd name="connsiteY24" fmla="*/ 199561 h 296786"/>
                    <a:gd name="connsiteX25" fmla="*/ 500761 w 1721618"/>
                    <a:gd name="connsiteY25" fmla="*/ 194992 h 296786"/>
                    <a:gd name="connsiteX26" fmla="*/ 543710 w 1721618"/>
                    <a:gd name="connsiteY26" fmla="*/ 192708 h 296786"/>
                    <a:gd name="connsiteX27" fmla="*/ 759366 w 1721618"/>
                    <a:gd name="connsiteY27" fmla="*/ 198647 h 296786"/>
                    <a:gd name="connsiteX28" fmla="*/ 984161 w 1721618"/>
                    <a:gd name="connsiteY28" fmla="*/ 197277 h 296786"/>
                    <a:gd name="connsiteX29" fmla="*/ 1242101 w 1721618"/>
                    <a:gd name="connsiteY29" fmla="*/ 198935 h 296786"/>
                    <a:gd name="connsiteX30" fmla="*/ 1273943 w 1721618"/>
                    <a:gd name="connsiteY30" fmla="*/ 122980 h 296786"/>
                    <a:gd name="connsiteX31" fmla="*/ 1281986 w 1721618"/>
                    <a:gd name="connsiteY31" fmla="*/ 98853 h 296786"/>
                    <a:gd name="connsiteX32" fmla="*/ 1288421 w 1721618"/>
                    <a:gd name="connsiteY32" fmla="*/ 77538 h 296786"/>
                    <a:gd name="connsiteX33" fmla="*/ 1288019 w 1721618"/>
                    <a:gd name="connsiteY33" fmla="*/ 77135 h 296786"/>
                    <a:gd name="connsiteX34" fmla="*/ 1298475 w 1721618"/>
                    <a:gd name="connsiteY34" fmla="*/ 34910 h 296786"/>
                    <a:gd name="connsiteX35" fmla="*/ 1302497 w 1721618"/>
                    <a:gd name="connsiteY35" fmla="*/ 23247 h 296786"/>
                    <a:gd name="connsiteX36" fmla="*/ 1307322 w 1721618"/>
                    <a:gd name="connsiteY36" fmla="*/ 7161 h 296786"/>
                    <a:gd name="connsiteX37" fmla="*/ 1360408 w 1721618"/>
                    <a:gd name="connsiteY37" fmla="*/ 727 h 296786"/>
                    <a:gd name="connsiteX38" fmla="*/ 1508802 w 1721618"/>
                    <a:gd name="connsiteY38" fmla="*/ 1128 h 296786"/>
                    <a:gd name="connsiteX39" fmla="*/ 1580386 w 1721618"/>
                    <a:gd name="connsiteY39" fmla="*/ 14801 h 296786"/>
                    <a:gd name="connsiteX40" fmla="*/ 1604113 w 1721618"/>
                    <a:gd name="connsiteY40" fmla="*/ 34910 h 296786"/>
                    <a:gd name="connsiteX41" fmla="*/ 1640307 w 1721618"/>
                    <a:gd name="connsiteY41" fmla="*/ 71102 h 296786"/>
                    <a:gd name="connsiteX42" fmla="*/ 1660416 w 1721618"/>
                    <a:gd name="connsiteY42" fmla="*/ 90810 h 296786"/>
                    <a:gd name="connsiteX43" fmla="*/ 1712293 w 1721618"/>
                    <a:gd name="connsiteY43" fmla="*/ 151936 h 296786"/>
                    <a:gd name="connsiteX44" fmla="*/ 1719934 w 1721618"/>
                    <a:gd name="connsiteY44" fmla="*/ 186524 h 296786"/>
                    <a:gd name="connsiteX0" fmla="*/ 1719934 w 1721618"/>
                    <a:gd name="connsiteY0" fmla="*/ 186524 h 296786"/>
                    <a:gd name="connsiteX1" fmla="*/ 1716717 w 1721618"/>
                    <a:gd name="connsiteY1" fmla="*/ 206230 h 296786"/>
                    <a:gd name="connsiteX2" fmla="*/ 1636285 w 1721618"/>
                    <a:gd name="connsiteY2" fmla="*/ 233976 h 296786"/>
                    <a:gd name="connsiteX3" fmla="*/ 1302459 w 1721618"/>
                    <a:gd name="connsiteY3" fmla="*/ 288285 h 296786"/>
                    <a:gd name="connsiteX4" fmla="*/ 1302459 w 1721618"/>
                    <a:gd name="connsiteY4" fmla="*/ 290112 h 296786"/>
                    <a:gd name="connsiteX5" fmla="*/ 1250349 w 1721618"/>
                    <a:gd name="connsiteY5" fmla="*/ 296763 h 296786"/>
                    <a:gd name="connsiteX6" fmla="*/ 1242101 w 1721618"/>
                    <a:gd name="connsiteY6" fmla="*/ 296786 h 296786"/>
                    <a:gd name="connsiteX7" fmla="*/ 1242101 w 1721618"/>
                    <a:gd name="connsiteY7" fmla="*/ 290284 h 296786"/>
                    <a:gd name="connsiteX8" fmla="*/ 690375 w 1721618"/>
                    <a:gd name="connsiteY8" fmla="*/ 291854 h 296786"/>
                    <a:gd name="connsiteX9" fmla="*/ 566098 w 1721618"/>
                    <a:gd name="connsiteY9" fmla="*/ 291854 h 296786"/>
                    <a:gd name="connsiteX10" fmla="*/ 528175 w 1721618"/>
                    <a:gd name="connsiteY10" fmla="*/ 294139 h 296786"/>
                    <a:gd name="connsiteX11" fmla="*/ 389278 w 1721618"/>
                    <a:gd name="connsiteY11" fmla="*/ 292311 h 296786"/>
                    <a:gd name="connsiteX12" fmla="*/ 258605 w 1721618"/>
                    <a:gd name="connsiteY12" fmla="*/ 294596 h 296786"/>
                    <a:gd name="connsiteX13" fmla="*/ 246726 w 1721618"/>
                    <a:gd name="connsiteY13" fmla="*/ 293225 h 296786"/>
                    <a:gd name="connsiteX14" fmla="*/ 238045 w 1721618"/>
                    <a:gd name="connsiteY14" fmla="*/ 294596 h 296786"/>
                    <a:gd name="connsiteX15" fmla="*/ 22389 w 1721618"/>
                    <a:gd name="connsiteY15" fmla="*/ 294596 h 296786"/>
                    <a:gd name="connsiteX16" fmla="*/ 0 w 1721618"/>
                    <a:gd name="connsiteY16" fmla="*/ 286372 h 296786"/>
                    <a:gd name="connsiteX17" fmla="*/ 132044 w 1721618"/>
                    <a:gd name="connsiteY17" fmla="*/ 185397 h 296786"/>
                    <a:gd name="connsiteX18" fmla="*/ 191441 w 1721618"/>
                    <a:gd name="connsiteY18" fmla="*/ 185397 h 296786"/>
                    <a:gd name="connsiteX19" fmla="*/ 334907 w 1721618"/>
                    <a:gd name="connsiteY19" fmla="*/ 257587 h 296786"/>
                    <a:gd name="connsiteX20" fmla="*/ 457813 w 1721618"/>
                    <a:gd name="connsiteY20" fmla="*/ 219208 h 296786"/>
                    <a:gd name="connsiteX21" fmla="*/ 493451 w 1721618"/>
                    <a:gd name="connsiteY21" fmla="*/ 194992 h 296786"/>
                    <a:gd name="connsiteX22" fmla="*/ 497563 w 1721618"/>
                    <a:gd name="connsiteY22" fmla="*/ 199104 h 296786"/>
                    <a:gd name="connsiteX23" fmla="*/ 498477 w 1721618"/>
                    <a:gd name="connsiteY23" fmla="*/ 199561 h 296786"/>
                    <a:gd name="connsiteX24" fmla="*/ 500761 w 1721618"/>
                    <a:gd name="connsiteY24" fmla="*/ 194992 h 296786"/>
                    <a:gd name="connsiteX25" fmla="*/ 543710 w 1721618"/>
                    <a:gd name="connsiteY25" fmla="*/ 192708 h 296786"/>
                    <a:gd name="connsiteX26" fmla="*/ 759366 w 1721618"/>
                    <a:gd name="connsiteY26" fmla="*/ 198647 h 296786"/>
                    <a:gd name="connsiteX27" fmla="*/ 984161 w 1721618"/>
                    <a:gd name="connsiteY27" fmla="*/ 197277 h 296786"/>
                    <a:gd name="connsiteX28" fmla="*/ 1242101 w 1721618"/>
                    <a:gd name="connsiteY28" fmla="*/ 198935 h 296786"/>
                    <a:gd name="connsiteX29" fmla="*/ 1273943 w 1721618"/>
                    <a:gd name="connsiteY29" fmla="*/ 122980 h 296786"/>
                    <a:gd name="connsiteX30" fmla="*/ 1281986 w 1721618"/>
                    <a:gd name="connsiteY30" fmla="*/ 98853 h 296786"/>
                    <a:gd name="connsiteX31" fmla="*/ 1288421 w 1721618"/>
                    <a:gd name="connsiteY31" fmla="*/ 77538 h 296786"/>
                    <a:gd name="connsiteX32" fmla="*/ 1288019 w 1721618"/>
                    <a:gd name="connsiteY32" fmla="*/ 77135 h 296786"/>
                    <a:gd name="connsiteX33" fmla="*/ 1298475 w 1721618"/>
                    <a:gd name="connsiteY33" fmla="*/ 34910 h 296786"/>
                    <a:gd name="connsiteX34" fmla="*/ 1302497 w 1721618"/>
                    <a:gd name="connsiteY34" fmla="*/ 23247 h 296786"/>
                    <a:gd name="connsiteX35" fmla="*/ 1307322 w 1721618"/>
                    <a:gd name="connsiteY35" fmla="*/ 7161 h 296786"/>
                    <a:gd name="connsiteX36" fmla="*/ 1360408 w 1721618"/>
                    <a:gd name="connsiteY36" fmla="*/ 727 h 296786"/>
                    <a:gd name="connsiteX37" fmla="*/ 1508802 w 1721618"/>
                    <a:gd name="connsiteY37" fmla="*/ 1128 h 296786"/>
                    <a:gd name="connsiteX38" fmla="*/ 1580386 w 1721618"/>
                    <a:gd name="connsiteY38" fmla="*/ 14801 h 296786"/>
                    <a:gd name="connsiteX39" fmla="*/ 1604113 w 1721618"/>
                    <a:gd name="connsiteY39" fmla="*/ 34910 h 296786"/>
                    <a:gd name="connsiteX40" fmla="*/ 1640307 w 1721618"/>
                    <a:gd name="connsiteY40" fmla="*/ 71102 h 296786"/>
                    <a:gd name="connsiteX41" fmla="*/ 1660416 w 1721618"/>
                    <a:gd name="connsiteY41" fmla="*/ 90810 h 296786"/>
                    <a:gd name="connsiteX42" fmla="*/ 1712293 w 1721618"/>
                    <a:gd name="connsiteY42" fmla="*/ 151936 h 296786"/>
                    <a:gd name="connsiteX43" fmla="*/ 1719934 w 1721618"/>
                    <a:gd name="connsiteY43" fmla="*/ 186524 h 296786"/>
                    <a:gd name="connsiteX0" fmla="*/ 1719934 w 1721618"/>
                    <a:gd name="connsiteY0" fmla="*/ 186524 h 296786"/>
                    <a:gd name="connsiteX1" fmla="*/ 1716717 w 1721618"/>
                    <a:gd name="connsiteY1" fmla="*/ 206230 h 296786"/>
                    <a:gd name="connsiteX2" fmla="*/ 1636285 w 1721618"/>
                    <a:gd name="connsiteY2" fmla="*/ 233976 h 296786"/>
                    <a:gd name="connsiteX3" fmla="*/ 1302459 w 1721618"/>
                    <a:gd name="connsiteY3" fmla="*/ 288285 h 296786"/>
                    <a:gd name="connsiteX4" fmla="*/ 1302459 w 1721618"/>
                    <a:gd name="connsiteY4" fmla="*/ 290112 h 296786"/>
                    <a:gd name="connsiteX5" fmla="*/ 1242101 w 1721618"/>
                    <a:gd name="connsiteY5" fmla="*/ 296786 h 296786"/>
                    <a:gd name="connsiteX6" fmla="*/ 1242101 w 1721618"/>
                    <a:gd name="connsiteY6" fmla="*/ 290284 h 296786"/>
                    <a:gd name="connsiteX7" fmla="*/ 690375 w 1721618"/>
                    <a:gd name="connsiteY7" fmla="*/ 291854 h 296786"/>
                    <a:gd name="connsiteX8" fmla="*/ 566098 w 1721618"/>
                    <a:gd name="connsiteY8" fmla="*/ 291854 h 296786"/>
                    <a:gd name="connsiteX9" fmla="*/ 528175 w 1721618"/>
                    <a:gd name="connsiteY9" fmla="*/ 294139 h 296786"/>
                    <a:gd name="connsiteX10" fmla="*/ 389278 w 1721618"/>
                    <a:gd name="connsiteY10" fmla="*/ 292311 h 296786"/>
                    <a:gd name="connsiteX11" fmla="*/ 258605 w 1721618"/>
                    <a:gd name="connsiteY11" fmla="*/ 294596 h 296786"/>
                    <a:gd name="connsiteX12" fmla="*/ 246726 w 1721618"/>
                    <a:gd name="connsiteY12" fmla="*/ 293225 h 296786"/>
                    <a:gd name="connsiteX13" fmla="*/ 238045 w 1721618"/>
                    <a:gd name="connsiteY13" fmla="*/ 294596 h 296786"/>
                    <a:gd name="connsiteX14" fmla="*/ 22389 w 1721618"/>
                    <a:gd name="connsiteY14" fmla="*/ 294596 h 296786"/>
                    <a:gd name="connsiteX15" fmla="*/ 0 w 1721618"/>
                    <a:gd name="connsiteY15" fmla="*/ 286372 h 296786"/>
                    <a:gd name="connsiteX16" fmla="*/ 132044 w 1721618"/>
                    <a:gd name="connsiteY16" fmla="*/ 185397 h 296786"/>
                    <a:gd name="connsiteX17" fmla="*/ 191441 w 1721618"/>
                    <a:gd name="connsiteY17" fmla="*/ 185397 h 296786"/>
                    <a:gd name="connsiteX18" fmla="*/ 334907 w 1721618"/>
                    <a:gd name="connsiteY18" fmla="*/ 257587 h 296786"/>
                    <a:gd name="connsiteX19" fmla="*/ 457813 w 1721618"/>
                    <a:gd name="connsiteY19" fmla="*/ 219208 h 296786"/>
                    <a:gd name="connsiteX20" fmla="*/ 493451 w 1721618"/>
                    <a:gd name="connsiteY20" fmla="*/ 194992 h 296786"/>
                    <a:gd name="connsiteX21" fmla="*/ 497563 w 1721618"/>
                    <a:gd name="connsiteY21" fmla="*/ 199104 h 296786"/>
                    <a:gd name="connsiteX22" fmla="*/ 498477 w 1721618"/>
                    <a:gd name="connsiteY22" fmla="*/ 199561 h 296786"/>
                    <a:gd name="connsiteX23" fmla="*/ 500761 w 1721618"/>
                    <a:gd name="connsiteY23" fmla="*/ 194992 h 296786"/>
                    <a:gd name="connsiteX24" fmla="*/ 543710 w 1721618"/>
                    <a:gd name="connsiteY24" fmla="*/ 192708 h 296786"/>
                    <a:gd name="connsiteX25" fmla="*/ 759366 w 1721618"/>
                    <a:gd name="connsiteY25" fmla="*/ 198647 h 296786"/>
                    <a:gd name="connsiteX26" fmla="*/ 984161 w 1721618"/>
                    <a:gd name="connsiteY26" fmla="*/ 197277 h 296786"/>
                    <a:gd name="connsiteX27" fmla="*/ 1242101 w 1721618"/>
                    <a:gd name="connsiteY27" fmla="*/ 198935 h 296786"/>
                    <a:gd name="connsiteX28" fmla="*/ 1273943 w 1721618"/>
                    <a:gd name="connsiteY28" fmla="*/ 122980 h 296786"/>
                    <a:gd name="connsiteX29" fmla="*/ 1281986 w 1721618"/>
                    <a:gd name="connsiteY29" fmla="*/ 98853 h 296786"/>
                    <a:gd name="connsiteX30" fmla="*/ 1288421 w 1721618"/>
                    <a:gd name="connsiteY30" fmla="*/ 77538 h 296786"/>
                    <a:gd name="connsiteX31" fmla="*/ 1288019 w 1721618"/>
                    <a:gd name="connsiteY31" fmla="*/ 77135 h 296786"/>
                    <a:gd name="connsiteX32" fmla="*/ 1298475 w 1721618"/>
                    <a:gd name="connsiteY32" fmla="*/ 34910 h 296786"/>
                    <a:gd name="connsiteX33" fmla="*/ 1302497 w 1721618"/>
                    <a:gd name="connsiteY33" fmla="*/ 23247 h 296786"/>
                    <a:gd name="connsiteX34" fmla="*/ 1307322 w 1721618"/>
                    <a:gd name="connsiteY34" fmla="*/ 7161 h 296786"/>
                    <a:gd name="connsiteX35" fmla="*/ 1360408 w 1721618"/>
                    <a:gd name="connsiteY35" fmla="*/ 727 h 296786"/>
                    <a:gd name="connsiteX36" fmla="*/ 1508802 w 1721618"/>
                    <a:gd name="connsiteY36" fmla="*/ 1128 h 296786"/>
                    <a:gd name="connsiteX37" fmla="*/ 1580386 w 1721618"/>
                    <a:gd name="connsiteY37" fmla="*/ 14801 h 296786"/>
                    <a:gd name="connsiteX38" fmla="*/ 1604113 w 1721618"/>
                    <a:gd name="connsiteY38" fmla="*/ 34910 h 296786"/>
                    <a:gd name="connsiteX39" fmla="*/ 1640307 w 1721618"/>
                    <a:gd name="connsiteY39" fmla="*/ 71102 h 296786"/>
                    <a:gd name="connsiteX40" fmla="*/ 1660416 w 1721618"/>
                    <a:gd name="connsiteY40" fmla="*/ 90810 h 296786"/>
                    <a:gd name="connsiteX41" fmla="*/ 1712293 w 1721618"/>
                    <a:gd name="connsiteY41" fmla="*/ 151936 h 296786"/>
                    <a:gd name="connsiteX42" fmla="*/ 1719934 w 1721618"/>
                    <a:gd name="connsiteY42" fmla="*/ 186524 h 296786"/>
                    <a:gd name="connsiteX0" fmla="*/ 1719934 w 1721618"/>
                    <a:gd name="connsiteY0" fmla="*/ 186524 h 296785"/>
                    <a:gd name="connsiteX1" fmla="*/ 1716717 w 1721618"/>
                    <a:gd name="connsiteY1" fmla="*/ 206230 h 296785"/>
                    <a:gd name="connsiteX2" fmla="*/ 1636285 w 1721618"/>
                    <a:gd name="connsiteY2" fmla="*/ 233976 h 296785"/>
                    <a:gd name="connsiteX3" fmla="*/ 1302459 w 1721618"/>
                    <a:gd name="connsiteY3" fmla="*/ 288285 h 296785"/>
                    <a:gd name="connsiteX4" fmla="*/ 1302459 w 1721618"/>
                    <a:gd name="connsiteY4" fmla="*/ 290112 h 296785"/>
                    <a:gd name="connsiteX5" fmla="*/ 1242101 w 1721618"/>
                    <a:gd name="connsiteY5" fmla="*/ 290284 h 296785"/>
                    <a:gd name="connsiteX6" fmla="*/ 690375 w 1721618"/>
                    <a:gd name="connsiteY6" fmla="*/ 291854 h 296785"/>
                    <a:gd name="connsiteX7" fmla="*/ 566098 w 1721618"/>
                    <a:gd name="connsiteY7" fmla="*/ 291854 h 296785"/>
                    <a:gd name="connsiteX8" fmla="*/ 528175 w 1721618"/>
                    <a:gd name="connsiteY8" fmla="*/ 294139 h 296785"/>
                    <a:gd name="connsiteX9" fmla="*/ 389278 w 1721618"/>
                    <a:gd name="connsiteY9" fmla="*/ 292311 h 296785"/>
                    <a:gd name="connsiteX10" fmla="*/ 258605 w 1721618"/>
                    <a:gd name="connsiteY10" fmla="*/ 294596 h 296785"/>
                    <a:gd name="connsiteX11" fmla="*/ 246726 w 1721618"/>
                    <a:gd name="connsiteY11" fmla="*/ 293225 h 296785"/>
                    <a:gd name="connsiteX12" fmla="*/ 238045 w 1721618"/>
                    <a:gd name="connsiteY12" fmla="*/ 294596 h 296785"/>
                    <a:gd name="connsiteX13" fmla="*/ 22389 w 1721618"/>
                    <a:gd name="connsiteY13" fmla="*/ 294596 h 296785"/>
                    <a:gd name="connsiteX14" fmla="*/ 0 w 1721618"/>
                    <a:gd name="connsiteY14" fmla="*/ 286372 h 296785"/>
                    <a:gd name="connsiteX15" fmla="*/ 132044 w 1721618"/>
                    <a:gd name="connsiteY15" fmla="*/ 185397 h 296785"/>
                    <a:gd name="connsiteX16" fmla="*/ 191441 w 1721618"/>
                    <a:gd name="connsiteY16" fmla="*/ 185397 h 296785"/>
                    <a:gd name="connsiteX17" fmla="*/ 334907 w 1721618"/>
                    <a:gd name="connsiteY17" fmla="*/ 257587 h 296785"/>
                    <a:gd name="connsiteX18" fmla="*/ 457813 w 1721618"/>
                    <a:gd name="connsiteY18" fmla="*/ 219208 h 296785"/>
                    <a:gd name="connsiteX19" fmla="*/ 493451 w 1721618"/>
                    <a:gd name="connsiteY19" fmla="*/ 194992 h 296785"/>
                    <a:gd name="connsiteX20" fmla="*/ 497563 w 1721618"/>
                    <a:gd name="connsiteY20" fmla="*/ 199104 h 296785"/>
                    <a:gd name="connsiteX21" fmla="*/ 498477 w 1721618"/>
                    <a:gd name="connsiteY21" fmla="*/ 199561 h 296785"/>
                    <a:gd name="connsiteX22" fmla="*/ 500761 w 1721618"/>
                    <a:gd name="connsiteY22" fmla="*/ 194992 h 296785"/>
                    <a:gd name="connsiteX23" fmla="*/ 543710 w 1721618"/>
                    <a:gd name="connsiteY23" fmla="*/ 192708 h 296785"/>
                    <a:gd name="connsiteX24" fmla="*/ 759366 w 1721618"/>
                    <a:gd name="connsiteY24" fmla="*/ 198647 h 296785"/>
                    <a:gd name="connsiteX25" fmla="*/ 984161 w 1721618"/>
                    <a:gd name="connsiteY25" fmla="*/ 197277 h 296785"/>
                    <a:gd name="connsiteX26" fmla="*/ 1242101 w 1721618"/>
                    <a:gd name="connsiteY26" fmla="*/ 198935 h 296785"/>
                    <a:gd name="connsiteX27" fmla="*/ 1273943 w 1721618"/>
                    <a:gd name="connsiteY27" fmla="*/ 122980 h 296785"/>
                    <a:gd name="connsiteX28" fmla="*/ 1281986 w 1721618"/>
                    <a:gd name="connsiteY28" fmla="*/ 98853 h 296785"/>
                    <a:gd name="connsiteX29" fmla="*/ 1288421 w 1721618"/>
                    <a:gd name="connsiteY29" fmla="*/ 77538 h 296785"/>
                    <a:gd name="connsiteX30" fmla="*/ 1288019 w 1721618"/>
                    <a:gd name="connsiteY30" fmla="*/ 77135 h 296785"/>
                    <a:gd name="connsiteX31" fmla="*/ 1298475 w 1721618"/>
                    <a:gd name="connsiteY31" fmla="*/ 34910 h 296785"/>
                    <a:gd name="connsiteX32" fmla="*/ 1302497 w 1721618"/>
                    <a:gd name="connsiteY32" fmla="*/ 23247 h 296785"/>
                    <a:gd name="connsiteX33" fmla="*/ 1307322 w 1721618"/>
                    <a:gd name="connsiteY33" fmla="*/ 7161 h 296785"/>
                    <a:gd name="connsiteX34" fmla="*/ 1360408 w 1721618"/>
                    <a:gd name="connsiteY34" fmla="*/ 727 h 296785"/>
                    <a:gd name="connsiteX35" fmla="*/ 1508802 w 1721618"/>
                    <a:gd name="connsiteY35" fmla="*/ 1128 h 296785"/>
                    <a:gd name="connsiteX36" fmla="*/ 1580386 w 1721618"/>
                    <a:gd name="connsiteY36" fmla="*/ 14801 h 296785"/>
                    <a:gd name="connsiteX37" fmla="*/ 1604113 w 1721618"/>
                    <a:gd name="connsiteY37" fmla="*/ 34910 h 296785"/>
                    <a:gd name="connsiteX38" fmla="*/ 1640307 w 1721618"/>
                    <a:gd name="connsiteY38" fmla="*/ 71102 h 296785"/>
                    <a:gd name="connsiteX39" fmla="*/ 1660416 w 1721618"/>
                    <a:gd name="connsiteY39" fmla="*/ 90810 h 296785"/>
                    <a:gd name="connsiteX40" fmla="*/ 1712293 w 1721618"/>
                    <a:gd name="connsiteY40" fmla="*/ 151936 h 296785"/>
                    <a:gd name="connsiteX41" fmla="*/ 1719934 w 1721618"/>
                    <a:gd name="connsiteY41" fmla="*/ 186524 h 2967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</a:cxnLst>
                  <a:rect l="l" t="t" r="r" b="b"/>
                  <a:pathLst>
                    <a:path w="1721618" h="296785">
                      <a:moveTo>
                        <a:pt x="1719934" y="186524"/>
                      </a:moveTo>
                      <a:cubicBezTo>
                        <a:pt x="1719130" y="192957"/>
                        <a:pt x="1717922" y="199794"/>
                        <a:pt x="1716717" y="206230"/>
                      </a:cubicBezTo>
                      <a:cubicBezTo>
                        <a:pt x="1694196" y="227543"/>
                        <a:pt x="1664034" y="227543"/>
                        <a:pt x="1636285" y="233976"/>
                      </a:cubicBezTo>
                      <a:lnTo>
                        <a:pt x="1302459" y="288285"/>
                      </a:lnTo>
                      <a:lnTo>
                        <a:pt x="1302459" y="290112"/>
                      </a:lnTo>
                      <a:lnTo>
                        <a:pt x="1242101" y="290284"/>
                      </a:lnTo>
                      <a:lnTo>
                        <a:pt x="690375" y="291854"/>
                      </a:lnTo>
                      <a:lnTo>
                        <a:pt x="566098" y="291854"/>
                      </a:lnTo>
                      <a:cubicBezTo>
                        <a:pt x="553305" y="292311"/>
                        <a:pt x="540969" y="292768"/>
                        <a:pt x="528175" y="294139"/>
                      </a:cubicBezTo>
                      <a:cubicBezTo>
                        <a:pt x="481572" y="298708"/>
                        <a:pt x="435425" y="296880"/>
                        <a:pt x="389278" y="292311"/>
                      </a:cubicBezTo>
                      <a:cubicBezTo>
                        <a:pt x="344350" y="292387"/>
                        <a:pt x="282364" y="294444"/>
                        <a:pt x="258605" y="294596"/>
                      </a:cubicBezTo>
                      <a:cubicBezTo>
                        <a:pt x="234846" y="294748"/>
                        <a:pt x="250381" y="294596"/>
                        <a:pt x="246726" y="293225"/>
                      </a:cubicBezTo>
                      <a:lnTo>
                        <a:pt x="238045" y="294596"/>
                      </a:lnTo>
                      <a:lnTo>
                        <a:pt x="22389" y="294596"/>
                      </a:lnTo>
                      <a:cubicBezTo>
                        <a:pt x="14621" y="294596"/>
                        <a:pt x="3199" y="299622"/>
                        <a:pt x="0" y="286372"/>
                      </a:cubicBezTo>
                      <a:cubicBezTo>
                        <a:pt x="47061" y="256673"/>
                        <a:pt x="87725" y="218751"/>
                        <a:pt x="132044" y="185397"/>
                      </a:cubicBezTo>
                      <a:cubicBezTo>
                        <a:pt x="151691" y="179914"/>
                        <a:pt x="171794" y="179914"/>
                        <a:pt x="191441" y="185397"/>
                      </a:cubicBezTo>
                      <a:cubicBezTo>
                        <a:pt x="235303" y="217837"/>
                        <a:pt x="283278" y="241139"/>
                        <a:pt x="334907" y="257587"/>
                      </a:cubicBezTo>
                      <a:cubicBezTo>
                        <a:pt x="382425" y="266268"/>
                        <a:pt x="419891" y="242509"/>
                        <a:pt x="457813" y="219208"/>
                      </a:cubicBezTo>
                      <a:cubicBezTo>
                        <a:pt x="470149" y="211897"/>
                        <a:pt x="481572" y="203216"/>
                        <a:pt x="493451" y="194992"/>
                      </a:cubicBezTo>
                      <a:cubicBezTo>
                        <a:pt x="497106" y="193621"/>
                        <a:pt x="498934" y="194992"/>
                        <a:pt x="497563" y="199104"/>
                      </a:cubicBezTo>
                      <a:cubicBezTo>
                        <a:pt x="498020" y="199561"/>
                        <a:pt x="498020" y="199561"/>
                        <a:pt x="498477" y="199561"/>
                      </a:cubicBezTo>
                      <a:cubicBezTo>
                        <a:pt x="499391" y="198190"/>
                        <a:pt x="499848" y="196819"/>
                        <a:pt x="500761" y="194992"/>
                      </a:cubicBezTo>
                      <a:cubicBezTo>
                        <a:pt x="514926" y="190423"/>
                        <a:pt x="529546" y="192708"/>
                        <a:pt x="543710" y="192708"/>
                      </a:cubicBezTo>
                      <a:lnTo>
                        <a:pt x="759366" y="198647"/>
                      </a:lnTo>
                      <a:cubicBezTo>
                        <a:pt x="805437" y="199485"/>
                        <a:pt x="899330" y="197201"/>
                        <a:pt x="984161" y="197277"/>
                      </a:cubicBezTo>
                      <a:lnTo>
                        <a:pt x="1242101" y="198935"/>
                      </a:lnTo>
                      <a:lnTo>
                        <a:pt x="1273943" y="122980"/>
                      </a:lnTo>
                      <a:cubicBezTo>
                        <a:pt x="1275150" y="114537"/>
                        <a:pt x="1277161" y="106091"/>
                        <a:pt x="1281986" y="98853"/>
                      </a:cubicBezTo>
                      <a:cubicBezTo>
                        <a:pt x="1282791" y="91211"/>
                        <a:pt x="1284802" y="84375"/>
                        <a:pt x="1288421" y="77538"/>
                      </a:cubicBezTo>
                      <a:lnTo>
                        <a:pt x="1288019" y="77135"/>
                      </a:lnTo>
                      <a:cubicBezTo>
                        <a:pt x="1288019" y="62256"/>
                        <a:pt x="1292845" y="48583"/>
                        <a:pt x="1298475" y="34910"/>
                      </a:cubicBezTo>
                      <a:cubicBezTo>
                        <a:pt x="1299682" y="30887"/>
                        <a:pt x="1301290" y="27270"/>
                        <a:pt x="1302497" y="23247"/>
                      </a:cubicBezTo>
                      <a:cubicBezTo>
                        <a:pt x="1304105" y="18020"/>
                        <a:pt x="1305715" y="12388"/>
                        <a:pt x="1307322" y="7161"/>
                      </a:cubicBezTo>
                      <a:cubicBezTo>
                        <a:pt x="1325018" y="4345"/>
                        <a:pt x="1342712" y="727"/>
                        <a:pt x="1360408" y="727"/>
                      </a:cubicBezTo>
                      <a:cubicBezTo>
                        <a:pt x="1409871" y="325"/>
                        <a:pt x="1459337" y="-883"/>
                        <a:pt x="1508802" y="1128"/>
                      </a:cubicBezTo>
                      <a:cubicBezTo>
                        <a:pt x="1532931" y="2335"/>
                        <a:pt x="1558670" y="325"/>
                        <a:pt x="1580386" y="14801"/>
                      </a:cubicBezTo>
                      <a:cubicBezTo>
                        <a:pt x="1588429" y="20834"/>
                        <a:pt x="1598482" y="25257"/>
                        <a:pt x="1604113" y="34910"/>
                      </a:cubicBezTo>
                      <a:cubicBezTo>
                        <a:pt x="1620199" y="42953"/>
                        <a:pt x="1633069" y="54213"/>
                        <a:pt x="1640307" y="71102"/>
                      </a:cubicBezTo>
                      <a:cubicBezTo>
                        <a:pt x="1648350" y="76332"/>
                        <a:pt x="1654785" y="83168"/>
                        <a:pt x="1660416" y="90810"/>
                      </a:cubicBezTo>
                      <a:cubicBezTo>
                        <a:pt x="1682131" y="107297"/>
                        <a:pt x="1696609" y="130222"/>
                        <a:pt x="1712293" y="151936"/>
                      </a:cubicBezTo>
                      <a:cubicBezTo>
                        <a:pt x="1712293" y="164404"/>
                        <a:pt x="1726368" y="174458"/>
                        <a:pt x="1719934" y="186524"/>
                      </a:cubicBezTo>
                      <a:close/>
                    </a:path>
                  </a:pathLst>
                </a:custGeom>
                <a:solidFill>
                  <a:schemeClr val="accent1">
                    <a:lumMod val="75000"/>
                    <a:alpha val="50000"/>
                  </a:schemeClr>
                </a:solidFill>
                <a:ln w="9525" cap="flat">
                  <a:noFill/>
                  <a:prstDash val="solid"/>
                  <a:miter/>
                </a:ln>
                <a:effectLst>
                  <a:innerShdw blurRad="63500" dist="50800">
                    <a:schemeClr val="accent1">
                      <a:lumMod val="50000"/>
                      <a:alpha val="50000"/>
                    </a:schemeClr>
                  </a:innerShdw>
                </a:effectLst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5" name="Freeform: Shape 64">
                  <a:extLst>
                    <a:ext uri="{FF2B5EF4-FFF2-40B4-BE49-F238E27FC236}">
                      <a16:creationId xmlns:a16="http://schemas.microsoft.com/office/drawing/2014/main" id="{A9563AE4-0D6B-410C-88E0-3D052BBE5225}"/>
                    </a:ext>
                  </a:extLst>
                </p:cNvPr>
                <p:cNvSpPr/>
                <p:nvPr/>
              </p:nvSpPr>
              <p:spPr>
                <a:xfrm rot="19982544">
                  <a:off x="6214862" y="4111073"/>
                  <a:ext cx="1567118" cy="105303"/>
                </a:xfrm>
                <a:custGeom>
                  <a:avLst/>
                  <a:gdLst>
                    <a:gd name="connsiteX0" fmla="*/ 3167811 w 3167811"/>
                    <a:gd name="connsiteY0" fmla="*/ 43158 h 219312"/>
                    <a:gd name="connsiteX1" fmla="*/ 3167811 w 3167811"/>
                    <a:gd name="connsiteY1" fmla="*/ 211622 h 219312"/>
                    <a:gd name="connsiteX2" fmla="*/ 3139836 w 3167811"/>
                    <a:gd name="connsiteY2" fmla="*/ 214286 h 219312"/>
                    <a:gd name="connsiteX3" fmla="*/ 1691467 w 3167811"/>
                    <a:gd name="connsiteY3" fmla="*/ 219312 h 219312"/>
                    <a:gd name="connsiteX4" fmla="*/ 1430578 w 3167811"/>
                    <a:gd name="connsiteY4" fmla="*/ 215200 h 219312"/>
                    <a:gd name="connsiteX5" fmla="*/ 113795 w 3167811"/>
                    <a:gd name="connsiteY5" fmla="*/ 202864 h 219312"/>
                    <a:gd name="connsiteX6" fmla="*/ 105113 w 3167811"/>
                    <a:gd name="connsiteY6" fmla="*/ 201036 h 219312"/>
                    <a:gd name="connsiteX7" fmla="*/ 15561 w 3167811"/>
                    <a:gd name="connsiteY7" fmla="*/ 111027 h 219312"/>
                    <a:gd name="connsiteX8" fmla="*/ 27 w 3167811"/>
                    <a:gd name="connsiteY8" fmla="*/ 72190 h 219312"/>
                    <a:gd name="connsiteX9" fmla="*/ 1854 w 3167811"/>
                    <a:gd name="connsiteY9" fmla="*/ 0 h 219312"/>
                    <a:gd name="connsiteX10" fmla="*/ 1023480 w 3167811"/>
                    <a:gd name="connsiteY10" fmla="*/ 5940 h 219312"/>
                    <a:gd name="connsiteX11" fmla="*/ 1034446 w 3167811"/>
                    <a:gd name="connsiteY11" fmla="*/ 8224 h 219312"/>
                    <a:gd name="connsiteX12" fmla="*/ 1151412 w 3167811"/>
                    <a:gd name="connsiteY12" fmla="*/ 45690 h 219312"/>
                    <a:gd name="connsiteX13" fmla="*/ 1153697 w 3167811"/>
                    <a:gd name="connsiteY13" fmla="*/ 49345 h 219312"/>
                    <a:gd name="connsiteX14" fmla="*/ 1207154 w 3167811"/>
                    <a:gd name="connsiteY14" fmla="*/ 44776 h 219312"/>
                    <a:gd name="connsiteX15" fmla="*/ 1239137 w 3167811"/>
                    <a:gd name="connsiteY15" fmla="*/ 12336 h 219312"/>
                    <a:gd name="connsiteX16" fmla="*/ 1242335 w 3167811"/>
                    <a:gd name="connsiteY16" fmla="*/ 12793 h 219312"/>
                    <a:gd name="connsiteX17" fmla="*/ 1303103 w 3167811"/>
                    <a:gd name="connsiteY17" fmla="*/ 15534 h 219312"/>
                    <a:gd name="connsiteX18" fmla="*/ 1634355 w 3167811"/>
                    <a:gd name="connsiteY18" fmla="*/ 21474 h 219312"/>
                    <a:gd name="connsiteX19" fmla="*/ 1636182 w 3167811"/>
                    <a:gd name="connsiteY19" fmla="*/ 21474 h 219312"/>
                    <a:gd name="connsiteX20" fmla="*/ 2103133 w 3167811"/>
                    <a:gd name="connsiteY20" fmla="*/ 26500 h 219312"/>
                    <a:gd name="connsiteX21" fmla="*/ 2454945 w 3167811"/>
                    <a:gd name="connsiteY21" fmla="*/ 27414 h 219312"/>
                    <a:gd name="connsiteX22" fmla="*/ 2515256 w 3167811"/>
                    <a:gd name="connsiteY22" fmla="*/ 31526 h 219312"/>
                    <a:gd name="connsiteX23" fmla="*/ 2718576 w 3167811"/>
                    <a:gd name="connsiteY23" fmla="*/ 32440 h 219312"/>
                    <a:gd name="connsiteX24" fmla="*/ 3028353 w 3167811"/>
                    <a:gd name="connsiteY24" fmla="*/ 37466 h 219312"/>
                    <a:gd name="connsiteX25" fmla="*/ 3126129 w 3167811"/>
                    <a:gd name="connsiteY25" fmla="*/ 40207 h 219312"/>
                    <a:gd name="connsiteX0" fmla="*/ 3167811 w 3243631"/>
                    <a:gd name="connsiteY0" fmla="*/ 43158 h 219312"/>
                    <a:gd name="connsiteX1" fmla="*/ 3167811 w 3243631"/>
                    <a:gd name="connsiteY1" fmla="*/ 211622 h 219312"/>
                    <a:gd name="connsiteX2" fmla="*/ 3139836 w 3243631"/>
                    <a:gd name="connsiteY2" fmla="*/ 214286 h 219312"/>
                    <a:gd name="connsiteX3" fmla="*/ 1691467 w 3243631"/>
                    <a:gd name="connsiteY3" fmla="*/ 219312 h 219312"/>
                    <a:gd name="connsiteX4" fmla="*/ 1430578 w 3243631"/>
                    <a:gd name="connsiteY4" fmla="*/ 215200 h 219312"/>
                    <a:gd name="connsiteX5" fmla="*/ 113795 w 3243631"/>
                    <a:gd name="connsiteY5" fmla="*/ 202864 h 219312"/>
                    <a:gd name="connsiteX6" fmla="*/ 105113 w 3243631"/>
                    <a:gd name="connsiteY6" fmla="*/ 201036 h 219312"/>
                    <a:gd name="connsiteX7" fmla="*/ 15561 w 3243631"/>
                    <a:gd name="connsiteY7" fmla="*/ 111027 h 219312"/>
                    <a:gd name="connsiteX8" fmla="*/ 27 w 3243631"/>
                    <a:gd name="connsiteY8" fmla="*/ 72190 h 219312"/>
                    <a:gd name="connsiteX9" fmla="*/ 1854 w 3243631"/>
                    <a:gd name="connsiteY9" fmla="*/ 0 h 219312"/>
                    <a:gd name="connsiteX10" fmla="*/ 1023480 w 3243631"/>
                    <a:gd name="connsiteY10" fmla="*/ 5940 h 219312"/>
                    <a:gd name="connsiteX11" fmla="*/ 1034446 w 3243631"/>
                    <a:gd name="connsiteY11" fmla="*/ 8224 h 219312"/>
                    <a:gd name="connsiteX12" fmla="*/ 1151412 w 3243631"/>
                    <a:gd name="connsiteY12" fmla="*/ 45690 h 219312"/>
                    <a:gd name="connsiteX13" fmla="*/ 1153697 w 3243631"/>
                    <a:gd name="connsiteY13" fmla="*/ 49345 h 219312"/>
                    <a:gd name="connsiteX14" fmla="*/ 1207154 w 3243631"/>
                    <a:gd name="connsiteY14" fmla="*/ 44776 h 219312"/>
                    <a:gd name="connsiteX15" fmla="*/ 1239137 w 3243631"/>
                    <a:gd name="connsiteY15" fmla="*/ 12336 h 219312"/>
                    <a:gd name="connsiteX16" fmla="*/ 1242335 w 3243631"/>
                    <a:gd name="connsiteY16" fmla="*/ 12793 h 219312"/>
                    <a:gd name="connsiteX17" fmla="*/ 1303103 w 3243631"/>
                    <a:gd name="connsiteY17" fmla="*/ 15534 h 219312"/>
                    <a:gd name="connsiteX18" fmla="*/ 1634355 w 3243631"/>
                    <a:gd name="connsiteY18" fmla="*/ 21474 h 219312"/>
                    <a:gd name="connsiteX19" fmla="*/ 1636182 w 3243631"/>
                    <a:gd name="connsiteY19" fmla="*/ 21474 h 219312"/>
                    <a:gd name="connsiteX20" fmla="*/ 2103133 w 3243631"/>
                    <a:gd name="connsiteY20" fmla="*/ 26500 h 219312"/>
                    <a:gd name="connsiteX21" fmla="*/ 2454945 w 3243631"/>
                    <a:gd name="connsiteY21" fmla="*/ 27414 h 219312"/>
                    <a:gd name="connsiteX22" fmla="*/ 2515256 w 3243631"/>
                    <a:gd name="connsiteY22" fmla="*/ 31526 h 219312"/>
                    <a:gd name="connsiteX23" fmla="*/ 2718576 w 3243631"/>
                    <a:gd name="connsiteY23" fmla="*/ 32440 h 219312"/>
                    <a:gd name="connsiteX24" fmla="*/ 3028353 w 3243631"/>
                    <a:gd name="connsiteY24" fmla="*/ 37466 h 219312"/>
                    <a:gd name="connsiteX25" fmla="*/ 3126129 w 3243631"/>
                    <a:gd name="connsiteY25" fmla="*/ 40207 h 219312"/>
                    <a:gd name="connsiteX26" fmla="*/ 3167811 w 3243631"/>
                    <a:gd name="connsiteY26" fmla="*/ 43158 h 219312"/>
                    <a:gd name="connsiteX0" fmla="*/ 3167811 w 3282115"/>
                    <a:gd name="connsiteY0" fmla="*/ 43158 h 219312"/>
                    <a:gd name="connsiteX1" fmla="*/ 3167811 w 3282115"/>
                    <a:gd name="connsiteY1" fmla="*/ 211622 h 219312"/>
                    <a:gd name="connsiteX2" fmla="*/ 3139836 w 3282115"/>
                    <a:gd name="connsiteY2" fmla="*/ 214286 h 219312"/>
                    <a:gd name="connsiteX3" fmla="*/ 1691467 w 3282115"/>
                    <a:gd name="connsiteY3" fmla="*/ 219312 h 219312"/>
                    <a:gd name="connsiteX4" fmla="*/ 1430578 w 3282115"/>
                    <a:gd name="connsiteY4" fmla="*/ 215200 h 219312"/>
                    <a:gd name="connsiteX5" fmla="*/ 113795 w 3282115"/>
                    <a:gd name="connsiteY5" fmla="*/ 202864 h 219312"/>
                    <a:gd name="connsiteX6" fmla="*/ 105113 w 3282115"/>
                    <a:gd name="connsiteY6" fmla="*/ 201036 h 219312"/>
                    <a:gd name="connsiteX7" fmla="*/ 15561 w 3282115"/>
                    <a:gd name="connsiteY7" fmla="*/ 111027 h 219312"/>
                    <a:gd name="connsiteX8" fmla="*/ 27 w 3282115"/>
                    <a:gd name="connsiteY8" fmla="*/ 72190 h 219312"/>
                    <a:gd name="connsiteX9" fmla="*/ 1854 w 3282115"/>
                    <a:gd name="connsiteY9" fmla="*/ 0 h 219312"/>
                    <a:gd name="connsiteX10" fmla="*/ 1023480 w 3282115"/>
                    <a:gd name="connsiteY10" fmla="*/ 5940 h 219312"/>
                    <a:gd name="connsiteX11" fmla="*/ 1034446 w 3282115"/>
                    <a:gd name="connsiteY11" fmla="*/ 8224 h 219312"/>
                    <a:gd name="connsiteX12" fmla="*/ 1151412 w 3282115"/>
                    <a:gd name="connsiteY12" fmla="*/ 45690 h 219312"/>
                    <a:gd name="connsiteX13" fmla="*/ 1153697 w 3282115"/>
                    <a:gd name="connsiteY13" fmla="*/ 49345 h 219312"/>
                    <a:gd name="connsiteX14" fmla="*/ 1207154 w 3282115"/>
                    <a:gd name="connsiteY14" fmla="*/ 44776 h 219312"/>
                    <a:gd name="connsiteX15" fmla="*/ 1239137 w 3282115"/>
                    <a:gd name="connsiteY15" fmla="*/ 12336 h 219312"/>
                    <a:gd name="connsiteX16" fmla="*/ 1242335 w 3282115"/>
                    <a:gd name="connsiteY16" fmla="*/ 12793 h 219312"/>
                    <a:gd name="connsiteX17" fmla="*/ 1303103 w 3282115"/>
                    <a:gd name="connsiteY17" fmla="*/ 15534 h 219312"/>
                    <a:gd name="connsiteX18" fmla="*/ 1634355 w 3282115"/>
                    <a:gd name="connsiteY18" fmla="*/ 21474 h 219312"/>
                    <a:gd name="connsiteX19" fmla="*/ 1636182 w 3282115"/>
                    <a:gd name="connsiteY19" fmla="*/ 21474 h 219312"/>
                    <a:gd name="connsiteX20" fmla="*/ 2103133 w 3282115"/>
                    <a:gd name="connsiteY20" fmla="*/ 26500 h 219312"/>
                    <a:gd name="connsiteX21" fmla="*/ 2454945 w 3282115"/>
                    <a:gd name="connsiteY21" fmla="*/ 27414 h 219312"/>
                    <a:gd name="connsiteX22" fmla="*/ 2515256 w 3282115"/>
                    <a:gd name="connsiteY22" fmla="*/ 31526 h 219312"/>
                    <a:gd name="connsiteX23" fmla="*/ 2718576 w 3282115"/>
                    <a:gd name="connsiteY23" fmla="*/ 32440 h 219312"/>
                    <a:gd name="connsiteX24" fmla="*/ 3028353 w 3282115"/>
                    <a:gd name="connsiteY24" fmla="*/ 37466 h 219312"/>
                    <a:gd name="connsiteX25" fmla="*/ 3126129 w 3282115"/>
                    <a:gd name="connsiteY25" fmla="*/ 40207 h 219312"/>
                    <a:gd name="connsiteX26" fmla="*/ 3167811 w 3282115"/>
                    <a:gd name="connsiteY26" fmla="*/ 43158 h 219312"/>
                    <a:gd name="connsiteX0" fmla="*/ 3167811 w 3263809"/>
                    <a:gd name="connsiteY0" fmla="*/ 43158 h 219312"/>
                    <a:gd name="connsiteX1" fmla="*/ 3167811 w 3263809"/>
                    <a:gd name="connsiteY1" fmla="*/ 211622 h 219312"/>
                    <a:gd name="connsiteX2" fmla="*/ 3139836 w 3263809"/>
                    <a:gd name="connsiteY2" fmla="*/ 214286 h 219312"/>
                    <a:gd name="connsiteX3" fmla="*/ 1691467 w 3263809"/>
                    <a:gd name="connsiteY3" fmla="*/ 219312 h 219312"/>
                    <a:gd name="connsiteX4" fmla="*/ 1430578 w 3263809"/>
                    <a:gd name="connsiteY4" fmla="*/ 215200 h 219312"/>
                    <a:gd name="connsiteX5" fmla="*/ 113795 w 3263809"/>
                    <a:gd name="connsiteY5" fmla="*/ 202864 h 219312"/>
                    <a:gd name="connsiteX6" fmla="*/ 105113 w 3263809"/>
                    <a:gd name="connsiteY6" fmla="*/ 201036 h 219312"/>
                    <a:gd name="connsiteX7" fmla="*/ 15561 w 3263809"/>
                    <a:gd name="connsiteY7" fmla="*/ 111027 h 219312"/>
                    <a:gd name="connsiteX8" fmla="*/ 27 w 3263809"/>
                    <a:gd name="connsiteY8" fmla="*/ 72190 h 219312"/>
                    <a:gd name="connsiteX9" fmla="*/ 1854 w 3263809"/>
                    <a:gd name="connsiteY9" fmla="*/ 0 h 219312"/>
                    <a:gd name="connsiteX10" fmla="*/ 1023480 w 3263809"/>
                    <a:gd name="connsiteY10" fmla="*/ 5940 h 219312"/>
                    <a:gd name="connsiteX11" fmla="*/ 1034446 w 3263809"/>
                    <a:gd name="connsiteY11" fmla="*/ 8224 h 219312"/>
                    <a:gd name="connsiteX12" fmla="*/ 1151412 w 3263809"/>
                    <a:gd name="connsiteY12" fmla="*/ 45690 h 219312"/>
                    <a:gd name="connsiteX13" fmla="*/ 1153697 w 3263809"/>
                    <a:gd name="connsiteY13" fmla="*/ 49345 h 219312"/>
                    <a:gd name="connsiteX14" fmla="*/ 1207154 w 3263809"/>
                    <a:gd name="connsiteY14" fmla="*/ 44776 h 219312"/>
                    <a:gd name="connsiteX15" fmla="*/ 1239137 w 3263809"/>
                    <a:gd name="connsiteY15" fmla="*/ 12336 h 219312"/>
                    <a:gd name="connsiteX16" fmla="*/ 1242335 w 3263809"/>
                    <a:gd name="connsiteY16" fmla="*/ 12793 h 219312"/>
                    <a:gd name="connsiteX17" fmla="*/ 1303103 w 3263809"/>
                    <a:gd name="connsiteY17" fmla="*/ 15534 h 219312"/>
                    <a:gd name="connsiteX18" fmla="*/ 1634355 w 3263809"/>
                    <a:gd name="connsiteY18" fmla="*/ 21474 h 219312"/>
                    <a:gd name="connsiteX19" fmla="*/ 1636182 w 3263809"/>
                    <a:gd name="connsiteY19" fmla="*/ 21474 h 219312"/>
                    <a:gd name="connsiteX20" fmla="*/ 2103133 w 3263809"/>
                    <a:gd name="connsiteY20" fmla="*/ 26500 h 219312"/>
                    <a:gd name="connsiteX21" fmla="*/ 2454945 w 3263809"/>
                    <a:gd name="connsiteY21" fmla="*/ 27414 h 219312"/>
                    <a:gd name="connsiteX22" fmla="*/ 2515256 w 3263809"/>
                    <a:gd name="connsiteY22" fmla="*/ 31526 h 219312"/>
                    <a:gd name="connsiteX23" fmla="*/ 2718576 w 3263809"/>
                    <a:gd name="connsiteY23" fmla="*/ 32440 h 219312"/>
                    <a:gd name="connsiteX24" fmla="*/ 3028353 w 3263809"/>
                    <a:gd name="connsiteY24" fmla="*/ 37466 h 219312"/>
                    <a:gd name="connsiteX25" fmla="*/ 3126129 w 3263809"/>
                    <a:gd name="connsiteY25" fmla="*/ 40207 h 219312"/>
                    <a:gd name="connsiteX26" fmla="*/ 3167811 w 3263809"/>
                    <a:gd name="connsiteY26" fmla="*/ 43158 h 2193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3263809" h="219312">
                      <a:moveTo>
                        <a:pt x="3167811" y="43158"/>
                      </a:moveTo>
                      <a:cubicBezTo>
                        <a:pt x="3290641" y="54957"/>
                        <a:pt x="3300876" y="196410"/>
                        <a:pt x="3167811" y="211622"/>
                      </a:cubicBezTo>
                      <a:lnTo>
                        <a:pt x="3139836" y="214286"/>
                      </a:lnTo>
                      <a:lnTo>
                        <a:pt x="1691467" y="219312"/>
                      </a:lnTo>
                      <a:lnTo>
                        <a:pt x="1430578" y="215200"/>
                      </a:lnTo>
                      <a:lnTo>
                        <a:pt x="113795" y="202864"/>
                      </a:lnTo>
                      <a:cubicBezTo>
                        <a:pt x="22110" y="202026"/>
                        <a:pt x="107855" y="202407"/>
                        <a:pt x="105113" y="201036"/>
                      </a:cubicBezTo>
                      <a:lnTo>
                        <a:pt x="15561" y="111027"/>
                      </a:lnTo>
                      <a:cubicBezTo>
                        <a:pt x="5053" y="100518"/>
                        <a:pt x="-431" y="87268"/>
                        <a:pt x="27" y="72190"/>
                      </a:cubicBezTo>
                      <a:cubicBezTo>
                        <a:pt x="484" y="48431"/>
                        <a:pt x="940" y="24216"/>
                        <a:pt x="1854" y="0"/>
                      </a:cubicBezTo>
                      <a:lnTo>
                        <a:pt x="1023480" y="5940"/>
                      </a:lnTo>
                      <a:cubicBezTo>
                        <a:pt x="1087979" y="5940"/>
                        <a:pt x="1030791" y="6396"/>
                        <a:pt x="1034446" y="8224"/>
                      </a:cubicBezTo>
                      <a:cubicBezTo>
                        <a:pt x="1071455" y="26043"/>
                        <a:pt x="1109834" y="40664"/>
                        <a:pt x="1151412" y="45690"/>
                      </a:cubicBezTo>
                      <a:cubicBezTo>
                        <a:pt x="1151869" y="47061"/>
                        <a:pt x="1152783" y="47974"/>
                        <a:pt x="1153697" y="49345"/>
                      </a:cubicBezTo>
                      <a:cubicBezTo>
                        <a:pt x="1171973" y="52543"/>
                        <a:pt x="1190705" y="62138"/>
                        <a:pt x="1207154" y="44776"/>
                      </a:cubicBezTo>
                      <a:cubicBezTo>
                        <a:pt x="1218119" y="33810"/>
                        <a:pt x="1228628" y="23302"/>
                        <a:pt x="1239137" y="12336"/>
                      </a:cubicBezTo>
                      <a:cubicBezTo>
                        <a:pt x="1240050" y="12336"/>
                        <a:pt x="1241421" y="12793"/>
                        <a:pt x="1242335" y="12793"/>
                      </a:cubicBezTo>
                      <a:cubicBezTo>
                        <a:pt x="1262439" y="15078"/>
                        <a:pt x="1282542" y="18733"/>
                        <a:pt x="1303103" y="15534"/>
                      </a:cubicBezTo>
                      <a:lnTo>
                        <a:pt x="1634355" y="21474"/>
                      </a:lnTo>
                      <a:lnTo>
                        <a:pt x="1636182" y="21474"/>
                      </a:lnTo>
                      <a:lnTo>
                        <a:pt x="2103133" y="26500"/>
                      </a:lnTo>
                      <a:lnTo>
                        <a:pt x="2454945" y="27414"/>
                      </a:lnTo>
                      <a:cubicBezTo>
                        <a:pt x="2523632" y="28251"/>
                        <a:pt x="2471317" y="30688"/>
                        <a:pt x="2515256" y="31526"/>
                      </a:cubicBezTo>
                      <a:cubicBezTo>
                        <a:pt x="2583334" y="35181"/>
                        <a:pt x="2650955" y="35181"/>
                        <a:pt x="2718576" y="32440"/>
                      </a:cubicBezTo>
                      <a:lnTo>
                        <a:pt x="3028353" y="37466"/>
                      </a:lnTo>
                      <a:cubicBezTo>
                        <a:pt x="3060793" y="38836"/>
                        <a:pt x="3093690" y="40664"/>
                        <a:pt x="3126129" y="40207"/>
                      </a:cubicBezTo>
                      <a:lnTo>
                        <a:pt x="3167811" y="43158"/>
                      </a:lnTo>
                      <a:close/>
                    </a:path>
                  </a:pathLst>
                </a:custGeom>
                <a:solidFill>
                  <a:schemeClr val="accent1">
                    <a:lumMod val="75000"/>
                    <a:alpha val="50000"/>
                  </a:schemeClr>
                </a:solidFill>
                <a:ln w="9525" cap="flat">
                  <a:noFill/>
                  <a:prstDash val="solid"/>
                  <a:miter/>
                </a:ln>
                <a:effectLst>
                  <a:innerShdw blurRad="63500" dist="50800">
                    <a:schemeClr val="accent1">
                      <a:lumMod val="50000"/>
                      <a:alpha val="50000"/>
                    </a:schemeClr>
                  </a:innerShdw>
                </a:effectLst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5CA5D42A-5B68-4F54-98A2-A266D2943D12}"/>
                </a:ext>
              </a:extLst>
            </p:cNvPr>
            <p:cNvSpPr/>
            <p:nvPr/>
          </p:nvSpPr>
          <p:spPr>
            <a:xfrm>
              <a:off x="4494798" y="2714184"/>
              <a:ext cx="2063408" cy="1601239"/>
            </a:xfrm>
            <a:custGeom>
              <a:avLst/>
              <a:gdLst>
                <a:gd name="connsiteX0" fmla="*/ 1437118 w 2838422"/>
                <a:gd name="connsiteY0" fmla="*/ 1112999 h 2185835"/>
                <a:gd name="connsiteX1" fmla="*/ 1437118 w 2838422"/>
                <a:gd name="connsiteY1" fmla="*/ 1395540 h 2185835"/>
                <a:gd name="connsiteX2" fmla="*/ 1719658 w 2838422"/>
                <a:gd name="connsiteY2" fmla="*/ 1395540 h 2185835"/>
                <a:gd name="connsiteX3" fmla="*/ 1719658 w 2838422"/>
                <a:gd name="connsiteY3" fmla="*/ 1112999 h 2185835"/>
                <a:gd name="connsiteX4" fmla="*/ 1114623 w 2838422"/>
                <a:gd name="connsiteY4" fmla="*/ 1112999 h 2185835"/>
                <a:gd name="connsiteX5" fmla="*/ 1114623 w 2838422"/>
                <a:gd name="connsiteY5" fmla="*/ 1395540 h 2185835"/>
                <a:gd name="connsiteX6" fmla="*/ 1397163 w 2838422"/>
                <a:gd name="connsiteY6" fmla="*/ 1395540 h 2185835"/>
                <a:gd name="connsiteX7" fmla="*/ 1397163 w 2838422"/>
                <a:gd name="connsiteY7" fmla="*/ 1112999 h 2185835"/>
                <a:gd name="connsiteX8" fmla="*/ 1437118 w 2838422"/>
                <a:gd name="connsiteY8" fmla="*/ 775522 h 2185835"/>
                <a:gd name="connsiteX9" fmla="*/ 1437118 w 2838422"/>
                <a:gd name="connsiteY9" fmla="*/ 1058062 h 2185835"/>
                <a:gd name="connsiteX10" fmla="*/ 1719658 w 2838422"/>
                <a:gd name="connsiteY10" fmla="*/ 1058062 h 2185835"/>
                <a:gd name="connsiteX11" fmla="*/ 1719658 w 2838422"/>
                <a:gd name="connsiteY11" fmla="*/ 775522 h 2185835"/>
                <a:gd name="connsiteX12" fmla="*/ 1114623 w 2838422"/>
                <a:gd name="connsiteY12" fmla="*/ 775522 h 2185835"/>
                <a:gd name="connsiteX13" fmla="*/ 1114623 w 2838422"/>
                <a:gd name="connsiteY13" fmla="*/ 1058062 h 2185835"/>
                <a:gd name="connsiteX14" fmla="*/ 1397163 w 2838422"/>
                <a:gd name="connsiteY14" fmla="*/ 1058062 h 2185835"/>
                <a:gd name="connsiteX15" fmla="*/ 1397163 w 2838422"/>
                <a:gd name="connsiteY15" fmla="*/ 775522 h 2185835"/>
                <a:gd name="connsiteX16" fmla="*/ 1342116 w 2838422"/>
                <a:gd name="connsiteY16" fmla="*/ 0 h 2185835"/>
                <a:gd name="connsiteX17" fmla="*/ 1496309 w 2838422"/>
                <a:gd name="connsiteY17" fmla="*/ 0 h 2185835"/>
                <a:gd name="connsiteX18" fmla="*/ 1486851 w 2838422"/>
                <a:gd name="connsiteY18" fmla="*/ 6377 h 2185835"/>
                <a:gd name="connsiteX19" fmla="*/ 1519539 w 2838422"/>
                <a:gd name="connsiteY19" fmla="*/ 24115 h 2185835"/>
                <a:gd name="connsiteX20" fmla="*/ 1560949 w 2838422"/>
                <a:gd name="connsiteY20" fmla="*/ 51550 h 2185835"/>
                <a:gd name="connsiteX21" fmla="*/ 1854298 w 2838422"/>
                <a:gd name="connsiteY21" fmla="*/ 262704 h 2185835"/>
                <a:gd name="connsiteX22" fmla="*/ 1919487 w 2838422"/>
                <a:gd name="connsiteY22" fmla="*/ 234362 h 2185835"/>
                <a:gd name="connsiteX23" fmla="*/ 2047030 w 2838422"/>
                <a:gd name="connsiteY23" fmla="*/ 111069 h 2185835"/>
                <a:gd name="connsiteX24" fmla="*/ 2174571 w 2838422"/>
                <a:gd name="connsiteY24" fmla="*/ 111069 h 2185835"/>
                <a:gd name="connsiteX25" fmla="*/ 2270936 w 2838422"/>
                <a:gd name="connsiteY25" fmla="*/ 207434 h 2185835"/>
                <a:gd name="connsiteX26" fmla="*/ 2269520 w 2838422"/>
                <a:gd name="connsiteY26" fmla="*/ 469607 h 2185835"/>
                <a:gd name="connsiteX27" fmla="*/ 2348879 w 2838422"/>
                <a:gd name="connsiteY27" fmla="*/ 619823 h 2185835"/>
                <a:gd name="connsiteX28" fmla="*/ 2752765 w 2838422"/>
                <a:gd name="connsiteY28" fmla="*/ 907503 h 2185835"/>
                <a:gd name="connsiteX29" fmla="*/ 2837793 w 2838422"/>
                <a:gd name="connsiteY29" fmla="*/ 1022292 h 2185835"/>
                <a:gd name="connsiteX30" fmla="*/ 2778273 w 2838422"/>
                <a:gd name="connsiteY30" fmla="*/ 1149834 h 2185835"/>
                <a:gd name="connsiteX31" fmla="*/ 2596881 w 2838422"/>
                <a:gd name="connsiteY31" fmla="*/ 1149834 h 2185835"/>
                <a:gd name="connsiteX32" fmla="*/ 2354550 w 2838422"/>
                <a:gd name="connsiteY32" fmla="*/ 978361 h 2185835"/>
                <a:gd name="connsiteX33" fmla="*/ 2283692 w 2838422"/>
                <a:gd name="connsiteY33" fmla="*/ 940098 h 2185835"/>
                <a:gd name="connsiteX34" fmla="*/ 2270936 w 2838422"/>
                <a:gd name="connsiteY34" fmla="*/ 1018039 h 2185835"/>
                <a:gd name="connsiteX35" fmla="*/ 2270936 w 2838422"/>
                <a:gd name="connsiteY35" fmla="*/ 1531046 h 2185835"/>
                <a:gd name="connsiteX36" fmla="*/ 2270936 w 2838422"/>
                <a:gd name="connsiteY36" fmla="*/ 2048302 h 2185835"/>
                <a:gd name="connsiteX37" fmla="*/ 2140560 w 2838422"/>
                <a:gd name="connsiteY37" fmla="*/ 2184348 h 2185835"/>
                <a:gd name="connsiteX38" fmla="*/ 1743761 w 2838422"/>
                <a:gd name="connsiteY38" fmla="*/ 2185765 h 2185835"/>
                <a:gd name="connsiteX39" fmla="*/ 1674320 w 2838422"/>
                <a:gd name="connsiteY39" fmla="*/ 2114907 h 2185835"/>
                <a:gd name="connsiteX40" fmla="*/ 1675739 w 2838422"/>
                <a:gd name="connsiteY40" fmla="*/ 1760622 h 2185835"/>
                <a:gd name="connsiteX41" fmla="*/ 1590709 w 2838422"/>
                <a:gd name="connsiteY41" fmla="*/ 1671341 h 2185835"/>
                <a:gd name="connsiteX42" fmla="*/ 1250596 w 2838422"/>
                <a:gd name="connsiteY42" fmla="*/ 1671341 h 2185835"/>
                <a:gd name="connsiteX43" fmla="*/ 1165569 w 2838422"/>
                <a:gd name="connsiteY43" fmla="*/ 1760622 h 2185835"/>
                <a:gd name="connsiteX44" fmla="*/ 1166985 w 2838422"/>
                <a:gd name="connsiteY44" fmla="*/ 2114907 h 2185835"/>
                <a:gd name="connsiteX45" fmla="*/ 1096128 w 2838422"/>
                <a:gd name="connsiteY45" fmla="*/ 2184348 h 2185835"/>
                <a:gd name="connsiteX46" fmla="*/ 706414 w 2838422"/>
                <a:gd name="connsiteY46" fmla="*/ 2182932 h 2185835"/>
                <a:gd name="connsiteX47" fmla="*/ 570368 w 2838422"/>
                <a:gd name="connsiteY47" fmla="*/ 2045466 h 2185835"/>
                <a:gd name="connsiteX48" fmla="*/ 568952 w 2838422"/>
                <a:gd name="connsiteY48" fmla="*/ 1003870 h 2185835"/>
                <a:gd name="connsiteX49" fmla="*/ 554779 w 2838422"/>
                <a:gd name="connsiteY49" fmla="*/ 940098 h 2185835"/>
                <a:gd name="connsiteX50" fmla="*/ 500928 w 2838422"/>
                <a:gd name="connsiteY50" fmla="*/ 968439 h 2185835"/>
                <a:gd name="connsiteX51" fmla="*/ 265682 w 2838422"/>
                <a:gd name="connsiteY51" fmla="*/ 1138496 h 2185835"/>
                <a:gd name="connsiteX52" fmla="*/ 139558 w 2838422"/>
                <a:gd name="connsiteY52" fmla="*/ 1176760 h 2185835"/>
                <a:gd name="connsiteX53" fmla="*/ 6345 w 2838422"/>
                <a:gd name="connsiteY53" fmla="*/ 1077560 h 2185835"/>
                <a:gd name="connsiteX54" fmla="*/ 61615 w 2838422"/>
                <a:gd name="connsiteY54" fmla="*/ 928759 h 2185835"/>
                <a:gd name="connsiteX55" fmla="*/ 509430 w 2838422"/>
                <a:gd name="connsiteY55" fmla="*/ 605653 h 2185835"/>
                <a:gd name="connsiteX56" fmla="*/ 1280356 w 2838422"/>
                <a:gd name="connsiteY56" fmla="*/ 51550 h 2185835"/>
                <a:gd name="connsiteX57" fmla="*/ 1321301 w 2838422"/>
                <a:gd name="connsiteY57" fmla="*/ 24115 h 2185835"/>
                <a:gd name="connsiteX58" fmla="*/ 1352522 w 2838422"/>
                <a:gd name="connsiteY58" fmla="*/ 7016 h 2185835"/>
                <a:gd name="connsiteX0" fmla="*/ 1437118 w 2838422"/>
                <a:gd name="connsiteY0" fmla="*/ 1112999 h 2185835"/>
                <a:gd name="connsiteX1" fmla="*/ 1437118 w 2838422"/>
                <a:gd name="connsiteY1" fmla="*/ 1395540 h 2185835"/>
                <a:gd name="connsiteX2" fmla="*/ 1719658 w 2838422"/>
                <a:gd name="connsiteY2" fmla="*/ 1395540 h 2185835"/>
                <a:gd name="connsiteX3" fmla="*/ 1719658 w 2838422"/>
                <a:gd name="connsiteY3" fmla="*/ 1112999 h 2185835"/>
                <a:gd name="connsiteX4" fmla="*/ 1437118 w 2838422"/>
                <a:gd name="connsiteY4" fmla="*/ 1112999 h 2185835"/>
                <a:gd name="connsiteX5" fmla="*/ 1114623 w 2838422"/>
                <a:gd name="connsiteY5" fmla="*/ 1112999 h 2185835"/>
                <a:gd name="connsiteX6" fmla="*/ 1114623 w 2838422"/>
                <a:gd name="connsiteY6" fmla="*/ 1395540 h 2185835"/>
                <a:gd name="connsiteX7" fmla="*/ 1397163 w 2838422"/>
                <a:gd name="connsiteY7" fmla="*/ 1395540 h 2185835"/>
                <a:gd name="connsiteX8" fmla="*/ 1397163 w 2838422"/>
                <a:gd name="connsiteY8" fmla="*/ 1112999 h 2185835"/>
                <a:gd name="connsiteX9" fmla="*/ 1114623 w 2838422"/>
                <a:gd name="connsiteY9" fmla="*/ 1112999 h 2185835"/>
                <a:gd name="connsiteX10" fmla="*/ 1437118 w 2838422"/>
                <a:gd name="connsiteY10" fmla="*/ 775522 h 2185835"/>
                <a:gd name="connsiteX11" fmla="*/ 1437118 w 2838422"/>
                <a:gd name="connsiteY11" fmla="*/ 1058062 h 2185835"/>
                <a:gd name="connsiteX12" fmla="*/ 1719658 w 2838422"/>
                <a:gd name="connsiteY12" fmla="*/ 1058062 h 2185835"/>
                <a:gd name="connsiteX13" fmla="*/ 1719658 w 2838422"/>
                <a:gd name="connsiteY13" fmla="*/ 775522 h 2185835"/>
                <a:gd name="connsiteX14" fmla="*/ 1437118 w 2838422"/>
                <a:gd name="connsiteY14" fmla="*/ 775522 h 2185835"/>
                <a:gd name="connsiteX15" fmla="*/ 1114623 w 2838422"/>
                <a:gd name="connsiteY15" fmla="*/ 775522 h 2185835"/>
                <a:gd name="connsiteX16" fmla="*/ 1114623 w 2838422"/>
                <a:gd name="connsiteY16" fmla="*/ 1058062 h 2185835"/>
                <a:gd name="connsiteX17" fmla="*/ 1397163 w 2838422"/>
                <a:gd name="connsiteY17" fmla="*/ 1058062 h 2185835"/>
                <a:gd name="connsiteX18" fmla="*/ 1397163 w 2838422"/>
                <a:gd name="connsiteY18" fmla="*/ 775522 h 2185835"/>
                <a:gd name="connsiteX19" fmla="*/ 1114623 w 2838422"/>
                <a:gd name="connsiteY19" fmla="*/ 775522 h 2185835"/>
                <a:gd name="connsiteX20" fmla="*/ 1352522 w 2838422"/>
                <a:gd name="connsiteY20" fmla="*/ 7016 h 2185835"/>
                <a:gd name="connsiteX21" fmla="*/ 1496309 w 2838422"/>
                <a:gd name="connsiteY21" fmla="*/ 0 h 2185835"/>
                <a:gd name="connsiteX22" fmla="*/ 1486851 w 2838422"/>
                <a:gd name="connsiteY22" fmla="*/ 6377 h 2185835"/>
                <a:gd name="connsiteX23" fmla="*/ 1519539 w 2838422"/>
                <a:gd name="connsiteY23" fmla="*/ 24115 h 2185835"/>
                <a:gd name="connsiteX24" fmla="*/ 1560949 w 2838422"/>
                <a:gd name="connsiteY24" fmla="*/ 51550 h 2185835"/>
                <a:gd name="connsiteX25" fmla="*/ 1854298 w 2838422"/>
                <a:gd name="connsiteY25" fmla="*/ 262704 h 2185835"/>
                <a:gd name="connsiteX26" fmla="*/ 1919487 w 2838422"/>
                <a:gd name="connsiteY26" fmla="*/ 234362 h 2185835"/>
                <a:gd name="connsiteX27" fmla="*/ 2047030 w 2838422"/>
                <a:gd name="connsiteY27" fmla="*/ 111069 h 2185835"/>
                <a:gd name="connsiteX28" fmla="*/ 2174571 w 2838422"/>
                <a:gd name="connsiteY28" fmla="*/ 111069 h 2185835"/>
                <a:gd name="connsiteX29" fmla="*/ 2270936 w 2838422"/>
                <a:gd name="connsiteY29" fmla="*/ 207434 h 2185835"/>
                <a:gd name="connsiteX30" fmla="*/ 2269520 w 2838422"/>
                <a:gd name="connsiteY30" fmla="*/ 469607 h 2185835"/>
                <a:gd name="connsiteX31" fmla="*/ 2348879 w 2838422"/>
                <a:gd name="connsiteY31" fmla="*/ 619823 h 2185835"/>
                <a:gd name="connsiteX32" fmla="*/ 2752765 w 2838422"/>
                <a:gd name="connsiteY32" fmla="*/ 907503 h 2185835"/>
                <a:gd name="connsiteX33" fmla="*/ 2837793 w 2838422"/>
                <a:gd name="connsiteY33" fmla="*/ 1022292 h 2185835"/>
                <a:gd name="connsiteX34" fmla="*/ 2778273 w 2838422"/>
                <a:gd name="connsiteY34" fmla="*/ 1149834 h 2185835"/>
                <a:gd name="connsiteX35" fmla="*/ 2596881 w 2838422"/>
                <a:gd name="connsiteY35" fmla="*/ 1149834 h 2185835"/>
                <a:gd name="connsiteX36" fmla="*/ 2354550 w 2838422"/>
                <a:gd name="connsiteY36" fmla="*/ 978361 h 2185835"/>
                <a:gd name="connsiteX37" fmla="*/ 2283692 w 2838422"/>
                <a:gd name="connsiteY37" fmla="*/ 940098 h 2185835"/>
                <a:gd name="connsiteX38" fmla="*/ 2270936 w 2838422"/>
                <a:gd name="connsiteY38" fmla="*/ 1018039 h 2185835"/>
                <a:gd name="connsiteX39" fmla="*/ 2270936 w 2838422"/>
                <a:gd name="connsiteY39" fmla="*/ 1531046 h 2185835"/>
                <a:gd name="connsiteX40" fmla="*/ 2270936 w 2838422"/>
                <a:gd name="connsiteY40" fmla="*/ 2048302 h 2185835"/>
                <a:gd name="connsiteX41" fmla="*/ 2140560 w 2838422"/>
                <a:gd name="connsiteY41" fmla="*/ 2184348 h 2185835"/>
                <a:gd name="connsiteX42" fmla="*/ 1743761 w 2838422"/>
                <a:gd name="connsiteY42" fmla="*/ 2185765 h 2185835"/>
                <a:gd name="connsiteX43" fmla="*/ 1674320 w 2838422"/>
                <a:gd name="connsiteY43" fmla="*/ 2114907 h 2185835"/>
                <a:gd name="connsiteX44" fmla="*/ 1675739 w 2838422"/>
                <a:gd name="connsiteY44" fmla="*/ 1760622 h 2185835"/>
                <a:gd name="connsiteX45" fmla="*/ 1590709 w 2838422"/>
                <a:gd name="connsiteY45" fmla="*/ 1671341 h 2185835"/>
                <a:gd name="connsiteX46" fmla="*/ 1250596 w 2838422"/>
                <a:gd name="connsiteY46" fmla="*/ 1671341 h 2185835"/>
                <a:gd name="connsiteX47" fmla="*/ 1165569 w 2838422"/>
                <a:gd name="connsiteY47" fmla="*/ 1760622 h 2185835"/>
                <a:gd name="connsiteX48" fmla="*/ 1166985 w 2838422"/>
                <a:gd name="connsiteY48" fmla="*/ 2114907 h 2185835"/>
                <a:gd name="connsiteX49" fmla="*/ 1096128 w 2838422"/>
                <a:gd name="connsiteY49" fmla="*/ 2184348 h 2185835"/>
                <a:gd name="connsiteX50" fmla="*/ 706414 w 2838422"/>
                <a:gd name="connsiteY50" fmla="*/ 2182932 h 2185835"/>
                <a:gd name="connsiteX51" fmla="*/ 570368 w 2838422"/>
                <a:gd name="connsiteY51" fmla="*/ 2045466 h 2185835"/>
                <a:gd name="connsiteX52" fmla="*/ 568952 w 2838422"/>
                <a:gd name="connsiteY52" fmla="*/ 1003870 h 2185835"/>
                <a:gd name="connsiteX53" fmla="*/ 554779 w 2838422"/>
                <a:gd name="connsiteY53" fmla="*/ 940098 h 2185835"/>
                <a:gd name="connsiteX54" fmla="*/ 500928 w 2838422"/>
                <a:gd name="connsiteY54" fmla="*/ 968439 h 2185835"/>
                <a:gd name="connsiteX55" fmla="*/ 265682 w 2838422"/>
                <a:gd name="connsiteY55" fmla="*/ 1138496 h 2185835"/>
                <a:gd name="connsiteX56" fmla="*/ 139558 w 2838422"/>
                <a:gd name="connsiteY56" fmla="*/ 1176760 h 2185835"/>
                <a:gd name="connsiteX57" fmla="*/ 6345 w 2838422"/>
                <a:gd name="connsiteY57" fmla="*/ 1077560 h 2185835"/>
                <a:gd name="connsiteX58" fmla="*/ 61615 w 2838422"/>
                <a:gd name="connsiteY58" fmla="*/ 928759 h 2185835"/>
                <a:gd name="connsiteX59" fmla="*/ 509430 w 2838422"/>
                <a:gd name="connsiteY59" fmla="*/ 605653 h 2185835"/>
                <a:gd name="connsiteX60" fmla="*/ 1280356 w 2838422"/>
                <a:gd name="connsiteY60" fmla="*/ 51550 h 2185835"/>
                <a:gd name="connsiteX61" fmla="*/ 1321301 w 2838422"/>
                <a:gd name="connsiteY61" fmla="*/ 24115 h 2185835"/>
                <a:gd name="connsiteX62" fmla="*/ 1352522 w 2838422"/>
                <a:gd name="connsiteY62" fmla="*/ 7016 h 2185835"/>
                <a:gd name="connsiteX0" fmla="*/ 1437118 w 2838422"/>
                <a:gd name="connsiteY0" fmla="*/ 1112999 h 2185835"/>
                <a:gd name="connsiteX1" fmla="*/ 1437118 w 2838422"/>
                <a:gd name="connsiteY1" fmla="*/ 1395540 h 2185835"/>
                <a:gd name="connsiteX2" fmla="*/ 1719658 w 2838422"/>
                <a:gd name="connsiteY2" fmla="*/ 1395540 h 2185835"/>
                <a:gd name="connsiteX3" fmla="*/ 1719658 w 2838422"/>
                <a:gd name="connsiteY3" fmla="*/ 1112999 h 2185835"/>
                <a:gd name="connsiteX4" fmla="*/ 1437118 w 2838422"/>
                <a:gd name="connsiteY4" fmla="*/ 1112999 h 2185835"/>
                <a:gd name="connsiteX5" fmla="*/ 1114623 w 2838422"/>
                <a:gd name="connsiteY5" fmla="*/ 1112999 h 2185835"/>
                <a:gd name="connsiteX6" fmla="*/ 1114623 w 2838422"/>
                <a:gd name="connsiteY6" fmla="*/ 1395540 h 2185835"/>
                <a:gd name="connsiteX7" fmla="*/ 1397163 w 2838422"/>
                <a:gd name="connsiteY7" fmla="*/ 1395540 h 2185835"/>
                <a:gd name="connsiteX8" fmla="*/ 1397163 w 2838422"/>
                <a:gd name="connsiteY8" fmla="*/ 1112999 h 2185835"/>
                <a:gd name="connsiteX9" fmla="*/ 1114623 w 2838422"/>
                <a:gd name="connsiteY9" fmla="*/ 1112999 h 2185835"/>
                <a:gd name="connsiteX10" fmla="*/ 1437118 w 2838422"/>
                <a:gd name="connsiteY10" fmla="*/ 775522 h 2185835"/>
                <a:gd name="connsiteX11" fmla="*/ 1437118 w 2838422"/>
                <a:gd name="connsiteY11" fmla="*/ 1058062 h 2185835"/>
                <a:gd name="connsiteX12" fmla="*/ 1719658 w 2838422"/>
                <a:gd name="connsiteY12" fmla="*/ 1058062 h 2185835"/>
                <a:gd name="connsiteX13" fmla="*/ 1719658 w 2838422"/>
                <a:gd name="connsiteY13" fmla="*/ 775522 h 2185835"/>
                <a:gd name="connsiteX14" fmla="*/ 1437118 w 2838422"/>
                <a:gd name="connsiteY14" fmla="*/ 775522 h 2185835"/>
                <a:gd name="connsiteX15" fmla="*/ 1114623 w 2838422"/>
                <a:gd name="connsiteY15" fmla="*/ 775522 h 2185835"/>
                <a:gd name="connsiteX16" fmla="*/ 1114623 w 2838422"/>
                <a:gd name="connsiteY16" fmla="*/ 1058062 h 2185835"/>
                <a:gd name="connsiteX17" fmla="*/ 1397163 w 2838422"/>
                <a:gd name="connsiteY17" fmla="*/ 1058062 h 2185835"/>
                <a:gd name="connsiteX18" fmla="*/ 1397163 w 2838422"/>
                <a:gd name="connsiteY18" fmla="*/ 775522 h 2185835"/>
                <a:gd name="connsiteX19" fmla="*/ 1114623 w 2838422"/>
                <a:gd name="connsiteY19" fmla="*/ 775522 h 2185835"/>
                <a:gd name="connsiteX20" fmla="*/ 1352522 w 2838422"/>
                <a:gd name="connsiteY20" fmla="*/ 7016 h 2185835"/>
                <a:gd name="connsiteX21" fmla="*/ 1496309 w 2838422"/>
                <a:gd name="connsiteY21" fmla="*/ 0 h 2185835"/>
                <a:gd name="connsiteX22" fmla="*/ 1486851 w 2838422"/>
                <a:gd name="connsiteY22" fmla="*/ 6377 h 2185835"/>
                <a:gd name="connsiteX23" fmla="*/ 1560949 w 2838422"/>
                <a:gd name="connsiteY23" fmla="*/ 51550 h 2185835"/>
                <a:gd name="connsiteX24" fmla="*/ 1854298 w 2838422"/>
                <a:gd name="connsiteY24" fmla="*/ 262704 h 2185835"/>
                <a:gd name="connsiteX25" fmla="*/ 1919487 w 2838422"/>
                <a:gd name="connsiteY25" fmla="*/ 234362 h 2185835"/>
                <a:gd name="connsiteX26" fmla="*/ 2047030 w 2838422"/>
                <a:gd name="connsiteY26" fmla="*/ 111069 h 2185835"/>
                <a:gd name="connsiteX27" fmla="*/ 2174571 w 2838422"/>
                <a:gd name="connsiteY27" fmla="*/ 111069 h 2185835"/>
                <a:gd name="connsiteX28" fmla="*/ 2270936 w 2838422"/>
                <a:gd name="connsiteY28" fmla="*/ 207434 h 2185835"/>
                <a:gd name="connsiteX29" fmla="*/ 2269520 w 2838422"/>
                <a:gd name="connsiteY29" fmla="*/ 469607 h 2185835"/>
                <a:gd name="connsiteX30" fmla="*/ 2348879 w 2838422"/>
                <a:gd name="connsiteY30" fmla="*/ 619823 h 2185835"/>
                <a:gd name="connsiteX31" fmla="*/ 2752765 w 2838422"/>
                <a:gd name="connsiteY31" fmla="*/ 907503 h 2185835"/>
                <a:gd name="connsiteX32" fmla="*/ 2837793 w 2838422"/>
                <a:gd name="connsiteY32" fmla="*/ 1022292 h 2185835"/>
                <a:gd name="connsiteX33" fmla="*/ 2778273 w 2838422"/>
                <a:gd name="connsiteY33" fmla="*/ 1149834 h 2185835"/>
                <a:gd name="connsiteX34" fmla="*/ 2596881 w 2838422"/>
                <a:gd name="connsiteY34" fmla="*/ 1149834 h 2185835"/>
                <a:gd name="connsiteX35" fmla="*/ 2354550 w 2838422"/>
                <a:gd name="connsiteY35" fmla="*/ 978361 h 2185835"/>
                <a:gd name="connsiteX36" fmla="*/ 2283692 w 2838422"/>
                <a:gd name="connsiteY36" fmla="*/ 940098 h 2185835"/>
                <a:gd name="connsiteX37" fmla="*/ 2270936 w 2838422"/>
                <a:gd name="connsiteY37" fmla="*/ 1018039 h 2185835"/>
                <a:gd name="connsiteX38" fmla="*/ 2270936 w 2838422"/>
                <a:gd name="connsiteY38" fmla="*/ 1531046 h 2185835"/>
                <a:gd name="connsiteX39" fmla="*/ 2270936 w 2838422"/>
                <a:gd name="connsiteY39" fmla="*/ 2048302 h 2185835"/>
                <a:gd name="connsiteX40" fmla="*/ 2140560 w 2838422"/>
                <a:gd name="connsiteY40" fmla="*/ 2184348 h 2185835"/>
                <a:gd name="connsiteX41" fmla="*/ 1743761 w 2838422"/>
                <a:gd name="connsiteY41" fmla="*/ 2185765 h 2185835"/>
                <a:gd name="connsiteX42" fmla="*/ 1674320 w 2838422"/>
                <a:gd name="connsiteY42" fmla="*/ 2114907 h 2185835"/>
                <a:gd name="connsiteX43" fmla="*/ 1675739 w 2838422"/>
                <a:gd name="connsiteY43" fmla="*/ 1760622 h 2185835"/>
                <a:gd name="connsiteX44" fmla="*/ 1590709 w 2838422"/>
                <a:gd name="connsiteY44" fmla="*/ 1671341 h 2185835"/>
                <a:gd name="connsiteX45" fmla="*/ 1250596 w 2838422"/>
                <a:gd name="connsiteY45" fmla="*/ 1671341 h 2185835"/>
                <a:gd name="connsiteX46" fmla="*/ 1165569 w 2838422"/>
                <a:gd name="connsiteY46" fmla="*/ 1760622 h 2185835"/>
                <a:gd name="connsiteX47" fmla="*/ 1166985 w 2838422"/>
                <a:gd name="connsiteY47" fmla="*/ 2114907 h 2185835"/>
                <a:gd name="connsiteX48" fmla="*/ 1096128 w 2838422"/>
                <a:gd name="connsiteY48" fmla="*/ 2184348 h 2185835"/>
                <a:gd name="connsiteX49" fmla="*/ 706414 w 2838422"/>
                <a:gd name="connsiteY49" fmla="*/ 2182932 h 2185835"/>
                <a:gd name="connsiteX50" fmla="*/ 570368 w 2838422"/>
                <a:gd name="connsiteY50" fmla="*/ 2045466 h 2185835"/>
                <a:gd name="connsiteX51" fmla="*/ 568952 w 2838422"/>
                <a:gd name="connsiteY51" fmla="*/ 1003870 h 2185835"/>
                <a:gd name="connsiteX52" fmla="*/ 554779 w 2838422"/>
                <a:gd name="connsiteY52" fmla="*/ 940098 h 2185835"/>
                <a:gd name="connsiteX53" fmla="*/ 500928 w 2838422"/>
                <a:gd name="connsiteY53" fmla="*/ 968439 h 2185835"/>
                <a:gd name="connsiteX54" fmla="*/ 265682 w 2838422"/>
                <a:gd name="connsiteY54" fmla="*/ 1138496 h 2185835"/>
                <a:gd name="connsiteX55" fmla="*/ 139558 w 2838422"/>
                <a:gd name="connsiteY55" fmla="*/ 1176760 h 2185835"/>
                <a:gd name="connsiteX56" fmla="*/ 6345 w 2838422"/>
                <a:gd name="connsiteY56" fmla="*/ 1077560 h 2185835"/>
                <a:gd name="connsiteX57" fmla="*/ 61615 w 2838422"/>
                <a:gd name="connsiteY57" fmla="*/ 928759 h 2185835"/>
                <a:gd name="connsiteX58" fmla="*/ 509430 w 2838422"/>
                <a:gd name="connsiteY58" fmla="*/ 605653 h 2185835"/>
                <a:gd name="connsiteX59" fmla="*/ 1280356 w 2838422"/>
                <a:gd name="connsiteY59" fmla="*/ 51550 h 2185835"/>
                <a:gd name="connsiteX60" fmla="*/ 1321301 w 2838422"/>
                <a:gd name="connsiteY60" fmla="*/ 24115 h 2185835"/>
                <a:gd name="connsiteX61" fmla="*/ 1352522 w 2838422"/>
                <a:gd name="connsiteY61" fmla="*/ 7016 h 2185835"/>
                <a:gd name="connsiteX0" fmla="*/ 1437118 w 2838422"/>
                <a:gd name="connsiteY0" fmla="*/ 1150228 h 2223064"/>
                <a:gd name="connsiteX1" fmla="*/ 1437118 w 2838422"/>
                <a:gd name="connsiteY1" fmla="*/ 1432769 h 2223064"/>
                <a:gd name="connsiteX2" fmla="*/ 1719658 w 2838422"/>
                <a:gd name="connsiteY2" fmla="*/ 1432769 h 2223064"/>
                <a:gd name="connsiteX3" fmla="*/ 1719658 w 2838422"/>
                <a:gd name="connsiteY3" fmla="*/ 1150228 h 2223064"/>
                <a:gd name="connsiteX4" fmla="*/ 1437118 w 2838422"/>
                <a:gd name="connsiteY4" fmla="*/ 1150228 h 2223064"/>
                <a:gd name="connsiteX5" fmla="*/ 1114623 w 2838422"/>
                <a:gd name="connsiteY5" fmla="*/ 1150228 h 2223064"/>
                <a:gd name="connsiteX6" fmla="*/ 1114623 w 2838422"/>
                <a:gd name="connsiteY6" fmla="*/ 1432769 h 2223064"/>
                <a:gd name="connsiteX7" fmla="*/ 1397163 w 2838422"/>
                <a:gd name="connsiteY7" fmla="*/ 1432769 h 2223064"/>
                <a:gd name="connsiteX8" fmla="*/ 1397163 w 2838422"/>
                <a:gd name="connsiteY8" fmla="*/ 1150228 h 2223064"/>
                <a:gd name="connsiteX9" fmla="*/ 1114623 w 2838422"/>
                <a:gd name="connsiteY9" fmla="*/ 1150228 h 2223064"/>
                <a:gd name="connsiteX10" fmla="*/ 1437118 w 2838422"/>
                <a:gd name="connsiteY10" fmla="*/ 812751 h 2223064"/>
                <a:gd name="connsiteX11" fmla="*/ 1437118 w 2838422"/>
                <a:gd name="connsiteY11" fmla="*/ 1095291 h 2223064"/>
                <a:gd name="connsiteX12" fmla="*/ 1719658 w 2838422"/>
                <a:gd name="connsiteY12" fmla="*/ 1095291 h 2223064"/>
                <a:gd name="connsiteX13" fmla="*/ 1719658 w 2838422"/>
                <a:gd name="connsiteY13" fmla="*/ 812751 h 2223064"/>
                <a:gd name="connsiteX14" fmla="*/ 1437118 w 2838422"/>
                <a:gd name="connsiteY14" fmla="*/ 812751 h 2223064"/>
                <a:gd name="connsiteX15" fmla="*/ 1114623 w 2838422"/>
                <a:gd name="connsiteY15" fmla="*/ 812751 h 2223064"/>
                <a:gd name="connsiteX16" fmla="*/ 1114623 w 2838422"/>
                <a:gd name="connsiteY16" fmla="*/ 1095291 h 2223064"/>
                <a:gd name="connsiteX17" fmla="*/ 1397163 w 2838422"/>
                <a:gd name="connsiteY17" fmla="*/ 1095291 h 2223064"/>
                <a:gd name="connsiteX18" fmla="*/ 1397163 w 2838422"/>
                <a:gd name="connsiteY18" fmla="*/ 812751 h 2223064"/>
                <a:gd name="connsiteX19" fmla="*/ 1114623 w 2838422"/>
                <a:gd name="connsiteY19" fmla="*/ 812751 h 2223064"/>
                <a:gd name="connsiteX20" fmla="*/ 1411515 w 2838422"/>
                <a:gd name="connsiteY20" fmla="*/ 0 h 2223064"/>
                <a:gd name="connsiteX21" fmla="*/ 1496309 w 2838422"/>
                <a:gd name="connsiteY21" fmla="*/ 37229 h 2223064"/>
                <a:gd name="connsiteX22" fmla="*/ 1486851 w 2838422"/>
                <a:gd name="connsiteY22" fmla="*/ 43606 h 2223064"/>
                <a:gd name="connsiteX23" fmla="*/ 1560949 w 2838422"/>
                <a:gd name="connsiteY23" fmla="*/ 88779 h 2223064"/>
                <a:gd name="connsiteX24" fmla="*/ 1854298 w 2838422"/>
                <a:gd name="connsiteY24" fmla="*/ 299933 h 2223064"/>
                <a:gd name="connsiteX25" fmla="*/ 1919487 w 2838422"/>
                <a:gd name="connsiteY25" fmla="*/ 271591 h 2223064"/>
                <a:gd name="connsiteX26" fmla="*/ 2047030 w 2838422"/>
                <a:gd name="connsiteY26" fmla="*/ 148298 h 2223064"/>
                <a:gd name="connsiteX27" fmla="*/ 2174571 w 2838422"/>
                <a:gd name="connsiteY27" fmla="*/ 148298 h 2223064"/>
                <a:gd name="connsiteX28" fmla="*/ 2270936 w 2838422"/>
                <a:gd name="connsiteY28" fmla="*/ 244663 h 2223064"/>
                <a:gd name="connsiteX29" fmla="*/ 2269520 w 2838422"/>
                <a:gd name="connsiteY29" fmla="*/ 506836 h 2223064"/>
                <a:gd name="connsiteX30" fmla="*/ 2348879 w 2838422"/>
                <a:gd name="connsiteY30" fmla="*/ 657052 h 2223064"/>
                <a:gd name="connsiteX31" fmla="*/ 2752765 w 2838422"/>
                <a:gd name="connsiteY31" fmla="*/ 944732 h 2223064"/>
                <a:gd name="connsiteX32" fmla="*/ 2837793 w 2838422"/>
                <a:gd name="connsiteY32" fmla="*/ 1059521 h 2223064"/>
                <a:gd name="connsiteX33" fmla="*/ 2778273 w 2838422"/>
                <a:gd name="connsiteY33" fmla="*/ 1187063 h 2223064"/>
                <a:gd name="connsiteX34" fmla="*/ 2596881 w 2838422"/>
                <a:gd name="connsiteY34" fmla="*/ 1187063 h 2223064"/>
                <a:gd name="connsiteX35" fmla="*/ 2354550 w 2838422"/>
                <a:gd name="connsiteY35" fmla="*/ 1015590 h 2223064"/>
                <a:gd name="connsiteX36" fmla="*/ 2283692 w 2838422"/>
                <a:gd name="connsiteY36" fmla="*/ 977327 h 2223064"/>
                <a:gd name="connsiteX37" fmla="*/ 2270936 w 2838422"/>
                <a:gd name="connsiteY37" fmla="*/ 1055268 h 2223064"/>
                <a:gd name="connsiteX38" fmla="*/ 2270936 w 2838422"/>
                <a:gd name="connsiteY38" fmla="*/ 1568275 h 2223064"/>
                <a:gd name="connsiteX39" fmla="*/ 2270936 w 2838422"/>
                <a:gd name="connsiteY39" fmla="*/ 2085531 h 2223064"/>
                <a:gd name="connsiteX40" fmla="*/ 2140560 w 2838422"/>
                <a:gd name="connsiteY40" fmla="*/ 2221577 h 2223064"/>
                <a:gd name="connsiteX41" fmla="*/ 1743761 w 2838422"/>
                <a:gd name="connsiteY41" fmla="*/ 2222994 h 2223064"/>
                <a:gd name="connsiteX42" fmla="*/ 1674320 w 2838422"/>
                <a:gd name="connsiteY42" fmla="*/ 2152136 h 2223064"/>
                <a:gd name="connsiteX43" fmla="*/ 1675739 w 2838422"/>
                <a:gd name="connsiteY43" fmla="*/ 1797851 h 2223064"/>
                <a:gd name="connsiteX44" fmla="*/ 1590709 w 2838422"/>
                <a:gd name="connsiteY44" fmla="*/ 1708570 h 2223064"/>
                <a:gd name="connsiteX45" fmla="*/ 1250596 w 2838422"/>
                <a:gd name="connsiteY45" fmla="*/ 1708570 h 2223064"/>
                <a:gd name="connsiteX46" fmla="*/ 1165569 w 2838422"/>
                <a:gd name="connsiteY46" fmla="*/ 1797851 h 2223064"/>
                <a:gd name="connsiteX47" fmla="*/ 1166985 w 2838422"/>
                <a:gd name="connsiteY47" fmla="*/ 2152136 h 2223064"/>
                <a:gd name="connsiteX48" fmla="*/ 1096128 w 2838422"/>
                <a:gd name="connsiteY48" fmla="*/ 2221577 h 2223064"/>
                <a:gd name="connsiteX49" fmla="*/ 706414 w 2838422"/>
                <a:gd name="connsiteY49" fmla="*/ 2220161 h 2223064"/>
                <a:gd name="connsiteX50" fmla="*/ 570368 w 2838422"/>
                <a:gd name="connsiteY50" fmla="*/ 2082695 h 2223064"/>
                <a:gd name="connsiteX51" fmla="*/ 568952 w 2838422"/>
                <a:gd name="connsiteY51" fmla="*/ 1041099 h 2223064"/>
                <a:gd name="connsiteX52" fmla="*/ 554779 w 2838422"/>
                <a:gd name="connsiteY52" fmla="*/ 977327 h 2223064"/>
                <a:gd name="connsiteX53" fmla="*/ 500928 w 2838422"/>
                <a:gd name="connsiteY53" fmla="*/ 1005668 h 2223064"/>
                <a:gd name="connsiteX54" fmla="*/ 265682 w 2838422"/>
                <a:gd name="connsiteY54" fmla="*/ 1175725 h 2223064"/>
                <a:gd name="connsiteX55" fmla="*/ 139558 w 2838422"/>
                <a:gd name="connsiteY55" fmla="*/ 1213989 h 2223064"/>
                <a:gd name="connsiteX56" fmla="*/ 6345 w 2838422"/>
                <a:gd name="connsiteY56" fmla="*/ 1114789 h 2223064"/>
                <a:gd name="connsiteX57" fmla="*/ 61615 w 2838422"/>
                <a:gd name="connsiteY57" fmla="*/ 965988 h 2223064"/>
                <a:gd name="connsiteX58" fmla="*/ 509430 w 2838422"/>
                <a:gd name="connsiteY58" fmla="*/ 642882 h 2223064"/>
                <a:gd name="connsiteX59" fmla="*/ 1280356 w 2838422"/>
                <a:gd name="connsiteY59" fmla="*/ 88779 h 2223064"/>
                <a:gd name="connsiteX60" fmla="*/ 1321301 w 2838422"/>
                <a:gd name="connsiteY60" fmla="*/ 61344 h 2223064"/>
                <a:gd name="connsiteX61" fmla="*/ 1411515 w 2838422"/>
                <a:gd name="connsiteY61" fmla="*/ 0 h 2223064"/>
                <a:gd name="connsiteX0" fmla="*/ 1437118 w 2838422"/>
                <a:gd name="connsiteY0" fmla="*/ 1165615 h 2238451"/>
                <a:gd name="connsiteX1" fmla="*/ 1437118 w 2838422"/>
                <a:gd name="connsiteY1" fmla="*/ 1448156 h 2238451"/>
                <a:gd name="connsiteX2" fmla="*/ 1719658 w 2838422"/>
                <a:gd name="connsiteY2" fmla="*/ 1448156 h 2238451"/>
                <a:gd name="connsiteX3" fmla="*/ 1719658 w 2838422"/>
                <a:gd name="connsiteY3" fmla="*/ 1165615 h 2238451"/>
                <a:gd name="connsiteX4" fmla="*/ 1437118 w 2838422"/>
                <a:gd name="connsiteY4" fmla="*/ 1165615 h 2238451"/>
                <a:gd name="connsiteX5" fmla="*/ 1114623 w 2838422"/>
                <a:gd name="connsiteY5" fmla="*/ 1165615 h 2238451"/>
                <a:gd name="connsiteX6" fmla="*/ 1114623 w 2838422"/>
                <a:gd name="connsiteY6" fmla="*/ 1448156 h 2238451"/>
                <a:gd name="connsiteX7" fmla="*/ 1397163 w 2838422"/>
                <a:gd name="connsiteY7" fmla="*/ 1448156 h 2238451"/>
                <a:gd name="connsiteX8" fmla="*/ 1397163 w 2838422"/>
                <a:gd name="connsiteY8" fmla="*/ 1165615 h 2238451"/>
                <a:gd name="connsiteX9" fmla="*/ 1114623 w 2838422"/>
                <a:gd name="connsiteY9" fmla="*/ 1165615 h 2238451"/>
                <a:gd name="connsiteX10" fmla="*/ 1437118 w 2838422"/>
                <a:gd name="connsiteY10" fmla="*/ 828138 h 2238451"/>
                <a:gd name="connsiteX11" fmla="*/ 1437118 w 2838422"/>
                <a:gd name="connsiteY11" fmla="*/ 1110678 h 2238451"/>
                <a:gd name="connsiteX12" fmla="*/ 1719658 w 2838422"/>
                <a:gd name="connsiteY12" fmla="*/ 1110678 h 2238451"/>
                <a:gd name="connsiteX13" fmla="*/ 1719658 w 2838422"/>
                <a:gd name="connsiteY13" fmla="*/ 828138 h 2238451"/>
                <a:gd name="connsiteX14" fmla="*/ 1437118 w 2838422"/>
                <a:gd name="connsiteY14" fmla="*/ 828138 h 2238451"/>
                <a:gd name="connsiteX15" fmla="*/ 1114623 w 2838422"/>
                <a:gd name="connsiteY15" fmla="*/ 828138 h 2238451"/>
                <a:gd name="connsiteX16" fmla="*/ 1114623 w 2838422"/>
                <a:gd name="connsiteY16" fmla="*/ 1110678 h 2238451"/>
                <a:gd name="connsiteX17" fmla="*/ 1397163 w 2838422"/>
                <a:gd name="connsiteY17" fmla="*/ 1110678 h 2238451"/>
                <a:gd name="connsiteX18" fmla="*/ 1397163 w 2838422"/>
                <a:gd name="connsiteY18" fmla="*/ 828138 h 2238451"/>
                <a:gd name="connsiteX19" fmla="*/ 1114623 w 2838422"/>
                <a:gd name="connsiteY19" fmla="*/ 828138 h 2238451"/>
                <a:gd name="connsiteX20" fmla="*/ 1411515 w 2838422"/>
                <a:gd name="connsiteY20" fmla="*/ 15387 h 2238451"/>
                <a:gd name="connsiteX21" fmla="*/ 1496309 w 2838422"/>
                <a:gd name="connsiteY21" fmla="*/ 52616 h 2238451"/>
                <a:gd name="connsiteX22" fmla="*/ 1427857 w 2838422"/>
                <a:gd name="connsiteY22" fmla="*/ 0 h 2238451"/>
                <a:gd name="connsiteX23" fmla="*/ 1560949 w 2838422"/>
                <a:gd name="connsiteY23" fmla="*/ 104166 h 2238451"/>
                <a:gd name="connsiteX24" fmla="*/ 1854298 w 2838422"/>
                <a:gd name="connsiteY24" fmla="*/ 315320 h 2238451"/>
                <a:gd name="connsiteX25" fmla="*/ 1919487 w 2838422"/>
                <a:gd name="connsiteY25" fmla="*/ 286978 h 2238451"/>
                <a:gd name="connsiteX26" fmla="*/ 2047030 w 2838422"/>
                <a:gd name="connsiteY26" fmla="*/ 163685 h 2238451"/>
                <a:gd name="connsiteX27" fmla="*/ 2174571 w 2838422"/>
                <a:gd name="connsiteY27" fmla="*/ 163685 h 2238451"/>
                <a:gd name="connsiteX28" fmla="*/ 2270936 w 2838422"/>
                <a:gd name="connsiteY28" fmla="*/ 260050 h 2238451"/>
                <a:gd name="connsiteX29" fmla="*/ 2269520 w 2838422"/>
                <a:gd name="connsiteY29" fmla="*/ 522223 h 2238451"/>
                <a:gd name="connsiteX30" fmla="*/ 2348879 w 2838422"/>
                <a:gd name="connsiteY30" fmla="*/ 672439 h 2238451"/>
                <a:gd name="connsiteX31" fmla="*/ 2752765 w 2838422"/>
                <a:gd name="connsiteY31" fmla="*/ 960119 h 2238451"/>
                <a:gd name="connsiteX32" fmla="*/ 2837793 w 2838422"/>
                <a:gd name="connsiteY32" fmla="*/ 1074908 h 2238451"/>
                <a:gd name="connsiteX33" fmla="*/ 2778273 w 2838422"/>
                <a:gd name="connsiteY33" fmla="*/ 1202450 h 2238451"/>
                <a:gd name="connsiteX34" fmla="*/ 2596881 w 2838422"/>
                <a:gd name="connsiteY34" fmla="*/ 1202450 h 2238451"/>
                <a:gd name="connsiteX35" fmla="*/ 2354550 w 2838422"/>
                <a:gd name="connsiteY35" fmla="*/ 1030977 h 2238451"/>
                <a:gd name="connsiteX36" fmla="*/ 2283692 w 2838422"/>
                <a:gd name="connsiteY36" fmla="*/ 992714 h 2238451"/>
                <a:gd name="connsiteX37" fmla="*/ 2270936 w 2838422"/>
                <a:gd name="connsiteY37" fmla="*/ 1070655 h 2238451"/>
                <a:gd name="connsiteX38" fmla="*/ 2270936 w 2838422"/>
                <a:gd name="connsiteY38" fmla="*/ 1583662 h 2238451"/>
                <a:gd name="connsiteX39" fmla="*/ 2270936 w 2838422"/>
                <a:gd name="connsiteY39" fmla="*/ 2100918 h 2238451"/>
                <a:gd name="connsiteX40" fmla="*/ 2140560 w 2838422"/>
                <a:gd name="connsiteY40" fmla="*/ 2236964 h 2238451"/>
                <a:gd name="connsiteX41" fmla="*/ 1743761 w 2838422"/>
                <a:gd name="connsiteY41" fmla="*/ 2238381 h 2238451"/>
                <a:gd name="connsiteX42" fmla="*/ 1674320 w 2838422"/>
                <a:gd name="connsiteY42" fmla="*/ 2167523 h 2238451"/>
                <a:gd name="connsiteX43" fmla="*/ 1675739 w 2838422"/>
                <a:gd name="connsiteY43" fmla="*/ 1813238 h 2238451"/>
                <a:gd name="connsiteX44" fmla="*/ 1590709 w 2838422"/>
                <a:gd name="connsiteY44" fmla="*/ 1723957 h 2238451"/>
                <a:gd name="connsiteX45" fmla="*/ 1250596 w 2838422"/>
                <a:gd name="connsiteY45" fmla="*/ 1723957 h 2238451"/>
                <a:gd name="connsiteX46" fmla="*/ 1165569 w 2838422"/>
                <a:gd name="connsiteY46" fmla="*/ 1813238 h 2238451"/>
                <a:gd name="connsiteX47" fmla="*/ 1166985 w 2838422"/>
                <a:gd name="connsiteY47" fmla="*/ 2167523 h 2238451"/>
                <a:gd name="connsiteX48" fmla="*/ 1096128 w 2838422"/>
                <a:gd name="connsiteY48" fmla="*/ 2236964 h 2238451"/>
                <a:gd name="connsiteX49" fmla="*/ 706414 w 2838422"/>
                <a:gd name="connsiteY49" fmla="*/ 2235548 h 2238451"/>
                <a:gd name="connsiteX50" fmla="*/ 570368 w 2838422"/>
                <a:gd name="connsiteY50" fmla="*/ 2098082 h 2238451"/>
                <a:gd name="connsiteX51" fmla="*/ 568952 w 2838422"/>
                <a:gd name="connsiteY51" fmla="*/ 1056486 h 2238451"/>
                <a:gd name="connsiteX52" fmla="*/ 554779 w 2838422"/>
                <a:gd name="connsiteY52" fmla="*/ 992714 h 2238451"/>
                <a:gd name="connsiteX53" fmla="*/ 500928 w 2838422"/>
                <a:gd name="connsiteY53" fmla="*/ 1021055 h 2238451"/>
                <a:gd name="connsiteX54" fmla="*/ 265682 w 2838422"/>
                <a:gd name="connsiteY54" fmla="*/ 1191112 h 2238451"/>
                <a:gd name="connsiteX55" fmla="*/ 139558 w 2838422"/>
                <a:gd name="connsiteY55" fmla="*/ 1229376 h 2238451"/>
                <a:gd name="connsiteX56" fmla="*/ 6345 w 2838422"/>
                <a:gd name="connsiteY56" fmla="*/ 1130176 h 2238451"/>
                <a:gd name="connsiteX57" fmla="*/ 61615 w 2838422"/>
                <a:gd name="connsiteY57" fmla="*/ 981375 h 2238451"/>
                <a:gd name="connsiteX58" fmla="*/ 509430 w 2838422"/>
                <a:gd name="connsiteY58" fmla="*/ 658269 h 2238451"/>
                <a:gd name="connsiteX59" fmla="*/ 1280356 w 2838422"/>
                <a:gd name="connsiteY59" fmla="*/ 104166 h 2238451"/>
                <a:gd name="connsiteX60" fmla="*/ 1321301 w 2838422"/>
                <a:gd name="connsiteY60" fmla="*/ 76731 h 2238451"/>
                <a:gd name="connsiteX61" fmla="*/ 1411515 w 2838422"/>
                <a:gd name="connsiteY61" fmla="*/ 15387 h 2238451"/>
                <a:gd name="connsiteX0" fmla="*/ 1437118 w 2838422"/>
                <a:gd name="connsiteY0" fmla="*/ 1165615 h 2238451"/>
                <a:gd name="connsiteX1" fmla="*/ 1437118 w 2838422"/>
                <a:gd name="connsiteY1" fmla="*/ 1448156 h 2238451"/>
                <a:gd name="connsiteX2" fmla="*/ 1719658 w 2838422"/>
                <a:gd name="connsiteY2" fmla="*/ 1448156 h 2238451"/>
                <a:gd name="connsiteX3" fmla="*/ 1719658 w 2838422"/>
                <a:gd name="connsiteY3" fmla="*/ 1165615 h 2238451"/>
                <a:gd name="connsiteX4" fmla="*/ 1437118 w 2838422"/>
                <a:gd name="connsiteY4" fmla="*/ 1165615 h 2238451"/>
                <a:gd name="connsiteX5" fmla="*/ 1114623 w 2838422"/>
                <a:gd name="connsiteY5" fmla="*/ 1165615 h 2238451"/>
                <a:gd name="connsiteX6" fmla="*/ 1114623 w 2838422"/>
                <a:gd name="connsiteY6" fmla="*/ 1448156 h 2238451"/>
                <a:gd name="connsiteX7" fmla="*/ 1397163 w 2838422"/>
                <a:gd name="connsiteY7" fmla="*/ 1448156 h 2238451"/>
                <a:gd name="connsiteX8" fmla="*/ 1397163 w 2838422"/>
                <a:gd name="connsiteY8" fmla="*/ 1165615 h 2238451"/>
                <a:gd name="connsiteX9" fmla="*/ 1114623 w 2838422"/>
                <a:gd name="connsiteY9" fmla="*/ 1165615 h 2238451"/>
                <a:gd name="connsiteX10" fmla="*/ 1437118 w 2838422"/>
                <a:gd name="connsiteY10" fmla="*/ 828138 h 2238451"/>
                <a:gd name="connsiteX11" fmla="*/ 1437118 w 2838422"/>
                <a:gd name="connsiteY11" fmla="*/ 1110678 h 2238451"/>
                <a:gd name="connsiteX12" fmla="*/ 1719658 w 2838422"/>
                <a:gd name="connsiteY12" fmla="*/ 1110678 h 2238451"/>
                <a:gd name="connsiteX13" fmla="*/ 1719658 w 2838422"/>
                <a:gd name="connsiteY13" fmla="*/ 828138 h 2238451"/>
                <a:gd name="connsiteX14" fmla="*/ 1437118 w 2838422"/>
                <a:gd name="connsiteY14" fmla="*/ 828138 h 2238451"/>
                <a:gd name="connsiteX15" fmla="*/ 1114623 w 2838422"/>
                <a:gd name="connsiteY15" fmla="*/ 828138 h 2238451"/>
                <a:gd name="connsiteX16" fmla="*/ 1114623 w 2838422"/>
                <a:gd name="connsiteY16" fmla="*/ 1110678 h 2238451"/>
                <a:gd name="connsiteX17" fmla="*/ 1397163 w 2838422"/>
                <a:gd name="connsiteY17" fmla="*/ 1110678 h 2238451"/>
                <a:gd name="connsiteX18" fmla="*/ 1397163 w 2838422"/>
                <a:gd name="connsiteY18" fmla="*/ 828138 h 2238451"/>
                <a:gd name="connsiteX19" fmla="*/ 1114623 w 2838422"/>
                <a:gd name="connsiteY19" fmla="*/ 828138 h 2238451"/>
                <a:gd name="connsiteX20" fmla="*/ 1411515 w 2838422"/>
                <a:gd name="connsiteY20" fmla="*/ 15387 h 2238451"/>
                <a:gd name="connsiteX21" fmla="*/ 1451430 w 2838422"/>
                <a:gd name="connsiteY21" fmla="*/ 80665 h 2238451"/>
                <a:gd name="connsiteX22" fmla="*/ 1427857 w 2838422"/>
                <a:gd name="connsiteY22" fmla="*/ 0 h 2238451"/>
                <a:gd name="connsiteX23" fmla="*/ 1560949 w 2838422"/>
                <a:gd name="connsiteY23" fmla="*/ 104166 h 2238451"/>
                <a:gd name="connsiteX24" fmla="*/ 1854298 w 2838422"/>
                <a:gd name="connsiteY24" fmla="*/ 315320 h 2238451"/>
                <a:gd name="connsiteX25" fmla="*/ 1919487 w 2838422"/>
                <a:gd name="connsiteY25" fmla="*/ 286978 h 2238451"/>
                <a:gd name="connsiteX26" fmla="*/ 2047030 w 2838422"/>
                <a:gd name="connsiteY26" fmla="*/ 163685 h 2238451"/>
                <a:gd name="connsiteX27" fmla="*/ 2174571 w 2838422"/>
                <a:gd name="connsiteY27" fmla="*/ 163685 h 2238451"/>
                <a:gd name="connsiteX28" fmla="*/ 2270936 w 2838422"/>
                <a:gd name="connsiteY28" fmla="*/ 260050 h 2238451"/>
                <a:gd name="connsiteX29" fmla="*/ 2269520 w 2838422"/>
                <a:gd name="connsiteY29" fmla="*/ 522223 h 2238451"/>
                <a:gd name="connsiteX30" fmla="*/ 2348879 w 2838422"/>
                <a:gd name="connsiteY30" fmla="*/ 672439 h 2238451"/>
                <a:gd name="connsiteX31" fmla="*/ 2752765 w 2838422"/>
                <a:gd name="connsiteY31" fmla="*/ 960119 h 2238451"/>
                <a:gd name="connsiteX32" fmla="*/ 2837793 w 2838422"/>
                <a:gd name="connsiteY32" fmla="*/ 1074908 h 2238451"/>
                <a:gd name="connsiteX33" fmla="*/ 2778273 w 2838422"/>
                <a:gd name="connsiteY33" fmla="*/ 1202450 h 2238451"/>
                <a:gd name="connsiteX34" fmla="*/ 2596881 w 2838422"/>
                <a:gd name="connsiteY34" fmla="*/ 1202450 h 2238451"/>
                <a:gd name="connsiteX35" fmla="*/ 2354550 w 2838422"/>
                <a:gd name="connsiteY35" fmla="*/ 1030977 h 2238451"/>
                <a:gd name="connsiteX36" fmla="*/ 2283692 w 2838422"/>
                <a:gd name="connsiteY36" fmla="*/ 992714 h 2238451"/>
                <a:gd name="connsiteX37" fmla="*/ 2270936 w 2838422"/>
                <a:gd name="connsiteY37" fmla="*/ 1070655 h 2238451"/>
                <a:gd name="connsiteX38" fmla="*/ 2270936 w 2838422"/>
                <a:gd name="connsiteY38" fmla="*/ 1583662 h 2238451"/>
                <a:gd name="connsiteX39" fmla="*/ 2270936 w 2838422"/>
                <a:gd name="connsiteY39" fmla="*/ 2100918 h 2238451"/>
                <a:gd name="connsiteX40" fmla="*/ 2140560 w 2838422"/>
                <a:gd name="connsiteY40" fmla="*/ 2236964 h 2238451"/>
                <a:gd name="connsiteX41" fmla="*/ 1743761 w 2838422"/>
                <a:gd name="connsiteY41" fmla="*/ 2238381 h 2238451"/>
                <a:gd name="connsiteX42" fmla="*/ 1674320 w 2838422"/>
                <a:gd name="connsiteY42" fmla="*/ 2167523 h 2238451"/>
                <a:gd name="connsiteX43" fmla="*/ 1675739 w 2838422"/>
                <a:gd name="connsiteY43" fmla="*/ 1813238 h 2238451"/>
                <a:gd name="connsiteX44" fmla="*/ 1590709 w 2838422"/>
                <a:gd name="connsiteY44" fmla="*/ 1723957 h 2238451"/>
                <a:gd name="connsiteX45" fmla="*/ 1250596 w 2838422"/>
                <a:gd name="connsiteY45" fmla="*/ 1723957 h 2238451"/>
                <a:gd name="connsiteX46" fmla="*/ 1165569 w 2838422"/>
                <a:gd name="connsiteY46" fmla="*/ 1813238 h 2238451"/>
                <a:gd name="connsiteX47" fmla="*/ 1166985 w 2838422"/>
                <a:gd name="connsiteY47" fmla="*/ 2167523 h 2238451"/>
                <a:gd name="connsiteX48" fmla="*/ 1096128 w 2838422"/>
                <a:gd name="connsiteY48" fmla="*/ 2236964 h 2238451"/>
                <a:gd name="connsiteX49" fmla="*/ 706414 w 2838422"/>
                <a:gd name="connsiteY49" fmla="*/ 2235548 h 2238451"/>
                <a:gd name="connsiteX50" fmla="*/ 570368 w 2838422"/>
                <a:gd name="connsiteY50" fmla="*/ 2098082 h 2238451"/>
                <a:gd name="connsiteX51" fmla="*/ 568952 w 2838422"/>
                <a:gd name="connsiteY51" fmla="*/ 1056486 h 2238451"/>
                <a:gd name="connsiteX52" fmla="*/ 554779 w 2838422"/>
                <a:gd name="connsiteY52" fmla="*/ 992714 h 2238451"/>
                <a:gd name="connsiteX53" fmla="*/ 500928 w 2838422"/>
                <a:gd name="connsiteY53" fmla="*/ 1021055 h 2238451"/>
                <a:gd name="connsiteX54" fmla="*/ 265682 w 2838422"/>
                <a:gd name="connsiteY54" fmla="*/ 1191112 h 2238451"/>
                <a:gd name="connsiteX55" fmla="*/ 139558 w 2838422"/>
                <a:gd name="connsiteY55" fmla="*/ 1229376 h 2238451"/>
                <a:gd name="connsiteX56" fmla="*/ 6345 w 2838422"/>
                <a:gd name="connsiteY56" fmla="*/ 1130176 h 2238451"/>
                <a:gd name="connsiteX57" fmla="*/ 61615 w 2838422"/>
                <a:gd name="connsiteY57" fmla="*/ 981375 h 2238451"/>
                <a:gd name="connsiteX58" fmla="*/ 509430 w 2838422"/>
                <a:gd name="connsiteY58" fmla="*/ 658269 h 2238451"/>
                <a:gd name="connsiteX59" fmla="*/ 1280356 w 2838422"/>
                <a:gd name="connsiteY59" fmla="*/ 104166 h 2238451"/>
                <a:gd name="connsiteX60" fmla="*/ 1321301 w 2838422"/>
                <a:gd name="connsiteY60" fmla="*/ 76731 h 2238451"/>
                <a:gd name="connsiteX61" fmla="*/ 1411515 w 2838422"/>
                <a:gd name="connsiteY61" fmla="*/ 15387 h 2238451"/>
                <a:gd name="connsiteX0" fmla="*/ 1437118 w 2838422"/>
                <a:gd name="connsiteY0" fmla="*/ 1165615 h 2238451"/>
                <a:gd name="connsiteX1" fmla="*/ 1437118 w 2838422"/>
                <a:gd name="connsiteY1" fmla="*/ 1448156 h 2238451"/>
                <a:gd name="connsiteX2" fmla="*/ 1719658 w 2838422"/>
                <a:gd name="connsiteY2" fmla="*/ 1448156 h 2238451"/>
                <a:gd name="connsiteX3" fmla="*/ 1719658 w 2838422"/>
                <a:gd name="connsiteY3" fmla="*/ 1165615 h 2238451"/>
                <a:gd name="connsiteX4" fmla="*/ 1437118 w 2838422"/>
                <a:gd name="connsiteY4" fmla="*/ 1165615 h 2238451"/>
                <a:gd name="connsiteX5" fmla="*/ 1114623 w 2838422"/>
                <a:gd name="connsiteY5" fmla="*/ 1165615 h 2238451"/>
                <a:gd name="connsiteX6" fmla="*/ 1114623 w 2838422"/>
                <a:gd name="connsiteY6" fmla="*/ 1448156 h 2238451"/>
                <a:gd name="connsiteX7" fmla="*/ 1397163 w 2838422"/>
                <a:gd name="connsiteY7" fmla="*/ 1448156 h 2238451"/>
                <a:gd name="connsiteX8" fmla="*/ 1397163 w 2838422"/>
                <a:gd name="connsiteY8" fmla="*/ 1165615 h 2238451"/>
                <a:gd name="connsiteX9" fmla="*/ 1114623 w 2838422"/>
                <a:gd name="connsiteY9" fmla="*/ 1165615 h 2238451"/>
                <a:gd name="connsiteX10" fmla="*/ 1437118 w 2838422"/>
                <a:gd name="connsiteY10" fmla="*/ 828138 h 2238451"/>
                <a:gd name="connsiteX11" fmla="*/ 1437118 w 2838422"/>
                <a:gd name="connsiteY11" fmla="*/ 1110678 h 2238451"/>
                <a:gd name="connsiteX12" fmla="*/ 1719658 w 2838422"/>
                <a:gd name="connsiteY12" fmla="*/ 1110678 h 2238451"/>
                <a:gd name="connsiteX13" fmla="*/ 1719658 w 2838422"/>
                <a:gd name="connsiteY13" fmla="*/ 828138 h 2238451"/>
                <a:gd name="connsiteX14" fmla="*/ 1437118 w 2838422"/>
                <a:gd name="connsiteY14" fmla="*/ 828138 h 2238451"/>
                <a:gd name="connsiteX15" fmla="*/ 1114623 w 2838422"/>
                <a:gd name="connsiteY15" fmla="*/ 828138 h 2238451"/>
                <a:gd name="connsiteX16" fmla="*/ 1114623 w 2838422"/>
                <a:gd name="connsiteY16" fmla="*/ 1110678 h 2238451"/>
                <a:gd name="connsiteX17" fmla="*/ 1397163 w 2838422"/>
                <a:gd name="connsiteY17" fmla="*/ 1110678 h 2238451"/>
                <a:gd name="connsiteX18" fmla="*/ 1397163 w 2838422"/>
                <a:gd name="connsiteY18" fmla="*/ 828138 h 2238451"/>
                <a:gd name="connsiteX19" fmla="*/ 1114623 w 2838422"/>
                <a:gd name="connsiteY19" fmla="*/ 828138 h 2238451"/>
                <a:gd name="connsiteX20" fmla="*/ 1321301 w 2838422"/>
                <a:gd name="connsiteY20" fmla="*/ 76731 h 2238451"/>
                <a:gd name="connsiteX21" fmla="*/ 1451430 w 2838422"/>
                <a:gd name="connsiteY21" fmla="*/ 80665 h 2238451"/>
                <a:gd name="connsiteX22" fmla="*/ 1427857 w 2838422"/>
                <a:gd name="connsiteY22" fmla="*/ 0 h 2238451"/>
                <a:gd name="connsiteX23" fmla="*/ 1560949 w 2838422"/>
                <a:gd name="connsiteY23" fmla="*/ 104166 h 2238451"/>
                <a:gd name="connsiteX24" fmla="*/ 1854298 w 2838422"/>
                <a:gd name="connsiteY24" fmla="*/ 315320 h 2238451"/>
                <a:gd name="connsiteX25" fmla="*/ 1919487 w 2838422"/>
                <a:gd name="connsiteY25" fmla="*/ 286978 h 2238451"/>
                <a:gd name="connsiteX26" fmla="*/ 2047030 w 2838422"/>
                <a:gd name="connsiteY26" fmla="*/ 163685 h 2238451"/>
                <a:gd name="connsiteX27" fmla="*/ 2174571 w 2838422"/>
                <a:gd name="connsiteY27" fmla="*/ 163685 h 2238451"/>
                <a:gd name="connsiteX28" fmla="*/ 2270936 w 2838422"/>
                <a:gd name="connsiteY28" fmla="*/ 260050 h 2238451"/>
                <a:gd name="connsiteX29" fmla="*/ 2269520 w 2838422"/>
                <a:gd name="connsiteY29" fmla="*/ 522223 h 2238451"/>
                <a:gd name="connsiteX30" fmla="*/ 2348879 w 2838422"/>
                <a:gd name="connsiteY30" fmla="*/ 672439 h 2238451"/>
                <a:gd name="connsiteX31" fmla="*/ 2752765 w 2838422"/>
                <a:gd name="connsiteY31" fmla="*/ 960119 h 2238451"/>
                <a:gd name="connsiteX32" fmla="*/ 2837793 w 2838422"/>
                <a:gd name="connsiteY32" fmla="*/ 1074908 h 2238451"/>
                <a:gd name="connsiteX33" fmla="*/ 2778273 w 2838422"/>
                <a:gd name="connsiteY33" fmla="*/ 1202450 h 2238451"/>
                <a:gd name="connsiteX34" fmla="*/ 2596881 w 2838422"/>
                <a:gd name="connsiteY34" fmla="*/ 1202450 h 2238451"/>
                <a:gd name="connsiteX35" fmla="*/ 2354550 w 2838422"/>
                <a:gd name="connsiteY35" fmla="*/ 1030977 h 2238451"/>
                <a:gd name="connsiteX36" fmla="*/ 2283692 w 2838422"/>
                <a:gd name="connsiteY36" fmla="*/ 992714 h 2238451"/>
                <a:gd name="connsiteX37" fmla="*/ 2270936 w 2838422"/>
                <a:gd name="connsiteY37" fmla="*/ 1070655 h 2238451"/>
                <a:gd name="connsiteX38" fmla="*/ 2270936 w 2838422"/>
                <a:gd name="connsiteY38" fmla="*/ 1583662 h 2238451"/>
                <a:gd name="connsiteX39" fmla="*/ 2270936 w 2838422"/>
                <a:gd name="connsiteY39" fmla="*/ 2100918 h 2238451"/>
                <a:gd name="connsiteX40" fmla="*/ 2140560 w 2838422"/>
                <a:gd name="connsiteY40" fmla="*/ 2236964 h 2238451"/>
                <a:gd name="connsiteX41" fmla="*/ 1743761 w 2838422"/>
                <a:gd name="connsiteY41" fmla="*/ 2238381 h 2238451"/>
                <a:gd name="connsiteX42" fmla="*/ 1674320 w 2838422"/>
                <a:gd name="connsiteY42" fmla="*/ 2167523 h 2238451"/>
                <a:gd name="connsiteX43" fmla="*/ 1675739 w 2838422"/>
                <a:gd name="connsiteY43" fmla="*/ 1813238 h 2238451"/>
                <a:gd name="connsiteX44" fmla="*/ 1590709 w 2838422"/>
                <a:gd name="connsiteY44" fmla="*/ 1723957 h 2238451"/>
                <a:gd name="connsiteX45" fmla="*/ 1250596 w 2838422"/>
                <a:gd name="connsiteY45" fmla="*/ 1723957 h 2238451"/>
                <a:gd name="connsiteX46" fmla="*/ 1165569 w 2838422"/>
                <a:gd name="connsiteY46" fmla="*/ 1813238 h 2238451"/>
                <a:gd name="connsiteX47" fmla="*/ 1166985 w 2838422"/>
                <a:gd name="connsiteY47" fmla="*/ 2167523 h 2238451"/>
                <a:gd name="connsiteX48" fmla="*/ 1096128 w 2838422"/>
                <a:gd name="connsiteY48" fmla="*/ 2236964 h 2238451"/>
                <a:gd name="connsiteX49" fmla="*/ 706414 w 2838422"/>
                <a:gd name="connsiteY49" fmla="*/ 2235548 h 2238451"/>
                <a:gd name="connsiteX50" fmla="*/ 570368 w 2838422"/>
                <a:gd name="connsiteY50" fmla="*/ 2098082 h 2238451"/>
                <a:gd name="connsiteX51" fmla="*/ 568952 w 2838422"/>
                <a:gd name="connsiteY51" fmla="*/ 1056486 h 2238451"/>
                <a:gd name="connsiteX52" fmla="*/ 554779 w 2838422"/>
                <a:gd name="connsiteY52" fmla="*/ 992714 h 2238451"/>
                <a:gd name="connsiteX53" fmla="*/ 500928 w 2838422"/>
                <a:gd name="connsiteY53" fmla="*/ 1021055 h 2238451"/>
                <a:gd name="connsiteX54" fmla="*/ 265682 w 2838422"/>
                <a:gd name="connsiteY54" fmla="*/ 1191112 h 2238451"/>
                <a:gd name="connsiteX55" fmla="*/ 139558 w 2838422"/>
                <a:gd name="connsiteY55" fmla="*/ 1229376 h 2238451"/>
                <a:gd name="connsiteX56" fmla="*/ 6345 w 2838422"/>
                <a:gd name="connsiteY56" fmla="*/ 1130176 h 2238451"/>
                <a:gd name="connsiteX57" fmla="*/ 61615 w 2838422"/>
                <a:gd name="connsiteY57" fmla="*/ 981375 h 2238451"/>
                <a:gd name="connsiteX58" fmla="*/ 509430 w 2838422"/>
                <a:gd name="connsiteY58" fmla="*/ 658269 h 2238451"/>
                <a:gd name="connsiteX59" fmla="*/ 1280356 w 2838422"/>
                <a:gd name="connsiteY59" fmla="*/ 104166 h 2238451"/>
                <a:gd name="connsiteX60" fmla="*/ 1321301 w 2838422"/>
                <a:gd name="connsiteY60" fmla="*/ 76731 h 2238451"/>
                <a:gd name="connsiteX0" fmla="*/ 1437118 w 2838422"/>
                <a:gd name="connsiteY0" fmla="*/ 1165615 h 2238451"/>
                <a:gd name="connsiteX1" fmla="*/ 1437118 w 2838422"/>
                <a:gd name="connsiteY1" fmla="*/ 1448156 h 2238451"/>
                <a:gd name="connsiteX2" fmla="*/ 1719658 w 2838422"/>
                <a:gd name="connsiteY2" fmla="*/ 1448156 h 2238451"/>
                <a:gd name="connsiteX3" fmla="*/ 1719658 w 2838422"/>
                <a:gd name="connsiteY3" fmla="*/ 1165615 h 2238451"/>
                <a:gd name="connsiteX4" fmla="*/ 1437118 w 2838422"/>
                <a:gd name="connsiteY4" fmla="*/ 1165615 h 2238451"/>
                <a:gd name="connsiteX5" fmla="*/ 1114623 w 2838422"/>
                <a:gd name="connsiteY5" fmla="*/ 1165615 h 2238451"/>
                <a:gd name="connsiteX6" fmla="*/ 1114623 w 2838422"/>
                <a:gd name="connsiteY6" fmla="*/ 1448156 h 2238451"/>
                <a:gd name="connsiteX7" fmla="*/ 1397163 w 2838422"/>
                <a:gd name="connsiteY7" fmla="*/ 1448156 h 2238451"/>
                <a:gd name="connsiteX8" fmla="*/ 1397163 w 2838422"/>
                <a:gd name="connsiteY8" fmla="*/ 1165615 h 2238451"/>
                <a:gd name="connsiteX9" fmla="*/ 1114623 w 2838422"/>
                <a:gd name="connsiteY9" fmla="*/ 1165615 h 2238451"/>
                <a:gd name="connsiteX10" fmla="*/ 1437118 w 2838422"/>
                <a:gd name="connsiteY10" fmla="*/ 828138 h 2238451"/>
                <a:gd name="connsiteX11" fmla="*/ 1437118 w 2838422"/>
                <a:gd name="connsiteY11" fmla="*/ 1110678 h 2238451"/>
                <a:gd name="connsiteX12" fmla="*/ 1719658 w 2838422"/>
                <a:gd name="connsiteY12" fmla="*/ 1110678 h 2238451"/>
                <a:gd name="connsiteX13" fmla="*/ 1719658 w 2838422"/>
                <a:gd name="connsiteY13" fmla="*/ 828138 h 2238451"/>
                <a:gd name="connsiteX14" fmla="*/ 1437118 w 2838422"/>
                <a:gd name="connsiteY14" fmla="*/ 828138 h 2238451"/>
                <a:gd name="connsiteX15" fmla="*/ 1114623 w 2838422"/>
                <a:gd name="connsiteY15" fmla="*/ 828138 h 2238451"/>
                <a:gd name="connsiteX16" fmla="*/ 1114623 w 2838422"/>
                <a:gd name="connsiteY16" fmla="*/ 1110678 h 2238451"/>
                <a:gd name="connsiteX17" fmla="*/ 1397163 w 2838422"/>
                <a:gd name="connsiteY17" fmla="*/ 1110678 h 2238451"/>
                <a:gd name="connsiteX18" fmla="*/ 1397163 w 2838422"/>
                <a:gd name="connsiteY18" fmla="*/ 828138 h 2238451"/>
                <a:gd name="connsiteX19" fmla="*/ 1114623 w 2838422"/>
                <a:gd name="connsiteY19" fmla="*/ 828138 h 2238451"/>
                <a:gd name="connsiteX20" fmla="*/ 1321301 w 2838422"/>
                <a:gd name="connsiteY20" fmla="*/ 76731 h 2238451"/>
                <a:gd name="connsiteX21" fmla="*/ 1392527 w 2838422"/>
                <a:gd name="connsiteY21" fmla="*/ 35787 h 2238451"/>
                <a:gd name="connsiteX22" fmla="*/ 1427857 w 2838422"/>
                <a:gd name="connsiteY22" fmla="*/ 0 h 2238451"/>
                <a:gd name="connsiteX23" fmla="*/ 1560949 w 2838422"/>
                <a:gd name="connsiteY23" fmla="*/ 104166 h 2238451"/>
                <a:gd name="connsiteX24" fmla="*/ 1854298 w 2838422"/>
                <a:gd name="connsiteY24" fmla="*/ 315320 h 2238451"/>
                <a:gd name="connsiteX25" fmla="*/ 1919487 w 2838422"/>
                <a:gd name="connsiteY25" fmla="*/ 286978 h 2238451"/>
                <a:gd name="connsiteX26" fmla="*/ 2047030 w 2838422"/>
                <a:gd name="connsiteY26" fmla="*/ 163685 h 2238451"/>
                <a:gd name="connsiteX27" fmla="*/ 2174571 w 2838422"/>
                <a:gd name="connsiteY27" fmla="*/ 163685 h 2238451"/>
                <a:gd name="connsiteX28" fmla="*/ 2270936 w 2838422"/>
                <a:gd name="connsiteY28" fmla="*/ 260050 h 2238451"/>
                <a:gd name="connsiteX29" fmla="*/ 2269520 w 2838422"/>
                <a:gd name="connsiteY29" fmla="*/ 522223 h 2238451"/>
                <a:gd name="connsiteX30" fmla="*/ 2348879 w 2838422"/>
                <a:gd name="connsiteY30" fmla="*/ 672439 h 2238451"/>
                <a:gd name="connsiteX31" fmla="*/ 2752765 w 2838422"/>
                <a:gd name="connsiteY31" fmla="*/ 960119 h 2238451"/>
                <a:gd name="connsiteX32" fmla="*/ 2837793 w 2838422"/>
                <a:gd name="connsiteY32" fmla="*/ 1074908 h 2238451"/>
                <a:gd name="connsiteX33" fmla="*/ 2778273 w 2838422"/>
                <a:gd name="connsiteY33" fmla="*/ 1202450 h 2238451"/>
                <a:gd name="connsiteX34" fmla="*/ 2596881 w 2838422"/>
                <a:gd name="connsiteY34" fmla="*/ 1202450 h 2238451"/>
                <a:gd name="connsiteX35" fmla="*/ 2354550 w 2838422"/>
                <a:gd name="connsiteY35" fmla="*/ 1030977 h 2238451"/>
                <a:gd name="connsiteX36" fmla="*/ 2283692 w 2838422"/>
                <a:gd name="connsiteY36" fmla="*/ 992714 h 2238451"/>
                <a:gd name="connsiteX37" fmla="*/ 2270936 w 2838422"/>
                <a:gd name="connsiteY37" fmla="*/ 1070655 h 2238451"/>
                <a:gd name="connsiteX38" fmla="*/ 2270936 w 2838422"/>
                <a:gd name="connsiteY38" fmla="*/ 1583662 h 2238451"/>
                <a:gd name="connsiteX39" fmla="*/ 2270936 w 2838422"/>
                <a:gd name="connsiteY39" fmla="*/ 2100918 h 2238451"/>
                <a:gd name="connsiteX40" fmla="*/ 2140560 w 2838422"/>
                <a:gd name="connsiteY40" fmla="*/ 2236964 h 2238451"/>
                <a:gd name="connsiteX41" fmla="*/ 1743761 w 2838422"/>
                <a:gd name="connsiteY41" fmla="*/ 2238381 h 2238451"/>
                <a:gd name="connsiteX42" fmla="*/ 1674320 w 2838422"/>
                <a:gd name="connsiteY42" fmla="*/ 2167523 h 2238451"/>
                <a:gd name="connsiteX43" fmla="*/ 1675739 w 2838422"/>
                <a:gd name="connsiteY43" fmla="*/ 1813238 h 2238451"/>
                <a:gd name="connsiteX44" fmla="*/ 1590709 w 2838422"/>
                <a:gd name="connsiteY44" fmla="*/ 1723957 h 2238451"/>
                <a:gd name="connsiteX45" fmla="*/ 1250596 w 2838422"/>
                <a:gd name="connsiteY45" fmla="*/ 1723957 h 2238451"/>
                <a:gd name="connsiteX46" fmla="*/ 1165569 w 2838422"/>
                <a:gd name="connsiteY46" fmla="*/ 1813238 h 2238451"/>
                <a:gd name="connsiteX47" fmla="*/ 1166985 w 2838422"/>
                <a:gd name="connsiteY47" fmla="*/ 2167523 h 2238451"/>
                <a:gd name="connsiteX48" fmla="*/ 1096128 w 2838422"/>
                <a:gd name="connsiteY48" fmla="*/ 2236964 h 2238451"/>
                <a:gd name="connsiteX49" fmla="*/ 706414 w 2838422"/>
                <a:gd name="connsiteY49" fmla="*/ 2235548 h 2238451"/>
                <a:gd name="connsiteX50" fmla="*/ 570368 w 2838422"/>
                <a:gd name="connsiteY50" fmla="*/ 2098082 h 2238451"/>
                <a:gd name="connsiteX51" fmla="*/ 568952 w 2838422"/>
                <a:gd name="connsiteY51" fmla="*/ 1056486 h 2238451"/>
                <a:gd name="connsiteX52" fmla="*/ 554779 w 2838422"/>
                <a:gd name="connsiteY52" fmla="*/ 992714 h 2238451"/>
                <a:gd name="connsiteX53" fmla="*/ 500928 w 2838422"/>
                <a:gd name="connsiteY53" fmla="*/ 1021055 h 2238451"/>
                <a:gd name="connsiteX54" fmla="*/ 265682 w 2838422"/>
                <a:gd name="connsiteY54" fmla="*/ 1191112 h 2238451"/>
                <a:gd name="connsiteX55" fmla="*/ 139558 w 2838422"/>
                <a:gd name="connsiteY55" fmla="*/ 1229376 h 2238451"/>
                <a:gd name="connsiteX56" fmla="*/ 6345 w 2838422"/>
                <a:gd name="connsiteY56" fmla="*/ 1130176 h 2238451"/>
                <a:gd name="connsiteX57" fmla="*/ 61615 w 2838422"/>
                <a:gd name="connsiteY57" fmla="*/ 981375 h 2238451"/>
                <a:gd name="connsiteX58" fmla="*/ 509430 w 2838422"/>
                <a:gd name="connsiteY58" fmla="*/ 658269 h 2238451"/>
                <a:gd name="connsiteX59" fmla="*/ 1280356 w 2838422"/>
                <a:gd name="connsiteY59" fmla="*/ 104166 h 2238451"/>
                <a:gd name="connsiteX60" fmla="*/ 1321301 w 2838422"/>
                <a:gd name="connsiteY60" fmla="*/ 76731 h 2238451"/>
                <a:gd name="connsiteX0" fmla="*/ 1437118 w 2838422"/>
                <a:gd name="connsiteY0" fmla="*/ 1165615 h 2238451"/>
                <a:gd name="connsiteX1" fmla="*/ 1437118 w 2838422"/>
                <a:gd name="connsiteY1" fmla="*/ 1448156 h 2238451"/>
                <a:gd name="connsiteX2" fmla="*/ 1719658 w 2838422"/>
                <a:gd name="connsiteY2" fmla="*/ 1448156 h 2238451"/>
                <a:gd name="connsiteX3" fmla="*/ 1719658 w 2838422"/>
                <a:gd name="connsiteY3" fmla="*/ 1165615 h 2238451"/>
                <a:gd name="connsiteX4" fmla="*/ 1437118 w 2838422"/>
                <a:gd name="connsiteY4" fmla="*/ 1165615 h 2238451"/>
                <a:gd name="connsiteX5" fmla="*/ 1114623 w 2838422"/>
                <a:gd name="connsiteY5" fmla="*/ 1165615 h 2238451"/>
                <a:gd name="connsiteX6" fmla="*/ 1114623 w 2838422"/>
                <a:gd name="connsiteY6" fmla="*/ 1448156 h 2238451"/>
                <a:gd name="connsiteX7" fmla="*/ 1397163 w 2838422"/>
                <a:gd name="connsiteY7" fmla="*/ 1448156 h 2238451"/>
                <a:gd name="connsiteX8" fmla="*/ 1397163 w 2838422"/>
                <a:gd name="connsiteY8" fmla="*/ 1165615 h 2238451"/>
                <a:gd name="connsiteX9" fmla="*/ 1114623 w 2838422"/>
                <a:gd name="connsiteY9" fmla="*/ 1165615 h 2238451"/>
                <a:gd name="connsiteX10" fmla="*/ 1437118 w 2838422"/>
                <a:gd name="connsiteY10" fmla="*/ 828138 h 2238451"/>
                <a:gd name="connsiteX11" fmla="*/ 1437118 w 2838422"/>
                <a:gd name="connsiteY11" fmla="*/ 1110678 h 2238451"/>
                <a:gd name="connsiteX12" fmla="*/ 1719658 w 2838422"/>
                <a:gd name="connsiteY12" fmla="*/ 1110678 h 2238451"/>
                <a:gd name="connsiteX13" fmla="*/ 1719658 w 2838422"/>
                <a:gd name="connsiteY13" fmla="*/ 828138 h 2238451"/>
                <a:gd name="connsiteX14" fmla="*/ 1437118 w 2838422"/>
                <a:gd name="connsiteY14" fmla="*/ 828138 h 2238451"/>
                <a:gd name="connsiteX15" fmla="*/ 1114623 w 2838422"/>
                <a:gd name="connsiteY15" fmla="*/ 828138 h 2238451"/>
                <a:gd name="connsiteX16" fmla="*/ 1114623 w 2838422"/>
                <a:gd name="connsiteY16" fmla="*/ 1110678 h 2238451"/>
                <a:gd name="connsiteX17" fmla="*/ 1397163 w 2838422"/>
                <a:gd name="connsiteY17" fmla="*/ 1110678 h 2238451"/>
                <a:gd name="connsiteX18" fmla="*/ 1397163 w 2838422"/>
                <a:gd name="connsiteY18" fmla="*/ 828138 h 2238451"/>
                <a:gd name="connsiteX19" fmla="*/ 1114623 w 2838422"/>
                <a:gd name="connsiteY19" fmla="*/ 828138 h 2238451"/>
                <a:gd name="connsiteX20" fmla="*/ 1321301 w 2838422"/>
                <a:gd name="connsiteY20" fmla="*/ 76731 h 2238451"/>
                <a:gd name="connsiteX21" fmla="*/ 1375698 w 2838422"/>
                <a:gd name="connsiteY21" fmla="*/ 35787 h 2238451"/>
                <a:gd name="connsiteX22" fmla="*/ 1427857 w 2838422"/>
                <a:gd name="connsiteY22" fmla="*/ 0 h 2238451"/>
                <a:gd name="connsiteX23" fmla="*/ 1560949 w 2838422"/>
                <a:gd name="connsiteY23" fmla="*/ 104166 h 2238451"/>
                <a:gd name="connsiteX24" fmla="*/ 1854298 w 2838422"/>
                <a:gd name="connsiteY24" fmla="*/ 315320 h 2238451"/>
                <a:gd name="connsiteX25" fmla="*/ 1919487 w 2838422"/>
                <a:gd name="connsiteY25" fmla="*/ 286978 h 2238451"/>
                <a:gd name="connsiteX26" fmla="*/ 2047030 w 2838422"/>
                <a:gd name="connsiteY26" fmla="*/ 163685 h 2238451"/>
                <a:gd name="connsiteX27" fmla="*/ 2174571 w 2838422"/>
                <a:gd name="connsiteY27" fmla="*/ 163685 h 2238451"/>
                <a:gd name="connsiteX28" fmla="*/ 2270936 w 2838422"/>
                <a:gd name="connsiteY28" fmla="*/ 260050 h 2238451"/>
                <a:gd name="connsiteX29" fmla="*/ 2269520 w 2838422"/>
                <a:gd name="connsiteY29" fmla="*/ 522223 h 2238451"/>
                <a:gd name="connsiteX30" fmla="*/ 2348879 w 2838422"/>
                <a:gd name="connsiteY30" fmla="*/ 672439 h 2238451"/>
                <a:gd name="connsiteX31" fmla="*/ 2752765 w 2838422"/>
                <a:gd name="connsiteY31" fmla="*/ 960119 h 2238451"/>
                <a:gd name="connsiteX32" fmla="*/ 2837793 w 2838422"/>
                <a:gd name="connsiteY32" fmla="*/ 1074908 h 2238451"/>
                <a:gd name="connsiteX33" fmla="*/ 2778273 w 2838422"/>
                <a:gd name="connsiteY33" fmla="*/ 1202450 h 2238451"/>
                <a:gd name="connsiteX34" fmla="*/ 2596881 w 2838422"/>
                <a:gd name="connsiteY34" fmla="*/ 1202450 h 2238451"/>
                <a:gd name="connsiteX35" fmla="*/ 2354550 w 2838422"/>
                <a:gd name="connsiteY35" fmla="*/ 1030977 h 2238451"/>
                <a:gd name="connsiteX36" fmla="*/ 2283692 w 2838422"/>
                <a:gd name="connsiteY36" fmla="*/ 992714 h 2238451"/>
                <a:gd name="connsiteX37" fmla="*/ 2270936 w 2838422"/>
                <a:gd name="connsiteY37" fmla="*/ 1070655 h 2238451"/>
                <a:gd name="connsiteX38" fmla="*/ 2270936 w 2838422"/>
                <a:gd name="connsiteY38" fmla="*/ 1583662 h 2238451"/>
                <a:gd name="connsiteX39" fmla="*/ 2270936 w 2838422"/>
                <a:gd name="connsiteY39" fmla="*/ 2100918 h 2238451"/>
                <a:gd name="connsiteX40" fmla="*/ 2140560 w 2838422"/>
                <a:gd name="connsiteY40" fmla="*/ 2236964 h 2238451"/>
                <a:gd name="connsiteX41" fmla="*/ 1743761 w 2838422"/>
                <a:gd name="connsiteY41" fmla="*/ 2238381 h 2238451"/>
                <a:gd name="connsiteX42" fmla="*/ 1674320 w 2838422"/>
                <a:gd name="connsiteY42" fmla="*/ 2167523 h 2238451"/>
                <a:gd name="connsiteX43" fmla="*/ 1675739 w 2838422"/>
                <a:gd name="connsiteY43" fmla="*/ 1813238 h 2238451"/>
                <a:gd name="connsiteX44" fmla="*/ 1590709 w 2838422"/>
                <a:gd name="connsiteY44" fmla="*/ 1723957 h 2238451"/>
                <a:gd name="connsiteX45" fmla="*/ 1250596 w 2838422"/>
                <a:gd name="connsiteY45" fmla="*/ 1723957 h 2238451"/>
                <a:gd name="connsiteX46" fmla="*/ 1165569 w 2838422"/>
                <a:gd name="connsiteY46" fmla="*/ 1813238 h 2238451"/>
                <a:gd name="connsiteX47" fmla="*/ 1166985 w 2838422"/>
                <a:gd name="connsiteY47" fmla="*/ 2167523 h 2238451"/>
                <a:gd name="connsiteX48" fmla="*/ 1096128 w 2838422"/>
                <a:gd name="connsiteY48" fmla="*/ 2236964 h 2238451"/>
                <a:gd name="connsiteX49" fmla="*/ 706414 w 2838422"/>
                <a:gd name="connsiteY49" fmla="*/ 2235548 h 2238451"/>
                <a:gd name="connsiteX50" fmla="*/ 570368 w 2838422"/>
                <a:gd name="connsiteY50" fmla="*/ 2098082 h 2238451"/>
                <a:gd name="connsiteX51" fmla="*/ 568952 w 2838422"/>
                <a:gd name="connsiteY51" fmla="*/ 1056486 h 2238451"/>
                <a:gd name="connsiteX52" fmla="*/ 554779 w 2838422"/>
                <a:gd name="connsiteY52" fmla="*/ 992714 h 2238451"/>
                <a:gd name="connsiteX53" fmla="*/ 500928 w 2838422"/>
                <a:gd name="connsiteY53" fmla="*/ 1021055 h 2238451"/>
                <a:gd name="connsiteX54" fmla="*/ 265682 w 2838422"/>
                <a:gd name="connsiteY54" fmla="*/ 1191112 h 2238451"/>
                <a:gd name="connsiteX55" fmla="*/ 139558 w 2838422"/>
                <a:gd name="connsiteY55" fmla="*/ 1229376 h 2238451"/>
                <a:gd name="connsiteX56" fmla="*/ 6345 w 2838422"/>
                <a:gd name="connsiteY56" fmla="*/ 1130176 h 2238451"/>
                <a:gd name="connsiteX57" fmla="*/ 61615 w 2838422"/>
                <a:gd name="connsiteY57" fmla="*/ 981375 h 2238451"/>
                <a:gd name="connsiteX58" fmla="*/ 509430 w 2838422"/>
                <a:gd name="connsiteY58" fmla="*/ 658269 h 2238451"/>
                <a:gd name="connsiteX59" fmla="*/ 1280356 w 2838422"/>
                <a:gd name="connsiteY59" fmla="*/ 104166 h 2238451"/>
                <a:gd name="connsiteX60" fmla="*/ 1321301 w 2838422"/>
                <a:gd name="connsiteY60" fmla="*/ 76731 h 2238451"/>
                <a:gd name="connsiteX0" fmla="*/ 1437118 w 2838422"/>
                <a:gd name="connsiteY0" fmla="*/ 1165615 h 2238451"/>
                <a:gd name="connsiteX1" fmla="*/ 1437118 w 2838422"/>
                <a:gd name="connsiteY1" fmla="*/ 1448156 h 2238451"/>
                <a:gd name="connsiteX2" fmla="*/ 1719658 w 2838422"/>
                <a:gd name="connsiteY2" fmla="*/ 1448156 h 2238451"/>
                <a:gd name="connsiteX3" fmla="*/ 1719658 w 2838422"/>
                <a:gd name="connsiteY3" fmla="*/ 1165615 h 2238451"/>
                <a:gd name="connsiteX4" fmla="*/ 1437118 w 2838422"/>
                <a:gd name="connsiteY4" fmla="*/ 1165615 h 2238451"/>
                <a:gd name="connsiteX5" fmla="*/ 1114623 w 2838422"/>
                <a:gd name="connsiteY5" fmla="*/ 1165615 h 2238451"/>
                <a:gd name="connsiteX6" fmla="*/ 1114623 w 2838422"/>
                <a:gd name="connsiteY6" fmla="*/ 1448156 h 2238451"/>
                <a:gd name="connsiteX7" fmla="*/ 1397163 w 2838422"/>
                <a:gd name="connsiteY7" fmla="*/ 1448156 h 2238451"/>
                <a:gd name="connsiteX8" fmla="*/ 1397163 w 2838422"/>
                <a:gd name="connsiteY8" fmla="*/ 1165615 h 2238451"/>
                <a:gd name="connsiteX9" fmla="*/ 1114623 w 2838422"/>
                <a:gd name="connsiteY9" fmla="*/ 1165615 h 2238451"/>
                <a:gd name="connsiteX10" fmla="*/ 1437118 w 2838422"/>
                <a:gd name="connsiteY10" fmla="*/ 828138 h 2238451"/>
                <a:gd name="connsiteX11" fmla="*/ 1437118 w 2838422"/>
                <a:gd name="connsiteY11" fmla="*/ 1110678 h 2238451"/>
                <a:gd name="connsiteX12" fmla="*/ 1719658 w 2838422"/>
                <a:gd name="connsiteY12" fmla="*/ 1110678 h 2238451"/>
                <a:gd name="connsiteX13" fmla="*/ 1719658 w 2838422"/>
                <a:gd name="connsiteY13" fmla="*/ 828138 h 2238451"/>
                <a:gd name="connsiteX14" fmla="*/ 1437118 w 2838422"/>
                <a:gd name="connsiteY14" fmla="*/ 828138 h 2238451"/>
                <a:gd name="connsiteX15" fmla="*/ 1114623 w 2838422"/>
                <a:gd name="connsiteY15" fmla="*/ 828138 h 2238451"/>
                <a:gd name="connsiteX16" fmla="*/ 1114623 w 2838422"/>
                <a:gd name="connsiteY16" fmla="*/ 1110678 h 2238451"/>
                <a:gd name="connsiteX17" fmla="*/ 1397163 w 2838422"/>
                <a:gd name="connsiteY17" fmla="*/ 1110678 h 2238451"/>
                <a:gd name="connsiteX18" fmla="*/ 1397163 w 2838422"/>
                <a:gd name="connsiteY18" fmla="*/ 828138 h 2238451"/>
                <a:gd name="connsiteX19" fmla="*/ 1114623 w 2838422"/>
                <a:gd name="connsiteY19" fmla="*/ 828138 h 2238451"/>
                <a:gd name="connsiteX20" fmla="*/ 1321301 w 2838422"/>
                <a:gd name="connsiteY20" fmla="*/ 76731 h 2238451"/>
                <a:gd name="connsiteX21" fmla="*/ 1375698 w 2838422"/>
                <a:gd name="connsiteY21" fmla="*/ 35787 h 2238451"/>
                <a:gd name="connsiteX22" fmla="*/ 1427857 w 2838422"/>
                <a:gd name="connsiteY22" fmla="*/ 0 h 2238451"/>
                <a:gd name="connsiteX23" fmla="*/ 1471192 w 2838422"/>
                <a:gd name="connsiteY23" fmla="*/ 36848 h 2238451"/>
                <a:gd name="connsiteX24" fmla="*/ 1854298 w 2838422"/>
                <a:gd name="connsiteY24" fmla="*/ 315320 h 2238451"/>
                <a:gd name="connsiteX25" fmla="*/ 1919487 w 2838422"/>
                <a:gd name="connsiteY25" fmla="*/ 286978 h 2238451"/>
                <a:gd name="connsiteX26" fmla="*/ 2047030 w 2838422"/>
                <a:gd name="connsiteY26" fmla="*/ 163685 h 2238451"/>
                <a:gd name="connsiteX27" fmla="*/ 2174571 w 2838422"/>
                <a:gd name="connsiteY27" fmla="*/ 163685 h 2238451"/>
                <a:gd name="connsiteX28" fmla="*/ 2270936 w 2838422"/>
                <a:gd name="connsiteY28" fmla="*/ 260050 h 2238451"/>
                <a:gd name="connsiteX29" fmla="*/ 2269520 w 2838422"/>
                <a:gd name="connsiteY29" fmla="*/ 522223 h 2238451"/>
                <a:gd name="connsiteX30" fmla="*/ 2348879 w 2838422"/>
                <a:gd name="connsiteY30" fmla="*/ 672439 h 2238451"/>
                <a:gd name="connsiteX31" fmla="*/ 2752765 w 2838422"/>
                <a:gd name="connsiteY31" fmla="*/ 960119 h 2238451"/>
                <a:gd name="connsiteX32" fmla="*/ 2837793 w 2838422"/>
                <a:gd name="connsiteY32" fmla="*/ 1074908 h 2238451"/>
                <a:gd name="connsiteX33" fmla="*/ 2778273 w 2838422"/>
                <a:gd name="connsiteY33" fmla="*/ 1202450 h 2238451"/>
                <a:gd name="connsiteX34" fmla="*/ 2596881 w 2838422"/>
                <a:gd name="connsiteY34" fmla="*/ 1202450 h 2238451"/>
                <a:gd name="connsiteX35" fmla="*/ 2354550 w 2838422"/>
                <a:gd name="connsiteY35" fmla="*/ 1030977 h 2238451"/>
                <a:gd name="connsiteX36" fmla="*/ 2283692 w 2838422"/>
                <a:gd name="connsiteY36" fmla="*/ 992714 h 2238451"/>
                <a:gd name="connsiteX37" fmla="*/ 2270936 w 2838422"/>
                <a:gd name="connsiteY37" fmla="*/ 1070655 h 2238451"/>
                <a:gd name="connsiteX38" fmla="*/ 2270936 w 2838422"/>
                <a:gd name="connsiteY38" fmla="*/ 1583662 h 2238451"/>
                <a:gd name="connsiteX39" fmla="*/ 2270936 w 2838422"/>
                <a:gd name="connsiteY39" fmla="*/ 2100918 h 2238451"/>
                <a:gd name="connsiteX40" fmla="*/ 2140560 w 2838422"/>
                <a:gd name="connsiteY40" fmla="*/ 2236964 h 2238451"/>
                <a:gd name="connsiteX41" fmla="*/ 1743761 w 2838422"/>
                <a:gd name="connsiteY41" fmla="*/ 2238381 h 2238451"/>
                <a:gd name="connsiteX42" fmla="*/ 1674320 w 2838422"/>
                <a:gd name="connsiteY42" fmla="*/ 2167523 h 2238451"/>
                <a:gd name="connsiteX43" fmla="*/ 1675739 w 2838422"/>
                <a:gd name="connsiteY43" fmla="*/ 1813238 h 2238451"/>
                <a:gd name="connsiteX44" fmla="*/ 1590709 w 2838422"/>
                <a:gd name="connsiteY44" fmla="*/ 1723957 h 2238451"/>
                <a:gd name="connsiteX45" fmla="*/ 1250596 w 2838422"/>
                <a:gd name="connsiteY45" fmla="*/ 1723957 h 2238451"/>
                <a:gd name="connsiteX46" fmla="*/ 1165569 w 2838422"/>
                <a:gd name="connsiteY46" fmla="*/ 1813238 h 2238451"/>
                <a:gd name="connsiteX47" fmla="*/ 1166985 w 2838422"/>
                <a:gd name="connsiteY47" fmla="*/ 2167523 h 2238451"/>
                <a:gd name="connsiteX48" fmla="*/ 1096128 w 2838422"/>
                <a:gd name="connsiteY48" fmla="*/ 2236964 h 2238451"/>
                <a:gd name="connsiteX49" fmla="*/ 706414 w 2838422"/>
                <a:gd name="connsiteY49" fmla="*/ 2235548 h 2238451"/>
                <a:gd name="connsiteX50" fmla="*/ 570368 w 2838422"/>
                <a:gd name="connsiteY50" fmla="*/ 2098082 h 2238451"/>
                <a:gd name="connsiteX51" fmla="*/ 568952 w 2838422"/>
                <a:gd name="connsiteY51" fmla="*/ 1056486 h 2238451"/>
                <a:gd name="connsiteX52" fmla="*/ 554779 w 2838422"/>
                <a:gd name="connsiteY52" fmla="*/ 992714 h 2238451"/>
                <a:gd name="connsiteX53" fmla="*/ 500928 w 2838422"/>
                <a:gd name="connsiteY53" fmla="*/ 1021055 h 2238451"/>
                <a:gd name="connsiteX54" fmla="*/ 265682 w 2838422"/>
                <a:gd name="connsiteY54" fmla="*/ 1191112 h 2238451"/>
                <a:gd name="connsiteX55" fmla="*/ 139558 w 2838422"/>
                <a:gd name="connsiteY55" fmla="*/ 1229376 h 2238451"/>
                <a:gd name="connsiteX56" fmla="*/ 6345 w 2838422"/>
                <a:gd name="connsiteY56" fmla="*/ 1130176 h 2238451"/>
                <a:gd name="connsiteX57" fmla="*/ 61615 w 2838422"/>
                <a:gd name="connsiteY57" fmla="*/ 981375 h 2238451"/>
                <a:gd name="connsiteX58" fmla="*/ 509430 w 2838422"/>
                <a:gd name="connsiteY58" fmla="*/ 658269 h 2238451"/>
                <a:gd name="connsiteX59" fmla="*/ 1280356 w 2838422"/>
                <a:gd name="connsiteY59" fmla="*/ 104166 h 2238451"/>
                <a:gd name="connsiteX60" fmla="*/ 1321301 w 2838422"/>
                <a:gd name="connsiteY60" fmla="*/ 76731 h 2238451"/>
                <a:gd name="connsiteX0" fmla="*/ 1437118 w 2838422"/>
                <a:gd name="connsiteY0" fmla="*/ 1129828 h 2202664"/>
                <a:gd name="connsiteX1" fmla="*/ 1437118 w 2838422"/>
                <a:gd name="connsiteY1" fmla="*/ 1412369 h 2202664"/>
                <a:gd name="connsiteX2" fmla="*/ 1719658 w 2838422"/>
                <a:gd name="connsiteY2" fmla="*/ 1412369 h 2202664"/>
                <a:gd name="connsiteX3" fmla="*/ 1719658 w 2838422"/>
                <a:gd name="connsiteY3" fmla="*/ 1129828 h 2202664"/>
                <a:gd name="connsiteX4" fmla="*/ 1437118 w 2838422"/>
                <a:gd name="connsiteY4" fmla="*/ 1129828 h 2202664"/>
                <a:gd name="connsiteX5" fmla="*/ 1114623 w 2838422"/>
                <a:gd name="connsiteY5" fmla="*/ 1129828 h 2202664"/>
                <a:gd name="connsiteX6" fmla="*/ 1114623 w 2838422"/>
                <a:gd name="connsiteY6" fmla="*/ 1412369 h 2202664"/>
                <a:gd name="connsiteX7" fmla="*/ 1397163 w 2838422"/>
                <a:gd name="connsiteY7" fmla="*/ 1412369 h 2202664"/>
                <a:gd name="connsiteX8" fmla="*/ 1397163 w 2838422"/>
                <a:gd name="connsiteY8" fmla="*/ 1129828 h 2202664"/>
                <a:gd name="connsiteX9" fmla="*/ 1114623 w 2838422"/>
                <a:gd name="connsiteY9" fmla="*/ 1129828 h 2202664"/>
                <a:gd name="connsiteX10" fmla="*/ 1437118 w 2838422"/>
                <a:gd name="connsiteY10" fmla="*/ 792351 h 2202664"/>
                <a:gd name="connsiteX11" fmla="*/ 1437118 w 2838422"/>
                <a:gd name="connsiteY11" fmla="*/ 1074891 h 2202664"/>
                <a:gd name="connsiteX12" fmla="*/ 1719658 w 2838422"/>
                <a:gd name="connsiteY12" fmla="*/ 1074891 h 2202664"/>
                <a:gd name="connsiteX13" fmla="*/ 1719658 w 2838422"/>
                <a:gd name="connsiteY13" fmla="*/ 792351 h 2202664"/>
                <a:gd name="connsiteX14" fmla="*/ 1437118 w 2838422"/>
                <a:gd name="connsiteY14" fmla="*/ 792351 h 2202664"/>
                <a:gd name="connsiteX15" fmla="*/ 1114623 w 2838422"/>
                <a:gd name="connsiteY15" fmla="*/ 792351 h 2202664"/>
                <a:gd name="connsiteX16" fmla="*/ 1114623 w 2838422"/>
                <a:gd name="connsiteY16" fmla="*/ 1074891 h 2202664"/>
                <a:gd name="connsiteX17" fmla="*/ 1397163 w 2838422"/>
                <a:gd name="connsiteY17" fmla="*/ 1074891 h 2202664"/>
                <a:gd name="connsiteX18" fmla="*/ 1397163 w 2838422"/>
                <a:gd name="connsiteY18" fmla="*/ 792351 h 2202664"/>
                <a:gd name="connsiteX19" fmla="*/ 1114623 w 2838422"/>
                <a:gd name="connsiteY19" fmla="*/ 792351 h 2202664"/>
                <a:gd name="connsiteX20" fmla="*/ 1321301 w 2838422"/>
                <a:gd name="connsiteY20" fmla="*/ 40944 h 2202664"/>
                <a:gd name="connsiteX21" fmla="*/ 1375698 w 2838422"/>
                <a:gd name="connsiteY21" fmla="*/ 0 h 2202664"/>
                <a:gd name="connsiteX22" fmla="*/ 1471192 w 2838422"/>
                <a:gd name="connsiteY22" fmla="*/ 1061 h 2202664"/>
                <a:gd name="connsiteX23" fmla="*/ 1854298 w 2838422"/>
                <a:gd name="connsiteY23" fmla="*/ 279533 h 2202664"/>
                <a:gd name="connsiteX24" fmla="*/ 1919487 w 2838422"/>
                <a:gd name="connsiteY24" fmla="*/ 251191 h 2202664"/>
                <a:gd name="connsiteX25" fmla="*/ 2047030 w 2838422"/>
                <a:gd name="connsiteY25" fmla="*/ 127898 h 2202664"/>
                <a:gd name="connsiteX26" fmla="*/ 2174571 w 2838422"/>
                <a:gd name="connsiteY26" fmla="*/ 127898 h 2202664"/>
                <a:gd name="connsiteX27" fmla="*/ 2270936 w 2838422"/>
                <a:gd name="connsiteY27" fmla="*/ 224263 h 2202664"/>
                <a:gd name="connsiteX28" fmla="*/ 2269520 w 2838422"/>
                <a:gd name="connsiteY28" fmla="*/ 486436 h 2202664"/>
                <a:gd name="connsiteX29" fmla="*/ 2348879 w 2838422"/>
                <a:gd name="connsiteY29" fmla="*/ 636652 h 2202664"/>
                <a:gd name="connsiteX30" fmla="*/ 2752765 w 2838422"/>
                <a:gd name="connsiteY30" fmla="*/ 924332 h 2202664"/>
                <a:gd name="connsiteX31" fmla="*/ 2837793 w 2838422"/>
                <a:gd name="connsiteY31" fmla="*/ 1039121 h 2202664"/>
                <a:gd name="connsiteX32" fmla="*/ 2778273 w 2838422"/>
                <a:gd name="connsiteY32" fmla="*/ 1166663 h 2202664"/>
                <a:gd name="connsiteX33" fmla="*/ 2596881 w 2838422"/>
                <a:gd name="connsiteY33" fmla="*/ 1166663 h 2202664"/>
                <a:gd name="connsiteX34" fmla="*/ 2354550 w 2838422"/>
                <a:gd name="connsiteY34" fmla="*/ 995190 h 2202664"/>
                <a:gd name="connsiteX35" fmla="*/ 2283692 w 2838422"/>
                <a:gd name="connsiteY35" fmla="*/ 956927 h 2202664"/>
                <a:gd name="connsiteX36" fmla="*/ 2270936 w 2838422"/>
                <a:gd name="connsiteY36" fmla="*/ 1034868 h 2202664"/>
                <a:gd name="connsiteX37" fmla="*/ 2270936 w 2838422"/>
                <a:gd name="connsiteY37" fmla="*/ 1547875 h 2202664"/>
                <a:gd name="connsiteX38" fmla="*/ 2270936 w 2838422"/>
                <a:gd name="connsiteY38" fmla="*/ 2065131 h 2202664"/>
                <a:gd name="connsiteX39" fmla="*/ 2140560 w 2838422"/>
                <a:gd name="connsiteY39" fmla="*/ 2201177 h 2202664"/>
                <a:gd name="connsiteX40" fmla="*/ 1743761 w 2838422"/>
                <a:gd name="connsiteY40" fmla="*/ 2202594 h 2202664"/>
                <a:gd name="connsiteX41" fmla="*/ 1674320 w 2838422"/>
                <a:gd name="connsiteY41" fmla="*/ 2131736 h 2202664"/>
                <a:gd name="connsiteX42" fmla="*/ 1675739 w 2838422"/>
                <a:gd name="connsiteY42" fmla="*/ 1777451 h 2202664"/>
                <a:gd name="connsiteX43" fmla="*/ 1590709 w 2838422"/>
                <a:gd name="connsiteY43" fmla="*/ 1688170 h 2202664"/>
                <a:gd name="connsiteX44" fmla="*/ 1250596 w 2838422"/>
                <a:gd name="connsiteY44" fmla="*/ 1688170 h 2202664"/>
                <a:gd name="connsiteX45" fmla="*/ 1165569 w 2838422"/>
                <a:gd name="connsiteY45" fmla="*/ 1777451 h 2202664"/>
                <a:gd name="connsiteX46" fmla="*/ 1166985 w 2838422"/>
                <a:gd name="connsiteY46" fmla="*/ 2131736 h 2202664"/>
                <a:gd name="connsiteX47" fmla="*/ 1096128 w 2838422"/>
                <a:gd name="connsiteY47" fmla="*/ 2201177 h 2202664"/>
                <a:gd name="connsiteX48" fmla="*/ 706414 w 2838422"/>
                <a:gd name="connsiteY48" fmla="*/ 2199761 h 2202664"/>
                <a:gd name="connsiteX49" fmla="*/ 570368 w 2838422"/>
                <a:gd name="connsiteY49" fmla="*/ 2062295 h 2202664"/>
                <a:gd name="connsiteX50" fmla="*/ 568952 w 2838422"/>
                <a:gd name="connsiteY50" fmla="*/ 1020699 h 2202664"/>
                <a:gd name="connsiteX51" fmla="*/ 554779 w 2838422"/>
                <a:gd name="connsiteY51" fmla="*/ 956927 h 2202664"/>
                <a:gd name="connsiteX52" fmla="*/ 500928 w 2838422"/>
                <a:gd name="connsiteY52" fmla="*/ 985268 h 2202664"/>
                <a:gd name="connsiteX53" fmla="*/ 265682 w 2838422"/>
                <a:gd name="connsiteY53" fmla="*/ 1155325 h 2202664"/>
                <a:gd name="connsiteX54" fmla="*/ 139558 w 2838422"/>
                <a:gd name="connsiteY54" fmla="*/ 1193589 h 2202664"/>
                <a:gd name="connsiteX55" fmla="*/ 6345 w 2838422"/>
                <a:gd name="connsiteY55" fmla="*/ 1094389 h 2202664"/>
                <a:gd name="connsiteX56" fmla="*/ 61615 w 2838422"/>
                <a:gd name="connsiteY56" fmla="*/ 945588 h 2202664"/>
                <a:gd name="connsiteX57" fmla="*/ 509430 w 2838422"/>
                <a:gd name="connsiteY57" fmla="*/ 622482 h 2202664"/>
                <a:gd name="connsiteX58" fmla="*/ 1280356 w 2838422"/>
                <a:gd name="connsiteY58" fmla="*/ 68379 h 2202664"/>
                <a:gd name="connsiteX59" fmla="*/ 1321301 w 2838422"/>
                <a:gd name="connsiteY59" fmla="*/ 40944 h 2202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</a:cxnLst>
              <a:rect l="l" t="t" r="r" b="b"/>
              <a:pathLst>
                <a:path w="2838422" h="2202664">
                  <a:moveTo>
                    <a:pt x="1437118" y="1129828"/>
                  </a:moveTo>
                  <a:lnTo>
                    <a:pt x="1437118" y="1412369"/>
                  </a:lnTo>
                  <a:lnTo>
                    <a:pt x="1719658" y="1412369"/>
                  </a:lnTo>
                  <a:lnTo>
                    <a:pt x="1719658" y="1129828"/>
                  </a:lnTo>
                  <a:lnTo>
                    <a:pt x="1437118" y="1129828"/>
                  </a:lnTo>
                  <a:close/>
                  <a:moveTo>
                    <a:pt x="1114623" y="1129828"/>
                  </a:moveTo>
                  <a:lnTo>
                    <a:pt x="1114623" y="1412369"/>
                  </a:lnTo>
                  <a:lnTo>
                    <a:pt x="1397163" y="1412369"/>
                  </a:lnTo>
                  <a:lnTo>
                    <a:pt x="1397163" y="1129828"/>
                  </a:lnTo>
                  <a:lnTo>
                    <a:pt x="1114623" y="1129828"/>
                  </a:lnTo>
                  <a:close/>
                  <a:moveTo>
                    <a:pt x="1437118" y="792351"/>
                  </a:moveTo>
                  <a:lnTo>
                    <a:pt x="1437118" y="1074891"/>
                  </a:lnTo>
                  <a:lnTo>
                    <a:pt x="1719658" y="1074891"/>
                  </a:lnTo>
                  <a:lnTo>
                    <a:pt x="1719658" y="792351"/>
                  </a:lnTo>
                  <a:lnTo>
                    <a:pt x="1437118" y="792351"/>
                  </a:lnTo>
                  <a:close/>
                  <a:moveTo>
                    <a:pt x="1114623" y="792351"/>
                  </a:moveTo>
                  <a:lnTo>
                    <a:pt x="1114623" y="1074891"/>
                  </a:lnTo>
                  <a:lnTo>
                    <a:pt x="1397163" y="1074891"/>
                  </a:lnTo>
                  <a:lnTo>
                    <a:pt x="1397163" y="792351"/>
                  </a:lnTo>
                  <a:lnTo>
                    <a:pt x="1114623" y="792351"/>
                  </a:lnTo>
                  <a:close/>
                  <a:moveTo>
                    <a:pt x="1321301" y="40944"/>
                  </a:moveTo>
                  <a:lnTo>
                    <a:pt x="1375698" y="0"/>
                  </a:lnTo>
                  <a:lnTo>
                    <a:pt x="1471192" y="1061"/>
                  </a:lnTo>
                  <a:cubicBezTo>
                    <a:pt x="1542265" y="53614"/>
                    <a:pt x="1779582" y="237845"/>
                    <a:pt x="1854298" y="279533"/>
                  </a:cubicBezTo>
                  <a:cubicBezTo>
                    <a:pt x="1929014" y="321221"/>
                    <a:pt x="1916651" y="317796"/>
                    <a:pt x="1919487" y="251191"/>
                  </a:cubicBezTo>
                  <a:cubicBezTo>
                    <a:pt x="1923737" y="144904"/>
                    <a:pt x="1944995" y="127898"/>
                    <a:pt x="2047030" y="127898"/>
                  </a:cubicBezTo>
                  <a:lnTo>
                    <a:pt x="2174571" y="127898"/>
                  </a:lnTo>
                  <a:cubicBezTo>
                    <a:pt x="2238343" y="127898"/>
                    <a:pt x="2270936" y="160492"/>
                    <a:pt x="2270936" y="224263"/>
                  </a:cubicBezTo>
                  <a:cubicBezTo>
                    <a:pt x="2270936" y="312127"/>
                    <a:pt x="2276605" y="399990"/>
                    <a:pt x="2269520" y="486436"/>
                  </a:cubicBezTo>
                  <a:cubicBezTo>
                    <a:pt x="2263851" y="557292"/>
                    <a:pt x="2292195" y="598389"/>
                    <a:pt x="2348879" y="636652"/>
                  </a:cubicBezTo>
                  <a:cubicBezTo>
                    <a:pt x="2484926" y="730184"/>
                    <a:pt x="2618136" y="827967"/>
                    <a:pt x="2752765" y="924332"/>
                  </a:cubicBezTo>
                  <a:cubicBezTo>
                    <a:pt x="2793863" y="954093"/>
                    <a:pt x="2833542" y="982435"/>
                    <a:pt x="2837793" y="1039121"/>
                  </a:cubicBezTo>
                  <a:cubicBezTo>
                    <a:pt x="2842045" y="1092973"/>
                    <a:pt x="2825040" y="1138320"/>
                    <a:pt x="2778273" y="1166663"/>
                  </a:cubicBezTo>
                  <a:cubicBezTo>
                    <a:pt x="2718754" y="1203508"/>
                    <a:pt x="2654983" y="1204925"/>
                    <a:pt x="2596881" y="1166663"/>
                  </a:cubicBezTo>
                  <a:cubicBezTo>
                    <a:pt x="2514687" y="1112812"/>
                    <a:pt x="2435326" y="1051876"/>
                    <a:pt x="2354550" y="995190"/>
                  </a:cubicBezTo>
                  <a:cubicBezTo>
                    <a:pt x="2331875" y="979602"/>
                    <a:pt x="2309200" y="945588"/>
                    <a:pt x="2283692" y="956927"/>
                  </a:cubicBezTo>
                  <a:cubicBezTo>
                    <a:pt x="2255348" y="969680"/>
                    <a:pt x="2270936" y="1007943"/>
                    <a:pt x="2270936" y="1034868"/>
                  </a:cubicBezTo>
                  <a:cubicBezTo>
                    <a:pt x="2269520" y="1207760"/>
                    <a:pt x="2270936" y="1377817"/>
                    <a:pt x="2270936" y="1547875"/>
                  </a:cubicBezTo>
                  <a:lnTo>
                    <a:pt x="2270936" y="2065131"/>
                  </a:lnTo>
                  <a:cubicBezTo>
                    <a:pt x="2270936" y="2162913"/>
                    <a:pt x="2236926" y="2199761"/>
                    <a:pt x="2140560" y="2201177"/>
                  </a:cubicBezTo>
                  <a:lnTo>
                    <a:pt x="1743761" y="2202594"/>
                  </a:lnTo>
                  <a:cubicBezTo>
                    <a:pt x="1691328" y="2204010"/>
                    <a:pt x="1672903" y="2184172"/>
                    <a:pt x="1674320" y="2131736"/>
                  </a:cubicBezTo>
                  <a:cubicBezTo>
                    <a:pt x="1677156" y="2014115"/>
                    <a:pt x="1672903" y="1895074"/>
                    <a:pt x="1675739" y="1777451"/>
                  </a:cubicBezTo>
                  <a:cubicBezTo>
                    <a:pt x="1677156" y="1715097"/>
                    <a:pt x="1655897" y="1686754"/>
                    <a:pt x="1590709" y="1688170"/>
                  </a:cubicBezTo>
                  <a:cubicBezTo>
                    <a:pt x="1477338" y="1691006"/>
                    <a:pt x="1363967" y="1691006"/>
                    <a:pt x="1250596" y="1688170"/>
                  </a:cubicBezTo>
                  <a:cubicBezTo>
                    <a:pt x="1183991" y="1686754"/>
                    <a:pt x="1164149" y="1716515"/>
                    <a:pt x="1165569" y="1777451"/>
                  </a:cubicBezTo>
                  <a:cubicBezTo>
                    <a:pt x="1168402" y="1895074"/>
                    <a:pt x="1164149" y="2014115"/>
                    <a:pt x="1166985" y="2131736"/>
                  </a:cubicBezTo>
                  <a:cubicBezTo>
                    <a:pt x="1168402" y="2184172"/>
                    <a:pt x="1148560" y="2202594"/>
                    <a:pt x="1096128" y="2201177"/>
                  </a:cubicBezTo>
                  <a:cubicBezTo>
                    <a:pt x="965751" y="2198341"/>
                    <a:pt x="836791" y="2201177"/>
                    <a:pt x="706414" y="2199761"/>
                  </a:cubicBezTo>
                  <a:cubicBezTo>
                    <a:pt x="604380" y="2198341"/>
                    <a:pt x="570368" y="2164330"/>
                    <a:pt x="570368" y="2062295"/>
                  </a:cubicBezTo>
                  <a:cubicBezTo>
                    <a:pt x="570368" y="1715097"/>
                    <a:pt x="570368" y="1367899"/>
                    <a:pt x="568952" y="1020699"/>
                  </a:cubicBezTo>
                  <a:cubicBezTo>
                    <a:pt x="568952" y="999441"/>
                    <a:pt x="581705" y="968263"/>
                    <a:pt x="554779" y="956927"/>
                  </a:cubicBezTo>
                  <a:cubicBezTo>
                    <a:pt x="534941" y="948424"/>
                    <a:pt x="517933" y="972515"/>
                    <a:pt x="500928" y="985268"/>
                  </a:cubicBezTo>
                  <a:cubicBezTo>
                    <a:pt x="421569" y="1041954"/>
                    <a:pt x="343626" y="1097223"/>
                    <a:pt x="265682" y="1155325"/>
                  </a:cubicBezTo>
                  <a:cubicBezTo>
                    <a:pt x="227419" y="1183669"/>
                    <a:pt x="186322" y="1199258"/>
                    <a:pt x="139558" y="1193589"/>
                  </a:cubicBezTo>
                  <a:cubicBezTo>
                    <a:pt x="75786" y="1186502"/>
                    <a:pt x="24767" y="1159578"/>
                    <a:pt x="6345" y="1094389"/>
                  </a:cubicBezTo>
                  <a:cubicBezTo>
                    <a:pt x="-12077" y="1033451"/>
                    <a:pt x="10598" y="982435"/>
                    <a:pt x="61615" y="945588"/>
                  </a:cubicBezTo>
                  <a:lnTo>
                    <a:pt x="509430" y="622482"/>
                  </a:lnTo>
                  <a:lnTo>
                    <a:pt x="1280356" y="68379"/>
                  </a:lnTo>
                  <a:cubicBezTo>
                    <a:pt x="1295059" y="57928"/>
                    <a:pt x="1308611" y="48783"/>
                    <a:pt x="1321301" y="4094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scene3d>
              <a:camera prst="isometricOffAxis1Right"/>
              <a:lightRig rig="threePt" dir="t"/>
            </a:scene3d>
            <a:sp3d extrusionH="76200">
              <a:bevelB/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2701" dirty="0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B11B3711-637B-4455-A9FC-330C1E9850AF}"/>
                </a:ext>
              </a:extLst>
            </p:cNvPr>
            <p:cNvSpPr>
              <a:spLocks noChangeAspect="1"/>
            </p:cNvSpPr>
            <p:nvPr/>
          </p:nvSpPr>
          <p:spPr>
            <a:xfrm rot="2848566">
              <a:off x="6057042" y="2481338"/>
              <a:ext cx="1919764" cy="1438326"/>
            </a:xfrm>
            <a:custGeom>
              <a:avLst/>
              <a:gdLst>
                <a:gd name="connsiteX0" fmla="*/ 1367983 w 1919764"/>
                <a:gd name="connsiteY0" fmla="*/ 841682 h 1438326"/>
                <a:gd name="connsiteX1" fmla="*/ 1386577 w 1919764"/>
                <a:gd name="connsiteY1" fmla="*/ 829340 h 1438326"/>
                <a:gd name="connsiteX2" fmla="*/ 1424032 w 1919764"/>
                <a:gd name="connsiteY2" fmla="*/ 840182 h 1438326"/>
                <a:gd name="connsiteX3" fmla="*/ 1441502 w 1919764"/>
                <a:gd name="connsiteY3" fmla="*/ 899651 h 1438326"/>
                <a:gd name="connsiteX4" fmla="*/ 1439212 w 1919764"/>
                <a:gd name="connsiteY4" fmla="*/ 907008 h 1438326"/>
                <a:gd name="connsiteX5" fmla="*/ 1196645 w 1919764"/>
                <a:gd name="connsiteY5" fmla="*/ 761205 h 1438326"/>
                <a:gd name="connsiteX6" fmla="*/ 1260668 w 1919764"/>
                <a:gd name="connsiteY6" fmla="*/ 819920 h 1438326"/>
                <a:gd name="connsiteX7" fmla="*/ 1260002 w 1919764"/>
                <a:gd name="connsiteY7" fmla="*/ 820088 h 1438326"/>
                <a:gd name="connsiteX8" fmla="*/ 1210222 w 1919764"/>
                <a:gd name="connsiteY8" fmla="*/ 805798 h 1438326"/>
                <a:gd name="connsiteX9" fmla="*/ 1209867 w 1919764"/>
                <a:gd name="connsiteY9" fmla="*/ 806220 h 1438326"/>
                <a:gd name="connsiteX10" fmla="*/ 1196645 w 1919764"/>
                <a:gd name="connsiteY10" fmla="*/ 761205 h 1438326"/>
                <a:gd name="connsiteX11" fmla="*/ 1116557 w 1919764"/>
                <a:gd name="connsiteY11" fmla="*/ 687756 h 1438326"/>
                <a:gd name="connsiteX12" fmla="*/ 1135003 w 1919764"/>
                <a:gd name="connsiteY12" fmla="*/ 704673 h 1438326"/>
                <a:gd name="connsiteX13" fmla="*/ 1118710 w 1919764"/>
                <a:gd name="connsiteY13" fmla="*/ 738631 h 1438326"/>
                <a:gd name="connsiteX14" fmla="*/ 1158971 w 1919764"/>
                <a:gd name="connsiteY14" fmla="*/ 866528 h 1438326"/>
                <a:gd name="connsiteX15" fmla="*/ 1269457 w 1919764"/>
                <a:gd name="connsiteY15" fmla="*/ 898997 h 1438326"/>
                <a:gd name="connsiteX16" fmla="*/ 1324240 w 1919764"/>
                <a:gd name="connsiteY16" fmla="*/ 878221 h 1438326"/>
                <a:gd name="connsiteX17" fmla="*/ 1397446 w 1919764"/>
                <a:gd name="connsiteY17" fmla="*/ 945359 h 1438326"/>
                <a:gd name="connsiteX18" fmla="*/ 1336272 w 1919764"/>
                <a:gd name="connsiteY18" fmla="*/ 929168 h 1438326"/>
                <a:gd name="connsiteX19" fmla="*/ 1275171 w 1919764"/>
                <a:gd name="connsiteY19" fmla="*/ 989770 h 1438326"/>
                <a:gd name="connsiteX20" fmla="*/ 1420805 w 1919764"/>
                <a:gd name="connsiteY20" fmla="*/ 1028201 h 1438326"/>
                <a:gd name="connsiteX21" fmla="*/ 1464862 w 1919764"/>
                <a:gd name="connsiteY21" fmla="*/ 1007185 h 1438326"/>
                <a:gd name="connsiteX22" fmla="*/ 1483430 w 1919764"/>
                <a:gd name="connsiteY22" fmla="*/ 1024214 h 1438326"/>
                <a:gd name="connsiteX23" fmla="*/ 1521615 w 1919764"/>
                <a:gd name="connsiteY23" fmla="*/ 982579 h 1438326"/>
                <a:gd name="connsiteX24" fmla="*/ 1504433 w 1919764"/>
                <a:gd name="connsiteY24" fmla="*/ 966820 h 1438326"/>
                <a:gd name="connsiteX25" fmla="*/ 1525206 w 1919764"/>
                <a:gd name="connsiteY25" fmla="*/ 919634 h 1438326"/>
                <a:gd name="connsiteX26" fmla="*/ 1483064 w 1919764"/>
                <a:gd name="connsiteY26" fmla="*/ 777667 h 1438326"/>
                <a:gd name="connsiteX27" fmla="*/ 1483295 w 1919764"/>
                <a:gd name="connsiteY27" fmla="*/ 777397 h 1438326"/>
                <a:gd name="connsiteX28" fmla="*/ 1481663 w 1919764"/>
                <a:gd name="connsiteY28" fmla="*/ 776198 h 1438326"/>
                <a:gd name="connsiteX29" fmla="*/ 1481109 w 1919764"/>
                <a:gd name="connsiteY29" fmla="*/ 775615 h 1438326"/>
                <a:gd name="connsiteX30" fmla="*/ 1481013 w 1919764"/>
                <a:gd name="connsiteY30" fmla="*/ 775719 h 1438326"/>
                <a:gd name="connsiteX31" fmla="*/ 1373671 w 1919764"/>
                <a:gd name="connsiteY31" fmla="*/ 748158 h 1438326"/>
                <a:gd name="connsiteX32" fmla="*/ 1308073 w 1919764"/>
                <a:gd name="connsiteY32" fmla="*/ 786741 h 1438326"/>
                <a:gd name="connsiteX33" fmla="*/ 1232314 w 1919764"/>
                <a:gd name="connsiteY33" fmla="*/ 717263 h 1438326"/>
                <a:gd name="connsiteX34" fmla="*/ 1236738 w 1919764"/>
                <a:gd name="connsiteY34" fmla="*/ 715352 h 1438326"/>
                <a:gd name="connsiteX35" fmla="*/ 1291914 w 1919764"/>
                <a:gd name="connsiteY35" fmla="*/ 729914 h 1438326"/>
                <a:gd name="connsiteX36" fmla="*/ 1346919 w 1919764"/>
                <a:gd name="connsiteY36" fmla="*/ 675359 h 1438326"/>
                <a:gd name="connsiteX37" fmla="*/ 1215815 w 1919764"/>
                <a:gd name="connsiteY37" fmla="*/ 640762 h 1438326"/>
                <a:gd name="connsiteX38" fmla="*/ 1172385 w 1919764"/>
                <a:gd name="connsiteY38" fmla="*/ 662303 h 1438326"/>
                <a:gd name="connsiteX39" fmla="*/ 1154741 w 1919764"/>
                <a:gd name="connsiteY39" fmla="*/ 646122 h 1438326"/>
                <a:gd name="connsiteX40" fmla="*/ 68531 w 1919764"/>
                <a:gd name="connsiteY40" fmla="*/ 179502 h 1438326"/>
                <a:gd name="connsiteX41" fmla="*/ 215077 w 1919764"/>
                <a:gd name="connsiteY41" fmla="*/ 136928 h 1438326"/>
                <a:gd name="connsiteX42" fmla="*/ 479357 w 1919764"/>
                <a:gd name="connsiteY42" fmla="*/ 126914 h 1438326"/>
                <a:gd name="connsiteX43" fmla="*/ 548992 w 1919764"/>
                <a:gd name="connsiteY43" fmla="*/ 206183 h 1438326"/>
                <a:gd name="connsiteX44" fmla="*/ 540845 w 1919764"/>
                <a:gd name="connsiteY44" fmla="*/ 213558 h 1438326"/>
                <a:gd name="connsiteX45" fmla="*/ 1082068 w 1919764"/>
                <a:gd name="connsiteY45" fmla="*/ 505896 h 1438326"/>
                <a:gd name="connsiteX46" fmla="*/ 1096290 w 1919764"/>
                <a:gd name="connsiteY46" fmla="*/ 483038 h 1438326"/>
                <a:gd name="connsiteX47" fmla="*/ 1171956 w 1919764"/>
                <a:gd name="connsiteY47" fmla="*/ 361394 h 1438326"/>
                <a:gd name="connsiteX48" fmla="*/ 1839006 w 1919764"/>
                <a:gd name="connsiteY48" fmla="*/ 565429 h 1438326"/>
                <a:gd name="connsiteX49" fmla="*/ 1768483 w 1919764"/>
                <a:gd name="connsiteY49" fmla="*/ 1213188 h 1438326"/>
                <a:gd name="connsiteX50" fmla="*/ 1091152 w 1919764"/>
                <a:gd name="connsiteY50" fmla="*/ 1338460 h 1438326"/>
                <a:gd name="connsiteX51" fmla="*/ 862751 w 1919764"/>
                <a:gd name="connsiteY51" fmla="*/ 813017 h 1438326"/>
                <a:gd name="connsiteX52" fmla="*/ 915672 w 1919764"/>
                <a:gd name="connsiteY52" fmla="*/ 748889 h 1438326"/>
                <a:gd name="connsiteX53" fmla="*/ 349651 w 1919764"/>
                <a:gd name="connsiteY53" fmla="*/ 443156 h 1438326"/>
                <a:gd name="connsiteX54" fmla="*/ 315720 w 1919764"/>
                <a:gd name="connsiteY54" fmla="*/ 494813 h 1438326"/>
                <a:gd name="connsiteX55" fmla="*/ 85076 w 1919764"/>
                <a:gd name="connsiteY55" fmla="*/ 675101 h 1438326"/>
                <a:gd name="connsiteX56" fmla="*/ 67036 w 1919764"/>
                <a:gd name="connsiteY56" fmla="*/ 487080 h 1438326"/>
                <a:gd name="connsiteX57" fmla="*/ 9718 w 1919764"/>
                <a:gd name="connsiteY57" fmla="*/ 269109 h 1438326"/>
                <a:gd name="connsiteX58" fmla="*/ 68531 w 1919764"/>
                <a:gd name="connsiteY58" fmla="*/ 179502 h 1438326"/>
                <a:gd name="connsiteX0" fmla="*/ 1367983 w 1919764"/>
                <a:gd name="connsiteY0" fmla="*/ 841682 h 1438326"/>
                <a:gd name="connsiteX1" fmla="*/ 1386577 w 1919764"/>
                <a:gd name="connsiteY1" fmla="*/ 829340 h 1438326"/>
                <a:gd name="connsiteX2" fmla="*/ 1424032 w 1919764"/>
                <a:gd name="connsiteY2" fmla="*/ 840182 h 1438326"/>
                <a:gd name="connsiteX3" fmla="*/ 1441502 w 1919764"/>
                <a:gd name="connsiteY3" fmla="*/ 899651 h 1438326"/>
                <a:gd name="connsiteX4" fmla="*/ 1439212 w 1919764"/>
                <a:gd name="connsiteY4" fmla="*/ 907008 h 1438326"/>
                <a:gd name="connsiteX5" fmla="*/ 1367983 w 1919764"/>
                <a:gd name="connsiteY5" fmla="*/ 841682 h 1438326"/>
                <a:gd name="connsiteX6" fmla="*/ 1196645 w 1919764"/>
                <a:gd name="connsiteY6" fmla="*/ 761205 h 1438326"/>
                <a:gd name="connsiteX7" fmla="*/ 1260668 w 1919764"/>
                <a:gd name="connsiteY7" fmla="*/ 819920 h 1438326"/>
                <a:gd name="connsiteX8" fmla="*/ 1260002 w 1919764"/>
                <a:gd name="connsiteY8" fmla="*/ 820088 h 1438326"/>
                <a:gd name="connsiteX9" fmla="*/ 1210222 w 1919764"/>
                <a:gd name="connsiteY9" fmla="*/ 805798 h 1438326"/>
                <a:gd name="connsiteX10" fmla="*/ 1209867 w 1919764"/>
                <a:gd name="connsiteY10" fmla="*/ 806220 h 1438326"/>
                <a:gd name="connsiteX11" fmla="*/ 1196645 w 1919764"/>
                <a:gd name="connsiteY11" fmla="*/ 761205 h 1438326"/>
                <a:gd name="connsiteX12" fmla="*/ 1116557 w 1919764"/>
                <a:gd name="connsiteY12" fmla="*/ 687756 h 1438326"/>
                <a:gd name="connsiteX13" fmla="*/ 1135003 w 1919764"/>
                <a:gd name="connsiteY13" fmla="*/ 704673 h 1438326"/>
                <a:gd name="connsiteX14" fmla="*/ 1118710 w 1919764"/>
                <a:gd name="connsiteY14" fmla="*/ 738631 h 1438326"/>
                <a:gd name="connsiteX15" fmla="*/ 1158971 w 1919764"/>
                <a:gd name="connsiteY15" fmla="*/ 866528 h 1438326"/>
                <a:gd name="connsiteX16" fmla="*/ 1269457 w 1919764"/>
                <a:gd name="connsiteY16" fmla="*/ 898997 h 1438326"/>
                <a:gd name="connsiteX17" fmla="*/ 1324240 w 1919764"/>
                <a:gd name="connsiteY17" fmla="*/ 878221 h 1438326"/>
                <a:gd name="connsiteX18" fmla="*/ 1397446 w 1919764"/>
                <a:gd name="connsiteY18" fmla="*/ 945359 h 1438326"/>
                <a:gd name="connsiteX19" fmla="*/ 1336272 w 1919764"/>
                <a:gd name="connsiteY19" fmla="*/ 929168 h 1438326"/>
                <a:gd name="connsiteX20" fmla="*/ 1275171 w 1919764"/>
                <a:gd name="connsiteY20" fmla="*/ 989770 h 1438326"/>
                <a:gd name="connsiteX21" fmla="*/ 1420805 w 1919764"/>
                <a:gd name="connsiteY21" fmla="*/ 1028201 h 1438326"/>
                <a:gd name="connsiteX22" fmla="*/ 1464862 w 1919764"/>
                <a:gd name="connsiteY22" fmla="*/ 1007185 h 1438326"/>
                <a:gd name="connsiteX23" fmla="*/ 1483430 w 1919764"/>
                <a:gd name="connsiteY23" fmla="*/ 1024214 h 1438326"/>
                <a:gd name="connsiteX24" fmla="*/ 1521615 w 1919764"/>
                <a:gd name="connsiteY24" fmla="*/ 982579 h 1438326"/>
                <a:gd name="connsiteX25" fmla="*/ 1504433 w 1919764"/>
                <a:gd name="connsiteY25" fmla="*/ 966820 h 1438326"/>
                <a:gd name="connsiteX26" fmla="*/ 1525206 w 1919764"/>
                <a:gd name="connsiteY26" fmla="*/ 919634 h 1438326"/>
                <a:gd name="connsiteX27" fmla="*/ 1483064 w 1919764"/>
                <a:gd name="connsiteY27" fmla="*/ 777667 h 1438326"/>
                <a:gd name="connsiteX28" fmla="*/ 1483295 w 1919764"/>
                <a:gd name="connsiteY28" fmla="*/ 777397 h 1438326"/>
                <a:gd name="connsiteX29" fmla="*/ 1481663 w 1919764"/>
                <a:gd name="connsiteY29" fmla="*/ 776198 h 1438326"/>
                <a:gd name="connsiteX30" fmla="*/ 1481109 w 1919764"/>
                <a:gd name="connsiteY30" fmla="*/ 775615 h 1438326"/>
                <a:gd name="connsiteX31" fmla="*/ 1481013 w 1919764"/>
                <a:gd name="connsiteY31" fmla="*/ 775719 h 1438326"/>
                <a:gd name="connsiteX32" fmla="*/ 1373671 w 1919764"/>
                <a:gd name="connsiteY32" fmla="*/ 748158 h 1438326"/>
                <a:gd name="connsiteX33" fmla="*/ 1308073 w 1919764"/>
                <a:gd name="connsiteY33" fmla="*/ 786741 h 1438326"/>
                <a:gd name="connsiteX34" fmla="*/ 1232314 w 1919764"/>
                <a:gd name="connsiteY34" fmla="*/ 717263 h 1438326"/>
                <a:gd name="connsiteX35" fmla="*/ 1236738 w 1919764"/>
                <a:gd name="connsiteY35" fmla="*/ 715352 h 1438326"/>
                <a:gd name="connsiteX36" fmla="*/ 1291914 w 1919764"/>
                <a:gd name="connsiteY36" fmla="*/ 729914 h 1438326"/>
                <a:gd name="connsiteX37" fmla="*/ 1346919 w 1919764"/>
                <a:gd name="connsiteY37" fmla="*/ 675359 h 1438326"/>
                <a:gd name="connsiteX38" fmla="*/ 1215815 w 1919764"/>
                <a:gd name="connsiteY38" fmla="*/ 640762 h 1438326"/>
                <a:gd name="connsiteX39" fmla="*/ 1172385 w 1919764"/>
                <a:gd name="connsiteY39" fmla="*/ 662303 h 1438326"/>
                <a:gd name="connsiteX40" fmla="*/ 1154741 w 1919764"/>
                <a:gd name="connsiteY40" fmla="*/ 646122 h 1438326"/>
                <a:gd name="connsiteX41" fmla="*/ 1116557 w 1919764"/>
                <a:gd name="connsiteY41" fmla="*/ 687756 h 1438326"/>
                <a:gd name="connsiteX42" fmla="*/ 68531 w 1919764"/>
                <a:gd name="connsiteY42" fmla="*/ 179502 h 1438326"/>
                <a:gd name="connsiteX43" fmla="*/ 215077 w 1919764"/>
                <a:gd name="connsiteY43" fmla="*/ 136928 h 1438326"/>
                <a:gd name="connsiteX44" fmla="*/ 479357 w 1919764"/>
                <a:gd name="connsiteY44" fmla="*/ 126914 h 1438326"/>
                <a:gd name="connsiteX45" fmla="*/ 548992 w 1919764"/>
                <a:gd name="connsiteY45" fmla="*/ 206183 h 1438326"/>
                <a:gd name="connsiteX46" fmla="*/ 540845 w 1919764"/>
                <a:gd name="connsiteY46" fmla="*/ 213558 h 1438326"/>
                <a:gd name="connsiteX47" fmla="*/ 1082068 w 1919764"/>
                <a:gd name="connsiteY47" fmla="*/ 505896 h 1438326"/>
                <a:gd name="connsiteX48" fmla="*/ 1171956 w 1919764"/>
                <a:gd name="connsiteY48" fmla="*/ 361394 h 1438326"/>
                <a:gd name="connsiteX49" fmla="*/ 1839006 w 1919764"/>
                <a:gd name="connsiteY49" fmla="*/ 565429 h 1438326"/>
                <a:gd name="connsiteX50" fmla="*/ 1768483 w 1919764"/>
                <a:gd name="connsiteY50" fmla="*/ 1213188 h 1438326"/>
                <a:gd name="connsiteX51" fmla="*/ 1091152 w 1919764"/>
                <a:gd name="connsiteY51" fmla="*/ 1338460 h 1438326"/>
                <a:gd name="connsiteX52" fmla="*/ 862751 w 1919764"/>
                <a:gd name="connsiteY52" fmla="*/ 813017 h 1438326"/>
                <a:gd name="connsiteX53" fmla="*/ 915672 w 1919764"/>
                <a:gd name="connsiteY53" fmla="*/ 748889 h 1438326"/>
                <a:gd name="connsiteX54" fmla="*/ 349651 w 1919764"/>
                <a:gd name="connsiteY54" fmla="*/ 443156 h 1438326"/>
                <a:gd name="connsiteX55" fmla="*/ 315720 w 1919764"/>
                <a:gd name="connsiteY55" fmla="*/ 494813 h 1438326"/>
                <a:gd name="connsiteX56" fmla="*/ 85076 w 1919764"/>
                <a:gd name="connsiteY56" fmla="*/ 675101 h 1438326"/>
                <a:gd name="connsiteX57" fmla="*/ 67036 w 1919764"/>
                <a:gd name="connsiteY57" fmla="*/ 487080 h 1438326"/>
                <a:gd name="connsiteX58" fmla="*/ 9718 w 1919764"/>
                <a:gd name="connsiteY58" fmla="*/ 269109 h 1438326"/>
                <a:gd name="connsiteX59" fmla="*/ 68531 w 1919764"/>
                <a:gd name="connsiteY59" fmla="*/ 179502 h 1438326"/>
                <a:gd name="connsiteX0" fmla="*/ 1367983 w 1919764"/>
                <a:gd name="connsiteY0" fmla="*/ 841682 h 1438326"/>
                <a:gd name="connsiteX1" fmla="*/ 1386577 w 1919764"/>
                <a:gd name="connsiteY1" fmla="*/ 829340 h 1438326"/>
                <a:gd name="connsiteX2" fmla="*/ 1424032 w 1919764"/>
                <a:gd name="connsiteY2" fmla="*/ 840182 h 1438326"/>
                <a:gd name="connsiteX3" fmla="*/ 1441502 w 1919764"/>
                <a:gd name="connsiteY3" fmla="*/ 899651 h 1438326"/>
                <a:gd name="connsiteX4" fmla="*/ 1439212 w 1919764"/>
                <a:gd name="connsiteY4" fmla="*/ 907008 h 1438326"/>
                <a:gd name="connsiteX5" fmla="*/ 1367983 w 1919764"/>
                <a:gd name="connsiteY5" fmla="*/ 841682 h 1438326"/>
                <a:gd name="connsiteX6" fmla="*/ 1196645 w 1919764"/>
                <a:gd name="connsiteY6" fmla="*/ 761205 h 1438326"/>
                <a:gd name="connsiteX7" fmla="*/ 1260668 w 1919764"/>
                <a:gd name="connsiteY7" fmla="*/ 819920 h 1438326"/>
                <a:gd name="connsiteX8" fmla="*/ 1260002 w 1919764"/>
                <a:gd name="connsiteY8" fmla="*/ 820088 h 1438326"/>
                <a:gd name="connsiteX9" fmla="*/ 1210222 w 1919764"/>
                <a:gd name="connsiteY9" fmla="*/ 805798 h 1438326"/>
                <a:gd name="connsiteX10" fmla="*/ 1209867 w 1919764"/>
                <a:gd name="connsiteY10" fmla="*/ 806220 h 1438326"/>
                <a:gd name="connsiteX11" fmla="*/ 1196645 w 1919764"/>
                <a:gd name="connsiteY11" fmla="*/ 761205 h 1438326"/>
                <a:gd name="connsiteX12" fmla="*/ 1116557 w 1919764"/>
                <a:gd name="connsiteY12" fmla="*/ 687756 h 1438326"/>
                <a:gd name="connsiteX13" fmla="*/ 1135003 w 1919764"/>
                <a:gd name="connsiteY13" fmla="*/ 704673 h 1438326"/>
                <a:gd name="connsiteX14" fmla="*/ 1118710 w 1919764"/>
                <a:gd name="connsiteY14" fmla="*/ 738631 h 1438326"/>
                <a:gd name="connsiteX15" fmla="*/ 1158971 w 1919764"/>
                <a:gd name="connsiteY15" fmla="*/ 866528 h 1438326"/>
                <a:gd name="connsiteX16" fmla="*/ 1269457 w 1919764"/>
                <a:gd name="connsiteY16" fmla="*/ 898997 h 1438326"/>
                <a:gd name="connsiteX17" fmla="*/ 1324240 w 1919764"/>
                <a:gd name="connsiteY17" fmla="*/ 878221 h 1438326"/>
                <a:gd name="connsiteX18" fmla="*/ 1397446 w 1919764"/>
                <a:gd name="connsiteY18" fmla="*/ 945359 h 1438326"/>
                <a:gd name="connsiteX19" fmla="*/ 1336272 w 1919764"/>
                <a:gd name="connsiteY19" fmla="*/ 929168 h 1438326"/>
                <a:gd name="connsiteX20" fmla="*/ 1275171 w 1919764"/>
                <a:gd name="connsiteY20" fmla="*/ 989770 h 1438326"/>
                <a:gd name="connsiteX21" fmla="*/ 1420805 w 1919764"/>
                <a:gd name="connsiteY21" fmla="*/ 1028201 h 1438326"/>
                <a:gd name="connsiteX22" fmla="*/ 1464862 w 1919764"/>
                <a:gd name="connsiteY22" fmla="*/ 1007185 h 1438326"/>
                <a:gd name="connsiteX23" fmla="*/ 1483430 w 1919764"/>
                <a:gd name="connsiteY23" fmla="*/ 1024214 h 1438326"/>
                <a:gd name="connsiteX24" fmla="*/ 1521615 w 1919764"/>
                <a:gd name="connsiteY24" fmla="*/ 982579 h 1438326"/>
                <a:gd name="connsiteX25" fmla="*/ 1504433 w 1919764"/>
                <a:gd name="connsiteY25" fmla="*/ 966820 h 1438326"/>
                <a:gd name="connsiteX26" fmla="*/ 1525206 w 1919764"/>
                <a:gd name="connsiteY26" fmla="*/ 919634 h 1438326"/>
                <a:gd name="connsiteX27" fmla="*/ 1483064 w 1919764"/>
                <a:gd name="connsiteY27" fmla="*/ 777667 h 1438326"/>
                <a:gd name="connsiteX28" fmla="*/ 1483295 w 1919764"/>
                <a:gd name="connsiteY28" fmla="*/ 777397 h 1438326"/>
                <a:gd name="connsiteX29" fmla="*/ 1481663 w 1919764"/>
                <a:gd name="connsiteY29" fmla="*/ 776198 h 1438326"/>
                <a:gd name="connsiteX30" fmla="*/ 1481109 w 1919764"/>
                <a:gd name="connsiteY30" fmla="*/ 775615 h 1438326"/>
                <a:gd name="connsiteX31" fmla="*/ 1481013 w 1919764"/>
                <a:gd name="connsiteY31" fmla="*/ 775719 h 1438326"/>
                <a:gd name="connsiteX32" fmla="*/ 1373671 w 1919764"/>
                <a:gd name="connsiteY32" fmla="*/ 748158 h 1438326"/>
                <a:gd name="connsiteX33" fmla="*/ 1308073 w 1919764"/>
                <a:gd name="connsiteY33" fmla="*/ 786741 h 1438326"/>
                <a:gd name="connsiteX34" fmla="*/ 1232314 w 1919764"/>
                <a:gd name="connsiteY34" fmla="*/ 717263 h 1438326"/>
                <a:gd name="connsiteX35" fmla="*/ 1236738 w 1919764"/>
                <a:gd name="connsiteY35" fmla="*/ 715352 h 1438326"/>
                <a:gd name="connsiteX36" fmla="*/ 1291914 w 1919764"/>
                <a:gd name="connsiteY36" fmla="*/ 729914 h 1438326"/>
                <a:gd name="connsiteX37" fmla="*/ 1346919 w 1919764"/>
                <a:gd name="connsiteY37" fmla="*/ 675359 h 1438326"/>
                <a:gd name="connsiteX38" fmla="*/ 1215815 w 1919764"/>
                <a:gd name="connsiteY38" fmla="*/ 640762 h 1438326"/>
                <a:gd name="connsiteX39" fmla="*/ 1172385 w 1919764"/>
                <a:gd name="connsiteY39" fmla="*/ 662303 h 1438326"/>
                <a:gd name="connsiteX40" fmla="*/ 1154741 w 1919764"/>
                <a:gd name="connsiteY40" fmla="*/ 646122 h 1438326"/>
                <a:gd name="connsiteX41" fmla="*/ 1116557 w 1919764"/>
                <a:gd name="connsiteY41" fmla="*/ 687756 h 1438326"/>
                <a:gd name="connsiteX42" fmla="*/ 68531 w 1919764"/>
                <a:gd name="connsiteY42" fmla="*/ 179502 h 1438326"/>
                <a:gd name="connsiteX43" fmla="*/ 215077 w 1919764"/>
                <a:gd name="connsiteY43" fmla="*/ 136928 h 1438326"/>
                <a:gd name="connsiteX44" fmla="*/ 479357 w 1919764"/>
                <a:gd name="connsiteY44" fmla="*/ 126914 h 1438326"/>
                <a:gd name="connsiteX45" fmla="*/ 548992 w 1919764"/>
                <a:gd name="connsiteY45" fmla="*/ 206183 h 1438326"/>
                <a:gd name="connsiteX46" fmla="*/ 540845 w 1919764"/>
                <a:gd name="connsiteY46" fmla="*/ 213558 h 1438326"/>
                <a:gd name="connsiteX47" fmla="*/ 1171956 w 1919764"/>
                <a:gd name="connsiteY47" fmla="*/ 361394 h 1438326"/>
                <a:gd name="connsiteX48" fmla="*/ 1839006 w 1919764"/>
                <a:gd name="connsiteY48" fmla="*/ 565429 h 1438326"/>
                <a:gd name="connsiteX49" fmla="*/ 1768483 w 1919764"/>
                <a:gd name="connsiteY49" fmla="*/ 1213188 h 1438326"/>
                <a:gd name="connsiteX50" fmla="*/ 1091152 w 1919764"/>
                <a:gd name="connsiteY50" fmla="*/ 1338460 h 1438326"/>
                <a:gd name="connsiteX51" fmla="*/ 862751 w 1919764"/>
                <a:gd name="connsiteY51" fmla="*/ 813017 h 1438326"/>
                <a:gd name="connsiteX52" fmla="*/ 915672 w 1919764"/>
                <a:gd name="connsiteY52" fmla="*/ 748889 h 1438326"/>
                <a:gd name="connsiteX53" fmla="*/ 349651 w 1919764"/>
                <a:gd name="connsiteY53" fmla="*/ 443156 h 1438326"/>
                <a:gd name="connsiteX54" fmla="*/ 315720 w 1919764"/>
                <a:gd name="connsiteY54" fmla="*/ 494813 h 1438326"/>
                <a:gd name="connsiteX55" fmla="*/ 85076 w 1919764"/>
                <a:gd name="connsiteY55" fmla="*/ 675101 h 1438326"/>
                <a:gd name="connsiteX56" fmla="*/ 67036 w 1919764"/>
                <a:gd name="connsiteY56" fmla="*/ 487080 h 1438326"/>
                <a:gd name="connsiteX57" fmla="*/ 9718 w 1919764"/>
                <a:gd name="connsiteY57" fmla="*/ 269109 h 1438326"/>
                <a:gd name="connsiteX58" fmla="*/ 68531 w 1919764"/>
                <a:gd name="connsiteY58" fmla="*/ 179502 h 1438326"/>
                <a:gd name="connsiteX0" fmla="*/ 1367983 w 1919764"/>
                <a:gd name="connsiteY0" fmla="*/ 841682 h 1438326"/>
                <a:gd name="connsiteX1" fmla="*/ 1386577 w 1919764"/>
                <a:gd name="connsiteY1" fmla="*/ 829340 h 1438326"/>
                <a:gd name="connsiteX2" fmla="*/ 1424032 w 1919764"/>
                <a:gd name="connsiteY2" fmla="*/ 840182 h 1438326"/>
                <a:gd name="connsiteX3" fmla="*/ 1441502 w 1919764"/>
                <a:gd name="connsiteY3" fmla="*/ 899651 h 1438326"/>
                <a:gd name="connsiteX4" fmla="*/ 1439212 w 1919764"/>
                <a:gd name="connsiteY4" fmla="*/ 907008 h 1438326"/>
                <a:gd name="connsiteX5" fmla="*/ 1367983 w 1919764"/>
                <a:gd name="connsiteY5" fmla="*/ 841682 h 1438326"/>
                <a:gd name="connsiteX6" fmla="*/ 1196645 w 1919764"/>
                <a:gd name="connsiteY6" fmla="*/ 761205 h 1438326"/>
                <a:gd name="connsiteX7" fmla="*/ 1260668 w 1919764"/>
                <a:gd name="connsiteY7" fmla="*/ 819920 h 1438326"/>
                <a:gd name="connsiteX8" fmla="*/ 1260002 w 1919764"/>
                <a:gd name="connsiteY8" fmla="*/ 820088 h 1438326"/>
                <a:gd name="connsiteX9" fmla="*/ 1210222 w 1919764"/>
                <a:gd name="connsiteY9" fmla="*/ 805798 h 1438326"/>
                <a:gd name="connsiteX10" fmla="*/ 1209867 w 1919764"/>
                <a:gd name="connsiteY10" fmla="*/ 806220 h 1438326"/>
                <a:gd name="connsiteX11" fmla="*/ 1196645 w 1919764"/>
                <a:gd name="connsiteY11" fmla="*/ 761205 h 1438326"/>
                <a:gd name="connsiteX12" fmla="*/ 1116557 w 1919764"/>
                <a:gd name="connsiteY12" fmla="*/ 687756 h 1438326"/>
                <a:gd name="connsiteX13" fmla="*/ 1135003 w 1919764"/>
                <a:gd name="connsiteY13" fmla="*/ 704673 h 1438326"/>
                <a:gd name="connsiteX14" fmla="*/ 1118710 w 1919764"/>
                <a:gd name="connsiteY14" fmla="*/ 738631 h 1438326"/>
                <a:gd name="connsiteX15" fmla="*/ 1158971 w 1919764"/>
                <a:gd name="connsiteY15" fmla="*/ 866528 h 1438326"/>
                <a:gd name="connsiteX16" fmla="*/ 1269457 w 1919764"/>
                <a:gd name="connsiteY16" fmla="*/ 898997 h 1438326"/>
                <a:gd name="connsiteX17" fmla="*/ 1324240 w 1919764"/>
                <a:gd name="connsiteY17" fmla="*/ 878221 h 1438326"/>
                <a:gd name="connsiteX18" fmla="*/ 1397446 w 1919764"/>
                <a:gd name="connsiteY18" fmla="*/ 945359 h 1438326"/>
                <a:gd name="connsiteX19" fmla="*/ 1336272 w 1919764"/>
                <a:gd name="connsiteY19" fmla="*/ 929168 h 1438326"/>
                <a:gd name="connsiteX20" fmla="*/ 1275171 w 1919764"/>
                <a:gd name="connsiteY20" fmla="*/ 989770 h 1438326"/>
                <a:gd name="connsiteX21" fmla="*/ 1420805 w 1919764"/>
                <a:gd name="connsiteY21" fmla="*/ 1028201 h 1438326"/>
                <a:gd name="connsiteX22" fmla="*/ 1464862 w 1919764"/>
                <a:gd name="connsiteY22" fmla="*/ 1007185 h 1438326"/>
                <a:gd name="connsiteX23" fmla="*/ 1483430 w 1919764"/>
                <a:gd name="connsiteY23" fmla="*/ 1024214 h 1438326"/>
                <a:gd name="connsiteX24" fmla="*/ 1521615 w 1919764"/>
                <a:gd name="connsiteY24" fmla="*/ 982579 h 1438326"/>
                <a:gd name="connsiteX25" fmla="*/ 1504433 w 1919764"/>
                <a:gd name="connsiteY25" fmla="*/ 966820 h 1438326"/>
                <a:gd name="connsiteX26" fmla="*/ 1525206 w 1919764"/>
                <a:gd name="connsiteY26" fmla="*/ 919634 h 1438326"/>
                <a:gd name="connsiteX27" fmla="*/ 1483064 w 1919764"/>
                <a:gd name="connsiteY27" fmla="*/ 777667 h 1438326"/>
                <a:gd name="connsiteX28" fmla="*/ 1483295 w 1919764"/>
                <a:gd name="connsiteY28" fmla="*/ 777397 h 1438326"/>
                <a:gd name="connsiteX29" fmla="*/ 1481663 w 1919764"/>
                <a:gd name="connsiteY29" fmla="*/ 776198 h 1438326"/>
                <a:gd name="connsiteX30" fmla="*/ 1481109 w 1919764"/>
                <a:gd name="connsiteY30" fmla="*/ 775615 h 1438326"/>
                <a:gd name="connsiteX31" fmla="*/ 1481013 w 1919764"/>
                <a:gd name="connsiteY31" fmla="*/ 775719 h 1438326"/>
                <a:gd name="connsiteX32" fmla="*/ 1373671 w 1919764"/>
                <a:gd name="connsiteY32" fmla="*/ 748158 h 1438326"/>
                <a:gd name="connsiteX33" fmla="*/ 1308073 w 1919764"/>
                <a:gd name="connsiteY33" fmla="*/ 786741 h 1438326"/>
                <a:gd name="connsiteX34" fmla="*/ 1232314 w 1919764"/>
                <a:gd name="connsiteY34" fmla="*/ 717263 h 1438326"/>
                <a:gd name="connsiteX35" fmla="*/ 1236738 w 1919764"/>
                <a:gd name="connsiteY35" fmla="*/ 715352 h 1438326"/>
                <a:gd name="connsiteX36" fmla="*/ 1291914 w 1919764"/>
                <a:gd name="connsiteY36" fmla="*/ 729914 h 1438326"/>
                <a:gd name="connsiteX37" fmla="*/ 1346919 w 1919764"/>
                <a:gd name="connsiteY37" fmla="*/ 675359 h 1438326"/>
                <a:gd name="connsiteX38" fmla="*/ 1215815 w 1919764"/>
                <a:gd name="connsiteY38" fmla="*/ 640762 h 1438326"/>
                <a:gd name="connsiteX39" fmla="*/ 1172385 w 1919764"/>
                <a:gd name="connsiteY39" fmla="*/ 662303 h 1438326"/>
                <a:gd name="connsiteX40" fmla="*/ 1154741 w 1919764"/>
                <a:gd name="connsiteY40" fmla="*/ 646122 h 1438326"/>
                <a:gd name="connsiteX41" fmla="*/ 1116557 w 1919764"/>
                <a:gd name="connsiteY41" fmla="*/ 687756 h 1438326"/>
                <a:gd name="connsiteX42" fmla="*/ 68531 w 1919764"/>
                <a:gd name="connsiteY42" fmla="*/ 179502 h 1438326"/>
                <a:gd name="connsiteX43" fmla="*/ 215077 w 1919764"/>
                <a:gd name="connsiteY43" fmla="*/ 136928 h 1438326"/>
                <a:gd name="connsiteX44" fmla="*/ 479357 w 1919764"/>
                <a:gd name="connsiteY44" fmla="*/ 126914 h 1438326"/>
                <a:gd name="connsiteX45" fmla="*/ 548992 w 1919764"/>
                <a:gd name="connsiteY45" fmla="*/ 206183 h 1438326"/>
                <a:gd name="connsiteX46" fmla="*/ 1171956 w 1919764"/>
                <a:gd name="connsiteY46" fmla="*/ 361394 h 1438326"/>
                <a:gd name="connsiteX47" fmla="*/ 1839006 w 1919764"/>
                <a:gd name="connsiteY47" fmla="*/ 565429 h 1438326"/>
                <a:gd name="connsiteX48" fmla="*/ 1768483 w 1919764"/>
                <a:gd name="connsiteY48" fmla="*/ 1213188 h 1438326"/>
                <a:gd name="connsiteX49" fmla="*/ 1091152 w 1919764"/>
                <a:gd name="connsiteY49" fmla="*/ 1338460 h 1438326"/>
                <a:gd name="connsiteX50" fmla="*/ 862751 w 1919764"/>
                <a:gd name="connsiteY50" fmla="*/ 813017 h 1438326"/>
                <a:gd name="connsiteX51" fmla="*/ 915672 w 1919764"/>
                <a:gd name="connsiteY51" fmla="*/ 748889 h 1438326"/>
                <a:gd name="connsiteX52" fmla="*/ 349651 w 1919764"/>
                <a:gd name="connsiteY52" fmla="*/ 443156 h 1438326"/>
                <a:gd name="connsiteX53" fmla="*/ 315720 w 1919764"/>
                <a:gd name="connsiteY53" fmla="*/ 494813 h 1438326"/>
                <a:gd name="connsiteX54" fmla="*/ 85076 w 1919764"/>
                <a:gd name="connsiteY54" fmla="*/ 675101 h 1438326"/>
                <a:gd name="connsiteX55" fmla="*/ 67036 w 1919764"/>
                <a:gd name="connsiteY55" fmla="*/ 487080 h 1438326"/>
                <a:gd name="connsiteX56" fmla="*/ 9718 w 1919764"/>
                <a:gd name="connsiteY56" fmla="*/ 269109 h 1438326"/>
                <a:gd name="connsiteX57" fmla="*/ 68531 w 1919764"/>
                <a:gd name="connsiteY57" fmla="*/ 179502 h 1438326"/>
                <a:gd name="connsiteX0" fmla="*/ 1367983 w 1919764"/>
                <a:gd name="connsiteY0" fmla="*/ 841682 h 1438326"/>
                <a:gd name="connsiteX1" fmla="*/ 1386577 w 1919764"/>
                <a:gd name="connsiteY1" fmla="*/ 829340 h 1438326"/>
                <a:gd name="connsiteX2" fmla="*/ 1424032 w 1919764"/>
                <a:gd name="connsiteY2" fmla="*/ 840182 h 1438326"/>
                <a:gd name="connsiteX3" fmla="*/ 1441502 w 1919764"/>
                <a:gd name="connsiteY3" fmla="*/ 899651 h 1438326"/>
                <a:gd name="connsiteX4" fmla="*/ 1439212 w 1919764"/>
                <a:gd name="connsiteY4" fmla="*/ 907008 h 1438326"/>
                <a:gd name="connsiteX5" fmla="*/ 1367983 w 1919764"/>
                <a:gd name="connsiteY5" fmla="*/ 841682 h 1438326"/>
                <a:gd name="connsiteX6" fmla="*/ 1196645 w 1919764"/>
                <a:gd name="connsiteY6" fmla="*/ 761205 h 1438326"/>
                <a:gd name="connsiteX7" fmla="*/ 1260668 w 1919764"/>
                <a:gd name="connsiteY7" fmla="*/ 819920 h 1438326"/>
                <a:gd name="connsiteX8" fmla="*/ 1260002 w 1919764"/>
                <a:gd name="connsiteY8" fmla="*/ 820088 h 1438326"/>
                <a:gd name="connsiteX9" fmla="*/ 1210222 w 1919764"/>
                <a:gd name="connsiteY9" fmla="*/ 805798 h 1438326"/>
                <a:gd name="connsiteX10" fmla="*/ 1209867 w 1919764"/>
                <a:gd name="connsiteY10" fmla="*/ 806220 h 1438326"/>
                <a:gd name="connsiteX11" fmla="*/ 1196645 w 1919764"/>
                <a:gd name="connsiteY11" fmla="*/ 761205 h 1438326"/>
                <a:gd name="connsiteX12" fmla="*/ 1116557 w 1919764"/>
                <a:gd name="connsiteY12" fmla="*/ 687756 h 1438326"/>
                <a:gd name="connsiteX13" fmla="*/ 1135003 w 1919764"/>
                <a:gd name="connsiteY13" fmla="*/ 704673 h 1438326"/>
                <a:gd name="connsiteX14" fmla="*/ 1118710 w 1919764"/>
                <a:gd name="connsiteY14" fmla="*/ 738631 h 1438326"/>
                <a:gd name="connsiteX15" fmla="*/ 1158971 w 1919764"/>
                <a:gd name="connsiteY15" fmla="*/ 866528 h 1438326"/>
                <a:gd name="connsiteX16" fmla="*/ 1269457 w 1919764"/>
                <a:gd name="connsiteY16" fmla="*/ 898997 h 1438326"/>
                <a:gd name="connsiteX17" fmla="*/ 1324240 w 1919764"/>
                <a:gd name="connsiteY17" fmla="*/ 878221 h 1438326"/>
                <a:gd name="connsiteX18" fmla="*/ 1397446 w 1919764"/>
                <a:gd name="connsiteY18" fmla="*/ 945359 h 1438326"/>
                <a:gd name="connsiteX19" fmla="*/ 1336272 w 1919764"/>
                <a:gd name="connsiteY19" fmla="*/ 929168 h 1438326"/>
                <a:gd name="connsiteX20" fmla="*/ 1275171 w 1919764"/>
                <a:gd name="connsiteY20" fmla="*/ 989770 h 1438326"/>
                <a:gd name="connsiteX21" fmla="*/ 1420805 w 1919764"/>
                <a:gd name="connsiteY21" fmla="*/ 1028201 h 1438326"/>
                <a:gd name="connsiteX22" fmla="*/ 1464862 w 1919764"/>
                <a:gd name="connsiteY22" fmla="*/ 1007185 h 1438326"/>
                <a:gd name="connsiteX23" fmla="*/ 1483430 w 1919764"/>
                <a:gd name="connsiteY23" fmla="*/ 1024214 h 1438326"/>
                <a:gd name="connsiteX24" fmla="*/ 1521615 w 1919764"/>
                <a:gd name="connsiteY24" fmla="*/ 982579 h 1438326"/>
                <a:gd name="connsiteX25" fmla="*/ 1504433 w 1919764"/>
                <a:gd name="connsiteY25" fmla="*/ 966820 h 1438326"/>
                <a:gd name="connsiteX26" fmla="*/ 1525206 w 1919764"/>
                <a:gd name="connsiteY26" fmla="*/ 919634 h 1438326"/>
                <a:gd name="connsiteX27" fmla="*/ 1483064 w 1919764"/>
                <a:gd name="connsiteY27" fmla="*/ 777667 h 1438326"/>
                <a:gd name="connsiteX28" fmla="*/ 1483295 w 1919764"/>
                <a:gd name="connsiteY28" fmla="*/ 777397 h 1438326"/>
                <a:gd name="connsiteX29" fmla="*/ 1481663 w 1919764"/>
                <a:gd name="connsiteY29" fmla="*/ 776198 h 1438326"/>
                <a:gd name="connsiteX30" fmla="*/ 1481109 w 1919764"/>
                <a:gd name="connsiteY30" fmla="*/ 775615 h 1438326"/>
                <a:gd name="connsiteX31" fmla="*/ 1481013 w 1919764"/>
                <a:gd name="connsiteY31" fmla="*/ 775719 h 1438326"/>
                <a:gd name="connsiteX32" fmla="*/ 1373671 w 1919764"/>
                <a:gd name="connsiteY32" fmla="*/ 748158 h 1438326"/>
                <a:gd name="connsiteX33" fmla="*/ 1308073 w 1919764"/>
                <a:gd name="connsiteY33" fmla="*/ 786741 h 1438326"/>
                <a:gd name="connsiteX34" fmla="*/ 1232314 w 1919764"/>
                <a:gd name="connsiteY34" fmla="*/ 717263 h 1438326"/>
                <a:gd name="connsiteX35" fmla="*/ 1236738 w 1919764"/>
                <a:gd name="connsiteY35" fmla="*/ 715352 h 1438326"/>
                <a:gd name="connsiteX36" fmla="*/ 1291914 w 1919764"/>
                <a:gd name="connsiteY36" fmla="*/ 729914 h 1438326"/>
                <a:gd name="connsiteX37" fmla="*/ 1346919 w 1919764"/>
                <a:gd name="connsiteY37" fmla="*/ 675359 h 1438326"/>
                <a:gd name="connsiteX38" fmla="*/ 1215815 w 1919764"/>
                <a:gd name="connsiteY38" fmla="*/ 640762 h 1438326"/>
                <a:gd name="connsiteX39" fmla="*/ 1172385 w 1919764"/>
                <a:gd name="connsiteY39" fmla="*/ 662303 h 1438326"/>
                <a:gd name="connsiteX40" fmla="*/ 1154741 w 1919764"/>
                <a:gd name="connsiteY40" fmla="*/ 646122 h 1438326"/>
                <a:gd name="connsiteX41" fmla="*/ 1116557 w 1919764"/>
                <a:gd name="connsiteY41" fmla="*/ 687756 h 1438326"/>
                <a:gd name="connsiteX42" fmla="*/ 68531 w 1919764"/>
                <a:gd name="connsiteY42" fmla="*/ 179502 h 1438326"/>
                <a:gd name="connsiteX43" fmla="*/ 215077 w 1919764"/>
                <a:gd name="connsiteY43" fmla="*/ 136928 h 1438326"/>
                <a:gd name="connsiteX44" fmla="*/ 479357 w 1919764"/>
                <a:gd name="connsiteY44" fmla="*/ 126914 h 1438326"/>
                <a:gd name="connsiteX45" fmla="*/ 548992 w 1919764"/>
                <a:gd name="connsiteY45" fmla="*/ 206183 h 1438326"/>
                <a:gd name="connsiteX46" fmla="*/ 1171956 w 1919764"/>
                <a:gd name="connsiteY46" fmla="*/ 361394 h 1438326"/>
                <a:gd name="connsiteX47" fmla="*/ 1839006 w 1919764"/>
                <a:gd name="connsiteY47" fmla="*/ 565429 h 1438326"/>
                <a:gd name="connsiteX48" fmla="*/ 1768483 w 1919764"/>
                <a:gd name="connsiteY48" fmla="*/ 1213188 h 1438326"/>
                <a:gd name="connsiteX49" fmla="*/ 1091152 w 1919764"/>
                <a:gd name="connsiteY49" fmla="*/ 1338460 h 1438326"/>
                <a:gd name="connsiteX50" fmla="*/ 862751 w 1919764"/>
                <a:gd name="connsiteY50" fmla="*/ 813017 h 1438326"/>
                <a:gd name="connsiteX51" fmla="*/ 915672 w 1919764"/>
                <a:gd name="connsiteY51" fmla="*/ 748889 h 1438326"/>
                <a:gd name="connsiteX52" fmla="*/ 315720 w 1919764"/>
                <a:gd name="connsiteY52" fmla="*/ 494813 h 1438326"/>
                <a:gd name="connsiteX53" fmla="*/ 85076 w 1919764"/>
                <a:gd name="connsiteY53" fmla="*/ 675101 h 1438326"/>
                <a:gd name="connsiteX54" fmla="*/ 67036 w 1919764"/>
                <a:gd name="connsiteY54" fmla="*/ 487080 h 1438326"/>
                <a:gd name="connsiteX55" fmla="*/ 9718 w 1919764"/>
                <a:gd name="connsiteY55" fmla="*/ 269109 h 1438326"/>
                <a:gd name="connsiteX56" fmla="*/ 68531 w 1919764"/>
                <a:gd name="connsiteY56" fmla="*/ 179502 h 1438326"/>
                <a:gd name="connsiteX0" fmla="*/ 1367983 w 1919764"/>
                <a:gd name="connsiteY0" fmla="*/ 841682 h 1438326"/>
                <a:gd name="connsiteX1" fmla="*/ 1386577 w 1919764"/>
                <a:gd name="connsiteY1" fmla="*/ 829340 h 1438326"/>
                <a:gd name="connsiteX2" fmla="*/ 1424032 w 1919764"/>
                <a:gd name="connsiteY2" fmla="*/ 840182 h 1438326"/>
                <a:gd name="connsiteX3" fmla="*/ 1441502 w 1919764"/>
                <a:gd name="connsiteY3" fmla="*/ 899651 h 1438326"/>
                <a:gd name="connsiteX4" fmla="*/ 1439212 w 1919764"/>
                <a:gd name="connsiteY4" fmla="*/ 907008 h 1438326"/>
                <a:gd name="connsiteX5" fmla="*/ 1367983 w 1919764"/>
                <a:gd name="connsiteY5" fmla="*/ 841682 h 1438326"/>
                <a:gd name="connsiteX6" fmla="*/ 1196645 w 1919764"/>
                <a:gd name="connsiteY6" fmla="*/ 761205 h 1438326"/>
                <a:gd name="connsiteX7" fmla="*/ 1260668 w 1919764"/>
                <a:gd name="connsiteY7" fmla="*/ 819920 h 1438326"/>
                <a:gd name="connsiteX8" fmla="*/ 1260002 w 1919764"/>
                <a:gd name="connsiteY8" fmla="*/ 820088 h 1438326"/>
                <a:gd name="connsiteX9" fmla="*/ 1210222 w 1919764"/>
                <a:gd name="connsiteY9" fmla="*/ 805798 h 1438326"/>
                <a:gd name="connsiteX10" fmla="*/ 1209867 w 1919764"/>
                <a:gd name="connsiteY10" fmla="*/ 806220 h 1438326"/>
                <a:gd name="connsiteX11" fmla="*/ 1196645 w 1919764"/>
                <a:gd name="connsiteY11" fmla="*/ 761205 h 1438326"/>
                <a:gd name="connsiteX12" fmla="*/ 1116557 w 1919764"/>
                <a:gd name="connsiteY12" fmla="*/ 687756 h 1438326"/>
                <a:gd name="connsiteX13" fmla="*/ 1135003 w 1919764"/>
                <a:gd name="connsiteY13" fmla="*/ 704673 h 1438326"/>
                <a:gd name="connsiteX14" fmla="*/ 1118710 w 1919764"/>
                <a:gd name="connsiteY14" fmla="*/ 738631 h 1438326"/>
                <a:gd name="connsiteX15" fmla="*/ 1158971 w 1919764"/>
                <a:gd name="connsiteY15" fmla="*/ 866528 h 1438326"/>
                <a:gd name="connsiteX16" fmla="*/ 1269457 w 1919764"/>
                <a:gd name="connsiteY16" fmla="*/ 898997 h 1438326"/>
                <a:gd name="connsiteX17" fmla="*/ 1324240 w 1919764"/>
                <a:gd name="connsiteY17" fmla="*/ 878221 h 1438326"/>
                <a:gd name="connsiteX18" fmla="*/ 1397446 w 1919764"/>
                <a:gd name="connsiteY18" fmla="*/ 945359 h 1438326"/>
                <a:gd name="connsiteX19" fmla="*/ 1336272 w 1919764"/>
                <a:gd name="connsiteY19" fmla="*/ 929168 h 1438326"/>
                <a:gd name="connsiteX20" fmla="*/ 1275171 w 1919764"/>
                <a:gd name="connsiteY20" fmla="*/ 989770 h 1438326"/>
                <a:gd name="connsiteX21" fmla="*/ 1420805 w 1919764"/>
                <a:gd name="connsiteY21" fmla="*/ 1028201 h 1438326"/>
                <a:gd name="connsiteX22" fmla="*/ 1464862 w 1919764"/>
                <a:gd name="connsiteY22" fmla="*/ 1007185 h 1438326"/>
                <a:gd name="connsiteX23" fmla="*/ 1483430 w 1919764"/>
                <a:gd name="connsiteY23" fmla="*/ 1024214 h 1438326"/>
                <a:gd name="connsiteX24" fmla="*/ 1521615 w 1919764"/>
                <a:gd name="connsiteY24" fmla="*/ 982579 h 1438326"/>
                <a:gd name="connsiteX25" fmla="*/ 1504433 w 1919764"/>
                <a:gd name="connsiteY25" fmla="*/ 966820 h 1438326"/>
                <a:gd name="connsiteX26" fmla="*/ 1525206 w 1919764"/>
                <a:gd name="connsiteY26" fmla="*/ 919634 h 1438326"/>
                <a:gd name="connsiteX27" fmla="*/ 1483064 w 1919764"/>
                <a:gd name="connsiteY27" fmla="*/ 777667 h 1438326"/>
                <a:gd name="connsiteX28" fmla="*/ 1483295 w 1919764"/>
                <a:gd name="connsiteY28" fmla="*/ 777397 h 1438326"/>
                <a:gd name="connsiteX29" fmla="*/ 1481663 w 1919764"/>
                <a:gd name="connsiteY29" fmla="*/ 776198 h 1438326"/>
                <a:gd name="connsiteX30" fmla="*/ 1481109 w 1919764"/>
                <a:gd name="connsiteY30" fmla="*/ 775615 h 1438326"/>
                <a:gd name="connsiteX31" fmla="*/ 1481013 w 1919764"/>
                <a:gd name="connsiteY31" fmla="*/ 775719 h 1438326"/>
                <a:gd name="connsiteX32" fmla="*/ 1373671 w 1919764"/>
                <a:gd name="connsiteY32" fmla="*/ 748158 h 1438326"/>
                <a:gd name="connsiteX33" fmla="*/ 1308073 w 1919764"/>
                <a:gd name="connsiteY33" fmla="*/ 786741 h 1438326"/>
                <a:gd name="connsiteX34" fmla="*/ 1232314 w 1919764"/>
                <a:gd name="connsiteY34" fmla="*/ 717263 h 1438326"/>
                <a:gd name="connsiteX35" fmla="*/ 1236738 w 1919764"/>
                <a:gd name="connsiteY35" fmla="*/ 715352 h 1438326"/>
                <a:gd name="connsiteX36" fmla="*/ 1291914 w 1919764"/>
                <a:gd name="connsiteY36" fmla="*/ 729914 h 1438326"/>
                <a:gd name="connsiteX37" fmla="*/ 1346919 w 1919764"/>
                <a:gd name="connsiteY37" fmla="*/ 675359 h 1438326"/>
                <a:gd name="connsiteX38" fmla="*/ 1215815 w 1919764"/>
                <a:gd name="connsiteY38" fmla="*/ 640762 h 1438326"/>
                <a:gd name="connsiteX39" fmla="*/ 1172385 w 1919764"/>
                <a:gd name="connsiteY39" fmla="*/ 662303 h 1438326"/>
                <a:gd name="connsiteX40" fmla="*/ 1154741 w 1919764"/>
                <a:gd name="connsiteY40" fmla="*/ 646122 h 1438326"/>
                <a:gd name="connsiteX41" fmla="*/ 1116557 w 1919764"/>
                <a:gd name="connsiteY41" fmla="*/ 687756 h 1438326"/>
                <a:gd name="connsiteX42" fmla="*/ 68531 w 1919764"/>
                <a:gd name="connsiteY42" fmla="*/ 179502 h 1438326"/>
                <a:gd name="connsiteX43" fmla="*/ 215077 w 1919764"/>
                <a:gd name="connsiteY43" fmla="*/ 136928 h 1438326"/>
                <a:gd name="connsiteX44" fmla="*/ 479357 w 1919764"/>
                <a:gd name="connsiteY44" fmla="*/ 126914 h 1438326"/>
                <a:gd name="connsiteX45" fmla="*/ 548992 w 1919764"/>
                <a:gd name="connsiteY45" fmla="*/ 206183 h 1438326"/>
                <a:gd name="connsiteX46" fmla="*/ 1171956 w 1919764"/>
                <a:gd name="connsiteY46" fmla="*/ 361394 h 1438326"/>
                <a:gd name="connsiteX47" fmla="*/ 1839006 w 1919764"/>
                <a:gd name="connsiteY47" fmla="*/ 565429 h 1438326"/>
                <a:gd name="connsiteX48" fmla="*/ 1768483 w 1919764"/>
                <a:gd name="connsiteY48" fmla="*/ 1213188 h 1438326"/>
                <a:gd name="connsiteX49" fmla="*/ 1091152 w 1919764"/>
                <a:gd name="connsiteY49" fmla="*/ 1338460 h 1438326"/>
                <a:gd name="connsiteX50" fmla="*/ 862751 w 1919764"/>
                <a:gd name="connsiteY50" fmla="*/ 813017 h 1438326"/>
                <a:gd name="connsiteX51" fmla="*/ 315720 w 1919764"/>
                <a:gd name="connsiteY51" fmla="*/ 494813 h 1438326"/>
                <a:gd name="connsiteX52" fmla="*/ 85076 w 1919764"/>
                <a:gd name="connsiteY52" fmla="*/ 675101 h 1438326"/>
                <a:gd name="connsiteX53" fmla="*/ 67036 w 1919764"/>
                <a:gd name="connsiteY53" fmla="*/ 487080 h 1438326"/>
                <a:gd name="connsiteX54" fmla="*/ 9718 w 1919764"/>
                <a:gd name="connsiteY54" fmla="*/ 269109 h 1438326"/>
                <a:gd name="connsiteX55" fmla="*/ 68531 w 1919764"/>
                <a:gd name="connsiteY55" fmla="*/ 179502 h 1438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919764" h="1438326">
                  <a:moveTo>
                    <a:pt x="1367983" y="841682"/>
                  </a:moveTo>
                  <a:cubicBezTo>
                    <a:pt x="1373045" y="836867"/>
                    <a:pt x="1378796" y="832569"/>
                    <a:pt x="1386577" y="829340"/>
                  </a:cubicBezTo>
                  <a:cubicBezTo>
                    <a:pt x="1404615" y="826005"/>
                    <a:pt x="1412134" y="829039"/>
                    <a:pt x="1424032" y="840182"/>
                  </a:cubicBezTo>
                  <a:cubicBezTo>
                    <a:pt x="1439991" y="855457"/>
                    <a:pt x="1446650" y="878089"/>
                    <a:pt x="1441502" y="899651"/>
                  </a:cubicBezTo>
                  <a:cubicBezTo>
                    <a:pt x="1440899" y="902171"/>
                    <a:pt x="1440148" y="904633"/>
                    <a:pt x="1439212" y="907008"/>
                  </a:cubicBezTo>
                  <a:lnTo>
                    <a:pt x="1367983" y="841682"/>
                  </a:lnTo>
                  <a:close/>
                  <a:moveTo>
                    <a:pt x="1196645" y="761205"/>
                  </a:moveTo>
                  <a:lnTo>
                    <a:pt x="1260668" y="819920"/>
                  </a:lnTo>
                  <a:lnTo>
                    <a:pt x="1260002" y="820088"/>
                  </a:lnTo>
                  <a:cubicBezTo>
                    <a:pt x="1240214" y="825139"/>
                    <a:pt x="1223252" y="818720"/>
                    <a:pt x="1210222" y="805798"/>
                  </a:cubicBezTo>
                  <a:lnTo>
                    <a:pt x="1209867" y="806220"/>
                  </a:lnTo>
                  <a:cubicBezTo>
                    <a:pt x="1198694" y="794085"/>
                    <a:pt x="1193805" y="777501"/>
                    <a:pt x="1196645" y="761205"/>
                  </a:cubicBezTo>
                  <a:close/>
                  <a:moveTo>
                    <a:pt x="1116557" y="687756"/>
                  </a:moveTo>
                  <a:lnTo>
                    <a:pt x="1135003" y="704673"/>
                  </a:lnTo>
                  <a:cubicBezTo>
                    <a:pt x="1129150" y="715146"/>
                    <a:pt x="1121573" y="726639"/>
                    <a:pt x="1118710" y="738631"/>
                  </a:cubicBezTo>
                  <a:cubicBezTo>
                    <a:pt x="1106934" y="786730"/>
                    <a:pt x="1115435" y="826448"/>
                    <a:pt x="1158971" y="866528"/>
                  </a:cubicBezTo>
                  <a:cubicBezTo>
                    <a:pt x="1189498" y="892454"/>
                    <a:pt x="1229570" y="904230"/>
                    <a:pt x="1269457" y="898997"/>
                  </a:cubicBezTo>
                  <a:cubicBezTo>
                    <a:pt x="1289403" y="896380"/>
                    <a:pt x="1307830" y="889106"/>
                    <a:pt x="1324240" y="878221"/>
                  </a:cubicBezTo>
                  <a:lnTo>
                    <a:pt x="1397446" y="945359"/>
                  </a:lnTo>
                  <a:cubicBezTo>
                    <a:pt x="1375630" y="951450"/>
                    <a:pt x="1352226" y="945254"/>
                    <a:pt x="1336272" y="929168"/>
                  </a:cubicBezTo>
                  <a:lnTo>
                    <a:pt x="1275171" y="989770"/>
                  </a:lnTo>
                  <a:cubicBezTo>
                    <a:pt x="1313146" y="1028056"/>
                    <a:pt x="1368883" y="1042765"/>
                    <a:pt x="1420805" y="1028201"/>
                  </a:cubicBezTo>
                  <a:cubicBezTo>
                    <a:pt x="1436846" y="1023702"/>
                    <a:pt x="1451744" y="1016626"/>
                    <a:pt x="1464862" y="1007185"/>
                  </a:cubicBezTo>
                  <a:lnTo>
                    <a:pt x="1483430" y="1024214"/>
                  </a:lnTo>
                  <a:lnTo>
                    <a:pt x="1521615" y="982579"/>
                  </a:lnTo>
                  <a:lnTo>
                    <a:pt x="1504433" y="966820"/>
                  </a:lnTo>
                  <a:cubicBezTo>
                    <a:pt x="1514096" y="952743"/>
                    <a:pt x="1521115" y="936771"/>
                    <a:pt x="1525206" y="919634"/>
                  </a:cubicBezTo>
                  <a:cubicBezTo>
                    <a:pt x="1537509" y="868103"/>
                    <a:pt x="1521434" y="813994"/>
                    <a:pt x="1483064" y="777667"/>
                  </a:cubicBezTo>
                  <a:lnTo>
                    <a:pt x="1483295" y="777397"/>
                  </a:lnTo>
                  <a:cubicBezTo>
                    <a:pt x="1482781" y="776961"/>
                    <a:pt x="1482263" y="776529"/>
                    <a:pt x="1481663" y="776198"/>
                  </a:cubicBezTo>
                  <a:lnTo>
                    <a:pt x="1481109" y="775615"/>
                  </a:lnTo>
                  <a:cubicBezTo>
                    <a:pt x="1481077" y="775650"/>
                    <a:pt x="1481045" y="775684"/>
                    <a:pt x="1481013" y="775719"/>
                  </a:cubicBezTo>
                  <a:cubicBezTo>
                    <a:pt x="1450904" y="751367"/>
                    <a:pt x="1410349" y="738117"/>
                    <a:pt x="1373671" y="748158"/>
                  </a:cubicBezTo>
                  <a:cubicBezTo>
                    <a:pt x="1349683" y="754727"/>
                    <a:pt x="1329203" y="766542"/>
                    <a:pt x="1308073" y="786741"/>
                  </a:cubicBezTo>
                  <a:lnTo>
                    <a:pt x="1232314" y="717263"/>
                  </a:lnTo>
                  <a:lnTo>
                    <a:pt x="1236738" y="715352"/>
                  </a:lnTo>
                  <a:cubicBezTo>
                    <a:pt x="1256409" y="709835"/>
                    <a:pt x="1277526" y="715408"/>
                    <a:pt x="1291914" y="729914"/>
                  </a:cubicBezTo>
                  <a:lnTo>
                    <a:pt x="1346919" y="675359"/>
                  </a:lnTo>
                  <a:cubicBezTo>
                    <a:pt x="1312732" y="640891"/>
                    <a:pt x="1262557" y="627651"/>
                    <a:pt x="1215815" y="640762"/>
                  </a:cubicBezTo>
                  <a:cubicBezTo>
                    <a:pt x="1199852" y="645240"/>
                    <a:pt x="1185145" y="652551"/>
                    <a:pt x="1172385" y="662303"/>
                  </a:cubicBezTo>
                  <a:lnTo>
                    <a:pt x="1154741" y="646122"/>
                  </a:lnTo>
                  <a:lnTo>
                    <a:pt x="1116557" y="687756"/>
                  </a:lnTo>
                  <a:close/>
                  <a:moveTo>
                    <a:pt x="68531" y="179502"/>
                  </a:moveTo>
                  <a:cubicBezTo>
                    <a:pt x="120520" y="123785"/>
                    <a:pt x="156372" y="154702"/>
                    <a:pt x="215077" y="136928"/>
                  </a:cubicBezTo>
                  <a:cubicBezTo>
                    <a:pt x="293349" y="113229"/>
                    <a:pt x="421774" y="-152565"/>
                    <a:pt x="479357" y="126914"/>
                  </a:cubicBezTo>
                  <a:cubicBezTo>
                    <a:pt x="542057" y="197759"/>
                    <a:pt x="497492" y="166309"/>
                    <a:pt x="548992" y="206183"/>
                  </a:cubicBezTo>
                  <a:lnTo>
                    <a:pt x="1171956" y="361394"/>
                  </a:lnTo>
                  <a:cubicBezTo>
                    <a:pt x="1423376" y="350921"/>
                    <a:pt x="1739585" y="423464"/>
                    <a:pt x="1839006" y="565429"/>
                  </a:cubicBezTo>
                  <a:cubicBezTo>
                    <a:pt x="1938427" y="707395"/>
                    <a:pt x="1977646" y="981555"/>
                    <a:pt x="1768483" y="1213188"/>
                  </a:cubicBezTo>
                  <a:cubicBezTo>
                    <a:pt x="1551785" y="1475245"/>
                    <a:pt x="1283263" y="1496812"/>
                    <a:pt x="1091152" y="1338460"/>
                  </a:cubicBezTo>
                  <a:cubicBezTo>
                    <a:pt x="935007" y="1194435"/>
                    <a:pt x="901963" y="962101"/>
                    <a:pt x="862751" y="813017"/>
                  </a:cubicBezTo>
                  <a:lnTo>
                    <a:pt x="315720" y="494813"/>
                  </a:lnTo>
                  <a:cubicBezTo>
                    <a:pt x="288475" y="580662"/>
                    <a:pt x="147882" y="686779"/>
                    <a:pt x="85076" y="675101"/>
                  </a:cubicBezTo>
                  <a:cubicBezTo>
                    <a:pt x="-19406" y="644513"/>
                    <a:pt x="24732" y="576187"/>
                    <a:pt x="67036" y="487080"/>
                  </a:cubicBezTo>
                  <a:cubicBezTo>
                    <a:pt x="147487" y="320661"/>
                    <a:pt x="-44197" y="440379"/>
                    <a:pt x="9718" y="269109"/>
                  </a:cubicBezTo>
                  <a:cubicBezTo>
                    <a:pt x="32078" y="226272"/>
                    <a:pt x="51201" y="198074"/>
                    <a:pt x="68531" y="1795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B87AE52D-995C-4295-884A-AEDBA04A0A31}"/>
                </a:ext>
              </a:extLst>
            </p:cNvPr>
            <p:cNvGrpSpPr/>
            <p:nvPr/>
          </p:nvGrpSpPr>
          <p:grpSpPr>
            <a:xfrm flipH="1">
              <a:off x="6733684" y="2443095"/>
              <a:ext cx="2061606" cy="753164"/>
              <a:chOff x="2181528" y="3397417"/>
              <a:chExt cx="2100224" cy="767272"/>
            </a:xfrm>
          </p:grpSpPr>
          <p:sp>
            <p:nvSpPr>
              <p:cNvPr id="54" name="Freeform 20">
                <a:extLst>
                  <a:ext uri="{FF2B5EF4-FFF2-40B4-BE49-F238E27FC236}">
                    <a16:creationId xmlns:a16="http://schemas.microsoft.com/office/drawing/2014/main" id="{0563D2BE-E508-442D-BBB9-A52E13D4ADCF}"/>
                  </a:ext>
                </a:extLst>
              </p:cNvPr>
              <p:cNvSpPr/>
              <p:nvPr/>
            </p:nvSpPr>
            <p:spPr>
              <a:xfrm>
                <a:off x="3500604" y="3397417"/>
                <a:ext cx="781148" cy="767272"/>
              </a:xfrm>
              <a:custGeom>
                <a:avLst/>
                <a:gdLst>
                  <a:gd name="connsiteX0" fmla="*/ 543464 w 1086928"/>
                  <a:gd name="connsiteY0" fmla="*/ 0 h 1000664"/>
                  <a:gd name="connsiteX1" fmla="*/ 0 w 1086928"/>
                  <a:gd name="connsiteY1" fmla="*/ 276045 h 1000664"/>
                  <a:gd name="connsiteX2" fmla="*/ 0 w 1086928"/>
                  <a:gd name="connsiteY2" fmla="*/ 862641 h 1000664"/>
                  <a:gd name="connsiteX3" fmla="*/ 362309 w 1086928"/>
                  <a:gd name="connsiteY3" fmla="*/ 974784 h 1000664"/>
                  <a:gd name="connsiteX4" fmla="*/ 923026 w 1086928"/>
                  <a:gd name="connsiteY4" fmla="*/ 1000664 h 1000664"/>
                  <a:gd name="connsiteX5" fmla="*/ 974785 w 1086928"/>
                  <a:gd name="connsiteY5" fmla="*/ 793630 h 1000664"/>
                  <a:gd name="connsiteX6" fmla="*/ 1017917 w 1086928"/>
                  <a:gd name="connsiteY6" fmla="*/ 621101 h 1000664"/>
                  <a:gd name="connsiteX7" fmla="*/ 1086928 w 1086928"/>
                  <a:gd name="connsiteY7" fmla="*/ 439947 h 1000664"/>
                  <a:gd name="connsiteX8" fmla="*/ 1069675 w 1086928"/>
                  <a:gd name="connsiteY8" fmla="*/ 224286 h 1000664"/>
                  <a:gd name="connsiteX9" fmla="*/ 974785 w 1086928"/>
                  <a:gd name="connsiteY9" fmla="*/ 181154 h 1000664"/>
                  <a:gd name="connsiteX10" fmla="*/ 491706 w 1086928"/>
                  <a:gd name="connsiteY10" fmla="*/ 189781 h 1000664"/>
                  <a:gd name="connsiteX11" fmla="*/ 543464 w 1086928"/>
                  <a:gd name="connsiteY11" fmla="*/ 0 h 1000664"/>
                  <a:gd name="connsiteX0" fmla="*/ 543464 w 1086928"/>
                  <a:gd name="connsiteY0" fmla="*/ 0 h 1000664"/>
                  <a:gd name="connsiteX1" fmla="*/ 0 w 1086928"/>
                  <a:gd name="connsiteY1" fmla="*/ 276045 h 1000664"/>
                  <a:gd name="connsiteX2" fmla="*/ 0 w 1086928"/>
                  <a:gd name="connsiteY2" fmla="*/ 862641 h 1000664"/>
                  <a:gd name="connsiteX3" fmla="*/ 362309 w 1086928"/>
                  <a:gd name="connsiteY3" fmla="*/ 974784 h 1000664"/>
                  <a:gd name="connsiteX4" fmla="*/ 923026 w 1086928"/>
                  <a:gd name="connsiteY4" fmla="*/ 1000664 h 1000664"/>
                  <a:gd name="connsiteX5" fmla="*/ 974785 w 1086928"/>
                  <a:gd name="connsiteY5" fmla="*/ 793630 h 1000664"/>
                  <a:gd name="connsiteX6" fmla="*/ 1017917 w 1086928"/>
                  <a:gd name="connsiteY6" fmla="*/ 621101 h 1000664"/>
                  <a:gd name="connsiteX7" fmla="*/ 1086928 w 1086928"/>
                  <a:gd name="connsiteY7" fmla="*/ 439947 h 1000664"/>
                  <a:gd name="connsiteX8" fmla="*/ 1069675 w 1086928"/>
                  <a:gd name="connsiteY8" fmla="*/ 224286 h 1000664"/>
                  <a:gd name="connsiteX9" fmla="*/ 974785 w 1086928"/>
                  <a:gd name="connsiteY9" fmla="*/ 181154 h 1000664"/>
                  <a:gd name="connsiteX10" fmla="*/ 491706 w 1086928"/>
                  <a:gd name="connsiteY10" fmla="*/ 189781 h 1000664"/>
                  <a:gd name="connsiteX11" fmla="*/ 543464 w 1086928"/>
                  <a:gd name="connsiteY11" fmla="*/ 0 h 1000664"/>
                  <a:gd name="connsiteX0" fmla="*/ 595223 w 1086928"/>
                  <a:gd name="connsiteY0" fmla="*/ 0 h 992037"/>
                  <a:gd name="connsiteX1" fmla="*/ 0 w 1086928"/>
                  <a:gd name="connsiteY1" fmla="*/ 267418 h 992037"/>
                  <a:gd name="connsiteX2" fmla="*/ 0 w 1086928"/>
                  <a:gd name="connsiteY2" fmla="*/ 854014 h 992037"/>
                  <a:gd name="connsiteX3" fmla="*/ 362309 w 1086928"/>
                  <a:gd name="connsiteY3" fmla="*/ 966157 h 992037"/>
                  <a:gd name="connsiteX4" fmla="*/ 923026 w 1086928"/>
                  <a:gd name="connsiteY4" fmla="*/ 992037 h 992037"/>
                  <a:gd name="connsiteX5" fmla="*/ 974785 w 1086928"/>
                  <a:gd name="connsiteY5" fmla="*/ 785003 h 992037"/>
                  <a:gd name="connsiteX6" fmla="*/ 1017917 w 1086928"/>
                  <a:gd name="connsiteY6" fmla="*/ 612474 h 992037"/>
                  <a:gd name="connsiteX7" fmla="*/ 1086928 w 1086928"/>
                  <a:gd name="connsiteY7" fmla="*/ 431320 h 992037"/>
                  <a:gd name="connsiteX8" fmla="*/ 1069675 w 1086928"/>
                  <a:gd name="connsiteY8" fmla="*/ 215659 h 992037"/>
                  <a:gd name="connsiteX9" fmla="*/ 974785 w 1086928"/>
                  <a:gd name="connsiteY9" fmla="*/ 172527 h 992037"/>
                  <a:gd name="connsiteX10" fmla="*/ 491706 w 1086928"/>
                  <a:gd name="connsiteY10" fmla="*/ 181154 h 992037"/>
                  <a:gd name="connsiteX11" fmla="*/ 595223 w 1086928"/>
                  <a:gd name="connsiteY11" fmla="*/ 0 h 992037"/>
                  <a:gd name="connsiteX0" fmla="*/ 595223 w 1086928"/>
                  <a:gd name="connsiteY0" fmla="*/ 0 h 992037"/>
                  <a:gd name="connsiteX1" fmla="*/ 0 w 1086928"/>
                  <a:gd name="connsiteY1" fmla="*/ 267418 h 992037"/>
                  <a:gd name="connsiteX2" fmla="*/ 0 w 1086928"/>
                  <a:gd name="connsiteY2" fmla="*/ 854014 h 992037"/>
                  <a:gd name="connsiteX3" fmla="*/ 362309 w 1086928"/>
                  <a:gd name="connsiteY3" fmla="*/ 966157 h 992037"/>
                  <a:gd name="connsiteX4" fmla="*/ 923026 w 1086928"/>
                  <a:gd name="connsiteY4" fmla="*/ 992037 h 992037"/>
                  <a:gd name="connsiteX5" fmla="*/ 974785 w 1086928"/>
                  <a:gd name="connsiteY5" fmla="*/ 785003 h 992037"/>
                  <a:gd name="connsiteX6" fmla="*/ 1017917 w 1086928"/>
                  <a:gd name="connsiteY6" fmla="*/ 612474 h 992037"/>
                  <a:gd name="connsiteX7" fmla="*/ 1086928 w 1086928"/>
                  <a:gd name="connsiteY7" fmla="*/ 431320 h 992037"/>
                  <a:gd name="connsiteX8" fmla="*/ 1069675 w 1086928"/>
                  <a:gd name="connsiteY8" fmla="*/ 215659 h 992037"/>
                  <a:gd name="connsiteX9" fmla="*/ 974785 w 1086928"/>
                  <a:gd name="connsiteY9" fmla="*/ 172527 h 992037"/>
                  <a:gd name="connsiteX10" fmla="*/ 491706 w 1086928"/>
                  <a:gd name="connsiteY10" fmla="*/ 181154 h 992037"/>
                  <a:gd name="connsiteX11" fmla="*/ 595223 w 1086928"/>
                  <a:gd name="connsiteY11" fmla="*/ 0 h 992037"/>
                  <a:gd name="connsiteX0" fmla="*/ 595223 w 1086928"/>
                  <a:gd name="connsiteY0" fmla="*/ 0 h 992037"/>
                  <a:gd name="connsiteX1" fmla="*/ 0 w 1086928"/>
                  <a:gd name="connsiteY1" fmla="*/ 267418 h 992037"/>
                  <a:gd name="connsiteX2" fmla="*/ 0 w 1086928"/>
                  <a:gd name="connsiteY2" fmla="*/ 854014 h 992037"/>
                  <a:gd name="connsiteX3" fmla="*/ 362309 w 1086928"/>
                  <a:gd name="connsiteY3" fmla="*/ 966157 h 992037"/>
                  <a:gd name="connsiteX4" fmla="*/ 923026 w 1086928"/>
                  <a:gd name="connsiteY4" fmla="*/ 992037 h 992037"/>
                  <a:gd name="connsiteX5" fmla="*/ 974785 w 1086928"/>
                  <a:gd name="connsiteY5" fmla="*/ 785003 h 992037"/>
                  <a:gd name="connsiteX6" fmla="*/ 1017917 w 1086928"/>
                  <a:gd name="connsiteY6" fmla="*/ 612474 h 992037"/>
                  <a:gd name="connsiteX7" fmla="*/ 1086928 w 1086928"/>
                  <a:gd name="connsiteY7" fmla="*/ 431320 h 992037"/>
                  <a:gd name="connsiteX8" fmla="*/ 1069675 w 1086928"/>
                  <a:gd name="connsiteY8" fmla="*/ 215659 h 992037"/>
                  <a:gd name="connsiteX9" fmla="*/ 974785 w 1086928"/>
                  <a:gd name="connsiteY9" fmla="*/ 172527 h 992037"/>
                  <a:gd name="connsiteX10" fmla="*/ 491706 w 1086928"/>
                  <a:gd name="connsiteY10" fmla="*/ 181154 h 992037"/>
                  <a:gd name="connsiteX11" fmla="*/ 595223 w 1086928"/>
                  <a:gd name="connsiteY11" fmla="*/ 0 h 992037"/>
                  <a:gd name="connsiteX0" fmla="*/ 595223 w 1086928"/>
                  <a:gd name="connsiteY0" fmla="*/ 0 h 992037"/>
                  <a:gd name="connsiteX1" fmla="*/ 0 w 1086928"/>
                  <a:gd name="connsiteY1" fmla="*/ 267418 h 992037"/>
                  <a:gd name="connsiteX2" fmla="*/ 0 w 1086928"/>
                  <a:gd name="connsiteY2" fmla="*/ 854014 h 992037"/>
                  <a:gd name="connsiteX3" fmla="*/ 362309 w 1086928"/>
                  <a:gd name="connsiteY3" fmla="*/ 966157 h 992037"/>
                  <a:gd name="connsiteX4" fmla="*/ 923026 w 1086928"/>
                  <a:gd name="connsiteY4" fmla="*/ 992037 h 992037"/>
                  <a:gd name="connsiteX5" fmla="*/ 974785 w 1086928"/>
                  <a:gd name="connsiteY5" fmla="*/ 785003 h 992037"/>
                  <a:gd name="connsiteX6" fmla="*/ 1017917 w 1086928"/>
                  <a:gd name="connsiteY6" fmla="*/ 612474 h 992037"/>
                  <a:gd name="connsiteX7" fmla="*/ 1086928 w 1086928"/>
                  <a:gd name="connsiteY7" fmla="*/ 431320 h 992037"/>
                  <a:gd name="connsiteX8" fmla="*/ 1069675 w 1086928"/>
                  <a:gd name="connsiteY8" fmla="*/ 215659 h 992037"/>
                  <a:gd name="connsiteX9" fmla="*/ 974785 w 1086928"/>
                  <a:gd name="connsiteY9" fmla="*/ 172527 h 992037"/>
                  <a:gd name="connsiteX10" fmla="*/ 491706 w 1086928"/>
                  <a:gd name="connsiteY10" fmla="*/ 181154 h 992037"/>
                  <a:gd name="connsiteX11" fmla="*/ 595223 w 1086928"/>
                  <a:gd name="connsiteY11" fmla="*/ 0 h 992037"/>
                  <a:gd name="connsiteX0" fmla="*/ 595223 w 1086928"/>
                  <a:gd name="connsiteY0" fmla="*/ 0 h 992037"/>
                  <a:gd name="connsiteX1" fmla="*/ 0 w 1086928"/>
                  <a:gd name="connsiteY1" fmla="*/ 267418 h 992037"/>
                  <a:gd name="connsiteX2" fmla="*/ 0 w 1086928"/>
                  <a:gd name="connsiteY2" fmla="*/ 854014 h 992037"/>
                  <a:gd name="connsiteX3" fmla="*/ 362309 w 1086928"/>
                  <a:gd name="connsiteY3" fmla="*/ 966157 h 992037"/>
                  <a:gd name="connsiteX4" fmla="*/ 923026 w 1086928"/>
                  <a:gd name="connsiteY4" fmla="*/ 992037 h 992037"/>
                  <a:gd name="connsiteX5" fmla="*/ 974785 w 1086928"/>
                  <a:gd name="connsiteY5" fmla="*/ 785003 h 992037"/>
                  <a:gd name="connsiteX6" fmla="*/ 1017917 w 1086928"/>
                  <a:gd name="connsiteY6" fmla="*/ 612474 h 992037"/>
                  <a:gd name="connsiteX7" fmla="*/ 1086928 w 1086928"/>
                  <a:gd name="connsiteY7" fmla="*/ 431320 h 992037"/>
                  <a:gd name="connsiteX8" fmla="*/ 1069675 w 1086928"/>
                  <a:gd name="connsiteY8" fmla="*/ 215659 h 992037"/>
                  <a:gd name="connsiteX9" fmla="*/ 974785 w 1086928"/>
                  <a:gd name="connsiteY9" fmla="*/ 172527 h 992037"/>
                  <a:gd name="connsiteX10" fmla="*/ 491706 w 1086928"/>
                  <a:gd name="connsiteY10" fmla="*/ 181154 h 992037"/>
                  <a:gd name="connsiteX11" fmla="*/ 595223 w 1086928"/>
                  <a:gd name="connsiteY11" fmla="*/ 0 h 992037"/>
                  <a:gd name="connsiteX0" fmla="*/ 595223 w 1086928"/>
                  <a:gd name="connsiteY0" fmla="*/ 0 h 992037"/>
                  <a:gd name="connsiteX1" fmla="*/ 0 w 1086928"/>
                  <a:gd name="connsiteY1" fmla="*/ 267418 h 992037"/>
                  <a:gd name="connsiteX2" fmla="*/ 0 w 1086928"/>
                  <a:gd name="connsiteY2" fmla="*/ 854014 h 992037"/>
                  <a:gd name="connsiteX3" fmla="*/ 362309 w 1086928"/>
                  <a:gd name="connsiteY3" fmla="*/ 966157 h 992037"/>
                  <a:gd name="connsiteX4" fmla="*/ 923026 w 1086928"/>
                  <a:gd name="connsiteY4" fmla="*/ 992037 h 992037"/>
                  <a:gd name="connsiteX5" fmla="*/ 974785 w 1086928"/>
                  <a:gd name="connsiteY5" fmla="*/ 785003 h 992037"/>
                  <a:gd name="connsiteX6" fmla="*/ 1017917 w 1086928"/>
                  <a:gd name="connsiteY6" fmla="*/ 612474 h 992037"/>
                  <a:gd name="connsiteX7" fmla="*/ 1086928 w 1086928"/>
                  <a:gd name="connsiteY7" fmla="*/ 431320 h 992037"/>
                  <a:gd name="connsiteX8" fmla="*/ 1069675 w 1086928"/>
                  <a:gd name="connsiteY8" fmla="*/ 215659 h 992037"/>
                  <a:gd name="connsiteX9" fmla="*/ 974785 w 1086928"/>
                  <a:gd name="connsiteY9" fmla="*/ 172527 h 992037"/>
                  <a:gd name="connsiteX10" fmla="*/ 491706 w 1086928"/>
                  <a:gd name="connsiteY10" fmla="*/ 181154 h 992037"/>
                  <a:gd name="connsiteX11" fmla="*/ 595223 w 1086928"/>
                  <a:gd name="connsiteY11" fmla="*/ 0 h 992037"/>
                  <a:gd name="connsiteX0" fmla="*/ 595223 w 1086928"/>
                  <a:gd name="connsiteY0" fmla="*/ 0 h 1006555"/>
                  <a:gd name="connsiteX1" fmla="*/ 0 w 1086928"/>
                  <a:gd name="connsiteY1" fmla="*/ 267418 h 1006555"/>
                  <a:gd name="connsiteX2" fmla="*/ 0 w 1086928"/>
                  <a:gd name="connsiteY2" fmla="*/ 854014 h 1006555"/>
                  <a:gd name="connsiteX3" fmla="*/ 362309 w 1086928"/>
                  <a:gd name="connsiteY3" fmla="*/ 966157 h 1006555"/>
                  <a:gd name="connsiteX4" fmla="*/ 923026 w 1086928"/>
                  <a:gd name="connsiteY4" fmla="*/ 992037 h 1006555"/>
                  <a:gd name="connsiteX5" fmla="*/ 974785 w 1086928"/>
                  <a:gd name="connsiteY5" fmla="*/ 785003 h 1006555"/>
                  <a:gd name="connsiteX6" fmla="*/ 1017917 w 1086928"/>
                  <a:gd name="connsiteY6" fmla="*/ 612474 h 1006555"/>
                  <a:gd name="connsiteX7" fmla="*/ 1086928 w 1086928"/>
                  <a:gd name="connsiteY7" fmla="*/ 431320 h 1006555"/>
                  <a:gd name="connsiteX8" fmla="*/ 1069675 w 1086928"/>
                  <a:gd name="connsiteY8" fmla="*/ 215659 h 1006555"/>
                  <a:gd name="connsiteX9" fmla="*/ 974785 w 1086928"/>
                  <a:gd name="connsiteY9" fmla="*/ 172527 h 1006555"/>
                  <a:gd name="connsiteX10" fmla="*/ 491706 w 1086928"/>
                  <a:gd name="connsiteY10" fmla="*/ 181154 h 1006555"/>
                  <a:gd name="connsiteX11" fmla="*/ 595223 w 1086928"/>
                  <a:gd name="connsiteY11" fmla="*/ 0 h 1006555"/>
                  <a:gd name="connsiteX0" fmla="*/ 595223 w 1086928"/>
                  <a:gd name="connsiteY0" fmla="*/ 0 h 1006555"/>
                  <a:gd name="connsiteX1" fmla="*/ 0 w 1086928"/>
                  <a:gd name="connsiteY1" fmla="*/ 267418 h 1006555"/>
                  <a:gd name="connsiteX2" fmla="*/ 0 w 1086928"/>
                  <a:gd name="connsiteY2" fmla="*/ 854014 h 1006555"/>
                  <a:gd name="connsiteX3" fmla="*/ 362309 w 1086928"/>
                  <a:gd name="connsiteY3" fmla="*/ 966157 h 1006555"/>
                  <a:gd name="connsiteX4" fmla="*/ 923026 w 1086928"/>
                  <a:gd name="connsiteY4" fmla="*/ 992037 h 1006555"/>
                  <a:gd name="connsiteX5" fmla="*/ 974785 w 1086928"/>
                  <a:gd name="connsiteY5" fmla="*/ 785003 h 1006555"/>
                  <a:gd name="connsiteX6" fmla="*/ 1017917 w 1086928"/>
                  <a:gd name="connsiteY6" fmla="*/ 612474 h 1006555"/>
                  <a:gd name="connsiteX7" fmla="*/ 1086928 w 1086928"/>
                  <a:gd name="connsiteY7" fmla="*/ 431320 h 1006555"/>
                  <a:gd name="connsiteX8" fmla="*/ 1069675 w 1086928"/>
                  <a:gd name="connsiteY8" fmla="*/ 215659 h 1006555"/>
                  <a:gd name="connsiteX9" fmla="*/ 974785 w 1086928"/>
                  <a:gd name="connsiteY9" fmla="*/ 172527 h 1006555"/>
                  <a:gd name="connsiteX10" fmla="*/ 491706 w 1086928"/>
                  <a:gd name="connsiteY10" fmla="*/ 181154 h 1006555"/>
                  <a:gd name="connsiteX11" fmla="*/ 595223 w 1086928"/>
                  <a:gd name="connsiteY11" fmla="*/ 0 h 1006555"/>
                  <a:gd name="connsiteX0" fmla="*/ 595223 w 1086928"/>
                  <a:gd name="connsiteY0" fmla="*/ 0 h 1006555"/>
                  <a:gd name="connsiteX1" fmla="*/ 0 w 1086928"/>
                  <a:gd name="connsiteY1" fmla="*/ 267418 h 1006555"/>
                  <a:gd name="connsiteX2" fmla="*/ 0 w 1086928"/>
                  <a:gd name="connsiteY2" fmla="*/ 854014 h 1006555"/>
                  <a:gd name="connsiteX3" fmla="*/ 362309 w 1086928"/>
                  <a:gd name="connsiteY3" fmla="*/ 966157 h 1006555"/>
                  <a:gd name="connsiteX4" fmla="*/ 923026 w 1086928"/>
                  <a:gd name="connsiteY4" fmla="*/ 992037 h 1006555"/>
                  <a:gd name="connsiteX5" fmla="*/ 974785 w 1086928"/>
                  <a:gd name="connsiteY5" fmla="*/ 785003 h 1006555"/>
                  <a:gd name="connsiteX6" fmla="*/ 1017917 w 1086928"/>
                  <a:gd name="connsiteY6" fmla="*/ 612474 h 1006555"/>
                  <a:gd name="connsiteX7" fmla="*/ 1086928 w 1086928"/>
                  <a:gd name="connsiteY7" fmla="*/ 431320 h 1006555"/>
                  <a:gd name="connsiteX8" fmla="*/ 1069675 w 1086928"/>
                  <a:gd name="connsiteY8" fmla="*/ 215659 h 1006555"/>
                  <a:gd name="connsiteX9" fmla="*/ 974785 w 1086928"/>
                  <a:gd name="connsiteY9" fmla="*/ 172527 h 1006555"/>
                  <a:gd name="connsiteX10" fmla="*/ 491706 w 1086928"/>
                  <a:gd name="connsiteY10" fmla="*/ 181154 h 1006555"/>
                  <a:gd name="connsiteX11" fmla="*/ 595223 w 1086928"/>
                  <a:gd name="connsiteY11" fmla="*/ 0 h 1006555"/>
                  <a:gd name="connsiteX0" fmla="*/ 595223 w 1086928"/>
                  <a:gd name="connsiteY0" fmla="*/ 0 h 1006555"/>
                  <a:gd name="connsiteX1" fmla="*/ 0 w 1086928"/>
                  <a:gd name="connsiteY1" fmla="*/ 267418 h 1006555"/>
                  <a:gd name="connsiteX2" fmla="*/ 0 w 1086928"/>
                  <a:gd name="connsiteY2" fmla="*/ 854014 h 1006555"/>
                  <a:gd name="connsiteX3" fmla="*/ 362309 w 1086928"/>
                  <a:gd name="connsiteY3" fmla="*/ 966157 h 1006555"/>
                  <a:gd name="connsiteX4" fmla="*/ 923026 w 1086928"/>
                  <a:gd name="connsiteY4" fmla="*/ 992037 h 1006555"/>
                  <a:gd name="connsiteX5" fmla="*/ 974785 w 1086928"/>
                  <a:gd name="connsiteY5" fmla="*/ 785003 h 1006555"/>
                  <a:gd name="connsiteX6" fmla="*/ 1017917 w 1086928"/>
                  <a:gd name="connsiteY6" fmla="*/ 612474 h 1006555"/>
                  <a:gd name="connsiteX7" fmla="*/ 1086928 w 1086928"/>
                  <a:gd name="connsiteY7" fmla="*/ 431320 h 1006555"/>
                  <a:gd name="connsiteX8" fmla="*/ 1069675 w 1086928"/>
                  <a:gd name="connsiteY8" fmla="*/ 215659 h 1006555"/>
                  <a:gd name="connsiteX9" fmla="*/ 974785 w 1086928"/>
                  <a:gd name="connsiteY9" fmla="*/ 172527 h 1006555"/>
                  <a:gd name="connsiteX10" fmla="*/ 491706 w 1086928"/>
                  <a:gd name="connsiteY10" fmla="*/ 181154 h 1006555"/>
                  <a:gd name="connsiteX11" fmla="*/ 595223 w 1086928"/>
                  <a:gd name="connsiteY11" fmla="*/ 0 h 1006555"/>
                  <a:gd name="connsiteX0" fmla="*/ 595223 w 1086928"/>
                  <a:gd name="connsiteY0" fmla="*/ 0 h 1006555"/>
                  <a:gd name="connsiteX1" fmla="*/ 0 w 1086928"/>
                  <a:gd name="connsiteY1" fmla="*/ 267418 h 1006555"/>
                  <a:gd name="connsiteX2" fmla="*/ 0 w 1086928"/>
                  <a:gd name="connsiteY2" fmla="*/ 854014 h 1006555"/>
                  <a:gd name="connsiteX3" fmla="*/ 362309 w 1086928"/>
                  <a:gd name="connsiteY3" fmla="*/ 966157 h 1006555"/>
                  <a:gd name="connsiteX4" fmla="*/ 923026 w 1086928"/>
                  <a:gd name="connsiteY4" fmla="*/ 992037 h 1006555"/>
                  <a:gd name="connsiteX5" fmla="*/ 974785 w 1086928"/>
                  <a:gd name="connsiteY5" fmla="*/ 785003 h 1006555"/>
                  <a:gd name="connsiteX6" fmla="*/ 1017917 w 1086928"/>
                  <a:gd name="connsiteY6" fmla="*/ 612474 h 1006555"/>
                  <a:gd name="connsiteX7" fmla="*/ 1086928 w 1086928"/>
                  <a:gd name="connsiteY7" fmla="*/ 431320 h 1006555"/>
                  <a:gd name="connsiteX8" fmla="*/ 1069675 w 1086928"/>
                  <a:gd name="connsiteY8" fmla="*/ 215659 h 1006555"/>
                  <a:gd name="connsiteX9" fmla="*/ 974785 w 1086928"/>
                  <a:gd name="connsiteY9" fmla="*/ 172527 h 1006555"/>
                  <a:gd name="connsiteX10" fmla="*/ 491706 w 1086928"/>
                  <a:gd name="connsiteY10" fmla="*/ 181154 h 1006555"/>
                  <a:gd name="connsiteX11" fmla="*/ 595223 w 1086928"/>
                  <a:gd name="connsiteY11" fmla="*/ 0 h 1006555"/>
                  <a:gd name="connsiteX0" fmla="*/ 595223 w 1086928"/>
                  <a:gd name="connsiteY0" fmla="*/ 0 h 980502"/>
                  <a:gd name="connsiteX1" fmla="*/ 0 w 1086928"/>
                  <a:gd name="connsiteY1" fmla="*/ 267418 h 980502"/>
                  <a:gd name="connsiteX2" fmla="*/ 0 w 1086928"/>
                  <a:gd name="connsiteY2" fmla="*/ 854014 h 980502"/>
                  <a:gd name="connsiteX3" fmla="*/ 362309 w 1086928"/>
                  <a:gd name="connsiteY3" fmla="*/ 966157 h 980502"/>
                  <a:gd name="connsiteX4" fmla="*/ 934932 w 1086928"/>
                  <a:gd name="connsiteY4" fmla="*/ 946794 h 980502"/>
                  <a:gd name="connsiteX5" fmla="*/ 974785 w 1086928"/>
                  <a:gd name="connsiteY5" fmla="*/ 785003 h 980502"/>
                  <a:gd name="connsiteX6" fmla="*/ 1017917 w 1086928"/>
                  <a:gd name="connsiteY6" fmla="*/ 612474 h 980502"/>
                  <a:gd name="connsiteX7" fmla="*/ 1086928 w 1086928"/>
                  <a:gd name="connsiteY7" fmla="*/ 431320 h 980502"/>
                  <a:gd name="connsiteX8" fmla="*/ 1069675 w 1086928"/>
                  <a:gd name="connsiteY8" fmla="*/ 215659 h 980502"/>
                  <a:gd name="connsiteX9" fmla="*/ 974785 w 1086928"/>
                  <a:gd name="connsiteY9" fmla="*/ 172527 h 980502"/>
                  <a:gd name="connsiteX10" fmla="*/ 491706 w 1086928"/>
                  <a:gd name="connsiteY10" fmla="*/ 181154 h 980502"/>
                  <a:gd name="connsiteX11" fmla="*/ 595223 w 1086928"/>
                  <a:gd name="connsiteY11" fmla="*/ 0 h 980502"/>
                  <a:gd name="connsiteX0" fmla="*/ 595223 w 1086928"/>
                  <a:gd name="connsiteY0" fmla="*/ 0 h 1010346"/>
                  <a:gd name="connsiteX1" fmla="*/ 0 w 1086928"/>
                  <a:gd name="connsiteY1" fmla="*/ 267418 h 1010346"/>
                  <a:gd name="connsiteX2" fmla="*/ 0 w 1086928"/>
                  <a:gd name="connsiteY2" fmla="*/ 854014 h 1010346"/>
                  <a:gd name="connsiteX3" fmla="*/ 362309 w 1086928"/>
                  <a:gd name="connsiteY3" fmla="*/ 966157 h 1010346"/>
                  <a:gd name="connsiteX4" fmla="*/ 925407 w 1086928"/>
                  <a:gd name="connsiteY4" fmla="*/ 996801 h 1010346"/>
                  <a:gd name="connsiteX5" fmla="*/ 974785 w 1086928"/>
                  <a:gd name="connsiteY5" fmla="*/ 785003 h 1010346"/>
                  <a:gd name="connsiteX6" fmla="*/ 1017917 w 1086928"/>
                  <a:gd name="connsiteY6" fmla="*/ 612474 h 1010346"/>
                  <a:gd name="connsiteX7" fmla="*/ 1086928 w 1086928"/>
                  <a:gd name="connsiteY7" fmla="*/ 431320 h 1010346"/>
                  <a:gd name="connsiteX8" fmla="*/ 1069675 w 1086928"/>
                  <a:gd name="connsiteY8" fmla="*/ 215659 h 1010346"/>
                  <a:gd name="connsiteX9" fmla="*/ 974785 w 1086928"/>
                  <a:gd name="connsiteY9" fmla="*/ 172527 h 1010346"/>
                  <a:gd name="connsiteX10" fmla="*/ 491706 w 1086928"/>
                  <a:gd name="connsiteY10" fmla="*/ 181154 h 1010346"/>
                  <a:gd name="connsiteX11" fmla="*/ 595223 w 1086928"/>
                  <a:gd name="connsiteY11" fmla="*/ 0 h 1010346"/>
                  <a:gd name="connsiteX0" fmla="*/ 595223 w 1086928"/>
                  <a:gd name="connsiteY0" fmla="*/ 0 h 1010346"/>
                  <a:gd name="connsiteX1" fmla="*/ 0 w 1086928"/>
                  <a:gd name="connsiteY1" fmla="*/ 267418 h 1010346"/>
                  <a:gd name="connsiteX2" fmla="*/ 0 w 1086928"/>
                  <a:gd name="connsiteY2" fmla="*/ 854014 h 1010346"/>
                  <a:gd name="connsiteX3" fmla="*/ 362309 w 1086928"/>
                  <a:gd name="connsiteY3" fmla="*/ 966157 h 1010346"/>
                  <a:gd name="connsiteX4" fmla="*/ 925407 w 1086928"/>
                  <a:gd name="connsiteY4" fmla="*/ 996801 h 1010346"/>
                  <a:gd name="connsiteX5" fmla="*/ 974785 w 1086928"/>
                  <a:gd name="connsiteY5" fmla="*/ 785003 h 1010346"/>
                  <a:gd name="connsiteX6" fmla="*/ 1017917 w 1086928"/>
                  <a:gd name="connsiteY6" fmla="*/ 612474 h 1010346"/>
                  <a:gd name="connsiteX7" fmla="*/ 1086928 w 1086928"/>
                  <a:gd name="connsiteY7" fmla="*/ 431320 h 1010346"/>
                  <a:gd name="connsiteX8" fmla="*/ 1069675 w 1086928"/>
                  <a:gd name="connsiteY8" fmla="*/ 215659 h 1010346"/>
                  <a:gd name="connsiteX9" fmla="*/ 974785 w 1086928"/>
                  <a:gd name="connsiteY9" fmla="*/ 172527 h 1010346"/>
                  <a:gd name="connsiteX10" fmla="*/ 491706 w 1086928"/>
                  <a:gd name="connsiteY10" fmla="*/ 181154 h 1010346"/>
                  <a:gd name="connsiteX11" fmla="*/ 595223 w 1086928"/>
                  <a:gd name="connsiteY11" fmla="*/ 0 h 1010346"/>
                  <a:gd name="connsiteX0" fmla="*/ 595223 w 1086928"/>
                  <a:gd name="connsiteY0" fmla="*/ 0 h 1010346"/>
                  <a:gd name="connsiteX1" fmla="*/ 0 w 1086928"/>
                  <a:gd name="connsiteY1" fmla="*/ 267418 h 1010346"/>
                  <a:gd name="connsiteX2" fmla="*/ 0 w 1086928"/>
                  <a:gd name="connsiteY2" fmla="*/ 854014 h 1010346"/>
                  <a:gd name="connsiteX3" fmla="*/ 362309 w 1086928"/>
                  <a:gd name="connsiteY3" fmla="*/ 966157 h 1010346"/>
                  <a:gd name="connsiteX4" fmla="*/ 925407 w 1086928"/>
                  <a:gd name="connsiteY4" fmla="*/ 996801 h 1010346"/>
                  <a:gd name="connsiteX5" fmla="*/ 981929 w 1086928"/>
                  <a:gd name="connsiteY5" fmla="*/ 820721 h 1010346"/>
                  <a:gd name="connsiteX6" fmla="*/ 1017917 w 1086928"/>
                  <a:gd name="connsiteY6" fmla="*/ 612474 h 1010346"/>
                  <a:gd name="connsiteX7" fmla="*/ 1086928 w 1086928"/>
                  <a:gd name="connsiteY7" fmla="*/ 431320 h 1010346"/>
                  <a:gd name="connsiteX8" fmla="*/ 1069675 w 1086928"/>
                  <a:gd name="connsiteY8" fmla="*/ 215659 h 1010346"/>
                  <a:gd name="connsiteX9" fmla="*/ 974785 w 1086928"/>
                  <a:gd name="connsiteY9" fmla="*/ 172527 h 1010346"/>
                  <a:gd name="connsiteX10" fmla="*/ 491706 w 1086928"/>
                  <a:gd name="connsiteY10" fmla="*/ 181154 h 1010346"/>
                  <a:gd name="connsiteX11" fmla="*/ 595223 w 1086928"/>
                  <a:gd name="connsiteY11" fmla="*/ 0 h 1010346"/>
                  <a:gd name="connsiteX0" fmla="*/ 925407 w 1086928"/>
                  <a:gd name="connsiteY0" fmla="*/ 996801 h 1088241"/>
                  <a:gd name="connsiteX1" fmla="*/ 981929 w 1086928"/>
                  <a:gd name="connsiteY1" fmla="*/ 820721 h 1088241"/>
                  <a:gd name="connsiteX2" fmla="*/ 1017917 w 1086928"/>
                  <a:gd name="connsiteY2" fmla="*/ 612474 h 1088241"/>
                  <a:gd name="connsiteX3" fmla="*/ 1086928 w 1086928"/>
                  <a:gd name="connsiteY3" fmla="*/ 431320 h 1088241"/>
                  <a:gd name="connsiteX4" fmla="*/ 1069675 w 1086928"/>
                  <a:gd name="connsiteY4" fmla="*/ 215659 h 1088241"/>
                  <a:gd name="connsiteX5" fmla="*/ 974785 w 1086928"/>
                  <a:gd name="connsiteY5" fmla="*/ 172527 h 1088241"/>
                  <a:gd name="connsiteX6" fmla="*/ 491706 w 1086928"/>
                  <a:gd name="connsiteY6" fmla="*/ 181154 h 1088241"/>
                  <a:gd name="connsiteX7" fmla="*/ 595223 w 1086928"/>
                  <a:gd name="connsiteY7" fmla="*/ 0 h 1088241"/>
                  <a:gd name="connsiteX8" fmla="*/ 0 w 1086928"/>
                  <a:gd name="connsiteY8" fmla="*/ 267418 h 1088241"/>
                  <a:gd name="connsiteX9" fmla="*/ 0 w 1086928"/>
                  <a:gd name="connsiteY9" fmla="*/ 854014 h 1088241"/>
                  <a:gd name="connsiteX10" fmla="*/ 362309 w 1086928"/>
                  <a:gd name="connsiteY10" fmla="*/ 966157 h 1088241"/>
                  <a:gd name="connsiteX11" fmla="*/ 1016847 w 1086928"/>
                  <a:gd name="connsiteY11" fmla="*/ 1088241 h 1088241"/>
                  <a:gd name="connsiteX0" fmla="*/ 925407 w 1086928"/>
                  <a:gd name="connsiteY0" fmla="*/ 996801 h 1088241"/>
                  <a:gd name="connsiteX1" fmla="*/ 981929 w 1086928"/>
                  <a:gd name="connsiteY1" fmla="*/ 820721 h 1088241"/>
                  <a:gd name="connsiteX2" fmla="*/ 1017917 w 1086928"/>
                  <a:gd name="connsiteY2" fmla="*/ 612474 h 1088241"/>
                  <a:gd name="connsiteX3" fmla="*/ 1086928 w 1086928"/>
                  <a:gd name="connsiteY3" fmla="*/ 431320 h 1088241"/>
                  <a:gd name="connsiteX4" fmla="*/ 1069675 w 1086928"/>
                  <a:gd name="connsiteY4" fmla="*/ 215659 h 1088241"/>
                  <a:gd name="connsiteX5" fmla="*/ 974785 w 1086928"/>
                  <a:gd name="connsiteY5" fmla="*/ 172527 h 1088241"/>
                  <a:gd name="connsiteX6" fmla="*/ 491706 w 1086928"/>
                  <a:gd name="connsiteY6" fmla="*/ 181154 h 1088241"/>
                  <a:gd name="connsiteX7" fmla="*/ 595223 w 1086928"/>
                  <a:gd name="connsiteY7" fmla="*/ 0 h 1088241"/>
                  <a:gd name="connsiteX8" fmla="*/ 0 w 1086928"/>
                  <a:gd name="connsiteY8" fmla="*/ 267418 h 1088241"/>
                  <a:gd name="connsiteX9" fmla="*/ 0 w 1086928"/>
                  <a:gd name="connsiteY9" fmla="*/ 854014 h 1088241"/>
                  <a:gd name="connsiteX10" fmla="*/ 362309 w 1086928"/>
                  <a:gd name="connsiteY10" fmla="*/ 966157 h 1088241"/>
                  <a:gd name="connsiteX11" fmla="*/ 1016847 w 1086928"/>
                  <a:gd name="connsiteY11" fmla="*/ 1088241 h 1088241"/>
                  <a:gd name="connsiteX0" fmla="*/ 925407 w 1086928"/>
                  <a:gd name="connsiteY0" fmla="*/ 996801 h 996801"/>
                  <a:gd name="connsiteX1" fmla="*/ 981929 w 1086928"/>
                  <a:gd name="connsiteY1" fmla="*/ 820721 h 996801"/>
                  <a:gd name="connsiteX2" fmla="*/ 1017917 w 1086928"/>
                  <a:gd name="connsiteY2" fmla="*/ 612474 h 996801"/>
                  <a:gd name="connsiteX3" fmla="*/ 1086928 w 1086928"/>
                  <a:gd name="connsiteY3" fmla="*/ 431320 h 996801"/>
                  <a:gd name="connsiteX4" fmla="*/ 1069675 w 1086928"/>
                  <a:gd name="connsiteY4" fmla="*/ 215659 h 996801"/>
                  <a:gd name="connsiteX5" fmla="*/ 974785 w 1086928"/>
                  <a:gd name="connsiteY5" fmla="*/ 172527 h 996801"/>
                  <a:gd name="connsiteX6" fmla="*/ 491706 w 1086928"/>
                  <a:gd name="connsiteY6" fmla="*/ 181154 h 996801"/>
                  <a:gd name="connsiteX7" fmla="*/ 595223 w 1086928"/>
                  <a:gd name="connsiteY7" fmla="*/ 0 h 996801"/>
                  <a:gd name="connsiteX8" fmla="*/ 0 w 1086928"/>
                  <a:gd name="connsiteY8" fmla="*/ 267418 h 996801"/>
                  <a:gd name="connsiteX9" fmla="*/ 0 w 1086928"/>
                  <a:gd name="connsiteY9" fmla="*/ 854014 h 996801"/>
                  <a:gd name="connsiteX10" fmla="*/ 362309 w 1086928"/>
                  <a:gd name="connsiteY10" fmla="*/ 966157 h 996801"/>
                  <a:gd name="connsiteX0" fmla="*/ 925407 w 1086928"/>
                  <a:gd name="connsiteY0" fmla="*/ 996801 h 996801"/>
                  <a:gd name="connsiteX1" fmla="*/ 981929 w 1086928"/>
                  <a:gd name="connsiteY1" fmla="*/ 820721 h 996801"/>
                  <a:gd name="connsiteX2" fmla="*/ 1017917 w 1086928"/>
                  <a:gd name="connsiteY2" fmla="*/ 612474 h 996801"/>
                  <a:gd name="connsiteX3" fmla="*/ 1086928 w 1086928"/>
                  <a:gd name="connsiteY3" fmla="*/ 431320 h 996801"/>
                  <a:gd name="connsiteX4" fmla="*/ 1069675 w 1086928"/>
                  <a:gd name="connsiteY4" fmla="*/ 215659 h 996801"/>
                  <a:gd name="connsiteX5" fmla="*/ 974785 w 1086928"/>
                  <a:gd name="connsiteY5" fmla="*/ 172527 h 996801"/>
                  <a:gd name="connsiteX6" fmla="*/ 491706 w 1086928"/>
                  <a:gd name="connsiteY6" fmla="*/ 181154 h 996801"/>
                  <a:gd name="connsiteX7" fmla="*/ 595223 w 1086928"/>
                  <a:gd name="connsiteY7" fmla="*/ 0 h 996801"/>
                  <a:gd name="connsiteX8" fmla="*/ 0 w 1086928"/>
                  <a:gd name="connsiteY8" fmla="*/ 267418 h 996801"/>
                  <a:gd name="connsiteX9" fmla="*/ 0 w 1086928"/>
                  <a:gd name="connsiteY9" fmla="*/ 854014 h 996801"/>
                  <a:gd name="connsiteX10" fmla="*/ 362309 w 1086928"/>
                  <a:gd name="connsiteY10" fmla="*/ 966157 h 996801"/>
                  <a:gd name="connsiteX0" fmla="*/ 925407 w 1086928"/>
                  <a:gd name="connsiteY0" fmla="*/ 996801 h 996801"/>
                  <a:gd name="connsiteX1" fmla="*/ 981929 w 1086928"/>
                  <a:gd name="connsiteY1" fmla="*/ 820721 h 996801"/>
                  <a:gd name="connsiteX2" fmla="*/ 1017917 w 1086928"/>
                  <a:gd name="connsiteY2" fmla="*/ 612474 h 996801"/>
                  <a:gd name="connsiteX3" fmla="*/ 1086928 w 1086928"/>
                  <a:gd name="connsiteY3" fmla="*/ 431320 h 996801"/>
                  <a:gd name="connsiteX4" fmla="*/ 1069675 w 1086928"/>
                  <a:gd name="connsiteY4" fmla="*/ 215659 h 996801"/>
                  <a:gd name="connsiteX5" fmla="*/ 974785 w 1086928"/>
                  <a:gd name="connsiteY5" fmla="*/ 172527 h 996801"/>
                  <a:gd name="connsiteX6" fmla="*/ 491706 w 1086928"/>
                  <a:gd name="connsiteY6" fmla="*/ 181154 h 996801"/>
                  <a:gd name="connsiteX7" fmla="*/ 595223 w 1086928"/>
                  <a:gd name="connsiteY7" fmla="*/ 0 h 996801"/>
                  <a:gd name="connsiteX8" fmla="*/ 0 w 1086928"/>
                  <a:gd name="connsiteY8" fmla="*/ 267418 h 996801"/>
                  <a:gd name="connsiteX9" fmla="*/ 0 w 1086928"/>
                  <a:gd name="connsiteY9" fmla="*/ 854014 h 996801"/>
                  <a:gd name="connsiteX10" fmla="*/ 362309 w 1086928"/>
                  <a:gd name="connsiteY10" fmla="*/ 966157 h 996801"/>
                  <a:gd name="connsiteX0" fmla="*/ 925407 w 1086928"/>
                  <a:gd name="connsiteY0" fmla="*/ 996801 h 996801"/>
                  <a:gd name="connsiteX1" fmla="*/ 981929 w 1086928"/>
                  <a:gd name="connsiteY1" fmla="*/ 820721 h 996801"/>
                  <a:gd name="connsiteX2" fmla="*/ 1017917 w 1086928"/>
                  <a:gd name="connsiteY2" fmla="*/ 612474 h 996801"/>
                  <a:gd name="connsiteX3" fmla="*/ 1086928 w 1086928"/>
                  <a:gd name="connsiteY3" fmla="*/ 431320 h 996801"/>
                  <a:gd name="connsiteX4" fmla="*/ 1069675 w 1086928"/>
                  <a:gd name="connsiteY4" fmla="*/ 215659 h 996801"/>
                  <a:gd name="connsiteX5" fmla="*/ 974785 w 1086928"/>
                  <a:gd name="connsiteY5" fmla="*/ 172527 h 996801"/>
                  <a:gd name="connsiteX6" fmla="*/ 491706 w 1086928"/>
                  <a:gd name="connsiteY6" fmla="*/ 181154 h 996801"/>
                  <a:gd name="connsiteX7" fmla="*/ 595223 w 1086928"/>
                  <a:gd name="connsiteY7" fmla="*/ 0 h 996801"/>
                  <a:gd name="connsiteX8" fmla="*/ 0 w 1086928"/>
                  <a:gd name="connsiteY8" fmla="*/ 267418 h 996801"/>
                  <a:gd name="connsiteX9" fmla="*/ 0 w 1086928"/>
                  <a:gd name="connsiteY9" fmla="*/ 854014 h 996801"/>
                  <a:gd name="connsiteX10" fmla="*/ 362309 w 1086928"/>
                  <a:gd name="connsiteY10" fmla="*/ 966157 h 996801"/>
                  <a:gd name="connsiteX0" fmla="*/ 925407 w 1086928"/>
                  <a:gd name="connsiteY0" fmla="*/ 996801 h 996801"/>
                  <a:gd name="connsiteX1" fmla="*/ 981929 w 1086928"/>
                  <a:gd name="connsiteY1" fmla="*/ 820721 h 996801"/>
                  <a:gd name="connsiteX2" fmla="*/ 1017917 w 1086928"/>
                  <a:gd name="connsiteY2" fmla="*/ 612474 h 996801"/>
                  <a:gd name="connsiteX3" fmla="*/ 1086928 w 1086928"/>
                  <a:gd name="connsiteY3" fmla="*/ 431320 h 996801"/>
                  <a:gd name="connsiteX4" fmla="*/ 1069675 w 1086928"/>
                  <a:gd name="connsiteY4" fmla="*/ 215659 h 996801"/>
                  <a:gd name="connsiteX5" fmla="*/ 974785 w 1086928"/>
                  <a:gd name="connsiteY5" fmla="*/ 172527 h 996801"/>
                  <a:gd name="connsiteX6" fmla="*/ 491706 w 1086928"/>
                  <a:gd name="connsiteY6" fmla="*/ 181154 h 996801"/>
                  <a:gd name="connsiteX7" fmla="*/ 595223 w 1086928"/>
                  <a:gd name="connsiteY7" fmla="*/ 0 h 996801"/>
                  <a:gd name="connsiteX8" fmla="*/ 0 w 1086928"/>
                  <a:gd name="connsiteY8" fmla="*/ 267418 h 996801"/>
                  <a:gd name="connsiteX9" fmla="*/ 0 w 1086928"/>
                  <a:gd name="connsiteY9" fmla="*/ 854014 h 996801"/>
                  <a:gd name="connsiteX10" fmla="*/ 362309 w 1086928"/>
                  <a:gd name="connsiteY10" fmla="*/ 966157 h 996801"/>
                  <a:gd name="connsiteX0" fmla="*/ 925407 w 1086928"/>
                  <a:gd name="connsiteY0" fmla="*/ 996801 h 996801"/>
                  <a:gd name="connsiteX1" fmla="*/ 981929 w 1086928"/>
                  <a:gd name="connsiteY1" fmla="*/ 820721 h 996801"/>
                  <a:gd name="connsiteX2" fmla="*/ 1017917 w 1086928"/>
                  <a:gd name="connsiteY2" fmla="*/ 612474 h 996801"/>
                  <a:gd name="connsiteX3" fmla="*/ 1086928 w 1086928"/>
                  <a:gd name="connsiteY3" fmla="*/ 431320 h 996801"/>
                  <a:gd name="connsiteX4" fmla="*/ 1069675 w 1086928"/>
                  <a:gd name="connsiteY4" fmla="*/ 215659 h 996801"/>
                  <a:gd name="connsiteX5" fmla="*/ 974785 w 1086928"/>
                  <a:gd name="connsiteY5" fmla="*/ 172527 h 996801"/>
                  <a:gd name="connsiteX6" fmla="*/ 491706 w 1086928"/>
                  <a:gd name="connsiteY6" fmla="*/ 181154 h 996801"/>
                  <a:gd name="connsiteX7" fmla="*/ 595223 w 1086928"/>
                  <a:gd name="connsiteY7" fmla="*/ 0 h 996801"/>
                  <a:gd name="connsiteX8" fmla="*/ 0 w 1086928"/>
                  <a:gd name="connsiteY8" fmla="*/ 267418 h 996801"/>
                  <a:gd name="connsiteX9" fmla="*/ 0 w 1086928"/>
                  <a:gd name="connsiteY9" fmla="*/ 854014 h 996801"/>
                  <a:gd name="connsiteX10" fmla="*/ 362309 w 1086928"/>
                  <a:gd name="connsiteY10" fmla="*/ 966157 h 996801"/>
                  <a:gd name="connsiteX0" fmla="*/ 925407 w 1086928"/>
                  <a:gd name="connsiteY0" fmla="*/ 996801 h 996801"/>
                  <a:gd name="connsiteX1" fmla="*/ 981929 w 1086928"/>
                  <a:gd name="connsiteY1" fmla="*/ 820721 h 996801"/>
                  <a:gd name="connsiteX2" fmla="*/ 1017917 w 1086928"/>
                  <a:gd name="connsiteY2" fmla="*/ 612474 h 996801"/>
                  <a:gd name="connsiteX3" fmla="*/ 1086928 w 1086928"/>
                  <a:gd name="connsiteY3" fmla="*/ 431320 h 996801"/>
                  <a:gd name="connsiteX4" fmla="*/ 1069675 w 1086928"/>
                  <a:gd name="connsiteY4" fmla="*/ 215659 h 996801"/>
                  <a:gd name="connsiteX5" fmla="*/ 974785 w 1086928"/>
                  <a:gd name="connsiteY5" fmla="*/ 172527 h 996801"/>
                  <a:gd name="connsiteX6" fmla="*/ 491706 w 1086928"/>
                  <a:gd name="connsiteY6" fmla="*/ 181154 h 996801"/>
                  <a:gd name="connsiteX7" fmla="*/ 595223 w 1086928"/>
                  <a:gd name="connsiteY7" fmla="*/ 0 h 996801"/>
                  <a:gd name="connsiteX8" fmla="*/ 0 w 1086928"/>
                  <a:gd name="connsiteY8" fmla="*/ 267418 h 996801"/>
                  <a:gd name="connsiteX9" fmla="*/ 0 w 1086928"/>
                  <a:gd name="connsiteY9" fmla="*/ 854014 h 996801"/>
                  <a:gd name="connsiteX10" fmla="*/ 362309 w 1086928"/>
                  <a:gd name="connsiteY10" fmla="*/ 966157 h 996801"/>
                  <a:gd name="connsiteX0" fmla="*/ 925407 w 1086928"/>
                  <a:gd name="connsiteY0" fmla="*/ 996801 h 996801"/>
                  <a:gd name="connsiteX1" fmla="*/ 981929 w 1086928"/>
                  <a:gd name="connsiteY1" fmla="*/ 820721 h 996801"/>
                  <a:gd name="connsiteX2" fmla="*/ 1017917 w 1086928"/>
                  <a:gd name="connsiteY2" fmla="*/ 612474 h 996801"/>
                  <a:gd name="connsiteX3" fmla="*/ 1086928 w 1086928"/>
                  <a:gd name="connsiteY3" fmla="*/ 431320 h 996801"/>
                  <a:gd name="connsiteX4" fmla="*/ 1069675 w 1086928"/>
                  <a:gd name="connsiteY4" fmla="*/ 215659 h 996801"/>
                  <a:gd name="connsiteX5" fmla="*/ 974785 w 1086928"/>
                  <a:gd name="connsiteY5" fmla="*/ 172527 h 996801"/>
                  <a:gd name="connsiteX6" fmla="*/ 491706 w 1086928"/>
                  <a:gd name="connsiteY6" fmla="*/ 181154 h 996801"/>
                  <a:gd name="connsiteX7" fmla="*/ 595223 w 1086928"/>
                  <a:gd name="connsiteY7" fmla="*/ 0 h 996801"/>
                  <a:gd name="connsiteX8" fmla="*/ 0 w 1086928"/>
                  <a:gd name="connsiteY8" fmla="*/ 267418 h 996801"/>
                  <a:gd name="connsiteX9" fmla="*/ 0 w 1086928"/>
                  <a:gd name="connsiteY9" fmla="*/ 854014 h 996801"/>
                  <a:gd name="connsiteX10" fmla="*/ 362309 w 1086928"/>
                  <a:gd name="connsiteY10" fmla="*/ 966157 h 996801"/>
                  <a:gd name="connsiteX11" fmla="*/ 925407 w 1086928"/>
                  <a:gd name="connsiteY11" fmla="*/ 996801 h 996801"/>
                  <a:gd name="connsiteX0" fmla="*/ 925407 w 1086928"/>
                  <a:gd name="connsiteY0" fmla="*/ 996801 h 1038224"/>
                  <a:gd name="connsiteX1" fmla="*/ 981929 w 1086928"/>
                  <a:gd name="connsiteY1" fmla="*/ 820721 h 1038224"/>
                  <a:gd name="connsiteX2" fmla="*/ 1017917 w 1086928"/>
                  <a:gd name="connsiteY2" fmla="*/ 612474 h 1038224"/>
                  <a:gd name="connsiteX3" fmla="*/ 1086928 w 1086928"/>
                  <a:gd name="connsiteY3" fmla="*/ 431320 h 1038224"/>
                  <a:gd name="connsiteX4" fmla="*/ 1069675 w 1086928"/>
                  <a:gd name="connsiteY4" fmla="*/ 215659 h 1038224"/>
                  <a:gd name="connsiteX5" fmla="*/ 974785 w 1086928"/>
                  <a:gd name="connsiteY5" fmla="*/ 172527 h 1038224"/>
                  <a:gd name="connsiteX6" fmla="*/ 491706 w 1086928"/>
                  <a:gd name="connsiteY6" fmla="*/ 181154 h 1038224"/>
                  <a:gd name="connsiteX7" fmla="*/ 595223 w 1086928"/>
                  <a:gd name="connsiteY7" fmla="*/ 0 h 1038224"/>
                  <a:gd name="connsiteX8" fmla="*/ 0 w 1086928"/>
                  <a:gd name="connsiteY8" fmla="*/ 267418 h 1038224"/>
                  <a:gd name="connsiteX9" fmla="*/ 0 w 1086928"/>
                  <a:gd name="connsiteY9" fmla="*/ 854014 h 1038224"/>
                  <a:gd name="connsiteX10" fmla="*/ 362309 w 1086928"/>
                  <a:gd name="connsiteY10" fmla="*/ 966157 h 1038224"/>
                  <a:gd name="connsiteX11" fmla="*/ 743220 w 1086928"/>
                  <a:gd name="connsiteY11" fmla="*/ 1038224 h 1038224"/>
                  <a:gd name="connsiteX12" fmla="*/ 925407 w 1086928"/>
                  <a:gd name="connsiteY12" fmla="*/ 996801 h 1038224"/>
                  <a:gd name="connsiteX0" fmla="*/ 925407 w 1086928"/>
                  <a:gd name="connsiteY0" fmla="*/ 996801 h 1038224"/>
                  <a:gd name="connsiteX1" fmla="*/ 981929 w 1086928"/>
                  <a:gd name="connsiteY1" fmla="*/ 820721 h 1038224"/>
                  <a:gd name="connsiteX2" fmla="*/ 1017917 w 1086928"/>
                  <a:gd name="connsiteY2" fmla="*/ 612474 h 1038224"/>
                  <a:gd name="connsiteX3" fmla="*/ 1086928 w 1086928"/>
                  <a:gd name="connsiteY3" fmla="*/ 431320 h 1038224"/>
                  <a:gd name="connsiteX4" fmla="*/ 1069675 w 1086928"/>
                  <a:gd name="connsiteY4" fmla="*/ 215659 h 1038224"/>
                  <a:gd name="connsiteX5" fmla="*/ 974785 w 1086928"/>
                  <a:gd name="connsiteY5" fmla="*/ 172527 h 1038224"/>
                  <a:gd name="connsiteX6" fmla="*/ 491706 w 1086928"/>
                  <a:gd name="connsiteY6" fmla="*/ 181154 h 1038224"/>
                  <a:gd name="connsiteX7" fmla="*/ 595223 w 1086928"/>
                  <a:gd name="connsiteY7" fmla="*/ 0 h 1038224"/>
                  <a:gd name="connsiteX8" fmla="*/ 0 w 1086928"/>
                  <a:gd name="connsiteY8" fmla="*/ 267418 h 1038224"/>
                  <a:gd name="connsiteX9" fmla="*/ 0 w 1086928"/>
                  <a:gd name="connsiteY9" fmla="*/ 854014 h 1038224"/>
                  <a:gd name="connsiteX10" fmla="*/ 362309 w 1086928"/>
                  <a:gd name="connsiteY10" fmla="*/ 966157 h 1038224"/>
                  <a:gd name="connsiteX11" fmla="*/ 743220 w 1086928"/>
                  <a:gd name="connsiteY11" fmla="*/ 1038224 h 1038224"/>
                  <a:gd name="connsiteX12" fmla="*/ 925407 w 1086928"/>
                  <a:gd name="connsiteY12" fmla="*/ 996801 h 1038224"/>
                  <a:gd name="connsiteX0" fmla="*/ 925407 w 1086928"/>
                  <a:gd name="connsiteY0" fmla="*/ 996801 h 1005589"/>
                  <a:gd name="connsiteX1" fmla="*/ 981929 w 1086928"/>
                  <a:gd name="connsiteY1" fmla="*/ 820721 h 1005589"/>
                  <a:gd name="connsiteX2" fmla="*/ 1017917 w 1086928"/>
                  <a:gd name="connsiteY2" fmla="*/ 612474 h 1005589"/>
                  <a:gd name="connsiteX3" fmla="*/ 1086928 w 1086928"/>
                  <a:gd name="connsiteY3" fmla="*/ 431320 h 1005589"/>
                  <a:gd name="connsiteX4" fmla="*/ 1069675 w 1086928"/>
                  <a:gd name="connsiteY4" fmla="*/ 215659 h 1005589"/>
                  <a:gd name="connsiteX5" fmla="*/ 974785 w 1086928"/>
                  <a:gd name="connsiteY5" fmla="*/ 172527 h 1005589"/>
                  <a:gd name="connsiteX6" fmla="*/ 491706 w 1086928"/>
                  <a:gd name="connsiteY6" fmla="*/ 181154 h 1005589"/>
                  <a:gd name="connsiteX7" fmla="*/ 595223 w 1086928"/>
                  <a:gd name="connsiteY7" fmla="*/ 0 h 1005589"/>
                  <a:gd name="connsiteX8" fmla="*/ 0 w 1086928"/>
                  <a:gd name="connsiteY8" fmla="*/ 267418 h 1005589"/>
                  <a:gd name="connsiteX9" fmla="*/ 0 w 1086928"/>
                  <a:gd name="connsiteY9" fmla="*/ 854014 h 1005589"/>
                  <a:gd name="connsiteX10" fmla="*/ 362309 w 1086928"/>
                  <a:gd name="connsiteY10" fmla="*/ 966157 h 1005589"/>
                  <a:gd name="connsiteX11" fmla="*/ 925407 w 1086928"/>
                  <a:gd name="connsiteY11" fmla="*/ 996801 h 1005589"/>
                  <a:gd name="connsiteX0" fmla="*/ 925407 w 1086928"/>
                  <a:gd name="connsiteY0" fmla="*/ 996801 h 1013821"/>
                  <a:gd name="connsiteX1" fmla="*/ 981929 w 1086928"/>
                  <a:gd name="connsiteY1" fmla="*/ 820721 h 1013821"/>
                  <a:gd name="connsiteX2" fmla="*/ 1017917 w 1086928"/>
                  <a:gd name="connsiteY2" fmla="*/ 612474 h 1013821"/>
                  <a:gd name="connsiteX3" fmla="*/ 1086928 w 1086928"/>
                  <a:gd name="connsiteY3" fmla="*/ 431320 h 1013821"/>
                  <a:gd name="connsiteX4" fmla="*/ 1069675 w 1086928"/>
                  <a:gd name="connsiteY4" fmla="*/ 215659 h 1013821"/>
                  <a:gd name="connsiteX5" fmla="*/ 974785 w 1086928"/>
                  <a:gd name="connsiteY5" fmla="*/ 172527 h 1013821"/>
                  <a:gd name="connsiteX6" fmla="*/ 491706 w 1086928"/>
                  <a:gd name="connsiteY6" fmla="*/ 181154 h 1013821"/>
                  <a:gd name="connsiteX7" fmla="*/ 595223 w 1086928"/>
                  <a:gd name="connsiteY7" fmla="*/ 0 h 1013821"/>
                  <a:gd name="connsiteX8" fmla="*/ 0 w 1086928"/>
                  <a:gd name="connsiteY8" fmla="*/ 267418 h 1013821"/>
                  <a:gd name="connsiteX9" fmla="*/ 0 w 1086928"/>
                  <a:gd name="connsiteY9" fmla="*/ 854014 h 1013821"/>
                  <a:gd name="connsiteX10" fmla="*/ 362309 w 1086928"/>
                  <a:gd name="connsiteY10" fmla="*/ 966157 h 1013821"/>
                  <a:gd name="connsiteX11" fmla="*/ 925407 w 1086928"/>
                  <a:gd name="connsiteY11" fmla="*/ 996801 h 1013821"/>
                  <a:gd name="connsiteX0" fmla="*/ 925407 w 1086928"/>
                  <a:gd name="connsiteY0" fmla="*/ 996801 h 1013821"/>
                  <a:gd name="connsiteX1" fmla="*/ 981929 w 1086928"/>
                  <a:gd name="connsiteY1" fmla="*/ 820721 h 1013821"/>
                  <a:gd name="connsiteX2" fmla="*/ 1017917 w 1086928"/>
                  <a:gd name="connsiteY2" fmla="*/ 612474 h 1013821"/>
                  <a:gd name="connsiteX3" fmla="*/ 1086928 w 1086928"/>
                  <a:gd name="connsiteY3" fmla="*/ 431320 h 1013821"/>
                  <a:gd name="connsiteX4" fmla="*/ 1069675 w 1086928"/>
                  <a:gd name="connsiteY4" fmla="*/ 215659 h 1013821"/>
                  <a:gd name="connsiteX5" fmla="*/ 974785 w 1086928"/>
                  <a:gd name="connsiteY5" fmla="*/ 172527 h 1013821"/>
                  <a:gd name="connsiteX6" fmla="*/ 491706 w 1086928"/>
                  <a:gd name="connsiteY6" fmla="*/ 181154 h 1013821"/>
                  <a:gd name="connsiteX7" fmla="*/ 595223 w 1086928"/>
                  <a:gd name="connsiteY7" fmla="*/ 0 h 1013821"/>
                  <a:gd name="connsiteX8" fmla="*/ 0 w 1086928"/>
                  <a:gd name="connsiteY8" fmla="*/ 267418 h 1013821"/>
                  <a:gd name="connsiteX9" fmla="*/ 0 w 1086928"/>
                  <a:gd name="connsiteY9" fmla="*/ 854014 h 1013821"/>
                  <a:gd name="connsiteX10" fmla="*/ 362309 w 1086928"/>
                  <a:gd name="connsiteY10" fmla="*/ 966157 h 1013821"/>
                  <a:gd name="connsiteX11" fmla="*/ 925407 w 1086928"/>
                  <a:gd name="connsiteY11" fmla="*/ 996801 h 1013821"/>
                  <a:gd name="connsiteX0" fmla="*/ 925407 w 1086928"/>
                  <a:gd name="connsiteY0" fmla="*/ 996801 h 1013821"/>
                  <a:gd name="connsiteX1" fmla="*/ 991454 w 1086928"/>
                  <a:gd name="connsiteY1" fmla="*/ 823103 h 1013821"/>
                  <a:gd name="connsiteX2" fmla="*/ 1017917 w 1086928"/>
                  <a:gd name="connsiteY2" fmla="*/ 612474 h 1013821"/>
                  <a:gd name="connsiteX3" fmla="*/ 1086928 w 1086928"/>
                  <a:gd name="connsiteY3" fmla="*/ 431320 h 1013821"/>
                  <a:gd name="connsiteX4" fmla="*/ 1069675 w 1086928"/>
                  <a:gd name="connsiteY4" fmla="*/ 215659 h 1013821"/>
                  <a:gd name="connsiteX5" fmla="*/ 974785 w 1086928"/>
                  <a:gd name="connsiteY5" fmla="*/ 172527 h 1013821"/>
                  <a:gd name="connsiteX6" fmla="*/ 491706 w 1086928"/>
                  <a:gd name="connsiteY6" fmla="*/ 181154 h 1013821"/>
                  <a:gd name="connsiteX7" fmla="*/ 595223 w 1086928"/>
                  <a:gd name="connsiteY7" fmla="*/ 0 h 1013821"/>
                  <a:gd name="connsiteX8" fmla="*/ 0 w 1086928"/>
                  <a:gd name="connsiteY8" fmla="*/ 267418 h 1013821"/>
                  <a:gd name="connsiteX9" fmla="*/ 0 w 1086928"/>
                  <a:gd name="connsiteY9" fmla="*/ 854014 h 1013821"/>
                  <a:gd name="connsiteX10" fmla="*/ 362309 w 1086928"/>
                  <a:gd name="connsiteY10" fmla="*/ 966157 h 1013821"/>
                  <a:gd name="connsiteX11" fmla="*/ 925407 w 1086928"/>
                  <a:gd name="connsiteY11" fmla="*/ 996801 h 1013821"/>
                  <a:gd name="connsiteX0" fmla="*/ 925407 w 1086928"/>
                  <a:gd name="connsiteY0" fmla="*/ 996801 h 1013821"/>
                  <a:gd name="connsiteX1" fmla="*/ 991454 w 1086928"/>
                  <a:gd name="connsiteY1" fmla="*/ 823103 h 1013821"/>
                  <a:gd name="connsiteX2" fmla="*/ 1017917 w 1086928"/>
                  <a:gd name="connsiteY2" fmla="*/ 612474 h 1013821"/>
                  <a:gd name="connsiteX3" fmla="*/ 1086928 w 1086928"/>
                  <a:gd name="connsiteY3" fmla="*/ 431320 h 1013821"/>
                  <a:gd name="connsiteX4" fmla="*/ 1069675 w 1086928"/>
                  <a:gd name="connsiteY4" fmla="*/ 215659 h 1013821"/>
                  <a:gd name="connsiteX5" fmla="*/ 974785 w 1086928"/>
                  <a:gd name="connsiteY5" fmla="*/ 172527 h 1013821"/>
                  <a:gd name="connsiteX6" fmla="*/ 491706 w 1086928"/>
                  <a:gd name="connsiteY6" fmla="*/ 181154 h 1013821"/>
                  <a:gd name="connsiteX7" fmla="*/ 595223 w 1086928"/>
                  <a:gd name="connsiteY7" fmla="*/ 0 h 1013821"/>
                  <a:gd name="connsiteX8" fmla="*/ 0 w 1086928"/>
                  <a:gd name="connsiteY8" fmla="*/ 267418 h 1013821"/>
                  <a:gd name="connsiteX9" fmla="*/ 0 w 1086928"/>
                  <a:gd name="connsiteY9" fmla="*/ 854014 h 1013821"/>
                  <a:gd name="connsiteX10" fmla="*/ 362309 w 1086928"/>
                  <a:gd name="connsiteY10" fmla="*/ 966157 h 1013821"/>
                  <a:gd name="connsiteX11" fmla="*/ 925407 w 1086928"/>
                  <a:gd name="connsiteY11" fmla="*/ 996801 h 1013821"/>
                  <a:gd name="connsiteX0" fmla="*/ 991454 w 1086928"/>
                  <a:gd name="connsiteY0" fmla="*/ 823103 h 1013821"/>
                  <a:gd name="connsiteX1" fmla="*/ 1017917 w 1086928"/>
                  <a:gd name="connsiteY1" fmla="*/ 612474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1082894 w 1086928"/>
                  <a:gd name="connsiteY11" fmla="*/ 914543 h 1013821"/>
                  <a:gd name="connsiteX0" fmla="*/ 991454 w 1086928"/>
                  <a:gd name="connsiteY0" fmla="*/ 823103 h 1013821"/>
                  <a:gd name="connsiteX1" fmla="*/ 1017917 w 1086928"/>
                  <a:gd name="connsiteY1" fmla="*/ 612474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1082894 w 1086928"/>
                  <a:gd name="connsiteY11" fmla="*/ 914543 h 1013821"/>
                  <a:gd name="connsiteX0" fmla="*/ 991454 w 1086928"/>
                  <a:gd name="connsiteY0" fmla="*/ 823103 h 1013821"/>
                  <a:gd name="connsiteX1" fmla="*/ 1017917 w 1086928"/>
                  <a:gd name="connsiteY1" fmla="*/ 612474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1082894 w 1086928"/>
                  <a:gd name="connsiteY11" fmla="*/ 914543 h 1013821"/>
                  <a:gd name="connsiteX12" fmla="*/ 991454 w 1086928"/>
                  <a:gd name="connsiteY12" fmla="*/ 823103 h 1013821"/>
                  <a:gd name="connsiteX0" fmla="*/ 991454 w 1086928"/>
                  <a:gd name="connsiteY0" fmla="*/ 823103 h 1013821"/>
                  <a:gd name="connsiteX1" fmla="*/ 1017917 w 1086928"/>
                  <a:gd name="connsiteY1" fmla="*/ 612474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1082894 w 1086928"/>
                  <a:gd name="connsiteY11" fmla="*/ 914543 h 1013821"/>
                  <a:gd name="connsiteX12" fmla="*/ 991454 w 1086928"/>
                  <a:gd name="connsiteY12" fmla="*/ 823103 h 1013821"/>
                  <a:gd name="connsiteX0" fmla="*/ 991454 w 1086928"/>
                  <a:gd name="connsiteY0" fmla="*/ 823103 h 1013821"/>
                  <a:gd name="connsiteX1" fmla="*/ 1017917 w 1086928"/>
                  <a:gd name="connsiteY1" fmla="*/ 612474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91454 w 1086928"/>
                  <a:gd name="connsiteY11" fmla="*/ 823103 h 1013821"/>
                  <a:gd name="connsiteX0" fmla="*/ 991454 w 1086928"/>
                  <a:gd name="connsiteY0" fmla="*/ 823103 h 1013821"/>
                  <a:gd name="connsiteX1" fmla="*/ 1017917 w 1086928"/>
                  <a:gd name="connsiteY1" fmla="*/ 612474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91454 w 1086928"/>
                  <a:gd name="connsiteY11" fmla="*/ 823103 h 1013821"/>
                  <a:gd name="connsiteX0" fmla="*/ 991454 w 1086928"/>
                  <a:gd name="connsiteY0" fmla="*/ 823103 h 1013821"/>
                  <a:gd name="connsiteX1" fmla="*/ 1017917 w 1086928"/>
                  <a:gd name="connsiteY1" fmla="*/ 612474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91454 w 1086928"/>
                  <a:gd name="connsiteY11" fmla="*/ 823103 h 1013821"/>
                  <a:gd name="connsiteX0" fmla="*/ 977167 w 1086928"/>
                  <a:gd name="connsiteY0" fmla="*/ 825484 h 1013821"/>
                  <a:gd name="connsiteX1" fmla="*/ 1017917 w 1086928"/>
                  <a:gd name="connsiteY1" fmla="*/ 612474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77167 w 1086928"/>
                  <a:gd name="connsiteY11" fmla="*/ 825484 h 1013821"/>
                  <a:gd name="connsiteX0" fmla="*/ 977167 w 1086928"/>
                  <a:gd name="connsiteY0" fmla="*/ 825484 h 1013821"/>
                  <a:gd name="connsiteX1" fmla="*/ 1017917 w 1086928"/>
                  <a:gd name="connsiteY1" fmla="*/ 612474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77167 w 1086928"/>
                  <a:gd name="connsiteY11" fmla="*/ 825484 h 1013821"/>
                  <a:gd name="connsiteX0" fmla="*/ 977167 w 1086928"/>
                  <a:gd name="connsiteY0" fmla="*/ 825484 h 1013821"/>
                  <a:gd name="connsiteX1" fmla="*/ 1017917 w 1086928"/>
                  <a:gd name="connsiteY1" fmla="*/ 612474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77167 w 1086928"/>
                  <a:gd name="connsiteY11" fmla="*/ 825484 h 1013821"/>
                  <a:gd name="connsiteX0" fmla="*/ 977167 w 1086928"/>
                  <a:gd name="connsiteY0" fmla="*/ 825484 h 1013821"/>
                  <a:gd name="connsiteX1" fmla="*/ 1034586 w 1086928"/>
                  <a:gd name="connsiteY1" fmla="*/ 633905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77167 w 1086928"/>
                  <a:gd name="connsiteY11" fmla="*/ 825484 h 1013821"/>
                  <a:gd name="connsiteX0" fmla="*/ 977167 w 1086928"/>
                  <a:gd name="connsiteY0" fmla="*/ 825484 h 1013821"/>
                  <a:gd name="connsiteX1" fmla="*/ 1034586 w 1086928"/>
                  <a:gd name="connsiteY1" fmla="*/ 633905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77167 w 1086928"/>
                  <a:gd name="connsiteY11" fmla="*/ 825484 h 1013821"/>
                  <a:gd name="connsiteX0" fmla="*/ 977167 w 1086928"/>
                  <a:gd name="connsiteY0" fmla="*/ 825484 h 1013821"/>
                  <a:gd name="connsiteX1" fmla="*/ 1034586 w 1086928"/>
                  <a:gd name="connsiteY1" fmla="*/ 633905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88488 w 1086928"/>
                  <a:gd name="connsiteY11" fmla="*/ 833437 h 1013821"/>
                  <a:gd name="connsiteX12" fmla="*/ 977167 w 1086928"/>
                  <a:gd name="connsiteY12" fmla="*/ 825484 h 1013821"/>
                  <a:gd name="connsiteX0" fmla="*/ 977167 w 1086928"/>
                  <a:gd name="connsiteY0" fmla="*/ 825484 h 1013821"/>
                  <a:gd name="connsiteX1" fmla="*/ 1034586 w 1086928"/>
                  <a:gd name="connsiteY1" fmla="*/ 633905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88488 w 1086928"/>
                  <a:gd name="connsiteY11" fmla="*/ 833437 h 1013821"/>
                  <a:gd name="connsiteX12" fmla="*/ 977167 w 1086928"/>
                  <a:gd name="connsiteY12" fmla="*/ 825484 h 1013821"/>
                  <a:gd name="connsiteX0" fmla="*/ 977167 w 1086928"/>
                  <a:gd name="connsiteY0" fmla="*/ 825484 h 1013821"/>
                  <a:gd name="connsiteX1" fmla="*/ 1034586 w 1086928"/>
                  <a:gd name="connsiteY1" fmla="*/ 633905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88488 w 1086928"/>
                  <a:gd name="connsiteY11" fmla="*/ 833437 h 1013821"/>
                  <a:gd name="connsiteX12" fmla="*/ 977167 w 1086928"/>
                  <a:gd name="connsiteY12" fmla="*/ 825484 h 1013821"/>
                  <a:gd name="connsiteX0" fmla="*/ 977167 w 1086928"/>
                  <a:gd name="connsiteY0" fmla="*/ 825484 h 1013821"/>
                  <a:gd name="connsiteX1" fmla="*/ 1034586 w 1086928"/>
                  <a:gd name="connsiteY1" fmla="*/ 633905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77167 w 1086928"/>
                  <a:gd name="connsiteY11" fmla="*/ 825484 h 1013821"/>
                  <a:gd name="connsiteX0" fmla="*/ 977167 w 1086928"/>
                  <a:gd name="connsiteY0" fmla="*/ 825484 h 1013821"/>
                  <a:gd name="connsiteX1" fmla="*/ 1034586 w 1086928"/>
                  <a:gd name="connsiteY1" fmla="*/ 633905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77167 w 1086928"/>
                  <a:gd name="connsiteY11" fmla="*/ 825484 h 1013821"/>
                  <a:gd name="connsiteX0" fmla="*/ 977167 w 1086928"/>
                  <a:gd name="connsiteY0" fmla="*/ 825484 h 1013821"/>
                  <a:gd name="connsiteX1" fmla="*/ 1034586 w 1086928"/>
                  <a:gd name="connsiteY1" fmla="*/ 633905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77167 w 1086928"/>
                  <a:gd name="connsiteY11" fmla="*/ 825484 h 1013821"/>
                  <a:gd name="connsiteX0" fmla="*/ 977167 w 1086928"/>
                  <a:gd name="connsiteY0" fmla="*/ 825484 h 1013821"/>
                  <a:gd name="connsiteX1" fmla="*/ 1027442 w 1086928"/>
                  <a:gd name="connsiteY1" fmla="*/ 638668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77167 w 1086928"/>
                  <a:gd name="connsiteY11" fmla="*/ 825484 h 1013821"/>
                  <a:gd name="connsiteX0" fmla="*/ 977167 w 1086928"/>
                  <a:gd name="connsiteY0" fmla="*/ 825484 h 1013821"/>
                  <a:gd name="connsiteX1" fmla="*/ 1027442 w 1086928"/>
                  <a:gd name="connsiteY1" fmla="*/ 638668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77167 w 1086928"/>
                  <a:gd name="connsiteY11" fmla="*/ 825484 h 1013821"/>
                  <a:gd name="connsiteX0" fmla="*/ 977167 w 1069675"/>
                  <a:gd name="connsiteY0" fmla="*/ 825484 h 1013821"/>
                  <a:gd name="connsiteX1" fmla="*/ 1027442 w 1069675"/>
                  <a:gd name="connsiteY1" fmla="*/ 638668 h 1013821"/>
                  <a:gd name="connsiteX2" fmla="*/ 1051209 w 1069675"/>
                  <a:gd name="connsiteY2" fmla="*/ 447988 h 1013821"/>
                  <a:gd name="connsiteX3" fmla="*/ 1069675 w 1069675"/>
                  <a:gd name="connsiteY3" fmla="*/ 215659 h 1013821"/>
                  <a:gd name="connsiteX4" fmla="*/ 974785 w 1069675"/>
                  <a:gd name="connsiteY4" fmla="*/ 172527 h 1013821"/>
                  <a:gd name="connsiteX5" fmla="*/ 491706 w 1069675"/>
                  <a:gd name="connsiteY5" fmla="*/ 181154 h 1013821"/>
                  <a:gd name="connsiteX6" fmla="*/ 595223 w 1069675"/>
                  <a:gd name="connsiteY6" fmla="*/ 0 h 1013821"/>
                  <a:gd name="connsiteX7" fmla="*/ 0 w 1069675"/>
                  <a:gd name="connsiteY7" fmla="*/ 267418 h 1013821"/>
                  <a:gd name="connsiteX8" fmla="*/ 0 w 1069675"/>
                  <a:gd name="connsiteY8" fmla="*/ 854014 h 1013821"/>
                  <a:gd name="connsiteX9" fmla="*/ 362309 w 1069675"/>
                  <a:gd name="connsiteY9" fmla="*/ 966157 h 1013821"/>
                  <a:gd name="connsiteX10" fmla="*/ 925407 w 1069675"/>
                  <a:gd name="connsiteY10" fmla="*/ 996801 h 1013821"/>
                  <a:gd name="connsiteX11" fmla="*/ 977167 w 1069675"/>
                  <a:gd name="connsiteY11" fmla="*/ 825484 h 1013821"/>
                  <a:gd name="connsiteX0" fmla="*/ 977167 w 1083772"/>
                  <a:gd name="connsiteY0" fmla="*/ 825484 h 1013821"/>
                  <a:gd name="connsiteX1" fmla="*/ 1027442 w 1083772"/>
                  <a:gd name="connsiteY1" fmla="*/ 638668 h 1013821"/>
                  <a:gd name="connsiteX2" fmla="*/ 1051209 w 1083772"/>
                  <a:gd name="connsiteY2" fmla="*/ 447988 h 1013821"/>
                  <a:gd name="connsiteX3" fmla="*/ 1069675 w 1083772"/>
                  <a:gd name="connsiteY3" fmla="*/ 215659 h 1013821"/>
                  <a:gd name="connsiteX4" fmla="*/ 974785 w 1083772"/>
                  <a:gd name="connsiteY4" fmla="*/ 172527 h 1013821"/>
                  <a:gd name="connsiteX5" fmla="*/ 491706 w 1083772"/>
                  <a:gd name="connsiteY5" fmla="*/ 181154 h 1013821"/>
                  <a:gd name="connsiteX6" fmla="*/ 595223 w 1083772"/>
                  <a:gd name="connsiteY6" fmla="*/ 0 h 1013821"/>
                  <a:gd name="connsiteX7" fmla="*/ 0 w 1083772"/>
                  <a:gd name="connsiteY7" fmla="*/ 267418 h 1013821"/>
                  <a:gd name="connsiteX8" fmla="*/ 0 w 1083772"/>
                  <a:gd name="connsiteY8" fmla="*/ 854014 h 1013821"/>
                  <a:gd name="connsiteX9" fmla="*/ 362309 w 1083772"/>
                  <a:gd name="connsiteY9" fmla="*/ 966157 h 1013821"/>
                  <a:gd name="connsiteX10" fmla="*/ 925407 w 1083772"/>
                  <a:gd name="connsiteY10" fmla="*/ 996801 h 1013821"/>
                  <a:gd name="connsiteX11" fmla="*/ 977167 w 1083772"/>
                  <a:gd name="connsiteY11" fmla="*/ 825484 h 1013821"/>
                  <a:gd name="connsiteX0" fmla="*/ 977167 w 1083772"/>
                  <a:gd name="connsiteY0" fmla="*/ 825484 h 1013821"/>
                  <a:gd name="connsiteX1" fmla="*/ 1027442 w 1083772"/>
                  <a:gd name="connsiteY1" fmla="*/ 638668 h 1013821"/>
                  <a:gd name="connsiteX2" fmla="*/ 1051209 w 1083772"/>
                  <a:gd name="connsiteY2" fmla="*/ 447988 h 1013821"/>
                  <a:gd name="connsiteX3" fmla="*/ 1069675 w 1083772"/>
                  <a:gd name="connsiteY3" fmla="*/ 215659 h 1013821"/>
                  <a:gd name="connsiteX4" fmla="*/ 974785 w 1083772"/>
                  <a:gd name="connsiteY4" fmla="*/ 172527 h 1013821"/>
                  <a:gd name="connsiteX5" fmla="*/ 491706 w 1083772"/>
                  <a:gd name="connsiteY5" fmla="*/ 181154 h 1013821"/>
                  <a:gd name="connsiteX6" fmla="*/ 595223 w 1083772"/>
                  <a:gd name="connsiteY6" fmla="*/ 0 h 1013821"/>
                  <a:gd name="connsiteX7" fmla="*/ 0 w 1083772"/>
                  <a:gd name="connsiteY7" fmla="*/ 267418 h 1013821"/>
                  <a:gd name="connsiteX8" fmla="*/ 0 w 1083772"/>
                  <a:gd name="connsiteY8" fmla="*/ 854014 h 1013821"/>
                  <a:gd name="connsiteX9" fmla="*/ 362309 w 1083772"/>
                  <a:gd name="connsiteY9" fmla="*/ 966157 h 1013821"/>
                  <a:gd name="connsiteX10" fmla="*/ 925407 w 1083772"/>
                  <a:gd name="connsiteY10" fmla="*/ 996801 h 1013821"/>
                  <a:gd name="connsiteX11" fmla="*/ 977167 w 1083772"/>
                  <a:gd name="connsiteY11" fmla="*/ 825484 h 1013821"/>
                  <a:gd name="connsiteX0" fmla="*/ 977167 w 1083772"/>
                  <a:gd name="connsiteY0" fmla="*/ 825484 h 1013821"/>
                  <a:gd name="connsiteX1" fmla="*/ 1027442 w 1083772"/>
                  <a:gd name="connsiteY1" fmla="*/ 638668 h 1013821"/>
                  <a:gd name="connsiteX2" fmla="*/ 1051209 w 1083772"/>
                  <a:gd name="connsiteY2" fmla="*/ 447988 h 1013821"/>
                  <a:gd name="connsiteX3" fmla="*/ 1069675 w 1083772"/>
                  <a:gd name="connsiteY3" fmla="*/ 215659 h 1013821"/>
                  <a:gd name="connsiteX4" fmla="*/ 974785 w 1083772"/>
                  <a:gd name="connsiteY4" fmla="*/ 172527 h 1013821"/>
                  <a:gd name="connsiteX5" fmla="*/ 491706 w 1083772"/>
                  <a:gd name="connsiteY5" fmla="*/ 181154 h 1013821"/>
                  <a:gd name="connsiteX6" fmla="*/ 595223 w 1083772"/>
                  <a:gd name="connsiteY6" fmla="*/ 0 h 1013821"/>
                  <a:gd name="connsiteX7" fmla="*/ 0 w 1083772"/>
                  <a:gd name="connsiteY7" fmla="*/ 267418 h 1013821"/>
                  <a:gd name="connsiteX8" fmla="*/ 0 w 1083772"/>
                  <a:gd name="connsiteY8" fmla="*/ 854014 h 1013821"/>
                  <a:gd name="connsiteX9" fmla="*/ 362309 w 1083772"/>
                  <a:gd name="connsiteY9" fmla="*/ 966157 h 1013821"/>
                  <a:gd name="connsiteX10" fmla="*/ 925407 w 1083772"/>
                  <a:gd name="connsiteY10" fmla="*/ 996801 h 1013821"/>
                  <a:gd name="connsiteX11" fmla="*/ 977167 w 1083772"/>
                  <a:gd name="connsiteY11" fmla="*/ 825484 h 1013821"/>
                  <a:gd name="connsiteX0" fmla="*/ 977167 w 1083772"/>
                  <a:gd name="connsiteY0" fmla="*/ 825484 h 1013821"/>
                  <a:gd name="connsiteX1" fmla="*/ 1027442 w 1083772"/>
                  <a:gd name="connsiteY1" fmla="*/ 638668 h 1013821"/>
                  <a:gd name="connsiteX2" fmla="*/ 1051209 w 1083772"/>
                  <a:gd name="connsiteY2" fmla="*/ 447988 h 1013821"/>
                  <a:gd name="connsiteX3" fmla="*/ 1053006 w 1083772"/>
                  <a:gd name="connsiteY3" fmla="*/ 182321 h 1013821"/>
                  <a:gd name="connsiteX4" fmla="*/ 974785 w 1083772"/>
                  <a:gd name="connsiteY4" fmla="*/ 172527 h 1013821"/>
                  <a:gd name="connsiteX5" fmla="*/ 491706 w 1083772"/>
                  <a:gd name="connsiteY5" fmla="*/ 181154 h 1013821"/>
                  <a:gd name="connsiteX6" fmla="*/ 595223 w 1083772"/>
                  <a:gd name="connsiteY6" fmla="*/ 0 h 1013821"/>
                  <a:gd name="connsiteX7" fmla="*/ 0 w 1083772"/>
                  <a:gd name="connsiteY7" fmla="*/ 267418 h 1013821"/>
                  <a:gd name="connsiteX8" fmla="*/ 0 w 1083772"/>
                  <a:gd name="connsiteY8" fmla="*/ 854014 h 1013821"/>
                  <a:gd name="connsiteX9" fmla="*/ 362309 w 1083772"/>
                  <a:gd name="connsiteY9" fmla="*/ 966157 h 1013821"/>
                  <a:gd name="connsiteX10" fmla="*/ 925407 w 1083772"/>
                  <a:gd name="connsiteY10" fmla="*/ 996801 h 1013821"/>
                  <a:gd name="connsiteX11" fmla="*/ 977167 w 1083772"/>
                  <a:gd name="connsiteY11" fmla="*/ 825484 h 1013821"/>
                  <a:gd name="connsiteX0" fmla="*/ 977167 w 1107851"/>
                  <a:gd name="connsiteY0" fmla="*/ 825484 h 1013821"/>
                  <a:gd name="connsiteX1" fmla="*/ 1027442 w 1107851"/>
                  <a:gd name="connsiteY1" fmla="*/ 638668 h 1013821"/>
                  <a:gd name="connsiteX2" fmla="*/ 1051209 w 1107851"/>
                  <a:gd name="connsiteY2" fmla="*/ 447988 h 1013821"/>
                  <a:gd name="connsiteX3" fmla="*/ 1053006 w 1107851"/>
                  <a:gd name="connsiteY3" fmla="*/ 182321 h 1013821"/>
                  <a:gd name="connsiteX4" fmla="*/ 974785 w 1107851"/>
                  <a:gd name="connsiteY4" fmla="*/ 172527 h 1013821"/>
                  <a:gd name="connsiteX5" fmla="*/ 491706 w 1107851"/>
                  <a:gd name="connsiteY5" fmla="*/ 181154 h 1013821"/>
                  <a:gd name="connsiteX6" fmla="*/ 595223 w 1107851"/>
                  <a:gd name="connsiteY6" fmla="*/ 0 h 1013821"/>
                  <a:gd name="connsiteX7" fmla="*/ 0 w 1107851"/>
                  <a:gd name="connsiteY7" fmla="*/ 267418 h 1013821"/>
                  <a:gd name="connsiteX8" fmla="*/ 0 w 1107851"/>
                  <a:gd name="connsiteY8" fmla="*/ 854014 h 1013821"/>
                  <a:gd name="connsiteX9" fmla="*/ 362309 w 1107851"/>
                  <a:gd name="connsiteY9" fmla="*/ 966157 h 1013821"/>
                  <a:gd name="connsiteX10" fmla="*/ 925407 w 1107851"/>
                  <a:gd name="connsiteY10" fmla="*/ 996801 h 1013821"/>
                  <a:gd name="connsiteX11" fmla="*/ 977167 w 1107851"/>
                  <a:gd name="connsiteY11" fmla="*/ 825484 h 1013821"/>
                  <a:gd name="connsiteX0" fmla="*/ 977167 w 1109996"/>
                  <a:gd name="connsiteY0" fmla="*/ 825484 h 1013821"/>
                  <a:gd name="connsiteX1" fmla="*/ 1027442 w 1109996"/>
                  <a:gd name="connsiteY1" fmla="*/ 638668 h 1013821"/>
                  <a:gd name="connsiteX2" fmla="*/ 1055972 w 1109996"/>
                  <a:gd name="connsiteY2" fmla="*/ 407507 h 1013821"/>
                  <a:gd name="connsiteX3" fmla="*/ 1053006 w 1109996"/>
                  <a:gd name="connsiteY3" fmla="*/ 182321 h 1013821"/>
                  <a:gd name="connsiteX4" fmla="*/ 974785 w 1109996"/>
                  <a:gd name="connsiteY4" fmla="*/ 172527 h 1013821"/>
                  <a:gd name="connsiteX5" fmla="*/ 491706 w 1109996"/>
                  <a:gd name="connsiteY5" fmla="*/ 181154 h 1013821"/>
                  <a:gd name="connsiteX6" fmla="*/ 595223 w 1109996"/>
                  <a:gd name="connsiteY6" fmla="*/ 0 h 1013821"/>
                  <a:gd name="connsiteX7" fmla="*/ 0 w 1109996"/>
                  <a:gd name="connsiteY7" fmla="*/ 267418 h 1013821"/>
                  <a:gd name="connsiteX8" fmla="*/ 0 w 1109996"/>
                  <a:gd name="connsiteY8" fmla="*/ 854014 h 1013821"/>
                  <a:gd name="connsiteX9" fmla="*/ 362309 w 1109996"/>
                  <a:gd name="connsiteY9" fmla="*/ 966157 h 1013821"/>
                  <a:gd name="connsiteX10" fmla="*/ 925407 w 1109996"/>
                  <a:gd name="connsiteY10" fmla="*/ 996801 h 1013821"/>
                  <a:gd name="connsiteX11" fmla="*/ 977167 w 1109996"/>
                  <a:gd name="connsiteY11" fmla="*/ 825484 h 1013821"/>
                  <a:gd name="connsiteX0" fmla="*/ 977167 w 1109996"/>
                  <a:gd name="connsiteY0" fmla="*/ 825484 h 1013821"/>
                  <a:gd name="connsiteX1" fmla="*/ 1027442 w 1109996"/>
                  <a:gd name="connsiteY1" fmla="*/ 638668 h 1013821"/>
                  <a:gd name="connsiteX2" fmla="*/ 1055972 w 1109996"/>
                  <a:gd name="connsiteY2" fmla="*/ 407507 h 1013821"/>
                  <a:gd name="connsiteX3" fmla="*/ 1053006 w 1109996"/>
                  <a:gd name="connsiteY3" fmla="*/ 182321 h 1013821"/>
                  <a:gd name="connsiteX4" fmla="*/ 974785 w 1109996"/>
                  <a:gd name="connsiteY4" fmla="*/ 172527 h 1013821"/>
                  <a:gd name="connsiteX5" fmla="*/ 491706 w 1109996"/>
                  <a:gd name="connsiteY5" fmla="*/ 181154 h 1013821"/>
                  <a:gd name="connsiteX6" fmla="*/ 595223 w 1109996"/>
                  <a:gd name="connsiteY6" fmla="*/ 0 h 1013821"/>
                  <a:gd name="connsiteX7" fmla="*/ 0 w 1109996"/>
                  <a:gd name="connsiteY7" fmla="*/ 267418 h 1013821"/>
                  <a:gd name="connsiteX8" fmla="*/ 0 w 1109996"/>
                  <a:gd name="connsiteY8" fmla="*/ 854014 h 1013821"/>
                  <a:gd name="connsiteX9" fmla="*/ 362309 w 1109996"/>
                  <a:gd name="connsiteY9" fmla="*/ 966157 h 1013821"/>
                  <a:gd name="connsiteX10" fmla="*/ 925407 w 1109996"/>
                  <a:gd name="connsiteY10" fmla="*/ 996801 h 1013821"/>
                  <a:gd name="connsiteX11" fmla="*/ 977167 w 1109996"/>
                  <a:gd name="connsiteY11" fmla="*/ 825484 h 1013821"/>
                  <a:gd name="connsiteX0" fmla="*/ 977167 w 1109996"/>
                  <a:gd name="connsiteY0" fmla="*/ 825484 h 1013821"/>
                  <a:gd name="connsiteX1" fmla="*/ 1027442 w 1109996"/>
                  <a:gd name="connsiteY1" fmla="*/ 638668 h 1013821"/>
                  <a:gd name="connsiteX2" fmla="*/ 1055972 w 1109996"/>
                  <a:gd name="connsiteY2" fmla="*/ 407507 h 1013821"/>
                  <a:gd name="connsiteX3" fmla="*/ 1053006 w 1109996"/>
                  <a:gd name="connsiteY3" fmla="*/ 182321 h 1013821"/>
                  <a:gd name="connsiteX4" fmla="*/ 974785 w 1109996"/>
                  <a:gd name="connsiteY4" fmla="*/ 172527 h 1013821"/>
                  <a:gd name="connsiteX5" fmla="*/ 491706 w 1109996"/>
                  <a:gd name="connsiteY5" fmla="*/ 181154 h 1013821"/>
                  <a:gd name="connsiteX6" fmla="*/ 595223 w 1109996"/>
                  <a:gd name="connsiteY6" fmla="*/ 0 h 1013821"/>
                  <a:gd name="connsiteX7" fmla="*/ 0 w 1109996"/>
                  <a:gd name="connsiteY7" fmla="*/ 267418 h 1013821"/>
                  <a:gd name="connsiteX8" fmla="*/ 0 w 1109996"/>
                  <a:gd name="connsiteY8" fmla="*/ 854014 h 1013821"/>
                  <a:gd name="connsiteX9" fmla="*/ 362309 w 1109996"/>
                  <a:gd name="connsiteY9" fmla="*/ 966157 h 1013821"/>
                  <a:gd name="connsiteX10" fmla="*/ 925407 w 1109996"/>
                  <a:gd name="connsiteY10" fmla="*/ 996801 h 1013821"/>
                  <a:gd name="connsiteX11" fmla="*/ 977167 w 1109996"/>
                  <a:gd name="connsiteY11" fmla="*/ 825484 h 1013821"/>
                  <a:gd name="connsiteX0" fmla="*/ 986692 w 1109996"/>
                  <a:gd name="connsiteY0" fmla="*/ 825484 h 1013821"/>
                  <a:gd name="connsiteX1" fmla="*/ 1027442 w 1109996"/>
                  <a:gd name="connsiteY1" fmla="*/ 638668 h 1013821"/>
                  <a:gd name="connsiteX2" fmla="*/ 1055972 w 1109996"/>
                  <a:gd name="connsiteY2" fmla="*/ 407507 h 1013821"/>
                  <a:gd name="connsiteX3" fmla="*/ 1053006 w 1109996"/>
                  <a:gd name="connsiteY3" fmla="*/ 182321 h 1013821"/>
                  <a:gd name="connsiteX4" fmla="*/ 974785 w 1109996"/>
                  <a:gd name="connsiteY4" fmla="*/ 172527 h 1013821"/>
                  <a:gd name="connsiteX5" fmla="*/ 491706 w 1109996"/>
                  <a:gd name="connsiteY5" fmla="*/ 181154 h 1013821"/>
                  <a:gd name="connsiteX6" fmla="*/ 595223 w 1109996"/>
                  <a:gd name="connsiteY6" fmla="*/ 0 h 1013821"/>
                  <a:gd name="connsiteX7" fmla="*/ 0 w 1109996"/>
                  <a:gd name="connsiteY7" fmla="*/ 267418 h 1013821"/>
                  <a:gd name="connsiteX8" fmla="*/ 0 w 1109996"/>
                  <a:gd name="connsiteY8" fmla="*/ 854014 h 1013821"/>
                  <a:gd name="connsiteX9" fmla="*/ 362309 w 1109996"/>
                  <a:gd name="connsiteY9" fmla="*/ 966157 h 1013821"/>
                  <a:gd name="connsiteX10" fmla="*/ 925407 w 1109996"/>
                  <a:gd name="connsiteY10" fmla="*/ 996801 h 1013821"/>
                  <a:gd name="connsiteX11" fmla="*/ 986692 w 1109996"/>
                  <a:gd name="connsiteY11" fmla="*/ 825484 h 1013821"/>
                  <a:gd name="connsiteX0" fmla="*/ 986692 w 1109996"/>
                  <a:gd name="connsiteY0" fmla="*/ 825484 h 1013821"/>
                  <a:gd name="connsiteX1" fmla="*/ 1027442 w 1109996"/>
                  <a:gd name="connsiteY1" fmla="*/ 638668 h 1013821"/>
                  <a:gd name="connsiteX2" fmla="*/ 1055972 w 1109996"/>
                  <a:gd name="connsiteY2" fmla="*/ 407507 h 1013821"/>
                  <a:gd name="connsiteX3" fmla="*/ 1053006 w 1109996"/>
                  <a:gd name="connsiteY3" fmla="*/ 182321 h 1013821"/>
                  <a:gd name="connsiteX4" fmla="*/ 974785 w 1109996"/>
                  <a:gd name="connsiteY4" fmla="*/ 172527 h 1013821"/>
                  <a:gd name="connsiteX5" fmla="*/ 491706 w 1109996"/>
                  <a:gd name="connsiteY5" fmla="*/ 181154 h 1013821"/>
                  <a:gd name="connsiteX6" fmla="*/ 595223 w 1109996"/>
                  <a:gd name="connsiteY6" fmla="*/ 0 h 1013821"/>
                  <a:gd name="connsiteX7" fmla="*/ 0 w 1109996"/>
                  <a:gd name="connsiteY7" fmla="*/ 267418 h 1013821"/>
                  <a:gd name="connsiteX8" fmla="*/ 0 w 1109996"/>
                  <a:gd name="connsiteY8" fmla="*/ 854014 h 1013821"/>
                  <a:gd name="connsiteX9" fmla="*/ 362309 w 1109996"/>
                  <a:gd name="connsiteY9" fmla="*/ 966157 h 1013821"/>
                  <a:gd name="connsiteX10" fmla="*/ 925407 w 1109996"/>
                  <a:gd name="connsiteY10" fmla="*/ 996801 h 1013821"/>
                  <a:gd name="connsiteX11" fmla="*/ 986692 w 1109996"/>
                  <a:gd name="connsiteY11" fmla="*/ 825484 h 1013821"/>
                  <a:gd name="connsiteX0" fmla="*/ 986692 w 1109996"/>
                  <a:gd name="connsiteY0" fmla="*/ 825484 h 996152"/>
                  <a:gd name="connsiteX1" fmla="*/ 1027442 w 1109996"/>
                  <a:gd name="connsiteY1" fmla="*/ 638668 h 996152"/>
                  <a:gd name="connsiteX2" fmla="*/ 1055972 w 1109996"/>
                  <a:gd name="connsiteY2" fmla="*/ 407507 h 996152"/>
                  <a:gd name="connsiteX3" fmla="*/ 1053006 w 1109996"/>
                  <a:gd name="connsiteY3" fmla="*/ 182321 h 996152"/>
                  <a:gd name="connsiteX4" fmla="*/ 974785 w 1109996"/>
                  <a:gd name="connsiteY4" fmla="*/ 172527 h 996152"/>
                  <a:gd name="connsiteX5" fmla="*/ 491706 w 1109996"/>
                  <a:gd name="connsiteY5" fmla="*/ 181154 h 996152"/>
                  <a:gd name="connsiteX6" fmla="*/ 595223 w 1109996"/>
                  <a:gd name="connsiteY6" fmla="*/ 0 h 996152"/>
                  <a:gd name="connsiteX7" fmla="*/ 0 w 1109996"/>
                  <a:gd name="connsiteY7" fmla="*/ 267418 h 996152"/>
                  <a:gd name="connsiteX8" fmla="*/ 0 w 1109996"/>
                  <a:gd name="connsiteY8" fmla="*/ 854014 h 996152"/>
                  <a:gd name="connsiteX9" fmla="*/ 362309 w 1109996"/>
                  <a:gd name="connsiteY9" fmla="*/ 966157 h 996152"/>
                  <a:gd name="connsiteX10" fmla="*/ 880164 w 1109996"/>
                  <a:gd name="connsiteY10" fmla="*/ 972989 h 996152"/>
                  <a:gd name="connsiteX11" fmla="*/ 986692 w 1109996"/>
                  <a:gd name="connsiteY11" fmla="*/ 825484 h 996152"/>
                  <a:gd name="connsiteX0" fmla="*/ 986692 w 1109996"/>
                  <a:gd name="connsiteY0" fmla="*/ 825484 h 996152"/>
                  <a:gd name="connsiteX1" fmla="*/ 1027442 w 1109996"/>
                  <a:gd name="connsiteY1" fmla="*/ 638668 h 996152"/>
                  <a:gd name="connsiteX2" fmla="*/ 1055972 w 1109996"/>
                  <a:gd name="connsiteY2" fmla="*/ 407507 h 996152"/>
                  <a:gd name="connsiteX3" fmla="*/ 1053006 w 1109996"/>
                  <a:gd name="connsiteY3" fmla="*/ 182321 h 996152"/>
                  <a:gd name="connsiteX4" fmla="*/ 974785 w 1109996"/>
                  <a:gd name="connsiteY4" fmla="*/ 172527 h 996152"/>
                  <a:gd name="connsiteX5" fmla="*/ 491706 w 1109996"/>
                  <a:gd name="connsiteY5" fmla="*/ 181154 h 996152"/>
                  <a:gd name="connsiteX6" fmla="*/ 595223 w 1109996"/>
                  <a:gd name="connsiteY6" fmla="*/ 0 h 996152"/>
                  <a:gd name="connsiteX7" fmla="*/ 0 w 1109996"/>
                  <a:gd name="connsiteY7" fmla="*/ 267418 h 996152"/>
                  <a:gd name="connsiteX8" fmla="*/ 0 w 1109996"/>
                  <a:gd name="connsiteY8" fmla="*/ 854014 h 996152"/>
                  <a:gd name="connsiteX9" fmla="*/ 362309 w 1109996"/>
                  <a:gd name="connsiteY9" fmla="*/ 966157 h 996152"/>
                  <a:gd name="connsiteX10" fmla="*/ 880164 w 1109996"/>
                  <a:gd name="connsiteY10" fmla="*/ 972989 h 996152"/>
                  <a:gd name="connsiteX11" fmla="*/ 986692 w 1109996"/>
                  <a:gd name="connsiteY11" fmla="*/ 825484 h 996152"/>
                  <a:gd name="connsiteX0" fmla="*/ 986692 w 1109996"/>
                  <a:gd name="connsiteY0" fmla="*/ 825484 h 986974"/>
                  <a:gd name="connsiteX1" fmla="*/ 1027442 w 1109996"/>
                  <a:gd name="connsiteY1" fmla="*/ 638668 h 986974"/>
                  <a:gd name="connsiteX2" fmla="*/ 1055972 w 1109996"/>
                  <a:gd name="connsiteY2" fmla="*/ 407507 h 986974"/>
                  <a:gd name="connsiteX3" fmla="*/ 1053006 w 1109996"/>
                  <a:gd name="connsiteY3" fmla="*/ 182321 h 986974"/>
                  <a:gd name="connsiteX4" fmla="*/ 974785 w 1109996"/>
                  <a:gd name="connsiteY4" fmla="*/ 172527 h 986974"/>
                  <a:gd name="connsiteX5" fmla="*/ 491706 w 1109996"/>
                  <a:gd name="connsiteY5" fmla="*/ 181154 h 986974"/>
                  <a:gd name="connsiteX6" fmla="*/ 595223 w 1109996"/>
                  <a:gd name="connsiteY6" fmla="*/ 0 h 986974"/>
                  <a:gd name="connsiteX7" fmla="*/ 0 w 1109996"/>
                  <a:gd name="connsiteY7" fmla="*/ 267418 h 986974"/>
                  <a:gd name="connsiteX8" fmla="*/ 0 w 1109996"/>
                  <a:gd name="connsiteY8" fmla="*/ 854014 h 986974"/>
                  <a:gd name="connsiteX9" fmla="*/ 362309 w 1109996"/>
                  <a:gd name="connsiteY9" fmla="*/ 966157 h 986974"/>
                  <a:gd name="connsiteX10" fmla="*/ 880164 w 1109996"/>
                  <a:gd name="connsiteY10" fmla="*/ 972989 h 986974"/>
                  <a:gd name="connsiteX11" fmla="*/ 986692 w 1109996"/>
                  <a:gd name="connsiteY11" fmla="*/ 825484 h 986974"/>
                  <a:gd name="connsiteX0" fmla="*/ 986692 w 1109996"/>
                  <a:gd name="connsiteY0" fmla="*/ 825484 h 986974"/>
                  <a:gd name="connsiteX1" fmla="*/ 1027442 w 1109996"/>
                  <a:gd name="connsiteY1" fmla="*/ 638668 h 986974"/>
                  <a:gd name="connsiteX2" fmla="*/ 1055972 w 1109996"/>
                  <a:gd name="connsiteY2" fmla="*/ 407507 h 986974"/>
                  <a:gd name="connsiteX3" fmla="*/ 1053006 w 1109996"/>
                  <a:gd name="connsiteY3" fmla="*/ 182321 h 986974"/>
                  <a:gd name="connsiteX4" fmla="*/ 974785 w 1109996"/>
                  <a:gd name="connsiteY4" fmla="*/ 172527 h 986974"/>
                  <a:gd name="connsiteX5" fmla="*/ 491706 w 1109996"/>
                  <a:gd name="connsiteY5" fmla="*/ 181154 h 986974"/>
                  <a:gd name="connsiteX6" fmla="*/ 595223 w 1109996"/>
                  <a:gd name="connsiteY6" fmla="*/ 0 h 986974"/>
                  <a:gd name="connsiteX7" fmla="*/ 0 w 1109996"/>
                  <a:gd name="connsiteY7" fmla="*/ 267418 h 986974"/>
                  <a:gd name="connsiteX8" fmla="*/ 0 w 1109996"/>
                  <a:gd name="connsiteY8" fmla="*/ 854014 h 986974"/>
                  <a:gd name="connsiteX9" fmla="*/ 362309 w 1109996"/>
                  <a:gd name="connsiteY9" fmla="*/ 966157 h 986974"/>
                  <a:gd name="connsiteX10" fmla="*/ 880164 w 1109996"/>
                  <a:gd name="connsiteY10" fmla="*/ 972989 h 986974"/>
                  <a:gd name="connsiteX11" fmla="*/ 986692 w 1109996"/>
                  <a:gd name="connsiteY11" fmla="*/ 825484 h 986974"/>
                  <a:gd name="connsiteX0" fmla="*/ 986692 w 1109996"/>
                  <a:gd name="connsiteY0" fmla="*/ 825484 h 986974"/>
                  <a:gd name="connsiteX1" fmla="*/ 1027442 w 1109996"/>
                  <a:gd name="connsiteY1" fmla="*/ 638668 h 986974"/>
                  <a:gd name="connsiteX2" fmla="*/ 1055972 w 1109996"/>
                  <a:gd name="connsiteY2" fmla="*/ 407507 h 986974"/>
                  <a:gd name="connsiteX3" fmla="*/ 1053006 w 1109996"/>
                  <a:gd name="connsiteY3" fmla="*/ 182321 h 986974"/>
                  <a:gd name="connsiteX4" fmla="*/ 974785 w 1109996"/>
                  <a:gd name="connsiteY4" fmla="*/ 172527 h 986974"/>
                  <a:gd name="connsiteX5" fmla="*/ 491706 w 1109996"/>
                  <a:gd name="connsiteY5" fmla="*/ 181154 h 986974"/>
                  <a:gd name="connsiteX6" fmla="*/ 595223 w 1109996"/>
                  <a:gd name="connsiteY6" fmla="*/ 0 h 986974"/>
                  <a:gd name="connsiteX7" fmla="*/ 0 w 1109996"/>
                  <a:gd name="connsiteY7" fmla="*/ 267418 h 986974"/>
                  <a:gd name="connsiteX8" fmla="*/ 0 w 1109996"/>
                  <a:gd name="connsiteY8" fmla="*/ 854014 h 986974"/>
                  <a:gd name="connsiteX9" fmla="*/ 362309 w 1109996"/>
                  <a:gd name="connsiteY9" fmla="*/ 966157 h 986974"/>
                  <a:gd name="connsiteX10" fmla="*/ 880164 w 1109996"/>
                  <a:gd name="connsiteY10" fmla="*/ 972989 h 986974"/>
                  <a:gd name="connsiteX11" fmla="*/ 986692 w 1109996"/>
                  <a:gd name="connsiteY11" fmla="*/ 825484 h 986974"/>
                  <a:gd name="connsiteX0" fmla="*/ 986692 w 1109996"/>
                  <a:gd name="connsiteY0" fmla="*/ 825484 h 995044"/>
                  <a:gd name="connsiteX1" fmla="*/ 1027442 w 1109996"/>
                  <a:gd name="connsiteY1" fmla="*/ 638668 h 995044"/>
                  <a:gd name="connsiteX2" fmla="*/ 1055972 w 1109996"/>
                  <a:gd name="connsiteY2" fmla="*/ 407507 h 995044"/>
                  <a:gd name="connsiteX3" fmla="*/ 1053006 w 1109996"/>
                  <a:gd name="connsiteY3" fmla="*/ 182321 h 995044"/>
                  <a:gd name="connsiteX4" fmla="*/ 974785 w 1109996"/>
                  <a:gd name="connsiteY4" fmla="*/ 172527 h 995044"/>
                  <a:gd name="connsiteX5" fmla="*/ 491706 w 1109996"/>
                  <a:gd name="connsiteY5" fmla="*/ 181154 h 995044"/>
                  <a:gd name="connsiteX6" fmla="*/ 595223 w 1109996"/>
                  <a:gd name="connsiteY6" fmla="*/ 0 h 995044"/>
                  <a:gd name="connsiteX7" fmla="*/ 0 w 1109996"/>
                  <a:gd name="connsiteY7" fmla="*/ 267418 h 995044"/>
                  <a:gd name="connsiteX8" fmla="*/ 0 w 1109996"/>
                  <a:gd name="connsiteY8" fmla="*/ 854014 h 995044"/>
                  <a:gd name="connsiteX9" fmla="*/ 362309 w 1109996"/>
                  <a:gd name="connsiteY9" fmla="*/ 966157 h 995044"/>
                  <a:gd name="connsiteX10" fmla="*/ 884927 w 1109996"/>
                  <a:gd name="connsiteY10" fmla="*/ 984895 h 995044"/>
                  <a:gd name="connsiteX11" fmla="*/ 986692 w 1109996"/>
                  <a:gd name="connsiteY11" fmla="*/ 825484 h 995044"/>
                  <a:gd name="connsiteX0" fmla="*/ 986692 w 1109996"/>
                  <a:gd name="connsiteY0" fmla="*/ 825484 h 995044"/>
                  <a:gd name="connsiteX1" fmla="*/ 1027442 w 1109996"/>
                  <a:gd name="connsiteY1" fmla="*/ 638668 h 995044"/>
                  <a:gd name="connsiteX2" fmla="*/ 1055972 w 1109996"/>
                  <a:gd name="connsiteY2" fmla="*/ 407507 h 995044"/>
                  <a:gd name="connsiteX3" fmla="*/ 1053006 w 1109996"/>
                  <a:gd name="connsiteY3" fmla="*/ 182321 h 995044"/>
                  <a:gd name="connsiteX4" fmla="*/ 974785 w 1109996"/>
                  <a:gd name="connsiteY4" fmla="*/ 172527 h 995044"/>
                  <a:gd name="connsiteX5" fmla="*/ 491706 w 1109996"/>
                  <a:gd name="connsiteY5" fmla="*/ 181154 h 995044"/>
                  <a:gd name="connsiteX6" fmla="*/ 595223 w 1109996"/>
                  <a:gd name="connsiteY6" fmla="*/ 0 h 995044"/>
                  <a:gd name="connsiteX7" fmla="*/ 0 w 1109996"/>
                  <a:gd name="connsiteY7" fmla="*/ 267418 h 995044"/>
                  <a:gd name="connsiteX8" fmla="*/ 0 w 1109996"/>
                  <a:gd name="connsiteY8" fmla="*/ 854014 h 995044"/>
                  <a:gd name="connsiteX9" fmla="*/ 362309 w 1109996"/>
                  <a:gd name="connsiteY9" fmla="*/ 966157 h 995044"/>
                  <a:gd name="connsiteX10" fmla="*/ 884927 w 1109996"/>
                  <a:gd name="connsiteY10" fmla="*/ 984895 h 995044"/>
                  <a:gd name="connsiteX11" fmla="*/ 986692 w 1109996"/>
                  <a:gd name="connsiteY11" fmla="*/ 825484 h 995044"/>
                  <a:gd name="connsiteX0" fmla="*/ 986692 w 1109996"/>
                  <a:gd name="connsiteY0" fmla="*/ 825484 h 988698"/>
                  <a:gd name="connsiteX1" fmla="*/ 1027442 w 1109996"/>
                  <a:gd name="connsiteY1" fmla="*/ 638668 h 988698"/>
                  <a:gd name="connsiteX2" fmla="*/ 1055972 w 1109996"/>
                  <a:gd name="connsiteY2" fmla="*/ 407507 h 988698"/>
                  <a:gd name="connsiteX3" fmla="*/ 1053006 w 1109996"/>
                  <a:gd name="connsiteY3" fmla="*/ 182321 h 988698"/>
                  <a:gd name="connsiteX4" fmla="*/ 974785 w 1109996"/>
                  <a:gd name="connsiteY4" fmla="*/ 172527 h 988698"/>
                  <a:gd name="connsiteX5" fmla="*/ 491706 w 1109996"/>
                  <a:gd name="connsiteY5" fmla="*/ 181154 h 988698"/>
                  <a:gd name="connsiteX6" fmla="*/ 595223 w 1109996"/>
                  <a:gd name="connsiteY6" fmla="*/ 0 h 988698"/>
                  <a:gd name="connsiteX7" fmla="*/ 0 w 1109996"/>
                  <a:gd name="connsiteY7" fmla="*/ 267418 h 988698"/>
                  <a:gd name="connsiteX8" fmla="*/ 0 w 1109996"/>
                  <a:gd name="connsiteY8" fmla="*/ 854014 h 988698"/>
                  <a:gd name="connsiteX9" fmla="*/ 362309 w 1109996"/>
                  <a:gd name="connsiteY9" fmla="*/ 966157 h 988698"/>
                  <a:gd name="connsiteX10" fmla="*/ 884927 w 1109996"/>
                  <a:gd name="connsiteY10" fmla="*/ 984895 h 988698"/>
                  <a:gd name="connsiteX11" fmla="*/ 986692 w 1109996"/>
                  <a:gd name="connsiteY11" fmla="*/ 825484 h 988698"/>
                  <a:gd name="connsiteX0" fmla="*/ 986692 w 1109996"/>
                  <a:gd name="connsiteY0" fmla="*/ 825484 h 988698"/>
                  <a:gd name="connsiteX1" fmla="*/ 1027442 w 1109996"/>
                  <a:gd name="connsiteY1" fmla="*/ 638668 h 988698"/>
                  <a:gd name="connsiteX2" fmla="*/ 1055972 w 1109996"/>
                  <a:gd name="connsiteY2" fmla="*/ 407507 h 988698"/>
                  <a:gd name="connsiteX3" fmla="*/ 1053006 w 1109996"/>
                  <a:gd name="connsiteY3" fmla="*/ 182321 h 988698"/>
                  <a:gd name="connsiteX4" fmla="*/ 974785 w 1109996"/>
                  <a:gd name="connsiteY4" fmla="*/ 172527 h 988698"/>
                  <a:gd name="connsiteX5" fmla="*/ 491706 w 1109996"/>
                  <a:gd name="connsiteY5" fmla="*/ 181154 h 988698"/>
                  <a:gd name="connsiteX6" fmla="*/ 595223 w 1109996"/>
                  <a:gd name="connsiteY6" fmla="*/ 0 h 988698"/>
                  <a:gd name="connsiteX7" fmla="*/ 0 w 1109996"/>
                  <a:gd name="connsiteY7" fmla="*/ 267418 h 988698"/>
                  <a:gd name="connsiteX8" fmla="*/ 0 w 1109996"/>
                  <a:gd name="connsiteY8" fmla="*/ 854014 h 988698"/>
                  <a:gd name="connsiteX9" fmla="*/ 362309 w 1109996"/>
                  <a:gd name="connsiteY9" fmla="*/ 966157 h 988698"/>
                  <a:gd name="connsiteX10" fmla="*/ 884927 w 1109996"/>
                  <a:gd name="connsiteY10" fmla="*/ 984895 h 988698"/>
                  <a:gd name="connsiteX11" fmla="*/ 986692 w 1109996"/>
                  <a:gd name="connsiteY11" fmla="*/ 825484 h 988698"/>
                  <a:gd name="connsiteX0" fmla="*/ 986692 w 1109996"/>
                  <a:gd name="connsiteY0" fmla="*/ 782271 h 945485"/>
                  <a:gd name="connsiteX1" fmla="*/ 1027442 w 1109996"/>
                  <a:gd name="connsiteY1" fmla="*/ 595455 h 945485"/>
                  <a:gd name="connsiteX2" fmla="*/ 1055972 w 1109996"/>
                  <a:gd name="connsiteY2" fmla="*/ 364294 h 945485"/>
                  <a:gd name="connsiteX3" fmla="*/ 1053006 w 1109996"/>
                  <a:gd name="connsiteY3" fmla="*/ 139108 h 945485"/>
                  <a:gd name="connsiteX4" fmla="*/ 974785 w 1109996"/>
                  <a:gd name="connsiteY4" fmla="*/ 129314 h 945485"/>
                  <a:gd name="connsiteX5" fmla="*/ 491706 w 1109996"/>
                  <a:gd name="connsiteY5" fmla="*/ 137941 h 945485"/>
                  <a:gd name="connsiteX6" fmla="*/ 559527 w 1109996"/>
                  <a:gd name="connsiteY6" fmla="*/ 0 h 945485"/>
                  <a:gd name="connsiteX7" fmla="*/ 0 w 1109996"/>
                  <a:gd name="connsiteY7" fmla="*/ 224205 h 945485"/>
                  <a:gd name="connsiteX8" fmla="*/ 0 w 1109996"/>
                  <a:gd name="connsiteY8" fmla="*/ 810801 h 945485"/>
                  <a:gd name="connsiteX9" fmla="*/ 362309 w 1109996"/>
                  <a:gd name="connsiteY9" fmla="*/ 922944 h 945485"/>
                  <a:gd name="connsiteX10" fmla="*/ 884927 w 1109996"/>
                  <a:gd name="connsiteY10" fmla="*/ 941682 h 945485"/>
                  <a:gd name="connsiteX11" fmla="*/ 986692 w 1109996"/>
                  <a:gd name="connsiteY11" fmla="*/ 782271 h 945485"/>
                  <a:gd name="connsiteX0" fmla="*/ 986692 w 1109996"/>
                  <a:gd name="connsiteY0" fmla="*/ 782271 h 945485"/>
                  <a:gd name="connsiteX1" fmla="*/ 1027442 w 1109996"/>
                  <a:gd name="connsiteY1" fmla="*/ 595455 h 945485"/>
                  <a:gd name="connsiteX2" fmla="*/ 1055972 w 1109996"/>
                  <a:gd name="connsiteY2" fmla="*/ 364294 h 945485"/>
                  <a:gd name="connsiteX3" fmla="*/ 1053006 w 1109996"/>
                  <a:gd name="connsiteY3" fmla="*/ 139108 h 945485"/>
                  <a:gd name="connsiteX4" fmla="*/ 974785 w 1109996"/>
                  <a:gd name="connsiteY4" fmla="*/ 129314 h 945485"/>
                  <a:gd name="connsiteX5" fmla="*/ 570238 w 1109996"/>
                  <a:gd name="connsiteY5" fmla="*/ 125595 h 945485"/>
                  <a:gd name="connsiteX6" fmla="*/ 559527 w 1109996"/>
                  <a:gd name="connsiteY6" fmla="*/ 0 h 945485"/>
                  <a:gd name="connsiteX7" fmla="*/ 0 w 1109996"/>
                  <a:gd name="connsiteY7" fmla="*/ 224205 h 945485"/>
                  <a:gd name="connsiteX8" fmla="*/ 0 w 1109996"/>
                  <a:gd name="connsiteY8" fmla="*/ 810801 h 945485"/>
                  <a:gd name="connsiteX9" fmla="*/ 362309 w 1109996"/>
                  <a:gd name="connsiteY9" fmla="*/ 922944 h 945485"/>
                  <a:gd name="connsiteX10" fmla="*/ 884927 w 1109996"/>
                  <a:gd name="connsiteY10" fmla="*/ 941682 h 945485"/>
                  <a:gd name="connsiteX11" fmla="*/ 986692 w 1109996"/>
                  <a:gd name="connsiteY11" fmla="*/ 782271 h 945485"/>
                  <a:gd name="connsiteX0" fmla="*/ 986692 w 1109996"/>
                  <a:gd name="connsiteY0" fmla="*/ 782271 h 945485"/>
                  <a:gd name="connsiteX1" fmla="*/ 1027442 w 1109996"/>
                  <a:gd name="connsiteY1" fmla="*/ 595455 h 945485"/>
                  <a:gd name="connsiteX2" fmla="*/ 1055972 w 1109996"/>
                  <a:gd name="connsiteY2" fmla="*/ 364294 h 945485"/>
                  <a:gd name="connsiteX3" fmla="*/ 1053006 w 1109996"/>
                  <a:gd name="connsiteY3" fmla="*/ 139108 h 945485"/>
                  <a:gd name="connsiteX4" fmla="*/ 974785 w 1109996"/>
                  <a:gd name="connsiteY4" fmla="*/ 129314 h 945485"/>
                  <a:gd name="connsiteX5" fmla="*/ 570238 w 1109996"/>
                  <a:gd name="connsiteY5" fmla="*/ 125595 h 945485"/>
                  <a:gd name="connsiteX6" fmla="*/ 559527 w 1109996"/>
                  <a:gd name="connsiteY6" fmla="*/ 0 h 945485"/>
                  <a:gd name="connsiteX7" fmla="*/ 0 w 1109996"/>
                  <a:gd name="connsiteY7" fmla="*/ 224205 h 945485"/>
                  <a:gd name="connsiteX8" fmla="*/ 0 w 1109996"/>
                  <a:gd name="connsiteY8" fmla="*/ 810801 h 945485"/>
                  <a:gd name="connsiteX9" fmla="*/ 362309 w 1109996"/>
                  <a:gd name="connsiteY9" fmla="*/ 922944 h 945485"/>
                  <a:gd name="connsiteX10" fmla="*/ 884927 w 1109996"/>
                  <a:gd name="connsiteY10" fmla="*/ 941682 h 945485"/>
                  <a:gd name="connsiteX11" fmla="*/ 986692 w 1109996"/>
                  <a:gd name="connsiteY11" fmla="*/ 782271 h 945485"/>
                  <a:gd name="connsiteX0" fmla="*/ 986692 w 1109996"/>
                  <a:gd name="connsiteY0" fmla="*/ 782271 h 945485"/>
                  <a:gd name="connsiteX1" fmla="*/ 1027442 w 1109996"/>
                  <a:gd name="connsiteY1" fmla="*/ 595455 h 945485"/>
                  <a:gd name="connsiteX2" fmla="*/ 1055972 w 1109996"/>
                  <a:gd name="connsiteY2" fmla="*/ 364294 h 945485"/>
                  <a:gd name="connsiteX3" fmla="*/ 1053006 w 1109996"/>
                  <a:gd name="connsiteY3" fmla="*/ 139108 h 945485"/>
                  <a:gd name="connsiteX4" fmla="*/ 974785 w 1109996"/>
                  <a:gd name="connsiteY4" fmla="*/ 129314 h 945485"/>
                  <a:gd name="connsiteX5" fmla="*/ 570238 w 1109996"/>
                  <a:gd name="connsiteY5" fmla="*/ 125595 h 945485"/>
                  <a:gd name="connsiteX6" fmla="*/ 559527 w 1109996"/>
                  <a:gd name="connsiteY6" fmla="*/ 0 h 945485"/>
                  <a:gd name="connsiteX7" fmla="*/ 0 w 1109996"/>
                  <a:gd name="connsiteY7" fmla="*/ 224205 h 945485"/>
                  <a:gd name="connsiteX8" fmla="*/ 0 w 1109996"/>
                  <a:gd name="connsiteY8" fmla="*/ 810801 h 945485"/>
                  <a:gd name="connsiteX9" fmla="*/ 362309 w 1109996"/>
                  <a:gd name="connsiteY9" fmla="*/ 922944 h 945485"/>
                  <a:gd name="connsiteX10" fmla="*/ 884927 w 1109996"/>
                  <a:gd name="connsiteY10" fmla="*/ 941682 h 945485"/>
                  <a:gd name="connsiteX11" fmla="*/ 986692 w 1109996"/>
                  <a:gd name="connsiteY11" fmla="*/ 782271 h 945485"/>
                  <a:gd name="connsiteX0" fmla="*/ 986692 w 1109996"/>
                  <a:gd name="connsiteY0" fmla="*/ 782271 h 945485"/>
                  <a:gd name="connsiteX1" fmla="*/ 1027442 w 1109996"/>
                  <a:gd name="connsiteY1" fmla="*/ 595455 h 945485"/>
                  <a:gd name="connsiteX2" fmla="*/ 1055972 w 1109996"/>
                  <a:gd name="connsiteY2" fmla="*/ 364294 h 945485"/>
                  <a:gd name="connsiteX3" fmla="*/ 1053006 w 1109996"/>
                  <a:gd name="connsiteY3" fmla="*/ 139108 h 945485"/>
                  <a:gd name="connsiteX4" fmla="*/ 974785 w 1109996"/>
                  <a:gd name="connsiteY4" fmla="*/ 129314 h 945485"/>
                  <a:gd name="connsiteX5" fmla="*/ 570238 w 1109996"/>
                  <a:gd name="connsiteY5" fmla="*/ 125595 h 945485"/>
                  <a:gd name="connsiteX6" fmla="*/ 559527 w 1109996"/>
                  <a:gd name="connsiteY6" fmla="*/ 0 h 945485"/>
                  <a:gd name="connsiteX7" fmla="*/ 0 w 1109996"/>
                  <a:gd name="connsiteY7" fmla="*/ 224205 h 945485"/>
                  <a:gd name="connsiteX8" fmla="*/ 0 w 1109996"/>
                  <a:gd name="connsiteY8" fmla="*/ 810801 h 945485"/>
                  <a:gd name="connsiteX9" fmla="*/ 362309 w 1109996"/>
                  <a:gd name="connsiteY9" fmla="*/ 922944 h 945485"/>
                  <a:gd name="connsiteX10" fmla="*/ 884927 w 1109996"/>
                  <a:gd name="connsiteY10" fmla="*/ 941682 h 945485"/>
                  <a:gd name="connsiteX11" fmla="*/ 986692 w 1109996"/>
                  <a:gd name="connsiteY11" fmla="*/ 782271 h 945485"/>
                  <a:gd name="connsiteX0" fmla="*/ 986692 w 1109996"/>
                  <a:gd name="connsiteY0" fmla="*/ 782271 h 945485"/>
                  <a:gd name="connsiteX1" fmla="*/ 1027442 w 1109996"/>
                  <a:gd name="connsiteY1" fmla="*/ 595455 h 945485"/>
                  <a:gd name="connsiteX2" fmla="*/ 1055972 w 1109996"/>
                  <a:gd name="connsiteY2" fmla="*/ 364294 h 945485"/>
                  <a:gd name="connsiteX3" fmla="*/ 1053006 w 1109996"/>
                  <a:gd name="connsiteY3" fmla="*/ 139108 h 945485"/>
                  <a:gd name="connsiteX4" fmla="*/ 974785 w 1109996"/>
                  <a:gd name="connsiteY4" fmla="*/ 129314 h 945485"/>
                  <a:gd name="connsiteX5" fmla="*/ 570238 w 1109996"/>
                  <a:gd name="connsiteY5" fmla="*/ 125595 h 945485"/>
                  <a:gd name="connsiteX6" fmla="*/ 559527 w 1109996"/>
                  <a:gd name="connsiteY6" fmla="*/ 0 h 945485"/>
                  <a:gd name="connsiteX7" fmla="*/ 0 w 1109996"/>
                  <a:gd name="connsiteY7" fmla="*/ 224205 h 945485"/>
                  <a:gd name="connsiteX8" fmla="*/ 0 w 1109996"/>
                  <a:gd name="connsiteY8" fmla="*/ 810801 h 945485"/>
                  <a:gd name="connsiteX9" fmla="*/ 362309 w 1109996"/>
                  <a:gd name="connsiteY9" fmla="*/ 922944 h 945485"/>
                  <a:gd name="connsiteX10" fmla="*/ 884927 w 1109996"/>
                  <a:gd name="connsiteY10" fmla="*/ 941682 h 945485"/>
                  <a:gd name="connsiteX11" fmla="*/ 986692 w 1109996"/>
                  <a:gd name="connsiteY11" fmla="*/ 782271 h 945485"/>
                  <a:gd name="connsiteX0" fmla="*/ 986692 w 1109996"/>
                  <a:gd name="connsiteY0" fmla="*/ 782271 h 945485"/>
                  <a:gd name="connsiteX1" fmla="*/ 1027442 w 1109996"/>
                  <a:gd name="connsiteY1" fmla="*/ 595455 h 945485"/>
                  <a:gd name="connsiteX2" fmla="*/ 1055972 w 1109996"/>
                  <a:gd name="connsiteY2" fmla="*/ 364294 h 945485"/>
                  <a:gd name="connsiteX3" fmla="*/ 1053006 w 1109996"/>
                  <a:gd name="connsiteY3" fmla="*/ 139108 h 945485"/>
                  <a:gd name="connsiteX4" fmla="*/ 974785 w 1109996"/>
                  <a:gd name="connsiteY4" fmla="*/ 129314 h 945485"/>
                  <a:gd name="connsiteX5" fmla="*/ 570238 w 1109996"/>
                  <a:gd name="connsiteY5" fmla="*/ 125595 h 945485"/>
                  <a:gd name="connsiteX6" fmla="*/ 559527 w 1109996"/>
                  <a:gd name="connsiteY6" fmla="*/ 0 h 945485"/>
                  <a:gd name="connsiteX7" fmla="*/ 0 w 1109996"/>
                  <a:gd name="connsiteY7" fmla="*/ 224205 h 945485"/>
                  <a:gd name="connsiteX8" fmla="*/ 0 w 1109996"/>
                  <a:gd name="connsiteY8" fmla="*/ 810801 h 945485"/>
                  <a:gd name="connsiteX9" fmla="*/ 362309 w 1109996"/>
                  <a:gd name="connsiteY9" fmla="*/ 922944 h 945485"/>
                  <a:gd name="connsiteX10" fmla="*/ 884927 w 1109996"/>
                  <a:gd name="connsiteY10" fmla="*/ 941682 h 945485"/>
                  <a:gd name="connsiteX11" fmla="*/ 986692 w 1109996"/>
                  <a:gd name="connsiteY11" fmla="*/ 782271 h 945485"/>
                  <a:gd name="connsiteX0" fmla="*/ 986692 w 1109996"/>
                  <a:gd name="connsiteY0" fmla="*/ 779541 h 942755"/>
                  <a:gd name="connsiteX1" fmla="*/ 1027442 w 1109996"/>
                  <a:gd name="connsiteY1" fmla="*/ 592725 h 942755"/>
                  <a:gd name="connsiteX2" fmla="*/ 1055972 w 1109996"/>
                  <a:gd name="connsiteY2" fmla="*/ 361564 h 942755"/>
                  <a:gd name="connsiteX3" fmla="*/ 1053006 w 1109996"/>
                  <a:gd name="connsiteY3" fmla="*/ 136378 h 942755"/>
                  <a:gd name="connsiteX4" fmla="*/ 974785 w 1109996"/>
                  <a:gd name="connsiteY4" fmla="*/ 126584 h 942755"/>
                  <a:gd name="connsiteX5" fmla="*/ 570238 w 1109996"/>
                  <a:gd name="connsiteY5" fmla="*/ 122865 h 942755"/>
                  <a:gd name="connsiteX6" fmla="*/ 543741 w 1109996"/>
                  <a:gd name="connsiteY6" fmla="*/ 0 h 942755"/>
                  <a:gd name="connsiteX7" fmla="*/ 0 w 1109996"/>
                  <a:gd name="connsiteY7" fmla="*/ 221475 h 942755"/>
                  <a:gd name="connsiteX8" fmla="*/ 0 w 1109996"/>
                  <a:gd name="connsiteY8" fmla="*/ 808071 h 942755"/>
                  <a:gd name="connsiteX9" fmla="*/ 362309 w 1109996"/>
                  <a:gd name="connsiteY9" fmla="*/ 920214 h 942755"/>
                  <a:gd name="connsiteX10" fmla="*/ 884927 w 1109996"/>
                  <a:gd name="connsiteY10" fmla="*/ 938952 h 942755"/>
                  <a:gd name="connsiteX11" fmla="*/ 986692 w 1109996"/>
                  <a:gd name="connsiteY11" fmla="*/ 779541 h 942755"/>
                  <a:gd name="connsiteX0" fmla="*/ 986692 w 1109996"/>
                  <a:gd name="connsiteY0" fmla="*/ 779541 h 942755"/>
                  <a:gd name="connsiteX1" fmla="*/ 1027442 w 1109996"/>
                  <a:gd name="connsiteY1" fmla="*/ 592725 h 942755"/>
                  <a:gd name="connsiteX2" fmla="*/ 1055972 w 1109996"/>
                  <a:gd name="connsiteY2" fmla="*/ 361564 h 942755"/>
                  <a:gd name="connsiteX3" fmla="*/ 1053006 w 1109996"/>
                  <a:gd name="connsiteY3" fmla="*/ 136378 h 942755"/>
                  <a:gd name="connsiteX4" fmla="*/ 974785 w 1109996"/>
                  <a:gd name="connsiteY4" fmla="*/ 126584 h 942755"/>
                  <a:gd name="connsiteX5" fmla="*/ 570238 w 1109996"/>
                  <a:gd name="connsiteY5" fmla="*/ 122865 h 942755"/>
                  <a:gd name="connsiteX6" fmla="*/ 543741 w 1109996"/>
                  <a:gd name="connsiteY6" fmla="*/ 0 h 942755"/>
                  <a:gd name="connsiteX7" fmla="*/ 0 w 1109996"/>
                  <a:gd name="connsiteY7" fmla="*/ 221475 h 942755"/>
                  <a:gd name="connsiteX8" fmla="*/ 0 w 1109996"/>
                  <a:gd name="connsiteY8" fmla="*/ 808071 h 942755"/>
                  <a:gd name="connsiteX9" fmla="*/ 362309 w 1109996"/>
                  <a:gd name="connsiteY9" fmla="*/ 920214 h 942755"/>
                  <a:gd name="connsiteX10" fmla="*/ 884927 w 1109996"/>
                  <a:gd name="connsiteY10" fmla="*/ 938952 h 942755"/>
                  <a:gd name="connsiteX11" fmla="*/ 986692 w 1109996"/>
                  <a:gd name="connsiteY11" fmla="*/ 779541 h 942755"/>
                  <a:gd name="connsiteX0" fmla="*/ 986692 w 1109996"/>
                  <a:gd name="connsiteY0" fmla="*/ 779541 h 942755"/>
                  <a:gd name="connsiteX1" fmla="*/ 1027442 w 1109996"/>
                  <a:gd name="connsiteY1" fmla="*/ 592725 h 942755"/>
                  <a:gd name="connsiteX2" fmla="*/ 1055972 w 1109996"/>
                  <a:gd name="connsiteY2" fmla="*/ 361564 h 942755"/>
                  <a:gd name="connsiteX3" fmla="*/ 1053006 w 1109996"/>
                  <a:gd name="connsiteY3" fmla="*/ 136378 h 942755"/>
                  <a:gd name="connsiteX4" fmla="*/ 974785 w 1109996"/>
                  <a:gd name="connsiteY4" fmla="*/ 126584 h 942755"/>
                  <a:gd name="connsiteX5" fmla="*/ 570238 w 1109996"/>
                  <a:gd name="connsiteY5" fmla="*/ 122865 h 942755"/>
                  <a:gd name="connsiteX6" fmla="*/ 543741 w 1109996"/>
                  <a:gd name="connsiteY6" fmla="*/ 0 h 942755"/>
                  <a:gd name="connsiteX7" fmla="*/ 0 w 1109996"/>
                  <a:gd name="connsiteY7" fmla="*/ 221475 h 942755"/>
                  <a:gd name="connsiteX8" fmla="*/ 0 w 1109996"/>
                  <a:gd name="connsiteY8" fmla="*/ 808071 h 942755"/>
                  <a:gd name="connsiteX9" fmla="*/ 362309 w 1109996"/>
                  <a:gd name="connsiteY9" fmla="*/ 920214 h 942755"/>
                  <a:gd name="connsiteX10" fmla="*/ 884927 w 1109996"/>
                  <a:gd name="connsiteY10" fmla="*/ 938952 h 942755"/>
                  <a:gd name="connsiteX11" fmla="*/ 986692 w 1109996"/>
                  <a:gd name="connsiteY11" fmla="*/ 779541 h 942755"/>
                  <a:gd name="connsiteX0" fmla="*/ 986692 w 1109996"/>
                  <a:gd name="connsiteY0" fmla="*/ 779541 h 942755"/>
                  <a:gd name="connsiteX1" fmla="*/ 1027442 w 1109996"/>
                  <a:gd name="connsiteY1" fmla="*/ 592725 h 942755"/>
                  <a:gd name="connsiteX2" fmla="*/ 1055972 w 1109996"/>
                  <a:gd name="connsiteY2" fmla="*/ 361564 h 942755"/>
                  <a:gd name="connsiteX3" fmla="*/ 1053006 w 1109996"/>
                  <a:gd name="connsiteY3" fmla="*/ 136378 h 942755"/>
                  <a:gd name="connsiteX4" fmla="*/ 974785 w 1109996"/>
                  <a:gd name="connsiteY4" fmla="*/ 126584 h 942755"/>
                  <a:gd name="connsiteX5" fmla="*/ 570238 w 1109996"/>
                  <a:gd name="connsiteY5" fmla="*/ 122865 h 942755"/>
                  <a:gd name="connsiteX6" fmla="*/ 540584 w 1109996"/>
                  <a:gd name="connsiteY6" fmla="*/ 0 h 942755"/>
                  <a:gd name="connsiteX7" fmla="*/ 0 w 1109996"/>
                  <a:gd name="connsiteY7" fmla="*/ 221475 h 942755"/>
                  <a:gd name="connsiteX8" fmla="*/ 0 w 1109996"/>
                  <a:gd name="connsiteY8" fmla="*/ 808071 h 942755"/>
                  <a:gd name="connsiteX9" fmla="*/ 362309 w 1109996"/>
                  <a:gd name="connsiteY9" fmla="*/ 920214 h 942755"/>
                  <a:gd name="connsiteX10" fmla="*/ 884927 w 1109996"/>
                  <a:gd name="connsiteY10" fmla="*/ 938952 h 942755"/>
                  <a:gd name="connsiteX11" fmla="*/ 986692 w 1109996"/>
                  <a:gd name="connsiteY11" fmla="*/ 779541 h 942755"/>
                  <a:gd name="connsiteX0" fmla="*/ 986692 w 1109996"/>
                  <a:gd name="connsiteY0" fmla="*/ 779541 h 942755"/>
                  <a:gd name="connsiteX1" fmla="*/ 1027442 w 1109996"/>
                  <a:gd name="connsiteY1" fmla="*/ 592725 h 942755"/>
                  <a:gd name="connsiteX2" fmla="*/ 1055972 w 1109996"/>
                  <a:gd name="connsiteY2" fmla="*/ 361564 h 942755"/>
                  <a:gd name="connsiteX3" fmla="*/ 1053006 w 1109996"/>
                  <a:gd name="connsiteY3" fmla="*/ 136378 h 942755"/>
                  <a:gd name="connsiteX4" fmla="*/ 974785 w 1109996"/>
                  <a:gd name="connsiteY4" fmla="*/ 126584 h 942755"/>
                  <a:gd name="connsiteX5" fmla="*/ 570238 w 1109996"/>
                  <a:gd name="connsiteY5" fmla="*/ 122865 h 942755"/>
                  <a:gd name="connsiteX6" fmla="*/ 540584 w 1109996"/>
                  <a:gd name="connsiteY6" fmla="*/ 0 h 942755"/>
                  <a:gd name="connsiteX7" fmla="*/ 0 w 1109996"/>
                  <a:gd name="connsiteY7" fmla="*/ 221475 h 942755"/>
                  <a:gd name="connsiteX8" fmla="*/ 0 w 1109996"/>
                  <a:gd name="connsiteY8" fmla="*/ 808071 h 942755"/>
                  <a:gd name="connsiteX9" fmla="*/ 362309 w 1109996"/>
                  <a:gd name="connsiteY9" fmla="*/ 920214 h 942755"/>
                  <a:gd name="connsiteX10" fmla="*/ 884927 w 1109996"/>
                  <a:gd name="connsiteY10" fmla="*/ 938952 h 942755"/>
                  <a:gd name="connsiteX11" fmla="*/ 986692 w 1109996"/>
                  <a:gd name="connsiteY11" fmla="*/ 779541 h 9427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109996" h="942755">
                    <a:moveTo>
                      <a:pt x="986692" y="779541"/>
                    </a:moveTo>
                    <a:cubicBezTo>
                      <a:pt x="1020437" y="749688"/>
                      <a:pt x="1117840" y="705004"/>
                      <a:pt x="1027442" y="592725"/>
                    </a:cubicBezTo>
                    <a:cubicBezTo>
                      <a:pt x="1094896" y="559327"/>
                      <a:pt x="1129012" y="425918"/>
                      <a:pt x="1055972" y="361564"/>
                    </a:cubicBezTo>
                    <a:cubicBezTo>
                      <a:pt x="1119277" y="300790"/>
                      <a:pt x="1137338" y="211439"/>
                      <a:pt x="1053006" y="136378"/>
                    </a:cubicBezTo>
                    <a:cubicBezTo>
                      <a:pt x="1003120" y="125969"/>
                      <a:pt x="1000859" y="129849"/>
                      <a:pt x="974785" y="126584"/>
                    </a:cubicBezTo>
                    <a:cubicBezTo>
                      <a:pt x="855720" y="122614"/>
                      <a:pt x="705087" y="124105"/>
                      <a:pt x="570238" y="122865"/>
                    </a:cubicBezTo>
                    <a:cubicBezTo>
                      <a:pt x="566862" y="73399"/>
                      <a:pt x="578688" y="74034"/>
                      <a:pt x="540584" y="0"/>
                    </a:cubicBezTo>
                    <a:cubicBezTo>
                      <a:pt x="221406" y="48883"/>
                      <a:pt x="181155" y="129460"/>
                      <a:pt x="0" y="221475"/>
                    </a:cubicBezTo>
                    <a:lnTo>
                      <a:pt x="0" y="808071"/>
                    </a:lnTo>
                    <a:cubicBezTo>
                      <a:pt x="69011" y="810946"/>
                      <a:pt x="189780" y="900086"/>
                      <a:pt x="362309" y="920214"/>
                    </a:cubicBezTo>
                    <a:cubicBezTo>
                      <a:pt x="516544" y="944012"/>
                      <a:pt x="753082" y="946522"/>
                      <a:pt x="884927" y="938952"/>
                    </a:cubicBezTo>
                    <a:cubicBezTo>
                      <a:pt x="1065985" y="934556"/>
                      <a:pt x="1049459" y="820975"/>
                      <a:pt x="986692" y="779541"/>
                    </a:cubicBez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55" name="Rectangle 54">
                <a:extLst>
                  <a:ext uri="{FF2B5EF4-FFF2-40B4-BE49-F238E27FC236}">
                    <a16:creationId xmlns:a16="http://schemas.microsoft.com/office/drawing/2014/main" id="{7F79BE74-F094-40E6-ABAA-04BD2D70BE60}"/>
                  </a:ext>
                </a:extLst>
              </p:cNvPr>
              <p:cNvSpPr/>
              <p:nvPr/>
            </p:nvSpPr>
            <p:spPr>
              <a:xfrm>
                <a:off x="2181528" y="3533421"/>
                <a:ext cx="1072717" cy="631267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id="{73B08AEB-97C4-4CC5-AA80-96E180C68F59}"/>
                  </a:ext>
                </a:extLst>
              </p:cNvPr>
              <p:cNvSpPr/>
              <p:nvPr/>
            </p:nvSpPr>
            <p:spPr>
              <a:xfrm>
                <a:off x="3254243" y="3562478"/>
                <a:ext cx="246361" cy="5040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57" name="Oval 56">
                <a:extLst>
                  <a:ext uri="{FF2B5EF4-FFF2-40B4-BE49-F238E27FC236}">
                    <a16:creationId xmlns:a16="http://schemas.microsoft.com/office/drawing/2014/main" id="{1D21422F-8147-4D39-A8C4-4FA15707C93F}"/>
                  </a:ext>
                </a:extLst>
              </p:cNvPr>
              <p:cNvSpPr/>
              <p:nvPr/>
            </p:nvSpPr>
            <p:spPr>
              <a:xfrm>
                <a:off x="3314041" y="3928164"/>
                <a:ext cx="108000" cy="108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025A990A-ED3B-4CD8-B9D7-C10A8A4BE44A}"/>
                </a:ext>
              </a:extLst>
            </p:cNvPr>
            <p:cNvSpPr/>
            <p:nvPr/>
          </p:nvSpPr>
          <p:spPr>
            <a:xfrm flipH="1">
              <a:off x="4111746" y="4097114"/>
              <a:ext cx="2033834" cy="684493"/>
            </a:xfrm>
            <a:custGeom>
              <a:avLst/>
              <a:gdLst>
                <a:gd name="connsiteX0" fmla="*/ 148845 w 2033834"/>
                <a:gd name="connsiteY0" fmla="*/ 149767 h 684493"/>
                <a:gd name="connsiteX1" fmla="*/ 824 w 2033834"/>
                <a:gd name="connsiteY1" fmla="*/ 238995 h 684493"/>
                <a:gd name="connsiteX2" fmla="*/ 134721 w 2033834"/>
                <a:gd name="connsiteY2" fmla="*/ 266557 h 684493"/>
                <a:gd name="connsiteX3" fmla="*/ 92265 w 2033834"/>
                <a:gd name="connsiteY3" fmla="*/ 358947 h 684493"/>
                <a:gd name="connsiteX4" fmla="*/ 210337 w 2033834"/>
                <a:gd name="connsiteY4" fmla="*/ 376125 h 684493"/>
                <a:gd name="connsiteX5" fmla="*/ 205869 w 2033834"/>
                <a:gd name="connsiteY5" fmla="*/ 358241 h 684493"/>
                <a:gd name="connsiteX6" fmla="*/ 305168 w 2033834"/>
                <a:gd name="connsiteY6" fmla="*/ 178295 h 684493"/>
                <a:gd name="connsiteX7" fmla="*/ 314441 w 2033834"/>
                <a:gd name="connsiteY7" fmla="*/ 173954 h 684493"/>
                <a:gd name="connsiteX8" fmla="*/ 243651 w 2033834"/>
                <a:gd name="connsiteY8" fmla="*/ 157663 h 684493"/>
                <a:gd name="connsiteX9" fmla="*/ 148845 w 2033834"/>
                <a:gd name="connsiteY9" fmla="*/ 149767 h 684493"/>
                <a:gd name="connsiteX10" fmla="*/ 1186611 w 2033834"/>
                <a:gd name="connsiteY10" fmla="*/ 495 h 684493"/>
                <a:gd name="connsiteX11" fmla="*/ 960462 w 2033834"/>
                <a:gd name="connsiteY11" fmla="*/ 53640 h 684493"/>
                <a:gd name="connsiteX12" fmla="*/ 578258 w 2033834"/>
                <a:gd name="connsiteY12" fmla="*/ 67539 h 684493"/>
                <a:gd name="connsiteX13" fmla="*/ 663914 w 2033834"/>
                <a:gd name="connsiteY13" fmla="*/ 201424 h 684493"/>
                <a:gd name="connsiteX14" fmla="*/ 903358 w 2033834"/>
                <a:gd name="connsiteY14" fmla="*/ 214376 h 684493"/>
                <a:gd name="connsiteX15" fmla="*/ 613237 w 2033834"/>
                <a:gd name="connsiteY15" fmla="*/ 254890 h 684493"/>
                <a:gd name="connsiteX16" fmla="*/ 428444 w 2033834"/>
                <a:gd name="connsiteY16" fmla="*/ 200189 h 684493"/>
                <a:gd name="connsiteX17" fmla="*/ 388625 w 2033834"/>
                <a:gd name="connsiteY17" fmla="*/ 191026 h 684493"/>
                <a:gd name="connsiteX18" fmla="*/ 377464 w 2033834"/>
                <a:gd name="connsiteY18" fmla="*/ 196786 h 684493"/>
                <a:gd name="connsiteX19" fmla="*/ 251497 w 2033834"/>
                <a:gd name="connsiteY19" fmla="*/ 362961 h 684493"/>
                <a:gd name="connsiteX20" fmla="*/ 265538 w 2033834"/>
                <a:gd name="connsiteY20" fmla="*/ 384248 h 684493"/>
                <a:gd name="connsiteX21" fmla="*/ 423320 w 2033834"/>
                <a:gd name="connsiteY21" fmla="*/ 414577 h 684493"/>
                <a:gd name="connsiteX22" fmla="*/ 747066 w 2033834"/>
                <a:gd name="connsiteY22" fmla="*/ 482382 h 684493"/>
                <a:gd name="connsiteX23" fmla="*/ 916687 w 2033834"/>
                <a:gd name="connsiteY23" fmla="*/ 546568 h 684493"/>
                <a:gd name="connsiteX24" fmla="*/ 1427240 w 2033834"/>
                <a:gd name="connsiteY24" fmla="*/ 497938 h 684493"/>
                <a:gd name="connsiteX25" fmla="*/ 1873855 w 2033834"/>
                <a:gd name="connsiteY25" fmla="*/ 676699 h 684493"/>
                <a:gd name="connsiteX26" fmla="*/ 2033834 w 2033834"/>
                <a:gd name="connsiteY26" fmla="*/ 332366 h 684493"/>
                <a:gd name="connsiteX27" fmla="*/ 1513843 w 2033834"/>
                <a:gd name="connsiteY27" fmla="*/ 82486 h 684493"/>
                <a:gd name="connsiteX28" fmla="*/ 1186611 w 2033834"/>
                <a:gd name="connsiteY28" fmla="*/ 495 h 684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33834" h="684493">
                  <a:moveTo>
                    <a:pt x="148845" y="149767"/>
                  </a:moveTo>
                  <a:cubicBezTo>
                    <a:pt x="59315" y="148921"/>
                    <a:pt x="-8293" y="171588"/>
                    <a:pt x="824" y="238995"/>
                  </a:cubicBezTo>
                  <a:lnTo>
                    <a:pt x="134721" y="266557"/>
                  </a:lnTo>
                  <a:cubicBezTo>
                    <a:pt x="87010" y="285991"/>
                    <a:pt x="50666" y="352499"/>
                    <a:pt x="92265" y="358947"/>
                  </a:cubicBezTo>
                  <a:lnTo>
                    <a:pt x="210337" y="376125"/>
                  </a:lnTo>
                  <a:lnTo>
                    <a:pt x="205869" y="358241"/>
                  </a:lnTo>
                  <a:cubicBezTo>
                    <a:pt x="200959" y="314292"/>
                    <a:pt x="222799" y="228409"/>
                    <a:pt x="305168" y="178295"/>
                  </a:cubicBezTo>
                  <a:lnTo>
                    <a:pt x="314441" y="173954"/>
                  </a:lnTo>
                  <a:lnTo>
                    <a:pt x="243651" y="157663"/>
                  </a:lnTo>
                  <a:cubicBezTo>
                    <a:pt x="210966" y="152943"/>
                    <a:pt x="178688" y="150049"/>
                    <a:pt x="148845" y="149767"/>
                  </a:cubicBezTo>
                  <a:close/>
                  <a:moveTo>
                    <a:pt x="1186611" y="495"/>
                  </a:moveTo>
                  <a:cubicBezTo>
                    <a:pt x="1092148" y="4412"/>
                    <a:pt x="1014533" y="30852"/>
                    <a:pt x="960462" y="53640"/>
                  </a:cubicBezTo>
                  <a:cubicBezTo>
                    <a:pt x="885023" y="76669"/>
                    <a:pt x="699164" y="31523"/>
                    <a:pt x="578258" y="67539"/>
                  </a:cubicBezTo>
                  <a:cubicBezTo>
                    <a:pt x="522371" y="105674"/>
                    <a:pt x="583400" y="195754"/>
                    <a:pt x="663914" y="201424"/>
                  </a:cubicBezTo>
                  <a:cubicBezTo>
                    <a:pt x="732362" y="220350"/>
                    <a:pt x="823543" y="210059"/>
                    <a:pt x="903358" y="214376"/>
                  </a:cubicBezTo>
                  <a:cubicBezTo>
                    <a:pt x="837503" y="263592"/>
                    <a:pt x="709944" y="241385"/>
                    <a:pt x="613237" y="254890"/>
                  </a:cubicBezTo>
                  <a:cubicBezTo>
                    <a:pt x="544332" y="233004"/>
                    <a:pt x="486389" y="215582"/>
                    <a:pt x="428444" y="200189"/>
                  </a:cubicBezTo>
                  <a:lnTo>
                    <a:pt x="388625" y="191026"/>
                  </a:lnTo>
                  <a:lnTo>
                    <a:pt x="377464" y="196786"/>
                  </a:lnTo>
                  <a:cubicBezTo>
                    <a:pt x="233786" y="198933"/>
                    <a:pt x="221938" y="302860"/>
                    <a:pt x="251497" y="362961"/>
                  </a:cubicBezTo>
                  <a:lnTo>
                    <a:pt x="265538" y="384248"/>
                  </a:lnTo>
                  <a:lnTo>
                    <a:pt x="423320" y="414577"/>
                  </a:lnTo>
                  <a:cubicBezTo>
                    <a:pt x="528123" y="436367"/>
                    <a:pt x="631708" y="460187"/>
                    <a:pt x="747066" y="482382"/>
                  </a:cubicBezTo>
                  <a:cubicBezTo>
                    <a:pt x="791157" y="500531"/>
                    <a:pt x="877467" y="539782"/>
                    <a:pt x="916687" y="546568"/>
                  </a:cubicBezTo>
                  <a:cubicBezTo>
                    <a:pt x="1035462" y="554301"/>
                    <a:pt x="1249579" y="471380"/>
                    <a:pt x="1427240" y="497938"/>
                  </a:cubicBezTo>
                  <a:cubicBezTo>
                    <a:pt x="1613019" y="514757"/>
                    <a:pt x="1659089" y="541969"/>
                    <a:pt x="1873855" y="676699"/>
                  </a:cubicBezTo>
                  <a:cubicBezTo>
                    <a:pt x="1962623" y="732387"/>
                    <a:pt x="2016773" y="476362"/>
                    <a:pt x="2033834" y="332366"/>
                  </a:cubicBezTo>
                  <a:cubicBezTo>
                    <a:pt x="1815037" y="238792"/>
                    <a:pt x="1680678" y="172814"/>
                    <a:pt x="1513843" y="82486"/>
                  </a:cubicBezTo>
                  <a:cubicBezTo>
                    <a:pt x="1392384" y="15183"/>
                    <a:pt x="1281074" y="-3423"/>
                    <a:pt x="1186611" y="495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1E105E18-605B-4E90-8842-732FDAA93473}"/>
                </a:ext>
              </a:extLst>
            </p:cNvPr>
            <p:cNvGrpSpPr/>
            <p:nvPr/>
          </p:nvGrpSpPr>
          <p:grpSpPr>
            <a:xfrm flipH="1">
              <a:off x="3215054" y="4139759"/>
              <a:ext cx="1367167" cy="685710"/>
              <a:chOff x="5250372" y="3335610"/>
              <a:chExt cx="1258190" cy="631267"/>
            </a:xfrm>
          </p:grpSpPr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20C182AF-FC86-40FE-89A7-895B8C7BC68A}"/>
                  </a:ext>
                </a:extLst>
              </p:cNvPr>
              <p:cNvSpPr/>
              <p:nvPr/>
            </p:nvSpPr>
            <p:spPr>
              <a:xfrm flipH="1">
                <a:off x="5496730" y="3335610"/>
                <a:ext cx="1011832" cy="631267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667CBCD1-14E6-4ED7-A812-BD2A9C73B371}"/>
                  </a:ext>
                </a:extLst>
              </p:cNvPr>
              <p:cNvSpPr/>
              <p:nvPr/>
            </p:nvSpPr>
            <p:spPr>
              <a:xfrm flipH="1">
                <a:off x="5250372" y="3364667"/>
                <a:ext cx="246361" cy="5040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53" name="Oval 52">
                <a:extLst>
                  <a:ext uri="{FF2B5EF4-FFF2-40B4-BE49-F238E27FC236}">
                    <a16:creationId xmlns:a16="http://schemas.microsoft.com/office/drawing/2014/main" id="{281E9724-418C-4B09-BF24-25A2A195D5F8}"/>
                  </a:ext>
                </a:extLst>
              </p:cNvPr>
              <p:cNvSpPr/>
              <p:nvPr/>
            </p:nvSpPr>
            <p:spPr>
              <a:xfrm flipH="1">
                <a:off x="5328935" y="3730353"/>
                <a:ext cx="108000" cy="108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A7AE3DBE-C962-4F90-BEEE-8DF3EBD7C593}"/>
              </a:ext>
            </a:extLst>
          </p:cNvPr>
          <p:cNvGrpSpPr/>
          <p:nvPr/>
        </p:nvGrpSpPr>
        <p:grpSpPr>
          <a:xfrm>
            <a:off x="5383338" y="3644720"/>
            <a:ext cx="3294207" cy="2863910"/>
            <a:chOff x="6070836" y="1218960"/>
            <a:chExt cx="5759520" cy="5007197"/>
          </a:xfrm>
        </p:grpSpPr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087E780C-13CE-4ED6-BABD-B79C66C3F0EE}"/>
                </a:ext>
              </a:extLst>
            </p:cNvPr>
            <p:cNvSpPr/>
            <p:nvPr/>
          </p:nvSpPr>
          <p:spPr>
            <a:xfrm>
              <a:off x="6917086" y="1218960"/>
              <a:ext cx="4105100" cy="3396418"/>
            </a:xfrm>
            <a:custGeom>
              <a:avLst/>
              <a:gdLst>
                <a:gd name="connsiteX0" fmla="*/ 3791715 w 4105100"/>
                <a:gd name="connsiteY0" fmla="*/ 2742414 h 3396418"/>
                <a:gd name="connsiteX1" fmla="*/ 3727481 w 4105100"/>
                <a:gd name="connsiteY1" fmla="*/ 2806648 h 3396418"/>
                <a:gd name="connsiteX2" fmla="*/ 3727481 w 4105100"/>
                <a:gd name="connsiteY2" fmla="*/ 3025213 h 3396418"/>
                <a:gd name="connsiteX3" fmla="*/ 3791715 w 4105100"/>
                <a:gd name="connsiteY3" fmla="*/ 3089447 h 3396418"/>
                <a:gd name="connsiteX4" fmla="*/ 3934345 w 4105100"/>
                <a:gd name="connsiteY4" fmla="*/ 3089447 h 3396418"/>
                <a:gd name="connsiteX5" fmla="*/ 3998579 w 4105100"/>
                <a:gd name="connsiteY5" fmla="*/ 3025213 h 3396418"/>
                <a:gd name="connsiteX6" fmla="*/ 3998579 w 4105100"/>
                <a:gd name="connsiteY6" fmla="*/ 2806648 h 3396418"/>
                <a:gd name="connsiteX7" fmla="*/ 3934345 w 4105100"/>
                <a:gd name="connsiteY7" fmla="*/ 2742414 h 3396418"/>
                <a:gd name="connsiteX8" fmla="*/ 3462309 w 4105100"/>
                <a:gd name="connsiteY8" fmla="*/ 2742414 h 3396418"/>
                <a:gd name="connsiteX9" fmla="*/ 3398075 w 4105100"/>
                <a:gd name="connsiteY9" fmla="*/ 2806648 h 3396418"/>
                <a:gd name="connsiteX10" fmla="*/ 3398075 w 4105100"/>
                <a:gd name="connsiteY10" fmla="*/ 3025213 h 3396418"/>
                <a:gd name="connsiteX11" fmla="*/ 3462309 w 4105100"/>
                <a:gd name="connsiteY11" fmla="*/ 3089447 h 3396418"/>
                <a:gd name="connsiteX12" fmla="*/ 3604939 w 4105100"/>
                <a:gd name="connsiteY12" fmla="*/ 3089447 h 3396418"/>
                <a:gd name="connsiteX13" fmla="*/ 3669173 w 4105100"/>
                <a:gd name="connsiteY13" fmla="*/ 3025213 h 3396418"/>
                <a:gd name="connsiteX14" fmla="*/ 3669173 w 4105100"/>
                <a:gd name="connsiteY14" fmla="*/ 2806648 h 3396418"/>
                <a:gd name="connsiteX15" fmla="*/ 3604939 w 4105100"/>
                <a:gd name="connsiteY15" fmla="*/ 2742414 h 3396418"/>
                <a:gd name="connsiteX16" fmla="*/ 3132904 w 4105100"/>
                <a:gd name="connsiteY16" fmla="*/ 2742414 h 3396418"/>
                <a:gd name="connsiteX17" fmla="*/ 3068670 w 4105100"/>
                <a:gd name="connsiteY17" fmla="*/ 2806648 h 3396418"/>
                <a:gd name="connsiteX18" fmla="*/ 3068670 w 4105100"/>
                <a:gd name="connsiteY18" fmla="*/ 3025213 h 3396418"/>
                <a:gd name="connsiteX19" fmla="*/ 3132904 w 4105100"/>
                <a:gd name="connsiteY19" fmla="*/ 3089447 h 3396418"/>
                <a:gd name="connsiteX20" fmla="*/ 3275534 w 4105100"/>
                <a:gd name="connsiteY20" fmla="*/ 3089447 h 3396418"/>
                <a:gd name="connsiteX21" fmla="*/ 3339768 w 4105100"/>
                <a:gd name="connsiteY21" fmla="*/ 3025213 h 3396418"/>
                <a:gd name="connsiteX22" fmla="*/ 3339768 w 4105100"/>
                <a:gd name="connsiteY22" fmla="*/ 2806648 h 3396418"/>
                <a:gd name="connsiteX23" fmla="*/ 3275534 w 4105100"/>
                <a:gd name="connsiteY23" fmla="*/ 2742414 h 3396418"/>
                <a:gd name="connsiteX24" fmla="*/ 2803499 w 4105100"/>
                <a:gd name="connsiteY24" fmla="*/ 2742414 h 3396418"/>
                <a:gd name="connsiteX25" fmla="*/ 2739265 w 4105100"/>
                <a:gd name="connsiteY25" fmla="*/ 2806648 h 3396418"/>
                <a:gd name="connsiteX26" fmla="*/ 2739265 w 4105100"/>
                <a:gd name="connsiteY26" fmla="*/ 3025213 h 3396418"/>
                <a:gd name="connsiteX27" fmla="*/ 2803499 w 4105100"/>
                <a:gd name="connsiteY27" fmla="*/ 3089447 h 3396418"/>
                <a:gd name="connsiteX28" fmla="*/ 2946129 w 4105100"/>
                <a:gd name="connsiteY28" fmla="*/ 3089447 h 3396418"/>
                <a:gd name="connsiteX29" fmla="*/ 3010363 w 4105100"/>
                <a:gd name="connsiteY29" fmla="*/ 3025213 h 3396418"/>
                <a:gd name="connsiteX30" fmla="*/ 3010363 w 4105100"/>
                <a:gd name="connsiteY30" fmla="*/ 2806648 h 3396418"/>
                <a:gd name="connsiteX31" fmla="*/ 2946129 w 4105100"/>
                <a:gd name="connsiteY31" fmla="*/ 2742414 h 3396418"/>
                <a:gd name="connsiteX32" fmla="*/ 2474094 w 4105100"/>
                <a:gd name="connsiteY32" fmla="*/ 2742414 h 3396418"/>
                <a:gd name="connsiteX33" fmla="*/ 2409860 w 4105100"/>
                <a:gd name="connsiteY33" fmla="*/ 2806648 h 3396418"/>
                <a:gd name="connsiteX34" fmla="*/ 2409860 w 4105100"/>
                <a:gd name="connsiteY34" fmla="*/ 3025213 h 3396418"/>
                <a:gd name="connsiteX35" fmla="*/ 2474094 w 4105100"/>
                <a:gd name="connsiteY35" fmla="*/ 3089447 h 3396418"/>
                <a:gd name="connsiteX36" fmla="*/ 2616724 w 4105100"/>
                <a:gd name="connsiteY36" fmla="*/ 3089447 h 3396418"/>
                <a:gd name="connsiteX37" fmla="*/ 2680958 w 4105100"/>
                <a:gd name="connsiteY37" fmla="*/ 3025213 h 3396418"/>
                <a:gd name="connsiteX38" fmla="*/ 2680958 w 4105100"/>
                <a:gd name="connsiteY38" fmla="*/ 2806648 h 3396418"/>
                <a:gd name="connsiteX39" fmla="*/ 2616724 w 4105100"/>
                <a:gd name="connsiteY39" fmla="*/ 2742414 h 3396418"/>
                <a:gd name="connsiteX40" fmla="*/ 1488377 w 4105100"/>
                <a:gd name="connsiteY40" fmla="*/ 2742414 h 3396418"/>
                <a:gd name="connsiteX41" fmla="*/ 1424143 w 4105100"/>
                <a:gd name="connsiteY41" fmla="*/ 2806648 h 3396418"/>
                <a:gd name="connsiteX42" fmla="*/ 1424143 w 4105100"/>
                <a:gd name="connsiteY42" fmla="*/ 3025213 h 3396418"/>
                <a:gd name="connsiteX43" fmla="*/ 1488377 w 4105100"/>
                <a:gd name="connsiteY43" fmla="*/ 3089447 h 3396418"/>
                <a:gd name="connsiteX44" fmla="*/ 1631007 w 4105100"/>
                <a:gd name="connsiteY44" fmla="*/ 3089447 h 3396418"/>
                <a:gd name="connsiteX45" fmla="*/ 1695241 w 4105100"/>
                <a:gd name="connsiteY45" fmla="*/ 3025213 h 3396418"/>
                <a:gd name="connsiteX46" fmla="*/ 1695241 w 4105100"/>
                <a:gd name="connsiteY46" fmla="*/ 2806648 h 3396418"/>
                <a:gd name="connsiteX47" fmla="*/ 1631007 w 4105100"/>
                <a:gd name="connsiteY47" fmla="*/ 2742414 h 3396418"/>
                <a:gd name="connsiteX48" fmla="*/ 1158971 w 4105100"/>
                <a:gd name="connsiteY48" fmla="*/ 2742414 h 3396418"/>
                <a:gd name="connsiteX49" fmla="*/ 1094737 w 4105100"/>
                <a:gd name="connsiteY49" fmla="*/ 2806648 h 3396418"/>
                <a:gd name="connsiteX50" fmla="*/ 1094737 w 4105100"/>
                <a:gd name="connsiteY50" fmla="*/ 3025213 h 3396418"/>
                <a:gd name="connsiteX51" fmla="*/ 1158971 w 4105100"/>
                <a:gd name="connsiteY51" fmla="*/ 3089447 h 3396418"/>
                <a:gd name="connsiteX52" fmla="*/ 1301601 w 4105100"/>
                <a:gd name="connsiteY52" fmla="*/ 3089447 h 3396418"/>
                <a:gd name="connsiteX53" fmla="*/ 1365835 w 4105100"/>
                <a:gd name="connsiteY53" fmla="*/ 3025213 h 3396418"/>
                <a:gd name="connsiteX54" fmla="*/ 1365835 w 4105100"/>
                <a:gd name="connsiteY54" fmla="*/ 2806648 h 3396418"/>
                <a:gd name="connsiteX55" fmla="*/ 1301601 w 4105100"/>
                <a:gd name="connsiteY55" fmla="*/ 2742414 h 3396418"/>
                <a:gd name="connsiteX56" fmla="*/ 829566 w 4105100"/>
                <a:gd name="connsiteY56" fmla="*/ 2742414 h 3396418"/>
                <a:gd name="connsiteX57" fmla="*/ 765332 w 4105100"/>
                <a:gd name="connsiteY57" fmla="*/ 2806648 h 3396418"/>
                <a:gd name="connsiteX58" fmla="*/ 765332 w 4105100"/>
                <a:gd name="connsiteY58" fmla="*/ 3025213 h 3396418"/>
                <a:gd name="connsiteX59" fmla="*/ 829566 w 4105100"/>
                <a:gd name="connsiteY59" fmla="*/ 3089447 h 3396418"/>
                <a:gd name="connsiteX60" fmla="*/ 972196 w 4105100"/>
                <a:gd name="connsiteY60" fmla="*/ 3089447 h 3396418"/>
                <a:gd name="connsiteX61" fmla="*/ 1036430 w 4105100"/>
                <a:gd name="connsiteY61" fmla="*/ 3025213 h 3396418"/>
                <a:gd name="connsiteX62" fmla="*/ 1036430 w 4105100"/>
                <a:gd name="connsiteY62" fmla="*/ 2806648 h 3396418"/>
                <a:gd name="connsiteX63" fmla="*/ 972196 w 4105100"/>
                <a:gd name="connsiteY63" fmla="*/ 2742414 h 3396418"/>
                <a:gd name="connsiteX64" fmla="*/ 500161 w 4105100"/>
                <a:gd name="connsiteY64" fmla="*/ 2742414 h 3396418"/>
                <a:gd name="connsiteX65" fmla="*/ 435927 w 4105100"/>
                <a:gd name="connsiteY65" fmla="*/ 2806648 h 3396418"/>
                <a:gd name="connsiteX66" fmla="*/ 435927 w 4105100"/>
                <a:gd name="connsiteY66" fmla="*/ 3025213 h 3396418"/>
                <a:gd name="connsiteX67" fmla="*/ 500161 w 4105100"/>
                <a:gd name="connsiteY67" fmla="*/ 3089447 h 3396418"/>
                <a:gd name="connsiteX68" fmla="*/ 642791 w 4105100"/>
                <a:gd name="connsiteY68" fmla="*/ 3089447 h 3396418"/>
                <a:gd name="connsiteX69" fmla="*/ 707025 w 4105100"/>
                <a:gd name="connsiteY69" fmla="*/ 3025213 h 3396418"/>
                <a:gd name="connsiteX70" fmla="*/ 707025 w 4105100"/>
                <a:gd name="connsiteY70" fmla="*/ 2806648 h 3396418"/>
                <a:gd name="connsiteX71" fmla="*/ 642791 w 4105100"/>
                <a:gd name="connsiteY71" fmla="*/ 2742414 h 3396418"/>
                <a:gd name="connsiteX72" fmla="*/ 170756 w 4105100"/>
                <a:gd name="connsiteY72" fmla="*/ 2742414 h 3396418"/>
                <a:gd name="connsiteX73" fmla="*/ 106522 w 4105100"/>
                <a:gd name="connsiteY73" fmla="*/ 2806648 h 3396418"/>
                <a:gd name="connsiteX74" fmla="*/ 106522 w 4105100"/>
                <a:gd name="connsiteY74" fmla="*/ 3025213 h 3396418"/>
                <a:gd name="connsiteX75" fmla="*/ 170756 w 4105100"/>
                <a:gd name="connsiteY75" fmla="*/ 3089447 h 3396418"/>
                <a:gd name="connsiteX76" fmla="*/ 313386 w 4105100"/>
                <a:gd name="connsiteY76" fmla="*/ 3089447 h 3396418"/>
                <a:gd name="connsiteX77" fmla="*/ 377620 w 4105100"/>
                <a:gd name="connsiteY77" fmla="*/ 3025213 h 3396418"/>
                <a:gd name="connsiteX78" fmla="*/ 377620 w 4105100"/>
                <a:gd name="connsiteY78" fmla="*/ 2806648 h 3396418"/>
                <a:gd name="connsiteX79" fmla="*/ 313386 w 4105100"/>
                <a:gd name="connsiteY79" fmla="*/ 2742414 h 3396418"/>
                <a:gd name="connsiteX80" fmla="*/ 3791715 w 4105100"/>
                <a:gd name="connsiteY80" fmla="*/ 2239243 h 3396418"/>
                <a:gd name="connsiteX81" fmla="*/ 3727481 w 4105100"/>
                <a:gd name="connsiteY81" fmla="*/ 2303477 h 3396418"/>
                <a:gd name="connsiteX82" fmla="*/ 3727481 w 4105100"/>
                <a:gd name="connsiteY82" fmla="*/ 2522042 h 3396418"/>
                <a:gd name="connsiteX83" fmla="*/ 3791715 w 4105100"/>
                <a:gd name="connsiteY83" fmla="*/ 2586276 h 3396418"/>
                <a:gd name="connsiteX84" fmla="*/ 3934345 w 4105100"/>
                <a:gd name="connsiteY84" fmla="*/ 2586276 h 3396418"/>
                <a:gd name="connsiteX85" fmla="*/ 3998579 w 4105100"/>
                <a:gd name="connsiteY85" fmla="*/ 2522042 h 3396418"/>
                <a:gd name="connsiteX86" fmla="*/ 3998579 w 4105100"/>
                <a:gd name="connsiteY86" fmla="*/ 2303477 h 3396418"/>
                <a:gd name="connsiteX87" fmla="*/ 3934345 w 4105100"/>
                <a:gd name="connsiteY87" fmla="*/ 2239243 h 3396418"/>
                <a:gd name="connsiteX88" fmla="*/ 3462309 w 4105100"/>
                <a:gd name="connsiteY88" fmla="*/ 2239243 h 3396418"/>
                <a:gd name="connsiteX89" fmla="*/ 3398075 w 4105100"/>
                <a:gd name="connsiteY89" fmla="*/ 2303477 h 3396418"/>
                <a:gd name="connsiteX90" fmla="*/ 3398075 w 4105100"/>
                <a:gd name="connsiteY90" fmla="*/ 2522042 h 3396418"/>
                <a:gd name="connsiteX91" fmla="*/ 3462309 w 4105100"/>
                <a:gd name="connsiteY91" fmla="*/ 2586276 h 3396418"/>
                <a:gd name="connsiteX92" fmla="*/ 3604939 w 4105100"/>
                <a:gd name="connsiteY92" fmla="*/ 2586276 h 3396418"/>
                <a:gd name="connsiteX93" fmla="*/ 3669173 w 4105100"/>
                <a:gd name="connsiteY93" fmla="*/ 2522042 h 3396418"/>
                <a:gd name="connsiteX94" fmla="*/ 3669173 w 4105100"/>
                <a:gd name="connsiteY94" fmla="*/ 2303477 h 3396418"/>
                <a:gd name="connsiteX95" fmla="*/ 3604939 w 4105100"/>
                <a:gd name="connsiteY95" fmla="*/ 2239243 h 3396418"/>
                <a:gd name="connsiteX96" fmla="*/ 3132904 w 4105100"/>
                <a:gd name="connsiteY96" fmla="*/ 2239243 h 3396418"/>
                <a:gd name="connsiteX97" fmla="*/ 3068670 w 4105100"/>
                <a:gd name="connsiteY97" fmla="*/ 2303477 h 3396418"/>
                <a:gd name="connsiteX98" fmla="*/ 3068670 w 4105100"/>
                <a:gd name="connsiteY98" fmla="*/ 2522042 h 3396418"/>
                <a:gd name="connsiteX99" fmla="*/ 3132904 w 4105100"/>
                <a:gd name="connsiteY99" fmla="*/ 2586276 h 3396418"/>
                <a:gd name="connsiteX100" fmla="*/ 3275534 w 4105100"/>
                <a:gd name="connsiteY100" fmla="*/ 2586276 h 3396418"/>
                <a:gd name="connsiteX101" fmla="*/ 3339768 w 4105100"/>
                <a:gd name="connsiteY101" fmla="*/ 2522042 h 3396418"/>
                <a:gd name="connsiteX102" fmla="*/ 3339768 w 4105100"/>
                <a:gd name="connsiteY102" fmla="*/ 2303477 h 3396418"/>
                <a:gd name="connsiteX103" fmla="*/ 3275534 w 4105100"/>
                <a:gd name="connsiteY103" fmla="*/ 2239243 h 3396418"/>
                <a:gd name="connsiteX104" fmla="*/ 2803499 w 4105100"/>
                <a:gd name="connsiteY104" fmla="*/ 2239243 h 3396418"/>
                <a:gd name="connsiteX105" fmla="*/ 2739265 w 4105100"/>
                <a:gd name="connsiteY105" fmla="*/ 2303477 h 3396418"/>
                <a:gd name="connsiteX106" fmla="*/ 2739265 w 4105100"/>
                <a:gd name="connsiteY106" fmla="*/ 2522042 h 3396418"/>
                <a:gd name="connsiteX107" fmla="*/ 2803499 w 4105100"/>
                <a:gd name="connsiteY107" fmla="*/ 2586276 h 3396418"/>
                <a:gd name="connsiteX108" fmla="*/ 2946129 w 4105100"/>
                <a:gd name="connsiteY108" fmla="*/ 2586276 h 3396418"/>
                <a:gd name="connsiteX109" fmla="*/ 3010363 w 4105100"/>
                <a:gd name="connsiteY109" fmla="*/ 2522042 h 3396418"/>
                <a:gd name="connsiteX110" fmla="*/ 3010363 w 4105100"/>
                <a:gd name="connsiteY110" fmla="*/ 2303477 h 3396418"/>
                <a:gd name="connsiteX111" fmla="*/ 2946129 w 4105100"/>
                <a:gd name="connsiteY111" fmla="*/ 2239243 h 3396418"/>
                <a:gd name="connsiteX112" fmla="*/ 2474094 w 4105100"/>
                <a:gd name="connsiteY112" fmla="*/ 2239243 h 3396418"/>
                <a:gd name="connsiteX113" fmla="*/ 2409860 w 4105100"/>
                <a:gd name="connsiteY113" fmla="*/ 2303477 h 3396418"/>
                <a:gd name="connsiteX114" fmla="*/ 2409860 w 4105100"/>
                <a:gd name="connsiteY114" fmla="*/ 2522042 h 3396418"/>
                <a:gd name="connsiteX115" fmla="*/ 2474094 w 4105100"/>
                <a:gd name="connsiteY115" fmla="*/ 2586276 h 3396418"/>
                <a:gd name="connsiteX116" fmla="*/ 2616724 w 4105100"/>
                <a:gd name="connsiteY116" fmla="*/ 2586276 h 3396418"/>
                <a:gd name="connsiteX117" fmla="*/ 2680958 w 4105100"/>
                <a:gd name="connsiteY117" fmla="*/ 2522042 h 3396418"/>
                <a:gd name="connsiteX118" fmla="*/ 2680958 w 4105100"/>
                <a:gd name="connsiteY118" fmla="*/ 2303477 h 3396418"/>
                <a:gd name="connsiteX119" fmla="*/ 2616724 w 4105100"/>
                <a:gd name="connsiteY119" fmla="*/ 2239243 h 3396418"/>
                <a:gd name="connsiteX120" fmla="*/ 1488377 w 4105100"/>
                <a:gd name="connsiteY120" fmla="*/ 2239243 h 3396418"/>
                <a:gd name="connsiteX121" fmla="*/ 1424143 w 4105100"/>
                <a:gd name="connsiteY121" fmla="*/ 2303477 h 3396418"/>
                <a:gd name="connsiteX122" fmla="*/ 1424143 w 4105100"/>
                <a:gd name="connsiteY122" fmla="*/ 2522042 h 3396418"/>
                <a:gd name="connsiteX123" fmla="*/ 1488377 w 4105100"/>
                <a:gd name="connsiteY123" fmla="*/ 2586276 h 3396418"/>
                <a:gd name="connsiteX124" fmla="*/ 1631007 w 4105100"/>
                <a:gd name="connsiteY124" fmla="*/ 2586276 h 3396418"/>
                <a:gd name="connsiteX125" fmla="*/ 1695241 w 4105100"/>
                <a:gd name="connsiteY125" fmla="*/ 2522042 h 3396418"/>
                <a:gd name="connsiteX126" fmla="*/ 1695241 w 4105100"/>
                <a:gd name="connsiteY126" fmla="*/ 2303477 h 3396418"/>
                <a:gd name="connsiteX127" fmla="*/ 1631007 w 4105100"/>
                <a:gd name="connsiteY127" fmla="*/ 2239243 h 3396418"/>
                <a:gd name="connsiteX128" fmla="*/ 1158971 w 4105100"/>
                <a:gd name="connsiteY128" fmla="*/ 2239243 h 3396418"/>
                <a:gd name="connsiteX129" fmla="*/ 1094737 w 4105100"/>
                <a:gd name="connsiteY129" fmla="*/ 2303477 h 3396418"/>
                <a:gd name="connsiteX130" fmla="*/ 1094737 w 4105100"/>
                <a:gd name="connsiteY130" fmla="*/ 2522042 h 3396418"/>
                <a:gd name="connsiteX131" fmla="*/ 1158971 w 4105100"/>
                <a:gd name="connsiteY131" fmla="*/ 2586276 h 3396418"/>
                <a:gd name="connsiteX132" fmla="*/ 1301601 w 4105100"/>
                <a:gd name="connsiteY132" fmla="*/ 2586276 h 3396418"/>
                <a:gd name="connsiteX133" fmla="*/ 1365835 w 4105100"/>
                <a:gd name="connsiteY133" fmla="*/ 2522042 h 3396418"/>
                <a:gd name="connsiteX134" fmla="*/ 1365835 w 4105100"/>
                <a:gd name="connsiteY134" fmla="*/ 2303477 h 3396418"/>
                <a:gd name="connsiteX135" fmla="*/ 1301601 w 4105100"/>
                <a:gd name="connsiteY135" fmla="*/ 2239243 h 3396418"/>
                <a:gd name="connsiteX136" fmla="*/ 829566 w 4105100"/>
                <a:gd name="connsiteY136" fmla="*/ 2239243 h 3396418"/>
                <a:gd name="connsiteX137" fmla="*/ 765332 w 4105100"/>
                <a:gd name="connsiteY137" fmla="*/ 2303477 h 3396418"/>
                <a:gd name="connsiteX138" fmla="*/ 765332 w 4105100"/>
                <a:gd name="connsiteY138" fmla="*/ 2522042 h 3396418"/>
                <a:gd name="connsiteX139" fmla="*/ 829566 w 4105100"/>
                <a:gd name="connsiteY139" fmla="*/ 2586276 h 3396418"/>
                <a:gd name="connsiteX140" fmla="*/ 972196 w 4105100"/>
                <a:gd name="connsiteY140" fmla="*/ 2586276 h 3396418"/>
                <a:gd name="connsiteX141" fmla="*/ 1036430 w 4105100"/>
                <a:gd name="connsiteY141" fmla="*/ 2522042 h 3396418"/>
                <a:gd name="connsiteX142" fmla="*/ 1036430 w 4105100"/>
                <a:gd name="connsiteY142" fmla="*/ 2303477 h 3396418"/>
                <a:gd name="connsiteX143" fmla="*/ 972196 w 4105100"/>
                <a:gd name="connsiteY143" fmla="*/ 2239243 h 3396418"/>
                <a:gd name="connsiteX144" fmla="*/ 500161 w 4105100"/>
                <a:gd name="connsiteY144" fmla="*/ 2239243 h 3396418"/>
                <a:gd name="connsiteX145" fmla="*/ 435927 w 4105100"/>
                <a:gd name="connsiteY145" fmla="*/ 2303477 h 3396418"/>
                <a:gd name="connsiteX146" fmla="*/ 435927 w 4105100"/>
                <a:gd name="connsiteY146" fmla="*/ 2522042 h 3396418"/>
                <a:gd name="connsiteX147" fmla="*/ 500161 w 4105100"/>
                <a:gd name="connsiteY147" fmla="*/ 2586276 h 3396418"/>
                <a:gd name="connsiteX148" fmla="*/ 642791 w 4105100"/>
                <a:gd name="connsiteY148" fmla="*/ 2586276 h 3396418"/>
                <a:gd name="connsiteX149" fmla="*/ 707025 w 4105100"/>
                <a:gd name="connsiteY149" fmla="*/ 2522042 h 3396418"/>
                <a:gd name="connsiteX150" fmla="*/ 707025 w 4105100"/>
                <a:gd name="connsiteY150" fmla="*/ 2303477 h 3396418"/>
                <a:gd name="connsiteX151" fmla="*/ 642791 w 4105100"/>
                <a:gd name="connsiteY151" fmla="*/ 2239243 h 3396418"/>
                <a:gd name="connsiteX152" fmla="*/ 170756 w 4105100"/>
                <a:gd name="connsiteY152" fmla="*/ 2239243 h 3396418"/>
                <a:gd name="connsiteX153" fmla="*/ 106522 w 4105100"/>
                <a:gd name="connsiteY153" fmla="*/ 2303477 h 3396418"/>
                <a:gd name="connsiteX154" fmla="*/ 106522 w 4105100"/>
                <a:gd name="connsiteY154" fmla="*/ 2522042 h 3396418"/>
                <a:gd name="connsiteX155" fmla="*/ 170756 w 4105100"/>
                <a:gd name="connsiteY155" fmla="*/ 2586276 h 3396418"/>
                <a:gd name="connsiteX156" fmla="*/ 313386 w 4105100"/>
                <a:gd name="connsiteY156" fmla="*/ 2586276 h 3396418"/>
                <a:gd name="connsiteX157" fmla="*/ 377620 w 4105100"/>
                <a:gd name="connsiteY157" fmla="*/ 2522042 h 3396418"/>
                <a:gd name="connsiteX158" fmla="*/ 377620 w 4105100"/>
                <a:gd name="connsiteY158" fmla="*/ 2303477 h 3396418"/>
                <a:gd name="connsiteX159" fmla="*/ 313386 w 4105100"/>
                <a:gd name="connsiteY159" fmla="*/ 2239243 h 3396418"/>
                <a:gd name="connsiteX160" fmla="*/ 3791715 w 4105100"/>
                <a:gd name="connsiteY160" fmla="*/ 1736074 h 3396418"/>
                <a:gd name="connsiteX161" fmla="*/ 3727481 w 4105100"/>
                <a:gd name="connsiteY161" fmla="*/ 1800308 h 3396418"/>
                <a:gd name="connsiteX162" fmla="*/ 3727481 w 4105100"/>
                <a:gd name="connsiteY162" fmla="*/ 2018873 h 3396418"/>
                <a:gd name="connsiteX163" fmla="*/ 3791715 w 4105100"/>
                <a:gd name="connsiteY163" fmla="*/ 2083107 h 3396418"/>
                <a:gd name="connsiteX164" fmla="*/ 3934345 w 4105100"/>
                <a:gd name="connsiteY164" fmla="*/ 2083107 h 3396418"/>
                <a:gd name="connsiteX165" fmla="*/ 3998579 w 4105100"/>
                <a:gd name="connsiteY165" fmla="*/ 2018873 h 3396418"/>
                <a:gd name="connsiteX166" fmla="*/ 3998579 w 4105100"/>
                <a:gd name="connsiteY166" fmla="*/ 1800308 h 3396418"/>
                <a:gd name="connsiteX167" fmla="*/ 3934345 w 4105100"/>
                <a:gd name="connsiteY167" fmla="*/ 1736074 h 3396418"/>
                <a:gd name="connsiteX168" fmla="*/ 3462309 w 4105100"/>
                <a:gd name="connsiteY168" fmla="*/ 1736074 h 3396418"/>
                <a:gd name="connsiteX169" fmla="*/ 3398075 w 4105100"/>
                <a:gd name="connsiteY169" fmla="*/ 1800308 h 3396418"/>
                <a:gd name="connsiteX170" fmla="*/ 3398075 w 4105100"/>
                <a:gd name="connsiteY170" fmla="*/ 2018873 h 3396418"/>
                <a:gd name="connsiteX171" fmla="*/ 3462309 w 4105100"/>
                <a:gd name="connsiteY171" fmla="*/ 2083107 h 3396418"/>
                <a:gd name="connsiteX172" fmla="*/ 3604939 w 4105100"/>
                <a:gd name="connsiteY172" fmla="*/ 2083107 h 3396418"/>
                <a:gd name="connsiteX173" fmla="*/ 3669173 w 4105100"/>
                <a:gd name="connsiteY173" fmla="*/ 2018873 h 3396418"/>
                <a:gd name="connsiteX174" fmla="*/ 3669173 w 4105100"/>
                <a:gd name="connsiteY174" fmla="*/ 1800308 h 3396418"/>
                <a:gd name="connsiteX175" fmla="*/ 3604939 w 4105100"/>
                <a:gd name="connsiteY175" fmla="*/ 1736074 h 3396418"/>
                <a:gd name="connsiteX176" fmla="*/ 3132904 w 4105100"/>
                <a:gd name="connsiteY176" fmla="*/ 1736074 h 3396418"/>
                <a:gd name="connsiteX177" fmla="*/ 3068670 w 4105100"/>
                <a:gd name="connsiteY177" fmla="*/ 1800308 h 3396418"/>
                <a:gd name="connsiteX178" fmla="*/ 3068670 w 4105100"/>
                <a:gd name="connsiteY178" fmla="*/ 2018873 h 3396418"/>
                <a:gd name="connsiteX179" fmla="*/ 3132904 w 4105100"/>
                <a:gd name="connsiteY179" fmla="*/ 2083107 h 3396418"/>
                <a:gd name="connsiteX180" fmla="*/ 3275534 w 4105100"/>
                <a:gd name="connsiteY180" fmla="*/ 2083107 h 3396418"/>
                <a:gd name="connsiteX181" fmla="*/ 3339768 w 4105100"/>
                <a:gd name="connsiteY181" fmla="*/ 2018873 h 3396418"/>
                <a:gd name="connsiteX182" fmla="*/ 3339768 w 4105100"/>
                <a:gd name="connsiteY182" fmla="*/ 1800308 h 3396418"/>
                <a:gd name="connsiteX183" fmla="*/ 3275534 w 4105100"/>
                <a:gd name="connsiteY183" fmla="*/ 1736074 h 3396418"/>
                <a:gd name="connsiteX184" fmla="*/ 2803499 w 4105100"/>
                <a:gd name="connsiteY184" fmla="*/ 1736074 h 3396418"/>
                <a:gd name="connsiteX185" fmla="*/ 2739265 w 4105100"/>
                <a:gd name="connsiteY185" fmla="*/ 1800308 h 3396418"/>
                <a:gd name="connsiteX186" fmla="*/ 2739265 w 4105100"/>
                <a:gd name="connsiteY186" fmla="*/ 2018873 h 3396418"/>
                <a:gd name="connsiteX187" fmla="*/ 2803499 w 4105100"/>
                <a:gd name="connsiteY187" fmla="*/ 2083107 h 3396418"/>
                <a:gd name="connsiteX188" fmla="*/ 2946129 w 4105100"/>
                <a:gd name="connsiteY188" fmla="*/ 2083107 h 3396418"/>
                <a:gd name="connsiteX189" fmla="*/ 3010363 w 4105100"/>
                <a:gd name="connsiteY189" fmla="*/ 2018873 h 3396418"/>
                <a:gd name="connsiteX190" fmla="*/ 3010363 w 4105100"/>
                <a:gd name="connsiteY190" fmla="*/ 1800308 h 3396418"/>
                <a:gd name="connsiteX191" fmla="*/ 2946129 w 4105100"/>
                <a:gd name="connsiteY191" fmla="*/ 1736074 h 3396418"/>
                <a:gd name="connsiteX192" fmla="*/ 2474094 w 4105100"/>
                <a:gd name="connsiteY192" fmla="*/ 1736074 h 3396418"/>
                <a:gd name="connsiteX193" fmla="*/ 2409860 w 4105100"/>
                <a:gd name="connsiteY193" fmla="*/ 1800308 h 3396418"/>
                <a:gd name="connsiteX194" fmla="*/ 2409860 w 4105100"/>
                <a:gd name="connsiteY194" fmla="*/ 2018873 h 3396418"/>
                <a:gd name="connsiteX195" fmla="*/ 2474094 w 4105100"/>
                <a:gd name="connsiteY195" fmla="*/ 2083107 h 3396418"/>
                <a:gd name="connsiteX196" fmla="*/ 2616724 w 4105100"/>
                <a:gd name="connsiteY196" fmla="*/ 2083107 h 3396418"/>
                <a:gd name="connsiteX197" fmla="*/ 2680958 w 4105100"/>
                <a:gd name="connsiteY197" fmla="*/ 2018873 h 3396418"/>
                <a:gd name="connsiteX198" fmla="*/ 2680958 w 4105100"/>
                <a:gd name="connsiteY198" fmla="*/ 1800308 h 3396418"/>
                <a:gd name="connsiteX199" fmla="*/ 2616724 w 4105100"/>
                <a:gd name="connsiteY199" fmla="*/ 1736074 h 3396418"/>
                <a:gd name="connsiteX200" fmla="*/ 1488377 w 4105100"/>
                <a:gd name="connsiteY200" fmla="*/ 1736074 h 3396418"/>
                <a:gd name="connsiteX201" fmla="*/ 1424143 w 4105100"/>
                <a:gd name="connsiteY201" fmla="*/ 1800308 h 3396418"/>
                <a:gd name="connsiteX202" fmla="*/ 1424143 w 4105100"/>
                <a:gd name="connsiteY202" fmla="*/ 2018873 h 3396418"/>
                <a:gd name="connsiteX203" fmla="*/ 1488377 w 4105100"/>
                <a:gd name="connsiteY203" fmla="*/ 2083107 h 3396418"/>
                <a:gd name="connsiteX204" fmla="*/ 1631007 w 4105100"/>
                <a:gd name="connsiteY204" fmla="*/ 2083107 h 3396418"/>
                <a:gd name="connsiteX205" fmla="*/ 1695241 w 4105100"/>
                <a:gd name="connsiteY205" fmla="*/ 2018873 h 3396418"/>
                <a:gd name="connsiteX206" fmla="*/ 1695241 w 4105100"/>
                <a:gd name="connsiteY206" fmla="*/ 1800308 h 3396418"/>
                <a:gd name="connsiteX207" fmla="*/ 1631007 w 4105100"/>
                <a:gd name="connsiteY207" fmla="*/ 1736074 h 3396418"/>
                <a:gd name="connsiteX208" fmla="*/ 1158971 w 4105100"/>
                <a:gd name="connsiteY208" fmla="*/ 1736074 h 3396418"/>
                <a:gd name="connsiteX209" fmla="*/ 1094737 w 4105100"/>
                <a:gd name="connsiteY209" fmla="*/ 1800308 h 3396418"/>
                <a:gd name="connsiteX210" fmla="*/ 1094737 w 4105100"/>
                <a:gd name="connsiteY210" fmla="*/ 2018873 h 3396418"/>
                <a:gd name="connsiteX211" fmla="*/ 1158971 w 4105100"/>
                <a:gd name="connsiteY211" fmla="*/ 2083107 h 3396418"/>
                <a:gd name="connsiteX212" fmla="*/ 1301601 w 4105100"/>
                <a:gd name="connsiteY212" fmla="*/ 2083107 h 3396418"/>
                <a:gd name="connsiteX213" fmla="*/ 1365835 w 4105100"/>
                <a:gd name="connsiteY213" fmla="*/ 2018873 h 3396418"/>
                <a:gd name="connsiteX214" fmla="*/ 1365835 w 4105100"/>
                <a:gd name="connsiteY214" fmla="*/ 1800308 h 3396418"/>
                <a:gd name="connsiteX215" fmla="*/ 1301601 w 4105100"/>
                <a:gd name="connsiteY215" fmla="*/ 1736074 h 3396418"/>
                <a:gd name="connsiteX216" fmla="*/ 829566 w 4105100"/>
                <a:gd name="connsiteY216" fmla="*/ 1736074 h 3396418"/>
                <a:gd name="connsiteX217" fmla="*/ 765332 w 4105100"/>
                <a:gd name="connsiteY217" fmla="*/ 1800308 h 3396418"/>
                <a:gd name="connsiteX218" fmla="*/ 765332 w 4105100"/>
                <a:gd name="connsiteY218" fmla="*/ 2018873 h 3396418"/>
                <a:gd name="connsiteX219" fmla="*/ 829566 w 4105100"/>
                <a:gd name="connsiteY219" fmla="*/ 2083107 h 3396418"/>
                <a:gd name="connsiteX220" fmla="*/ 972196 w 4105100"/>
                <a:gd name="connsiteY220" fmla="*/ 2083107 h 3396418"/>
                <a:gd name="connsiteX221" fmla="*/ 1036430 w 4105100"/>
                <a:gd name="connsiteY221" fmla="*/ 2018873 h 3396418"/>
                <a:gd name="connsiteX222" fmla="*/ 1036430 w 4105100"/>
                <a:gd name="connsiteY222" fmla="*/ 1800308 h 3396418"/>
                <a:gd name="connsiteX223" fmla="*/ 972196 w 4105100"/>
                <a:gd name="connsiteY223" fmla="*/ 1736074 h 3396418"/>
                <a:gd name="connsiteX224" fmla="*/ 500161 w 4105100"/>
                <a:gd name="connsiteY224" fmla="*/ 1736074 h 3396418"/>
                <a:gd name="connsiteX225" fmla="*/ 435927 w 4105100"/>
                <a:gd name="connsiteY225" fmla="*/ 1800308 h 3396418"/>
                <a:gd name="connsiteX226" fmla="*/ 435927 w 4105100"/>
                <a:gd name="connsiteY226" fmla="*/ 2018873 h 3396418"/>
                <a:gd name="connsiteX227" fmla="*/ 500161 w 4105100"/>
                <a:gd name="connsiteY227" fmla="*/ 2083107 h 3396418"/>
                <a:gd name="connsiteX228" fmla="*/ 642791 w 4105100"/>
                <a:gd name="connsiteY228" fmla="*/ 2083107 h 3396418"/>
                <a:gd name="connsiteX229" fmla="*/ 707025 w 4105100"/>
                <a:gd name="connsiteY229" fmla="*/ 2018873 h 3396418"/>
                <a:gd name="connsiteX230" fmla="*/ 707025 w 4105100"/>
                <a:gd name="connsiteY230" fmla="*/ 1800308 h 3396418"/>
                <a:gd name="connsiteX231" fmla="*/ 642791 w 4105100"/>
                <a:gd name="connsiteY231" fmla="*/ 1736074 h 3396418"/>
                <a:gd name="connsiteX232" fmla="*/ 170756 w 4105100"/>
                <a:gd name="connsiteY232" fmla="*/ 1736074 h 3396418"/>
                <a:gd name="connsiteX233" fmla="*/ 106522 w 4105100"/>
                <a:gd name="connsiteY233" fmla="*/ 1800308 h 3396418"/>
                <a:gd name="connsiteX234" fmla="*/ 106522 w 4105100"/>
                <a:gd name="connsiteY234" fmla="*/ 2018873 h 3396418"/>
                <a:gd name="connsiteX235" fmla="*/ 170756 w 4105100"/>
                <a:gd name="connsiteY235" fmla="*/ 2083107 h 3396418"/>
                <a:gd name="connsiteX236" fmla="*/ 313386 w 4105100"/>
                <a:gd name="connsiteY236" fmla="*/ 2083107 h 3396418"/>
                <a:gd name="connsiteX237" fmla="*/ 377620 w 4105100"/>
                <a:gd name="connsiteY237" fmla="*/ 2018873 h 3396418"/>
                <a:gd name="connsiteX238" fmla="*/ 377620 w 4105100"/>
                <a:gd name="connsiteY238" fmla="*/ 1800308 h 3396418"/>
                <a:gd name="connsiteX239" fmla="*/ 313386 w 4105100"/>
                <a:gd name="connsiteY239" fmla="*/ 1736074 h 3396418"/>
                <a:gd name="connsiteX240" fmla="*/ 3791715 w 4105100"/>
                <a:gd name="connsiteY240" fmla="*/ 1232905 h 3396418"/>
                <a:gd name="connsiteX241" fmla="*/ 3727481 w 4105100"/>
                <a:gd name="connsiteY241" fmla="*/ 1297139 h 3396418"/>
                <a:gd name="connsiteX242" fmla="*/ 3727481 w 4105100"/>
                <a:gd name="connsiteY242" fmla="*/ 1515704 h 3396418"/>
                <a:gd name="connsiteX243" fmla="*/ 3791715 w 4105100"/>
                <a:gd name="connsiteY243" fmla="*/ 1579938 h 3396418"/>
                <a:gd name="connsiteX244" fmla="*/ 3934345 w 4105100"/>
                <a:gd name="connsiteY244" fmla="*/ 1579938 h 3396418"/>
                <a:gd name="connsiteX245" fmla="*/ 3998579 w 4105100"/>
                <a:gd name="connsiteY245" fmla="*/ 1515704 h 3396418"/>
                <a:gd name="connsiteX246" fmla="*/ 3998579 w 4105100"/>
                <a:gd name="connsiteY246" fmla="*/ 1297139 h 3396418"/>
                <a:gd name="connsiteX247" fmla="*/ 3934345 w 4105100"/>
                <a:gd name="connsiteY247" fmla="*/ 1232905 h 3396418"/>
                <a:gd name="connsiteX248" fmla="*/ 3462309 w 4105100"/>
                <a:gd name="connsiteY248" fmla="*/ 1232905 h 3396418"/>
                <a:gd name="connsiteX249" fmla="*/ 3398075 w 4105100"/>
                <a:gd name="connsiteY249" fmla="*/ 1297139 h 3396418"/>
                <a:gd name="connsiteX250" fmla="*/ 3398075 w 4105100"/>
                <a:gd name="connsiteY250" fmla="*/ 1515704 h 3396418"/>
                <a:gd name="connsiteX251" fmla="*/ 3462309 w 4105100"/>
                <a:gd name="connsiteY251" fmla="*/ 1579938 h 3396418"/>
                <a:gd name="connsiteX252" fmla="*/ 3604939 w 4105100"/>
                <a:gd name="connsiteY252" fmla="*/ 1579938 h 3396418"/>
                <a:gd name="connsiteX253" fmla="*/ 3669173 w 4105100"/>
                <a:gd name="connsiteY253" fmla="*/ 1515704 h 3396418"/>
                <a:gd name="connsiteX254" fmla="*/ 3669173 w 4105100"/>
                <a:gd name="connsiteY254" fmla="*/ 1297139 h 3396418"/>
                <a:gd name="connsiteX255" fmla="*/ 3604939 w 4105100"/>
                <a:gd name="connsiteY255" fmla="*/ 1232905 h 3396418"/>
                <a:gd name="connsiteX256" fmla="*/ 3132904 w 4105100"/>
                <a:gd name="connsiteY256" fmla="*/ 1232905 h 3396418"/>
                <a:gd name="connsiteX257" fmla="*/ 3068670 w 4105100"/>
                <a:gd name="connsiteY257" fmla="*/ 1297139 h 3396418"/>
                <a:gd name="connsiteX258" fmla="*/ 3068670 w 4105100"/>
                <a:gd name="connsiteY258" fmla="*/ 1515704 h 3396418"/>
                <a:gd name="connsiteX259" fmla="*/ 3132904 w 4105100"/>
                <a:gd name="connsiteY259" fmla="*/ 1579938 h 3396418"/>
                <a:gd name="connsiteX260" fmla="*/ 3275534 w 4105100"/>
                <a:gd name="connsiteY260" fmla="*/ 1579938 h 3396418"/>
                <a:gd name="connsiteX261" fmla="*/ 3339768 w 4105100"/>
                <a:gd name="connsiteY261" fmla="*/ 1515704 h 3396418"/>
                <a:gd name="connsiteX262" fmla="*/ 3339768 w 4105100"/>
                <a:gd name="connsiteY262" fmla="*/ 1297139 h 3396418"/>
                <a:gd name="connsiteX263" fmla="*/ 3275534 w 4105100"/>
                <a:gd name="connsiteY263" fmla="*/ 1232905 h 3396418"/>
                <a:gd name="connsiteX264" fmla="*/ 2803499 w 4105100"/>
                <a:gd name="connsiteY264" fmla="*/ 1232905 h 3396418"/>
                <a:gd name="connsiteX265" fmla="*/ 2739265 w 4105100"/>
                <a:gd name="connsiteY265" fmla="*/ 1297139 h 3396418"/>
                <a:gd name="connsiteX266" fmla="*/ 2739265 w 4105100"/>
                <a:gd name="connsiteY266" fmla="*/ 1515704 h 3396418"/>
                <a:gd name="connsiteX267" fmla="*/ 2803499 w 4105100"/>
                <a:gd name="connsiteY267" fmla="*/ 1579938 h 3396418"/>
                <a:gd name="connsiteX268" fmla="*/ 2946129 w 4105100"/>
                <a:gd name="connsiteY268" fmla="*/ 1579938 h 3396418"/>
                <a:gd name="connsiteX269" fmla="*/ 3010363 w 4105100"/>
                <a:gd name="connsiteY269" fmla="*/ 1515704 h 3396418"/>
                <a:gd name="connsiteX270" fmla="*/ 3010363 w 4105100"/>
                <a:gd name="connsiteY270" fmla="*/ 1297139 h 3396418"/>
                <a:gd name="connsiteX271" fmla="*/ 2946129 w 4105100"/>
                <a:gd name="connsiteY271" fmla="*/ 1232905 h 3396418"/>
                <a:gd name="connsiteX272" fmla="*/ 2474094 w 4105100"/>
                <a:gd name="connsiteY272" fmla="*/ 1232905 h 3396418"/>
                <a:gd name="connsiteX273" fmla="*/ 2409860 w 4105100"/>
                <a:gd name="connsiteY273" fmla="*/ 1297139 h 3396418"/>
                <a:gd name="connsiteX274" fmla="*/ 2409860 w 4105100"/>
                <a:gd name="connsiteY274" fmla="*/ 1515704 h 3396418"/>
                <a:gd name="connsiteX275" fmla="*/ 2474094 w 4105100"/>
                <a:gd name="connsiteY275" fmla="*/ 1579938 h 3396418"/>
                <a:gd name="connsiteX276" fmla="*/ 2616724 w 4105100"/>
                <a:gd name="connsiteY276" fmla="*/ 1579938 h 3396418"/>
                <a:gd name="connsiteX277" fmla="*/ 2680958 w 4105100"/>
                <a:gd name="connsiteY277" fmla="*/ 1515704 h 3396418"/>
                <a:gd name="connsiteX278" fmla="*/ 2680958 w 4105100"/>
                <a:gd name="connsiteY278" fmla="*/ 1297139 h 3396418"/>
                <a:gd name="connsiteX279" fmla="*/ 2616724 w 4105100"/>
                <a:gd name="connsiteY279" fmla="*/ 1232905 h 3396418"/>
                <a:gd name="connsiteX280" fmla="*/ 1488377 w 4105100"/>
                <a:gd name="connsiteY280" fmla="*/ 1232905 h 3396418"/>
                <a:gd name="connsiteX281" fmla="*/ 1424143 w 4105100"/>
                <a:gd name="connsiteY281" fmla="*/ 1297139 h 3396418"/>
                <a:gd name="connsiteX282" fmla="*/ 1424143 w 4105100"/>
                <a:gd name="connsiteY282" fmla="*/ 1515704 h 3396418"/>
                <a:gd name="connsiteX283" fmla="*/ 1488377 w 4105100"/>
                <a:gd name="connsiteY283" fmla="*/ 1579938 h 3396418"/>
                <a:gd name="connsiteX284" fmla="*/ 1631007 w 4105100"/>
                <a:gd name="connsiteY284" fmla="*/ 1579938 h 3396418"/>
                <a:gd name="connsiteX285" fmla="*/ 1695241 w 4105100"/>
                <a:gd name="connsiteY285" fmla="*/ 1515704 h 3396418"/>
                <a:gd name="connsiteX286" fmla="*/ 1695241 w 4105100"/>
                <a:gd name="connsiteY286" fmla="*/ 1297139 h 3396418"/>
                <a:gd name="connsiteX287" fmla="*/ 1631007 w 4105100"/>
                <a:gd name="connsiteY287" fmla="*/ 1232905 h 3396418"/>
                <a:gd name="connsiteX288" fmla="*/ 1158971 w 4105100"/>
                <a:gd name="connsiteY288" fmla="*/ 1232905 h 3396418"/>
                <a:gd name="connsiteX289" fmla="*/ 1094737 w 4105100"/>
                <a:gd name="connsiteY289" fmla="*/ 1297139 h 3396418"/>
                <a:gd name="connsiteX290" fmla="*/ 1094737 w 4105100"/>
                <a:gd name="connsiteY290" fmla="*/ 1515704 h 3396418"/>
                <a:gd name="connsiteX291" fmla="*/ 1158971 w 4105100"/>
                <a:gd name="connsiteY291" fmla="*/ 1579938 h 3396418"/>
                <a:gd name="connsiteX292" fmla="*/ 1301601 w 4105100"/>
                <a:gd name="connsiteY292" fmla="*/ 1579938 h 3396418"/>
                <a:gd name="connsiteX293" fmla="*/ 1365835 w 4105100"/>
                <a:gd name="connsiteY293" fmla="*/ 1515704 h 3396418"/>
                <a:gd name="connsiteX294" fmla="*/ 1365835 w 4105100"/>
                <a:gd name="connsiteY294" fmla="*/ 1297139 h 3396418"/>
                <a:gd name="connsiteX295" fmla="*/ 1301601 w 4105100"/>
                <a:gd name="connsiteY295" fmla="*/ 1232905 h 3396418"/>
                <a:gd name="connsiteX296" fmla="*/ 829566 w 4105100"/>
                <a:gd name="connsiteY296" fmla="*/ 1232905 h 3396418"/>
                <a:gd name="connsiteX297" fmla="*/ 765332 w 4105100"/>
                <a:gd name="connsiteY297" fmla="*/ 1297139 h 3396418"/>
                <a:gd name="connsiteX298" fmla="*/ 765332 w 4105100"/>
                <a:gd name="connsiteY298" fmla="*/ 1515704 h 3396418"/>
                <a:gd name="connsiteX299" fmla="*/ 829566 w 4105100"/>
                <a:gd name="connsiteY299" fmla="*/ 1579938 h 3396418"/>
                <a:gd name="connsiteX300" fmla="*/ 972196 w 4105100"/>
                <a:gd name="connsiteY300" fmla="*/ 1579938 h 3396418"/>
                <a:gd name="connsiteX301" fmla="*/ 1036430 w 4105100"/>
                <a:gd name="connsiteY301" fmla="*/ 1515704 h 3396418"/>
                <a:gd name="connsiteX302" fmla="*/ 1036430 w 4105100"/>
                <a:gd name="connsiteY302" fmla="*/ 1297139 h 3396418"/>
                <a:gd name="connsiteX303" fmla="*/ 972196 w 4105100"/>
                <a:gd name="connsiteY303" fmla="*/ 1232905 h 3396418"/>
                <a:gd name="connsiteX304" fmla="*/ 500161 w 4105100"/>
                <a:gd name="connsiteY304" fmla="*/ 1232905 h 3396418"/>
                <a:gd name="connsiteX305" fmla="*/ 435927 w 4105100"/>
                <a:gd name="connsiteY305" fmla="*/ 1297139 h 3396418"/>
                <a:gd name="connsiteX306" fmla="*/ 435927 w 4105100"/>
                <a:gd name="connsiteY306" fmla="*/ 1515704 h 3396418"/>
                <a:gd name="connsiteX307" fmla="*/ 500161 w 4105100"/>
                <a:gd name="connsiteY307" fmla="*/ 1579938 h 3396418"/>
                <a:gd name="connsiteX308" fmla="*/ 642791 w 4105100"/>
                <a:gd name="connsiteY308" fmla="*/ 1579938 h 3396418"/>
                <a:gd name="connsiteX309" fmla="*/ 707025 w 4105100"/>
                <a:gd name="connsiteY309" fmla="*/ 1515704 h 3396418"/>
                <a:gd name="connsiteX310" fmla="*/ 707025 w 4105100"/>
                <a:gd name="connsiteY310" fmla="*/ 1297139 h 3396418"/>
                <a:gd name="connsiteX311" fmla="*/ 642791 w 4105100"/>
                <a:gd name="connsiteY311" fmla="*/ 1232905 h 3396418"/>
                <a:gd name="connsiteX312" fmla="*/ 170756 w 4105100"/>
                <a:gd name="connsiteY312" fmla="*/ 1232905 h 3396418"/>
                <a:gd name="connsiteX313" fmla="*/ 106522 w 4105100"/>
                <a:gd name="connsiteY313" fmla="*/ 1297139 h 3396418"/>
                <a:gd name="connsiteX314" fmla="*/ 106522 w 4105100"/>
                <a:gd name="connsiteY314" fmla="*/ 1515704 h 3396418"/>
                <a:gd name="connsiteX315" fmla="*/ 170756 w 4105100"/>
                <a:gd name="connsiteY315" fmla="*/ 1579938 h 3396418"/>
                <a:gd name="connsiteX316" fmla="*/ 313386 w 4105100"/>
                <a:gd name="connsiteY316" fmla="*/ 1579938 h 3396418"/>
                <a:gd name="connsiteX317" fmla="*/ 377620 w 4105100"/>
                <a:gd name="connsiteY317" fmla="*/ 1515704 h 3396418"/>
                <a:gd name="connsiteX318" fmla="*/ 377620 w 4105100"/>
                <a:gd name="connsiteY318" fmla="*/ 1297139 h 3396418"/>
                <a:gd name="connsiteX319" fmla="*/ 313386 w 4105100"/>
                <a:gd name="connsiteY319" fmla="*/ 1232905 h 3396418"/>
                <a:gd name="connsiteX320" fmla="*/ 3791715 w 4105100"/>
                <a:gd name="connsiteY320" fmla="*/ 729736 h 3396418"/>
                <a:gd name="connsiteX321" fmla="*/ 3727481 w 4105100"/>
                <a:gd name="connsiteY321" fmla="*/ 793970 h 3396418"/>
                <a:gd name="connsiteX322" fmla="*/ 3727481 w 4105100"/>
                <a:gd name="connsiteY322" fmla="*/ 1012535 h 3396418"/>
                <a:gd name="connsiteX323" fmla="*/ 3791715 w 4105100"/>
                <a:gd name="connsiteY323" fmla="*/ 1076769 h 3396418"/>
                <a:gd name="connsiteX324" fmla="*/ 3934345 w 4105100"/>
                <a:gd name="connsiteY324" fmla="*/ 1076769 h 3396418"/>
                <a:gd name="connsiteX325" fmla="*/ 3998579 w 4105100"/>
                <a:gd name="connsiteY325" fmla="*/ 1012535 h 3396418"/>
                <a:gd name="connsiteX326" fmla="*/ 3998579 w 4105100"/>
                <a:gd name="connsiteY326" fmla="*/ 793970 h 3396418"/>
                <a:gd name="connsiteX327" fmla="*/ 3934345 w 4105100"/>
                <a:gd name="connsiteY327" fmla="*/ 729736 h 3396418"/>
                <a:gd name="connsiteX328" fmla="*/ 3462309 w 4105100"/>
                <a:gd name="connsiteY328" fmla="*/ 729736 h 3396418"/>
                <a:gd name="connsiteX329" fmla="*/ 3398075 w 4105100"/>
                <a:gd name="connsiteY329" fmla="*/ 793970 h 3396418"/>
                <a:gd name="connsiteX330" fmla="*/ 3398075 w 4105100"/>
                <a:gd name="connsiteY330" fmla="*/ 1012535 h 3396418"/>
                <a:gd name="connsiteX331" fmla="*/ 3462309 w 4105100"/>
                <a:gd name="connsiteY331" fmla="*/ 1076769 h 3396418"/>
                <a:gd name="connsiteX332" fmla="*/ 3604939 w 4105100"/>
                <a:gd name="connsiteY332" fmla="*/ 1076769 h 3396418"/>
                <a:gd name="connsiteX333" fmla="*/ 3669173 w 4105100"/>
                <a:gd name="connsiteY333" fmla="*/ 1012535 h 3396418"/>
                <a:gd name="connsiteX334" fmla="*/ 3669173 w 4105100"/>
                <a:gd name="connsiteY334" fmla="*/ 793970 h 3396418"/>
                <a:gd name="connsiteX335" fmla="*/ 3604939 w 4105100"/>
                <a:gd name="connsiteY335" fmla="*/ 729736 h 3396418"/>
                <a:gd name="connsiteX336" fmla="*/ 3132904 w 4105100"/>
                <a:gd name="connsiteY336" fmla="*/ 729736 h 3396418"/>
                <a:gd name="connsiteX337" fmla="*/ 3068670 w 4105100"/>
                <a:gd name="connsiteY337" fmla="*/ 793970 h 3396418"/>
                <a:gd name="connsiteX338" fmla="*/ 3068670 w 4105100"/>
                <a:gd name="connsiteY338" fmla="*/ 1012535 h 3396418"/>
                <a:gd name="connsiteX339" fmla="*/ 3132904 w 4105100"/>
                <a:gd name="connsiteY339" fmla="*/ 1076769 h 3396418"/>
                <a:gd name="connsiteX340" fmla="*/ 3275534 w 4105100"/>
                <a:gd name="connsiteY340" fmla="*/ 1076769 h 3396418"/>
                <a:gd name="connsiteX341" fmla="*/ 3339768 w 4105100"/>
                <a:gd name="connsiteY341" fmla="*/ 1012535 h 3396418"/>
                <a:gd name="connsiteX342" fmla="*/ 3339768 w 4105100"/>
                <a:gd name="connsiteY342" fmla="*/ 793970 h 3396418"/>
                <a:gd name="connsiteX343" fmla="*/ 3275534 w 4105100"/>
                <a:gd name="connsiteY343" fmla="*/ 729736 h 3396418"/>
                <a:gd name="connsiteX344" fmla="*/ 2803499 w 4105100"/>
                <a:gd name="connsiteY344" fmla="*/ 729736 h 3396418"/>
                <a:gd name="connsiteX345" fmla="*/ 2739265 w 4105100"/>
                <a:gd name="connsiteY345" fmla="*/ 793970 h 3396418"/>
                <a:gd name="connsiteX346" fmla="*/ 2739265 w 4105100"/>
                <a:gd name="connsiteY346" fmla="*/ 1012535 h 3396418"/>
                <a:gd name="connsiteX347" fmla="*/ 2803499 w 4105100"/>
                <a:gd name="connsiteY347" fmla="*/ 1076769 h 3396418"/>
                <a:gd name="connsiteX348" fmla="*/ 2946129 w 4105100"/>
                <a:gd name="connsiteY348" fmla="*/ 1076769 h 3396418"/>
                <a:gd name="connsiteX349" fmla="*/ 3010363 w 4105100"/>
                <a:gd name="connsiteY349" fmla="*/ 1012535 h 3396418"/>
                <a:gd name="connsiteX350" fmla="*/ 3010363 w 4105100"/>
                <a:gd name="connsiteY350" fmla="*/ 793970 h 3396418"/>
                <a:gd name="connsiteX351" fmla="*/ 2946129 w 4105100"/>
                <a:gd name="connsiteY351" fmla="*/ 729736 h 3396418"/>
                <a:gd name="connsiteX352" fmla="*/ 2474094 w 4105100"/>
                <a:gd name="connsiteY352" fmla="*/ 729736 h 3396418"/>
                <a:gd name="connsiteX353" fmla="*/ 2409860 w 4105100"/>
                <a:gd name="connsiteY353" fmla="*/ 793970 h 3396418"/>
                <a:gd name="connsiteX354" fmla="*/ 2409860 w 4105100"/>
                <a:gd name="connsiteY354" fmla="*/ 1012535 h 3396418"/>
                <a:gd name="connsiteX355" fmla="*/ 2474094 w 4105100"/>
                <a:gd name="connsiteY355" fmla="*/ 1076769 h 3396418"/>
                <a:gd name="connsiteX356" fmla="*/ 2616724 w 4105100"/>
                <a:gd name="connsiteY356" fmla="*/ 1076769 h 3396418"/>
                <a:gd name="connsiteX357" fmla="*/ 2680958 w 4105100"/>
                <a:gd name="connsiteY357" fmla="*/ 1012535 h 3396418"/>
                <a:gd name="connsiteX358" fmla="*/ 2680958 w 4105100"/>
                <a:gd name="connsiteY358" fmla="*/ 793970 h 3396418"/>
                <a:gd name="connsiteX359" fmla="*/ 2616724 w 4105100"/>
                <a:gd name="connsiteY359" fmla="*/ 729736 h 3396418"/>
                <a:gd name="connsiteX360" fmla="*/ 1488377 w 4105100"/>
                <a:gd name="connsiteY360" fmla="*/ 729736 h 3396418"/>
                <a:gd name="connsiteX361" fmla="*/ 1424143 w 4105100"/>
                <a:gd name="connsiteY361" fmla="*/ 793970 h 3396418"/>
                <a:gd name="connsiteX362" fmla="*/ 1424143 w 4105100"/>
                <a:gd name="connsiteY362" fmla="*/ 1012535 h 3396418"/>
                <a:gd name="connsiteX363" fmla="*/ 1488377 w 4105100"/>
                <a:gd name="connsiteY363" fmla="*/ 1076769 h 3396418"/>
                <a:gd name="connsiteX364" fmla="*/ 1631007 w 4105100"/>
                <a:gd name="connsiteY364" fmla="*/ 1076769 h 3396418"/>
                <a:gd name="connsiteX365" fmla="*/ 1695241 w 4105100"/>
                <a:gd name="connsiteY365" fmla="*/ 1012535 h 3396418"/>
                <a:gd name="connsiteX366" fmla="*/ 1695241 w 4105100"/>
                <a:gd name="connsiteY366" fmla="*/ 793970 h 3396418"/>
                <a:gd name="connsiteX367" fmla="*/ 1631007 w 4105100"/>
                <a:gd name="connsiteY367" fmla="*/ 729736 h 3396418"/>
                <a:gd name="connsiteX368" fmla="*/ 1158971 w 4105100"/>
                <a:gd name="connsiteY368" fmla="*/ 729736 h 3396418"/>
                <a:gd name="connsiteX369" fmla="*/ 1094737 w 4105100"/>
                <a:gd name="connsiteY369" fmla="*/ 793970 h 3396418"/>
                <a:gd name="connsiteX370" fmla="*/ 1094737 w 4105100"/>
                <a:gd name="connsiteY370" fmla="*/ 1012535 h 3396418"/>
                <a:gd name="connsiteX371" fmla="*/ 1158971 w 4105100"/>
                <a:gd name="connsiteY371" fmla="*/ 1076769 h 3396418"/>
                <a:gd name="connsiteX372" fmla="*/ 1301601 w 4105100"/>
                <a:gd name="connsiteY372" fmla="*/ 1076769 h 3396418"/>
                <a:gd name="connsiteX373" fmla="*/ 1365835 w 4105100"/>
                <a:gd name="connsiteY373" fmla="*/ 1012535 h 3396418"/>
                <a:gd name="connsiteX374" fmla="*/ 1365835 w 4105100"/>
                <a:gd name="connsiteY374" fmla="*/ 793970 h 3396418"/>
                <a:gd name="connsiteX375" fmla="*/ 1301601 w 4105100"/>
                <a:gd name="connsiteY375" fmla="*/ 729736 h 3396418"/>
                <a:gd name="connsiteX376" fmla="*/ 829566 w 4105100"/>
                <a:gd name="connsiteY376" fmla="*/ 729736 h 3396418"/>
                <a:gd name="connsiteX377" fmla="*/ 765332 w 4105100"/>
                <a:gd name="connsiteY377" fmla="*/ 793970 h 3396418"/>
                <a:gd name="connsiteX378" fmla="*/ 765332 w 4105100"/>
                <a:gd name="connsiteY378" fmla="*/ 1012535 h 3396418"/>
                <a:gd name="connsiteX379" fmla="*/ 829566 w 4105100"/>
                <a:gd name="connsiteY379" fmla="*/ 1076769 h 3396418"/>
                <a:gd name="connsiteX380" fmla="*/ 972196 w 4105100"/>
                <a:gd name="connsiteY380" fmla="*/ 1076769 h 3396418"/>
                <a:gd name="connsiteX381" fmla="*/ 1036430 w 4105100"/>
                <a:gd name="connsiteY381" fmla="*/ 1012535 h 3396418"/>
                <a:gd name="connsiteX382" fmla="*/ 1036430 w 4105100"/>
                <a:gd name="connsiteY382" fmla="*/ 793970 h 3396418"/>
                <a:gd name="connsiteX383" fmla="*/ 972196 w 4105100"/>
                <a:gd name="connsiteY383" fmla="*/ 729736 h 3396418"/>
                <a:gd name="connsiteX384" fmla="*/ 500161 w 4105100"/>
                <a:gd name="connsiteY384" fmla="*/ 729736 h 3396418"/>
                <a:gd name="connsiteX385" fmla="*/ 435927 w 4105100"/>
                <a:gd name="connsiteY385" fmla="*/ 793970 h 3396418"/>
                <a:gd name="connsiteX386" fmla="*/ 435927 w 4105100"/>
                <a:gd name="connsiteY386" fmla="*/ 1012535 h 3396418"/>
                <a:gd name="connsiteX387" fmla="*/ 500161 w 4105100"/>
                <a:gd name="connsiteY387" fmla="*/ 1076769 h 3396418"/>
                <a:gd name="connsiteX388" fmla="*/ 642791 w 4105100"/>
                <a:gd name="connsiteY388" fmla="*/ 1076769 h 3396418"/>
                <a:gd name="connsiteX389" fmla="*/ 707025 w 4105100"/>
                <a:gd name="connsiteY389" fmla="*/ 1012535 h 3396418"/>
                <a:gd name="connsiteX390" fmla="*/ 707025 w 4105100"/>
                <a:gd name="connsiteY390" fmla="*/ 793970 h 3396418"/>
                <a:gd name="connsiteX391" fmla="*/ 642791 w 4105100"/>
                <a:gd name="connsiteY391" fmla="*/ 729736 h 3396418"/>
                <a:gd name="connsiteX392" fmla="*/ 170756 w 4105100"/>
                <a:gd name="connsiteY392" fmla="*/ 729736 h 3396418"/>
                <a:gd name="connsiteX393" fmla="*/ 106522 w 4105100"/>
                <a:gd name="connsiteY393" fmla="*/ 793970 h 3396418"/>
                <a:gd name="connsiteX394" fmla="*/ 106522 w 4105100"/>
                <a:gd name="connsiteY394" fmla="*/ 1012535 h 3396418"/>
                <a:gd name="connsiteX395" fmla="*/ 170756 w 4105100"/>
                <a:gd name="connsiteY395" fmla="*/ 1076769 h 3396418"/>
                <a:gd name="connsiteX396" fmla="*/ 313386 w 4105100"/>
                <a:gd name="connsiteY396" fmla="*/ 1076769 h 3396418"/>
                <a:gd name="connsiteX397" fmla="*/ 377620 w 4105100"/>
                <a:gd name="connsiteY397" fmla="*/ 1012535 h 3396418"/>
                <a:gd name="connsiteX398" fmla="*/ 377620 w 4105100"/>
                <a:gd name="connsiteY398" fmla="*/ 793970 h 3396418"/>
                <a:gd name="connsiteX399" fmla="*/ 313386 w 4105100"/>
                <a:gd name="connsiteY399" fmla="*/ 729736 h 3396418"/>
                <a:gd name="connsiteX400" fmla="*/ 3791715 w 4105100"/>
                <a:gd name="connsiteY400" fmla="*/ 226567 h 3396418"/>
                <a:gd name="connsiteX401" fmla="*/ 3727481 w 4105100"/>
                <a:gd name="connsiteY401" fmla="*/ 290801 h 3396418"/>
                <a:gd name="connsiteX402" fmla="*/ 3727481 w 4105100"/>
                <a:gd name="connsiteY402" fmla="*/ 509366 h 3396418"/>
                <a:gd name="connsiteX403" fmla="*/ 3791715 w 4105100"/>
                <a:gd name="connsiteY403" fmla="*/ 573600 h 3396418"/>
                <a:gd name="connsiteX404" fmla="*/ 3934345 w 4105100"/>
                <a:gd name="connsiteY404" fmla="*/ 573600 h 3396418"/>
                <a:gd name="connsiteX405" fmla="*/ 3998579 w 4105100"/>
                <a:gd name="connsiteY405" fmla="*/ 509366 h 3396418"/>
                <a:gd name="connsiteX406" fmla="*/ 3998579 w 4105100"/>
                <a:gd name="connsiteY406" fmla="*/ 290801 h 3396418"/>
                <a:gd name="connsiteX407" fmla="*/ 3934345 w 4105100"/>
                <a:gd name="connsiteY407" fmla="*/ 226567 h 3396418"/>
                <a:gd name="connsiteX408" fmla="*/ 3462309 w 4105100"/>
                <a:gd name="connsiteY408" fmla="*/ 226567 h 3396418"/>
                <a:gd name="connsiteX409" fmla="*/ 3398075 w 4105100"/>
                <a:gd name="connsiteY409" fmla="*/ 290801 h 3396418"/>
                <a:gd name="connsiteX410" fmla="*/ 3398075 w 4105100"/>
                <a:gd name="connsiteY410" fmla="*/ 509366 h 3396418"/>
                <a:gd name="connsiteX411" fmla="*/ 3462309 w 4105100"/>
                <a:gd name="connsiteY411" fmla="*/ 573600 h 3396418"/>
                <a:gd name="connsiteX412" fmla="*/ 3604939 w 4105100"/>
                <a:gd name="connsiteY412" fmla="*/ 573600 h 3396418"/>
                <a:gd name="connsiteX413" fmla="*/ 3669173 w 4105100"/>
                <a:gd name="connsiteY413" fmla="*/ 509366 h 3396418"/>
                <a:gd name="connsiteX414" fmla="*/ 3669173 w 4105100"/>
                <a:gd name="connsiteY414" fmla="*/ 290801 h 3396418"/>
                <a:gd name="connsiteX415" fmla="*/ 3604939 w 4105100"/>
                <a:gd name="connsiteY415" fmla="*/ 226567 h 3396418"/>
                <a:gd name="connsiteX416" fmla="*/ 3132904 w 4105100"/>
                <a:gd name="connsiteY416" fmla="*/ 226567 h 3396418"/>
                <a:gd name="connsiteX417" fmla="*/ 3068670 w 4105100"/>
                <a:gd name="connsiteY417" fmla="*/ 290801 h 3396418"/>
                <a:gd name="connsiteX418" fmla="*/ 3068670 w 4105100"/>
                <a:gd name="connsiteY418" fmla="*/ 509366 h 3396418"/>
                <a:gd name="connsiteX419" fmla="*/ 3132904 w 4105100"/>
                <a:gd name="connsiteY419" fmla="*/ 573600 h 3396418"/>
                <a:gd name="connsiteX420" fmla="*/ 3275534 w 4105100"/>
                <a:gd name="connsiteY420" fmla="*/ 573600 h 3396418"/>
                <a:gd name="connsiteX421" fmla="*/ 3339768 w 4105100"/>
                <a:gd name="connsiteY421" fmla="*/ 509366 h 3396418"/>
                <a:gd name="connsiteX422" fmla="*/ 3339768 w 4105100"/>
                <a:gd name="connsiteY422" fmla="*/ 290801 h 3396418"/>
                <a:gd name="connsiteX423" fmla="*/ 3275534 w 4105100"/>
                <a:gd name="connsiteY423" fmla="*/ 226567 h 3396418"/>
                <a:gd name="connsiteX424" fmla="*/ 2803499 w 4105100"/>
                <a:gd name="connsiteY424" fmla="*/ 226567 h 3396418"/>
                <a:gd name="connsiteX425" fmla="*/ 2739265 w 4105100"/>
                <a:gd name="connsiteY425" fmla="*/ 290801 h 3396418"/>
                <a:gd name="connsiteX426" fmla="*/ 2739265 w 4105100"/>
                <a:gd name="connsiteY426" fmla="*/ 509366 h 3396418"/>
                <a:gd name="connsiteX427" fmla="*/ 2803499 w 4105100"/>
                <a:gd name="connsiteY427" fmla="*/ 573600 h 3396418"/>
                <a:gd name="connsiteX428" fmla="*/ 2946129 w 4105100"/>
                <a:gd name="connsiteY428" fmla="*/ 573600 h 3396418"/>
                <a:gd name="connsiteX429" fmla="*/ 3010363 w 4105100"/>
                <a:gd name="connsiteY429" fmla="*/ 509366 h 3396418"/>
                <a:gd name="connsiteX430" fmla="*/ 3010363 w 4105100"/>
                <a:gd name="connsiteY430" fmla="*/ 290801 h 3396418"/>
                <a:gd name="connsiteX431" fmla="*/ 2946129 w 4105100"/>
                <a:gd name="connsiteY431" fmla="*/ 226567 h 3396418"/>
                <a:gd name="connsiteX432" fmla="*/ 2474094 w 4105100"/>
                <a:gd name="connsiteY432" fmla="*/ 226567 h 3396418"/>
                <a:gd name="connsiteX433" fmla="*/ 2409860 w 4105100"/>
                <a:gd name="connsiteY433" fmla="*/ 290801 h 3396418"/>
                <a:gd name="connsiteX434" fmla="*/ 2409860 w 4105100"/>
                <a:gd name="connsiteY434" fmla="*/ 509366 h 3396418"/>
                <a:gd name="connsiteX435" fmla="*/ 2474094 w 4105100"/>
                <a:gd name="connsiteY435" fmla="*/ 573600 h 3396418"/>
                <a:gd name="connsiteX436" fmla="*/ 2616724 w 4105100"/>
                <a:gd name="connsiteY436" fmla="*/ 573600 h 3396418"/>
                <a:gd name="connsiteX437" fmla="*/ 2680958 w 4105100"/>
                <a:gd name="connsiteY437" fmla="*/ 509366 h 3396418"/>
                <a:gd name="connsiteX438" fmla="*/ 2680958 w 4105100"/>
                <a:gd name="connsiteY438" fmla="*/ 290801 h 3396418"/>
                <a:gd name="connsiteX439" fmla="*/ 2616724 w 4105100"/>
                <a:gd name="connsiteY439" fmla="*/ 226567 h 3396418"/>
                <a:gd name="connsiteX440" fmla="*/ 1488377 w 4105100"/>
                <a:gd name="connsiteY440" fmla="*/ 226567 h 3396418"/>
                <a:gd name="connsiteX441" fmla="*/ 1424143 w 4105100"/>
                <a:gd name="connsiteY441" fmla="*/ 290801 h 3396418"/>
                <a:gd name="connsiteX442" fmla="*/ 1424143 w 4105100"/>
                <a:gd name="connsiteY442" fmla="*/ 509366 h 3396418"/>
                <a:gd name="connsiteX443" fmla="*/ 1488377 w 4105100"/>
                <a:gd name="connsiteY443" fmla="*/ 573600 h 3396418"/>
                <a:gd name="connsiteX444" fmla="*/ 1631007 w 4105100"/>
                <a:gd name="connsiteY444" fmla="*/ 573600 h 3396418"/>
                <a:gd name="connsiteX445" fmla="*/ 1695241 w 4105100"/>
                <a:gd name="connsiteY445" fmla="*/ 509366 h 3396418"/>
                <a:gd name="connsiteX446" fmla="*/ 1695241 w 4105100"/>
                <a:gd name="connsiteY446" fmla="*/ 290801 h 3396418"/>
                <a:gd name="connsiteX447" fmla="*/ 1631007 w 4105100"/>
                <a:gd name="connsiteY447" fmla="*/ 226567 h 3396418"/>
                <a:gd name="connsiteX448" fmla="*/ 1158971 w 4105100"/>
                <a:gd name="connsiteY448" fmla="*/ 226567 h 3396418"/>
                <a:gd name="connsiteX449" fmla="*/ 1094737 w 4105100"/>
                <a:gd name="connsiteY449" fmla="*/ 290801 h 3396418"/>
                <a:gd name="connsiteX450" fmla="*/ 1094737 w 4105100"/>
                <a:gd name="connsiteY450" fmla="*/ 509366 h 3396418"/>
                <a:gd name="connsiteX451" fmla="*/ 1158971 w 4105100"/>
                <a:gd name="connsiteY451" fmla="*/ 573600 h 3396418"/>
                <a:gd name="connsiteX452" fmla="*/ 1301601 w 4105100"/>
                <a:gd name="connsiteY452" fmla="*/ 573600 h 3396418"/>
                <a:gd name="connsiteX453" fmla="*/ 1365835 w 4105100"/>
                <a:gd name="connsiteY453" fmla="*/ 509366 h 3396418"/>
                <a:gd name="connsiteX454" fmla="*/ 1365835 w 4105100"/>
                <a:gd name="connsiteY454" fmla="*/ 290801 h 3396418"/>
                <a:gd name="connsiteX455" fmla="*/ 1301601 w 4105100"/>
                <a:gd name="connsiteY455" fmla="*/ 226567 h 3396418"/>
                <a:gd name="connsiteX456" fmla="*/ 829566 w 4105100"/>
                <a:gd name="connsiteY456" fmla="*/ 226567 h 3396418"/>
                <a:gd name="connsiteX457" fmla="*/ 765332 w 4105100"/>
                <a:gd name="connsiteY457" fmla="*/ 290801 h 3396418"/>
                <a:gd name="connsiteX458" fmla="*/ 765332 w 4105100"/>
                <a:gd name="connsiteY458" fmla="*/ 509366 h 3396418"/>
                <a:gd name="connsiteX459" fmla="*/ 829566 w 4105100"/>
                <a:gd name="connsiteY459" fmla="*/ 573600 h 3396418"/>
                <a:gd name="connsiteX460" fmla="*/ 972196 w 4105100"/>
                <a:gd name="connsiteY460" fmla="*/ 573600 h 3396418"/>
                <a:gd name="connsiteX461" fmla="*/ 1036430 w 4105100"/>
                <a:gd name="connsiteY461" fmla="*/ 509366 h 3396418"/>
                <a:gd name="connsiteX462" fmla="*/ 1036430 w 4105100"/>
                <a:gd name="connsiteY462" fmla="*/ 290801 h 3396418"/>
                <a:gd name="connsiteX463" fmla="*/ 972196 w 4105100"/>
                <a:gd name="connsiteY463" fmla="*/ 226567 h 3396418"/>
                <a:gd name="connsiteX464" fmla="*/ 500161 w 4105100"/>
                <a:gd name="connsiteY464" fmla="*/ 226567 h 3396418"/>
                <a:gd name="connsiteX465" fmla="*/ 435927 w 4105100"/>
                <a:gd name="connsiteY465" fmla="*/ 290801 h 3396418"/>
                <a:gd name="connsiteX466" fmla="*/ 435927 w 4105100"/>
                <a:gd name="connsiteY466" fmla="*/ 509366 h 3396418"/>
                <a:gd name="connsiteX467" fmla="*/ 500161 w 4105100"/>
                <a:gd name="connsiteY467" fmla="*/ 573600 h 3396418"/>
                <a:gd name="connsiteX468" fmla="*/ 642791 w 4105100"/>
                <a:gd name="connsiteY468" fmla="*/ 573600 h 3396418"/>
                <a:gd name="connsiteX469" fmla="*/ 707025 w 4105100"/>
                <a:gd name="connsiteY469" fmla="*/ 509366 h 3396418"/>
                <a:gd name="connsiteX470" fmla="*/ 707025 w 4105100"/>
                <a:gd name="connsiteY470" fmla="*/ 290801 h 3396418"/>
                <a:gd name="connsiteX471" fmla="*/ 642791 w 4105100"/>
                <a:gd name="connsiteY471" fmla="*/ 226567 h 3396418"/>
                <a:gd name="connsiteX472" fmla="*/ 170756 w 4105100"/>
                <a:gd name="connsiteY472" fmla="*/ 226567 h 3396418"/>
                <a:gd name="connsiteX473" fmla="*/ 106522 w 4105100"/>
                <a:gd name="connsiteY473" fmla="*/ 290801 h 3396418"/>
                <a:gd name="connsiteX474" fmla="*/ 106522 w 4105100"/>
                <a:gd name="connsiteY474" fmla="*/ 509366 h 3396418"/>
                <a:gd name="connsiteX475" fmla="*/ 170756 w 4105100"/>
                <a:gd name="connsiteY475" fmla="*/ 573600 h 3396418"/>
                <a:gd name="connsiteX476" fmla="*/ 313386 w 4105100"/>
                <a:gd name="connsiteY476" fmla="*/ 573600 h 3396418"/>
                <a:gd name="connsiteX477" fmla="*/ 377620 w 4105100"/>
                <a:gd name="connsiteY477" fmla="*/ 509366 h 3396418"/>
                <a:gd name="connsiteX478" fmla="*/ 377620 w 4105100"/>
                <a:gd name="connsiteY478" fmla="*/ 290801 h 3396418"/>
                <a:gd name="connsiteX479" fmla="*/ 313386 w 4105100"/>
                <a:gd name="connsiteY479" fmla="*/ 226567 h 3396418"/>
                <a:gd name="connsiteX480" fmla="*/ 130448 w 4105100"/>
                <a:gd name="connsiteY480" fmla="*/ 0 h 3396418"/>
                <a:gd name="connsiteX481" fmla="*/ 1671314 w 4105100"/>
                <a:gd name="connsiteY481" fmla="*/ 0 h 3396418"/>
                <a:gd name="connsiteX482" fmla="*/ 1801762 w 4105100"/>
                <a:gd name="connsiteY482" fmla="*/ 130448 h 3396418"/>
                <a:gd name="connsiteX483" fmla="*/ 1801762 w 4105100"/>
                <a:gd name="connsiteY483" fmla="*/ 780108 h 3396418"/>
                <a:gd name="connsiteX484" fmla="*/ 2303338 w 4105100"/>
                <a:gd name="connsiteY484" fmla="*/ 780108 h 3396418"/>
                <a:gd name="connsiteX485" fmla="*/ 2303338 w 4105100"/>
                <a:gd name="connsiteY485" fmla="*/ 130448 h 3396418"/>
                <a:gd name="connsiteX486" fmla="*/ 2433786 w 4105100"/>
                <a:gd name="connsiteY486" fmla="*/ 0 h 3396418"/>
                <a:gd name="connsiteX487" fmla="*/ 3974652 w 4105100"/>
                <a:gd name="connsiteY487" fmla="*/ 0 h 3396418"/>
                <a:gd name="connsiteX488" fmla="*/ 4105100 w 4105100"/>
                <a:gd name="connsiteY488" fmla="*/ 130448 h 3396418"/>
                <a:gd name="connsiteX489" fmla="*/ 4105100 w 4105100"/>
                <a:gd name="connsiteY489" fmla="*/ 3396418 h 3396418"/>
                <a:gd name="connsiteX490" fmla="*/ 2303338 w 4105100"/>
                <a:gd name="connsiteY490" fmla="*/ 3396418 h 3396418"/>
                <a:gd name="connsiteX491" fmla="*/ 2303338 w 4105100"/>
                <a:gd name="connsiteY491" fmla="*/ 1245413 h 3396418"/>
                <a:gd name="connsiteX492" fmla="*/ 1801762 w 4105100"/>
                <a:gd name="connsiteY492" fmla="*/ 1245413 h 3396418"/>
                <a:gd name="connsiteX493" fmla="*/ 1801762 w 4105100"/>
                <a:gd name="connsiteY493" fmla="*/ 3396418 h 3396418"/>
                <a:gd name="connsiteX494" fmla="*/ 0 w 4105100"/>
                <a:gd name="connsiteY494" fmla="*/ 3396418 h 3396418"/>
                <a:gd name="connsiteX495" fmla="*/ 0 w 4105100"/>
                <a:gd name="connsiteY495" fmla="*/ 130448 h 3396418"/>
                <a:gd name="connsiteX496" fmla="*/ 130448 w 4105100"/>
                <a:gd name="connsiteY496" fmla="*/ 0 h 3396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</a:cxnLst>
              <a:rect l="l" t="t" r="r" b="b"/>
              <a:pathLst>
                <a:path w="4105100" h="3396418">
                  <a:moveTo>
                    <a:pt x="3791715" y="2742414"/>
                  </a:moveTo>
                  <a:cubicBezTo>
                    <a:pt x="3756240" y="2742414"/>
                    <a:pt x="3727481" y="2771173"/>
                    <a:pt x="3727481" y="2806648"/>
                  </a:cubicBezTo>
                  <a:lnTo>
                    <a:pt x="3727481" y="3025213"/>
                  </a:lnTo>
                  <a:cubicBezTo>
                    <a:pt x="3727481" y="3060688"/>
                    <a:pt x="3756240" y="3089447"/>
                    <a:pt x="3791715" y="3089447"/>
                  </a:cubicBezTo>
                  <a:lnTo>
                    <a:pt x="3934345" y="3089447"/>
                  </a:lnTo>
                  <a:cubicBezTo>
                    <a:pt x="3969820" y="3089447"/>
                    <a:pt x="3998579" y="3060688"/>
                    <a:pt x="3998579" y="3025213"/>
                  </a:cubicBezTo>
                  <a:lnTo>
                    <a:pt x="3998579" y="2806648"/>
                  </a:lnTo>
                  <a:cubicBezTo>
                    <a:pt x="3998579" y="2771173"/>
                    <a:pt x="3969820" y="2742414"/>
                    <a:pt x="3934345" y="2742414"/>
                  </a:cubicBezTo>
                  <a:close/>
                  <a:moveTo>
                    <a:pt x="3462309" y="2742414"/>
                  </a:moveTo>
                  <a:cubicBezTo>
                    <a:pt x="3426834" y="2742414"/>
                    <a:pt x="3398075" y="2771173"/>
                    <a:pt x="3398075" y="2806648"/>
                  </a:cubicBezTo>
                  <a:lnTo>
                    <a:pt x="3398075" y="3025213"/>
                  </a:lnTo>
                  <a:cubicBezTo>
                    <a:pt x="3398075" y="3060688"/>
                    <a:pt x="3426834" y="3089447"/>
                    <a:pt x="3462309" y="3089447"/>
                  </a:cubicBezTo>
                  <a:lnTo>
                    <a:pt x="3604939" y="3089447"/>
                  </a:lnTo>
                  <a:cubicBezTo>
                    <a:pt x="3640414" y="3089447"/>
                    <a:pt x="3669173" y="3060688"/>
                    <a:pt x="3669173" y="3025213"/>
                  </a:cubicBezTo>
                  <a:lnTo>
                    <a:pt x="3669173" y="2806648"/>
                  </a:lnTo>
                  <a:cubicBezTo>
                    <a:pt x="3669173" y="2771173"/>
                    <a:pt x="3640414" y="2742414"/>
                    <a:pt x="3604939" y="2742414"/>
                  </a:cubicBezTo>
                  <a:close/>
                  <a:moveTo>
                    <a:pt x="3132904" y="2742414"/>
                  </a:moveTo>
                  <a:cubicBezTo>
                    <a:pt x="3097429" y="2742414"/>
                    <a:pt x="3068670" y="2771173"/>
                    <a:pt x="3068670" y="2806648"/>
                  </a:cubicBezTo>
                  <a:lnTo>
                    <a:pt x="3068670" y="3025213"/>
                  </a:lnTo>
                  <a:cubicBezTo>
                    <a:pt x="3068670" y="3060688"/>
                    <a:pt x="3097429" y="3089447"/>
                    <a:pt x="3132904" y="3089447"/>
                  </a:cubicBezTo>
                  <a:lnTo>
                    <a:pt x="3275534" y="3089447"/>
                  </a:lnTo>
                  <a:cubicBezTo>
                    <a:pt x="3311009" y="3089447"/>
                    <a:pt x="3339768" y="3060688"/>
                    <a:pt x="3339768" y="3025213"/>
                  </a:cubicBezTo>
                  <a:lnTo>
                    <a:pt x="3339768" y="2806648"/>
                  </a:lnTo>
                  <a:cubicBezTo>
                    <a:pt x="3339768" y="2771173"/>
                    <a:pt x="3311009" y="2742414"/>
                    <a:pt x="3275534" y="2742414"/>
                  </a:cubicBezTo>
                  <a:close/>
                  <a:moveTo>
                    <a:pt x="2803499" y="2742414"/>
                  </a:moveTo>
                  <a:cubicBezTo>
                    <a:pt x="2768024" y="2742414"/>
                    <a:pt x="2739265" y="2771173"/>
                    <a:pt x="2739265" y="2806648"/>
                  </a:cubicBezTo>
                  <a:lnTo>
                    <a:pt x="2739265" y="3025213"/>
                  </a:lnTo>
                  <a:cubicBezTo>
                    <a:pt x="2739265" y="3060688"/>
                    <a:pt x="2768024" y="3089447"/>
                    <a:pt x="2803499" y="3089447"/>
                  </a:cubicBezTo>
                  <a:lnTo>
                    <a:pt x="2946129" y="3089447"/>
                  </a:lnTo>
                  <a:cubicBezTo>
                    <a:pt x="2981604" y="3089447"/>
                    <a:pt x="3010363" y="3060688"/>
                    <a:pt x="3010363" y="3025213"/>
                  </a:cubicBezTo>
                  <a:lnTo>
                    <a:pt x="3010363" y="2806648"/>
                  </a:lnTo>
                  <a:cubicBezTo>
                    <a:pt x="3010363" y="2771173"/>
                    <a:pt x="2981604" y="2742414"/>
                    <a:pt x="2946129" y="2742414"/>
                  </a:cubicBezTo>
                  <a:close/>
                  <a:moveTo>
                    <a:pt x="2474094" y="2742414"/>
                  </a:moveTo>
                  <a:cubicBezTo>
                    <a:pt x="2438619" y="2742414"/>
                    <a:pt x="2409860" y="2771173"/>
                    <a:pt x="2409860" y="2806648"/>
                  </a:cubicBezTo>
                  <a:lnTo>
                    <a:pt x="2409860" y="3025213"/>
                  </a:lnTo>
                  <a:cubicBezTo>
                    <a:pt x="2409860" y="3060688"/>
                    <a:pt x="2438619" y="3089447"/>
                    <a:pt x="2474094" y="3089447"/>
                  </a:cubicBezTo>
                  <a:lnTo>
                    <a:pt x="2616724" y="3089447"/>
                  </a:lnTo>
                  <a:cubicBezTo>
                    <a:pt x="2652199" y="3089447"/>
                    <a:pt x="2680958" y="3060688"/>
                    <a:pt x="2680958" y="3025213"/>
                  </a:cubicBezTo>
                  <a:lnTo>
                    <a:pt x="2680958" y="2806648"/>
                  </a:lnTo>
                  <a:cubicBezTo>
                    <a:pt x="2680958" y="2771173"/>
                    <a:pt x="2652199" y="2742414"/>
                    <a:pt x="2616724" y="2742414"/>
                  </a:cubicBezTo>
                  <a:close/>
                  <a:moveTo>
                    <a:pt x="1488377" y="2742414"/>
                  </a:moveTo>
                  <a:cubicBezTo>
                    <a:pt x="1452902" y="2742414"/>
                    <a:pt x="1424143" y="2771173"/>
                    <a:pt x="1424143" y="2806648"/>
                  </a:cubicBezTo>
                  <a:lnTo>
                    <a:pt x="1424143" y="3025213"/>
                  </a:lnTo>
                  <a:cubicBezTo>
                    <a:pt x="1424143" y="3060688"/>
                    <a:pt x="1452902" y="3089447"/>
                    <a:pt x="1488377" y="3089447"/>
                  </a:cubicBezTo>
                  <a:lnTo>
                    <a:pt x="1631007" y="3089447"/>
                  </a:lnTo>
                  <a:cubicBezTo>
                    <a:pt x="1666482" y="3089447"/>
                    <a:pt x="1695241" y="3060688"/>
                    <a:pt x="1695241" y="3025213"/>
                  </a:cubicBezTo>
                  <a:lnTo>
                    <a:pt x="1695241" y="2806648"/>
                  </a:lnTo>
                  <a:cubicBezTo>
                    <a:pt x="1695241" y="2771173"/>
                    <a:pt x="1666482" y="2742414"/>
                    <a:pt x="1631007" y="2742414"/>
                  </a:cubicBezTo>
                  <a:close/>
                  <a:moveTo>
                    <a:pt x="1158971" y="2742414"/>
                  </a:moveTo>
                  <a:cubicBezTo>
                    <a:pt x="1123496" y="2742414"/>
                    <a:pt x="1094737" y="2771173"/>
                    <a:pt x="1094737" y="2806648"/>
                  </a:cubicBezTo>
                  <a:lnTo>
                    <a:pt x="1094737" y="3025213"/>
                  </a:lnTo>
                  <a:cubicBezTo>
                    <a:pt x="1094737" y="3060688"/>
                    <a:pt x="1123496" y="3089447"/>
                    <a:pt x="1158971" y="3089447"/>
                  </a:cubicBezTo>
                  <a:lnTo>
                    <a:pt x="1301601" y="3089447"/>
                  </a:lnTo>
                  <a:cubicBezTo>
                    <a:pt x="1337076" y="3089447"/>
                    <a:pt x="1365835" y="3060688"/>
                    <a:pt x="1365835" y="3025213"/>
                  </a:cubicBezTo>
                  <a:lnTo>
                    <a:pt x="1365835" y="2806648"/>
                  </a:lnTo>
                  <a:cubicBezTo>
                    <a:pt x="1365835" y="2771173"/>
                    <a:pt x="1337076" y="2742414"/>
                    <a:pt x="1301601" y="2742414"/>
                  </a:cubicBezTo>
                  <a:close/>
                  <a:moveTo>
                    <a:pt x="829566" y="2742414"/>
                  </a:moveTo>
                  <a:cubicBezTo>
                    <a:pt x="794091" y="2742414"/>
                    <a:pt x="765332" y="2771173"/>
                    <a:pt x="765332" y="2806648"/>
                  </a:cubicBezTo>
                  <a:lnTo>
                    <a:pt x="765332" y="3025213"/>
                  </a:lnTo>
                  <a:cubicBezTo>
                    <a:pt x="765332" y="3060688"/>
                    <a:pt x="794091" y="3089447"/>
                    <a:pt x="829566" y="3089447"/>
                  </a:cubicBezTo>
                  <a:lnTo>
                    <a:pt x="972196" y="3089447"/>
                  </a:lnTo>
                  <a:cubicBezTo>
                    <a:pt x="1007671" y="3089447"/>
                    <a:pt x="1036430" y="3060688"/>
                    <a:pt x="1036430" y="3025213"/>
                  </a:cubicBezTo>
                  <a:lnTo>
                    <a:pt x="1036430" y="2806648"/>
                  </a:lnTo>
                  <a:cubicBezTo>
                    <a:pt x="1036430" y="2771173"/>
                    <a:pt x="1007671" y="2742414"/>
                    <a:pt x="972196" y="2742414"/>
                  </a:cubicBezTo>
                  <a:close/>
                  <a:moveTo>
                    <a:pt x="500161" y="2742414"/>
                  </a:moveTo>
                  <a:cubicBezTo>
                    <a:pt x="464686" y="2742414"/>
                    <a:pt x="435927" y="2771173"/>
                    <a:pt x="435927" y="2806648"/>
                  </a:cubicBezTo>
                  <a:lnTo>
                    <a:pt x="435927" y="3025213"/>
                  </a:lnTo>
                  <a:cubicBezTo>
                    <a:pt x="435927" y="3060688"/>
                    <a:pt x="464686" y="3089447"/>
                    <a:pt x="500161" y="3089447"/>
                  </a:cubicBezTo>
                  <a:lnTo>
                    <a:pt x="642791" y="3089447"/>
                  </a:lnTo>
                  <a:cubicBezTo>
                    <a:pt x="678266" y="3089447"/>
                    <a:pt x="707025" y="3060688"/>
                    <a:pt x="707025" y="3025213"/>
                  </a:cubicBezTo>
                  <a:lnTo>
                    <a:pt x="707025" y="2806648"/>
                  </a:lnTo>
                  <a:cubicBezTo>
                    <a:pt x="707025" y="2771173"/>
                    <a:pt x="678266" y="2742414"/>
                    <a:pt x="642791" y="2742414"/>
                  </a:cubicBezTo>
                  <a:close/>
                  <a:moveTo>
                    <a:pt x="170756" y="2742414"/>
                  </a:moveTo>
                  <a:cubicBezTo>
                    <a:pt x="135281" y="2742414"/>
                    <a:pt x="106522" y="2771173"/>
                    <a:pt x="106522" y="2806648"/>
                  </a:cubicBezTo>
                  <a:lnTo>
                    <a:pt x="106522" y="3025213"/>
                  </a:lnTo>
                  <a:cubicBezTo>
                    <a:pt x="106522" y="3060688"/>
                    <a:pt x="135281" y="3089447"/>
                    <a:pt x="170756" y="3089447"/>
                  </a:cubicBezTo>
                  <a:lnTo>
                    <a:pt x="313386" y="3089447"/>
                  </a:lnTo>
                  <a:cubicBezTo>
                    <a:pt x="348861" y="3089447"/>
                    <a:pt x="377620" y="3060688"/>
                    <a:pt x="377620" y="3025213"/>
                  </a:cubicBezTo>
                  <a:lnTo>
                    <a:pt x="377620" y="2806648"/>
                  </a:lnTo>
                  <a:cubicBezTo>
                    <a:pt x="377620" y="2771173"/>
                    <a:pt x="348861" y="2742414"/>
                    <a:pt x="313386" y="2742414"/>
                  </a:cubicBezTo>
                  <a:close/>
                  <a:moveTo>
                    <a:pt x="3791715" y="2239243"/>
                  </a:moveTo>
                  <a:cubicBezTo>
                    <a:pt x="3756240" y="2239243"/>
                    <a:pt x="3727481" y="2268002"/>
                    <a:pt x="3727481" y="2303477"/>
                  </a:cubicBezTo>
                  <a:lnTo>
                    <a:pt x="3727481" y="2522042"/>
                  </a:lnTo>
                  <a:cubicBezTo>
                    <a:pt x="3727481" y="2557517"/>
                    <a:pt x="3756240" y="2586276"/>
                    <a:pt x="3791715" y="2586276"/>
                  </a:cubicBezTo>
                  <a:lnTo>
                    <a:pt x="3934345" y="2586276"/>
                  </a:lnTo>
                  <a:cubicBezTo>
                    <a:pt x="3969820" y="2586276"/>
                    <a:pt x="3998579" y="2557517"/>
                    <a:pt x="3998579" y="2522042"/>
                  </a:cubicBezTo>
                  <a:lnTo>
                    <a:pt x="3998579" y="2303477"/>
                  </a:lnTo>
                  <a:cubicBezTo>
                    <a:pt x="3998579" y="2268002"/>
                    <a:pt x="3969820" y="2239243"/>
                    <a:pt x="3934345" y="2239243"/>
                  </a:cubicBezTo>
                  <a:close/>
                  <a:moveTo>
                    <a:pt x="3462309" y="2239243"/>
                  </a:moveTo>
                  <a:cubicBezTo>
                    <a:pt x="3426834" y="2239243"/>
                    <a:pt x="3398075" y="2268002"/>
                    <a:pt x="3398075" y="2303477"/>
                  </a:cubicBezTo>
                  <a:lnTo>
                    <a:pt x="3398075" y="2522042"/>
                  </a:lnTo>
                  <a:cubicBezTo>
                    <a:pt x="3398075" y="2557517"/>
                    <a:pt x="3426834" y="2586276"/>
                    <a:pt x="3462309" y="2586276"/>
                  </a:cubicBezTo>
                  <a:lnTo>
                    <a:pt x="3604939" y="2586276"/>
                  </a:lnTo>
                  <a:cubicBezTo>
                    <a:pt x="3640414" y="2586276"/>
                    <a:pt x="3669173" y="2557517"/>
                    <a:pt x="3669173" y="2522042"/>
                  </a:cubicBezTo>
                  <a:lnTo>
                    <a:pt x="3669173" y="2303477"/>
                  </a:lnTo>
                  <a:cubicBezTo>
                    <a:pt x="3669173" y="2268002"/>
                    <a:pt x="3640414" y="2239243"/>
                    <a:pt x="3604939" y="2239243"/>
                  </a:cubicBezTo>
                  <a:close/>
                  <a:moveTo>
                    <a:pt x="3132904" y="2239243"/>
                  </a:moveTo>
                  <a:cubicBezTo>
                    <a:pt x="3097429" y="2239243"/>
                    <a:pt x="3068670" y="2268002"/>
                    <a:pt x="3068670" y="2303477"/>
                  </a:cubicBezTo>
                  <a:lnTo>
                    <a:pt x="3068670" y="2522042"/>
                  </a:lnTo>
                  <a:cubicBezTo>
                    <a:pt x="3068670" y="2557517"/>
                    <a:pt x="3097429" y="2586276"/>
                    <a:pt x="3132904" y="2586276"/>
                  </a:cubicBezTo>
                  <a:lnTo>
                    <a:pt x="3275534" y="2586276"/>
                  </a:lnTo>
                  <a:cubicBezTo>
                    <a:pt x="3311009" y="2586276"/>
                    <a:pt x="3339768" y="2557517"/>
                    <a:pt x="3339768" y="2522042"/>
                  </a:cubicBezTo>
                  <a:lnTo>
                    <a:pt x="3339768" y="2303477"/>
                  </a:lnTo>
                  <a:cubicBezTo>
                    <a:pt x="3339768" y="2268002"/>
                    <a:pt x="3311009" y="2239243"/>
                    <a:pt x="3275534" y="2239243"/>
                  </a:cubicBezTo>
                  <a:close/>
                  <a:moveTo>
                    <a:pt x="2803499" y="2239243"/>
                  </a:moveTo>
                  <a:cubicBezTo>
                    <a:pt x="2768024" y="2239243"/>
                    <a:pt x="2739265" y="2268002"/>
                    <a:pt x="2739265" y="2303477"/>
                  </a:cubicBezTo>
                  <a:lnTo>
                    <a:pt x="2739265" y="2522042"/>
                  </a:lnTo>
                  <a:cubicBezTo>
                    <a:pt x="2739265" y="2557517"/>
                    <a:pt x="2768024" y="2586276"/>
                    <a:pt x="2803499" y="2586276"/>
                  </a:cubicBezTo>
                  <a:lnTo>
                    <a:pt x="2946129" y="2586276"/>
                  </a:lnTo>
                  <a:cubicBezTo>
                    <a:pt x="2981604" y="2586276"/>
                    <a:pt x="3010363" y="2557517"/>
                    <a:pt x="3010363" y="2522042"/>
                  </a:cubicBezTo>
                  <a:lnTo>
                    <a:pt x="3010363" y="2303477"/>
                  </a:lnTo>
                  <a:cubicBezTo>
                    <a:pt x="3010363" y="2268002"/>
                    <a:pt x="2981604" y="2239243"/>
                    <a:pt x="2946129" y="2239243"/>
                  </a:cubicBezTo>
                  <a:close/>
                  <a:moveTo>
                    <a:pt x="2474094" y="2239243"/>
                  </a:moveTo>
                  <a:cubicBezTo>
                    <a:pt x="2438619" y="2239243"/>
                    <a:pt x="2409860" y="2268002"/>
                    <a:pt x="2409860" y="2303477"/>
                  </a:cubicBezTo>
                  <a:lnTo>
                    <a:pt x="2409860" y="2522042"/>
                  </a:lnTo>
                  <a:cubicBezTo>
                    <a:pt x="2409860" y="2557517"/>
                    <a:pt x="2438619" y="2586276"/>
                    <a:pt x="2474094" y="2586276"/>
                  </a:cubicBezTo>
                  <a:lnTo>
                    <a:pt x="2616724" y="2586276"/>
                  </a:lnTo>
                  <a:cubicBezTo>
                    <a:pt x="2652199" y="2586276"/>
                    <a:pt x="2680958" y="2557517"/>
                    <a:pt x="2680958" y="2522042"/>
                  </a:cubicBezTo>
                  <a:lnTo>
                    <a:pt x="2680958" y="2303477"/>
                  </a:lnTo>
                  <a:cubicBezTo>
                    <a:pt x="2680958" y="2268002"/>
                    <a:pt x="2652199" y="2239243"/>
                    <a:pt x="2616724" y="2239243"/>
                  </a:cubicBezTo>
                  <a:close/>
                  <a:moveTo>
                    <a:pt x="1488377" y="2239243"/>
                  </a:moveTo>
                  <a:cubicBezTo>
                    <a:pt x="1452902" y="2239243"/>
                    <a:pt x="1424143" y="2268002"/>
                    <a:pt x="1424143" y="2303477"/>
                  </a:cubicBezTo>
                  <a:lnTo>
                    <a:pt x="1424143" y="2522042"/>
                  </a:lnTo>
                  <a:cubicBezTo>
                    <a:pt x="1424143" y="2557517"/>
                    <a:pt x="1452902" y="2586276"/>
                    <a:pt x="1488377" y="2586276"/>
                  </a:cubicBezTo>
                  <a:lnTo>
                    <a:pt x="1631007" y="2586276"/>
                  </a:lnTo>
                  <a:cubicBezTo>
                    <a:pt x="1666482" y="2586276"/>
                    <a:pt x="1695241" y="2557517"/>
                    <a:pt x="1695241" y="2522042"/>
                  </a:cubicBezTo>
                  <a:lnTo>
                    <a:pt x="1695241" y="2303477"/>
                  </a:lnTo>
                  <a:cubicBezTo>
                    <a:pt x="1695241" y="2268002"/>
                    <a:pt x="1666482" y="2239243"/>
                    <a:pt x="1631007" y="2239243"/>
                  </a:cubicBezTo>
                  <a:close/>
                  <a:moveTo>
                    <a:pt x="1158971" y="2239243"/>
                  </a:moveTo>
                  <a:cubicBezTo>
                    <a:pt x="1123496" y="2239243"/>
                    <a:pt x="1094737" y="2268002"/>
                    <a:pt x="1094737" y="2303477"/>
                  </a:cubicBezTo>
                  <a:lnTo>
                    <a:pt x="1094737" y="2522042"/>
                  </a:lnTo>
                  <a:cubicBezTo>
                    <a:pt x="1094737" y="2557517"/>
                    <a:pt x="1123496" y="2586276"/>
                    <a:pt x="1158971" y="2586276"/>
                  </a:cubicBezTo>
                  <a:lnTo>
                    <a:pt x="1301601" y="2586276"/>
                  </a:lnTo>
                  <a:cubicBezTo>
                    <a:pt x="1337076" y="2586276"/>
                    <a:pt x="1365835" y="2557517"/>
                    <a:pt x="1365835" y="2522042"/>
                  </a:cubicBezTo>
                  <a:lnTo>
                    <a:pt x="1365835" y="2303477"/>
                  </a:lnTo>
                  <a:cubicBezTo>
                    <a:pt x="1365835" y="2268002"/>
                    <a:pt x="1337076" y="2239243"/>
                    <a:pt x="1301601" y="2239243"/>
                  </a:cubicBezTo>
                  <a:close/>
                  <a:moveTo>
                    <a:pt x="829566" y="2239243"/>
                  </a:moveTo>
                  <a:cubicBezTo>
                    <a:pt x="794091" y="2239243"/>
                    <a:pt x="765332" y="2268002"/>
                    <a:pt x="765332" y="2303477"/>
                  </a:cubicBezTo>
                  <a:lnTo>
                    <a:pt x="765332" y="2522042"/>
                  </a:lnTo>
                  <a:cubicBezTo>
                    <a:pt x="765332" y="2557517"/>
                    <a:pt x="794091" y="2586276"/>
                    <a:pt x="829566" y="2586276"/>
                  </a:cubicBezTo>
                  <a:lnTo>
                    <a:pt x="972196" y="2586276"/>
                  </a:lnTo>
                  <a:cubicBezTo>
                    <a:pt x="1007671" y="2586276"/>
                    <a:pt x="1036430" y="2557517"/>
                    <a:pt x="1036430" y="2522042"/>
                  </a:cubicBezTo>
                  <a:lnTo>
                    <a:pt x="1036430" y="2303477"/>
                  </a:lnTo>
                  <a:cubicBezTo>
                    <a:pt x="1036430" y="2268002"/>
                    <a:pt x="1007671" y="2239243"/>
                    <a:pt x="972196" y="2239243"/>
                  </a:cubicBezTo>
                  <a:close/>
                  <a:moveTo>
                    <a:pt x="500161" y="2239243"/>
                  </a:moveTo>
                  <a:cubicBezTo>
                    <a:pt x="464686" y="2239243"/>
                    <a:pt x="435927" y="2268002"/>
                    <a:pt x="435927" y="2303477"/>
                  </a:cubicBezTo>
                  <a:lnTo>
                    <a:pt x="435927" y="2522042"/>
                  </a:lnTo>
                  <a:cubicBezTo>
                    <a:pt x="435927" y="2557517"/>
                    <a:pt x="464686" y="2586276"/>
                    <a:pt x="500161" y="2586276"/>
                  </a:cubicBezTo>
                  <a:lnTo>
                    <a:pt x="642791" y="2586276"/>
                  </a:lnTo>
                  <a:cubicBezTo>
                    <a:pt x="678266" y="2586276"/>
                    <a:pt x="707025" y="2557517"/>
                    <a:pt x="707025" y="2522042"/>
                  </a:cubicBezTo>
                  <a:lnTo>
                    <a:pt x="707025" y="2303477"/>
                  </a:lnTo>
                  <a:cubicBezTo>
                    <a:pt x="707025" y="2268002"/>
                    <a:pt x="678266" y="2239243"/>
                    <a:pt x="642791" y="2239243"/>
                  </a:cubicBezTo>
                  <a:close/>
                  <a:moveTo>
                    <a:pt x="170756" y="2239243"/>
                  </a:moveTo>
                  <a:cubicBezTo>
                    <a:pt x="135281" y="2239243"/>
                    <a:pt x="106522" y="2268002"/>
                    <a:pt x="106522" y="2303477"/>
                  </a:cubicBezTo>
                  <a:lnTo>
                    <a:pt x="106522" y="2522042"/>
                  </a:lnTo>
                  <a:cubicBezTo>
                    <a:pt x="106522" y="2557517"/>
                    <a:pt x="135281" y="2586276"/>
                    <a:pt x="170756" y="2586276"/>
                  </a:cubicBezTo>
                  <a:lnTo>
                    <a:pt x="313386" y="2586276"/>
                  </a:lnTo>
                  <a:cubicBezTo>
                    <a:pt x="348861" y="2586276"/>
                    <a:pt x="377620" y="2557517"/>
                    <a:pt x="377620" y="2522042"/>
                  </a:cubicBezTo>
                  <a:lnTo>
                    <a:pt x="377620" y="2303477"/>
                  </a:lnTo>
                  <a:cubicBezTo>
                    <a:pt x="377620" y="2268002"/>
                    <a:pt x="348861" y="2239243"/>
                    <a:pt x="313386" y="2239243"/>
                  </a:cubicBezTo>
                  <a:close/>
                  <a:moveTo>
                    <a:pt x="3791715" y="1736074"/>
                  </a:moveTo>
                  <a:cubicBezTo>
                    <a:pt x="3756240" y="1736074"/>
                    <a:pt x="3727481" y="1764833"/>
                    <a:pt x="3727481" y="1800308"/>
                  </a:cubicBezTo>
                  <a:lnTo>
                    <a:pt x="3727481" y="2018873"/>
                  </a:lnTo>
                  <a:cubicBezTo>
                    <a:pt x="3727481" y="2054348"/>
                    <a:pt x="3756240" y="2083107"/>
                    <a:pt x="3791715" y="2083107"/>
                  </a:cubicBezTo>
                  <a:lnTo>
                    <a:pt x="3934345" y="2083107"/>
                  </a:lnTo>
                  <a:cubicBezTo>
                    <a:pt x="3969820" y="2083107"/>
                    <a:pt x="3998579" y="2054348"/>
                    <a:pt x="3998579" y="2018873"/>
                  </a:cubicBezTo>
                  <a:lnTo>
                    <a:pt x="3998579" y="1800308"/>
                  </a:lnTo>
                  <a:cubicBezTo>
                    <a:pt x="3998579" y="1764833"/>
                    <a:pt x="3969820" y="1736074"/>
                    <a:pt x="3934345" y="1736074"/>
                  </a:cubicBezTo>
                  <a:close/>
                  <a:moveTo>
                    <a:pt x="3462309" y="1736074"/>
                  </a:moveTo>
                  <a:cubicBezTo>
                    <a:pt x="3426834" y="1736074"/>
                    <a:pt x="3398075" y="1764833"/>
                    <a:pt x="3398075" y="1800308"/>
                  </a:cubicBezTo>
                  <a:lnTo>
                    <a:pt x="3398075" y="2018873"/>
                  </a:lnTo>
                  <a:cubicBezTo>
                    <a:pt x="3398075" y="2054348"/>
                    <a:pt x="3426834" y="2083107"/>
                    <a:pt x="3462309" y="2083107"/>
                  </a:cubicBezTo>
                  <a:lnTo>
                    <a:pt x="3604939" y="2083107"/>
                  </a:lnTo>
                  <a:cubicBezTo>
                    <a:pt x="3640414" y="2083107"/>
                    <a:pt x="3669173" y="2054348"/>
                    <a:pt x="3669173" y="2018873"/>
                  </a:cubicBezTo>
                  <a:lnTo>
                    <a:pt x="3669173" y="1800308"/>
                  </a:lnTo>
                  <a:cubicBezTo>
                    <a:pt x="3669173" y="1764833"/>
                    <a:pt x="3640414" y="1736074"/>
                    <a:pt x="3604939" y="1736074"/>
                  </a:cubicBezTo>
                  <a:close/>
                  <a:moveTo>
                    <a:pt x="3132904" y="1736074"/>
                  </a:moveTo>
                  <a:cubicBezTo>
                    <a:pt x="3097429" y="1736074"/>
                    <a:pt x="3068670" y="1764833"/>
                    <a:pt x="3068670" y="1800308"/>
                  </a:cubicBezTo>
                  <a:lnTo>
                    <a:pt x="3068670" y="2018873"/>
                  </a:lnTo>
                  <a:cubicBezTo>
                    <a:pt x="3068670" y="2054348"/>
                    <a:pt x="3097429" y="2083107"/>
                    <a:pt x="3132904" y="2083107"/>
                  </a:cubicBezTo>
                  <a:lnTo>
                    <a:pt x="3275534" y="2083107"/>
                  </a:lnTo>
                  <a:cubicBezTo>
                    <a:pt x="3311009" y="2083107"/>
                    <a:pt x="3339768" y="2054348"/>
                    <a:pt x="3339768" y="2018873"/>
                  </a:cubicBezTo>
                  <a:lnTo>
                    <a:pt x="3339768" y="1800308"/>
                  </a:lnTo>
                  <a:cubicBezTo>
                    <a:pt x="3339768" y="1764833"/>
                    <a:pt x="3311009" y="1736074"/>
                    <a:pt x="3275534" y="1736074"/>
                  </a:cubicBezTo>
                  <a:close/>
                  <a:moveTo>
                    <a:pt x="2803499" y="1736074"/>
                  </a:moveTo>
                  <a:cubicBezTo>
                    <a:pt x="2768024" y="1736074"/>
                    <a:pt x="2739265" y="1764833"/>
                    <a:pt x="2739265" y="1800308"/>
                  </a:cubicBezTo>
                  <a:lnTo>
                    <a:pt x="2739265" y="2018873"/>
                  </a:lnTo>
                  <a:cubicBezTo>
                    <a:pt x="2739265" y="2054348"/>
                    <a:pt x="2768024" y="2083107"/>
                    <a:pt x="2803499" y="2083107"/>
                  </a:cubicBezTo>
                  <a:lnTo>
                    <a:pt x="2946129" y="2083107"/>
                  </a:lnTo>
                  <a:cubicBezTo>
                    <a:pt x="2981604" y="2083107"/>
                    <a:pt x="3010363" y="2054348"/>
                    <a:pt x="3010363" y="2018873"/>
                  </a:cubicBezTo>
                  <a:lnTo>
                    <a:pt x="3010363" y="1800308"/>
                  </a:lnTo>
                  <a:cubicBezTo>
                    <a:pt x="3010363" y="1764833"/>
                    <a:pt x="2981604" y="1736074"/>
                    <a:pt x="2946129" y="1736074"/>
                  </a:cubicBezTo>
                  <a:close/>
                  <a:moveTo>
                    <a:pt x="2474094" y="1736074"/>
                  </a:moveTo>
                  <a:cubicBezTo>
                    <a:pt x="2438619" y="1736074"/>
                    <a:pt x="2409860" y="1764833"/>
                    <a:pt x="2409860" y="1800308"/>
                  </a:cubicBezTo>
                  <a:lnTo>
                    <a:pt x="2409860" y="2018873"/>
                  </a:lnTo>
                  <a:cubicBezTo>
                    <a:pt x="2409860" y="2054348"/>
                    <a:pt x="2438619" y="2083107"/>
                    <a:pt x="2474094" y="2083107"/>
                  </a:cubicBezTo>
                  <a:lnTo>
                    <a:pt x="2616724" y="2083107"/>
                  </a:lnTo>
                  <a:cubicBezTo>
                    <a:pt x="2652199" y="2083107"/>
                    <a:pt x="2680958" y="2054348"/>
                    <a:pt x="2680958" y="2018873"/>
                  </a:cubicBezTo>
                  <a:lnTo>
                    <a:pt x="2680958" y="1800308"/>
                  </a:lnTo>
                  <a:cubicBezTo>
                    <a:pt x="2680958" y="1764833"/>
                    <a:pt x="2652199" y="1736074"/>
                    <a:pt x="2616724" y="1736074"/>
                  </a:cubicBezTo>
                  <a:close/>
                  <a:moveTo>
                    <a:pt x="1488377" y="1736074"/>
                  </a:moveTo>
                  <a:cubicBezTo>
                    <a:pt x="1452902" y="1736074"/>
                    <a:pt x="1424143" y="1764833"/>
                    <a:pt x="1424143" y="1800308"/>
                  </a:cubicBezTo>
                  <a:lnTo>
                    <a:pt x="1424143" y="2018873"/>
                  </a:lnTo>
                  <a:cubicBezTo>
                    <a:pt x="1424143" y="2054348"/>
                    <a:pt x="1452902" y="2083107"/>
                    <a:pt x="1488377" y="2083107"/>
                  </a:cubicBezTo>
                  <a:lnTo>
                    <a:pt x="1631007" y="2083107"/>
                  </a:lnTo>
                  <a:cubicBezTo>
                    <a:pt x="1666482" y="2083107"/>
                    <a:pt x="1695241" y="2054348"/>
                    <a:pt x="1695241" y="2018873"/>
                  </a:cubicBezTo>
                  <a:lnTo>
                    <a:pt x="1695241" y="1800308"/>
                  </a:lnTo>
                  <a:cubicBezTo>
                    <a:pt x="1695241" y="1764833"/>
                    <a:pt x="1666482" y="1736074"/>
                    <a:pt x="1631007" y="1736074"/>
                  </a:cubicBezTo>
                  <a:close/>
                  <a:moveTo>
                    <a:pt x="1158971" y="1736074"/>
                  </a:moveTo>
                  <a:cubicBezTo>
                    <a:pt x="1123496" y="1736074"/>
                    <a:pt x="1094737" y="1764833"/>
                    <a:pt x="1094737" y="1800308"/>
                  </a:cubicBezTo>
                  <a:lnTo>
                    <a:pt x="1094737" y="2018873"/>
                  </a:lnTo>
                  <a:cubicBezTo>
                    <a:pt x="1094737" y="2054348"/>
                    <a:pt x="1123496" y="2083107"/>
                    <a:pt x="1158971" y="2083107"/>
                  </a:cubicBezTo>
                  <a:lnTo>
                    <a:pt x="1301601" y="2083107"/>
                  </a:lnTo>
                  <a:cubicBezTo>
                    <a:pt x="1337076" y="2083107"/>
                    <a:pt x="1365835" y="2054348"/>
                    <a:pt x="1365835" y="2018873"/>
                  </a:cubicBezTo>
                  <a:lnTo>
                    <a:pt x="1365835" y="1800308"/>
                  </a:lnTo>
                  <a:cubicBezTo>
                    <a:pt x="1365835" y="1764833"/>
                    <a:pt x="1337076" y="1736074"/>
                    <a:pt x="1301601" y="1736074"/>
                  </a:cubicBezTo>
                  <a:close/>
                  <a:moveTo>
                    <a:pt x="829566" y="1736074"/>
                  </a:moveTo>
                  <a:cubicBezTo>
                    <a:pt x="794091" y="1736074"/>
                    <a:pt x="765332" y="1764833"/>
                    <a:pt x="765332" y="1800308"/>
                  </a:cubicBezTo>
                  <a:lnTo>
                    <a:pt x="765332" y="2018873"/>
                  </a:lnTo>
                  <a:cubicBezTo>
                    <a:pt x="765332" y="2054348"/>
                    <a:pt x="794091" y="2083107"/>
                    <a:pt x="829566" y="2083107"/>
                  </a:cubicBezTo>
                  <a:lnTo>
                    <a:pt x="972196" y="2083107"/>
                  </a:lnTo>
                  <a:cubicBezTo>
                    <a:pt x="1007671" y="2083107"/>
                    <a:pt x="1036430" y="2054348"/>
                    <a:pt x="1036430" y="2018873"/>
                  </a:cubicBezTo>
                  <a:lnTo>
                    <a:pt x="1036430" y="1800308"/>
                  </a:lnTo>
                  <a:cubicBezTo>
                    <a:pt x="1036430" y="1764833"/>
                    <a:pt x="1007671" y="1736074"/>
                    <a:pt x="972196" y="1736074"/>
                  </a:cubicBezTo>
                  <a:close/>
                  <a:moveTo>
                    <a:pt x="500161" y="1736074"/>
                  </a:moveTo>
                  <a:cubicBezTo>
                    <a:pt x="464686" y="1736074"/>
                    <a:pt x="435927" y="1764833"/>
                    <a:pt x="435927" y="1800308"/>
                  </a:cubicBezTo>
                  <a:lnTo>
                    <a:pt x="435927" y="2018873"/>
                  </a:lnTo>
                  <a:cubicBezTo>
                    <a:pt x="435927" y="2054348"/>
                    <a:pt x="464686" y="2083107"/>
                    <a:pt x="500161" y="2083107"/>
                  </a:cubicBezTo>
                  <a:lnTo>
                    <a:pt x="642791" y="2083107"/>
                  </a:lnTo>
                  <a:cubicBezTo>
                    <a:pt x="678266" y="2083107"/>
                    <a:pt x="707025" y="2054348"/>
                    <a:pt x="707025" y="2018873"/>
                  </a:cubicBezTo>
                  <a:lnTo>
                    <a:pt x="707025" y="1800308"/>
                  </a:lnTo>
                  <a:cubicBezTo>
                    <a:pt x="707025" y="1764833"/>
                    <a:pt x="678266" y="1736074"/>
                    <a:pt x="642791" y="1736074"/>
                  </a:cubicBezTo>
                  <a:close/>
                  <a:moveTo>
                    <a:pt x="170756" y="1736074"/>
                  </a:moveTo>
                  <a:cubicBezTo>
                    <a:pt x="135281" y="1736074"/>
                    <a:pt x="106522" y="1764833"/>
                    <a:pt x="106522" y="1800308"/>
                  </a:cubicBezTo>
                  <a:lnTo>
                    <a:pt x="106522" y="2018873"/>
                  </a:lnTo>
                  <a:cubicBezTo>
                    <a:pt x="106522" y="2054348"/>
                    <a:pt x="135281" y="2083107"/>
                    <a:pt x="170756" y="2083107"/>
                  </a:cubicBezTo>
                  <a:lnTo>
                    <a:pt x="313386" y="2083107"/>
                  </a:lnTo>
                  <a:cubicBezTo>
                    <a:pt x="348861" y="2083107"/>
                    <a:pt x="377620" y="2054348"/>
                    <a:pt x="377620" y="2018873"/>
                  </a:cubicBezTo>
                  <a:lnTo>
                    <a:pt x="377620" y="1800308"/>
                  </a:lnTo>
                  <a:cubicBezTo>
                    <a:pt x="377620" y="1764833"/>
                    <a:pt x="348861" y="1736074"/>
                    <a:pt x="313386" y="1736074"/>
                  </a:cubicBezTo>
                  <a:close/>
                  <a:moveTo>
                    <a:pt x="3791715" y="1232905"/>
                  </a:moveTo>
                  <a:cubicBezTo>
                    <a:pt x="3756240" y="1232905"/>
                    <a:pt x="3727481" y="1261664"/>
                    <a:pt x="3727481" y="1297139"/>
                  </a:cubicBezTo>
                  <a:lnTo>
                    <a:pt x="3727481" y="1515704"/>
                  </a:lnTo>
                  <a:cubicBezTo>
                    <a:pt x="3727481" y="1551179"/>
                    <a:pt x="3756240" y="1579938"/>
                    <a:pt x="3791715" y="1579938"/>
                  </a:cubicBezTo>
                  <a:lnTo>
                    <a:pt x="3934345" y="1579938"/>
                  </a:lnTo>
                  <a:cubicBezTo>
                    <a:pt x="3969820" y="1579938"/>
                    <a:pt x="3998579" y="1551179"/>
                    <a:pt x="3998579" y="1515704"/>
                  </a:cubicBezTo>
                  <a:lnTo>
                    <a:pt x="3998579" y="1297139"/>
                  </a:lnTo>
                  <a:cubicBezTo>
                    <a:pt x="3998579" y="1261664"/>
                    <a:pt x="3969820" y="1232905"/>
                    <a:pt x="3934345" y="1232905"/>
                  </a:cubicBezTo>
                  <a:close/>
                  <a:moveTo>
                    <a:pt x="3462309" y="1232905"/>
                  </a:moveTo>
                  <a:cubicBezTo>
                    <a:pt x="3426834" y="1232905"/>
                    <a:pt x="3398075" y="1261664"/>
                    <a:pt x="3398075" y="1297139"/>
                  </a:cubicBezTo>
                  <a:lnTo>
                    <a:pt x="3398075" y="1515704"/>
                  </a:lnTo>
                  <a:cubicBezTo>
                    <a:pt x="3398075" y="1551179"/>
                    <a:pt x="3426834" y="1579938"/>
                    <a:pt x="3462309" y="1579938"/>
                  </a:cubicBezTo>
                  <a:lnTo>
                    <a:pt x="3604939" y="1579938"/>
                  </a:lnTo>
                  <a:cubicBezTo>
                    <a:pt x="3640414" y="1579938"/>
                    <a:pt x="3669173" y="1551179"/>
                    <a:pt x="3669173" y="1515704"/>
                  </a:cubicBezTo>
                  <a:lnTo>
                    <a:pt x="3669173" y="1297139"/>
                  </a:lnTo>
                  <a:cubicBezTo>
                    <a:pt x="3669173" y="1261664"/>
                    <a:pt x="3640414" y="1232905"/>
                    <a:pt x="3604939" y="1232905"/>
                  </a:cubicBezTo>
                  <a:close/>
                  <a:moveTo>
                    <a:pt x="3132904" y="1232905"/>
                  </a:moveTo>
                  <a:cubicBezTo>
                    <a:pt x="3097429" y="1232905"/>
                    <a:pt x="3068670" y="1261664"/>
                    <a:pt x="3068670" y="1297139"/>
                  </a:cubicBezTo>
                  <a:lnTo>
                    <a:pt x="3068670" y="1515704"/>
                  </a:lnTo>
                  <a:cubicBezTo>
                    <a:pt x="3068670" y="1551179"/>
                    <a:pt x="3097429" y="1579938"/>
                    <a:pt x="3132904" y="1579938"/>
                  </a:cubicBezTo>
                  <a:lnTo>
                    <a:pt x="3275534" y="1579938"/>
                  </a:lnTo>
                  <a:cubicBezTo>
                    <a:pt x="3311009" y="1579938"/>
                    <a:pt x="3339768" y="1551179"/>
                    <a:pt x="3339768" y="1515704"/>
                  </a:cubicBezTo>
                  <a:lnTo>
                    <a:pt x="3339768" y="1297139"/>
                  </a:lnTo>
                  <a:cubicBezTo>
                    <a:pt x="3339768" y="1261664"/>
                    <a:pt x="3311009" y="1232905"/>
                    <a:pt x="3275534" y="1232905"/>
                  </a:cubicBezTo>
                  <a:close/>
                  <a:moveTo>
                    <a:pt x="2803499" y="1232905"/>
                  </a:moveTo>
                  <a:cubicBezTo>
                    <a:pt x="2768024" y="1232905"/>
                    <a:pt x="2739265" y="1261664"/>
                    <a:pt x="2739265" y="1297139"/>
                  </a:cubicBezTo>
                  <a:lnTo>
                    <a:pt x="2739265" y="1515704"/>
                  </a:lnTo>
                  <a:cubicBezTo>
                    <a:pt x="2739265" y="1551179"/>
                    <a:pt x="2768024" y="1579938"/>
                    <a:pt x="2803499" y="1579938"/>
                  </a:cubicBezTo>
                  <a:lnTo>
                    <a:pt x="2946129" y="1579938"/>
                  </a:lnTo>
                  <a:cubicBezTo>
                    <a:pt x="2981604" y="1579938"/>
                    <a:pt x="3010363" y="1551179"/>
                    <a:pt x="3010363" y="1515704"/>
                  </a:cubicBezTo>
                  <a:lnTo>
                    <a:pt x="3010363" y="1297139"/>
                  </a:lnTo>
                  <a:cubicBezTo>
                    <a:pt x="3010363" y="1261664"/>
                    <a:pt x="2981604" y="1232905"/>
                    <a:pt x="2946129" y="1232905"/>
                  </a:cubicBezTo>
                  <a:close/>
                  <a:moveTo>
                    <a:pt x="2474094" y="1232905"/>
                  </a:moveTo>
                  <a:cubicBezTo>
                    <a:pt x="2438619" y="1232905"/>
                    <a:pt x="2409860" y="1261664"/>
                    <a:pt x="2409860" y="1297139"/>
                  </a:cubicBezTo>
                  <a:lnTo>
                    <a:pt x="2409860" y="1515704"/>
                  </a:lnTo>
                  <a:cubicBezTo>
                    <a:pt x="2409860" y="1551179"/>
                    <a:pt x="2438619" y="1579938"/>
                    <a:pt x="2474094" y="1579938"/>
                  </a:cubicBezTo>
                  <a:lnTo>
                    <a:pt x="2616724" y="1579938"/>
                  </a:lnTo>
                  <a:cubicBezTo>
                    <a:pt x="2652199" y="1579938"/>
                    <a:pt x="2680958" y="1551179"/>
                    <a:pt x="2680958" y="1515704"/>
                  </a:cubicBezTo>
                  <a:lnTo>
                    <a:pt x="2680958" y="1297139"/>
                  </a:lnTo>
                  <a:cubicBezTo>
                    <a:pt x="2680958" y="1261664"/>
                    <a:pt x="2652199" y="1232905"/>
                    <a:pt x="2616724" y="1232905"/>
                  </a:cubicBezTo>
                  <a:close/>
                  <a:moveTo>
                    <a:pt x="1488377" y="1232905"/>
                  </a:moveTo>
                  <a:cubicBezTo>
                    <a:pt x="1452902" y="1232905"/>
                    <a:pt x="1424143" y="1261664"/>
                    <a:pt x="1424143" y="1297139"/>
                  </a:cubicBezTo>
                  <a:lnTo>
                    <a:pt x="1424143" y="1515704"/>
                  </a:lnTo>
                  <a:cubicBezTo>
                    <a:pt x="1424143" y="1551179"/>
                    <a:pt x="1452902" y="1579938"/>
                    <a:pt x="1488377" y="1579938"/>
                  </a:cubicBezTo>
                  <a:lnTo>
                    <a:pt x="1631007" y="1579938"/>
                  </a:lnTo>
                  <a:cubicBezTo>
                    <a:pt x="1666482" y="1579938"/>
                    <a:pt x="1695241" y="1551179"/>
                    <a:pt x="1695241" y="1515704"/>
                  </a:cubicBezTo>
                  <a:lnTo>
                    <a:pt x="1695241" y="1297139"/>
                  </a:lnTo>
                  <a:cubicBezTo>
                    <a:pt x="1695241" y="1261664"/>
                    <a:pt x="1666482" y="1232905"/>
                    <a:pt x="1631007" y="1232905"/>
                  </a:cubicBezTo>
                  <a:close/>
                  <a:moveTo>
                    <a:pt x="1158971" y="1232905"/>
                  </a:moveTo>
                  <a:cubicBezTo>
                    <a:pt x="1123496" y="1232905"/>
                    <a:pt x="1094737" y="1261664"/>
                    <a:pt x="1094737" y="1297139"/>
                  </a:cubicBezTo>
                  <a:lnTo>
                    <a:pt x="1094737" y="1515704"/>
                  </a:lnTo>
                  <a:cubicBezTo>
                    <a:pt x="1094737" y="1551179"/>
                    <a:pt x="1123496" y="1579938"/>
                    <a:pt x="1158971" y="1579938"/>
                  </a:cubicBezTo>
                  <a:lnTo>
                    <a:pt x="1301601" y="1579938"/>
                  </a:lnTo>
                  <a:cubicBezTo>
                    <a:pt x="1337076" y="1579938"/>
                    <a:pt x="1365835" y="1551179"/>
                    <a:pt x="1365835" y="1515704"/>
                  </a:cubicBezTo>
                  <a:lnTo>
                    <a:pt x="1365835" y="1297139"/>
                  </a:lnTo>
                  <a:cubicBezTo>
                    <a:pt x="1365835" y="1261664"/>
                    <a:pt x="1337076" y="1232905"/>
                    <a:pt x="1301601" y="1232905"/>
                  </a:cubicBezTo>
                  <a:close/>
                  <a:moveTo>
                    <a:pt x="829566" y="1232905"/>
                  </a:moveTo>
                  <a:cubicBezTo>
                    <a:pt x="794091" y="1232905"/>
                    <a:pt x="765332" y="1261664"/>
                    <a:pt x="765332" y="1297139"/>
                  </a:cubicBezTo>
                  <a:lnTo>
                    <a:pt x="765332" y="1515704"/>
                  </a:lnTo>
                  <a:cubicBezTo>
                    <a:pt x="765332" y="1551179"/>
                    <a:pt x="794091" y="1579938"/>
                    <a:pt x="829566" y="1579938"/>
                  </a:cubicBezTo>
                  <a:lnTo>
                    <a:pt x="972196" y="1579938"/>
                  </a:lnTo>
                  <a:cubicBezTo>
                    <a:pt x="1007671" y="1579938"/>
                    <a:pt x="1036430" y="1551179"/>
                    <a:pt x="1036430" y="1515704"/>
                  </a:cubicBezTo>
                  <a:lnTo>
                    <a:pt x="1036430" y="1297139"/>
                  </a:lnTo>
                  <a:cubicBezTo>
                    <a:pt x="1036430" y="1261664"/>
                    <a:pt x="1007671" y="1232905"/>
                    <a:pt x="972196" y="1232905"/>
                  </a:cubicBezTo>
                  <a:close/>
                  <a:moveTo>
                    <a:pt x="500161" y="1232905"/>
                  </a:moveTo>
                  <a:cubicBezTo>
                    <a:pt x="464686" y="1232905"/>
                    <a:pt x="435927" y="1261664"/>
                    <a:pt x="435927" y="1297139"/>
                  </a:cubicBezTo>
                  <a:lnTo>
                    <a:pt x="435927" y="1515704"/>
                  </a:lnTo>
                  <a:cubicBezTo>
                    <a:pt x="435927" y="1551179"/>
                    <a:pt x="464686" y="1579938"/>
                    <a:pt x="500161" y="1579938"/>
                  </a:cubicBezTo>
                  <a:lnTo>
                    <a:pt x="642791" y="1579938"/>
                  </a:lnTo>
                  <a:cubicBezTo>
                    <a:pt x="678266" y="1579938"/>
                    <a:pt x="707025" y="1551179"/>
                    <a:pt x="707025" y="1515704"/>
                  </a:cubicBezTo>
                  <a:lnTo>
                    <a:pt x="707025" y="1297139"/>
                  </a:lnTo>
                  <a:cubicBezTo>
                    <a:pt x="707025" y="1261664"/>
                    <a:pt x="678266" y="1232905"/>
                    <a:pt x="642791" y="1232905"/>
                  </a:cubicBezTo>
                  <a:close/>
                  <a:moveTo>
                    <a:pt x="170756" y="1232905"/>
                  </a:moveTo>
                  <a:cubicBezTo>
                    <a:pt x="135281" y="1232905"/>
                    <a:pt x="106522" y="1261664"/>
                    <a:pt x="106522" y="1297139"/>
                  </a:cubicBezTo>
                  <a:lnTo>
                    <a:pt x="106522" y="1515704"/>
                  </a:lnTo>
                  <a:cubicBezTo>
                    <a:pt x="106522" y="1551179"/>
                    <a:pt x="135281" y="1579938"/>
                    <a:pt x="170756" y="1579938"/>
                  </a:cubicBezTo>
                  <a:lnTo>
                    <a:pt x="313386" y="1579938"/>
                  </a:lnTo>
                  <a:cubicBezTo>
                    <a:pt x="348861" y="1579938"/>
                    <a:pt x="377620" y="1551179"/>
                    <a:pt x="377620" y="1515704"/>
                  </a:cubicBezTo>
                  <a:lnTo>
                    <a:pt x="377620" y="1297139"/>
                  </a:lnTo>
                  <a:cubicBezTo>
                    <a:pt x="377620" y="1261664"/>
                    <a:pt x="348861" y="1232905"/>
                    <a:pt x="313386" y="1232905"/>
                  </a:cubicBezTo>
                  <a:close/>
                  <a:moveTo>
                    <a:pt x="3791715" y="729736"/>
                  </a:moveTo>
                  <a:cubicBezTo>
                    <a:pt x="3756240" y="729736"/>
                    <a:pt x="3727481" y="758495"/>
                    <a:pt x="3727481" y="793970"/>
                  </a:cubicBezTo>
                  <a:lnTo>
                    <a:pt x="3727481" y="1012535"/>
                  </a:lnTo>
                  <a:cubicBezTo>
                    <a:pt x="3727481" y="1048010"/>
                    <a:pt x="3756240" y="1076769"/>
                    <a:pt x="3791715" y="1076769"/>
                  </a:cubicBezTo>
                  <a:lnTo>
                    <a:pt x="3934345" y="1076769"/>
                  </a:lnTo>
                  <a:cubicBezTo>
                    <a:pt x="3969820" y="1076769"/>
                    <a:pt x="3998579" y="1048010"/>
                    <a:pt x="3998579" y="1012535"/>
                  </a:cubicBezTo>
                  <a:lnTo>
                    <a:pt x="3998579" y="793970"/>
                  </a:lnTo>
                  <a:cubicBezTo>
                    <a:pt x="3998579" y="758495"/>
                    <a:pt x="3969820" y="729736"/>
                    <a:pt x="3934345" y="729736"/>
                  </a:cubicBezTo>
                  <a:close/>
                  <a:moveTo>
                    <a:pt x="3462309" y="729736"/>
                  </a:moveTo>
                  <a:cubicBezTo>
                    <a:pt x="3426834" y="729736"/>
                    <a:pt x="3398075" y="758495"/>
                    <a:pt x="3398075" y="793970"/>
                  </a:cubicBezTo>
                  <a:lnTo>
                    <a:pt x="3398075" y="1012535"/>
                  </a:lnTo>
                  <a:cubicBezTo>
                    <a:pt x="3398075" y="1048010"/>
                    <a:pt x="3426834" y="1076769"/>
                    <a:pt x="3462309" y="1076769"/>
                  </a:cubicBezTo>
                  <a:lnTo>
                    <a:pt x="3604939" y="1076769"/>
                  </a:lnTo>
                  <a:cubicBezTo>
                    <a:pt x="3640414" y="1076769"/>
                    <a:pt x="3669173" y="1048010"/>
                    <a:pt x="3669173" y="1012535"/>
                  </a:cubicBezTo>
                  <a:lnTo>
                    <a:pt x="3669173" y="793970"/>
                  </a:lnTo>
                  <a:cubicBezTo>
                    <a:pt x="3669173" y="758495"/>
                    <a:pt x="3640414" y="729736"/>
                    <a:pt x="3604939" y="729736"/>
                  </a:cubicBezTo>
                  <a:close/>
                  <a:moveTo>
                    <a:pt x="3132904" y="729736"/>
                  </a:moveTo>
                  <a:cubicBezTo>
                    <a:pt x="3097429" y="729736"/>
                    <a:pt x="3068670" y="758495"/>
                    <a:pt x="3068670" y="793970"/>
                  </a:cubicBezTo>
                  <a:lnTo>
                    <a:pt x="3068670" y="1012535"/>
                  </a:lnTo>
                  <a:cubicBezTo>
                    <a:pt x="3068670" y="1048010"/>
                    <a:pt x="3097429" y="1076769"/>
                    <a:pt x="3132904" y="1076769"/>
                  </a:cubicBezTo>
                  <a:lnTo>
                    <a:pt x="3275534" y="1076769"/>
                  </a:lnTo>
                  <a:cubicBezTo>
                    <a:pt x="3311009" y="1076769"/>
                    <a:pt x="3339768" y="1048010"/>
                    <a:pt x="3339768" y="1012535"/>
                  </a:cubicBezTo>
                  <a:lnTo>
                    <a:pt x="3339768" y="793970"/>
                  </a:lnTo>
                  <a:cubicBezTo>
                    <a:pt x="3339768" y="758495"/>
                    <a:pt x="3311009" y="729736"/>
                    <a:pt x="3275534" y="729736"/>
                  </a:cubicBezTo>
                  <a:close/>
                  <a:moveTo>
                    <a:pt x="2803499" y="729736"/>
                  </a:moveTo>
                  <a:cubicBezTo>
                    <a:pt x="2768024" y="729736"/>
                    <a:pt x="2739265" y="758495"/>
                    <a:pt x="2739265" y="793970"/>
                  </a:cubicBezTo>
                  <a:lnTo>
                    <a:pt x="2739265" y="1012535"/>
                  </a:lnTo>
                  <a:cubicBezTo>
                    <a:pt x="2739265" y="1048010"/>
                    <a:pt x="2768024" y="1076769"/>
                    <a:pt x="2803499" y="1076769"/>
                  </a:cubicBezTo>
                  <a:lnTo>
                    <a:pt x="2946129" y="1076769"/>
                  </a:lnTo>
                  <a:cubicBezTo>
                    <a:pt x="2981604" y="1076769"/>
                    <a:pt x="3010363" y="1048010"/>
                    <a:pt x="3010363" y="1012535"/>
                  </a:cubicBezTo>
                  <a:lnTo>
                    <a:pt x="3010363" y="793970"/>
                  </a:lnTo>
                  <a:cubicBezTo>
                    <a:pt x="3010363" y="758495"/>
                    <a:pt x="2981604" y="729736"/>
                    <a:pt x="2946129" y="729736"/>
                  </a:cubicBezTo>
                  <a:close/>
                  <a:moveTo>
                    <a:pt x="2474094" y="729736"/>
                  </a:moveTo>
                  <a:cubicBezTo>
                    <a:pt x="2438619" y="729736"/>
                    <a:pt x="2409860" y="758495"/>
                    <a:pt x="2409860" y="793970"/>
                  </a:cubicBezTo>
                  <a:lnTo>
                    <a:pt x="2409860" y="1012535"/>
                  </a:lnTo>
                  <a:cubicBezTo>
                    <a:pt x="2409860" y="1048010"/>
                    <a:pt x="2438619" y="1076769"/>
                    <a:pt x="2474094" y="1076769"/>
                  </a:cubicBezTo>
                  <a:lnTo>
                    <a:pt x="2616724" y="1076769"/>
                  </a:lnTo>
                  <a:cubicBezTo>
                    <a:pt x="2652199" y="1076769"/>
                    <a:pt x="2680958" y="1048010"/>
                    <a:pt x="2680958" y="1012535"/>
                  </a:cubicBezTo>
                  <a:lnTo>
                    <a:pt x="2680958" y="793970"/>
                  </a:lnTo>
                  <a:cubicBezTo>
                    <a:pt x="2680958" y="758495"/>
                    <a:pt x="2652199" y="729736"/>
                    <a:pt x="2616724" y="729736"/>
                  </a:cubicBezTo>
                  <a:close/>
                  <a:moveTo>
                    <a:pt x="1488377" y="729736"/>
                  </a:moveTo>
                  <a:cubicBezTo>
                    <a:pt x="1452902" y="729736"/>
                    <a:pt x="1424143" y="758495"/>
                    <a:pt x="1424143" y="793970"/>
                  </a:cubicBezTo>
                  <a:lnTo>
                    <a:pt x="1424143" y="1012535"/>
                  </a:lnTo>
                  <a:cubicBezTo>
                    <a:pt x="1424143" y="1048010"/>
                    <a:pt x="1452902" y="1076769"/>
                    <a:pt x="1488377" y="1076769"/>
                  </a:cubicBezTo>
                  <a:lnTo>
                    <a:pt x="1631007" y="1076769"/>
                  </a:lnTo>
                  <a:cubicBezTo>
                    <a:pt x="1666482" y="1076769"/>
                    <a:pt x="1695241" y="1048010"/>
                    <a:pt x="1695241" y="1012535"/>
                  </a:cubicBezTo>
                  <a:lnTo>
                    <a:pt x="1695241" y="793970"/>
                  </a:lnTo>
                  <a:cubicBezTo>
                    <a:pt x="1695241" y="758495"/>
                    <a:pt x="1666482" y="729736"/>
                    <a:pt x="1631007" y="729736"/>
                  </a:cubicBezTo>
                  <a:close/>
                  <a:moveTo>
                    <a:pt x="1158971" y="729736"/>
                  </a:moveTo>
                  <a:cubicBezTo>
                    <a:pt x="1123496" y="729736"/>
                    <a:pt x="1094737" y="758495"/>
                    <a:pt x="1094737" y="793970"/>
                  </a:cubicBezTo>
                  <a:lnTo>
                    <a:pt x="1094737" y="1012535"/>
                  </a:lnTo>
                  <a:cubicBezTo>
                    <a:pt x="1094737" y="1048010"/>
                    <a:pt x="1123496" y="1076769"/>
                    <a:pt x="1158971" y="1076769"/>
                  </a:cubicBezTo>
                  <a:lnTo>
                    <a:pt x="1301601" y="1076769"/>
                  </a:lnTo>
                  <a:cubicBezTo>
                    <a:pt x="1337076" y="1076769"/>
                    <a:pt x="1365835" y="1048010"/>
                    <a:pt x="1365835" y="1012535"/>
                  </a:cubicBezTo>
                  <a:lnTo>
                    <a:pt x="1365835" y="793970"/>
                  </a:lnTo>
                  <a:cubicBezTo>
                    <a:pt x="1365835" y="758495"/>
                    <a:pt x="1337076" y="729736"/>
                    <a:pt x="1301601" y="729736"/>
                  </a:cubicBezTo>
                  <a:close/>
                  <a:moveTo>
                    <a:pt x="829566" y="729736"/>
                  </a:moveTo>
                  <a:cubicBezTo>
                    <a:pt x="794091" y="729736"/>
                    <a:pt x="765332" y="758495"/>
                    <a:pt x="765332" y="793970"/>
                  </a:cubicBezTo>
                  <a:lnTo>
                    <a:pt x="765332" y="1012535"/>
                  </a:lnTo>
                  <a:cubicBezTo>
                    <a:pt x="765332" y="1048010"/>
                    <a:pt x="794091" y="1076769"/>
                    <a:pt x="829566" y="1076769"/>
                  </a:cubicBezTo>
                  <a:lnTo>
                    <a:pt x="972196" y="1076769"/>
                  </a:lnTo>
                  <a:cubicBezTo>
                    <a:pt x="1007671" y="1076769"/>
                    <a:pt x="1036430" y="1048010"/>
                    <a:pt x="1036430" y="1012535"/>
                  </a:cubicBezTo>
                  <a:lnTo>
                    <a:pt x="1036430" y="793970"/>
                  </a:lnTo>
                  <a:cubicBezTo>
                    <a:pt x="1036430" y="758495"/>
                    <a:pt x="1007671" y="729736"/>
                    <a:pt x="972196" y="729736"/>
                  </a:cubicBezTo>
                  <a:close/>
                  <a:moveTo>
                    <a:pt x="500161" y="729736"/>
                  </a:moveTo>
                  <a:cubicBezTo>
                    <a:pt x="464686" y="729736"/>
                    <a:pt x="435927" y="758495"/>
                    <a:pt x="435927" y="793970"/>
                  </a:cubicBezTo>
                  <a:lnTo>
                    <a:pt x="435927" y="1012535"/>
                  </a:lnTo>
                  <a:cubicBezTo>
                    <a:pt x="435927" y="1048010"/>
                    <a:pt x="464686" y="1076769"/>
                    <a:pt x="500161" y="1076769"/>
                  </a:cubicBezTo>
                  <a:lnTo>
                    <a:pt x="642791" y="1076769"/>
                  </a:lnTo>
                  <a:cubicBezTo>
                    <a:pt x="678266" y="1076769"/>
                    <a:pt x="707025" y="1048010"/>
                    <a:pt x="707025" y="1012535"/>
                  </a:cubicBezTo>
                  <a:lnTo>
                    <a:pt x="707025" y="793970"/>
                  </a:lnTo>
                  <a:cubicBezTo>
                    <a:pt x="707025" y="758495"/>
                    <a:pt x="678266" y="729736"/>
                    <a:pt x="642791" y="729736"/>
                  </a:cubicBezTo>
                  <a:close/>
                  <a:moveTo>
                    <a:pt x="170756" y="729736"/>
                  </a:moveTo>
                  <a:cubicBezTo>
                    <a:pt x="135281" y="729736"/>
                    <a:pt x="106522" y="758495"/>
                    <a:pt x="106522" y="793970"/>
                  </a:cubicBezTo>
                  <a:lnTo>
                    <a:pt x="106522" y="1012535"/>
                  </a:lnTo>
                  <a:cubicBezTo>
                    <a:pt x="106522" y="1048010"/>
                    <a:pt x="135281" y="1076769"/>
                    <a:pt x="170756" y="1076769"/>
                  </a:cubicBezTo>
                  <a:lnTo>
                    <a:pt x="313386" y="1076769"/>
                  </a:lnTo>
                  <a:cubicBezTo>
                    <a:pt x="348861" y="1076769"/>
                    <a:pt x="377620" y="1048010"/>
                    <a:pt x="377620" y="1012535"/>
                  </a:cubicBezTo>
                  <a:lnTo>
                    <a:pt x="377620" y="793970"/>
                  </a:lnTo>
                  <a:cubicBezTo>
                    <a:pt x="377620" y="758495"/>
                    <a:pt x="348861" y="729736"/>
                    <a:pt x="313386" y="729736"/>
                  </a:cubicBezTo>
                  <a:close/>
                  <a:moveTo>
                    <a:pt x="3791715" y="226567"/>
                  </a:moveTo>
                  <a:cubicBezTo>
                    <a:pt x="3756240" y="226567"/>
                    <a:pt x="3727481" y="255326"/>
                    <a:pt x="3727481" y="290801"/>
                  </a:cubicBezTo>
                  <a:lnTo>
                    <a:pt x="3727481" y="509366"/>
                  </a:lnTo>
                  <a:cubicBezTo>
                    <a:pt x="3727481" y="544841"/>
                    <a:pt x="3756240" y="573600"/>
                    <a:pt x="3791715" y="573600"/>
                  </a:cubicBezTo>
                  <a:lnTo>
                    <a:pt x="3934345" y="573600"/>
                  </a:lnTo>
                  <a:cubicBezTo>
                    <a:pt x="3969820" y="573600"/>
                    <a:pt x="3998579" y="544841"/>
                    <a:pt x="3998579" y="509366"/>
                  </a:cubicBezTo>
                  <a:lnTo>
                    <a:pt x="3998579" y="290801"/>
                  </a:lnTo>
                  <a:cubicBezTo>
                    <a:pt x="3998579" y="255326"/>
                    <a:pt x="3969820" y="226567"/>
                    <a:pt x="3934345" y="226567"/>
                  </a:cubicBezTo>
                  <a:close/>
                  <a:moveTo>
                    <a:pt x="3462309" y="226567"/>
                  </a:moveTo>
                  <a:cubicBezTo>
                    <a:pt x="3426834" y="226567"/>
                    <a:pt x="3398075" y="255326"/>
                    <a:pt x="3398075" y="290801"/>
                  </a:cubicBezTo>
                  <a:lnTo>
                    <a:pt x="3398075" y="509366"/>
                  </a:lnTo>
                  <a:cubicBezTo>
                    <a:pt x="3398075" y="544841"/>
                    <a:pt x="3426834" y="573600"/>
                    <a:pt x="3462309" y="573600"/>
                  </a:cubicBezTo>
                  <a:lnTo>
                    <a:pt x="3604939" y="573600"/>
                  </a:lnTo>
                  <a:cubicBezTo>
                    <a:pt x="3640414" y="573600"/>
                    <a:pt x="3669173" y="544841"/>
                    <a:pt x="3669173" y="509366"/>
                  </a:cubicBezTo>
                  <a:lnTo>
                    <a:pt x="3669173" y="290801"/>
                  </a:lnTo>
                  <a:cubicBezTo>
                    <a:pt x="3669173" y="255326"/>
                    <a:pt x="3640414" y="226567"/>
                    <a:pt x="3604939" y="226567"/>
                  </a:cubicBezTo>
                  <a:close/>
                  <a:moveTo>
                    <a:pt x="3132904" y="226567"/>
                  </a:moveTo>
                  <a:cubicBezTo>
                    <a:pt x="3097429" y="226567"/>
                    <a:pt x="3068670" y="255326"/>
                    <a:pt x="3068670" y="290801"/>
                  </a:cubicBezTo>
                  <a:lnTo>
                    <a:pt x="3068670" y="509366"/>
                  </a:lnTo>
                  <a:cubicBezTo>
                    <a:pt x="3068670" y="544841"/>
                    <a:pt x="3097429" y="573600"/>
                    <a:pt x="3132904" y="573600"/>
                  </a:cubicBezTo>
                  <a:lnTo>
                    <a:pt x="3275534" y="573600"/>
                  </a:lnTo>
                  <a:cubicBezTo>
                    <a:pt x="3311009" y="573600"/>
                    <a:pt x="3339768" y="544841"/>
                    <a:pt x="3339768" y="509366"/>
                  </a:cubicBezTo>
                  <a:lnTo>
                    <a:pt x="3339768" y="290801"/>
                  </a:lnTo>
                  <a:cubicBezTo>
                    <a:pt x="3339768" y="255326"/>
                    <a:pt x="3311009" y="226567"/>
                    <a:pt x="3275534" y="226567"/>
                  </a:cubicBezTo>
                  <a:close/>
                  <a:moveTo>
                    <a:pt x="2803499" y="226567"/>
                  </a:moveTo>
                  <a:cubicBezTo>
                    <a:pt x="2768024" y="226567"/>
                    <a:pt x="2739265" y="255326"/>
                    <a:pt x="2739265" y="290801"/>
                  </a:cubicBezTo>
                  <a:lnTo>
                    <a:pt x="2739265" y="509366"/>
                  </a:lnTo>
                  <a:cubicBezTo>
                    <a:pt x="2739265" y="544841"/>
                    <a:pt x="2768024" y="573600"/>
                    <a:pt x="2803499" y="573600"/>
                  </a:cubicBezTo>
                  <a:lnTo>
                    <a:pt x="2946129" y="573600"/>
                  </a:lnTo>
                  <a:cubicBezTo>
                    <a:pt x="2981604" y="573600"/>
                    <a:pt x="3010363" y="544841"/>
                    <a:pt x="3010363" y="509366"/>
                  </a:cubicBezTo>
                  <a:lnTo>
                    <a:pt x="3010363" y="290801"/>
                  </a:lnTo>
                  <a:cubicBezTo>
                    <a:pt x="3010363" y="255326"/>
                    <a:pt x="2981604" y="226567"/>
                    <a:pt x="2946129" y="226567"/>
                  </a:cubicBezTo>
                  <a:close/>
                  <a:moveTo>
                    <a:pt x="2474094" y="226567"/>
                  </a:moveTo>
                  <a:cubicBezTo>
                    <a:pt x="2438619" y="226567"/>
                    <a:pt x="2409860" y="255326"/>
                    <a:pt x="2409860" y="290801"/>
                  </a:cubicBezTo>
                  <a:lnTo>
                    <a:pt x="2409860" y="509366"/>
                  </a:lnTo>
                  <a:cubicBezTo>
                    <a:pt x="2409860" y="544841"/>
                    <a:pt x="2438619" y="573600"/>
                    <a:pt x="2474094" y="573600"/>
                  </a:cubicBezTo>
                  <a:lnTo>
                    <a:pt x="2616724" y="573600"/>
                  </a:lnTo>
                  <a:cubicBezTo>
                    <a:pt x="2652199" y="573600"/>
                    <a:pt x="2680958" y="544841"/>
                    <a:pt x="2680958" y="509366"/>
                  </a:cubicBezTo>
                  <a:lnTo>
                    <a:pt x="2680958" y="290801"/>
                  </a:lnTo>
                  <a:cubicBezTo>
                    <a:pt x="2680958" y="255326"/>
                    <a:pt x="2652199" y="226567"/>
                    <a:pt x="2616724" y="226567"/>
                  </a:cubicBezTo>
                  <a:close/>
                  <a:moveTo>
                    <a:pt x="1488377" y="226567"/>
                  </a:moveTo>
                  <a:cubicBezTo>
                    <a:pt x="1452902" y="226567"/>
                    <a:pt x="1424143" y="255326"/>
                    <a:pt x="1424143" y="290801"/>
                  </a:cubicBezTo>
                  <a:lnTo>
                    <a:pt x="1424143" y="509366"/>
                  </a:lnTo>
                  <a:cubicBezTo>
                    <a:pt x="1424143" y="544841"/>
                    <a:pt x="1452902" y="573600"/>
                    <a:pt x="1488377" y="573600"/>
                  </a:cubicBezTo>
                  <a:lnTo>
                    <a:pt x="1631007" y="573600"/>
                  </a:lnTo>
                  <a:cubicBezTo>
                    <a:pt x="1666482" y="573600"/>
                    <a:pt x="1695241" y="544841"/>
                    <a:pt x="1695241" y="509366"/>
                  </a:cubicBezTo>
                  <a:lnTo>
                    <a:pt x="1695241" y="290801"/>
                  </a:lnTo>
                  <a:cubicBezTo>
                    <a:pt x="1695241" y="255326"/>
                    <a:pt x="1666482" y="226567"/>
                    <a:pt x="1631007" y="226567"/>
                  </a:cubicBezTo>
                  <a:close/>
                  <a:moveTo>
                    <a:pt x="1158971" y="226567"/>
                  </a:moveTo>
                  <a:cubicBezTo>
                    <a:pt x="1123496" y="226567"/>
                    <a:pt x="1094737" y="255326"/>
                    <a:pt x="1094737" y="290801"/>
                  </a:cubicBezTo>
                  <a:lnTo>
                    <a:pt x="1094737" y="509366"/>
                  </a:lnTo>
                  <a:cubicBezTo>
                    <a:pt x="1094737" y="544841"/>
                    <a:pt x="1123496" y="573600"/>
                    <a:pt x="1158971" y="573600"/>
                  </a:cubicBezTo>
                  <a:lnTo>
                    <a:pt x="1301601" y="573600"/>
                  </a:lnTo>
                  <a:cubicBezTo>
                    <a:pt x="1337076" y="573600"/>
                    <a:pt x="1365835" y="544841"/>
                    <a:pt x="1365835" y="509366"/>
                  </a:cubicBezTo>
                  <a:lnTo>
                    <a:pt x="1365835" y="290801"/>
                  </a:lnTo>
                  <a:cubicBezTo>
                    <a:pt x="1365835" y="255326"/>
                    <a:pt x="1337076" y="226567"/>
                    <a:pt x="1301601" y="226567"/>
                  </a:cubicBezTo>
                  <a:close/>
                  <a:moveTo>
                    <a:pt x="829566" y="226567"/>
                  </a:moveTo>
                  <a:cubicBezTo>
                    <a:pt x="794091" y="226567"/>
                    <a:pt x="765332" y="255326"/>
                    <a:pt x="765332" y="290801"/>
                  </a:cubicBezTo>
                  <a:lnTo>
                    <a:pt x="765332" y="509366"/>
                  </a:lnTo>
                  <a:cubicBezTo>
                    <a:pt x="765332" y="544841"/>
                    <a:pt x="794091" y="573600"/>
                    <a:pt x="829566" y="573600"/>
                  </a:cubicBezTo>
                  <a:lnTo>
                    <a:pt x="972196" y="573600"/>
                  </a:lnTo>
                  <a:cubicBezTo>
                    <a:pt x="1007671" y="573600"/>
                    <a:pt x="1036430" y="544841"/>
                    <a:pt x="1036430" y="509366"/>
                  </a:cubicBezTo>
                  <a:lnTo>
                    <a:pt x="1036430" y="290801"/>
                  </a:lnTo>
                  <a:cubicBezTo>
                    <a:pt x="1036430" y="255326"/>
                    <a:pt x="1007671" y="226567"/>
                    <a:pt x="972196" y="226567"/>
                  </a:cubicBezTo>
                  <a:close/>
                  <a:moveTo>
                    <a:pt x="500161" y="226567"/>
                  </a:moveTo>
                  <a:cubicBezTo>
                    <a:pt x="464686" y="226567"/>
                    <a:pt x="435927" y="255326"/>
                    <a:pt x="435927" y="290801"/>
                  </a:cubicBezTo>
                  <a:lnTo>
                    <a:pt x="435927" y="509366"/>
                  </a:lnTo>
                  <a:cubicBezTo>
                    <a:pt x="435927" y="544841"/>
                    <a:pt x="464686" y="573600"/>
                    <a:pt x="500161" y="573600"/>
                  </a:cubicBezTo>
                  <a:lnTo>
                    <a:pt x="642791" y="573600"/>
                  </a:lnTo>
                  <a:cubicBezTo>
                    <a:pt x="678266" y="573600"/>
                    <a:pt x="707025" y="544841"/>
                    <a:pt x="707025" y="509366"/>
                  </a:cubicBezTo>
                  <a:lnTo>
                    <a:pt x="707025" y="290801"/>
                  </a:lnTo>
                  <a:cubicBezTo>
                    <a:pt x="707025" y="255326"/>
                    <a:pt x="678266" y="226567"/>
                    <a:pt x="642791" y="226567"/>
                  </a:cubicBezTo>
                  <a:close/>
                  <a:moveTo>
                    <a:pt x="170756" y="226567"/>
                  </a:moveTo>
                  <a:cubicBezTo>
                    <a:pt x="135281" y="226567"/>
                    <a:pt x="106522" y="255326"/>
                    <a:pt x="106522" y="290801"/>
                  </a:cubicBezTo>
                  <a:lnTo>
                    <a:pt x="106522" y="509366"/>
                  </a:lnTo>
                  <a:cubicBezTo>
                    <a:pt x="106522" y="544841"/>
                    <a:pt x="135281" y="573600"/>
                    <a:pt x="170756" y="573600"/>
                  </a:cubicBezTo>
                  <a:lnTo>
                    <a:pt x="313386" y="573600"/>
                  </a:lnTo>
                  <a:cubicBezTo>
                    <a:pt x="348861" y="573600"/>
                    <a:pt x="377620" y="544841"/>
                    <a:pt x="377620" y="509366"/>
                  </a:cubicBezTo>
                  <a:lnTo>
                    <a:pt x="377620" y="290801"/>
                  </a:lnTo>
                  <a:cubicBezTo>
                    <a:pt x="377620" y="255326"/>
                    <a:pt x="348861" y="226567"/>
                    <a:pt x="313386" y="226567"/>
                  </a:cubicBezTo>
                  <a:close/>
                  <a:moveTo>
                    <a:pt x="130448" y="0"/>
                  </a:moveTo>
                  <a:lnTo>
                    <a:pt x="1671314" y="0"/>
                  </a:lnTo>
                  <a:cubicBezTo>
                    <a:pt x="1743358" y="0"/>
                    <a:pt x="1801762" y="58404"/>
                    <a:pt x="1801762" y="130448"/>
                  </a:cubicBezTo>
                  <a:lnTo>
                    <a:pt x="1801762" y="780108"/>
                  </a:lnTo>
                  <a:lnTo>
                    <a:pt x="2303338" y="780108"/>
                  </a:lnTo>
                  <a:lnTo>
                    <a:pt x="2303338" y="130448"/>
                  </a:lnTo>
                  <a:cubicBezTo>
                    <a:pt x="2303338" y="58404"/>
                    <a:pt x="2361742" y="0"/>
                    <a:pt x="2433786" y="0"/>
                  </a:cubicBezTo>
                  <a:lnTo>
                    <a:pt x="3974652" y="0"/>
                  </a:lnTo>
                  <a:cubicBezTo>
                    <a:pt x="4046696" y="0"/>
                    <a:pt x="4105100" y="58404"/>
                    <a:pt x="4105100" y="130448"/>
                  </a:cubicBezTo>
                  <a:lnTo>
                    <a:pt x="4105100" y="3396418"/>
                  </a:lnTo>
                  <a:lnTo>
                    <a:pt x="2303338" y="3396418"/>
                  </a:lnTo>
                  <a:lnTo>
                    <a:pt x="2303338" y="1245413"/>
                  </a:lnTo>
                  <a:lnTo>
                    <a:pt x="1801762" y="1245413"/>
                  </a:lnTo>
                  <a:lnTo>
                    <a:pt x="1801762" y="3396418"/>
                  </a:lnTo>
                  <a:lnTo>
                    <a:pt x="0" y="3396418"/>
                  </a:lnTo>
                  <a:lnTo>
                    <a:pt x="0" y="130448"/>
                  </a:lnTo>
                  <a:cubicBezTo>
                    <a:pt x="0" y="58404"/>
                    <a:pt x="58404" y="0"/>
                    <a:pt x="130448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5A37F320-CB6A-4826-87D3-6D6C1F3F57D6}"/>
                </a:ext>
              </a:extLst>
            </p:cNvPr>
            <p:cNvSpPr/>
            <p:nvPr/>
          </p:nvSpPr>
          <p:spPr>
            <a:xfrm>
              <a:off x="7713788" y="2355044"/>
              <a:ext cx="2500196" cy="944977"/>
            </a:xfrm>
            <a:custGeom>
              <a:avLst/>
              <a:gdLst>
                <a:gd name="connsiteX0" fmla="*/ 1239677 w 2500196"/>
                <a:gd name="connsiteY0" fmla="*/ 0 h 944977"/>
                <a:gd name="connsiteX1" fmla="*/ 2304979 w 2500196"/>
                <a:gd name="connsiteY1" fmla="*/ 684101 h 944977"/>
                <a:gd name="connsiteX2" fmla="*/ 2428142 w 2500196"/>
                <a:gd name="connsiteY2" fmla="*/ 684101 h 944977"/>
                <a:gd name="connsiteX3" fmla="*/ 2500196 w 2500196"/>
                <a:gd name="connsiteY3" fmla="*/ 756155 h 944977"/>
                <a:gd name="connsiteX4" fmla="*/ 2500196 w 2500196"/>
                <a:gd name="connsiteY4" fmla="*/ 872923 h 944977"/>
                <a:gd name="connsiteX5" fmla="*/ 2428142 w 2500196"/>
                <a:gd name="connsiteY5" fmla="*/ 944977 h 944977"/>
                <a:gd name="connsiteX6" fmla="*/ 72054 w 2500196"/>
                <a:gd name="connsiteY6" fmla="*/ 944977 h 944977"/>
                <a:gd name="connsiteX7" fmla="*/ 0 w 2500196"/>
                <a:gd name="connsiteY7" fmla="*/ 872923 h 944977"/>
                <a:gd name="connsiteX8" fmla="*/ 0 w 2500196"/>
                <a:gd name="connsiteY8" fmla="*/ 756155 h 944977"/>
                <a:gd name="connsiteX9" fmla="*/ 72054 w 2500196"/>
                <a:gd name="connsiteY9" fmla="*/ 684101 h 944977"/>
                <a:gd name="connsiteX10" fmla="*/ 174375 w 2500196"/>
                <a:gd name="connsiteY10" fmla="*/ 684101 h 944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00196" h="944977">
                  <a:moveTo>
                    <a:pt x="1239677" y="0"/>
                  </a:moveTo>
                  <a:lnTo>
                    <a:pt x="2304979" y="684101"/>
                  </a:lnTo>
                  <a:lnTo>
                    <a:pt x="2428142" y="684101"/>
                  </a:lnTo>
                  <a:cubicBezTo>
                    <a:pt x="2467936" y="684101"/>
                    <a:pt x="2500196" y="716361"/>
                    <a:pt x="2500196" y="756155"/>
                  </a:cubicBezTo>
                  <a:lnTo>
                    <a:pt x="2500196" y="872923"/>
                  </a:lnTo>
                  <a:cubicBezTo>
                    <a:pt x="2500196" y="912717"/>
                    <a:pt x="2467936" y="944977"/>
                    <a:pt x="2428142" y="944977"/>
                  </a:cubicBezTo>
                  <a:lnTo>
                    <a:pt x="72054" y="944977"/>
                  </a:lnTo>
                  <a:cubicBezTo>
                    <a:pt x="32260" y="944977"/>
                    <a:pt x="0" y="912717"/>
                    <a:pt x="0" y="872923"/>
                  </a:cubicBezTo>
                  <a:lnTo>
                    <a:pt x="0" y="756155"/>
                  </a:lnTo>
                  <a:cubicBezTo>
                    <a:pt x="0" y="716361"/>
                    <a:pt x="32260" y="684101"/>
                    <a:pt x="72054" y="684101"/>
                  </a:cubicBezTo>
                  <a:lnTo>
                    <a:pt x="174375" y="684101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21711305-37A9-4C18-8E5A-02D9DF904C14}"/>
                </a:ext>
              </a:extLst>
            </p:cNvPr>
            <p:cNvGrpSpPr/>
            <p:nvPr/>
          </p:nvGrpSpPr>
          <p:grpSpPr>
            <a:xfrm>
              <a:off x="7831150" y="3287908"/>
              <a:ext cx="2237667" cy="1405085"/>
              <a:chOff x="1755435" y="3992043"/>
              <a:chExt cx="2237667" cy="1446386"/>
            </a:xfrm>
          </p:grpSpPr>
          <p:sp>
            <p:nvSpPr>
              <p:cNvPr id="94" name="Rectangle 93">
                <a:extLst>
                  <a:ext uri="{FF2B5EF4-FFF2-40B4-BE49-F238E27FC236}">
                    <a16:creationId xmlns:a16="http://schemas.microsoft.com/office/drawing/2014/main" id="{6E2DCB30-1223-4921-8B2F-4DC7AEFDF3C4}"/>
                  </a:ext>
                </a:extLst>
              </p:cNvPr>
              <p:cNvSpPr/>
              <p:nvPr/>
            </p:nvSpPr>
            <p:spPr>
              <a:xfrm>
                <a:off x="1755435" y="3992043"/>
                <a:ext cx="2237667" cy="1446386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id="{84A93D15-79A0-4308-A0B6-85F0399BDB0C}"/>
                  </a:ext>
                </a:extLst>
              </p:cNvPr>
              <p:cNvSpPr/>
              <p:nvPr/>
            </p:nvSpPr>
            <p:spPr>
              <a:xfrm>
                <a:off x="2191484" y="3992043"/>
                <a:ext cx="230232" cy="1446386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id="{0FCA6D5D-9220-461E-B8D2-2F9209A11292}"/>
                  </a:ext>
                </a:extLst>
              </p:cNvPr>
              <p:cNvSpPr/>
              <p:nvPr/>
            </p:nvSpPr>
            <p:spPr>
              <a:xfrm>
                <a:off x="1848584" y="3992043"/>
                <a:ext cx="230232" cy="1446386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7D843037-4CE4-4621-914D-3ED3D513C377}"/>
                  </a:ext>
                </a:extLst>
              </p:cNvPr>
              <p:cNvSpPr/>
              <p:nvPr/>
            </p:nvSpPr>
            <p:spPr>
              <a:xfrm>
                <a:off x="3391515" y="3992043"/>
                <a:ext cx="230232" cy="1446386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Rectangle 97">
                <a:extLst>
                  <a:ext uri="{FF2B5EF4-FFF2-40B4-BE49-F238E27FC236}">
                    <a16:creationId xmlns:a16="http://schemas.microsoft.com/office/drawing/2014/main" id="{DA91DDFD-979C-4F8B-8B7F-7FEA8721FF4B}"/>
                  </a:ext>
                </a:extLst>
              </p:cNvPr>
              <p:cNvSpPr/>
              <p:nvPr/>
            </p:nvSpPr>
            <p:spPr>
              <a:xfrm>
                <a:off x="3717079" y="3992043"/>
                <a:ext cx="230232" cy="1446386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F8388867-B3D3-4AE7-9CC0-3E396E6819BB}"/>
                </a:ext>
              </a:extLst>
            </p:cNvPr>
            <p:cNvSpPr/>
            <p:nvPr/>
          </p:nvSpPr>
          <p:spPr>
            <a:xfrm>
              <a:off x="8561289" y="3417737"/>
              <a:ext cx="803780" cy="409928"/>
            </a:xfrm>
            <a:custGeom>
              <a:avLst/>
              <a:gdLst>
                <a:gd name="connsiteX0" fmla="*/ 401890 w 803780"/>
                <a:gd name="connsiteY0" fmla="*/ 0 h 409928"/>
                <a:gd name="connsiteX1" fmla="*/ 546821 w 803780"/>
                <a:gd name="connsiteY1" fmla="*/ 60033 h 409928"/>
                <a:gd name="connsiteX2" fmla="*/ 553278 w 803780"/>
                <a:gd name="connsiteY2" fmla="*/ 69609 h 409928"/>
                <a:gd name="connsiteX3" fmla="*/ 674576 w 803780"/>
                <a:gd name="connsiteY3" fmla="*/ 69609 h 409928"/>
                <a:gd name="connsiteX4" fmla="*/ 803780 w 803780"/>
                <a:gd name="connsiteY4" fmla="*/ 198813 h 409928"/>
                <a:gd name="connsiteX5" fmla="*/ 803780 w 803780"/>
                <a:gd name="connsiteY5" fmla="*/ 201281 h 409928"/>
                <a:gd name="connsiteX6" fmla="*/ 674576 w 803780"/>
                <a:gd name="connsiteY6" fmla="*/ 330485 h 409928"/>
                <a:gd name="connsiteX7" fmla="*/ 559908 w 803780"/>
                <a:gd name="connsiteY7" fmla="*/ 330485 h 409928"/>
                <a:gd name="connsiteX8" fmla="*/ 546821 w 803780"/>
                <a:gd name="connsiteY8" fmla="*/ 349895 h 409928"/>
                <a:gd name="connsiteX9" fmla="*/ 401890 w 803780"/>
                <a:gd name="connsiteY9" fmla="*/ 409928 h 409928"/>
                <a:gd name="connsiteX10" fmla="*/ 256959 w 803780"/>
                <a:gd name="connsiteY10" fmla="*/ 349895 h 409928"/>
                <a:gd name="connsiteX11" fmla="*/ 243872 w 803780"/>
                <a:gd name="connsiteY11" fmla="*/ 330485 h 409928"/>
                <a:gd name="connsiteX12" fmla="*/ 129204 w 803780"/>
                <a:gd name="connsiteY12" fmla="*/ 330485 h 409928"/>
                <a:gd name="connsiteX13" fmla="*/ 0 w 803780"/>
                <a:gd name="connsiteY13" fmla="*/ 201281 h 409928"/>
                <a:gd name="connsiteX14" fmla="*/ 0 w 803780"/>
                <a:gd name="connsiteY14" fmla="*/ 198813 h 409928"/>
                <a:gd name="connsiteX15" fmla="*/ 129204 w 803780"/>
                <a:gd name="connsiteY15" fmla="*/ 69609 h 409928"/>
                <a:gd name="connsiteX16" fmla="*/ 250502 w 803780"/>
                <a:gd name="connsiteY16" fmla="*/ 69609 h 409928"/>
                <a:gd name="connsiteX17" fmla="*/ 256959 w 803780"/>
                <a:gd name="connsiteY17" fmla="*/ 60033 h 409928"/>
                <a:gd name="connsiteX18" fmla="*/ 401890 w 803780"/>
                <a:gd name="connsiteY18" fmla="*/ 0 h 409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803780" h="409928">
                  <a:moveTo>
                    <a:pt x="401890" y="0"/>
                  </a:moveTo>
                  <a:cubicBezTo>
                    <a:pt x="458489" y="0"/>
                    <a:pt x="509730" y="22941"/>
                    <a:pt x="546821" y="60033"/>
                  </a:cubicBezTo>
                  <a:lnTo>
                    <a:pt x="553278" y="69609"/>
                  </a:lnTo>
                  <a:lnTo>
                    <a:pt x="674576" y="69609"/>
                  </a:lnTo>
                  <a:cubicBezTo>
                    <a:pt x="745933" y="69609"/>
                    <a:pt x="803780" y="127456"/>
                    <a:pt x="803780" y="198813"/>
                  </a:cubicBezTo>
                  <a:lnTo>
                    <a:pt x="803780" y="201281"/>
                  </a:lnTo>
                  <a:cubicBezTo>
                    <a:pt x="803780" y="272638"/>
                    <a:pt x="745933" y="330485"/>
                    <a:pt x="674576" y="330485"/>
                  </a:cubicBezTo>
                  <a:lnTo>
                    <a:pt x="559908" y="330485"/>
                  </a:lnTo>
                  <a:lnTo>
                    <a:pt x="546821" y="349895"/>
                  </a:lnTo>
                  <a:cubicBezTo>
                    <a:pt x="509730" y="386987"/>
                    <a:pt x="458489" y="409928"/>
                    <a:pt x="401890" y="409928"/>
                  </a:cubicBezTo>
                  <a:cubicBezTo>
                    <a:pt x="345291" y="409928"/>
                    <a:pt x="294050" y="386987"/>
                    <a:pt x="256959" y="349895"/>
                  </a:cubicBezTo>
                  <a:lnTo>
                    <a:pt x="243872" y="330485"/>
                  </a:lnTo>
                  <a:lnTo>
                    <a:pt x="129204" y="330485"/>
                  </a:lnTo>
                  <a:cubicBezTo>
                    <a:pt x="57847" y="330485"/>
                    <a:pt x="0" y="272638"/>
                    <a:pt x="0" y="201281"/>
                  </a:cubicBezTo>
                  <a:lnTo>
                    <a:pt x="0" y="198813"/>
                  </a:lnTo>
                  <a:cubicBezTo>
                    <a:pt x="0" y="127456"/>
                    <a:pt x="57847" y="69609"/>
                    <a:pt x="129204" y="69609"/>
                  </a:cubicBezTo>
                  <a:lnTo>
                    <a:pt x="250502" y="69609"/>
                  </a:lnTo>
                  <a:lnTo>
                    <a:pt x="256959" y="60033"/>
                  </a:lnTo>
                  <a:cubicBezTo>
                    <a:pt x="294050" y="22941"/>
                    <a:pt x="345291" y="0"/>
                    <a:pt x="401890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E54453AB-7118-4F45-9E6C-503E87975DBF}"/>
                </a:ext>
              </a:extLst>
            </p:cNvPr>
            <p:cNvSpPr/>
            <p:nvPr/>
          </p:nvSpPr>
          <p:spPr>
            <a:xfrm>
              <a:off x="8610436" y="3956166"/>
              <a:ext cx="365760" cy="7368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A516DCB3-AED3-46D2-A2BA-3EFDE0B60184}"/>
                </a:ext>
              </a:extLst>
            </p:cNvPr>
            <p:cNvSpPr/>
            <p:nvPr/>
          </p:nvSpPr>
          <p:spPr>
            <a:xfrm>
              <a:off x="8984066" y="3956166"/>
              <a:ext cx="365760" cy="7368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Rectangle: Rounded Corners 72">
              <a:extLst>
                <a:ext uri="{FF2B5EF4-FFF2-40B4-BE49-F238E27FC236}">
                  <a16:creationId xmlns:a16="http://schemas.microsoft.com/office/drawing/2014/main" id="{1A9B8673-6C0D-4EE5-8E83-915B8BCF559C}"/>
                </a:ext>
              </a:extLst>
            </p:cNvPr>
            <p:cNvSpPr/>
            <p:nvPr/>
          </p:nvSpPr>
          <p:spPr>
            <a:xfrm>
              <a:off x="6546326" y="4607522"/>
              <a:ext cx="4833704" cy="260876"/>
            </a:xfrm>
            <a:prstGeom prst="roundRect">
              <a:avLst>
                <a:gd name="adj" fmla="val 50000"/>
              </a:avLst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Rectangle: Rounded Corners 73">
              <a:extLst>
                <a:ext uri="{FF2B5EF4-FFF2-40B4-BE49-F238E27FC236}">
                  <a16:creationId xmlns:a16="http://schemas.microsoft.com/office/drawing/2014/main" id="{BEC78DB3-B260-41A4-8937-F44EF9E3FD85}"/>
                </a:ext>
              </a:extLst>
            </p:cNvPr>
            <p:cNvSpPr/>
            <p:nvPr/>
          </p:nvSpPr>
          <p:spPr>
            <a:xfrm>
              <a:off x="6406185" y="4908822"/>
              <a:ext cx="5113986" cy="310307"/>
            </a:xfrm>
            <a:prstGeom prst="roundRect">
              <a:avLst>
                <a:gd name="adj" fmla="val 50000"/>
              </a:avLst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Rectangle: Rounded Corners 74">
              <a:extLst>
                <a:ext uri="{FF2B5EF4-FFF2-40B4-BE49-F238E27FC236}">
                  <a16:creationId xmlns:a16="http://schemas.microsoft.com/office/drawing/2014/main" id="{FC905EAE-B4FF-43E8-9C70-EF48C9B308FA}"/>
                </a:ext>
              </a:extLst>
            </p:cNvPr>
            <p:cNvSpPr/>
            <p:nvPr/>
          </p:nvSpPr>
          <p:spPr>
            <a:xfrm>
              <a:off x="6508042" y="5190826"/>
              <a:ext cx="4910272" cy="167788"/>
            </a:xfrm>
            <a:prstGeom prst="roundRect">
              <a:avLst>
                <a:gd name="adj" fmla="val 50000"/>
              </a:avLst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E6E88B4E-5648-4B56-B463-104A8E56D7B6}"/>
                </a:ext>
              </a:extLst>
            </p:cNvPr>
            <p:cNvSpPr/>
            <p:nvPr/>
          </p:nvSpPr>
          <p:spPr>
            <a:xfrm>
              <a:off x="8758215" y="4973319"/>
              <a:ext cx="1522464" cy="65181"/>
            </a:xfrm>
            <a:custGeom>
              <a:avLst/>
              <a:gdLst>
                <a:gd name="connsiteX0" fmla="*/ 358480 w 717399"/>
                <a:gd name="connsiteY0" fmla="*/ 30495 h 30714"/>
                <a:gd name="connsiteX1" fmla="*/ 29398 w 717399"/>
                <a:gd name="connsiteY1" fmla="*/ 30495 h 30714"/>
                <a:gd name="connsiteX2" fmla="*/ 11847 w 717399"/>
                <a:gd name="connsiteY2" fmla="*/ 29617 h 30714"/>
                <a:gd name="connsiteX3" fmla="*/ 0 w 717399"/>
                <a:gd name="connsiteY3" fmla="*/ 14919 h 30714"/>
                <a:gd name="connsiteX4" fmla="*/ 11408 w 717399"/>
                <a:gd name="connsiteY4" fmla="*/ 1097 h 30714"/>
                <a:gd name="connsiteX5" fmla="*/ 25668 w 717399"/>
                <a:gd name="connsiteY5" fmla="*/ 0 h 30714"/>
                <a:gd name="connsiteX6" fmla="*/ 691512 w 717399"/>
                <a:gd name="connsiteY6" fmla="*/ 0 h 30714"/>
                <a:gd name="connsiteX7" fmla="*/ 704675 w 717399"/>
                <a:gd name="connsiteY7" fmla="*/ 878 h 30714"/>
                <a:gd name="connsiteX8" fmla="*/ 718058 w 717399"/>
                <a:gd name="connsiteY8" fmla="*/ 15796 h 30714"/>
                <a:gd name="connsiteX9" fmla="*/ 704894 w 717399"/>
                <a:gd name="connsiteY9" fmla="*/ 29837 h 30714"/>
                <a:gd name="connsiteX10" fmla="*/ 687343 w 717399"/>
                <a:gd name="connsiteY10" fmla="*/ 30714 h 30714"/>
                <a:gd name="connsiteX11" fmla="*/ 358480 w 717399"/>
                <a:gd name="connsiteY11" fmla="*/ 30495 h 30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17399" h="30714">
                  <a:moveTo>
                    <a:pt x="358480" y="30495"/>
                  </a:moveTo>
                  <a:cubicBezTo>
                    <a:pt x="248786" y="30495"/>
                    <a:pt x="139092" y="30495"/>
                    <a:pt x="29398" y="30495"/>
                  </a:cubicBezTo>
                  <a:cubicBezTo>
                    <a:pt x="23475" y="30495"/>
                    <a:pt x="17551" y="30495"/>
                    <a:pt x="11847" y="29617"/>
                  </a:cubicBezTo>
                  <a:cubicBezTo>
                    <a:pt x="3949" y="28301"/>
                    <a:pt x="0" y="23036"/>
                    <a:pt x="0" y="14919"/>
                  </a:cubicBezTo>
                  <a:cubicBezTo>
                    <a:pt x="219" y="7240"/>
                    <a:pt x="4168" y="2413"/>
                    <a:pt x="11408" y="1097"/>
                  </a:cubicBezTo>
                  <a:cubicBezTo>
                    <a:pt x="16015" y="219"/>
                    <a:pt x="20842" y="0"/>
                    <a:pt x="25668" y="0"/>
                  </a:cubicBezTo>
                  <a:cubicBezTo>
                    <a:pt x="247689" y="0"/>
                    <a:pt x="469491" y="0"/>
                    <a:pt x="691512" y="0"/>
                  </a:cubicBezTo>
                  <a:cubicBezTo>
                    <a:pt x="695899" y="0"/>
                    <a:pt x="700287" y="0"/>
                    <a:pt x="704675" y="878"/>
                  </a:cubicBezTo>
                  <a:cubicBezTo>
                    <a:pt x="712573" y="2413"/>
                    <a:pt x="718277" y="7020"/>
                    <a:pt x="718058" y="15796"/>
                  </a:cubicBezTo>
                  <a:cubicBezTo>
                    <a:pt x="717838" y="23913"/>
                    <a:pt x="712573" y="28520"/>
                    <a:pt x="704894" y="29837"/>
                  </a:cubicBezTo>
                  <a:cubicBezTo>
                    <a:pt x="699190" y="30714"/>
                    <a:pt x="693267" y="30714"/>
                    <a:pt x="687343" y="30714"/>
                  </a:cubicBezTo>
                  <a:cubicBezTo>
                    <a:pt x="577869" y="30495"/>
                    <a:pt x="468174" y="30495"/>
                    <a:pt x="358480" y="30495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21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C3BF18C4-A4BA-40AE-A9BF-AA69C9C3A3D3}"/>
                </a:ext>
              </a:extLst>
            </p:cNvPr>
            <p:cNvSpPr/>
            <p:nvPr/>
          </p:nvSpPr>
          <p:spPr>
            <a:xfrm>
              <a:off x="7563013" y="5087921"/>
              <a:ext cx="1280361" cy="65181"/>
            </a:xfrm>
            <a:custGeom>
              <a:avLst/>
              <a:gdLst>
                <a:gd name="connsiteX0" fmla="*/ 303435 w 603317"/>
                <a:gd name="connsiteY0" fmla="*/ 35 h 30714"/>
                <a:gd name="connsiteX1" fmla="*/ 573063 w 603317"/>
                <a:gd name="connsiteY1" fmla="*/ 35 h 30714"/>
                <a:gd name="connsiteX2" fmla="*/ 588420 w 603317"/>
                <a:gd name="connsiteY2" fmla="*/ 474 h 30714"/>
                <a:gd name="connsiteX3" fmla="*/ 605093 w 603317"/>
                <a:gd name="connsiteY3" fmla="*/ 15612 h 30714"/>
                <a:gd name="connsiteX4" fmla="*/ 587981 w 603317"/>
                <a:gd name="connsiteY4" fmla="*/ 30530 h 30714"/>
                <a:gd name="connsiteX5" fmla="*/ 579206 w 603317"/>
                <a:gd name="connsiteY5" fmla="*/ 30749 h 30714"/>
                <a:gd name="connsiteX6" fmla="*/ 26567 w 603317"/>
                <a:gd name="connsiteY6" fmla="*/ 30749 h 30714"/>
                <a:gd name="connsiteX7" fmla="*/ 14500 w 603317"/>
                <a:gd name="connsiteY7" fmla="*/ 30091 h 30714"/>
                <a:gd name="connsiteX8" fmla="*/ 21 w 603317"/>
                <a:gd name="connsiteY8" fmla="*/ 15173 h 30714"/>
                <a:gd name="connsiteX9" fmla="*/ 14939 w 603317"/>
                <a:gd name="connsiteY9" fmla="*/ 693 h 30714"/>
                <a:gd name="connsiteX10" fmla="*/ 30296 w 603317"/>
                <a:gd name="connsiteY10" fmla="*/ 254 h 30714"/>
                <a:gd name="connsiteX11" fmla="*/ 303435 w 603317"/>
                <a:gd name="connsiteY11" fmla="*/ 35 h 30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03317" h="30714">
                  <a:moveTo>
                    <a:pt x="303435" y="35"/>
                  </a:moveTo>
                  <a:cubicBezTo>
                    <a:pt x="393384" y="35"/>
                    <a:pt x="483333" y="35"/>
                    <a:pt x="573063" y="35"/>
                  </a:cubicBezTo>
                  <a:cubicBezTo>
                    <a:pt x="578109" y="35"/>
                    <a:pt x="583374" y="-184"/>
                    <a:pt x="588420" y="474"/>
                  </a:cubicBezTo>
                  <a:cubicBezTo>
                    <a:pt x="599170" y="1351"/>
                    <a:pt x="605532" y="7275"/>
                    <a:pt x="605093" y="15612"/>
                  </a:cubicBezTo>
                  <a:cubicBezTo>
                    <a:pt x="604435" y="26142"/>
                    <a:pt x="597195" y="29652"/>
                    <a:pt x="587981" y="30530"/>
                  </a:cubicBezTo>
                  <a:cubicBezTo>
                    <a:pt x="585129" y="30749"/>
                    <a:pt x="582058" y="30749"/>
                    <a:pt x="579206" y="30749"/>
                  </a:cubicBezTo>
                  <a:cubicBezTo>
                    <a:pt x="394920" y="30749"/>
                    <a:pt x="210853" y="30749"/>
                    <a:pt x="26567" y="30749"/>
                  </a:cubicBezTo>
                  <a:cubicBezTo>
                    <a:pt x="22618" y="30749"/>
                    <a:pt x="18449" y="30749"/>
                    <a:pt x="14500" y="30091"/>
                  </a:cubicBezTo>
                  <a:cubicBezTo>
                    <a:pt x="6164" y="28556"/>
                    <a:pt x="-418" y="24387"/>
                    <a:pt x="21" y="15173"/>
                  </a:cubicBezTo>
                  <a:cubicBezTo>
                    <a:pt x="240" y="6178"/>
                    <a:pt x="6602" y="1571"/>
                    <a:pt x="14939" y="693"/>
                  </a:cubicBezTo>
                  <a:cubicBezTo>
                    <a:pt x="19985" y="35"/>
                    <a:pt x="25250" y="254"/>
                    <a:pt x="30296" y="254"/>
                  </a:cubicBezTo>
                  <a:cubicBezTo>
                    <a:pt x="121342" y="35"/>
                    <a:pt x="212389" y="35"/>
                    <a:pt x="303435" y="35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21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Rectangle: Rounded Corners 77">
              <a:extLst>
                <a:ext uri="{FF2B5EF4-FFF2-40B4-BE49-F238E27FC236}">
                  <a16:creationId xmlns:a16="http://schemas.microsoft.com/office/drawing/2014/main" id="{3B86ED02-4D20-42B3-B324-B225E5693EB4}"/>
                </a:ext>
              </a:extLst>
            </p:cNvPr>
            <p:cNvSpPr/>
            <p:nvPr/>
          </p:nvSpPr>
          <p:spPr>
            <a:xfrm>
              <a:off x="7727988" y="4610219"/>
              <a:ext cx="2497021" cy="260876"/>
            </a:xfrm>
            <a:prstGeom prst="roundRect">
              <a:avLst>
                <a:gd name="adj" fmla="val 323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9" name="Rectangle: Rounded Corners 78">
              <a:extLst>
                <a:ext uri="{FF2B5EF4-FFF2-40B4-BE49-F238E27FC236}">
                  <a16:creationId xmlns:a16="http://schemas.microsoft.com/office/drawing/2014/main" id="{8913DA04-6433-4097-9B07-0EAB0D3EEA21}"/>
                </a:ext>
              </a:extLst>
            </p:cNvPr>
            <p:cNvSpPr/>
            <p:nvPr/>
          </p:nvSpPr>
          <p:spPr>
            <a:xfrm>
              <a:off x="6508042" y="4752525"/>
              <a:ext cx="4910272" cy="167788"/>
            </a:xfrm>
            <a:prstGeom prst="roundRect">
              <a:avLst>
                <a:gd name="adj" fmla="val 50000"/>
              </a:avLst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0" name="Group 79">
              <a:extLst>
                <a:ext uri="{FF2B5EF4-FFF2-40B4-BE49-F238E27FC236}">
                  <a16:creationId xmlns:a16="http://schemas.microsoft.com/office/drawing/2014/main" id="{FBF5A00C-2E35-4A3B-8D40-9E521E83CC63}"/>
                </a:ext>
              </a:extLst>
            </p:cNvPr>
            <p:cNvGrpSpPr/>
            <p:nvPr/>
          </p:nvGrpSpPr>
          <p:grpSpPr>
            <a:xfrm>
              <a:off x="6070836" y="3054945"/>
              <a:ext cx="1367087" cy="1953939"/>
              <a:chOff x="-4879" y="3800380"/>
              <a:chExt cx="1367087" cy="1953939"/>
            </a:xfrm>
          </p:grpSpPr>
          <p:sp>
            <p:nvSpPr>
              <p:cNvPr id="90" name="Rectangle: Rounded Corners 89">
                <a:extLst>
                  <a:ext uri="{FF2B5EF4-FFF2-40B4-BE49-F238E27FC236}">
                    <a16:creationId xmlns:a16="http://schemas.microsoft.com/office/drawing/2014/main" id="{C94A9AF0-484D-4344-BF12-5310FC70C8B1}"/>
                  </a:ext>
                </a:extLst>
              </p:cNvPr>
              <p:cNvSpPr/>
              <p:nvPr/>
            </p:nvSpPr>
            <p:spPr>
              <a:xfrm>
                <a:off x="117450" y="3800380"/>
                <a:ext cx="1061621" cy="838146"/>
              </a:xfrm>
              <a:prstGeom prst="roundRect">
                <a:avLst>
                  <a:gd name="adj" fmla="val 35077"/>
                </a:avLst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1" name="Rectangle: Rounded Corners 90">
                <a:extLst>
                  <a:ext uri="{FF2B5EF4-FFF2-40B4-BE49-F238E27FC236}">
                    <a16:creationId xmlns:a16="http://schemas.microsoft.com/office/drawing/2014/main" id="{7983F9FC-09C2-48ED-8187-177BF3683928}"/>
                  </a:ext>
                </a:extLst>
              </p:cNvPr>
              <p:cNvSpPr/>
              <p:nvPr/>
            </p:nvSpPr>
            <p:spPr>
              <a:xfrm>
                <a:off x="-4879" y="4136020"/>
                <a:ext cx="1061621" cy="838146"/>
              </a:xfrm>
              <a:prstGeom prst="roundRect">
                <a:avLst>
                  <a:gd name="adj" fmla="val 35077"/>
                </a:avLst>
              </a:prstGeom>
              <a:solidFill>
                <a:schemeClr val="accent3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2" name="Rectangle: Rounded Corners 91">
                <a:extLst>
                  <a:ext uri="{FF2B5EF4-FFF2-40B4-BE49-F238E27FC236}">
                    <a16:creationId xmlns:a16="http://schemas.microsoft.com/office/drawing/2014/main" id="{9FE0D9B0-7FD2-4D72-A039-6260AC1BD382}"/>
                  </a:ext>
                </a:extLst>
              </p:cNvPr>
              <p:cNvSpPr/>
              <p:nvPr/>
            </p:nvSpPr>
            <p:spPr>
              <a:xfrm>
                <a:off x="300587" y="4033344"/>
                <a:ext cx="1061621" cy="838146"/>
              </a:xfrm>
              <a:prstGeom prst="roundRect">
                <a:avLst>
                  <a:gd name="adj" fmla="val 35077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3" name="Rectangle: Rounded Corners 92">
                <a:extLst>
                  <a:ext uri="{FF2B5EF4-FFF2-40B4-BE49-F238E27FC236}">
                    <a16:creationId xmlns:a16="http://schemas.microsoft.com/office/drawing/2014/main" id="{22F16068-0548-42D7-8F68-38F3490B8E93}"/>
                  </a:ext>
                </a:extLst>
              </p:cNvPr>
              <p:cNvSpPr/>
              <p:nvPr/>
            </p:nvSpPr>
            <p:spPr>
              <a:xfrm>
                <a:off x="651803" y="4916173"/>
                <a:ext cx="95825" cy="838146"/>
              </a:xfrm>
              <a:prstGeom prst="roundRect">
                <a:avLst>
                  <a:gd name="adj" fmla="val 50000"/>
                </a:avLst>
              </a:prstGeom>
              <a:solidFill>
                <a:schemeClr val="accent3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81" name="Group 80">
              <a:extLst>
                <a:ext uri="{FF2B5EF4-FFF2-40B4-BE49-F238E27FC236}">
                  <a16:creationId xmlns:a16="http://schemas.microsoft.com/office/drawing/2014/main" id="{E1EAE621-6B9D-4FA3-8AFD-677CA129CFCB}"/>
                </a:ext>
              </a:extLst>
            </p:cNvPr>
            <p:cNvGrpSpPr/>
            <p:nvPr/>
          </p:nvGrpSpPr>
          <p:grpSpPr>
            <a:xfrm>
              <a:off x="10439760" y="3058780"/>
              <a:ext cx="1367087" cy="1953939"/>
              <a:chOff x="-4879" y="3800380"/>
              <a:chExt cx="1367087" cy="1953939"/>
            </a:xfrm>
          </p:grpSpPr>
          <p:sp>
            <p:nvSpPr>
              <p:cNvPr id="86" name="Rectangle: Rounded Corners 85">
                <a:extLst>
                  <a:ext uri="{FF2B5EF4-FFF2-40B4-BE49-F238E27FC236}">
                    <a16:creationId xmlns:a16="http://schemas.microsoft.com/office/drawing/2014/main" id="{BB348B9E-A07B-4486-A095-DAFF3AB3DEF2}"/>
                  </a:ext>
                </a:extLst>
              </p:cNvPr>
              <p:cNvSpPr/>
              <p:nvPr/>
            </p:nvSpPr>
            <p:spPr>
              <a:xfrm>
                <a:off x="117450" y="3800380"/>
                <a:ext cx="1061621" cy="838146"/>
              </a:xfrm>
              <a:prstGeom prst="roundRect">
                <a:avLst>
                  <a:gd name="adj" fmla="val 35077"/>
                </a:avLst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7" name="Rectangle: Rounded Corners 86">
                <a:extLst>
                  <a:ext uri="{FF2B5EF4-FFF2-40B4-BE49-F238E27FC236}">
                    <a16:creationId xmlns:a16="http://schemas.microsoft.com/office/drawing/2014/main" id="{6DF49612-3B62-43C3-886C-B2BA6DC9B427}"/>
                  </a:ext>
                </a:extLst>
              </p:cNvPr>
              <p:cNvSpPr/>
              <p:nvPr/>
            </p:nvSpPr>
            <p:spPr>
              <a:xfrm>
                <a:off x="-4879" y="4136020"/>
                <a:ext cx="1061621" cy="838146"/>
              </a:xfrm>
              <a:prstGeom prst="roundRect">
                <a:avLst>
                  <a:gd name="adj" fmla="val 35077"/>
                </a:avLst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8" name="Rectangle: Rounded Corners 87">
                <a:extLst>
                  <a:ext uri="{FF2B5EF4-FFF2-40B4-BE49-F238E27FC236}">
                    <a16:creationId xmlns:a16="http://schemas.microsoft.com/office/drawing/2014/main" id="{4F70BD64-200E-4B01-B7B1-7B2C01B632DD}"/>
                  </a:ext>
                </a:extLst>
              </p:cNvPr>
              <p:cNvSpPr/>
              <p:nvPr/>
            </p:nvSpPr>
            <p:spPr>
              <a:xfrm>
                <a:off x="300587" y="4033344"/>
                <a:ext cx="1061621" cy="838146"/>
              </a:xfrm>
              <a:prstGeom prst="roundRect">
                <a:avLst>
                  <a:gd name="adj" fmla="val 35077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9" name="Rectangle: Rounded Corners 88">
                <a:extLst>
                  <a:ext uri="{FF2B5EF4-FFF2-40B4-BE49-F238E27FC236}">
                    <a16:creationId xmlns:a16="http://schemas.microsoft.com/office/drawing/2014/main" id="{3B344AB9-A5CC-4085-878E-EBF17D95873A}"/>
                  </a:ext>
                </a:extLst>
              </p:cNvPr>
              <p:cNvSpPr/>
              <p:nvPr/>
            </p:nvSpPr>
            <p:spPr>
              <a:xfrm>
                <a:off x="651803" y="4916173"/>
                <a:ext cx="95825" cy="838146"/>
              </a:xfrm>
              <a:prstGeom prst="roundRect">
                <a:avLst>
                  <a:gd name="adj" fmla="val 50000"/>
                </a:avLst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82" name="Rectangle: Rounded Corners 81">
              <a:extLst>
                <a:ext uri="{FF2B5EF4-FFF2-40B4-BE49-F238E27FC236}">
                  <a16:creationId xmlns:a16="http://schemas.microsoft.com/office/drawing/2014/main" id="{0DDE270F-5152-4E17-9457-1E5651504340}"/>
                </a:ext>
              </a:extLst>
            </p:cNvPr>
            <p:cNvSpPr/>
            <p:nvPr/>
          </p:nvSpPr>
          <p:spPr>
            <a:xfrm>
              <a:off x="6942573" y="4329944"/>
              <a:ext cx="238303" cy="314314"/>
            </a:xfrm>
            <a:prstGeom prst="roundRect">
              <a:avLst>
                <a:gd name="adj" fmla="val 36451"/>
              </a:avLst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F3D384C0-6AD4-4A9B-A931-5B6F46BA0A4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200338" y="4404513"/>
              <a:ext cx="525959" cy="274320"/>
            </a:xfrm>
            <a:custGeom>
              <a:avLst/>
              <a:gdLst>
                <a:gd name="connsiteX0" fmla="*/ 2093758 w 2223628"/>
                <a:gd name="connsiteY0" fmla="*/ 380695 h 1159759"/>
                <a:gd name="connsiteX1" fmla="*/ 2069118 w 2223628"/>
                <a:gd name="connsiteY1" fmla="*/ 416522 h 1159759"/>
                <a:gd name="connsiteX2" fmla="*/ 2134072 w 2223628"/>
                <a:gd name="connsiteY2" fmla="*/ 481467 h 1159759"/>
                <a:gd name="connsiteX3" fmla="*/ 2156471 w 2223628"/>
                <a:gd name="connsiteY3" fmla="*/ 447881 h 1159759"/>
                <a:gd name="connsiteX4" fmla="*/ 2093758 w 2223628"/>
                <a:gd name="connsiteY4" fmla="*/ 380695 h 1159759"/>
                <a:gd name="connsiteX5" fmla="*/ 146489 w 2223628"/>
                <a:gd name="connsiteY5" fmla="*/ 327982 h 1159759"/>
                <a:gd name="connsiteX6" fmla="*/ 104189 w 2223628"/>
                <a:gd name="connsiteY6" fmla="*/ 372776 h 1159759"/>
                <a:gd name="connsiteX7" fmla="*/ 116148 w 2223628"/>
                <a:gd name="connsiteY7" fmla="*/ 444282 h 1159759"/>
                <a:gd name="connsiteX8" fmla="*/ 173789 w 2223628"/>
                <a:gd name="connsiteY8" fmla="*/ 400309 h 1159759"/>
                <a:gd name="connsiteX9" fmla="*/ 161830 w 2223628"/>
                <a:gd name="connsiteY9" fmla="*/ 328803 h 1159759"/>
                <a:gd name="connsiteX10" fmla="*/ 146489 w 2223628"/>
                <a:gd name="connsiteY10" fmla="*/ 327982 h 1159759"/>
                <a:gd name="connsiteX11" fmla="*/ 414276 w 2223628"/>
                <a:gd name="connsiteY11" fmla="*/ 268721 h 1159759"/>
                <a:gd name="connsiteX12" fmla="*/ 324696 w 2223628"/>
                <a:gd name="connsiteY12" fmla="*/ 270957 h 1159759"/>
                <a:gd name="connsiteX13" fmla="*/ 210490 w 2223628"/>
                <a:gd name="connsiteY13" fmla="*/ 362769 h 1159759"/>
                <a:gd name="connsiteX14" fmla="*/ 329178 w 2223628"/>
                <a:gd name="connsiteY14" fmla="*/ 447866 h 1159759"/>
                <a:gd name="connsiteX15" fmla="*/ 418744 w 2223628"/>
                <a:gd name="connsiteY15" fmla="*/ 447866 h 1159759"/>
                <a:gd name="connsiteX16" fmla="*/ 1110696 w 2223628"/>
                <a:gd name="connsiteY16" fmla="*/ 447866 h 1159759"/>
                <a:gd name="connsiteX17" fmla="*/ 1773535 w 2223628"/>
                <a:gd name="connsiteY17" fmla="*/ 447866 h 1159759"/>
                <a:gd name="connsiteX18" fmla="*/ 1863115 w 2223628"/>
                <a:gd name="connsiteY18" fmla="*/ 447866 h 1159759"/>
                <a:gd name="connsiteX19" fmla="*/ 2008670 w 2223628"/>
                <a:gd name="connsiteY19" fmla="*/ 356055 h 1159759"/>
                <a:gd name="connsiteX20" fmla="*/ 1856396 w 2223628"/>
                <a:gd name="connsiteY20" fmla="*/ 268721 h 1159759"/>
                <a:gd name="connsiteX21" fmla="*/ 1800411 w 2223628"/>
                <a:gd name="connsiteY21" fmla="*/ 268721 h 1159759"/>
                <a:gd name="connsiteX22" fmla="*/ 414276 w 2223628"/>
                <a:gd name="connsiteY22" fmla="*/ 268721 h 1159759"/>
                <a:gd name="connsiteX23" fmla="*/ 257514 w 2223628"/>
                <a:gd name="connsiteY23" fmla="*/ 72881 h 1159759"/>
                <a:gd name="connsiteX24" fmla="*/ 255278 w 2223628"/>
                <a:gd name="connsiteY24" fmla="*/ 160883 h 1159759"/>
                <a:gd name="connsiteX25" fmla="*/ 1959390 w 2223628"/>
                <a:gd name="connsiteY25" fmla="*/ 160883 h 1159759"/>
                <a:gd name="connsiteX26" fmla="*/ 1959390 w 2223628"/>
                <a:gd name="connsiteY26" fmla="*/ 72881 h 1159759"/>
                <a:gd name="connsiteX27" fmla="*/ 257514 w 2223628"/>
                <a:gd name="connsiteY27" fmla="*/ 72881 h 1159759"/>
                <a:gd name="connsiteX28" fmla="*/ 270957 w 2223628"/>
                <a:gd name="connsiteY28" fmla="*/ 0 h 1159759"/>
                <a:gd name="connsiteX29" fmla="*/ 573259 w 2223628"/>
                <a:gd name="connsiteY29" fmla="*/ 0 h 1159759"/>
                <a:gd name="connsiteX30" fmla="*/ 1912366 w 2223628"/>
                <a:gd name="connsiteY30" fmla="*/ 0 h 1159759"/>
                <a:gd name="connsiteX31" fmla="*/ 2075842 w 2223628"/>
                <a:gd name="connsiteY31" fmla="*/ 165712 h 1159759"/>
                <a:gd name="connsiteX32" fmla="*/ 2151974 w 2223628"/>
                <a:gd name="connsiteY32" fmla="*/ 360528 h 1159759"/>
                <a:gd name="connsiteX33" fmla="*/ 2216914 w 2223628"/>
                <a:gd name="connsiteY33" fmla="*/ 519526 h 1159759"/>
                <a:gd name="connsiteX34" fmla="*/ 2223628 w 2223628"/>
                <a:gd name="connsiteY34" fmla="*/ 743459 h 1159759"/>
                <a:gd name="connsiteX35" fmla="*/ 2223628 w 2223628"/>
                <a:gd name="connsiteY35" fmla="*/ 761370 h 1159759"/>
                <a:gd name="connsiteX36" fmla="*/ 2219155 w 2223628"/>
                <a:gd name="connsiteY36" fmla="*/ 761370 h 1159759"/>
                <a:gd name="connsiteX37" fmla="*/ 2172131 w 2223628"/>
                <a:gd name="connsiteY37" fmla="*/ 1133099 h 1159759"/>
                <a:gd name="connsiteX38" fmla="*/ 2172131 w 2223628"/>
                <a:gd name="connsiteY38" fmla="*/ 759133 h 1159759"/>
                <a:gd name="connsiteX39" fmla="*/ 2172121 w 2223628"/>
                <a:gd name="connsiteY39" fmla="*/ 759129 h 1159759"/>
                <a:gd name="connsiteX40" fmla="*/ 2168206 w 2223628"/>
                <a:gd name="connsiteY40" fmla="*/ 674594 h 1159759"/>
                <a:gd name="connsiteX41" fmla="*/ 2113900 w 2223628"/>
                <a:gd name="connsiteY41" fmla="*/ 627007 h 1159759"/>
                <a:gd name="connsiteX42" fmla="*/ 2060162 w 2223628"/>
                <a:gd name="connsiteY42" fmla="*/ 761365 h 1159759"/>
                <a:gd name="connsiteX43" fmla="*/ 2060177 w 2223628"/>
                <a:gd name="connsiteY43" fmla="*/ 761365 h 1159759"/>
                <a:gd name="connsiteX44" fmla="*/ 2060172 w 2223628"/>
                <a:gd name="connsiteY44" fmla="*/ 761370 h 1159759"/>
                <a:gd name="connsiteX45" fmla="*/ 2037773 w 2223628"/>
                <a:gd name="connsiteY45" fmla="*/ 942757 h 1159759"/>
                <a:gd name="connsiteX46" fmla="*/ 2015379 w 2223628"/>
                <a:gd name="connsiteY46" fmla="*/ 759133 h 1159759"/>
                <a:gd name="connsiteX47" fmla="*/ 2015370 w 2223628"/>
                <a:gd name="connsiteY47" fmla="*/ 759124 h 1159759"/>
                <a:gd name="connsiteX48" fmla="*/ 2005957 w 2223628"/>
                <a:gd name="connsiteY48" fmla="*/ 676417 h 1159759"/>
                <a:gd name="connsiteX49" fmla="*/ 1856377 w 2223628"/>
                <a:gd name="connsiteY49" fmla="*/ 604613 h 1159759"/>
                <a:gd name="connsiteX50" fmla="*/ 358287 w 2223628"/>
                <a:gd name="connsiteY50" fmla="*/ 602377 h 1159759"/>
                <a:gd name="connsiteX51" fmla="*/ 233442 w 2223628"/>
                <a:gd name="connsiteY51" fmla="*/ 637088 h 1159759"/>
                <a:gd name="connsiteX52" fmla="*/ 200053 w 2223628"/>
                <a:gd name="connsiteY52" fmla="*/ 756392 h 1159759"/>
                <a:gd name="connsiteX53" fmla="*/ 199293 w 2223628"/>
                <a:gd name="connsiteY53" fmla="*/ 756897 h 1159759"/>
                <a:gd name="connsiteX54" fmla="*/ 174663 w 2223628"/>
                <a:gd name="connsiteY54" fmla="*/ 931560 h 1159759"/>
                <a:gd name="connsiteX55" fmla="*/ 154549 w 2223628"/>
                <a:gd name="connsiteY55" fmla="*/ 761663 h 1159759"/>
                <a:gd name="connsiteX56" fmla="*/ 155641 w 2223628"/>
                <a:gd name="connsiteY56" fmla="*/ 690552 h 1159759"/>
                <a:gd name="connsiteX57" fmla="*/ 116447 w 2223628"/>
                <a:gd name="connsiteY57" fmla="*/ 649406 h 1159759"/>
                <a:gd name="connsiteX58" fmla="*/ 88455 w 2223628"/>
                <a:gd name="connsiteY58" fmla="*/ 689432 h 1159759"/>
                <a:gd name="connsiteX59" fmla="*/ 87368 w 2223628"/>
                <a:gd name="connsiteY59" fmla="*/ 759114 h 1159759"/>
                <a:gd name="connsiteX60" fmla="*/ 87334 w 2223628"/>
                <a:gd name="connsiteY60" fmla="*/ 759133 h 1159759"/>
                <a:gd name="connsiteX61" fmla="*/ 44793 w 2223628"/>
                <a:gd name="connsiteY61" fmla="*/ 1077115 h 1159759"/>
                <a:gd name="connsiteX62" fmla="*/ 22057 w 2223628"/>
                <a:gd name="connsiteY62" fmla="*/ 1159759 h 1159759"/>
                <a:gd name="connsiteX63" fmla="*/ 0 w 2223628"/>
                <a:gd name="connsiteY63" fmla="*/ 557599 h 1159759"/>
                <a:gd name="connsiteX64" fmla="*/ 111960 w 2223628"/>
                <a:gd name="connsiteY64" fmla="*/ 315750 h 1159759"/>
                <a:gd name="connsiteX65" fmla="*/ 147787 w 2223628"/>
                <a:gd name="connsiteY65" fmla="*/ 123161 h 1159759"/>
                <a:gd name="connsiteX66" fmla="*/ 270957 w 2223628"/>
                <a:gd name="connsiteY66" fmla="*/ 0 h 1159759"/>
                <a:gd name="connsiteX0" fmla="*/ 2093758 w 2223628"/>
                <a:gd name="connsiteY0" fmla="*/ 380695 h 1159759"/>
                <a:gd name="connsiteX1" fmla="*/ 2069118 w 2223628"/>
                <a:gd name="connsiteY1" fmla="*/ 416522 h 1159759"/>
                <a:gd name="connsiteX2" fmla="*/ 2134072 w 2223628"/>
                <a:gd name="connsiteY2" fmla="*/ 481467 h 1159759"/>
                <a:gd name="connsiteX3" fmla="*/ 2156471 w 2223628"/>
                <a:gd name="connsiteY3" fmla="*/ 447881 h 1159759"/>
                <a:gd name="connsiteX4" fmla="*/ 2093758 w 2223628"/>
                <a:gd name="connsiteY4" fmla="*/ 380695 h 1159759"/>
                <a:gd name="connsiteX5" fmla="*/ 146489 w 2223628"/>
                <a:gd name="connsiteY5" fmla="*/ 327982 h 1159759"/>
                <a:gd name="connsiteX6" fmla="*/ 104189 w 2223628"/>
                <a:gd name="connsiteY6" fmla="*/ 372776 h 1159759"/>
                <a:gd name="connsiteX7" fmla="*/ 116148 w 2223628"/>
                <a:gd name="connsiteY7" fmla="*/ 444282 h 1159759"/>
                <a:gd name="connsiteX8" fmla="*/ 173789 w 2223628"/>
                <a:gd name="connsiteY8" fmla="*/ 400309 h 1159759"/>
                <a:gd name="connsiteX9" fmla="*/ 161830 w 2223628"/>
                <a:gd name="connsiteY9" fmla="*/ 328803 h 1159759"/>
                <a:gd name="connsiteX10" fmla="*/ 146489 w 2223628"/>
                <a:gd name="connsiteY10" fmla="*/ 327982 h 1159759"/>
                <a:gd name="connsiteX11" fmla="*/ 414276 w 2223628"/>
                <a:gd name="connsiteY11" fmla="*/ 268721 h 1159759"/>
                <a:gd name="connsiteX12" fmla="*/ 324696 w 2223628"/>
                <a:gd name="connsiteY12" fmla="*/ 270957 h 1159759"/>
                <a:gd name="connsiteX13" fmla="*/ 210490 w 2223628"/>
                <a:gd name="connsiteY13" fmla="*/ 362769 h 1159759"/>
                <a:gd name="connsiteX14" fmla="*/ 329178 w 2223628"/>
                <a:gd name="connsiteY14" fmla="*/ 447866 h 1159759"/>
                <a:gd name="connsiteX15" fmla="*/ 418744 w 2223628"/>
                <a:gd name="connsiteY15" fmla="*/ 447866 h 1159759"/>
                <a:gd name="connsiteX16" fmla="*/ 1110696 w 2223628"/>
                <a:gd name="connsiteY16" fmla="*/ 447866 h 1159759"/>
                <a:gd name="connsiteX17" fmla="*/ 1773535 w 2223628"/>
                <a:gd name="connsiteY17" fmla="*/ 447866 h 1159759"/>
                <a:gd name="connsiteX18" fmla="*/ 1863115 w 2223628"/>
                <a:gd name="connsiteY18" fmla="*/ 447866 h 1159759"/>
                <a:gd name="connsiteX19" fmla="*/ 2008670 w 2223628"/>
                <a:gd name="connsiteY19" fmla="*/ 356055 h 1159759"/>
                <a:gd name="connsiteX20" fmla="*/ 1856396 w 2223628"/>
                <a:gd name="connsiteY20" fmla="*/ 268721 h 1159759"/>
                <a:gd name="connsiteX21" fmla="*/ 1800411 w 2223628"/>
                <a:gd name="connsiteY21" fmla="*/ 268721 h 1159759"/>
                <a:gd name="connsiteX22" fmla="*/ 414276 w 2223628"/>
                <a:gd name="connsiteY22" fmla="*/ 268721 h 1159759"/>
                <a:gd name="connsiteX23" fmla="*/ 257514 w 2223628"/>
                <a:gd name="connsiteY23" fmla="*/ 72881 h 1159759"/>
                <a:gd name="connsiteX24" fmla="*/ 255278 w 2223628"/>
                <a:gd name="connsiteY24" fmla="*/ 160883 h 1159759"/>
                <a:gd name="connsiteX25" fmla="*/ 1959390 w 2223628"/>
                <a:gd name="connsiteY25" fmla="*/ 160883 h 1159759"/>
                <a:gd name="connsiteX26" fmla="*/ 1959390 w 2223628"/>
                <a:gd name="connsiteY26" fmla="*/ 72881 h 1159759"/>
                <a:gd name="connsiteX27" fmla="*/ 257514 w 2223628"/>
                <a:gd name="connsiteY27" fmla="*/ 72881 h 1159759"/>
                <a:gd name="connsiteX28" fmla="*/ 270957 w 2223628"/>
                <a:gd name="connsiteY28" fmla="*/ 0 h 1159759"/>
                <a:gd name="connsiteX29" fmla="*/ 573259 w 2223628"/>
                <a:gd name="connsiteY29" fmla="*/ 0 h 1159759"/>
                <a:gd name="connsiteX30" fmla="*/ 1912366 w 2223628"/>
                <a:gd name="connsiteY30" fmla="*/ 0 h 1159759"/>
                <a:gd name="connsiteX31" fmla="*/ 2075842 w 2223628"/>
                <a:gd name="connsiteY31" fmla="*/ 165712 h 1159759"/>
                <a:gd name="connsiteX32" fmla="*/ 2151974 w 2223628"/>
                <a:gd name="connsiteY32" fmla="*/ 360528 h 1159759"/>
                <a:gd name="connsiteX33" fmla="*/ 2216914 w 2223628"/>
                <a:gd name="connsiteY33" fmla="*/ 519526 h 1159759"/>
                <a:gd name="connsiteX34" fmla="*/ 2223628 w 2223628"/>
                <a:gd name="connsiteY34" fmla="*/ 743459 h 1159759"/>
                <a:gd name="connsiteX35" fmla="*/ 2223628 w 2223628"/>
                <a:gd name="connsiteY35" fmla="*/ 761370 h 1159759"/>
                <a:gd name="connsiteX36" fmla="*/ 2219155 w 2223628"/>
                <a:gd name="connsiteY36" fmla="*/ 761370 h 1159759"/>
                <a:gd name="connsiteX37" fmla="*/ 2172131 w 2223628"/>
                <a:gd name="connsiteY37" fmla="*/ 1133099 h 1159759"/>
                <a:gd name="connsiteX38" fmla="*/ 2172131 w 2223628"/>
                <a:gd name="connsiteY38" fmla="*/ 759133 h 1159759"/>
                <a:gd name="connsiteX39" fmla="*/ 2172121 w 2223628"/>
                <a:gd name="connsiteY39" fmla="*/ 759129 h 1159759"/>
                <a:gd name="connsiteX40" fmla="*/ 2168206 w 2223628"/>
                <a:gd name="connsiteY40" fmla="*/ 674594 h 1159759"/>
                <a:gd name="connsiteX41" fmla="*/ 2113900 w 2223628"/>
                <a:gd name="connsiteY41" fmla="*/ 627007 h 1159759"/>
                <a:gd name="connsiteX42" fmla="*/ 2060162 w 2223628"/>
                <a:gd name="connsiteY42" fmla="*/ 761365 h 1159759"/>
                <a:gd name="connsiteX43" fmla="*/ 2060177 w 2223628"/>
                <a:gd name="connsiteY43" fmla="*/ 761365 h 1159759"/>
                <a:gd name="connsiteX44" fmla="*/ 2060172 w 2223628"/>
                <a:gd name="connsiteY44" fmla="*/ 761370 h 1159759"/>
                <a:gd name="connsiteX45" fmla="*/ 2037773 w 2223628"/>
                <a:gd name="connsiteY45" fmla="*/ 942757 h 1159759"/>
                <a:gd name="connsiteX46" fmla="*/ 2015379 w 2223628"/>
                <a:gd name="connsiteY46" fmla="*/ 759133 h 1159759"/>
                <a:gd name="connsiteX47" fmla="*/ 2015370 w 2223628"/>
                <a:gd name="connsiteY47" fmla="*/ 759124 h 1159759"/>
                <a:gd name="connsiteX48" fmla="*/ 2005957 w 2223628"/>
                <a:gd name="connsiteY48" fmla="*/ 676417 h 1159759"/>
                <a:gd name="connsiteX49" fmla="*/ 1856377 w 2223628"/>
                <a:gd name="connsiteY49" fmla="*/ 604613 h 1159759"/>
                <a:gd name="connsiteX50" fmla="*/ 358287 w 2223628"/>
                <a:gd name="connsiteY50" fmla="*/ 602377 h 1159759"/>
                <a:gd name="connsiteX51" fmla="*/ 233442 w 2223628"/>
                <a:gd name="connsiteY51" fmla="*/ 637088 h 1159759"/>
                <a:gd name="connsiteX52" fmla="*/ 200053 w 2223628"/>
                <a:gd name="connsiteY52" fmla="*/ 756392 h 1159759"/>
                <a:gd name="connsiteX53" fmla="*/ 199293 w 2223628"/>
                <a:gd name="connsiteY53" fmla="*/ 756897 h 1159759"/>
                <a:gd name="connsiteX54" fmla="*/ 174663 w 2223628"/>
                <a:gd name="connsiteY54" fmla="*/ 931560 h 1159759"/>
                <a:gd name="connsiteX55" fmla="*/ 154549 w 2223628"/>
                <a:gd name="connsiteY55" fmla="*/ 761663 h 1159759"/>
                <a:gd name="connsiteX56" fmla="*/ 155641 w 2223628"/>
                <a:gd name="connsiteY56" fmla="*/ 690552 h 1159759"/>
                <a:gd name="connsiteX57" fmla="*/ 116447 w 2223628"/>
                <a:gd name="connsiteY57" fmla="*/ 649406 h 1159759"/>
                <a:gd name="connsiteX58" fmla="*/ 88455 w 2223628"/>
                <a:gd name="connsiteY58" fmla="*/ 689432 h 1159759"/>
                <a:gd name="connsiteX59" fmla="*/ 87368 w 2223628"/>
                <a:gd name="connsiteY59" fmla="*/ 759114 h 1159759"/>
                <a:gd name="connsiteX60" fmla="*/ 73046 w 2223628"/>
                <a:gd name="connsiteY60" fmla="*/ 832952 h 1159759"/>
                <a:gd name="connsiteX61" fmla="*/ 44793 w 2223628"/>
                <a:gd name="connsiteY61" fmla="*/ 1077115 h 1159759"/>
                <a:gd name="connsiteX62" fmla="*/ 22057 w 2223628"/>
                <a:gd name="connsiteY62" fmla="*/ 1159759 h 1159759"/>
                <a:gd name="connsiteX63" fmla="*/ 0 w 2223628"/>
                <a:gd name="connsiteY63" fmla="*/ 557599 h 1159759"/>
                <a:gd name="connsiteX64" fmla="*/ 111960 w 2223628"/>
                <a:gd name="connsiteY64" fmla="*/ 315750 h 1159759"/>
                <a:gd name="connsiteX65" fmla="*/ 147787 w 2223628"/>
                <a:gd name="connsiteY65" fmla="*/ 123161 h 1159759"/>
                <a:gd name="connsiteX66" fmla="*/ 270957 w 2223628"/>
                <a:gd name="connsiteY66" fmla="*/ 0 h 1159759"/>
                <a:gd name="connsiteX0" fmla="*/ 2093758 w 2223628"/>
                <a:gd name="connsiteY0" fmla="*/ 380695 h 1159759"/>
                <a:gd name="connsiteX1" fmla="*/ 2069118 w 2223628"/>
                <a:gd name="connsiteY1" fmla="*/ 416522 h 1159759"/>
                <a:gd name="connsiteX2" fmla="*/ 2134072 w 2223628"/>
                <a:gd name="connsiteY2" fmla="*/ 481467 h 1159759"/>
                <a:gd name="connsiteX3" fmla="*/ 2156471 w 2223628"/>
                <a:gd name="connsiteY3" fmla="*/ 447881 h 1159759"/>
                <a:gd name="connsiteX4" fmla="*/ 2093758 w 2223628"/>
                <a:gd name="connsiteY4" fmla="*/ 380695 h 1159759"/>
                <a:gd name="connsiteX5" fmla="*/ 146489 w 2223628"/>
                <a:gd name="connsiteY5" fmla="*/ 327982 h 1159759"/>
                <a:gd name="connsiteX6" fmla="*/ 104189 w 2223628"/>
                <a:gd name="connsiteY6" fmla="*/ 372776 h 1159759"/>
                <a:gd name="connsiteX7" fmla="*/ 116148 w 2223628"/>
                <a:gd name="connsiteY7" fmla="*/ 444282 h 1159759"/>
                <a:gd name="connsiteX8" fmla="*/ 173789 w 2223628"/>
                <a:gd name="connsiteY8" fmla="*/ 400309 h 1159759"/>
                <a:gd name="connsiteX9" fmla="*/ 161830 w 2223628"/>
                <a:gd name="connsiteY9" fmla="*/ 328803 h 1159759"/>
                <a:gd name="connsiteX10" fmla="*/ 146489 w 2223628"/>
                <a:gd name="connsiteY10" fmla="*/ 327982 h 1159759"/>
                <a:gd name="connsiteX11" fmla="*/ 414276 w 2223628"/>
                <a:gd name="connsiteY11" fmla="*/ 268721 h 1159759"/>
                <a:gd name="connsiteX12" fmla="*/ 324696 w 2223628"/>
                <a:gd name="connsiteY12" fmla="*/ 270957 h 1159759"/>
                <a:gd name="connsiteX13" fmla="*/ 210490 w 2223628"/>
                <a:gd name="connsiteY13" fmla="*/ 362769 h 1159759"/>
                <a:gd name="connsiteX14" fmla="*/ 329178 w 2223628"/>
                <a:gd name="connsiteY14" fmla="*/ 447866 h 1159759"/>
                <a:gd name="connsiteX15" fmla="*/ 418744 w 2223628"/>
                <a:gd name="connsiteY15" fmla="*/ 447866 h 1159759"/>
                <a:gd name="connsiteX16" fmla="*/ 1110696 w 2223628"/>
                <a:gd name="connsiteY16" fmla="*/ 447866 h 1159759"/>
                <a:gd name="connsiteX17" fmla="*/ 1773535 w 2223628"/>
                <a:gd name="connsiteY17" fmla="*/ 447866 h 1159759"/>
                <a:gd name="connsiteX18" fmla="*/ 1863115 w 2223628"/>
                <a:gd name="connsiteY18" fmla="*/ 447866 h 1159759"/>
                <a:gd name="connsiteX19" fmla="*/ 2008670 w 2223628"/>
                <a:gd name="connsiteY19" fmla="*/ 356055 h 1159759"/>
                <a:gd name="connsiteX20" fmla="*/ 1856396 w 2223628"/>
                <a:gd name="connsiteY20" fmla="*/ 268721 h 1159759"/>
                <a:gd name="connsiteX21" fmla="*/ 1800411 w 2223628"/>
                <a:gd name="connsiteY21" fmla="*/ 268721 h 1159759"/>
                <a:gd name="connsiteX22" fmla="*/ 414276 w 2223628"/>
                <a:gd name="connsiteY22" fmla="*/ 268721 h 1159759"/>
                <a:gd name="connsiteX23" fmla="*/ 257514 w 2223628"/>
                <a:gd name="connsiteY23" fmla="*/ 72881 h 1159759"/>
                <a:gd name="connsiteX24" fmla="*/ 255278 w 2223628"/>
                <a:gd name="connsiteY24" fmla="*/ 160883 h 1159759"/>
                <a:gd name="connsiteX25" fmla="*/ 1959390 w 2223628"/>
                <a:gd name="connsiteY25" fmla="*/ 160883 h 1159759"/>
                <a:gd name="connsiteX26" fmla="*/ 1959390 w 2223628"/>
                <a:gd name="connsiteY26" fmla="*/ 72881 h 1159759"/>
                <a:gd name="connsiteX27" fmla="*/ 257514 w 2223628"/>
                <a:gd name="connsiteY27" fmla="*/ 72881 h 1159759"/>
                <a:gd name="connsiteX28" fmla="*/ 270957 w 2223628"/>
                <a:gd name="connsiteY28" fmla="*/ 0 h 1159759"/>
                <a:gd name="connsiteX29" fmla="*/ 573259 w 2223628"/>
                <a:gd name="connsiteY29" fmla="*/ 0 h 1159759"/>
                <a:gd name="connsiteX30" fmla="*/ 1912366 w 2223628"/>
                <a:gd name="connsiteY30" fmla="*/ 0 h 1159759"/>
                <a:gd name="connsiteX31" fmla="*/ 2075842 w 2223628"/>
                <a:gd name="connsiteY31" fmla="*/ 165712 h 1159759"/>
                <a:gd name="connsiteX32" fmla="*/ 2151974 w 2223628"/>
                <a:gd name="connsiteY32" fmla="*/ 360528 h 1159759"/>
                <a:gd name="connsiteX33" fmla="*/ 2216914 w 2223628"/>
                <a:gd name="connsiteY33" fmla="*/ 519526 h 1159759"/>
                <a:gd name="connsiteX34" fmla="*/ 2223628 w 2223628"/>
                <a:gd name="connsiteY34" fmla="*/ 743459 h 1159759"/>
                <a:gd name="connsiteX35" fmla="*/ 2223628 w 2223628"/>
                <a:gd name="connsiteY35" fmla="*/ 761370 h 1159759"/>
                <a:gd name="connsiteX36" fmla="*/ 2219155 w 2223628"/>
                <a:gd name="connsiteY36" fmla="*/ 761370 h 1159759"/>
                <a:gd name="connsiteX37" fmla="*/ 2172131 w 2223628"/>
                <a:gd name="connsiteY37" fmla="*/ 1133099 h 1159759"/>
                <a:gd name="connsiteX38" fmla="*/ 2172131 w 2223628"/>
                <a:gd name="connsiteY38" fmla="*/ 759133 h 1159759"/>
                <a:gd name="connsiteX39" fmla="*/ 2172121 w 2223628"/>
                <a:gd name="connsiteY39" fmla="*/ 759129 h 1159759"/>
                <a:gd name="connsiteX40" fmla="*/ 2168206 w 2223628"/>
                <a:gd name="connsiteY40" fmla="*/ 674594 h 1159759"/>
                <a:gd name="connsiteX41" fmla="*/ 2113900 w 2223628"/>
                <a:gd name="connsiteY41" fmla="*/ 627007 h 1159759"/>
                <a:gd name="connsiteX42" fmla="*/ 2060162 w 2223628"/>
                <a:gd name="connsiteY42" fmla="*/ 761365 h 1159759"/>
                <a:gd name="connsiteX43" fmla="*/ 2060177 w 2223628"/>
                <a:gd name="connsiteY43" fmla="*/ 761365 h 1159759"/>
                <a:gd name="connsiteX44" fmla="*/ 2060172 w 2223628"/>
                <a:gd name="connsiteY44" fmla="*/ 761370 h 1159759"/>
                <a:gd name="connsiteX45" fmla="*/ 2037773 w 2223628"/>
                <a:gd name="connsiteY45" fmla="*/ 942757 h 1159759"/>
                <a:gd name="connsiteX46" fmla="*/ 2015379 w 2223628"/>
                <a:gd name="connsiteY46" fmla="*/ 759133 h 1159759"/>
                <a:gd name="connsiteX47" fmla="*/ 2015370 w 2223628"/>
                <a:gd name="connsiteY47" fmla="*/ 759124 h 1159759"/>
                <a:gd name="connsiteX48" fmla="*/ 2005957 w 2223628"/>
                <a:gd name="connsiteY48" fmla="*/ 676417 h 1159759"/>
                <a:gd name="connsiteX49" fmla="*/ 1856377 w 2223628"/>
                <a:gd name="connsiteY49" fmla="*/ 604613 h 1159759"/>
                <a:gd name="connsiteX50" fmla="*/ 358287 w 2223628"/>
                <a:gd name="connsiteY50" fmla="*/ 602377 h 1159759"/>
                <a:gd name="connsiteX51" fmla="*/ 233442 w 2223628"/>
                <a:gd name="connsiteY51" fmla="*/ 637088 h 1159759"/>
                <a:gd name="connsiteX52" fmla="*/ 200053 w 2223628"/>
                <a:gd name="connsiteY52" fmla="*/ 756392 h 1159759"/>
                <a:gd name="connsiteX53" fmla="*/ 199293 w 2223628"/>
                <a:gd name="connsiteY53" fmla="*/ 756897 h 1159759"/>
                <a:gd name="connsiteX54" fmla="*/ 174663 w 2223628"/>
                <a:gd name="connsiteY54" fmla="*/ 931560 h 1159759"/>
                <a:gd name="connsiteX55" fmla="*/ 154549 w 2223628"/>
                <a:gd name="connsiteY55" fmla="*/ 761663 h 1159759"/>
                <a:gd name="connsiteX56" fmla="*/ 155641 w 2223628"/>
                <a:gd name="connsiteY56" fmla="*/ 690552 h 1159759"/>
                <a:gd name="connsiteX57" fmla="*/ 116447 w 2223628"/>
                <a:gd name="connsiteY57" fmla="*/ 649406 h 1159759"/>
                <a:gd name="connsiteX58" fmla="*/ 88455 w 2223628"/>
                <a:gd name="connsiteY58" fmla="*/ 689432 h 1159759"/>
                <a:gd name="connsiteX59" fmla="*/ 87368 w 2223628"/>
                <a:gd name="connsiteY59" fmla="*/ 759114 h 1159759"/>
                <a:gd name="connsiteX60" fmla="*/ 44793 w 2223628"/>
                <a:gd name="connsiteY60" fmla="*/ 1077115 h 1159759"/>
                <a:gd name="connsiteX61" fmla="*/ 22057 w 2223628"/>
                <a:gd name="connsiteY61" fmla="*/ 1159759 h 1159759"/>
                <a:gd name="connsiteX62" fmla="*/ 0 w 2223628"/>
                <a:gd name="connsiteY62" fmla="*/ 557599 h 1159759"/>
                <a:gd name="connsiteX63" fmla="*/ 111960 w 2223628"/>
                <a:gd name="connsiteY63" fmla="*/ 315750 h 1159759"/>
                <a:gd name="connsiteX64" fmla="*/ 147787 w 2223628"/>
                <a:gd name="connsiteY64" fmla="*/ 123161 h 1159759"/>
                <a:gd name="connsiteX65" fmla="*/ 270957 w 2223628"/>
                <a:gd name="connsiteY65" fmla="*/ 0 h 1159759"/>
                <a:gd name="connsiteX0" fmla="*/ 2093758 w 2223628"/>
                <a:gd name="connsiteY0" fmla="*/ 380695 h 1159759"/>
                <a:gd name="connsiteX1" fmla="*/ 2069118 w 2223628"/>
                <a:gd name="connsiteY1" fmla="*/ 416522 h 1159759"/>
                <a:gd name="connsiteX2" fmla="*/ 2134072 w 2223628"/>
                <a:gd name="connsiteY2" fmla="*/ 481467 h 1159759"/>
                <a:gd name="connsiteX3" fmla="*/ 2156471 w 2223628"/>
                <a:gd name="connsiteY3" fmla="*/ 447881 h 1159759"/>
                <a:gd name="connsiteX4" fmla="*/ 2093758 w 2223628"/>
                <a:gd name="connsiteY4" fmla="*/ 380695 h 1159759"/>
                <a:gd name="connsiteX5" fmla="*/ 146489 w 2223628"/>
                <a:gd name="connsiteY5" fmla="*/ 327982 h 1159759"/>
                <a:gd name="connsiteX6" fmla="*/ 104189 w 2223628"/>
                <a:gd name="connsiteY6" fmla="*/ 372776 h 1159759"/>
                <a:gd name="connsiteX7" fmla="*/ 116148 w 2223628"/>
                <a:gd name="connsiteY7" fmla="*/ 444282 h 1159759"/>
                <a:gd name="connsiteX8" fmla="*/ 173789 w 2223628"/>
                <a:gd name="connsiteY8" fmla="*/ 400309 h 1159759"/>
                <a:gd name="connsiteX9" fmla="*/ 161830 w 2223628"/>
                <a:gd name="connsiteY9" fmla="*/ 328803 h 1159759"/>
                <a:gd name="connsiteX10" fmla="*/ 146489 w 2223628"/>
                <a:gd name="connsiteY10" fmla="*/ 327982 h 1159759"/>
                <a:gd name="connsiteX11" fmla="*/ 414276 w 2223628"/>
                <a:gd name="connsiteY11" fmla="*/ 268721 h 1159759"/>
                <a:gd name="connsiteX12" fmla="*/ 324696 w 2223628"/>
                <a:gd name="connsiteY12" fmla="*/ 270957 h 1159759"/>
                <a:gd name="connsiteX13" fmla="*/ 210490 w 2223628"/>
                <a:gd name="connsiteY13" fmla="*/ 362769 h 1159759"/>
                <a:gd name="connsiteX14" fmla="*/ 329178 w 2223628"/>
                <a:gd name="connsiteY14" fmla="*/ 447866 h 1159759"/>
                <a:gd name="connsiteX15" fmla="*/ 418744 w 2223628"/>
                <a:gd name="connsiteY15" fmla="*/ 447866 h 1159759"/>
                <a:gd name="connsiteX16" fmla="*/ 1110696 w 2223628"/>
                <a:gd name="connsiteY16" fmla="*/ 447866 h 1159759"/>
                <a:gd name="connsiteX17" fmla="*/ 1773535 w 2223628"/>
                <a:gd name="connsiteY17" fmla="*/ 447866 h 1159759"/>
                <a:gd name="connsiteX18" fmla="*/ 1863115 w 2223628"/>
                <a:gd name="connsiteY18" fmla="*/ 447866 h 1159759"/>
                <a:gd name="connsiteX19" fmla="*/ 2008670 w 2223628"/>
                <a:gd name="connsiteY19" fmla="*/ 356055 h 1159759"/>
                <a:gd name="connsiteX20" fmla="*/ 1856396 w 2223628"/>
                <a:gd name="connsiteY20" fmla="*/ 268721 h 1159759"/>
                <a:gd name="connsiteX21" fmla="*/ 1800411 w 2223628"/>
                <a:gd name="connsiteY21" fmla="*/ 268721 h 1159759"/>
                <a:gd name="connsiteX22" fmla="*/ 414276 w 2223628"/>
                <a:gd name="connsiteY22" fmla="*/ 268721 h 1159759"/>
                <a:gd name="connsiteX23" fmla="*/ 257514 w 2223628"/>
                <a:gd name="connsiteY23" fmla="*/ 72881 h 1159759"/>
                <a:gd name="connsiteX24" fmla="*/ 255278 w 2223628"/>
                <a:gd name="connsiteY24" fmla="*/ 160883 h 1159759"/>
                <a:gd name="connsiteX25" fmla="*/ 1959390 w 2223628"/>
                <a:gd name="connsiteY25" fmla="*/ 160883 h 1159759"/>
                <a:gd name="connsiteX26" fmla="*/ 1959390 w 2223628"/>
                <a:gd name="connsiteY26" fmla="*/ 72881 h 1159759"/>
                <a:gd name="connsiteX27" fmla="*/ 257514 w 2223628"/>
                <a:gd name="connsiteY27" fmla="*/ 72881 h 1159759"/>
                <a:gd name="connsiteX28" fmla="*/ 270957 w 2223628"/>
                <a:gd name="connsiteY28" fmla="*/ 0 h 1159759"/>
                <a:gd name="connsiteX29" fmla="*/ 573259 w 2223628"/>
                <a:gd name="connsiteY29" fmla="*/ 0 h 1159759"/>
                <a:gd name="connsiteX30" fmla="*/ 1912366 w 2223628"/>
                <a:gd name="connsiteY30" fmla="*/ 0 h 1159759"/>
                <a:gd name="connsiteX31" fmla="*/ 2075842 w 2223628"/>
                <a:gd name="connsiteY31" fmla="*/ 165712 h 1159759"/>
                <a:gd name="connsiteX32" fmla="*/ 2151974 w 2223628"/>
                <a:gd name="connsiteY32" fmla="*/ 360528 h 1159759"/>
                <a:gd name="connsiteX33" fmla="*/ 2216914 w 2223628"/>
                <a:gd name="connsiteY33" fmla="*/ 519526 h 1159759"/>
                <a:gd name="connsiteX34" fmla="*/ 2223628 w 2223628"/>
                <a:gd name="connsiteY34" fmla="*/ 743459 h 1159759"/>
                <a:gd name="connsiteX35" fmla="*/ 2223628 w 2223628"/>
                <a:gd name="connsiteY35" fmla="*/ 761370 h 1159759"/>
                <a:gd name="connsiteX36" fmla="*/ 2219155 w 2223628"/>
                <a:gd name="connsiteY36" fmla="*/ 761370 h 1159759"/>
                <a:gd name="connsiteX37" fmla="*/ 2172131 w 2223628"/>
                <a:gd name="connsiteY37" fmla="*/ 1133099 h 1159759"/>
                <a:gd name="connsiteX38" fmla="*/ 2172131 w 2223628"/>
                <a:gd name="connsiteY38" fmla="*/ 759133 h 1159759"/>
                <a:gd name="connsiteX39" fmla="*/ 2172121 w 2223628"/>
                <a:gd name="connsiteY39" fmla="*/ 759129 h 1159759"/>
                <a:gd name="connsiteX40" fmla="*/ 2168206 w 2223628"/>
                <a:gd name="connsiteY40" fmla="*/ 674594 h 1159759"/>
                <a:gd name="connsiteX41" fmla="*/ 2113900 w 2223628"/>
                <a:gd name="connsiteY41" fmla="*/ 627007 h 1159759"/>
                <a:gd name="connsiteX42" fmla="*/ 2060162 w 2223628"/>
                <a:gd name="connsiteY42" fmla="*/ 761365 h 1159759"/>
                <a:gd name="connsiteX43" fmla="*/ 2060177 w 2223628"/>
                <a:gd name="connsiteY43" fmla="*/ 761365 h 1159759"/>
                <a:gd name="connsiteX44" fmla="*/ 2060172 w 2223628"/>
                <a:gd name="connsiteY44" fmla="*/ 761370 h 1159759"/>
                <a:gd name="connsiteX45" fmla="*/ 2037773 w 2223628"/>
                <a:gd name="connsiteY45" fmla="*/ 942757 h 1159759"/>
                <a:gd name="connsiteX46" fmla="*/ 2015379 w 2223628"/>
                <a:gd name="connsiteY46" fmla="*/ 759133 h 1159759"/>
                <a:gd name="connsiteX47" fmla="*/ 2015370 w 2223628"/>
                <a:gd name="connsiteY47" fmla="*/ 759124 h 1159759"/>
                <a:gd name="connsiteX48" fmla="*/ 2005957 w 2223628"/>
                <a:gd name="connsiteY48" fmla="*/ 676417 h 1159759"/>
                <a:gd name="connsiteX49" fmla="*/ 1856377 w 2223628"/>
                <a:gd name="connsiteY49" fmla="*/ 604613 h 1159759"/>
                <a:gd name="connsiteX50" fmla="*/ 358287 w 2223628"/>
                <a:gd name="connsiteY50" fmla="*/ 602377 h 1159759"/>
                <a:gd name="connsiteX51" fmla="*/ 233442 w 2223628"/>
                <a:gd name="connsiteY51" fmla="*/ 637088 h 1159759"/>
                <a:gd name="connsiteX52" fmla="*/ 200053 w 2223628"/>
                <a:gd name="connsiteY52" fmla="*/ 756392 h 1159759"/>
                <a:gd name="connsiteX53" fmla="*/ 204055 w 2223628"/>
                <a:gd name="connsiteY53" fmla="*/ 756897 h 1159759"/>
                <a:gd name="connsiteX54" fmla="*/ 174663 w 2223628"/>
                <a:gd name="connsiteY54" fmla="*/ 931560 h 1159759"/>
                <a:gd name="connsiteX55" fmla="*/ 154549 w 2223628"/>
                <a:gd name="connsiteY55" fmla="*/ 761663 h 1159759"/>
                <a:gd name="connsiteX56" fmla="*/ 155641 w 2223628"/>
                <a:gd name="connsiteY56" fmla="*/ 690552 h 1159759"/>
                <a:gd name="connsiteX57" fmla="*/ 116447 w 2223628"/>
                <a:gd name="connsiteY57" fmla="*/ 649406 h 1159759"/>
                <a:gd name="connsiteX58" fmla="*/ 88455 w 2223628"/>
                <a:gd name="connsiteY58" fmla="*/ 689432 h 1159759"/>
                <a:gd name="connsiteX59" fmla="*/ 87368 w 2223628"/>
                <a:gd name="connsiteY59" fmla="*/ 759114 h 1159759"/>
                <a:gd name="connsiteX60" fmla="*/ 44793 w 2223628"/>
                <a:gd name="connsiteY60" fmla="*/ 1077115 h 1159759"/>
                <a:gd name="connsiteX61" fmla="*/ 22057 w 2223628"/>
                <a:gd name="connsiteY61" fmla="*/ 1159759 h 1159759"/>
                <a:gd name="connsiteX62" fmla="*/ 0 w 2223628"/>
                <a:gd name="connsiteY62" fmla="*/ 557599 h 1159759"/>
                <a:gd name="connsiteX63" fmla="*/ 111960 w 2223628"/>
                <a:gd name="connsiteY63" fmla="*/ 315750 h 1159759"/>
                <a:gd name="connsiteX64" fmla="*/ 147787 w 2223628"/>
                <a:gd name="connsiteY64" fmla="*/ 123161 h 1159759"/>
                <a:gd name="connsiteX65" fmla="*/ 270957 w 2223628"/>
                <a:gd name="connsiteY65" fmla="*/ 0 h 1159759"/>
                <a:gd name="connsiteX0" fmla="*/ 2093758 w 2223628"/>
                <a:gd name="connsiteY0" fmla="*/ 380695 h 1159759"/>
                <a:gd name="connsiteX1" fmla="*/ 2069118 w 2223628"/>
                <a:gd name="connsiteY1" fmla="*/ 416522 h 1159759"/>
                <a:gd name="connsiteX2" fmla="*/ 2134072 w 2223628"/>
                <a:gd name="connsiteY2" fmla="*/ 481467 h 1159759"/>
                <a:gd name="connsiteX3" fmla="*/ 2156471 w 2223628"/>
                <a:gd name="connsiteY3" fmla="*/ 447881 h 1159759"/>
                <a:gd name="connsiteX4" fmla="*/ 2093758 w 2223628"/>
                <a:gd name="connsiteY4" fmla="*/ 380695 h 1159759"/>
                <a:gd name="connsiteX5" fmla="*/ 146489 w 2223628"/>
                <a:gd name="connsiteY5" fmla="*/ 327982 h 1159759"/>
                <a:gd name="connsiteX6" fmla="*/ 104189 w 2223628"/>
                <a:gd name="connsiteY6" fmla="*/ 372776 h 1159759"/>
                <a:gd name="connsiteX7" fmla="*/ 116148 w 2223628"/>
                <a:gd name="connsiteY7" fmla="*/ 444282 h 1159759"/>
                <a:gd name="connsiteX8" fmla="*/ 173789 w 2223628"/>
                <a:gd name="connsiteY8" fmla="*/ 400309 h 1159759"/>
                <a:gd name="connsiteX9" fmla="*/ 161830 w 2223628"/>
                <a:gd name="connsiteY9" fmla="*/ 328803 h 1159759"/>
                <a:gd name="connsiteX10" fmla="*/ 146489 w 2223628"/>
                <a:gd name="connsiteY10" fmla="*/ 327982 h 1159759"/>
                <a:gd name="connsiteX11" fmla="*/ 414276 w 2223628"/>
                <a:gd name="connsiteY11" fmla="*/ 268721 h 1159759"/>
                <a:gd name="connsiteX12" fmla="*/ 324696 w 2223628"/>
                <a:gd name="connsiteY12" fmla="*/ 270957 h 1159759"/>
                <a:gd name="connsiteX13" fmla="*/ 210490 w 2223628"/>
                <a:gd name="connsiteY13" fmla="*/ 362769 h 1159759"/>
                <a:gd name="connsiteX14" fmla="*/ 329178 w 2223628"/>
                <a:gd name="connsiteY14" fmla="*/ 447866 h 1159759"/>
                <a:gd name="connsiteX15" fmla="*/ 418744 w 2223628"/>
                <a:gd name="connsiteY15" fmla="*/ 447866 h 1159759"/>
                <a:gd name="connsiteX16" fmla="*/ 1110696 w 2223628"/>
                <a:gd name="connsiteY16" fmla="*/ 447866 h 1159759"/>
                <a:gd name="connsiteX17" fmla="*/ 1773535 w 2223628"/>
                <a:gd name="connsiteY17" fmla="*/ 447866 h 1159759"/>
                <a:gd name="connsiteX18" fmla="*/ 1863115 w 2223628"/>
                <a:gd name="connsiteY18" fmla="*/ 447866 h 1159759"/>
                <a:gd name="connsiteX19" fmla="*/ 2008670 w 2223628"/>
                <a:gd name="connsiteY19" fmla="*/ 356055 h 1159759"/>
                <a:gd name="connsiteX20" fmla="*/ 1856396 w 2223628"/>
                <a:gd name="connsiteY20" fmla="*/ 268721 h 1159759"/>
                <a:gd name="connsiteX21" fmla="*/ 1800411 w 2223628"/>
                <a:gd name="connsiteY21" fmla="*/ 268721 h 1159759"/>
                <a:gd name="connsiteX22" fmla="*/ 414276 w 2223628"/>
                <a:gd name="connsiteY22" fmla="*/ 268721 h 1159759"/>
                <a:gd name="connsiteX23" fmla="*/ 257514 w 2223628"/>
                <a:gd name="connsiteY23" fmla="*/ 72881 h 1159759"/>
                <a:gd name="connsiteX24" fmla="*/ 255278 w 2223628"/>
                <a:gd name="connsiteY24" fmla="*/ 160883 h 1159759"/>
                <a:gd name="connsiteX25" fmla="*/ 1959390 w 2223628"/>
                <a:gd name="connsiteY25" fmla="*/ 160883 h 1159759"/>
                <a:gd name="connsiteX26" fmla="*/ 1959390 w 2223628"/>
                <a:gd name="connsiteY26" fmla="*/ 72881 h 1159759"/>
                <a:gd name="connsiteX27" fmla="*/ 257514 w 2223628"/>
                <a:gd name="connsiteY27" fmla="*/ 72881 h 1159759"/>
                <a:gd name="connsiteX28" fmla="*/ 270957 w 2223628"/>
                <a:gd name="connsiteY28" fmla="*/ 0 h 1159759"/>
                <a:gd name="connsiteX29" fmla="*/ 573259 w 2223628"/>
                <a:gd name="connsiteY29" fmla="*/ 0 h 1159759"/>
                <a:gd name="connsiteX30" fmla="*/ 1912366 w 2223628"/>
                <a:gd name="connsiteY30" fmla="*/ 0 h 1159759"/>
                <a:gd name="connsiteX31" fmla="*/ 2075842 w 2223628"/>
                <a:gd name="connsiteY31" fmla="*/ 165712 h 1159759"/>
                <a:gd name="connsiteX32" fmla="*/ 2151974 w 2223628"/>
                <a:gd name="connsiteY32" fmla="*/ 360528 h 1159759"/>
                <a:gd name="connsiteX33" fmla="*/ 2216914 w 2223628"/>
                <a:gd name="connsiteY33" fmla="*/ 519526 h 1159759"/>
                <a:gd name="connsiteX34" fmla="*/ 2223628 w 2223628"/>
                <a:gd name="connsiteY34" fmla="*/ 743459 h 1159759"/>
                <a:gd name="connsiteX35" fmla="*/ 2223628 w 2223628"/>
                <a:gd name="connsiteY35" fmla="*/ 761370 h 1159759"/>
                <a:gd name="connsiteX36" fmla="*/ 2219155 w 2223628"/>
                <a:gd name="connsiteY36" fmla="*/ 761370 h 1159759"/>
                <a:gd name="connsiteX37" fmla="*/ 2172131 w 2223628"/>
                <a:gd name="connsiteY37" fmla="*/ 1133099 h 1159759"/>
                <a:gd name="connsiteX38" fmla="*/ 2172131 w 2223628"/>
                <a:gd name="connsiteY38" fmla="*/ 759133 h 1159759"/>
                <a:gd name="connsiteX39" fmla="*/ 2172121 w 2223628"/>
                <a:gd name="connsiteY39" fmla="*/ 759129 h 1159759"/>
                <a:gd name="connsiteX40" fmla="*/ 2168206 w 2223628"/>
                <a:gd name="connsiteY40" fmla="*/ 674594 h 1159759"/>
                <a:gd name="connsiteX41" fmla="*/ 2113900 w 2223628"/>
                <a:gd name="connsiteY41" fmla="*/ 627007 h 1159759"/>
                <a:gd name="connsiteX42" fmla="*/ 2060162 w 2223628"/>
                <a:gd name="connsiteY42" fmla="*/ 761365 h 1159759"/>
                <a:gd name="connsiteX43" fmla="*/ 2060177 w 2223628"/>
                <a:gd name="connsiteY43" fmla="*/ 761365 h 1159759"/>
                <a:gd name="connsiteX44" fmla="*/ 2060172 w 2223628"/>
                <a:gd name="connsiteY44" fmla="*/ 761370 h 1159759"/>
                <a:gd name="connsiteX45" fmla="*/ 2037773 w 2223628"/>
                <a:gd name="connsiteY45" fmla="*/ 942757 h 1159759"/>
                <a:gd name="connsiteX46" fmla="*/ 2015379 w 2223628"/>
                <a:gd name="connsiteY46" fmla="*/ 759133 h 1159759"/>
                <a:gd name="connsiteX47" fmla="*/ 2015370 w 2223628"/>
                <a:gd name="connsiteY47" fmla="*/ 759124 h 1159759"/>
                <a:gd name="connsiteX48" fmla="*/ 2005957 w 2223628"/>
                <a:gd name="connsiteY48" fmla="*/ 676417 h 1159759"/>
                <a:gd name="connsiteX49" fmla="*/ 1856377 w 2223628"/>
                <a:gd name="connsiteY49" fmla="*/ 604613 h 1159759"/>
                <a:gd name="connsiteX50" fmla="*/ 358287 w 2223628"/>
                <a:gd name="connsiteY50" fmla="*/ 602377 h 1159759"/>
                <a:gd name="connsiteX51" fmla="*/ 233442 w 2223628"/>
                <a:gd name="connsiteY51" fmla="*/ 637088 h 1159759"/>
                <a:gd name="connsiteX52" fmla="*/ 200053 w 2223628"/>
                <a:gd name="connsiteY52" fmla="*/ 756392 h 1159759"/>
                <a:gd name="connsiteX53" fmla="*/ 174663 w 2223628"/>
                <a:gd name="connsiteY53" fmla="*/ 931560 h 1159759"/>
                <a:gd name="connsiteX54" fmla="*/ 154549 w 2223628"/>
                <a:gd name="connsiteY54" fmla="*/ 761663 h 1159759"/>
                <a:gd name="connsiteX55" fmla="*/ 155641 w 2223628"/>
                <a:gd name="connsiteY55" fmla="*/ 690552 h 1159759"/>
                <a:gd name="connsiteX56" fmla="*/ 116447 w 2223628"/>
                <a:gd name="connsiteY56" fmla="*/ 649406 h 1159759"/>
                <a:gd name="connsiteX57" fmla="*/ 88455 w 2223628"/>
                <a:gd name="connsiteY57" fmla="*/ 689432 h 1159759"/>
                <a:gd name="connsiteX58" fmla="*/ 87368 w 2223628"/>
                <a:gd name="connsiteY58" fmla="*/ 759114 h 1159759"/>
                <a:gd name="connsiteX59" fmla="*/ 44793 w 2223628"/>
                <a:gd name="connsiteY59" fmla="*/ 1077115 h 1159759"/>
                <a:gd name="connsiteX60" fmla="*/ 22057 w 2223628"/>
                <a:gd name="connsiteY60" fmla="*/ 1159759 h 1159759"/>
                <a:gd name="connsiteX61" fmla="*/ 0 w 2223628"/>
                <a:gd name="connsiteY61" fmla="*/ 557599 h 1159759"/>
                <a:gd name="connsiteX62" fmla="*/ 111960 w 2223628"/>
                <a:gd name="connsiteY62" fmla="*/ 315750 h 1159759"/>
                <a:gd name="connsiteX63" fmla="*/ 147787 w 2223628"/>
                <a:gd name="connsiteY63" fmla="*/ 123161 h 1159759"/>
                <a:gd name="connsiteX64" fmla="*/ 270957 w 2223628"/>
                <a:gd name="connsiteY64" fmla="*/ 0 h 1159759"/>
                <a:gd name="connsiteX0" fmla="*/ 2093758 w 2223628"/>
                <a:gd name="connsiteY0" fmla="*/ 380695 h 1159759"/>
                <a:gd name="connsiteX1" fmla="*/ 2069118 w 2223628"/>
                <a:gd name="connsiteY1" fmla="*/ 416522 h 1159759"/>
                <a:gd name="connsiteX2" fmla="*/ 2134072 w 2223628"/>
                <a:gd name="connsiteY2" fmla="*/ 481467 h 1159759"/>
                <a:gd name="connsiteX3" fmla="*/ 2156471 w 2223628"/>
                <a:gd name="connsiteY3" fmla="*/ 447881 h 1159759"/>
                <a:gd name="connsiteX4" fmla="*/ 2093758 w 2223628"/>
                <a:gd name="connsiteY4" fmla="*/ 380695 h 1159759"/>
                <a:gd name="connsiteX5" fmla="*/ 146489 w 2223628"/>
                <a:gd name="connsiteY5" fmla="*/ 327982 h 1159759"/>
                <a:gd name="connsiteX6" fmla="*/ 104189 w 2223628"/>
                <a:gd name="connsiteY6" fmla="*/ 372776 h 1159759"/>
                <a:gd name="connsiteX7" fmla="*/ 116148 w 2223628"/>
                <a:gd name="connsiteY7" fmla="*/ 444282 h 1159759"/>
                <a:gd name="connsiteX8" fmla="*/ 173789 w 2223628"/>
                <a:gd name="connsiteY8" fmla="*/ 400309 h 1159759"/>
                <a:gd name="connsiteX9" fmla="*/ 161830 w 2223628"/>
                <a:gd name="connsiteY9" fmla="*/ 328803 h 1159759"/>
                <a:gd name="connsiteX10" fmla="*/ 146489 w 2223628"/>
                <a:gd name="connsiteY10" fmla="*/ 327982 h 1159759"/>
                <a:gd name="connsiteX11" fmla="*/ 414276 w 2223628"/>
                <a:gd name="connsiteY11" fmla="*/ 268721 h 1159759"/>
                <a:gd name="connsiteX12" fmla="*/ 324696 w 2223628"/>
                <a:gd name="connsiteY12" fmla="*/ 270957 h 1159759"/>
                <a:gd name="connsiteX13" fmla="*/ 210490 w 2223628"/>
                <a:gd name="connsiteY13" fmla="*/ 362769 h 1159759"/>
                <a:gd name="connsiteX14" fmla="*/ 329178 w 2223628"/>
                <a:gd name="connsiteY14" fmla="*/ 447866 h 1159759"/>
                <a:gd name="connsiteX15" fmla="*/ 418744 w 2223628"/>
                <a:gd name="connsiteY15" fmla="*/ 447866 h 1159759"/>
                <a:gd name="connsiteX16" fmla="*/ 1110696 w 2223628"/>
                <a:gd name="connsiteY16" fmla="*/ 447866 h 1159759"/>
                <a:gd name="connsiteX17" fmla="*/ 1773535 w 2223628"/>
                <a:gd name="connsiteY17" fmla="*/ 447866 h 1159759"/>
                <a:gd name="connsiteX18" fmla="*/ 1863115 w 2223628"/>
                <a:gd name="connsiteY18" fmla="*/ 447866 h 1159759"/>
                <a:gd name="connsiteX19" fmla="*/ 2008670 w 2223628"/>
                <a:gd name="connsiteY19" fmla="*/ 356055 h 1159759"/>
                <a:gd name="connsiteX20" fmla="*/ 1856396 w 2223628"/>
                <a:gd name="connsiteY20" fmla="*/ 268721 h 1159759"/>
                <a:gd name="connsiteX21" fmla="*/ 1800411 w 2223628"/>
                <a:gd name="connsiteY21" fmla="*/ 268721 h 1159759"/>
                <a:gd name="connsiteX22" fmla="*/ 414276 w 2223628"/>
                <a:gd name="connsiteY22" fmla="*/ 268721 h 1159759"/>
                <a:gd name="connsiteX23" fmla="*/ 257514 w 2223628"/>
                <a:gd name="connsiteY23" fmla="*/ 72881 h 1159759"/>
                <a:gd name="connsiteX24" fmla="*/ 255278 w 2223628"/>
                <a:gd name="connsiteY24" fmla="*/ 160883 h 1159759"/>
                <a:gd name="connsiteX25" fmla="*/ 1959390 w 2223628"/>
                <a:gd name="connsiteY25" fmla="*/ 160883 h 1159759"/>
                <a:gd name="connsiteX26" fmla="*/ 1959390 w 2223628"/>
                <a:gd name="connsiteY26" fmla="*/ 72881 h 1159759"/>
                <a:gd name="connsiteX27" fmla="*/ 257514 w 2223628"/>
                <a:gd name="connsiteY27" fmla="*/ 72881 h 1159759"/>
                <a:gd name="connsiteX28" fmla="*/ 270957 w 2223628"/>
                <a:gd name="connsiteY28" fmla="*/ 0 h 1159759"/>
                <a:gd name="connsiteX29" fmla="*/ 573259 w 2223628"/>
                <a:gd name="connsiteY29" fmla="*/ 0 h 1159759"/>
                <a:gd name="connsiteX30" fmla="*/ 1912366 w 2223628"/>
                <a:gd name="connsiteY30" fmla="*/ 0 h 1159759"/>
                <a:gd name="connsiteX31" fmla="*/ 2075842 w 2223628"/>
                <a:gd name="connsiteY31" fmla="*/ 165712 h 1159759"/>
                <a:gd name="connsiteX32" fmla="*/ 2151974 w 2223628"/>
                <a:gd name="connsiteY32" fmla="*/ 360528 h 1159759"/>
                <a:gd name="connsiteX33" fmla="*/ 2216914 w 2223628"/>
                <a:gd name="connsiteY33" fmla="*/ 519526 h 1159759"/>
                <a:gd name="connsiteX34" fmla="*/ 2223628 w 2223628"/>
                <a:gd name="connsiteY34" fmla="*/ 743459 h 1159759"/>
                <a:gd name="connsiteX35" fmla="*/ 2223628 w 2223628"/>
                <a:gd name="connsiteY35" fmla="*/ 761370 h 1159759"/>
                <a:gd name="connsiteX36" fmla="*/ 2219155 w 2223628"/>
                <a:gd name="connsiteY36" fmla="*/ 761370 h 1159759"/>
                <a:gd name="connsiteX37" fmla="*/ 2172131 w 2223628"/>
                <a:gd name="connsiteY37" fmla="*/ 1133099 h 1159759"/>
                <a:gd name="connsiteX38" fmla="*/ 2172131 w 2223628"/>
                <a:gd name="connsiteY38" fmla="*/ 759133 h 1159759"/>
                <a:gd name="connsiteX39" fmla="*/ 2172121 w 2223628"/>
                <a:gd name="connsiteY39" fmla="*/ 759129 h 1159759"/>
                <a:gd name="connsiteX40" fmla="*/ 2168206 w 2223628"/>
                <a:gd name="connsiteY40" fmla="*/ 674594 h 1159759"/>
                <a:gd name="connsiteX41" fmla="*/ 2113900 w 2223628"/>
                <a:gd name="connsiteY41" fmla="*/ 627007 h 1159759"/>
                <a:gd name="connsiteX42" fmla="*/ 2060162 w 2223628"/>
                <a:gd name="connsiteY42" fmla="*/ 761365 h 1159759"/>
                <a:gd name="connsiteX43" fmla="*/ 2060177 w 2223628"/>
                <a:gd name="connsiteY43" fmla="*/ 761365 h 1159759"/>
                <a:gd name="connsiteX44" fmla="*/ 2060172 w 2223628"/>
                <a:gd name="connsiteY44" fmla="*/ 761370 h 1159759"/>
                <a:gd name="connsiteX45" fmla="*/ 2037773 w 2223628"/>
                <a:gd name="connsiteY45" fmla="*/ 942757 h 1159759"/>
                <a:gd name="connsiteX46" fmla="*/ 2015379 w 2223628"/>
                <a:gd name="connsiteY46" fmla="*/ 759133 h 1159759"/>
                <a:gd name="connsiteX47" fmla="*/ 2015370 w 2223628"/>
                <a:gd name="connsiteY47" fmla="*/ 759124 h 1159759"/>
                <a:gd name="connsiteX48" fmla="*/ 2005957 w 2223628"/>
                <a:gd name="connsiteY48" fmla="*/ 676417 h 1159759"/>
                <a:gd name="connsiteX49" fmla="*/ 1856377 w 2223628"/>
                <a:gd name="connsiteY49" fmla="*/ 604613 h 1159759"/>
                <a:gd name="connsiteX50" fmla="*/ 358287 w 2223628"/>
                <a:gd name="connsiteY50" fmla="*/ 602377 h 1159759"/>
                <a:gd name="connsiteX51" fmla="*/ 233442 w 2223628"/>
                <a:gd name="connsiteY51" fmla="*/ 637088 h 1159759"/>
                <a:gd name="connsiteX52" fmla="*/ 200053 w 2223628"/>
                <a:gd name="connsiteY52" fmla="*/ 756392 h 1159759"/>
                <a:gd name="connsiteX53" fmla="*/ 174663 w 2223628"/>
                <a:gd name="connsiteY53" fmla="*/ 931560 h 1159759"/>
                <a:gd name="connsiteX54" fmla="*/ 155641 w 2223628"/>
                <a:gd name="connsiteY54" fmla="*/ 690552 h 1159759"/>
                <a:gd name="connsiteX55" fmla="*/ 116447 w 2223628"/>
                <a:gd name="connsiteY55" fmla="*/ 649406 h 1159759"/>
                <a:gd name="connsiteX56" fmla="*/ 88455 w 2223628"/>
                <a:gd name="connsiteY56" fmla="*/ 689432 h 1159759"/>
                <a:gd name="connsiteX57" fmla="*/ 87368 w 2223628"/>
                <a:gd name="connsiteY57" fmla="*/ 759114 h 1159759"/>
                <a:gd name="connsiteX58" fmla="*/ 44793 w 2223628"/>
                <a:gd name="connsiteY58" fmla="*/ 1077115 h 1159759"/>
                <a:gd name="connsiteX59" fmla="*/ 22057 w 2223628"/>
                <a:gd name="connsiteY59" fmla="*/ 1159759 h 1159759"/>
                <a:gd name="connsiteX60" fmla="*/ 0 w 2223628"/>
                <a:gd name="connsiteY60" fmla="*/ 557599 h 1159759"/>
                <a:gd name="connsiteX61" fmla="*/ 111960 w 2223628"/>
                <a:gd name="connsiteY61" fmla="*/ 315750 h 1159759"/>
                <a:gd name="connsiteX62" fmla="*/ 147787 w 2223628"/>
                <a:gd name="connsiteY62" fmla="*/ 123161 h 1159759"/>
                <a:gd name="connsiteX63" fmla="*/ 270957 w 2223628"/>
                <a:gd name="connsiteY63" fmla="*/ 0 h 1159759"/>
                <a:gd name="connsiteX0" fmla="*/ 2093758 w 2223628"/>
                <a:gd name="connsiteY0" fmla="*/ 380695 h 1159759"/>
                <a:gd name="connsiteX1" fmla="*/ 2069118 w 2223628"/>
                <a:gd name="connsiteY1" fmla="*/ 416522 h 1159759"/>
                <a:gd name="connsiteX2" fmla="*/ 2134072 w 2223628"/>
                <a:gd name="connsiteY2" fmla="*/ 481467 h 1159759"/>
                <a:gd name="connsiteX3" fmla="*/ 2156471 w 2223628"/>
                <a:gd name="connsiteY3" fmla="*/ 447881 h 1159759"/>
                <a:gd name="connsiteX4" fmla="*/ 2093758 w 2223628"/>
                <a:gd name="connsiteY4" fmla="*/ 380695 h 1159759"/>
                <a:gd name="connsiteX5" fmla="*/ 146489 w 2223628"/>
                <a:gd name="connsiteY5" fmla="*/ 327982 h 1159759"/>
                <a:gd name="connsiteX6" fmla="*/ 104189 w 2223628"/>
                <a:gd name="connsiteY6" fmla="*/ 372776 h 1159759"/>
                <a:gd name="connsiteX7" fmla="*/ 116148 w 2223628"/>
                <a:gd name="connsiteY7" fmla="*/ 444282 h 1159759"/>
                <a:gd name="connsiteX8" fmla="*/ 173789 w 2223628"/>
                <a:gd name="connsiteY8" fmla="*/ 400309 h 1159759"/>
                <a:gd name="connsiteX9" fmla="*/ 161830 w 2223628"/>
                <a:gd name="connsiteY9" fmla="*/ 328803 h 1159759"/>
                <a:gd name="connsiteX10" fmla="*/ 146489 w 2223628"/>
                <a:gd name="connsiteY10" fmla="*/ 327982 h 1159759"/>
                <a:gd name="connsiteX11" fmla="*/ 414276 w 2223628"/>
                <a:gd name="connsiteY11" fmla="*/ 268721 h 1159759"/>
                <a:gd name="connsiteX12" fmla="*/ 324696 w 2223628"/>
                <a:gd name="connsiteY12" fmla="*/ 270957 h 1159759"/>
                <a:gd name="connsiteX13" fmla="*/ 210490 w 2223628"/>
                <a:gd name="connsiteY13" fmla="*/ 362769 h 1159759"/>
                <a:gd name="connsiteX14" fmla="*/ 329178 w 2223628"/>
                <a:gd name="connsiteY14" fmla="*/ 447866 h 1159759"/>
                <a:gd name="connsiteX15" fmla="*/ 418744 w 2223628"/>
                <a:gd name="connsiteY15" fmla="*/ 447866 h 1159759"/>
                <a:gd name="connsiteX16" fmla="*/ 1110696 w 2223628"/>
                <a:gd name="connsiteY16" fmla="*/ 447866 h 1159759"/>
                <a:gd name="connsiteX17" fmla="*/ 1773535 w 2223628"/>
                <a:gd name="connsiteY17" fmla="*/ 447866 h 1159759"/>
                <a:gd name="connsiteX18" fmla="*/ 1863115 w 2223628"/>
                <a:gd name="connsiteY18" fmla="*/ 447866 h 1159759"/>
                <a:gd name="connsiteX19" fmla="*/ 2008670 w 2223628"/>
                <a:gd name="connsiteY19" fmla="*/ 356055 h 1159759"/>
                <a:gd name="connsiteX20" fmla="*/ 1856396 w 2223628"/>
                <a:gd name="connsiteY20" fmla="*/ 268721 h 1159759"/>
                <a:gd name="connsiteX21" fmla="*/ 1800411 w 2223628"/>
                <a:gd name="connsiteY21" fmla="*/ 268721 h 1159759"/>
                <a:gd name="connsiteX22" fmla="*/ 414276 w 2223628"/>
                <a:gd name="connsiteY22" fmla="*/ 268721 h 1159759"/>
                <a:gd name="connsiteX23" fmla="*/ 257514 w 2223628"/>
                <a:gd name="connsiteY23" fmla="*/ 72881 h 1159759"/>
                <a:gd name="connsiteX24" fmla="*/ 255278 w 2223628"/>
                <a:gd name="connsiteY24" fmla="*/ 160883 h 1159759"/>
                <a:gd name="connsiteX25" fmla="*/ 1959390 w 2223628"/>
                <a:gd name="connsiteY25" fmla="*/ 160883 h 1159759"/>
                <a:gd name="connsiteX26" fmla="*/ 1959390 w 2223628"/>
                <a:gd name="connsiteY26" fmla="*/ 72881 h 1159759"/>
                <a:gd name="connsiteX27" fmla="*/ 257514 w 2223628"/>
                <a:gd name="connsiteY27" fmla="*/ 72881 h 1159759"/>
                <a:gd name="connsiteX28" fmla="*/ 270957 w 2223628"/>
                <a:gd name="connsiteY28" fmla="*/ 0 h 1159759"/>
                <a:gd name="connsiteX29" fmla="*/ 573259 w 2223628"/>
                <a:gd name="connsiteY29" fmla="*/ 0 h 1159759"/>
                <a:gd name="connsiteX30" fmla="*/ 1912366 w 2223628"/>
                <a:gd name="connsiteY30" fmla="*/ 0 h 1159759"/>
                <a:gd name="connsiteX31" fmla="*/ 2075842 w 2223628"/>
                <a:gd name="connsiteY31" fmla="*/ 165712 h 1159759"/>
                <a:gd name="connsiteX32" fmla="*/ 2151974 w 2223628"/>
                <a:gd name="connsiteY32" fmla="*/ 360528 h 1159759"/>
                <a:gd name="connsiteX33" fmla="*/ 2216914 w 2223628"/>
                <a:gd name="connsiteY33" fmla="*/ 519526 h 1159759"/>
                <a:gd name="connsiteX34" fmla="*/ 2223628 w 2223628"/>
                <a:gd name="connsiteY34" fmla="*/ 743459 h 1159759"/>
                <a:gd name="connsiteX35" fmla="*/ 2223628 w 2223628"/>
                <a:gd name="connsiteY35" fmla="*/ 761370 h 1159759"/>
                <a:gd name="connsiteX36" fmla="*/ 2219155 w 2223628"/>
                <a:gd name="connsiteY36" fmla="*/ 761370 h 1159759"/>
                <a:gd name="connsiteX37" fmla="*/ 2172131 w 2223628"/>
                <a:gd name="connsiteY37" fmla="*/ 1133099 h 1159759"/>
                <a:gd name="connsiteX38" fmla="*/ 2172131 w 2223628"/>
                <a:gd name="connsiteY38" fmla="*/ 759133 h 1159759"/>
                <a:gd name="connsiteX39" fmla="*/ 2172121 w 2223628"/>
                <a:gd name="connsiteY39" fmla="*/ 759129 h 1159759"/>
                <a:gd name="connsiteX40" fmla="*/ 2168206 w 2223628"/>
                <a:gd name="connsiteY40" fmla="*/ 674594 h 1159759"/>
                <a:gd name="connsiteX41" fmla="*/ 2113900 w 2223628"/>
                <a:gd name="connsiteY41" fmla="*/ 627007 h 1159759"/>
                <a:gd name="connsiteX42" fmla="*/ 2060162 w 2223628"/>
                <a:gd name="connsiteY42" fmla="*/ 761365 h 1159759"/>
                <a:gd name="connsiteX43" fmla="*/ 2060177 w 2223628"/>
                <a:gd name="connsiteY43" fmla="*/ 761365 h 1159759"/>
                <a:gd name="connsiteX44" fmla="*/ 2060172 w 2223628"/>
                <a:gd name="connsiteY44" fmla="*/ 761370 h 1159759"/>
                <a:gd name="connsiteX45" fmla="*/ 2037773 w 2223628"/>
                <a:gd name="connsiteY45" fmla="*/ 942757 h 1159759"/>
                <a:gd name="connsiteX46" fmla="*/ 2015379 w 2223628"/>
                <a:gd name="connsiteY46" fmla="*/ 759133 h 1159759"/>
                <a:gd name="connsiteX47" fmla="*/ 2015370 w 2223628"/>
                <a:gd name="connsiteY47" fmla="*/ 759124 h 1159759"/>
                <a:gd name="connsiteX48" fmla="*/ 2005957 w 2223628"/>
                <a:gd name="connsiteY48" fmla="*/ 676417 h 1159759"/>
                <a:gd name="connsiteX49" fmla="*/ 1856377 w 2223628"/>
                <a:gd name="connsiteY49" fmla="*/ 604613 h 1159759"/>
                <a:gd name="connsiteX50" fmla="*/ 358287 w 2223628"/>
                <a:gd name="connsiteY50" fmla="*/ 602377 h 1159759"/>
                <a:gd name="connsiteX51" fmla="*/ 233442 w 2223628"/>
                <a:gd name="connsiteY51" fmla="*/ 637088 h 1159759"/>
                <a:gd name="connsiteX52" fmla="*/ 200053 w 2223628"/>
                <a:gd name="connsiteY52" fmla="*/ 756392 h 1159759"/>
                <a:gd name="connsiteX53" fmla="*/ 174663 w 2223628"/>
                <a:gd name="connsiteY53" fmla="*/ 931560 h 1159759"/>
                <a:gd name="connsiteX54" fmla="*/ 155641 w 2223628"/>
                <a:gd name="connsiteY54" fmla="*/ 690552 h 1159759"/>
                <a:gd name="connsiteX55" fmla="*/ 116447 w 2223628"/>
                <a:gd name="connsiteY55" fmla="*/ 649406 h 1159759"/>
                <a:gd name="connsiteX56" fmla="*/ 88455 w 2223628"/>
                <a:gd name="connsiteY56" fmla="*/ 689432 h 1159759"/>
                <a:gd name="connsiteX57" fmla="*/ 87368 w 2223628"/>
                <a:gd name="connsiteY57" fmla="*/ 759114 h 1159759"/>
                <a:gd name="connsiteX58" fmla="*/ 44793 w 2223628"/>
                <a:gd name="connsiteY58" fmla="*/ 1077115 h 1159759"/>
                <a:gd name="connsiteX59" fmla="*/ 22057 w 2223628"/>
                <a:gd name="connsiteY59" fmla="*/ 1159759 h 1159759"/>
                <a:gd name="connsiteX60" fmla="*/ 0 w 2223628"/>
                <a:gd name="connsiteY60" fmla="*/ 557599 h 1159759"/>
                <a:gd name="connsiteX61" fmla="*/ 111960 w 2223628"/>
                <a:gd name="connsiteY61" fmla="*/ 315750 h 1159759"/>
                <a:gd name="connsiteX62" fmla="*/ 147787 w 2223628"/>
                <a:gd name="connsiteY62" fmla="*/ 123161 h 1159759"/>
                <a:gd name="connsiteX63" fmla="*/ 270957 w 2223628"/>
                <a:gd name="connsiteY63" fmla="*/ 0 h 1159759"/>
                <a:gd name="connsiteX0" fmla="*/ 2093758 w 2223628"/>
                <a:gd name="connsiteY0" fmla="*/ 380695 h 1159759"/>
                <a:gd name="connsiteX1" fmla="*/ 2069118 w 2223628"/>
                <a:gd name="connsiteY1" fmla="*/ 416522 h 1159759"/>
                <a:gd name="connsiteX2" fmla="*/ 2134072 w 2223628"/>
                <a:gd name="connsiteY2" fmla="*/ 481467 h 1159759"/>
                <a:gd name="connsiteX3" fmla="*/ 2156471 w 2223628"/>
                <a:gd name="connsiteY3" fmla="*/ 447881 h 1159759"/>
                <a:gd name="connsiteX4" fmla="*/ 2093758 w 2223628"/>
                <a:gd name="connsiteY4" fmla="*/ 380695 h 1159759"/>
                <a:gd name="connsiteX5" fmla="*/ 146489 w 2223628"/>
                <a:gd name="connsiteY5" fmla="*/ 327982 h 1159759"/>
                <a:gd name="connsiteX6" fmla="*/ 104189 w 2223628"/>
                <a:gd name="connsiteY6" fmla="*/ 372776 h 1159759"/>
                <a:gd name="connsiteX7" fmla="*/ 116148 w 2223628"/>
                <a:gd name="connsiteY7" fmla="*/ 444282 h 1159759"/>
                <a:gd name="connsiteX8" fmla="*/ 173789 w 2223628"/>
                <a:gd name="connsiteY8" fmla="*/ 400309 h 1159759"/>
                <a:gd name="connsiteX9" fmla="*/ 161830 w 2223628"/>
                <a:gd name="connsiteY9" fmla="*/ 328803 h 1159759"/>
                <a:gd name="connsiteX10" fmla="*/ 146489 w 2223628"/>
                <a:gd name="connsiteY10" fmla="*/ 327982 h 1159759"/>
                <a:gd name="connsiteX11" fmla="*/ 414276 w 2223628"/>
                <a:gd name="connsiteY11" fmla="*/ 268721 h 1159759"/>
                <a:gd name="connsiteX12" fmla="*/ 324696 w 2223628"/>
                <a:gd name="connsiteY12" fmla="*/ 270957 h 1159759"/>
                <a:gd name="connsiteX13" fmla="*/ 210490 w 2223628"/>
                <a:gd name="connsiteY13" fmla="*/ 362769 h 1159759"/>
                <a:gd name="connsiteX14" fmla="*/ 329178 w 2223628"/>
                <a:gd name="connsiteY14" fmla="*/ 447866 h 1159759"/>
                <a:gd name="connsiteX15" fmla="*/ 418744 w 2223628"/>
                <a:gd name="connsiteY15" fmla="*/ 447866 h 1159759"/>
                <a:gd name="connsiteX16" fmla="*/ 1110696 w 2223628"/>
                <a:gd name="connsiteY16" fmla="*/ 447866 h 1159759"/>
                <a:gd name="connsiteX17" fmla="*/ 1773535 w 2223628"/>
                <a:gd name="connsiteY17" fmla="*/ 447866 h 1159759"/>
                <a:gd name="connsiteX18" fmla="*/ 1863115 w 2223628"/>
                <a:gd name="connsiteY18" fmla="*/ 447866 h 1159759"/>
                <a:gd name="connsiteX19" fmla="*/ 2008670 w 2223628"/>
                <a:gd name="connsiteY19" fmla="*/ 356055 h 1159759"/>
                <a:gd name="connsiteX20" fmla="*/ 1856396 w 2223628"/>
                <a:gd name="connsiteY20" fmla="*/ 268721 h 1159759"/>
                <a:gd name="connsiteX21" fmla="*/ 1800411 w 2223628"/>
                <a:gd name="connsiteY21" fmla="*/ 268721 h 1159759"/>
                <a:gd name="connsiteX22" fmla="*/ 414276 w 2223628"/>
                <a:gd name="connsiteY22" fmla="*/ 268721 h 1159759"/>
                <a:gd name="connsiteX23" fmla="*/ 257514 w 2223628"/>
                <a:gd name="connsiteY23" fmla="*/ 72881 h 1159759"/>
                <a:gd name="connsiteX24" fmla="*/ 255278 w 2223628"/>
                <a:gd name="connsiteY24" fmla="*/ 160883 h 1159759"/>
                <a:gd name="connsiteX25" fmla="*/ 1959390 w 2223628"/>
                <a:gd name="connsiteY25" fmla="*/ 160883 h 1159759"/>
                <a:gd name="connsiteX26" fmla="*/ 1959390 w 2223628"/>
                <a:gd name="connsiteY26" fmla="*/ 72881 h 1159759"/>
                <a:gd name="connsiteX27" fmla="*/ 257514 w 2223628"/>
                <a:gd name="connsiteY27" fmla="*/ 72881 h 1159759"/>
                <a:gd name="connsiteX28" fmla="*/ 270957 w 2223628"/>
                <a:gd name="connsiteY28" fmla="*/ 0 h 1159759"/>
                <a:gd name="connsiteX29" fmla="*/ 573259 w 2223628"/>
                <a:gd name="connsiteY29" fmla="*/ 0 h 1159759"/>
                <a:gd name="connsiteX30" fmla="*/ 1912366 w 2223628"/>
                <a:gd name="connsiteY30" fmla="*/ 0 h 1159759"/>
                <a:gd name="connsiteX31" fmla="*/ 2075842 w 2223628"/>
                <a:gd name="connsiteY31" fmla="*/ 165712 h 1159759"/>
                <a:gd name="connsiteX32" fmla="*/ 2151974 w 2223628"/>
                <a:gd name="connsiteY32" fmla="*/ 360528 h 1159759"/>
                <a:gd name="connsiteX33" fmla="*/ 2216914 w 2223628"/>
                <a:gd name="connsiteY33" fmla="*/ 519526 h 1159759"/>
                <a:gd name="connsiteX34" fmla="*/ 2223628 w 2223628"/>
                <a:gd name="connsiteY34" fmla="*/ 743459 h 1159759"/>
                <a:gd name="connsiteX35" fmla="*/ 2223628 w 2223628"/>
                <a:gd name="connsiteY35" fmla="*/ 761370 h 1159759"/>
                <a:gd name="connsiteX36" fmla="*/ 2172131 w 2223628"/>
                <a:gd name="connsiteY36" fmla="*/ 1133099 h 1159759"/>
                <a:gd name="connsiteX37" fmla="*/ 2172131 w 2223628"/>
                <a:gd name="connsiteY37" fmla="*/ 759133 h 1159759"/>
                <a:gd name="connsiteX38" fmla="*/ 2172121 w 2223628"/>
                <a:gd name="connsiteY38" fmla="*/ 759129 h 1159759"/>
                <a:gd name="connsiteX39" fmla="*/ 2168206 w 2223628"/>
                <a:gd name="connsiteY39" fmla="*/ 674594 h 1159759"/>
                <a:gd name="connsiteX40" fmla="*/ 2113900 w 2223628"/>
                <a:gd name="connsiteY40" fmla="*/ 627007 h 1159759"/>
                <a:gd name="connsiteX41" fmla="*/ 2060162 w 2223628"/>
                <a:gd name="connsiteY41" fmla="*/ 761365 h 1159759"/>
                <a:gd name="connsiteX42" fmla="*/ 2060177 w 2223628"/>
                <a:gd name="connsiteY42" fmla="*/ 761365 h 1159759"/>
                <a:gd name="connsiteX43" fmla="*/ 2060172 w 2223628"/>
                <a:gd name="connsiteY43" fmla="*/ 761370 h 1159759"/>
                <a:gd name="connsiteX44" fmla="*/ 2037773 w 2223628"/>
                <a:gd name="connsiteY44" fmla="*/ 942757 h 1159759"/>
                <a:gd name="connsiteX45" fmla="*/ 2015379 w 2223628"/>
                <a:gd name="connsiteY45" fmla="*/ 759133 h 1159759"/>
                <a:gd name="connsiteX46" fmla="*/ 2015370 w 2223628"/>
                <a:gd name="connsiteY46" fmla="*/ 759124 h 1159759"/>
                <a:gd name="connsiteX47" fmla="*/ 2005957 w 2223628"/>
                <a:gd name="connsiteY47" fmla="*/ 676417 h 1159759"/>
                <a:gd name="connsiteX48" fmla="*/ 1856377 w 2223628"/>
                <a:gd name="connsiteY48" fmla="*/ 604613 h 1159759"/>
                <a:gd name="connsiteX49" fmla="*/ 358287 w 2223628"/>
                <a:gd name="connsiteY49" fmla="*/ 602377 h 1159759"/>
                <a:gd name="connsiteX50" fmla="*/ 233442 w 2223628"/>
                <a:gd name="connsiteY50" fmla="*/ 637088 h 1159759"/>
                <a:gd name="connsiteX51" fmla="*/ 200053 w 2223628"/>
                <a:gd name="connsiteY51" fmla="*/ 756392 h 1159759"/>
                <a:gd name="connsiteX52" fmla="*/ 174663 w 2223628"/>
                <a:gd name="connsiteY52" fmla="*/ 931560 h 1159759"/>
                <a:gd name="connsiteX53" fmla="*/ 155641 w 2223628"/>
                <a:gd name="connsiteY53" fmla="*/ 690552 h 1159759"/>
                <a:gd name="connsiteX54" fmla="*/ 116447 w 2223628"/>
                <a:gd name="connsiteY54" fmla="*/ 649406 h 1159759"/>
                <a:gd name="connsiteX55" fmla="*/ 88455 w 2223628"/>
                <a:gd name="connsiteY55" fmla="*/ 689432 h 1159759"/>
                <a:gd name="connsiteX56" fmla="*/ 87368 w 2223628"/>
                <a:gd name="connsiteY56" fmla="*/ 759114 h 1159759"/>
                <a:gd name="connsiteX57" fmla="*/ 44793 w 2223628"/>
                <a:gd name="connsiteY57" fmla="*/ 1077115 h 1159759"/>
                <a:gd name="connsiteX58" fmla="*/ 22057 w 2223628"/>
                <a:gd name="connsiteY58" fmla="*/ 1159759 h 1159759"/>
                <a:gd name="connsiteX59" fmla="*/ 0 w 2223628"/>
                <a:gd name="connsiteY59" fmla="*/ 557599 h 1159759"/>
                <a:gd name="connsiteX60" fmla="*/ 111960 w 2223628"/>
                <a:gd name="connsiteY60" fmla="*/ 315750 h 1159759"/>
                <a:gd name="connsiteX61" fmla="*/ 147787 w 2223628"/>
                <a:gd name="connsiteY61" fmla="*/ 123161 h 1159759"/>
                <a:gd name="connsiteX62" fmla="*/ 270957 w 2223628"/>
                <a:gd name="connsiteY62" fmla="*/ 0 h 1159759"/>
                <a:gd name="connsiteX0" fmla="*/ 2093758 w 2223628"/>
                <a:gd name="connsiteY0" fmla="*/ 380695 h 1159759"/>
                <a:gd name="connsiteX1" fmla="*/ 2069118 w 2223628"/>
                <a:gd name="connsiteY1" fmla="*/ 416522 h 1159759"/>
                <a:gd name="connsiteX2" fmla="*/ 2134072 w 2223628"/>
                <a:gd name="connsiteY2" fmla="*/ 481467 h 1159759"/>
                <a:gd name="connsiteX3" fmla="*/ 2156471 w 2223628"/>
                <a:gd name="connsiteY3" fmla="*/ 447881 h 1159759"/>
                <a:gd name="connsiteX4" fmla="*/ 2093758 w 2223628"/>
                <a:gd name="connsiteY4" fmla="*/ 380695 h 1159759"/>
                <a:gd name="connsiteX5" fmla="*/ 146489 w 2223628"/>
                <a:gd name="connsiteY5" fmla="*/ 327982 h 1159759"/>
                <a:gd name="connsiteX6" fmla="*/ 104189 w 2223628"/>
                <a:gd name="connsiteY6" fmla="*/ 372776 h 1159759"/>
                <a:gd name="connsiteX7" fmla="*/ 116148 w 2223628"/>
                <a:gd name="connsiteY7" fmla="*/ 444282 h 1159759"/>
                <a:gd name="connsiteX8" fmla="*/ 173789 w 2223628"/>
                <a:gd name="connsiteY8" fmla="*/ 400309 h 1159759"/>
                <a:gd name="connsiteX9" fmla="*/ 161830 w 2223628"/>
                <a:gd name="connsiteY9" fmla="*/ 328803 h 1159759"/>
                <a:gd name="connsiteX10" fmla="*/ 146489 w 2223628"/>
                <a:gd name="connsiteY10" fmla="*/ 327982 h 1159759"/>
                <a:gd name="connsiteX11" fmla="*/ 414276 w 2223628"/>
                <a:gd name="connsiteY11" fmla="*/ 268721 h 1159759"/>
                <a:gd name="connsiteX12" fmla="*/ 324696 w 2223628"/>
                <a:gd name="connsiteY12" fmla="*/ 270957 h 1159759"/>
                <a:gd name="connsiteX13" fmla="*/ 210490 w 2223628"/>
                <a:gd name="connsiteY13" fmla="*/ 362769 h 1159759"/>
                <a:gd name="connsiteX14" fmla="*/ 329178 w 2223628"/>
                <a:gd name="connsiteY14" fmla="*/ 447866 h 1159759"/>
                <a:gd name="connsiteX15" fmla="*/ 418744 w 2223628"/>
                <a:gd name="connsiteY15" fmla="*/ 447866 h 1159759"/>
                <a:gd name="connsiteX16" fmla="*/ 1110696 w 2223628"/>
                <a:gd name="connsiteY16" fmla="*/ 447866 h 1159759"/>
                <a:gd name="connsiteX17" fmla="*/ 1773535 w 2223628"/>
                <a:gd name="connsiteY17" fmla="*/ 447866 h 1159759"/>
                <a:gd name="connsiteX18" fmla="*/ 1863115 w 2223628"/>
                <a:gd name="connsiteY18" fmla="*/ 447866 h 1159759"/>
                <a:gd name="connsiteX19" fmla="*/ 2008670 w 2223628"/>
                <a:gd name="connsiteY19" fmla="*/ 356055 h 1159759"/>
                <a:gd name="connsiteX20" fmla="*/ 1856396 w 2223628"/>
                <a:gd name="connsiteY20" fmla="*/ 268721 h 1159759"/>
                <a:gd name="connsiteX21" fmla="*/ 1800411 w 2223628"/>
                <a:gd name="connsiteY21" fmla="*/ 268721 h 1159759"/>
                <a:gd name="connsiteX22" fmla="*/ 414276 w 2223628"/>
                <a:gd name="connsiteY22" fmla="*/ 268721 h 1159759"/>
                <a:gd name="connsiteX23" fmla="*/ 257514 w 2223628"/>
                <a:gd name="connsiteY23" fmla="*/ 72881 h 1159759"/>
                <a:gd name="connsiteX24" fmla="*/ 255278 w 2223628"/>
                <a:gd name="connsiteY24" fmla="*/ 160883 h 1159759"/>
                <a:gd name="connsiteX25" fmla="*/ 1959390 w 2223628"/>
                <a:gd name="connsiteY25" fmla="*/ 160883 h 1159759"/>
                <a:gd name="connsiteX26" fmla="*/ 1959390 w 2223628"/>
                <a:gd name="connsiteY26" fmla="*/ 72881 h 1159759"/>
                <a:gd name="connsiteX27" fmla="*/ 257514 w 2223628"/>
                <a:gd name="connsiteY27" fmla="*/ 72881 h 1159759"/>
                <a:gd name="connsiteX28" fmla="*/ 270957 w 2223628"/>
                <a:gd name="connsiteY28" fmla="*/ 0 h 1159759"/>
                <a:gd name="connsiteX29" fmla="*/ 573259 w 2223628"/>
                <a:gd name="connsiteY29" fmla="*/ 0 h 1159759"/>
                <a:gd name="connsiteX30" fmla="*/ 1912366 w 2223628"/>
                <a:gd name="connsiteY30" fmla="*/ 0 h 1159759"/>
                <a:gd name="connsiteX31" fmla="*/ 2075842 w 2223628"/>
                <a:gd name="connsiteY31" fmla="*/ 165712 h 1159759"/>
                <a:gd name="connsiteX32" fmla="*/ 2151974 w 2223628"/>
                <a:gd name="connsiteY32" fmla="*/ 360528 h 1159759"/>
                <a:gd name="connsiteX33" fmla="*/ 2216914 w 2223628"/>
                <a:gd name="connsiteY33" fmla="*/ 519526 h 1159759"/>
                <a:gd name="connsiteX34" fmla="*/ 2223628 w 2223628"/>
                <a:gd name="connsiteY34" fmla="*/ 743459 h 1159759"/>
                <a:gd name="connsiteX35" fmla="*/ 2172131 w 2223628"/>
                <a:gd name="connsiteY35" fmla="*/ 1133099 h 1159759"/>
                <a:gd name="connsiteX36" fmla="*/ 2172131 w 2223628"/>
                <a:gd name="connsiteY36" fmla="*/ 759133 h 1159759"/>
                <a:gd name="connsiteX37" fmla="*/ 2172121 w 2223628"/>
                <a:gd name="connsiteY37" fmla="*/ 759129 h 1159759"/>
                <a:gd name="connsiteX38" fmla="*/ 2168206 w 2223628"/>
                <a:gd name="connsiteY38" fmla="*/ 674594 h 1159759"/>
                <a:gd name="connsiteX39" fmla="*/ 2113900 w 2223628"/>
                <a:gd name="connsiteY39" fmla="*/ 627007 h 1159759"/>
                <a:gd name="connsiteX40" fmla="*/ 2060162 w 2223628"/>
                <a:gd name="connsiteY40" fmla="*/ 761365 h 1159759"/>
                <a:gd name="connsiteX41" fmla="*/ 2060177 w 2223628"/>
                <a:gd name="connsiteY41" fmla="*/ 761365 h 1159759"/>
                <a:gd name="connsiteX42" fmla="*/ 2060172 w 2223628"/>
                <a:gd name="connsiteY42" fmla="*/ 761370 h 1159759"/>
                <a:gd name="connsiteX43" fmla="*/ 2037773 w 2223628"/>
                <a:gd name="connsiteY43" fmla="*/ 942757 h 1159759"/>
                <a:gd name="connsiteX44" fmla="*/ 2015379 w 2223628"/>
                <a:gd name="connsiteY44" fmla="*/ 759133 h 1159759"/>
                <a:gd name="connsiteX45" fmla="*/ 2015370 w 2223628"/>
                <a:gd name="connsiteY45" fmla="*/ 759124 h 1159759"/>
                <a:gd name="connsiteX46" fmla="*/ 2005957 w 2223628"/>
                <a:gd name="connsiteY46" fmla="*/ 676417 h 1159759"/>
                <a:gd name="connsiteX47" fmla="*/ 1856377 w 2223628"/>
                <a:gd name="connsiteY47" fmla="*/ 604613 h 1159759"/>
                <a:gd name="connsiteX48" fmla="*/ 358287 w 2223628"/>
                <a:gd name="connsiteY48" fmla="*/ 602377 h 1159759"/>
                <a:gd name="connsiteX49" fmla="*/ 233442 w 2223628"/>
                <a:gd name="connsiteY49" fmla="*/ 637088 h 1159759"/>
                <a:gd name="connsiteX50" fmla="*/ 200053 w 2223628"/>
                <a:gd name="connsiteY50" fmla="*/ 756392 h 1159759"/>
                <a:gd name="connsiteX51" fmla="*/ 174663 w 2223628"/>
                <a:gd name="connsiteY51" fmla="*/ 931560 h 1159759"/>
                <a:gd name="connsiteX52" fmla="*/ 155641 w 2223628"/>
                <a:gd name="connsiteY52" fmla="*/ 690552 h 1159759"/>
                <a:gd name="connsiteX53" fmla="*/ 116447 w 2223628"/>
                <a:gd name="connsiteY53" fmla="*/ 649406 h 1159759"/>
                <a:gd name="connsiteX54" fmla="*/ 88455 w 2223628"/>
                <a:gd name="connsiteY54" fmla="*/ 689432 h 1159759"/>
                <a:gd name="connsiteX55" fmla="*/ 87368 w 2223628"/>
                <a:gd name="connsiteY55" fmla="*/ 759114 h 1159759"/>
                <a:gd name="connsiteX56" fmla="*/ 44793 w 2223628"/>
                <a:gd name="connsiteY56" fmla="*/ 1077115 h 1159759"/>
                <a:gd name="connsiteX57" fmla="*/ 22057 w 2223628"/>
                <a:gd name="connsiteY57" fmla="*/ 1159759 h 1159759"/>
                <a:gd name="connsiteX58" fmla="*/ 0 w 2223628"/>
                <a:gd name="connsiteY58" fmla="*/ 557599 h 1159759"/>
                <a:gd name="connsiteX59" fmla="*/ 111960 w 2223628"/>
                <a:gd name="connsiteY59" fmla="*/ 315750 h 1159759"/>
                <a:gd name="connsiteX60" fmla="*/ 147787 w 2223628"/>
                <a:gd name="connsiteY60" fmla="*/ 123161 h 1159759"/>
                <a:gd name="connsiteX61" fmla="*/ 270957 w 2223628"/>
                <a:gd name="connsiteY61" fmla="*/ 0 h 1159759"/>
                <a:gd name="connsiteX0" fmla="*/ 2093758 w 2223628"/>
                <a:gd name="connsiteY0" fmla="*/ 380695 h 1159759"/>
                <a:gd name="connsiteX1" fmla="*/ 2069118 w 2223628"/>
                <a:gd name="connsiteY1" fmla="*/ 416522 h 1159759"/>
                <a:gd name="connsiteX2" fmla="*/ 2134072 w 2223628"/>
                <a:gd name="connsiteY2" fmla="*/ 481467 h 1159759"/>
                <a:gd name="connsiteX3" fmla="*/ 2156471 w 2223628"/>
                <a:gd name="connsiteY3" fmla="*/ 447881 h 1159759"/>
                <a:gd name="connsiteX4" fmla="*/ 2093758 w 2223628"/>
                <a:gd name="connsiteY4" fmla="*/ 380695 h 1159759"/>
                <a:gd name="connsiteX5" fmla="*/ 146489 w 2223628"/>
                <a:gd name="connsiteY5" fmla="*/ 327982 h 1159759"/>
                <a:gd name="connsiteX6" fmla="*/ 104189 w 2223628"/>
                <a:gd name="connsiteY6" fmla="*/ 372776 h 1159759"/>
                <a:gd name="connsiteX7" fmla="*/ 116148 w 2223628"/>
                <a:gd name="connsiteY7" fmla="*/ 444282 h 1159759"/>
                <a:gd name="connsiteX8" fmla="*/ 173789 w 2223628"/>
                <a:gd name="connsiteY8" fmla="*/ 400309 h 1159759"/>
                <a:gd name="connsiteX9" fmla="*/ 161830 w 2223628"/>
                <a:gd name="connsiteY9" fmla="*/ 328803 h 1159759"/>
                <a:gd name="connsiteX10" fmla="*/ 146489 w 2223628"/>
                <a:gd name="connsiteY10" fmla="*/ 327982 h 1159759"/>
                <a:gd name="connsiteX11" fmla="*/ 414276 w 2223628"/>
                <a:gd name="connsiteY11" fmla="*/ 268721 h 1159759"/>
                <a:gd name="connsiteX12" fmla="*/ 324696 w 2223628"/>
                <a:gd name="connsiteY12" fmla="*/ 270957 h 1159759"/>
                <a:gd name="connsiteX13" fmla="*/ 210490 w 2223628"/>
                <a:gd name="connsiteY13" fmla="*/ 362769 h 1159759"/>
                <a:gd name="connsiteX14" fmla="*/ 329178 w 2223628"/>
                <a:gd name="connsiteY14" fmla="*/ 447866 h 1159759"/>
                <a:gd name="connsiteX15" fmla="*/ 418744 w 2223628"/>
                <a:gd name="connsiteY15" fmla="*/ 447866 h 1159759"/>
                <a:gd name="connsiteX16" fmla="*/ 1110696 w 2223628"/>
                <a:gd name="connsiteY16" fmla="*/ 447866 h 1159759"/>
                <a:gd name="connsiteX17" fmla="*/ 1773535 w 2223628"/>
                <a:gd name="connsiteY17" fmla="*/ 447866 h 1159759"/>
                <a:gd name="connsiteX18" fmla="*/ 1863115 w 2223628"/>
                <a:gd name="connsiteY18" fmla="*/ 447866 h 1159759"/>
                <a:gd name="connsiteX19" fmla="*/ 2008670 w 2223628"/>
                <a:gd name="connsiteY19" fmla="*/ 356055 h 1159759"/>
                <a:gd name="connsiteX20" fmla="*/ 1856396 w 2223628"/>
                <a:gd name="connsiteY20" fmla="*/ 268721 h 1159759"/>
                <a:gd name="connsiteX21" fmla="*/ 1800411 w 2223628"/>
                <a:gd name="connsiteY21" fmla="*/ 268721 h 1159759"/>
                <a:gd name="connsiteX22" fmla="*/ 414276 w 2223628"/>
                <a:gd name="connsiteY22" fmla="*/ 268721 h 1159759"/>
                <a:gd name="connsiteX23" fmla="*/ 257514 w 2223628"/>
                <a:gd name="connsiteY23" fmla="*/ 72881 h 1159759"/>
                <a:gd name="connsiteX24" fmla="*/ 255278 w 2223628"/>
                <a:gd name="connsiteY24" fmla="*/ 160883 h 1159759"/>
                <a:gd name="connsiteX25" fmla="*/ 1959390 w 2223628"/>
                <a:gd name="connsiteY25" fmla="*/ 160883 h 1159759"/>
                <a:gd name="connsiteX26" fmla="*/ 1959390 w 2223628"/>
                <a:gd name="connsiteY26" fmla="*/ 72881 h 1159759"/>
                <a:gd name="connsiteX27" fmla="*/ 257514 w 2223628"/>
                <a:gd name="connsiteY27" fmla="*/ 72881 h 1159759"/>
                <a:gd name="connsiteX28" fmla="*/ 270957 w 2223628"/>
                <a:gd name="connsiteY28" fmla="*/ 0 h 1159759"/>
                <a:gd name="connsiteX29" fmla="*/ 573259 w 2223628"/>
                <a:gd name="connsiteY29" fmla="*/ 0 h 1159759"/>
                <a:gd name="connsiteX30" fmla="*/ 1912366 w 2223628"/>
                <a:gd name="connsiteY30" fmla="*/ 0 h 1159759"/>
                <a:gd name="connsiteX31" fmla="*/ 2075842 w 2223628"/>
                <a:gd name="connsiteY31" fmla="*/ 165712 h 1159759"/>
                <a:gd name="connsiteX32" fmla="*/ 2151974 w 2223628"/>
                <a:gd name="connsiteY32" fmla="*/ 360528 h 1159759"/>
                <a:gd name="connsiteX33" fmla="*/ 2216914 w 2223628"/>
                <a:gd name="connsiteY33" fmla="*/ 519526 h 1159759"/>
                <a:gd name="connsiteX34" fmla="*/ 2223628 w 2223628"/>
                <a:gd name="connsiteY34" fmla="*/ 743459 h 1159759"/>
                <a:gd name="connsiteX35" fmla="*/ 2172131 w 2223628"/>
                <a:gd name="connsiteY35" fmla="*/ 1133099 h 1159759"/>
                <a:gd name="connsiteX36" fmla="*/ 2172131 w 2223628"/>
                <a:gd name="connsiteY36" fmla="*/ 759133 h 1159759"/>
                <a:gd name="connsiteX37" fmla="*/ 2172121 w 2223628"/>
                <a:gd name="connsiteY37" fmla="*/ 759129 h 1159759"/>
                <a:gd name="connsiteX38" fmla="*/ 2168206 w 2223628"/>
                <a:gd name="connsiteY38" fmla="*/ 674594 h 1159759"/>
                <a:gd name="connsiteX39" fmla="*/ 2113900 w 2223628"/>
                <a:gd name="connsiteY39" fmla="*/ 627007 h 1159759"/>
                <a:gd name="connsiteX40" fmla="*/ 2060162 w 2223628"/>
                <a:gd name="connsiteY40" fmla="*/ 761365 h 1159759"/>
                <a:gd name="connsiteX41" fmla="*/ 2060177 w 2223628"/>
                <a:gd name="connsiteY41" fmla="*/ 761365 h 1159759"/>
                <a:gd name="connsiteX42" fmla="*/ 2060172 w 2223628"/>
                <a:gd name="connsiteY42" fmla="*/ 761370 h 1159759"/>
                <a:gd name="connsiteX43" fmla="*/ 2037773 w 2223628"/>
                <a:gd name="connsiteY43" fmla="*/ 942757 h 1159759"/>
                <a:gd name="connsiteX44" fmla="*/ 2015379 w 2223628"/>
                <a:gd name="connsiteY44" fmla="*/ 759133 h 1159759"/>
                <a:gd name="connsiteX45" fmla="*/ 2015370 w 2223628"/>
                <a:gd name="connsiteY45" fmla="*/ 759124 h 1159759"/>
                <a:gd name="connsiteX46" fmla="*/ 2005957 w 2223628"/>
                <a:gd name="connsiteY46" fmla="*/ 676417 h 1159759"/>
                <a:gd name="connsiteX47" fmla="*/ 1856377 w 2223628"/>
                <a:gd name="connsiteY47" fmla="*/ 604613 h 1159759"/>
                <a:gd name="connsiteX48" fmla="*/ 358287 w 2223628"/>
                <a:gd name="connsiteY48" fmla="*/ 602377 h 1159759"/>
                <a:gd name="connsiteX49" fmla="*/ 233442 w 2223628"/>
                <a:gd name="connsiteY49" fmla="*/ 637088 h 1159759"/>
                <a:gd name="connsiteX50" fmla="*/ 200053 w 2223628"/>
                <a:gd name="connsiteY50" fmla="*/ 756392 h 1159759"/>
                <a:gd name="connsiteX51" fmla="*/ 174663 w 2223628"/>
                <a:gd name="connsiteY51" fmla="*/ 931560 h 1159759"/>
                <a:gd name="connsiteX52" fmla="*/ 155641 w 2223628"/>
                <a:gd name="connsiteY52" fmla="*/ 690552 h 1159759"/>
                <a:gd name="connsiteX53" fmla="*/ 116447 w 2223628"/>
                <a:gd name="connsiteY53" fmla="*/ 649406 h 1159759"/>
                <a:gd name="connsiteX54" fmla="*/ 88455 w 2223628"/>
                <a:gd name="connsiteY54" fmla="*/ 689432 h 1159759"/>
                <a:gd name="connsiteX55" fmla="*/ 87368 w 2223628"/>
                <a:gd name="connsiteY55" fmla="*/ 759114 h 1159759"/>
                <a:gd name="connsiteX56" fmla="*/ 44793 w 2223628"/>
                <a:gd name="connsiteY56" fmla="*/ 1077115 h 1159759"/>
                <a:gd name="connsiteX57" fmla="*/ 22057 w 2223628"/>
                <a:gd name="connsiteY57" fmla="*/ 1159759 h 1159759"/>
                <a:gd name="connsiteX58" fmla="*/ 0 w 2223628"/>
                <a:gd name="connsiteY58" fmla="*/ 557599 h 1159759"/>
                <a:gd name="connsiteX59" fmla="*/ 111960 w 2223628"/>
                <a:gd name="connsiteY59" fmla="*/ 315750 h 1159759"/>
                <a:gd name="connsiteX60" fmla="*/ 147787 w 2223628"/>
                <a:gd name="connsiteY60" fmla="*/ 123161 h 1159759"/>
                <a:gd name="connsiteX61" fmla="*/ 270957 w 2223628"/>
                <a:gd name="connsiteY61" fmla="*/ 0 h 1159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223628" h="1159759">
                  <a:moveTo>
                    <a:pt x="2093758" y="380695"/>
                  </a:moveTo>
                  <a:cubicBezTo>
                    <a:pt x="2069118" y="373976"/>
                    <a:pt x="2064645" y="398611"/>
                    <a:pt x="2069118" y="416522"/>
                  </a:cubicBezTo>
                  <a:cubicBezTo>
                    <a:pt x="2078078" y="450117"/>
                    <a:pt x="2095994" y="479230"/>
                    <a:pt x="2134072" y="481467"/>
                  </a:cubicBezTo>
                  <a:cubicBezTo>
                    <a:pt x="2151988" y="481467"/>
                    <a:pt x="2158702" y="465797"/>
                    <a:pt x="2156471" y="447881"/>
                  </a:cubicBezTo>
                  <a:cubicBezTo>
                    <a:pt x="2147506" y="416522"/>
                    <a:pt x="2131826" y="385177"/>
                    <a:pt x="2093758" y="380695"/>
                  </a:cubicBezTo>
                  <a:close/>
                  <a:moveTo>
                    <a:pt x="146489" y="327982"/>
                  </a:moveTo>
                  <a:cubicBezTo>
                    <a:pt x="130532" y="331806"/>
                    <a:pt x="113650" y="348859"/>
                    <a:pt x="104189" y="372776"/>
                  </a:cubicBezTo>
                  <a:cubicBezTo>
                    <a:pt x="91574" y="404664"/>
                    <a:pt x="96928" y="436678"/>
                    <a:pt x="116148" y="444282"/>
                  </a:cubicBezTo>
                  <a:cubicBezTo>
                    <a:pt x="135368" y="451885"/>
                    <a:pt x="161174" y="432197"/>
                    <a:pt x="173789" y="400309"/>
                  </a:cubicBezTo>
                  <a:cubicBezTo>
                    <a:pt x="186404" y="368420"/>
                    <a:pt x="181050" y="336406"/>
                    <a:pt x="161830" y="328803"/>
                  </a:cubicBezTo>
                  <a:cubicBezTo>
                    <a:pt x="157025" y="326902"/>
                    <a:pt x="151808" y="326707"/>
                    <a:pt x="146489" y="327982"/>
                  </a:cubicBezTo>
                  <a:close/>
                  <a:moveTo>
                    <a:pt x="414276" y="268721"/>
                  </a:moveTo>
                  <a:cubicBezTo>
                    <a:pt x="385163" y="268721"/>
                    <a:pt x="353809" y="268721"/>
                    <a:pt x="324696" y="270957"/>
                  </a:cubicBezTo>
                  <a:cubicBezTo>
                    <a:pt x="264243" y="273204"/>
                    <a:pt x="208254" y="286637"/>
                    <a:pt x="210490" y="362769"/>
                  </a:cubicBezTo>
                  <a:cubicBezTo>
                    <a:pt x="210490" y="438906"/>
                    <a:pt x="270957" y="445630"/>
                    <a:pt x="329178" y="447866"/>
                  </a:cubicBezTo>
                  <a:lnTo>
                    <a:pt x="418744" y="447866"/>
                  </a:lnTo>
                  <a:lnTo>
                    <a:pt x="1110696" y="447866"/>
                  </a:lnTo>
                  <a:lnTo>
                    <a:pt x="1773535" y="447866"/>
                  </a:lnTo>
                  <a:cubicBezTo>
                    <a:pt x="1802648" y="447866"/>
                    <a:pt x="1834002" y="450103"/>
                    <a:pt x="1863115" y="447866"/>
                  </a:cubicBezTo>
                  <a:cubicBezTo>
                    <a:pt x="1928050" y="443389"/>
                    <a:pt x="2010902" y="454586"/>
                    <a:pt x="2008670" y="356055"/>
                  </a:cubicBezTo>
                  <a:cubicBezTo>
                    <a:pt x="2006433" y="257524"/>
                    <a:pt x="1921336" y="273204"/>
                    <a:pt x="1856396" y="268721"/>
                  </a:cubicBezTo>
                  <a:lnTo>
                    <a:pt x="1800411" y="268721"/>
                  </a:lnTo>
                  <a:lnTo>
                    <a:pt x="414276" y="268721"/>
                  </a:lnTo>
                  <a:close/>
                  <a:moveTo>
                    <a:pt x="257514" y="72881"/>
                  </a:moveTo>
                  <a:cubicBezTo>
                    <a:pt x="257514" y="108097"/>
                    <a:pt x="255278" y="134488"/>
                    <a:pt x="255278" y="160883"/>
                  </a:cubicBezTo>
                  <a:lnTo>
                    <a:pt x="1959390" y="160883"/>
                  </a:lnTo>
                  <a:lnTo>
                    <a:pt x="1959390" y="72881"/>
                  </a:lnTo>
                  <a:lnTo>
                    <a:pt x="257514" y="72881"/>
                  </a:lnTo>
                  <a:close/>
                  <a:moveTo>
                    <a:pt x="270957" y="0"/>
                  </a:moveTo>
                  <a:lnTo>
                    <a:pt x="573259" y="0"/>
                  </a:lnTo>
                  <a:lnTo>
                    <a:pt x="1912366" y="0"/>
                  </a:lnTo>
                  <a:cubicBezTo>
                    <a:pt x="2066881" y="0"/>
                    <a:pt x="2075842" y="8965"/>
                    <a:pt x="2075842" y="165712"/>
                  </a:cubicBezTo>
                  <a:cubicBezTo>
                    <a:pt x="2075842" y="241849"/>
                    <a:pt x="2078078" y="311267"/>
                    <a:pt x="2151974" y="360528"/>
                  </a:cubicBezTo>
                  <a:cubicBezTo>
                    <a:pt x="2203480" y="396365"/>
                    <a:pt x="2214677" y="459068"/>
                    <a:pt x="2216914" y="519526"/>
                  </a:cubicBezTo>
                  <a:cubicBezTo>
                    <a:pt x="2219160" y="593426"/>
                    <a:pt x="2221392" y="667327"/>
                    <a:pt x="2223628" y="743459"/>
                  </a:cubicBezTo>
                  <a:cubicBezTo>
                    <a:pt x="2220749" y="897151"/>
                    <a:pt x="2189297" y="1003219"/>
                    <a:pt x="2172131" y="1133099"/>
                  </a:cubicBezTo>
                  <a:lnTo>
                    <a:pt x="2172131" y="759133"/>
                  </a:lnTo>
                  <a:cubicBezTo>
                    <a:pt x="2172128" y="759132"/>
                    <a:pt x="2172124" y="759130"/>
                    <a:pt x="2172121" y="759129"/>
                  </a:cubicBezTo>
                  <a:lnTo>
                    <a:pt x="2168206" y="674594"/>
                  </a:lnTo>
                  <a:cubicBezTo>
                    <a:pt x="2164286" y="647722"/>
                    <a:pt x="2151969" y="627007"/>
                    <a:pt x="2113900" y="627007"/>
                  </a:cubicBezTo>
                  <a:cubicBezTo>
                    <a:pt x="2040014" y="629244"/>
                    <a:pt x="2066881" y="709858"/>
                    <a:pt x="2060162" y="761365"/>
                  </a:cubicBezTo>
                  <a:lnTo>
                    <a:pt x="2060177" y="761365"/>
                  </a:lnTo>
                  <a:lnTo>
                    <a:pt x="2060172" y="761370"/>
                  </a:lnTo>
                  <a:cubicBezTo>
                    <a:pt x="2058070" y="839066"/>
                    <a:pt x="2066886" y="868861"/>
                    <a:pt x="2037773" y="942757"/>
                  </a:cubicBezTo>
                  <a:cubicBezTo>
                    <a:pt x="2008665" y="868861"/>
                    <a:pt x="2019862" y="812872"/>
                    <a:pt x="2015379" y="759133"/>
                  </a:cubicBezTo>
                  <a:lnTo>
                    <a:pt x="2015370" y="759124"/>
                  </a:lnTo>
                  <a:lnTo>
                    <a:pt x="2005957" y="676417"/>
                  </a:lnTo>
                  <a:cubicBezTo>
                    <a:pt x="1991995" y="613434"/>
                    <a:pt x="1958827" y="604613"/>
                    <a:pt x="1856377" y="604613"/>
                  </a:cubicBezTo>
                  <a:lnTo>
                    <a:pt x="358287" y="602377"/>
                  </a:lnTo>
                  <a:cubicBezTo>
                    <a:pt x="302302" y="602377"/>
                    <a:pt x="260314" y="612458"/>
                    <a:pt x="233442" y="637088"/>
                  </a:cubicBezTo>
                  <a:lnTo>
                    <a:pt x="200053" y="756392"/>
                  </a:lnTo>
                  <a:lnTo>
                    <a:pt x="174663" y="931560"/>
                  </a:lnTo>
                  <a:lnTo>
                    <a:pt x="155641" y="690552"/>
                  </a:lnTo>
                  <a:cubicBezTo>
                    <a:pt x="155083" y="667322"/>
                    <a:pt x="147801" y="649406"/>
                    <a:pt x="116447" y="649406"/>
                  </a:cubicBezTo>
                  <a:cubicBezTo>
                    <a:pt x="95174" y="648290"/>
                    <a:pt x="89575" y="666201"/>
                    <a:pt x="88455" y="689432"/>
                  </a:cubicBezTo>
                  <a:cubicBezTo>
                    <a:pt x="88093" y="712659"/>
                    <a:pt x="87730" y="735887"/>
                    <a:pt x="87368" y="759114"/>
                  </a:cubicBezTo>
                  <a:cubicBezTo>
                    <a:pt x="80091" y="823728"/>
                    <a:pt x="55678" y="1010341"/>
                    <a:pt x="44793" y="1077115"/>
                  </a:cubicBezTo>
                  <a:lnTo>
                    <a:pt x="22057" y="1159759"/>
                  </a:lnTo>
                  <a:lnTo>
                    <a:pt x="0" y="557599"/>
                  </a:lnTo>
                  <a:cubicBezTo>
                    <a:pt x="4483" y="459068"/>
                    <a:pt x="29113" y="373971"/>
                    <a:pt x="111960" y="315750"/>
                  </a:cubicBezTo>
                  <a:cubicBezTo>
                    <a:pt x="158984" y="257529"/>
                    <a:pt x="154516" y="185865"/>
                    <a:pt x="147787" y="123161"/>
                  </a:cubicBezTo>
                  <a:cubicBezTo>
                    <a:pt x="136600" y="17916"/>
                    <a:pt x="188097" y="0"/>
                    <a:pt x="270957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8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84" name="Isosceles Triangle 83">
              <a:extLst>
                <a:ext uri="{FF2B5EF4-FFF2-40B4-BE49-F238E27FC236}">
                  <a16:creationId xmlns:a16="http://schemas.microsoft.com/office/drawing/2014/main" id="{A94DA25A-3FD4-4799-88DB-CF621B354C32}"/>
                </a:ext>
              </a:extLst>
            </p:cNvPr>
            <p:cNvSpPr/>
            <p:nvPr/>
          </p:nvSpPr>
          <p:spPr>
            <a:xfrm>
              <a:off x="8130522" y="2506131"/>
              <a:ext cx="1665313" cy="534704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960A887F-0683-4C05-A6E1-92E25C76172A}"/>
                </a:ext>
              </a:extLst>
            </p:cNvPr>
            <p:cNvSpPr/>
            <p:nvPr/>
          </p:nvSpPr>
          <p:spPr>
            <a:xfrm>
              <a:off x="6096000" y="5328041"/>
              <a:ext cx="5734356" cy="898116"/>
            </a:xfrm>
            <a:custGeom>
              <a:avLst/>
              <a:gdLst>
                <a:gd name="connsiteX0" fmla="*/ 3715109 w 5734356"/>
                <a:gd name="connsiteY0" fmla="*/ 422753 h 898116"/>
                <a:gd name="connsiteX1" fmla="*/ 3683450 w 5734356"/>
                <a:gd name="connsiteY1" fmla="*/ 455809 h 898116"/>
                <a:gd name="connsiteX2" fmla="*/ 3716040 w 5734356"/>
                <a:gd name="connsiteY2" fmla="*/ 488399 h 898116"/>
                <a:gd name="connsiteX3" fmla="*/ 3736993 w 5734356"/>
                <a:gd name="connsiteY3" fmla="*/ 488866 h 898116"/>
                <a:gd name="connsiteX4" fmla="*/ 3962802 w 5734356"/>
                <a:gd name="connsiteY4" fmla="*/ 488866 h 898116"/>
                <a:gd name="connsiteX5" fmla="*/ 4203976 w 5734356"/>
                <a:gd name="connsiteY5" fmla="*/ 488399 h 898116"/>
                <a:gd name="connsiteX6" fmla="*/ 4241690 w 5734356"/>
                <a:gd name="connsiteY6" fmla="*/ 456273 h 898116"/>
                <a:gd name="connsiteX7" fmla="*/ 4210494 w 5734356"/>
                <a:gd name="connsiteY7" fmla="*/ 422753 h 898116"/>
                <a:gd name="connsiteX8" fmla="*/ 3715109 w 5734356"/>
                <a:gd name="connsiteY8" fmla="*/ 422753 h 898116"/>
                <a:gd name="connsiteX9" fmla="*/ 476030 w 5734356"/>
                <a:gd name="connsiteY9" fmla="*/ 422751 h 898116"/>
                <a:gd name="connsiteX10" fmla="*/ 450423 w 5734356"/>
                <a:gd name="connsiteY10" fmla="*/ 424150 h 898116"/>
                <a:gd name="connsiteX11" fmla="*/ 425281 w 5734356"/>
                <a:gd name="connsiteY11" fmla="*/ 455809 h 898116"/>
                <a:gd name="connsiteX12" fmla="*/ 450423 w 5734356"/>
                <a:gd name="connsiteY12" fmla="*/ 487467 h 898116"/>
                <a:gd name="connsiteX13" fmla="*/ 473702 w 5734356"/>
                <a:gd name="connsiteY13" fmla="*/ 488864 h 898116"/>
                <a:gd name="connsiteX14" fmla="*/ 704169 w 5734356"/>
                <a:gd name="connsiteY14" fmla="*/ 488864 h 898116"/>
                <a:gd name="connsiteX15" fmla="*/ 931839 w 5734356"/>
                <a:gd name="connsiteY15" fmla="*/ 489331 h 898116"/>
                <a:gd name="connsiteX16" fmla="*/ 983986 w 5734356"/>
                <a:gd name="connsiteY16" fmla="*/ 457205 h 898116"/>
                <a:gd name="connsiteX17" fmla="*/ 931839 w 5734356"/>
                <a:gd name="connsiteY17" fmla="*/ 422751 h 898116"/>
                <a:gd name="connsiteX18" fmla="*/ 476030 w 5734356"/>
                <a:gd name="connsiteY18" fmla="*/ 422751 h 898116"/>
                <a:gd name="connsiteX19" fmla="*/ 4887920 w 5734356"/>
                <a:gd name="connsiteY19" fmla="*/ 422287 h 898116"/>
                <a:gd name="connsiteX20" fmla="*/ 4755229 w 5734356"/>
                <a:gd name="connsiteY20" fmla="*/ 422752 h 898116"/>
                <a:gd name="connsiteX21" fmla="*/ 4716119 w 5734356"/>
                <a:gd name="connsiteY21" fmla="*/ 456274 h 898116"/>
                <a:gd name="connsiteX22" fmla="*/ 4756160 w 5734356"/>
                <a:gd name="connsiteY22" fmla="*/ 488864 h 898116"/>
                <a:gd name="connsiteX23" fmla="*/ 4995471 w 5734356"/>
                <a:gd name="connsiteY23" fmla="*/ 488864 h 898116"/>
                <a:gd name="connsiteX24" fmla="*/ 5160755 w 5734356"/>
                <a:gd name="connsiteY24" fmla="*/ 488864 h 898116"/>
                <a:gd name="connsiteX25" fmla="*/ 5242233 w 5734356"/>
                <a:gd name="connsiteY25" fmla="*/ 488400 h 898116"/>
                <a:gd name="connsiteX26" fmla="*/ 5274824 w 5734356"/>
                <a:gd name="connsiteY26" fmla="*/ 456274 h 898116"/>
                <a:gd name="connsiteX27" fmla="*/ 5243629 w 5734356"/>
                <a:gd name="connsiteY27" fmla="*/ 422752 h 898116"/>
                <a:gd name="connsiteX28" fmla="*/ 5218023 w 5734356"/>
                <a:gd name="connsiteY28" fmla="*/ 422287 h 898116"/>
                <a:gd name="connsiteX29" fmla="*/ 4887920 w 5734356"/>
                <a:gd name="connsiteY29" fmla="*/ 422287 h 898116"/>
                <a:gd name="connsiteX30" fmla="*/ 2764383 w 5734356"/>
                <a:gd name="connsiteY30" fmla="*/ 422287 h 898116"/>
                <a:gd name="connsiteX31" fmla="*/ 2627036 w 5734356"/>
                <a:gd name="connsiteY31" fmla="*/ 422752 h 898116"/>
                <a:gd name="connsiteX32" fmla="*/ 2587926 w 5734356"/>
                <a:gd name="connsiteY32" fmla="*/ 456274 h 898116"/>
                <a:gd name="connsiteX33" fmla="*/ 2627965 w 5734356"/>
                <a:gd name="connsiteY33" fmla="*/ 488864 h 898116"/>
                <a:gd name="connsiteX34" fmla="*/ 2867278 w 5734356"/>
                <a:gd name="connsiteY34" fmla="*/ 488864 h 898116"/>
                <a:gd name="connsiteX35" fmla="*/ 3032562 w 5734356"/>
                <a:gd name="connsiteY35" fmla="*/ 488864 h 898116"/>
                <a:gd name="connsiteX36" fmla="*/ 3114040 w 5734356"/>
                <a:gd name="connsiteY36" fmla="*/ 488400 h 898116"/>
                <a:gd name="connsiteX37" fmla="*/ 3146631 w 5734356"/>
                <a:gd name="connsiteY37" fmla="*/ 456274 h 898116"/>
                <a:gd name="connsiteX38" fmla="*/ 3115436 w 5734356"/>
                <a:gd name="connsiteY38" fmla="*/ 422752 h 898116"/>
                <a:gd name="connsiteX39" fmla="*/ 3089828 w 5734356"/>
                <a:gd name="connsiteY39" fmla="*/ 422287 h 898116"/>
                <a:gd name="connsiteX40" fmla="*/ 2764383 w 5734356"/>
                <a:gd name="connsiteY40" fmla="*/ 422287 h 898116"/>
                <a:gd name="connsiteX41" fmla="*/ 1560380 w 5734356"/>
                <a:gd name="connsiteY41" fmla="*/ 421355 h 898116"/>
                <a:gd name="connsiteX42" fmla="*/ 1518477 w 5734356"/>
                <a:gd name="connsiteY42" fmla="*/ 422286 h 898116"/>
                <a:gd name="connsiteX43" fmla="*/ 1488679 w 5734356"/>
                <a:gd name="connsiteY43" fmla="*/ 454877 h 898116"/>
                <a:gd name="connsiteX44" fmla="*/ 1518477 w 5734356"/>
                <a:gd name="connsiteY44" fmla="*/ 487934 h 898116"/>
                <a:gd name="connsiteX45" fmla="*/ 1532443 w 5734356"/>
                <a:gd name="connsiteY45" fmla="*/ 488399 h 898116"/>
                <a:gd name="connsiteX46" fmla="*/ 2004550 w 5734356"/>
                <a:gd name="connsiteY46" fmla="*/ 488399 h 898116"/>
                <a:gd name="connsiteX47" fmla="*/ 2023174 w 5734356"/>
                <a:gd name="connsiteY47" fmla="*/ 487002 h 898116"/>
                <a:gd name="connsiteX48" fmla="*/ 2047384 w 5734356"/>
                <a:gd name="connsiteY48" fmla="*/ 454412 h 898116"/>
                <a:gd name="connsiteX49" fmla="*/ 2023639 w 5734356"/>
                <a:gd name="connsiteY49" fmla="*/ 424147 h 898116"/>
                <a:gd name="connsiteX50" fmla="*/ 1998032 w 5734356"/>
                <a:gd name="connsiteY50" fmla="*/ 422286 h 898116"/>
                <a:gd name="connsiteX51" fmla="*/ 1770360 w 5734356"/>
                <a:gd name="connsiteY51" fmla="*/ 422286 h 898116"/>
                <a:gd name="connsiteX52" fmla="*/ 1560380 w 5734356"/>
                <a:gd name="connsiteY52" fmla="*/ 421355 h 898116"/>
                <a:gd name="connsiteX53" fmla="*/ 5238508 w 5734356"/>
                <a:gd name="connsiteY53" fmla="*/ 0 h 898116"/>
                <a:gd name="connsiteX54" fmla="*/ 5455005 w 5734356"/>
                <a:gd name="connsiteY54" fmla="*/ 30730 h 898116"/>
                <a:gd name="connsiteX55" fmla="*/ 5615168 w 5734356"/>
                <a:gd name="connsiteY55" fmla="*/ 136417 h 898116"/>
                <a:gd name="connsiteX56" fmla="*/ 5719458 w 5734356"/>
                <a:gd name="connsiteY56" fmla="*/ 302630 h 898116"/>
                <a:gd name="connsiteX57" fmla="*/ 5732028 w 5734356"/>
                <a:gd name="connsiteY57" fmla="*/ 393420 h 898116"/>
                <a:gd name="connsiteX58" fmla="*/ 5734356 w 5734356"/>
                <a:gd name="connsiteY58" fmla="*/ 404594 h 898116"/>
                <a:gd name="connsiteX59" fmla="*/ 5734356 w 5734356"/>
                <a:gd name="connsiteY59" fmla="*/ 502368 h 898116"/>
                <a:gd name="connsiteX60" fmla="*/ 5729236 w 5734356"/>
                <a:gd name="connsiteY60" fmla="*/ 554047 h 898116"/>
                <a:gd name="connsiteX61" fmla="*/ 5661260 w 5734356"/>
                <a:gd name="connsiteY61" fmla="*/ 719331 h 898116"/>
                <a:gd name="connsiteX62" fmla="*/ 5470834 w 5734356"/>
                <a:gd name="connsiteY62" fmla="*/ 873905 h 898116"/>
                <a:gd name="connsiteX63" fmla="*/ 5351645 w 5734356"/>
                <a:gd name="connsiteY63" fmla="*/ 896252 h 898116"/>
                <a:gd name="connsiteX64" fmla="*/ 5339074 w 5734356"/>
                <a:gd name="connsiteY64" fmla="*/ 898116 h 898116"/>
                <a:gd name="connsiteX65" fmla="*/ 408520 w 5734356"/>
                <a:gd name="connsiteY65" fmla="*/ 898116 h 898116"/>
                <a:gd name="connsiteX66" fmla="*/ 372205 w 5734356"/>
                <a:gd name="connsiteY66" fmla="*/ 893924 h 898116"/>
                <a:gd name="connsiteX67" fmla="*/ 160829 w 5734356"/>
                <a:gd name="connsiteY67" fmla="*/ 800342 h 898116"/>
                <a:gd name="connsiteX68" fmla="*/ 2063 w 5734356"/>
                <a:gd name="connsiteY68" fmla="*/ 494919 h 898116"/>
                <a:gd name="connsiteX69" fmla="*/ 99372 w 5734356"/>
                <a:gd name="connsiteY69" fmla="*/ 173197 h 898116"/>
                <a:gd name="connsiteX70" fmla="*/ 283278 w 5734356"/>
                <a:gd name="connsiteY70" fmla="*/ 34454 h 898116"/>
                <a:gd name="connsiteX71" fmla="*/ 371273 w 5734356"/>
                <a:gd name="connsiteY71" fmla="*/ 7449 h 898116"/>
                <a:gd name="connsiteX72" fmla="*/ 429472 w 5734356"/>
                <a:gd name="connsiteY72" fmla="*/ 6518 h 898116"/>
                <a:gd name="connsiteX73" fmla="*/ 5150512 w 5734356"/>
                <a:gd name="connsiteY73" fmla="*/ 6518 h 898116"/>
                <a:gd name="connsiteX74" fmla="*/ 5238508 w 5734356"/>
                <a:gd name="connsiteY74" fmla="*/ 0 h 898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5734356" h="898116">
                  <a:moveTo>
                    <a:pt x="3715109" y="422753"/>
                  </a:moveTo>
                  <a:cubicBezTo>
                    <a:pt x="3695090" y="422753"/>
                    <a:pt x="3682985" y="435788"/>
                    <a:pt x="3683450" y="455809"/>
                  </a:cubicBezTo>
                  <a:cubicBezTo>
                    <a:pt x="3683914" y="475363"/>
                    <a:pt x="3696020" y="487003"/>
                    <a:pt x="3716040" y="488399"/>
                  </a:cubicBezTo>
                  <a:cubicBezTo>
                    <a:pt x="3723025" y="488866"/>
                    <a:pt x="3730009" y="488866"/>
                    <a:pt x="3736993" y="488866"/>
                  </a:cubicBezTo>
                  <a:cubicBezTo>
                    <a:pt x="3812418" y="488866"/>
                    <a:pt x="3887377" y="488866"/>
                    <a:pt x="3962802" y="488866"/>
                  </a:cubicBezTo>
                  <a:cubicBezTo>
                    <a:pt x="4043816" y="488866"/>
                    <a:pt x="4124362" y="488866"/>
                    <a:pt x="4203976" y="488399"/>
                  </a:cubicBezTo>
                  <a:cubicBezTo>
                    <a:pt x="4227257" y="488399"/>
                    <a:pt x="4242155" y="475363"/>
                    <a:pt x="4241690" y="456273"/>
                  </a:cubicBezTo>
                  <a:cubicBezTo>
                    <a:pt x="4241690" y="436255"/>
                    <a:pt x="4230515" y="422753"/>
                    <a:pt x="4210494" y="422753"/>
                  </a:cubicBezTo>
                  <a:cubicBezTo>
                    <a:pt x="4045212" y="422287"/>
                    <a:pt x="3880393" y="422287"/>
                    <a:pt x="3715109" y="422753"/>
                  </a:cubicBezTo>
                  <a:close/>
                  <a:moveTo>
                    <a:pt x="476030" y="422751"/>
                  </a:moveTo>
                  <a:cubicBezTo>
                    <a:pt x="467184" y="422751"/>
                    <a:pt x="458804" y="422286"/>
                    <a:pt x="450423" y="424150"/>
                  </a:cubicBezTo>
                  <a:cubicBezTo>
                    <a:pt x="434127" y="427874"/>
                    <a:pt x="425281" y="439047"/>
                    <a:pt x="425281" y="455809"/>
                  </a:cubicBezTo>
                  <a:cubicBezTo>
                    <a:pt x="425281" y="472103"/>
                    <a:pt x="434127" y="483278"/>
                    <a:pt x="450423" y="487467"/>
                  </a:cubicBezTo>
                  <a:cubicBezTo>
                    <a:pt x="457872" y="489331"/>
                    <a:pt x="465788" y="488864"/>
                    <a:pt x="473702" y="488864"/>
                  </a:cubicBezTo>
                  <a:cubicBezTo>
                    <a:pt x="550523" y="488864"/>
                    <a:pt x="627345" y="488864"/>
                    <a:pt x="704169" y="488864"/>
                  </a:cubicBezTo>
                  <a:cubicBezTo>
                    <a:pt x="780524" y="488864"/>
                    <a:pt x="856414" y="488864"/>
                    <a:pt x="931839" y="489331"/>
                  </a:cubicBezTo>
                  <a:cubicBezTo>
                    <a:pt x="967225" y="489331"/>
                    <a:pt x="983055" y="479554"/>
                    <a:pt x="983986" y="457205"/>
                  </a:cubicBezTo>
                  <a:cubicBezTo>
                    <a:pt x="984918" y="433927"/>
                    <a:pt x="968157" y="422751"/>
                    <a:pt x="931839" y="422751"/>
                  </a:cubicBezTo>
                  <a:cubicBezTo>
                    <a:pt x="780059" y="422751"/>
                    <a:pt x="627812" y="422751"/>
                    <a:pt x="476030" y="422751"/>
                  </a:cubicBezTo>
                  <a:close/>
                  <a:moveTo>
                    <a:pt x="4887920" y="422287"/>
                  </a:moveTo>
                  <a:cubicBezTo>
                    <a:pt x="4843689" y="422287"/>
                    <a:pt x="4799460" y="422287"/>
                    <a:pt x="4755229" y="422752"/>
                  </a:cubicBezTo>
                  <a:cubicBezTo>
                    <a:pt x="4730552" y="422752"/>
                    <a:pt x="4715654" y="436720"/>
                    <a:pt x="4716119" y="456274"/>
                  </a:cubicBezTo>
                  <a:cubicBezTo>
                    <a:pt x="4716585" y="475828"/>
                    <a:pt x="4731483" y="488864"/>
                    <a:pt x="4756160" y="488864"/>
                  </a:cubicBezTo>
                  <a:cubicBezTo>
                    <a:pt x="4835775" y="488864"/>
                    <a:pt x="4915857" y="488864"/>
                    <a:pt x="4995471" y="488864"/>
                  </a:cubicBezTo>
                  <a:cubicBezTo>
                    <a:pt x="5050411" y="488864"/>
                    <a:pt x="5105351" y="488864"/>
                    <a:pt x="5160755" y="488864"/>
                  </a:cubicBezTo>
                  <a:cubicBezTo>
                    <a:pt x="5187758" y="488864"/>
                    <a:pt x="5215228" y="489331"/>
                    <a:pt x="5242233" y="488400"/>
                  </a:cubicBezTo>
                  <a:cubicBezTo>
                    <a:pt x="5262252" y="487935"/>
                    <a:pt x="5274359" y="476759"/>
                    <a:pt x="5274824" y="456274"/>
                  </a:cubicBezTo>
                  <a:cubicBezTo>
                    <a:pt x="5275288" y="435788"/>
                    <a:pt x="5263650" y="425080"/>
                    <a:pt x="5243629" y="422752"/>
                  </a:cubicBezTo>
                  <a:cubicBezTo>
                    <a:pt x="5235249" y="421820"/>
                    <a:pt x="5226403" y="422287"/>
                    <a:pt x="5218023" y="422287"/>
                  </a:cubicBezTo>
                  <a:cubicBezTo>
                    <a:pt x="5108143" y="422287"/>
                    <a:pt x="4997799" y="422287"/>
                    <a:pt x="4887920" y="422287"/>
                  </a:cubicBezTo>
                  <a:close/>
                  <a:moveTo>
                    <a:pt x="2764383" y="422287"/>
                  </a:moveTo>
                  <a:cubicBezTo>
                    <a:pt x="2718291" y="422287"/>
                    <a:pt x="2672663" y="422287"/>
                    <a:pt x="2627036" y="422752"/>
                  </a:cubicBezTo>
                  <a:cubicBezTo>
                    <a:pt x="2602824" y="422752"/>
                    <a:pt x="2587461" y="436720"/>
                    <a:pt x="2587926" y="456274"/>
                  </a:cubicBezTo>
                  <a:cubicBezTo>
                    <a:pt x="2588390" y="475828"/>
                    <a:pt x="2603290" y="488864"/>
                    <a:pt x="2627965" y="488864"/>
                  </a:cubicBezTo>
                  <a:cubicBezTo>
                    <a:pt x="2707582" y="488864"/>
                    <a:pt x="2787661" y="488864"/>
                    <a:pt x="2867278" y="488864"/>
                  </a:cubicBezTo>
                  <a:cubicBezTo>
                    <a:pt x="2922218" y="488864"/>
                    <a:pt x="2977155" y="488864"/>
                    <a:pt x="3032562" y="488864"/>
                  </a:cubicBezTo>
                  <a:cubicBezTo>
                    <a:pt x="3059565" y="488864"/>
                    <a:pt x="3087035" y="489331"/>
                    <a:pt x="3114040" y="488400"/>
                  </a:cubicBezTo>
                  <a:cubicBezTo>
                    <a:pt x="3134059" y="487468"/>
                    <a:pt x="3146164" y="476295"/>
                    <a:pt x="3146631" y="456274"/>
                  </a:cubicBezTo>
                  <a:cubicBezTo>
                    <a:pt x="3147096" y="436253"/>
                    <a:pt x="3135455" y="425080"/>
                    <a:pt x="3115436" y="422752"/>
                  </a:cubicBezTo>
                  <a:cubicBezTo>
                    <a:pt x="3107056" y="421820"/>
                    <a:pt x="3098208" y="422287"/>
                    <a:pt x="3089828" y="422287"/>
                  </a:cubicBezTo>
                  <a:cubicBezTo>
                    <a:pt x="2981347" y="422287"/>
                    <a:pt x="2872864" y="422287"/>
                    <a:pt x="2764383" y="422287"/>
                  </a:cubicBezTo>
                  <a:close/>
                  <a:moveTo>
                    <a:pt x="1560380" y="421355"/>
                  </a:moveTo>
                  <a:cubicBezTo>
                    <a:pt x="1546412" y="421355"/>
                    <a:pt x="1532443" y="420890"/>
                    <a:pt x="1518477" y="422286"/>
                  </a:cubicBezTo>
                  <a:cubicBezTo>
                    <a:pt x="1499853" y="424614"/>
                    <a:pt x="1488679" y="436254"/>
                    <a:pt x="1488679" y="454877"/>
                  </a:cubicBezTo>
                  <a:cubicBezTo>
                    <a:pt x="1488679" y="473966"/>
                    <a:pt x="1499853" y="485139"/>
                    <a:pt x="1518477" y="487934"/>
                  </a:cubicBezTo>
                  <a:cubicBezTo>
                    <a:pt x="1523133" y="488399"/>
                    <a:pt x="1527789" y="488399"/>
                    <a:pt x="1532443" y="488399"/>
                  </a:cubicBezTo>
                  <a:cubicBezTo>
                    <a:pt x="1689814" y="488399"/>
                    <a:pt x="1847182" y="488399"/>
                    <a:pt x="2004550" y="488399"/>
                  </a:cubicBezTo>
                  <a:cubicBezTo>
                    <a:pt x="2011069" y="488399"/>
                    <a:pt x="2017586" y="488864"/>
                    <a:pt x="2023174" y="487002"/>
                  </a:cubicBezTo>
                  <a:cubicBezTo>
                    <a:pt x="2039004" y="482346"/>
                    <a:pt x="2047849" y="471173"/>
                    <a:pt x="2047384" y="454412"/>
                  </a:cubicBezTo>
                  <a:cubicBezTo>
                    <a:pt x="2047384" y="438580"/>
                    <a:pt x="2038537" y="428339"/>
                    <a:pt x="2023639" y="424147"/>
                  </a:cubicBezTo>
                  <a:cubicBezTo>
                    <a:pt x="2015258" y="421821"/>
                    <a:pt x="2006413" y="422286"/>
                    <a:pt x="1998032" y="422286"/>
                  </a:cubicBezTo>
                  <a:cubicBezTo>
                    <a:pt x="1922140" y="422286"/>
                    <a:pt x="1846250" y="422286"/>
                    <a:pt x="1770360" y="422286"/>
                  </a:cubicBezTo>
                  <a:cubicBezTo>
                    <a:pt x="1700522" y="422286"/>
                    <a:pt x="1631149" y="422286"/>
                    <a:pt x="1560380" y="421355"/>
                  </a:cubicBezTo>
                  <a:close/>
                  <a:moveTo>
                    <a:pt x="5238508" y="0"/>
                  </a:moveTo>
                  <a:cubicBezTo>
                    <a:pt x="5312070" y="2328"/>
                    <a:pt x="5385632" y="1397"/>
                    <a:pt x="5455005" y="30730"/>
                  </a:cubicBezTo>
                  <a:cubicBezTo>
                    <a:pt x="5514600" y="56336"/>
                    <a:pt x="5569540" y="89858"/>
                    <a:pt x="5615168" y="136417"/>
                  </a:cubicBezTo>
                  <a:cubicBezTo>
                    <a:pt x="5662191" y="183906"/>
                    <a:pt x="5696645" y="239777"/>
                    <a:pt x="5719458" y="302630"/>
                  </a:cubicBezTo>
                  <a:cubicBezTo>
                    <a:pt x="5729700" y="331496"/>
                    <a:pt x="5728304" y="363158"/>
                    <a:pt x="5732028" y="393420"/>
                  </a:cubicBezTo>
                  <a:cubicBezTo>
                    <a:pt x="5732496" y="397145"/>
                    <a:pt x="5731564" y="401336"/>
                    <a:pt x="5734356" y="404594"/>
                  </a:cubicBezTo>
                  <a:cubicBezTo>
                    <a:pt x="5734356" y="437186"/>
                    <a:pt x="5734356" y="469777"/>
                    <a:pt x="5734356" y="502368"/>
                  </a:cubicBezTo>
                  <a:cubicBezTo>
                    <a:pt x="5731097" y="519593"/>
                    <a:pt x="5730632" y="536822"/>
                    <a:pt x="5729236" y="554047"/>
                  </a:cubicBezTo>
                  <a:cubicBezTo>
                    <a:pt x="5725044" y="616436"/>
                    <a:pt x="5697110" y="669979"/>
                    <a:pt x="5661260" y="719331"/>
                  </a:cubicBezTo>
                  <a:cubicBezTo>
                    <a:pt x="5611908" y="787772"/>
                    <a:pt x="5548123" y="838987"/>
                    <a:pt x="5470834" y="873905"/>
                  </a:cubicBezTo>
                  <a:cubicBezTo>
                    <a:pt x="5432656" y="891131"/>
                    <a:pt x="5392152" y="891596"/>
                    <a:pt x="5351645" y="896252"/>
                  </a:cubicBezTo>
                  <a:cubicBezTo>
                    <a:pt x="5347920" y="896252"/>
                    <a:pt x="5342800" y="894391"/>
                    <a:pt x="5339074" y="898116"/>
                  </a:cubicBezTo>
                  <a:cubicBezTo>
                    <a:pt x="3695556" y="898116"/>
                    <a:pt x="2052039" y="898116"/>
                    <a:pt x="408520" y="898116"/>
                  </a:cubicBezTo>
                  <a:cubicBezTo>
                    <a:pt x="396882" y="892995"/>
                    <a:pt x="383845" y="893924"/>
                    <a:pt x="372205" y="893924"/>
                  </a:cubicBezTo>
                  <a:cubicBezTo>
                    <a:pt x="288399" y="892063"/>
                    <a:pt x="222286" y="852021"/>
                    <a:pt x="160829" y="800342"/>
                  </a:cubicBezTo>
                  <a:cubicBezTo>
                    <a:pt x="65850" y="720262"/>
                    <a:pt x="13703" y="616901"/>
                    <a:pt x="2063" y="494919"/>
                  </a:cubicBezTo>
                  <a:cubicBezTo>
                    <a:pt x="-9111" y="375727"/>
                    <a:pt x="25344" y="268178"/>
                    <a:pt x="99372" y="173197"/>
                  </a:cubicBezTo>
                  <a:cubicBezTo>
                    <a:pt x="148257" y="110344"/>
                    <a:pt x="211577" y="67045"/>
                    <a:pt x="283278" y="34454"/>
                  </a:cubicBezTo>
                  <a:cubicBezTo>
                    <a:pt x="311679" y="21417"/>
                    <a:pt x="343338" y="20021"/>
                    <a:pt x="371273" y="7449"/>
                  </a:cubicBezTo>
                  <a:cubicBezTo>
                    <a:pt x="390829" y="6053"/>
                    <a:pt x="409916" y="6518"/>
                    <a:pt x="429472" y="6518"/>
                  </a:cubicBezTo>
                  <a:cubicBezTo>
                    <a:pt x="2003152" y="6518"/>
                    <a:pt x="3576832" y="6518"/>
                    <a:pt x="5150512" y="6518"/>
                  </a:cubicBezTo>
                  <a:cubicBezTo>
                    <a:pt x="5179844" y="6518"/>
                    <a:pt x="5209640" y="7916"/>
                    <a:pt x="5238508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8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99" name="Group 98">
            <a:extLst>
              <a:ext uri="{FF2B5EF4-FFF2-40B4-BE49-F238E27FC236}">
                <a16:creationId xmlns:a16="http://schemas.microsoft.com/office/drawing/2014/main" id="{6C5FEC65-36E3-42BD-839A-9466F149FC2B}"/>
              </a:ext>
            </a:extLst>
          </p:cNvPr>
          <p:cNvGrpSpPr/>
          <p:nvPr/>
        </p:nvGrpSpPr>
        <p:grpSpPr>
          <a:xfrm>
            <a:off x="745064" y="1298717"/>
            <a:ext cx="4726662" cy="3086385"/>
            <a:chOff x="776249" y="2273051"/>
            <a:chExt cx="7021646" cy="4584949"/>
          </a:xfrm>
        </p:grpSpPr>
        <p:grpSp>
          <p:nvGrpSpPr>
            <p:cNvPr id="100" name="Group 99">
              <a:extLst>
                <a:ext uri="{FF2B5EF4-FFF2-40B4-BE49-F238E27FC236}">
                  <a16:creationId xmlns:a16="http://schemas.microsoft.com/office/drawing/2014/main" id="{491F02BC-3168-48B0-9321-61AC57DD4039}"/>
                </a:ext>
              </a:extLst>
            </p:cNvPr>
            <p:cNvGrpSpPr/>
            <p:nvPr/>
          </p:nvGrpSpPr>
          <p:grpSpPr>
            <a:xfrm>
              <a:off x="1257300" y="2273051"/>
              <a:ext cx="6048375" cy="2133601"/>
              <a:chOff x="861724" y="2301847"/>
              <a:chExt cx="6786851" cy="2133601"/>
            </a:xfrm>
          </p:grpSpPr>
          <p:cxnSp>
            <p:nvCxnSpPr>
              <p:cNvPr id="113" name="Straight Arrow Connector 112">
                <a:extLst>
                  <a:ext uri="{FF2B5EF4-FFF2-40B4-BE49-F238E27FC236}">
                    <a16:creationId xmlns:a16="http://schemas.microsoft.com/office/drawing/2014/main" id="{50E32CE2-D161-4869-82B3-06401DAB4B6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09800" y="3444847"/>
                <a:ext cx="1399489" cy="755678"/>
              </a:xfrm>
              <a:prstGeom prst="straightConnector1">
                <a:avLst/>
              </a:prstGeom>
              <a:ln w="38100">
                <a:solidFill>
                  <a:schemeClr val="accent2"/>
                </a:solidFill>
                <a:headEnd type="oval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4" name="Straight Arrow Connector 113">
                <a:extLst>
                  <a:ext uri="{FF2B5EF4-FFF2-40B4-BE49-F238E27FC236}">
                    <a16:creationId xmlns:a16="http://schemas.microsoft.com/office/drawing/2014/main" id="{3174F9D1-DF01-423C-9BA9-754CDABB4492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636445" y="2863823"/>
                <a:ext cx="1240355" cy="1336702"/>
              </a:xfrm>
              <a:prstGeom prst="straightConnector1">
                <a:avLst/>
              </a:prstGeom>
              <a:ln w="38100">
                <a:solidFill>
                  <a:schemeClr val="accent3"/>
                </a:solidFill>
                <a:headEnd type="oval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5" name="Straight Arrow Connector 114">
                <a:extLst>
                  <a:ext uri="{FF2B5EF4-FFF2-40B4-BE49-F238E27FC236}">
                    <a16:creationId xmlns:a16="http://schemas.microsoft.com/office/drawing/2014/main" id="{ED1EBF04-9F7D-4450-8C36-FE6DBA094A5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903955" y="2863822"/>
                <a:ext cx="1426645" cy="565178"/>
              </a:xfrm>
              <a:prstGeom prst="straightConnector1">
                <a:avLst/>
              </a:prstGeom>
              <a:ln w="38100">
                <a:solidFill>
                  <a:schemeClr val="accent4"/>
                </a:solidFill>
                <a:headEnd type="oval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6" name="Straight Arrow Connector 115">
                <a:extLst>
                  <a:ext uri="{FF2B5EF4-FFF2-40B4-BE49-F238E27FC236}">
                    <a16:creationId xmlns:a16="http://schemas.microsoft.com/office/drawing/2014/main" id="{E2D5076C-80E1-44BF-98F3-439000ECCD99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330600" y="2301847"/>
                <a:ext cx="1317975" cy="1134803"/>
              </a:xfrm>
              <a:prstGeom prst="straightConnector1">
                <a:avLst/>
              </a:prstGeom>
              <a:ln w="38100">
                <a:solidFill>
                  <a:schemeClr val="accent5"/>
                </a:solidFill>
                <a:headEnd type="oval" w="med" len="med"/>
                <a:tailEnd type="oval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7" name="Straight Arrow Connector 116">
                <a:extLst>
                  <a:ext uri="{FF2B5EF4-FFF2-40B4-BE49-F238E27FC236}">
                    <a16:creationId xmlns:a16="http://schemas.microsoft.com/office/drawing/2014/main" id="{5998AC1A-52BE-4F4A-8504-7599C5AFA3B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861724" y="3471491"/>
                <a:ext cx="1348076" cy="963957"/>
              </a:xfrm>
              <a:prstGeom prst="straightConnector1">
                <a:avLst/>
              </a:prstGeom>
              <a:ln w="38100">
                <a:solidFill>
                  <a:schemeClr val="accent1"/>
                </a:solidFill>
                <a:headEnd type="oval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41D4CCE7-E9B2-4289-866D-D4941C29D415}"/>
                </a:ext>
              </a:extLst>
            </p:cNvPr>
            <p:cNvSpPr/>
            <p:nvPr/>
          </p:nvSpPr>
          <p:spPr>
            <a:xfrm>
              <a:off x="4675310" y="3424624"/>
              <a:ext cx="482521" cy="2385472"/>
            </a:xfrm>
            <a:custGeom>
              <a:avLst/>
              <a:gdLst>
                <a:gd name="connsiteX0" fmla="*/ 477202 w 476250"/>
                <a:gd name="connsiteY0" fmla="*/ 2308860 h 2305050"/>
                <a:gd name="connsiteX1" fmla="*/ 0 w 476250"/>
                <a:gd name="connsiteY1" fmla="*/ 2308860 h 2305050"/>
                <a:gd name="connsiteX2" fmla="*/ 0 w 476250"/>
                <a:gd name="connsiteY2" fmla="*/ 0 h 2305050"/>
                <a:gd name="connsiteX3" fmla="*/ 477202 w 476250"/>
                <a:gd name="connsiteY3" fmla="*/ 0 h 2305050"/>
                <a:gd name="connsiteX4" fmla="*/ 477202 w 476250"/>
                <a:gd name="connsiteY4" fmla="*/ 2308860 h 2305050"/>
                <a:gd name="connsiteX5" fmla="*/ 452438 w 476250"/>
                <a:gd name="connsiteY5" fmla="*/ 1071563 h 2305050"/>
                <a:gd name="connsiteX6" fmla="*/ 332422 w 476250"/>
                <a:gd name="connsiteY6" fmla="*/ 1071563 h 2305050"/>
                <a:gd name="connsiteX7" fmla="*/ 332422 w 476250"/>
                <a:gd name="connsiteY7" fmla="*/ 1188720 h 2305050"/>
                <a:gd name="connsiteX8" fmla="*/ 452438 w 476250"/>
                <a:gd name="connsiteY8" fmla="*/ 1188720 h 2305050"/>
                <a:gd name="connsiteX9" fmla="*/ 452438 w 476250"/>
                <a:gd name="connsiteY9" fmla="*/ 1071563 h 2305050"/>
                <a:gd name="connsiteX10" fmla="*/ 298132 w 476250"/>
                <a:gd name="connsiteY10" fmla="*/ 1190625 h 2305050"/>
                <a:gd name="connsiteX11" fmla="*/ 298132 w 476250"/>
                <a:gd name="connsiteY11" fmla="*/ 1070610 h 2305050"/>
                <a:gd name="connsiteX12" fmla="*/ 180975 w 476250"/>
                <a:gd name="connsiteY12" fmla="*/ 1070610 h 2305050"/>
                <a:gd name="connsiteX13" fmla="*/ 180975 w 476250"/>
                <a:gd name="connsiteY13" fmla="*/ 1190625 h 2305050"/>
                <a:gd name="connsiteX14" fmla="*/ 298132 w 476250"/>
                <a:gd name="connsiteY14" fmla="*/ 1190625 h 2305050"/>
                <a:gd name="connsiteX15" fmla="*/ 27622 w 476250"/>
                <a:gd name="connsiteY15" fmla="*/ 1188720 h 2305050"/>
                <a:gd name="connsiteX16" fmla="*/ 146685 w 476250"/>
                <a:gd name="connsiteY16" fmla="*/ 1188720 h 2305050"/>
                <a:gd name="connsiteX17" fmla="*/ 146685 w 476250"/>
                <a:gd name="connsiteY17" fmla="*/ 1070610 h 2305050"/>
                <a:gd name="connsiteX18" fmla="*/ 27622 w 476250"/>
                <a:gd name="connsiteY18" fmla="*/ 1070610 h 2305050"/>
                <a:gd name="connsiteX19" fmla="*/ 27622 w 476250"/>
                <a:gd name="connsiteY19" fmla="*/ 1188720 h 2305050"/>
                <a:gd name="connsiteX20" fmla="*/ 28575 w 476250"/>
                <a:gd name="connsiteY20" fmla="*/ 328613 h 2305050"/>
                <a:gd name="connsiteX21" fmla="*/ 28575 w 476250"/>
                <a:gd name="connsiteY21" fmla="*/ 448627 h 2305050"/>
                <a:gd name="connsiteX22" fmla="*/ 147638 w 476250"/>
                <a:gd name="connsiteY22" fmla="*/ 448627 h 2305050"/>
                <a:gd name="connsiteX23" fmla="*/ 147638 w 476250"/>
                <a:gd name="connsiteY23" fmla="*/ 328613 h 2305050"/>
                <a:gd name="connsiteX24" fmla="*/ 28575 w 476250"/>
                <a:gd name="connsiteY24" fmla="*/ 328613 h 2305050"/>
                <a:gd name="connsiteX25" fmla="*/ 450532 w 476250"/>
                <a:gd name="connsiteY25" fmla="*/ 744855 h 2305050"/>
                <a:gd name="connsiteX26" fmla="*/ 450532 w 476250"/>
                <a:gd name="connsiteY26" fmla="*/ 627697 h 2305050"/>
                <a:gd name="connsiteX27" fmla="*/ 331470 w 476250"/>
                <a:gd name="connsiteY27" fmla="*/ 627697 h 2305050"/>
                <a:gd name="connsiteX28" fmla="*/ 331470 w 476250"/>
                <a:gd name="connsiteY28" fmla="*/ 744855 h 2305050"/>
                <a:gd name="connsiteX29" fmla="*/ 450532 w 476250"/>
                <a:gd name="connsiteY29" fmla="*/ 744855 h 2305050"/>
                <a:gd name="connsiteX30" fmla="*/ 147638 w 476250"/>
                <a:gd name="connsiteY30" fmla="*/ 626745 h 2305050"/>
                <a:gd name="connsiteX31" fmla="*/ 27622 w 476250"/>
                <a:gd name="connsiteY31" fmla="*/ 626745 h 2305050"/>
                <a:gd name="connsiteX32" fmla="*/ 27622 w 476250"/>
                <a:gd name="connsiteY32" fmla="*/ 743902 h 2305050"/>
                <a:gd name="connsiteX33" fmla="*/ 147638 w 476250"/>
                <a:gd name="connsiteY33" fmla="*/ 743902 h 2305050"/>
                <a:gd name="connsiteX34" fmla="*/ 147638 w 476250"/>
                <a:gd name="connsiteY34" fmla="*/ 626745 h 2305050"/>
                <a:gd name="connsiteX35" fmla="*/ 298132 w 476250"/>
                <a:gd name="connsiteY35" fmla="*/ 1337310 h 2305050"/>
                <a:gd name="connsiteX36" fmla="*/ 298132 w 476250"/>
                <a:gd name="connsiteY36" fmla="*/ 1219200 h 2305050"/>
                <a:gd name="connsiteX37" fmla="*/ 180975 w 476250"/>
                <a:gd name="connsiteY37" fmla="*/ 1219200 h 2305050"/>
                <a:gd name="connsiteX38" fmla="*/ 180975 w 476250"/>
                <a:gd name="connsiteY38" fmla="*/ 1337310 h 2305050"/>
                <a:gd name="connsiteX39" fmla="*/ 298132 w 476250"/>
                <a:gd name="connsiteY39" fmla="*/ 1337310 h 2305050"/>
                <a:gd name="connsiteX40" fmla="*/ 180022 w 476250"/>
                <a:gd name="connsiteY40" fmla="*/ 476250 h 2305050"/>
                <a:gd name="connsiteX41" fmla="*/ 180022 w 476250"/>
                <a:gd name="connsiteY41" fmla="*/ 595313 h 2305050"/>
                <a:gd name="connsiteX42" fmla="*/ 299085 w 476250"/>
                <a:gd name="connsiteY42" fmla="*/ 595313 h 2305050"/>
                <a:gd name="connsiteX43" fmla="*/ 299085 w 476250"/>
                <a:gd name="connsiteY43" fmla="*/ 476250 h 2305050"/>
                <a:gd name="connsiteX44" fmla="*/ 180022 w 476250"/>
                <a:gd name="connsiteY44" fmla="*/ 476250 h 2305050"/>
                <a:gd name="connsiteX45" fmla="*/ 452438 w 476250"/>
                <a:gd name="connsiteY45" fmla="*/ 32385 h 2305050"/>
                <a:gd name="connsiteX46" fmla="*/ 330518 w 476250"/>
                <a:gd name="connsiteY46" fmla="*/ 32385 h 2305050"/>
                <a:gd name="connsiteX47" fmla="*/ 330518 w 476250"/>
                <a:gd name="connsiteY47" fmla="*/ 148590 h 2305050"/>
                <a:gd name="connsiteX48" fmla="*/ 452438 w 476250"/>
                <a:gd name="connsiteY48" fmla="*/ 148590 h 2305050"/>
                <a:gd name="connsiteX49" fmla="*/ 452438 w 476250"/>
                <a:gd name="connsiteY49" fmla="*/ 32385 h 2305050"/>
                <a:gd name="connsiteX50" fmla="*/ 300038 w 476250"/>
                <a:gd name="connsiteY50" fmla="*/ 31432 h 2305050"/>
                <a:gd name="connsiteX51" fmla="*/ 180022 w 476250"/>
                <a:gd name="connsiteY51" fmla="*/ 31432 h 2305050"/>
                <a:gd name="connsiteX52" fmla="*/ 180022 w 476250"/>
                <a:gd name="connsiteY52" fmla="*/ 149542 h 2305050"/>
                <a:gd name="connsiteX53" fmla="*/ 300038 w 476250"/>
                <a:gd name="connsiteY53" fmla="*/ 149542 h 2305050"/>
                <a:gd name="connsiteX54" fmla="*/ 300038 w 476250"/>
                <a:gd name="connsiteY54" fmla="*/ 31432 h 2305050"/>
                <a:gd name="connsiteX55" fmla="*/ 300038 w 476250"/>
                <a:gd name="connsiteY55" fmla="*/ 299085 h 2305050"/>
                <a:gd name="connsiteX56" fmla="*/ 300038 w 476250"/>
                <a:gd name="connsiteY56" fmla="*/ 180022 h 2305050"/>
                <a:gd name="connsiteX57" fmla="*/ 179070 w 476250"/>
                <a:gd name="connsiteY57" fmla="*/ 180022 h 2305050"/>
                <a:gd name="connsiteX58" fmla="*/ 179070 w 476250"/>
                <a:gd name="connsiteY58" fmla="*/ 299085 h 2305050"/>
                <a:gd name="connsiteX59" fmla="*/ 300038 w 476250"/>
                <a:gd name="connsiteY59" fmla="*/ 299085 h 2305050"/>
                <a:gd name="connsiteX60" fmla="*/ 147638 w 476250"/>
                <a:gd name="connsiteY60" fmla="*/ 477202 h 2305050"/>
                <a:gd name="connsiteX61" fmla="*/ 26670 w 476250"/>
                <a:gd name="connsiteY61" fmla="*/ 477202 h 2305050"/>
                <a:gd name="connsiteX62" fmla="*/ 26670 w 476250"/>
                <a:gd name="connsiteY62" fmla="*/ 594360 h 2305050"/>
                <a:gd name="connsiteX63" fmla="*/ 147638 w 476250"/>
                <a:gd name="connsiteY63" fmla="*/ 594360 h 2305050"/>
                <a:gd name="connsiteX64" fmla="*/ 147638 w 476250"/>
                <a:gd name="connsiteY64" fmla="*/ 477202 h 2305050"/>
                <a:gd name="connsiteX65" fmla="*/ 450532 w 476250"/>
                <a:gd name="connsiteY65" fmla="*/ 1041082 h 2305050"/>
                <a:gd name="connsiteX66" fmla="*/ 450532 w 476250"/>
                <a:gd name="connsiteY66" fmla="*/ 923925 h 2305050"/>
                <a:gd name="connsiteX67" fmla="*/ 331470 w 476250"/>
                <a:gd name="connsiteY67" fmla="*/ 923925 h 2305050"/>
                <a:gd name="connsiteX68" fmla="*/ 331470 w 476250"/>
                <a:gd name="connsiteY68" fmla="*/ 1041082 h 2305050"/>
                <a:gd name="connsiteX69" fmla="*/ 450532 w 476250"/>
                <a:gd name="connsiteY69" fmla="*/ 1041082 h 2305050"/>
                <a:gd name="connsiteX70" fmla="*/ 332422 w 476250"/>
                <a:gd name="connsiteY70" fmla="*/ 1218248 h 2305050"/>
                <a:gd name="connsiteX71" fmla="*/ 332422 w 476250"/>
                <a:gd name="connsiteY71" fmla="*/ 1336357 h 2305050"/>
                <a:gd name="connsiteX72" fmla="*/ 451485 w 476250"/>
                <a:gd name="connsiteY72" fmla="*/ 1336357 h 2305050"/>
                <a:gd name="connsiteX73" fmla="*/ 451485 w 476250"/>
                <a:gd name="connsiteY73" fmla="*/ 1218248 h 2305050"/>
                <a:gd name="connsiteX74" fmla="*/ 332422 w 476250"/>
                <a:gd name="connsiteY74" fmla="*/ 1218248 h 2305050"/>
                <a:gd name="connsiteX75" fmla="*/ 452438 w 476250"/>
                <a:gd name="connsiteY75" fmla="*/ 447675 h 2305050"/>
                <a:gd name="connsiteX76" fmla="*/ 452438 w 476250"/>
                <a:gd name="connsiteY76" fmla="*/ 329565 h 2305050"/>
                <a:gd name="connsiteX77" fmla="*/ 331470 w 476250"/>
                <a:gd name="connsiteY77" fmla="*/ 329565 h 2305050"/>
                <a:gd name="connsiteX78" fmla="*/ 331470 w 476250"/>
                <a:gd name="connsiteY78" fmla="*/ 447675 h 2305050"/>
                <a:gd name="connsiteX79" fmla="*/ 452438 w 476250"/>
                <a:gd name="connsiteY79" fmla="*/ 447675 h 2305050"/>
                <a:gd name="connsiteX80" fmla="*/ 300038 w 476250"/>
                <a:gd name="connsiteY80" fmla="*/ 448627 h 2305050"/>
                <a:gd name="connsiteX81" fmla="*/ 300038 w 476250"/>
                <a:gd name="connsiteY81" fmla="*/ 328613 h 2305050"/>
                <a:gd name="connsiteX82" fmla="*/ 180022 w 476250"/>
                <a:gd name="connsiteY82" fmla="*/ 328613 h 2305050"/>
                <a:gd name="connsiteX83" fmla="*/ 180022 w 476250"/>
                <a:gd name="connsiteY83" fmla="*/ 448627 h 2305050"/>
                <a:gd name="connsiteX84" fmla="*/ 300038 w 476250"/>
                <a:gd name="connsiteY84" fmla="*/ 448627 h 2305050"/>
                <a:gd name="connsiteX85" fmla="*/ 146685 w 476250"/>
                <a:gd name="connsiteY85" fmla="*/ 299085 h 2305050"/>
                <a:gd name="connsiteX86" fmla="*/ 146685 w 476250"/>
                <a:gd name="connsiteY86" fmla="*/ 181927 h 2305050"/>
                <a:gd name="connsiteX87" fmla="*/ 27622 w 476250"/>
                <a:gd name="connsiteY87" fmla="*/ 181927 h 2305050"/>
                <a:gd name="connsiteX88" fmla="*/ 27622 w 476250"/>
                <a:gd name="connsiteY88" fmla="*/ 299085 h 2305050"/>
                <a:gd name="connsiteX89" fmla="*/ 146685 w 476250"/>
                <a:gd name="connsiteY89" fmla="*/ 299085 h 2305050"/>
                <a:gd name="connsiteX90" fmla="*/ 145732 w 476250"/>
                <a:gd name="connsiteY90" fmla="*/ 889635 h 2305050"/>
                <a:gd name="connsiteX91" fmla="*/ 145732 w 476250"/>
                <a:gd name="connsiteY91" fmla="*/ 772477 h 2305050"/>
                <a:gd name="connsiteX92" fmla="*/ 28575 w 476250"/>
                <a:gd name="connsiteY92" fmla="*/ 772477 h 2305050"/>
                <a:gd name="connsiteX93" fmla="*/ 28575 w 476250"/>
                <a:gd name="connsiteY93" fmla="*/ 889635 h 2305050"/>
                <a:gd name="connsiteX94" fmla="*/ 145732 w 476250"/>
                <a:gd name="connsiteY94" fmla="*/ 889635 h 2305050"/>
                <a:gd name="connsiteX95" fmla="*/ 179070 w 476250"/>
                <a:gd name="connsiteY95" fmla="*/ 889635 h 2305050"/>
                <a:gd name="connsiteX96" fmla="*/ 298132 w 476250"/>
                <a:gd name="connsiteY96" fmla="*/ 889635 h 2305050"/>
                <a:gd name="connsiteX97" fmla="*/ 298132 w 476250"/>
                <a:gd name="connsiteY97" fmla="*/ 772477 h 2305050"/>
                <a:gd name="connsiteX98" fmla="*/ 179070 w 476250"/>
                <a:gd name="connsiteY98" fmla="*/ 772477 h 2305050"/>
                <a:gd name="connsiteX99" fmla="*/ 179070 w 476250"/>
                <a:gd name="connsiteY99" fmla="*/ 889635 h 2305050"/>
                <a:gd name="connsiteX100" fmla="*/ 450532 w 476250"/>
                <a:gd name="connsiteY100" fmla="*/ 890588 h 2305050"/>
                <a:gd name="connsiteX101" fmla="*/ 450532 w 476250"/>
                <a:gd name="connsiteY101" fmla="*/ 771525 h 2305050"/>
                <a:gd name="connsiteX102" fmla="*/ 331470 w 476250"/>
                <a:gd name="connsiteY102" fmla="*/ 771525 h 2305050"/>
                <a:gd name="connsiteX103" fmla="*/ 331470 w 476250"/>
                <a:gd name="connsiteY103" fmla="*/ 890588 h 2305050"/>
                <a:gd name="connsiteX104" fmla="*/ 450532 w 476250"/>
                <a:gd name="connsiteY104" fmla="*/ 890588 h 2305050"/>
                <a:gd name="connsiteX105" fmla="*/ 298132 w 476250"/>
                <a:gd name="connsiteY105" fmla="*/ 1370648 h 2305050"/>
                <a:gd name="connsiteX106" fmla="*/ 180022 w 476250"/>
                <a:gd name="connsiteY106" fmla="*/ 1370648 h 2305050"/>
                <a:gd name="connsiteX107" fmla="*/ 180022 w 476250"/>
                <a:gd name="connsiteY107" fmla="*/ 1486853 h 2305050"/>
                <a:gd name="connsiteX108" fmla="*/ 298132 w 476250"/>
                <a:gd name="connsiteY108" fmla="*/ 1486853 h 2305050"/>
                <a:gd name="connsiteX109" fmla="*/ 298132 w 476250"/>
                <a:gd name="connsiteY109" fmla="*/ 1370648 h 2305050"/>
                <a:gd name="connsiteX110" fmla="*/ 299085 w 476250"/>
                <a:gd name="connsiteY110" fmla="*/ 1632585 h 2305050"/>
                <a:gd name="connsiteX111" fmla="*/ 299085 w 476250"/>
                <a:gd name="connsiteY111" fmla="*/ 1516380 h 2305050"/>
                <a:gd name="connsiteX112" fmla="*/ 179070 w 476250"/>
                <a:gd name="connsiteY112" fmla="*/ 1516380 h 2305050"/>
                <a:gd name="connsiteX113" fmla="*/ 179070 w 476250"/>
                <a:gd name="connsiteY113" fmla="*/ 1632585 h 2305050"/>
                <a:gd name="connsiteX114" fmla="*/ 299085 w 476250"/>
                <a:gd name="connsiteY114" fmla="*/ 1632585 h 2305050"/>
                <a:gd name="connsiteX115" fmla="*/ 146685 w 476250"/>
                <a:gd name="connsiteY115" fmla="*/ 1370648 h 2305050"/>
                <a:gd name="connsiteX116" fmla="*/ 28575 w 476250"/>
                <a:gd name="connsiteY116" fmla="*/ 1370648 h 2305050"/>
                <a:gd name="connsiteX117" fmla="*/ 28575 w 476250"/>
                <a:gd name="connsiteY117" fmla="*/ 1486853 h 2305050"/>
                <a:gd name="connsiteX118" fmla="*/ 146685 w 476250"/>
                <a:gd name="connsiteY118" fmla="*/ 1486853 h 2305050"/>
                <a:gd name="connsiteX119" fmla="*/ 146685 w 476250"/>
                <a:gd name="connsiteY119" fmla="*/ 1370648 h 2305050"/>
                <a:gd name="connsiteX120" fmla="*/ 449580 w 476250"/>
                <a:gd name="connsiteY120" fmla="*/ 1631632 h 2305050"/>
                <a:gd name="connsiteX121" fmla="*/ 449580 w 476250"/>
                <a:gd name="connsiteY121" fmla="*/ 1514475 h 2305050"/>
                <a:gd name="connsiteX122" fmla="*/ 332422 w 476250"/>
                <a:gd name="connsiteY122" fmla="*/ 1514475 h 2305050"/>
                <a:gd name="connsiteX123" fmla="*/ 332422 w 476250"/>
                <a:gd name="connsiteY123" fmla="*/ 1631632 h 2305050"/>
                <a:gd name="connsiteX124" fmla="*/ 449580 w 476250"/>
                <a:gd name="connsiteY124" fmla="*/ 1631632 h 2305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</a:cxnLst>
              <a:rect l="l" t="t" r="r" b="b"/>
              <a:pathLst>
                <a:path w="476250" h="2305050">
                  <a:moveTo>
                    <a:pt x="477202" y="2308860"/>
                  </a:moveTo>
                  <a:cubicBezTo>
                    <a:pt x="316230" y="2308860"/>
                    <a:pt x="160020" y="2308860"/>
                    <a:pt x="0" y="2308860"/>
                  </a:cubicBezTo>
                  <a:cubicBezTo>
                    <a:pt x="0" y="1539240"/>
                    <a:pt x="0" y="771525"/>
                    <a:pt x="0" y="0"/>
                  </a:cubicBezTo>
                  <a:cubicBezTo>
                    <a:pt x="157163" y="0"/>
                    <a:pt x="315277" y="0"/>
                    <a:pt x="477202" y="0"/>
                  </a:cubicBezTo>
                  <a:cubicBezTo>
                    <a:pt x="477202" y="767715"/>
                    <a:pt x="477202" y="1536382"/>
                    <a:pt x="477202" y="2308860"/>
                  </a:cubicBezTo>
                  <a:close/>
                  <a:moveTo>
                    <a:pt x="452438" y="1071563"/>
                  </a:moveTo>
                  <a:cubicBezTo>
                    <a:pt x="412432" y="1071563"/>
                    <a:pt x="372427" y="1071563"/>
                    <a:pt x="332422" y="1071563"/>
                  </a:cubicBezTo>
                  <a:cubicBezTo>
                    <a:pt x="332422" y="1112520"/>
                    <a:pt x="332422" y="1150620"/>
                    <a:pt x="332422" y="1188720"/>
                  </a:cubicBezTo>
                  <a:cubicBezTo>
                    <a:pt x="374332" y="1188720"/>
                    <a:pt x="412432" y="1188720"/>
                    <a:pt x="452438" y="1188720"/>
                  </a:cubicBezTo>
                  <a:cubicBezTo>
                    <a:pt x="452438" y="1147763"/>
                    <a:pt x="452438" y="1111567"/>
                    <a:pt x="452438" y="1071563"/>
                  </a:cubicBezTo>
                  <a:close/>
                  <a:moveTo>
                    <a:pt x="298132" y="1190625"/>
                  </a:moveTo>
                  <a:cubicBezTo>
                    <a:pt x="298132" y="1147763"/>
                    <a:pt x="298132" y="1108710"/>
                    <a:pt x="298132" y="1070610"/>
                  </a:cubicBezTo>
                  <a:cubicBezTo>
                    <a:pt x="256222" y="1070610"/>
                    <a:pt x="218122" y="1070610"/>
                    <a:pt x="180975" y="1070610"/>
                  </a:cubicBezTo>
                  <a:cubicBezTo>
                    <a:pt x="180975" y="1112520"/>
                    <a:pt x="180975" y="1151573"/>
                    <a:pt x="180975" y="1190625"/>
                  </a:cubicBezTo>
                  <a:cubicBezTo>
                    <a:pt x="220980" y="1190625"/>
                    <a:pt x="257175" y="1190625"/>
                    <a:pt x="298132" y="1190625"/>
                  </a:cubicBezTo>
                  <a:close/>
                  <a:moveTo>
                    <a:pt x="27622" y="1188720"/>
                  </a:moveTo>
                  <a:cubicBezTo>
                    <a:pt x="68580" y="1188720"/>
                    <a:pt x="106680" y="1188720"/>
                    <a:pt x="146685" y="1188720"/>
                  </a:cubicBezTo>
                  <a:cubicBezTo>
                    <a:pt x="146685" y="1146810"/>
                    <a:pt x="146685" y="1108710"/>
                    <a:pt x="146685" y="1070610"/>
                  </a:cubicBezTo>
                  <a:cubicBezTo>
                    <a:pt x="104775" y="1070610"/>
                    <a:pt x="66675" y="1070610"/>
                    <a:pt x="27622" y="1070610"/>
                  </a:cubicBezTo>
                  <a:cubicBezTo>
                    <a:pt x="27622" y="1112520"/>
                    <a:pt x="27622" y="1149667"/>
                    <a:pt x="27622" y="1188720"/>
                  </a:cubicBezTo>
                  <a:close/>
                  <a:moveTo>
                    <a:pt x="28575" y="328613"/>
                  </a:moveTo>
                  <a:cubicBezTo>
                    <a:pt x="28575" y="372427"/>
                    <a:pt x="28575" y="410527"/>
                    <a:pt x="28575" y="448627"/>
                  </a:cubicBezTo>
                  <a:cubicBezTo>
                    <a:pt x="70485" y="448627"/>
                    <a:pt x="107632" y="448627"/>
                    <a:pt x="147638" y="448627"/>
                  </a:cubicBezTo>
                  <a:cubicBezTo>
                    <a:pt x="147638" y="407670"/>
                    <a:pt x="147638" y="369570"/>
                    <a:pt x="147638" y="328613"/>
                  </a:cubicBezTo>
                  <a:cubicBezTo>
                    <a:pt x="106680" y="328613"/>
                    <a:pt x="68580" y="328613"/>
                    <a:pt x="28575" y="328613"/>
                  </a:cubicBezTo>
                  <a:close/>
                  <a:moveTo>
                    <a:pt x="450532" y="744855"/>
                  </a:moveTo>
                  <a:cubicBezTo>
                    <a:pt x="450532" y="702945"/>
                    <a:pt x="450532" y="664845"/>
                    <a:pt x="450532" y="627697"/>
                  </a:cubicBezTo>
                  <a:cubicBezTo>
                    <a:pt x="408622" y="627697"/>
                    <a:pt x="369570" y="627697"/>
                    <a:pt x="331470" y="627697"/>
                  </a:cubicBezTo>
                  <a:cubicBezTo>
                    <a:pt x="331470" y="668655"/>
                    <a:pt x="331470" y="705802"/>
                    <a:pt x="331470" y="744855"/>
                  </a:cubicBezTo>
                  <a:cubicBezTo>
                    <a:pt x="371475" y="744855"/>
                    <a:pt x="409575" y="744855"/>
                    <a:pt x="450532" y="744855"/>
                  </a:cubicBezTo>
                  <a:close/>
                  <a:moveTo>
                    <a:pt x="147638" y="626745"/>
                  </a:moveTo>
                  <a:cubicBezTo>
                    <a:pt x="106680" y="626745"/>
                    <a:pt x="67627" y="626745"/>
                    <a:pt x="27622" y="626745"/>
                  </a:cubicBezTo>
                  <a:cubicBezTo>
                    <a:pt x="27622" y="667702"/>
                    <a:pt x="27622" y="706755"/>
                    <a:pt x="27622" y="743902"/>
                  </a:cubicBezTo>
                  <a:cubicBezTo>
                    <a:pt x="69532" y="743902"/>
                    <a:pt x="107632" y="743902"/>
                    <a:pt x="147638" y="743902"/>
                  </a:cubicBezTo>
                  <a:cubicBezTo>
                    <a:pt x="147638" y="702945"/>
                    <a:pt x="147638" y="665797"/>
                    <a:pt x="147638" y="626745"/>
                  </a:cubicBezTo>
                  <a:close/>
                  <a:moveTo>
                    <a:pt x="298132" y="1337310"/>
                  </a:moveTo>
                  <a:cubicBezTo>
                    <a:pt x="298132" y="1295400"/>
                    <a:pt x="298132" y="1257300"/>
                    <a:pt x="298132" y="1219200"/>
                  </a:cubicBezTo>
                  <a:cubicBezTo>
                    <a:pt x="256222" y="1219200"/>
                    <a:pt x="219075" y="1219200"/>
                    <a:pt x="180975" y="1219200"/>
                  </a:cubicBezTo>
                  <a:cubicBezTo>
                    <a:pt x="180975" y="1260157"/>
                    <a:pt x="180975" y="1298257"/>
                    <a:pt x="180975" y="1337310"/>
                  </a:cubicBezTo>
                  <a:cubicBezTo>
                    <a:pt x="220980" y="1337310"/>
                    <a:pt x="257175" y="1337310"/>
                    <a:pt x="298132" y="1337310"/>
                  </a:cubicBezTo>
                  <a:close/>
                  <a:moveTo>
                    <a:pt x="180022" y="476250"/>
                  </a:moveTo>
                  <a:cubicBezTo>
                    <a:pt x="180022" y="518160"/>
                    <a:pt x="180022" y="556260"/>
                    <a:pt x="180022" y="595313"/>
                  </a:cubicBezTo>
                  <a:cubicBezTo>
                    <a:pt x="220980" y="595313"/>
                    <a:pt x="259080" y="595313"/>
                    <a:pt x="299085" y="595313"/>
                  </a:cubicBezTo>
                  <a:cubicBezTo>
                    <a:pt x="299085" y="554355"/>
                    <a:pt x="299085" y="516255"/>
                    <a:pt x="299085" y="476250"/>
                  </a:cubicBezTo>
                  <a:cubicBezTo>
                    <a:pt x="259080" y="476250"/>
                    <a:pt x="220980" y="476250"/>
                    <a:pt x="180022" y="476250"/>
                  </a:cubicBezTo>
                  <a:close/>
                  <a:moveTo>
                    <a:pt x="452438" y="32385"/>
                  </a:moveTo>
                  <a:cubicBezTo>
                    <a:pt x="411480" y="32385"/>
                    <a:pt x="372427" y="32385"/>
                    <a:pt x="330518" y="32385"/>
                  </a:cubicBezTo>
                  <a:cubicBezTo>
                    <a:pt x="330518" y="71438"/>
                    <a:pt x="330518" y="108585"/>
                    <a:pt x="330518" y="148590"/>
                  </a:cubicBezTo>
                  <a:cubicBezTo>
                    <a:pt x="371475" y="148590"/>
                    <a:pt x="411480" y="148590"/>
                    <a:pt x="452438" y="148590"/>
                  </a:cubicBezTo>
                  <a:cubicBezTo>
                    <a:pt x="452438" y="109538"/>
                    <a:pt x="452438" y="73342"/>
                    <a:pt x="452438" y="32385"/>
                  </a:cubicBezTo>
                  <a:close/>
                  <a:moveTo>
                    <a:pt x="300038" y="31432"/>
                  </a:moveTo>
                  <a:cubicBezTo>
                    <a:pt x="257175" y="31432"/>
                    <a:pt x="219075" y="31432"/>
                    <a:pt x="180022" y="31432"/>
                  </a:cubicBezTo>
                  <a:cubicBezTo>
                    <a:pt x="180022" y="72390"/>
                    <a:pt x="180022" y="111442"/>
                    <a:pt x="180022" y="149542"/>
                  </a:cubicBezTo>
                  <a:cubicBezTo>
                    <a:pt x="221932" y="149542"/>
                    <a:pt x="260985" y="149542"/>
                    <a:pt x="300038" y="149542"/>
                  </a:cubicBezTo>
                  <a:cubicBezTo>
                    <a:pt x="300038" y="108585"/>
                    <a:pt x="300038" y="71438"/>
                    <a:pt x="300038" y="31432"/>
                  </a:cubicBezTo>
                  <a:close/>
                  <a:moveTo>
                    <a:pt x="300038" y="299085"/>
                  </a:moveTo>
                  <a:cubicBezTo>
                    <a:pt x="300038" y="257175"/>
                    <a:pt x="300038" y="220027"/>
                    <a:pt x="300038" y="180022"/>
                  </a:cubicBezTo>
                  <a:cubicBezTo>
                    <a:pt x="259080" y="180022"/>
                    <a:pt x="220027" y="180022"/>
                    <a:pt x="179070" y="180022"/>
                  </a:cubicBezTo>
                  <a:cubicBezTo>
                    <a:pt x="179070" y="220027"/>
                    <a:pt x="179070" y="258127"/>
                    <a:pt x="179070" y="299085"/>
                  </a:cubicBezTo>
                  <a:cubicBezTo>
                    <a:pt x="220027" y="299085"/>
                    <a:pt x="258127" y="299085"/>
                    <a:pt x="300038" y="299085"/>
                  </a:cubicBezTo>
                  <a:close/>
                  <a:moveTo>
                    <a:pt x="147638" y="477202"/>
                  </a:moveTo>
                  <a:cubicBezTo>
                    <a:pt x="104775" y="477202"/>
                    <a:pt x="66675" y="477202"/>
                    <a:pt x="26670" y="477202"/>
                  </a:cubicBezTo>
                  <a:cubicBezTo>
                    <a:pt x="26670" y="517207"/>
                    <a:pt x="26670" y="554355"/>
                    <a:pt x="26670" y="594360"/>
                  </a:cubicBezTo>
                  <a:cubicBezTo>
                    <a:pt x="67627" y="594360"/>
                    <a:pt x="106680" y="594360"/>
                    <a:pt x="147638" y="594360"/>
                  </a:cubicBezTo>
                  <a:cubicBezTo>
                    <a:pt x="147638" y="554355"/>
                    <a:pt x="147638" y="517207"/>
                    <a:pt x="147638" y="477202"/>
                  </a:cubicBezTo>
                  <a:close/>
                  <a:moveTo>
                    <a:pt x="450532" y="1041082"/>
                  </a:moveTo>
                  <a:cubicBezTo>
                    <a:pt x="450532" y="1001077"/>
                    <a:pt x="450532" y="962025"/>
                    <a:pt x="450532" y="923925"/>
                  </a:cubicBezTo>
                  <a:cubicBezTo>
                    <a:pt x="408622" y="923925"/>
                    <a:pt x="370522" y="923925"/>
                    <a:pt x="331470" y="923925"/>
                  </a:cubicBezTo>
                  <a:cubicBezTo>
                    <a:pt x="331470" y="964882"/>
                    <a:pt x="331470" y="1002030"/>
                    <a:pt x="331470" y="1041082"/>
                  </a:cubicBezTo>
                  <a:cubicBezTo>
                    <a:pt x="372427" y="1041082"/>
                    <a:pt x="410527" y="1041082"/>
                    <a:pt x="450532" y="1041082"/>
                  </a:cubicBezTo>
                  <a:close/>
                  <a:moveTo>
                    <a:pt x="332422" y="1218248"/>
                  </a:moveTo>
                  <a:cubicBezTo>
                    <a:pt x="332422" y="1258253"/>
                    <a:pt x="332422" y="1296353"/>
                    <a:pt x="332422" y="1336357"/>
                  </a:cubicBezTo>
                  <a:cubicBezTo>
                    <a:pt x="373380" y="1336357"/>
                    <a:pt x="410527" y="1336357"/>
                    <a:pt x="451485" y="1336357"/>
                  </a:cubicBezTo>
                  <a:cubicBezTo>
                    <a:pt x="451485" y="1296353"/>
                    <a:pt x="451485" y="1257300"/>
                    <a:pt x="451485" y="1218248"/>
                  </a:cubicBezTo>
                  <a:cubicBezTo>
                    <a:pt x="409575" y="1218248"/>
                    <a:pt x="372427" y="1218248"/>
                    <a:pt x="332422" y="1218248"/>
                  </a:cubicBezTo>
                  <a:close/>
                  <a:moveTo>
                    <a:pt x="452438" y="447675"/>
                  </a:moveTo>
                  <a:cubicBezTo>
                    <a:pt x="452438" y="406717"/>
                    <a:pt x="452438" y="369570"/>
                    <a:pt x="452438" y="329565"/>
                  </a:cubicBezTo>
                  <a:cubicBezTo>
                    <a:pt x="411480" y="329565"/>
                    <a:pt x="371475" y="329565"/>
                    <a:pt x="331470" y="329565"/>
                  </a:cubicBezTo>
                  <a:cubicBezTo>
                    <a:pt x="331470" y="370522"/>
                    <a:pt x="331470" y="408622"/>
                    <a:pt x="331470" y="447675"/>
                  </a:cubicBezTo>
                  <a:cubicBezTo>
                    <a:pt x="371475" y="447675"/>
                    <a:pt x="409575" y="447675"/>
                    <a:pt x="452438" y="447675"/>
                  </a:cubicBezTo>
                  <a:close/>
                  <a:moveTo>
                    <a:pt x="300038" y="448627"/>
                  </a:moveTo>
                  <a:cubicBezTo>
                    <a:pt x="300038" y="405765"/>
                    <a:pt x="300038" y="368617"/>
                    <a:pt x="300038" y="328613"/>
                  </a:cubicBezTo>
                  <a:cubicBezTo>
                    <a:pt x="258127" y="328613"/>
                    <a:pt x="219075" y="328613"/>
                    <a:pt x="180022" y="328613"/>
                  </a:cubicBezTo>
                  <a:cubicBezTo>
                    <a:pt x="180022" y="370522"/>
                    <a:pt x="180022" y="408622"/>
                    <a:pt x="180022" y="448627"/>
                  </a:cubicBezTo>
                  <a:cubicBezTo>
                    <a:pt x="220980" y="448627"/>
                    <a:pt x="258127" y="448627"/>
                    <a:pt x="300038" y="448627"/>
                  </a:cubicBezTo>
                  <a:close/>
                  <a:moveTo>
                    <a:pt x="146685" y="299085"/>
                  </a:moveTo>
                  <a:cubicBezTo>
                    <a:pt x="146685" y="256222"/>
                    <a:pt x="146685" y="218122"/>
                    <a:pt x="146685" y="181927"/>
                  </a:cubicBezTo>
                  <a:cubicBezTo>
                    <a:pt x="103822" y="181927"/>
                    <a:pt x="65722" y="181927"/>
                    <a:pt x="27622" y="181927"/>
                  </a:cubicBezTo>
                  <a:cubicBezTo>
                    <a:pt x="27622" y="222885"/>
                    <a:pt x="27622" y="260032"/>
                    <a:pt x="27622" y="299085"/>
                  </a:cubicBezTo>
                  <a:cubicBezTo>
                    <a:pt x="67627" y="299085"/>
                    <a:pt x="104775" y="299085"/>
                    <a:pt x="146685" y="299085"/>
                  </a:cubicBezTo>
                  <a:close/>
                  <a:moveTo>
                    <a:pt x="145732" y="889635"/>
                  </a:moveTo>
                  <a:cubicBezTo>
                    <a:pt x="145732" y="848677"/>
                    <a:pt x="145732" y="810577"/>
                    <a:pt x="145732" y="772477"/>
                  </a:cubicBezTo>
                  <a:cubicBezTo>
                    <a:pt x="103822" y="772477"/>
                    <a:pt x="66675" y="772477"/>
                    <a:pt x="28575" y="772477"/>
                  </a:cubicBezTo>
                  <a:cubicBezTo>
                    <a:pt x="28575" y="813435"/>
                    <a:pt x="28575" y="851535"/>
                    <a:pt x="28575" y="889635"/>
                  </a:cubicBezTo>
                  <a:cubicBezTo>
                    <a:pt x="70485" y="889635"/>
                    <a:pt x="107632" y="889635"/>
                    <a:pt x="145732" y="889635"/>
                  </a:cubicBezTo>
                  <a:close/>
                  <a:moveTo>
                    <a:pt x="179070" y="889635"/>
                  </a:moveTo>
                  <a:cubicBezTo>
                    <a:pt x="220027" y="889635"/>
                    <a:pt x="258127" y="889635"/>
                    <a:pt x="298132" y="889635"/>
                  </a:cubicBezTo>
                  <a:cubicBezTo>
                    <a:pt x="298132" y="848677"/>
                    <a:pt x="298132" y="810577"/>
                    <a:pt x="298132" y="772477"/>
                  </a:cubicBezTo>
                  <a:cubicBezTo>
                    <a:pt x="256222" y="772477"/>
                    <a:pt x="219075" y="772477"/>
                    <a:pt x="179070" y="772477"/>
                  </a:cubicBezTo>
                  <a:cubicBezTo>
                    <a:pt x="179070" y="812482"/>
                    <a:pt x="179070" y="849630"/>
                    <a:pt x="179070" y="889635"/>
                  </a:cubicBezTo>
                  <a:close/>
                  <a:moveTo>
                    <a:pt x="450532" y="890588"/>
                  </a:moveTo>
                  <a:cubicBezTo>
                    <a:pt x="450532" y="849630"/>
                    <a:pt x="450532" y="811530"/>
                    <a:pt x="450532" y="771525"/>
                  </a:cubicBezTo>
                  <a:cubicBezTo>
                    <a:pt x="409575" y="771525"/>
                    <a:pt x="372427" y="771525"/>
                    <a:pt x="331470" y="771525"/>
                  </a:cubicBezTo>
                  <a:cubicBezTo>
                    <a:pt x="331470" y="811530"/>
                    <a:pt x="331470" y="850582"/>
                    <a:pt x="331470" y="890588"/>
                  </a:cubicBezTo>
                  <a:cubicBezTo>
                    <a:pt x="372427" y="890588"/>
                    <a:pt x="410527" y="890588"/>
                    <a:pt x="450532" y="890588"/>
                  </a:cubicBezTo>
                  <a:close/>
                  <a:moveTo>
                    <a:pt x="298132" y="1370648"/>
                  </a:moveTo>
                  <a:cubicBezTo>
                    <a:pt x="257175" y="1370648"/>
                    <a:pt x="218122" y="1370648"/>
                    <a:pt x="180022" y="1370648"/>
                  </a:cubicBezTo>
                  <a:cubicBezTo>
                    <a:pt x="180022" y="1410653"/>
                    <a:pt x="180022" y="1447800"/>
                    <a:pt x="180022" y="1486853"/>
                  </a:cubicBezTo>
                  <a:cubicBezTo>
                    <a:pt x="220980" y="1486853"/>
                    <a:pt x="257175" y="1486853"/>
                    <a:pt x="298132" y="1486853"/>
                  </a:cubicBezTo>
                  <a:cubicBezTo>
                    <a:pt x="298132" y="1447800"/>
                    <a:pt x="298132" y="1411605"/>
                    <a:pt x="298132" y="1370648"/>
                  </a:cubicBezTo>
                  <a:close/>
                  <a:moveTo>
                    <a:pt x="299085" y="1632585"/>
                  </a:moveTo>
                  <a:cubicBezTo>
                    <a:pt x="299085" y="1590675"/>
                    <a:pt x="299085" y="1553528"/>
                    <a:pt x="299085" y="1516380"/>
                  </a:cubicBezTo>
                  <a:cubicBezTo>
                    <a:pt x="258127" y="1516380"/>
                    <a:pt x="219075" y="1516380"/>
                    <a:pt x="179070" y="1516380"/>
                  </a:cubicBezTo>
                  <a:cubicBezTo>
                    <a:pt x="179070" y="1557338"/>
                    <a:pt x="179070" y="1594485"/>
                    <a:pt x="179070" y="1632585"/>
                  </a:cubicBezTo>
                  <a:cubicBezTo>
                    <a:pt x="219075" y="1632585"/>
                    <a:pt x="256222" y="1632585"/>
                    <a:pt x="299085" y="1632585"/>
                  </a:cubicBezTo>
                  <a:close/>
                  <a:moveTo>
                    <a:pt x="146685" y="1370648"/>
                  </a:moveTo>
                  <a:cubicBezTo>
                    <a:pt x="104775" y="1370648"/>
                    <a:pt x="65722" y="1370648"/>
                    <a:pt x="28575" y="1370648"/>
                  </a:cubicBezTo>
                  <a:cubicBezTo>
                    <a:pt x="28575" y="1410653"/>
                    <a:pt x="28575" y="1447800"/>
                    <a:pt x="28575" y="1486853"/>
                  </a:cubicBezTo>
                  <a:cubicBezTo>
                    <a:pt x="69532" y="1486853"/>
                    <a:pt x="106680" y="1486853"/>
                    <a:pt x="146685" y="1486853"/>
                  </a:cubicBezTo>
                  <a:cubicBezTo>
                    <a:pt x="146685" y="1447800"/>
                    <a:pt x="146685" y="1410653"/>
                    <a:pt x="146685" y="1370648"/>
                  </a:cubicBezTo>
                  <a:close/>
                  <a:moveTo>
                    <a:pt x="449580" y="1631632"/>
                  </a:moveTo>
                  <a:cubicBezTo>
                    <a:pt x="449580" y="1591628"/>
                    <a:pt x="449580" y="1553528"/>
                    <a:pt x="449580" y="1514475"/>
                  </a:cubicBezTo>
                  <a:cubicBezTo>
                    <a:pt x="409575" y="1514475"/>
                    <a:pt x="372427" y="1514475"/>
                    <a:pt x="332422" y="1514475"/>
                  </a:cubicBezTo>
                  <a:cubicBezTo>
                    <a:pt x="332422" y="1554480"/>
                    <a:pt x="332422" y="1592580"/>
                    <a:pt x="332422" y="1631632"/>
                  </a:cubicBezTo>
                  <a:cubicBezTo>
                    <a:pt x="373380" y="1631632"/>
                    <a:pt x="410527" y="1631632"/>
                    <a:pt x="449580" y="1631632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39556CDD-A98C-4561-85BD-7E3634438FED}"/>
                </a:ext>
              </a:extLst>
            </p:cNvPr>
            <p:cNvSpPr/>
            <p:nvPr/>
          </p:nvSpPr>
          <p:spPr>
            <a:xfrm>
              <a:off x="5840591" y="3664416"/>
              <a:ext cx="583946" cy="2040905"/>
            </a:xfrm>
            <a:custGeom>
              <a:avLst/>
              <a:gdLst>
                <a:gd name="connsiteX0" fmla="*/ 335796 w 565541"/>
                <a:gd name="connsiteY0" fmla="*/ 1531565 h 1976576"/>
                <a:gd name="connsiteX1" fmla="*/ 335796 w 565541"/>
                <a:gd name="connsiteY1" fmla="*/ 1585857 h 1976576"/>
                <a:gd name="connsiteX2" fmla="*/ 441823 w 565541"/>
                <a:gd name="connsiteY2" fmla="*/ 1585857 h 1976576"/>
                <a:gd name="connsiteX3" fmla="*/ 441823 w 565541"/>
                <a:gd name="connsiteY3" fmla="*/ 1531565 h 1976576"/>
                <a:gd name="connsiteX4" fmla="*/ 123718 w 565541"/>
                <a:gd name="connsiteY4" fmla="*/ 1526871 h 1976576"/>
                <a:gd name="connsiteX5" fmla="*/ 123718 w 565541"/>
                <a:gd name="connsiteY5" fmla="*/ 1581163 h 1976576"/>
                <a:gd name="connsiteX6" fmla="*/ 229745 w 565541"/>
                <a:gd name="connsiteY6" fmla="*/ 1581163 h 1976576"/>
                <a:gd name="connsiteX7" fmla="*/ 229745 w 565541"/>
                <a:gd name="connsiteY7" fmla="*/ 1526871 h 1976576"/>
                <a:gd name="connsiteX8" fmla="*/ 335796 w 565541"/>
                <a:gd name="connsiteY8" fmla="*/ 1409581 h 1976576"/>
                <a:gd name="connsiteX9" fmla="*/ 335796 w 565541"/>
                <a:gd name="connsiteY9" fmla="*/ 1463873 h 1976576"/>
                <a:gd name="connsiteX10" fmla="*/ 441823 w 565541"/>
                <a:gd name="connsiteY10" fmla="*/ 1463873 h 1976576"/>
                <a:gd name="connsiteX11" fmla="*/ 441823 w 565541"/>
                <a:gd name="connsiteY11" fmla="*/ 1409581 h 1976576"/>
                <a:gd name="connsiteX12" fmla="*/ 123718 w 565541"/>
                <a:gd name="connsiteY12" fmla="*/ 1404887 h 1976576"/>
                <a:gd name="connsiteX13" fmla="*/ 123718 w 565541"/>
                <a:gd name="connsiteY13" fmla="*/ 1459180 h 1976576"/>
                <a:gd name="connsiteX14" fmla="*/ 229745 w 565541"/>
                <a:gd name="connsiteY14" fmla="*/ 1459180 h 1976576"/>
                <a:gd name="connsiteX15" fmla="*/ 229745 w 565541"/>
                <a:gd name="connsiteY15" fmla="*/ 1404887 h 1976576"/>
                <a:gd name="connsiteX16" fmla="*/ 335796 w 565541"/>
                <a:gd name="connsiteY16" fmla="*/ 1287599 h 1976576"/>
                <a:gd name="connsiteX17" fmla="*/ 335796 w 565541"/>
                <a:gd name="connsiteY17" fmla="*/ 1341892 h 1976576"/>
                <a:gd name="connsiteX18" fmla="*/ 441823 w 565541"/>
                <a:gd name="connsiteY18" fmla="*/ 1341892 h 1976576"/>
                <a:gd name="connsiteX19" fmla="*/ 441823 w 565541"/>
                <a:gd name="connsiteY19" fmla="*/ 1287599 h 1976576"/>
                <a:gd name="connsiteX20" fmla="*/ 123718 w 565541"/>
                <a:gd name="connsiteY20" fmla="*/ 1282905 h 1976576"/>
                <a:gd name="connsiteX21" fmla="*/ 123718 w 565541"/>
                <a:gd name="connsiteY21" fmla="*/ 1337198 h 1976576"/>
                <a:gd name="connsiteX22" fmla="*/ 229745 w 565541"/>
                <a:gd name="connsiteY22" fmla="*/ 1337198 h 1976576"/>
                <a:gd name="connsiteX23" fmla="*/ 229745 w 565541"/>
                <a:gd name="connsiteY23" fmla="*/ 1282905 h 1976576"/>
                <a:gd name="connsiteX24" fmla="*/ 335796 w 565541"/>
                <a:gd name="connsiteY24" fmla="*/ 1165617 h 1976576"/>
                <a:gd name="connsiteX25" fmla="*/ 335796 w 565541"/>
                <a:gd name="connsiteY25" fmla="*/ 1219910 h 1976576"/>
                <a:gd name="connsiteX26" fmla="*/ 441823 w 565541"/>
                <a:gd name="connsiteY26" fmla="*/ 1219910 h 1976576"/>
                <a:gd name="connsiteX27" fmla="*/ 441823 w 565541"/>
                <a:gd name="connsiteY27" fmla="*/ 1165617 h 1976576"/>
                <a:gd name="connsiteX28" fmla="*/ 123718 w 565541"/>
                <a:gd name="connsiteY28" fmla="*/ 1160924 h 1976576"/>
                <a:gd name="connsiteX29" fmla="*/ 123718 w 565541"/>
                <a:gd name="connsiteY29" fmla="*/ 1215216 h 1976576"/>
                <a:gd name="connsiteX30" fmla="*/ 229745 w 565541"/>
                <a:gd name="connsiteY30" fmla="*/ 1215216 h 1976576"/>
                <a:gd name="connsiteX31" fmla="*/ 229745 w 565541"/>
                <a:gd name="connsiteY31" fmla="*/ 1160924 h 1976576"/>
                <a:gd name="connsiteX32" fmla="*/ 335796 w 565541"/>
                <a:gd name="connsiteY32" fmla="*/ 1043636 h 1976576"/>
                <a:gd name="connsiteX33" fmla="*/ 335796 w 565541"/>
                <a:gd name="connsiteY33" fmla="*/ 1097928 h 1976576"/>
                <a:gd name="connsiteX34" fmla="*/ 441823 w 565541"/>
                <a:gd name="connsiteY34" fmla="*/ 1097928 h 1976576"/>
                <a:gd name="connsiteX35" fmla="*/ 441823 w 565541"/>
                <a:gd name="connsiteY35" fmla="*/ 1043636 h 1976576"/>
                <a:gd name="connsiteX36" fmla="*/ 123718 w 565541"/>
                <a:gd name="connsiteY36" fmla="*/ 1038942 h 1976576"/>
                <a:gd name="connsiteX37" fmla="*/ 123718 w 565541"/>
                <a:gd name="connsiteY37" fmla="*/ 1093234 h 1976576"/>
                <a:gd name="connsiteX38" fmla="*/ 229745 w 565541"/>
                <a:gd name="connsiteY38" fmla="*/ 1093234 h 1976576"/>
                <a:gd name="connsiteX39" fmla="*/ 229745 w 565541"/>
                <a:gd name="connsiteY39" fmla="*/ 1038942 h 1976576"/>
                <a:gd name="connsiteX40" fmla="*/ 335796 w 565541"/>
                <a:gd name="connsiteY40" fmla="*/ 921654 h 1976576"/>
                <a:gd name="connsiteX41" fmla="*/ 335796 w 565541"/>
                <a:gd name="connsiteY41" fmla="*/ 975946 h 1976576"/>
                <a:gd name="connsiteX42" fmla="*/ 441823 w 565541"/>
                <a:gd name="connsiteY42" fmla="*/ 975946 h 1976576"/>
                <a:gd name="connsiteX43" fmla="*/ 441823 w 565541"/>
                <a:gd name="connsiteY43" fmla="*/ 921654 h 1976576"/>
                <a:gd name="connsiteX44" fmla="*/ 123718 w 565541"/>
                <a:gd name="connsiteY44" fmla="*/ 916960 h 1976576"/>
                <a:gd name="connsiteX45" fmla="*/ 123718 w 565541"/>
                <a:gd name="connsiteY45" fmla="*/ 971252 h 1976576"/>
                <a:gd name="connsiteX46" fmla="*/ 229745 w 565541"/>
                <a:gd name="connsiteY46" fmla="*/ 971252 h 1976576"/>
                <a:gd name="connsiteX47" fmla="*/ 229745 w 565541"/>
                <a:gd name="connsiteY47" fmla="*/ 916960 h 1976576"/>
                <a:gd name="connsiteX48" fmla="*/ 335796 w 565541"/>
                <a:gd name="connsiteY48" fmla="*/ 799672 h 1976576"/>
                <a:gd name="connsiteX49" fmla="*/ 335796 w 565541"/>
                <a:gd name="connsiteY49" fmla="*/ 853964 h 1976576"/>
                <a:gd name="connsiteX50" fmla="*/ 441823 w 565541"/>
                <a:gd name="connsiteY50" fmla="*/ 853964 h 1976576"/>
                <a:gd name="connsiteX51" fmla="*/ 441823 w 565541"/>
                <a:gd name="connsiteY51" fmla="*/ 799672 h 1976576"/>
                <a:gd name="connsiteX52" fmla="*/ 123718 w 565541"/>
                <a:gd name="connsiteY52" fmla="*/ 794978 h 1976576"/>
                <a:gd name="connsiteX53" fmla="*/ 123718 w 565541"/>
                <a:gd name="connsiteY53" fmla="*/ 849270 h 1976576"/>
                <a:gd name="connsiteX54" fmla="*/ 229745 w 565541"/>
                <a:gd name="connsiteY54" fmla="*/ 849270 h 1976576"/>
                <a:gd name="connsiteX55" fmla="*/ 229745 w 565541"/>
                <a:gd name="connsiteY55" fmla="*/ 794978 h 1976576"/>
                <a:gd name="connsiteX56" fmla="*/ 335796 w 565541"/>
                <a:gd name="connsiteY56" fmla="*/ 677690 h 1976576"/>
                <a:gd name="connsiteX57" fmla="*/ 335796 w 565541"/>
                <a:gd name="connsiteY57" fmla="*/ 731982 h 1976576"/>
                <a:gd name="connsiteX58" fmla="*/ 441823 w 565541"/>
                <a:gd name="connsiteY58" fmla="*/ 731982 h 1976576"/>
                <a:gd name="connsiteX59" fmla="*/ 441823 w 565541"/>
                <a:gd name="connsiteY59" fmla="*/ 677690 h 1976576"/>
                <a:gd name="connsiteX60" fmla="*/ 123718 w 565541"/>
                <a:gd name="connsiteY60" fmla="*/ 672996 h 1976576"/>
                <a:gd name="connsiteX61" fmla="*/ 123718 w 565541"/>
                <a:gd name="connsiteY61" fmla="*/ 727289 h 1976576"/>
                <a:gd name="connsiteX62" fmla="*/ 229745 w 565541"/>
                <a:gd name="connsiteY62" fmla="*/ 727289 h 1976576"/>
                <a:gd name="connsiteX63" fmla="*/ 229745 w 565541"/>
                <a:gd name="connsiteY63" fmla="*/ 672996 h 1976576"/>
                <a:gd name="connsiteX64" fmla="*/ 335796 w 565541"/>
                <a:gd name="connsiteY64" fmla="*/ 555708 h 1976576"/>
                <a:gd name="connsiteX65" fmla="*/ 335796 w 565541"/>
                <a:gd name="connsiteY65" fmla="*/ 610000 h 1976576"/>
                <a:gd name="connsiteX66" fmla="*/ 441823 w 565541"/>
                <a:gd name="connsiteY66" fmla="*/ 610000 h 1976576"/>
                <a:gd name="connsiteX67" fmla="*/ 441823 w 565541"/>
                <a:gd name="connsiteY67" fmla="*/ 555708 h 1976576"/>
                <a:gd name="connsiteX68" fmla="*/ 123718 w 565541"/>
                <a:gd name="connsiteY68" fmla="*/ 551014 h 1976576"/>
                <a:gd name="connsiteX69" fmla="*/ 123718 w 565541"/>
                <a:gd name="connsiteY69" fmla="*/ 605307 h 1976576"/>
                <a:gd name="connsiteX70" fmla="*/ 229745 w 565541"/>
                <a:gd name="connsiteY70" fmla="*/ 605307 h 1976576"/>
                <a:gd name="connsiteX71" fmla="*/ 229745 w 565541"/>
                <a:gd name="connsiteY71" fmla="*/ 551014 h 1976576"/>
                <a:gd name="connsiteX72" fmla="*/ 335796 w 565541"/>
                <a:gd name="connsiteY72" fmla="*/ 433726 h 1976576"/>
                <a:gd name="connsiteX73" fmla="*/ 335796 w 565541"/>
                <a:gd name="connsiteY73" fmla="*/ 488019 h 1976576"/>
                <a:gd name="connsiteX74" fmla="*/ 441823 w 565541"/>
                <a:gd name="connsiteY74" fmla="*/ 488019 h 1976576"/>
                <a:gd name="connsiteX75" fmla="*/ 441823 w 565541"/>
                <a:gd name="connsiteY75" fmla="*/ 433726 h 1976576"/>
                <a:gd name="connsiteX76" fmla="*/ 123718 w 565541"/>
                <a:gd name="connsiteY76" fmla="*/ 429032 h 1976576"/>
                <a:gd name="connsiteX77" fmla="*/ 123718 w 565541"/>
                <a:gd name="connsiteY77" fmla="*/ 483325 h 1976576"/>
                <a:gd name="connsiteX78" fmla="*/ 229745 w 565541"/>
                <a:gd name="connsiteY78" fmla="*/ 483325 h 1976576"/>
                <a:gd name="connsiteX79" fmla="*/ 229745 w 565541"/>
                <a:gd name="connsiteY79" fmla="*/ 429032 h 1976576"/>
                <a:gd name="connsiteX80" fmla="*/ 244058 w 565541"/>
                <a:gd name="connsiteY80" fmla="*/ 0 h 1976576"/>
                <a:gd name="connsiteX81" fmla="*/ 321484 w 565541"/>
                <a:gd name="connsiteY81" fmla="*/ 0 h 1976576"/>
                <a:gd name="connsiteX82" fmla="*/ 321484 w 565541"/>
                <a:gd name="connsiteY82" fmla="*/ 178763 h 1976576"/>
                <a:gd name="connsiteX83" fmla="*/ 388810 w 565541"/>
                <a:gd name="connsiteY83" fmla="*/ 178763 h 1976576"/>
                <a:gd name="connsiteX84" fmla="*/ 388810 w 565541"/>
                <a:gd name="connsiteY84" fmla="*/ 299617 h 1976576"/>
                <a:gd name="connsiteX85" fmla="*/ 565541 w 565541"/>
                <a:gd name="connsiteY85" fmla="*/ 299617 h 1976576"/>
                <a:gd name="connsiteX86" fmla="*/ 565541 w 565541"/>
                <a:gd name="connsiteY86" fmla="*/ 1976576 h 1976576"/>
                <a:gd name="connsiteX87" fmla="*/ 448247 w 565541"/>
                <a:gd name="connsiteY87" fmla="*/ 1976576 h 1976576"/>
                <a:gd name="connsiteX88" fmla="*/ 371127 w 565541"/>
                <a:gd name="connsiteY88" fmla="*/ 1976576 h 1976576"/>
                <a:gd name="connsiteX89" fmla="*/ 194414 w 565541"/>
                <a:gd name="connsiteY89" fmla="*/ 1976576 h 1976576"/>
                <a:gd name="connsiteX90" fmla="*/ 88332 w 565541"/>
                <a:gd name="connsiteY90" fmla="*/ 1976576 h 1976576"/>
                <a:gd name="connsiteX91" fmla="*/ 0 w 565541"/>
                <a:gd name="connsiteY91" fmla="*/ 1976576 h 1976576"/>
                <a:gd name="connsiteX92" fmla="*/ 0 w 565541"/>
                <a:gd name="connsiteY92" fmla="*/ 299617 h 1976576"/>
                <a:gd name="connsiteX93" fmla="*/ 176731 w 565541"/>
                <a:gd name="connsiteY93" fmla="*/ 299617 h 1976576"/>
                <a:gd name="connsiteX94" fmla="*/ 176731 w 565541"/>
                <a:gd name="connsiteY94" fmla="*/ 178763 h 1976576"/>
                <a:gd name="connsiteX95" fmla="*/ 244058 w 565541"/>
                <a:gd name="connsiteY95" fmla="*/ 178763 h 1976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</a:cxnLst>
              <a:rect l="l" t="t" r="r" b="b"/>
              <a:pathLst>
                <a:path w="565541" h="1976576">
                  <a:moveTo>
                    <a:pt x="335796" y="1531565"/>
                  </a:moveTo>
                  <a:lnTo>
                    <a:pt x="335796" y="1585857"/>
                  </a:lnTo>
                  <a:lnTo>
                    <a:pt x="441823" y="1585857"/>
                  </a:lnTo>
                  <a:lnTo>
                    <a:pt x="441823" y="1531565"/>
                  </a:lnTo>
                  <a:close/>
                  <a:moveTo>
                    <a:pt x="123718" y="1526871"/>
                  </a:moveTo>
                  <a:lnTo>
                    <a:pt x="123718" y="1581163"/>
                  </a:lnTo>
                  <a:lnTo>
                    <a:pt x="229745" y="1581163"/>
                  </a:lnTo>
                  <a:lnTo>
                    <a:pt x="229745" y="1526871"/>
                  </a:lnTo>
                  <a:close/>
                  <a:moveTo>
                    <a:pt x="335796" y="1409581"/>
                  </a:moveTo>
                  <a:lnTo>
                    <a:pt x="335796" y="1463873"/>
                  </a:lnTo>
                  <a:lnTo>
                    <a:pt x="441823" y="1463873"/>
                  </a:lnTo>
                  <a:lnTo>
                    <a:pt x="441823" y="1409581"/>
                  </a:lnTo>
                  <a:close/>
                  <a:moveTo>
                    <a:pt x="123718" y="1404887"/>
                  </a:moveTo>
                  <a:lnTo>
                    <a:pt x="123718" y="1459180"/>
                  </a:lnTo>
                  <a:lnTo>
                    <a:pt x="229745" y="1459180"/>
                  </a:lnTo>
                  <a:lnTo>
                    <a:pt x="229745" y="1404887"/>
                  </a:lnTo>
                  <a:close/>
                  <a:moveTo>
                    <a:pt x="335796" y="1287599"/>
                  </a:moveTo>
                  <a:lnTo>
                    <a:pt x="335796" y="1341892"/>
                  </a:lnTo>
                  <a:lnTo>
                    <a:pt x="441823" y="1341892"/>
                  </a:lnTo>
                  <a:lnTo>
                    <a:pt x="441823" y="1287599"/>
                  </a:lnTo>
                  <a:close/>
                  <a:moveTo>
                    <a:pt x="123718" y="1282905"/>
                  </a:moveTo>
                  <a:lnTo>
                    <a:pt x="123718" y="1337198"/>
                  </a:lnTo>
                  <a:lnTo>
                    <a:pt x="229745" y="1337198"/>
                  </a:lnTo>
                  <a:lnTo>
                    <a:pt x="229745" y="1282905"/>
                  </a:lnTo>
                  <a:close/>
                  <a:moveTo>
                    <a:pt x="335796" y="1165617"/>
                  </a:moveTo>
                  <a:lnTo>
                    <a:pt x="335796" y="1219910"/>
                  </a:lnTo>
                  <a:lnTo>
                    <a:pt x="441823" y="1219910"/>
                  </a:lnTo>
                  <a:lnTo>
                    <a:pt x="441823" y="1165617"/>
                  </a:lnTo>
                  <a:close/>
                  <a:moveTo>
                    <a:pt x="123718" y="1160924"/>
                  </a:moveTo>
                  <a:lnTo>
                    <a:pt x="123718" y="1215216"/>
                  </a:lnTo>
                  <a:lnTo>
                    <a:pt x="229745" y="1215216"/>
                  </a:lnTo>
                  <a:lnTo>
                    <a:pt x="229745" y="1160924"/>
                  </a:lnTo>
                  <a:close/>
                  <a:moveTo>
                    <a:pt x="335796" y="1043636"/>
                  </a:moveTo>
                  <a:lnTo>
                    <a:pt x="335796" y="1097928"/>
                  </a:lnTo>
                  <a:lnTo>
                    <a:pt x="441823" y="1097928"/>
                  </a:lnTo>
                  <a:lnTo>
                    <a:pt x="441823" y="1043636"/>
                  </a:lnTo>
                  <a:close/>
                  <a:moveTo>
                    <a:pt x="123718" y="1038942"/>
                  </a:moveTo>
                  <a:lnTo>
                    <a:pt x="123718" y="1093234"/>
                  </a:lnTo>
                  <a:lnTo>
                    <a:pt x="229745" y="1093234"/>
                  </a:lnTo>
                  <a:lnTo>
                    <a:pt x="229745" y="1038942"/>
                  </a:lnTo>
                  <a:close/>
                  <a:moveTo>
                    <a:pt x="335796" y="921654"/>
                  </a:moveTo>
                  <a:lnTo>
                    <a:pt x="335796" y="975946"/>
                  </a:lnTo>
                  <a:lnTo>
                    <a:pt x="441823" y="975946"/>
                  </a:lnTo>
                  <a:lnTo>
                    <a:pt x="441823" y="921654"/>
                  </a:lnTo>
                  <a:close/>
                  <a:moveTo>
                    <a:pt x="123718" y="916960"/>
                  </a:moveTo>
                  <a:lnTo>
                    <a:pt x="123718" y="971252"/>
                  </a:lnTo>
                  <a:lnTo>
                    <a:pt x="229745" y="971252"/>
                  </a:lnTo>
                  <a:lnTo>
                    <a:pt x="229745" y="916960"/>
                  </a:lnTo>
                  <a:close/>
                  <a:moveTo>
                    <a:pt x="335796" y="799672"/>
                  </a:moveTo>
                  <a:lnTo>
                    <a:pt x="335796" y="853964"/>
                  </a:lnTo>
                  <a:lnTo>
                    <a:pt x="441823" y="853964"/>
                  </a:lnTo>
                  <a:lnTo>
                    <a:pt x="441823" y="799672"/>
                  </a:lnTo>
                  <a:close/>
                  <a:moveTo>
                    <a:pt x="123718" y="794978"/>
                  </a:moveTo>
                  <a:lnTo>
                    <a:pt x="123718" y="849270"/>
                  </a:lnTo>
                  <a:lnTo>
                    <a:pt x="229745" y="849270"/>
                  </a:lnTo>
                  <a:lnTo>
                    <a:pt x="229745" y="794978"/>
                  </a:lnTo>
                  <a:close/>
                  <a:moveTo>
                    <a:pt x="335796" y="677690"/>
                  </a:moveTo>
                  <a:lnTo>
                    <a:pt x="335796" y="731982"/>
                  </a:lnTo>
                  <a:lnTo>
                    <a:pt x="441823" y="731982"/>
                  </a:lnTo>
                  <a:lnTo>
                    <a:pt x="441823" y="677690"/>
                  </a:lnTo>
                  <a:close/>
                  <a:moveTo>
                    <a:pt x="123718" y="672996"/>
                  </a:moveTo>
                  <a:lnTo>
                    <a:pt x="123718" y="727289"/>
                  </a:lnTo>
                  <a:lnTo>
                    <a:pt x="229745" y="727289"/>
                  </a:lnTo>
                  <a:lnTo>
                    <a:pt x="229745" y="672996"/>
                  </a:lnTo>
                  <a:close/>
                  <a:moveTo>
                    <a:pt x="335796" y="555708"/>
                  </a:moveTo>
                  <a:lnTo>
                    <a:pt x="335796" y="610000"/>
                  </a:lnTo>
                  <a:lnTo>
                    <a:pt x="441823" y="610000"/>
                  </a:lnTo>
                  <a:lnTo>
                    <a:pt x="441823" y="555708"/>
                  </a:lnTo>
                  <a:close/>
                  <a:moveTo>
                    <a:pt x="123718" y="551014"/>
                  </a:moveTo>
                  <a:lnTo>
                    <a:pt x="123718" y="605307"/>
                  </a:lnTo>
                  <a:lnTo>
                    <a:pt x="229745" y="605307"/>
                  </a:lnTo>
                  <a:lnTo>
                    <a:pt x="229745" y="551014"/>
                  </a:lnTo>
                  <a:close/>
                  <a:moveTo>
                    <a:pt x="335796" y="433726"/>
                  </a:moveTo>
                  <a:lnTo>
                    <a:pt x="335796" y="488019"/>
                  </a:lnTo>
                  <a:lnTo>
                    <a:pt x="441823" y="488019"/>
                  </a:lnTo>
                  <a:lnTo>
                    <a:pt x="441823" y="433726"/>
                  </a:lnTo>
                  <a:close/>
                  <a:moveTo>
                    <a:pt x="123718" y="429032"/>
                  </a:moveTo>
                  <a:lnTo>
                    <a:pt x="123718" y="483325"/>
                  </a:lnTo>
                  <a:lnTo>
                    <a:pt x="229745" y="483325"/>
                  </a:lnTo>
                  <a:lnTo>
                    <a:pt x="229745" y="429032"/>
                  </a:lnTo>
                  <a:close/>
                  <a:moveTo>
                    <a:pt x="244058" y="0"/>
                  </a:moveTo>
                  <a:lnTo>
                    <a:pt x="321484" y="0"/>
                  </a:lnTo>
                  <a:lnTo>
                    <a:pt x="321484" y="178763"/>
                  </a:lnTo>
                  <a:lnTo>
                    <a:pt x="388810" y="178763"/>
                  </a:lnTo>
                  <a:lnTo>
                    <a:pt x="388810" y="299617"/>
                  </a:lnTo>
                  <a:lnTo>
                    <a:pt x="565541" y="299617"/>
                  </a:lnTo>
                  <a:lnTo>
                    <a:pt x="565541" y="1976576"/>
                  </a:lnTo>
                  <a:lnTo>
                    <a:pt x="448247" y="1976576"/>
                  </a:lnTo>
                  <a:lnTo>
                    <a:pt x="371127" y="1976576"/>
                  </a:lnTo>
                  <a:lnTo>
                    <a:pt x="194414" y="1976576"/>
                  </a:lnTo>
                  <a:lnTo>
                    <a:pt x="88332" y="1976576"/>
                  </a:lnTo>
                  <a:lnTo>
                    <a:pt x="0" y="1976576"/>
                  </a:lnTo>
                  <a:lnTo>
                    <a:pt x="0" y="299617"/>
                  </a:lnTo>
                  <a:lnTo>
                    <a:pt x="176731" y="299617"/>
                  </a:lnTo>
                  <a:lnTo>
                    <a:pt x="176731" y="178763"/>
                  </a:lnTo>
                  <a:lnTo>
                    <a:pt x="244058" y="17876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 dirty="0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AE11BEBA-D1AB-41CA-B3BE-30FFC89F0140}"/>
                </a:ext>
              </a:extLst>
            </p:cNvPr>
            <p:cNvSpPr/>
            <p:nvPr/>
          </p:nvSpPr>
          <p:spPr>
            <a:xfrm>
              <a:off x="2284614" y="3799577"/>
              <a:ext cx="411556" cy="2010519"/>
            </a:xfrm>
            <a:custGeom>
              <a:avLst/>
              <a:gdLst>
                <a:gd name="connsiteX0" fmla="*/ 285608 w 487386"/>
                <a:gd name="connsiteY0" fmla="*/ 1339706 h 2330989"/>
                <a:gd name="connsiteX1" fmla="*/ 285608 w 487386"/>
                <a:gd name="connsiteY1" fmla="*/ 1414297 h 2330989"/>
                <a:gd name="connsiteX2" fmla="*/ 356272 w 487386"/>
                <a:gd name="connsiteY2" fmla="*/ 1414297 h 2330989"/>
                <a:gd name="connsiteX3" fmla="*/ 356272 w 487386"/>
                <a:gd name="connsiteY3" fmla="*/ 1339706 h 2330989"/>
                <a:gd name="connsiteX4" fmla="*/ 285608 w 487386"/>
                <a:gd name="connsiteY4" fmla="*/ 1339706 h 2330989"/>
                <a:gd name="connsiteX5" fmla="*/ 31407 w 487386"/>
                <a:gd name="connsiteY5" fmla="*/ 1338724 h 2330989"/>
                <a:gd name="connsiteX6" fmla="*/ 31407 w 487386"/>
                <a:gd name="connsiteY6" fmla="*/ 1414297 h 2330989"/>
                <a:gd name="connsiteX7" fmla="*/ 258126 w 487386"/>
                <a:gd name="connsiteY7" fmla="*/ 1414297 h 2330989"/>
                <a:gd name="connsiteX8" fmla="*/ 258126 w 487386"/>
                <a:gd name="connsiteY8" fmla="*/ 1338724 h 2330989"/>
                <a:gd name="connsiteX9" fmla="*/ 31407 w 487386"/>
                <a:gd name="connsiteY9" fmla="*/ 1338724 h 2330989"/>
                <a:gd name="connsiteX10" fmla="*/ 385716 w 487386"/>
                <a:gd name="connsiteY10" fmla="*/ 1245485 h 2330989"/>
                <a:gd name="connsiteX11" fmla="*/ 385716 w 487386"/>
                <a:gd name="connsiteY11" fmla="*/ 1318113 h 2330989"/>
                <a:gd name="connsiteX12" fmla="*/ 453438 w 487386"/>
                <a:gd name="connsiteY12" fmla="*/ 1318113 h 2330989"/>
                <a:gd name="connsiteX13" fmla="*/ 453438 w 487386"/>
                <a:gd name="connsiteY13" fmla="*/ 1245485 h 2330989"/>
                <a:gd name="connsiteX14" fmla="*/ 385716 w 487386"/>
                <a:gd name="connsiteY14" fmla="*/ 1245485 h 2330989"/>
                <a:gd name="connsiteX15" fmla="*/ 32388 w 487386"/>
                <a:gd name="connsiteY15" fmla="*/ 1243522 h 2330989"/>
                <a:gd name="connsiteX16" fmla="*/ 32388 w 487386"/>
                <a:gd name="connsiteY16" fmla="*/ 1318113 h 2330989"/>
                <a:gd name="connsiteX17" fmla="*/ 102073 w 487386"/>
                <a:gd name="connsiteY17" fmla="*/ 1318113 h 2330989"/>
                <a:gd name="connsiteX18" fmla="*/ 102073 w 487386"/>
                <a:gd name="connsiteY18" fmla="*/ 1243522 h 2330989"/>
                <a:gd name="connsiteX19" fmla="*/ 32388 w 487386"/>
                <a:gd name="connsiteY19" fmla="*/ 1243522 h 2330989"/>
                <a:gd name="connsiteX20" fmla="*/ 130535 w 487386"/>
                <a:gd name="connsiteY20" fmla="*/ 1242540 h 2330989"/>
                <a:gd name="connsiteX21" fmla="*/ 130535 w 487386"/>
                <a:gd name="connsiteY21" fmla="*/ 1317131 h 2330989"/>
                <a:gd name="connsiteX22" fmla="*/ 356272 w 487386"/>
                <a:gd name="connsiteY22" fmla="*/ 1317131 h 2330989"/>
                <a:gd name="connsiteX23" fmla="*/ 356272 w 487386"/>
                <a:gd name="connsiteY23" fmla="*/ 1242540 h 2330989"/>
                <a:gd name="connsiteX24" fmla="*/ 130535 w 487386"/>
                <a:gd name="connsiteY24" fmla="*/ 1242540 h 2330989"/>
                <a:gd name="connsiteX25" fmla="*/ 128572 w 487386"/>
                <a:gd name="connsiteY25" fmla="*/ 1149301 h 2330989"/>
                <a:gd name="connsiteX26" fmla="*/ 128572 w 487386"/>
                <a:gd name="connsiteY26" fmla="*/ 1220947 h 2330989"/>
                <a:gd name="connsiteX27" fmla="*/ 199237 w 487386"/>
                <a:gd name="connsiteY27" fmla="*/ 1220947 h 2330989"/>
                <a:gd name="connsiteX28" fmla="*/ 199237 w 487386"/>
                <a:gd name="connsiteY28" fmla="*/ 1149301 h 2330989"/>
                <a:gd name="connsiteX29" fmla="*/ 128572 w 487386"/>
                <a:gd name="connsiteY29" fmla="*/ 1149301 h 2330989"/>
                <a:gd name="connsiteX30" fmla="*/ 226720 w 487386"/>
                <a:gd name="connsiteY30" fmla="*/ 1148319 h 2330989"/>
                <a:gd name="connsiteX31" fmla="*/ 226720 w 487386"/>
                <a:gd name="connsiteY31" fmla="*/ 1219966 h 2330989"/>
                <a:gd name="connsiteX32" fmla="*/ 453438 w 487386"/>
                <a:gd name="connsiteY32" fmla="*/ 1219966 h 2330989"/>
                <a:gd name="connsiteX33" fmla="*/ 453438 w 487386"/>
                <a:gd name="connsiteY33" fmla="*/ 1148319 h 2330989"/>
                <a:gd name="connsiteX34" fmla="*/ 226720 w 487386"/>
                <a:gd name="connsiteY34" fmla="*/ 1148319 h 2330989"/>
                <a:gd name="connsiteX35" fmla="*/ 128572 w 487386"/>
                <a:gd name="connsiteY35" fmla="*/ 1050172 h 2330989"/>
                <a:gd name="connsiteX36" fmla="*/ 128572 w 487386"/>
                <a:gd name="connsiteY36" fmla="*/ 1121820 h 2330989"/>
                <a:gd name="connsiteX37" fmla="*/ 357254 w 487386"/>
                <a:gd name="connsiteY37" fmla="*/ 1121820 h 2330989"/>
                <a:gd name="connsiteX38" fmla="*/ 357254 w 487386"/>
                <a:gd name="connsiteY38" fmla="*/ 1050172 h 2330989"/>
                <a:gd name="connsiteX39" fmla="*/ 128572 w 487386"/>
                <a:gd name="connsiteY39" fmla="*/ 1050172 h 2330989"/>
                <a:gd name="connsiteX40" fmla="*/ 32388 w 487386"/>
                <a:gd name="connsiteY40" fmla="*/ 1050172 h 2330989"/>
                <a:gd name="connsiteX41" fmla="*/ 32388 w 487386"/>
                <a:gd name="connsiteY41" fmla="*/ 1122800 h 2330989"/>
                <a:gd name="connsiteX42" fmla="*/ 103055 w 487386"/>
                <a:gd name="connsiteY42" fmla="*/ 1122800 h 2330989"/>
                <a:gd name="connsiteX43" fmla="*/ 103055 w 487386"/>
                <a:gd name="connsiteY43" fmla="*/ 1050172 h 2330989"/>
                <a:gd name="connsiteX44" fmla="*/ 32388 w 487386"/>
                <a:gd name="connsiteY44" fmla="*/ 1050172 h 2330989"/>
                <a:gd name="connsiteX45" fmla="*/ 383754 w 487386"/>
                <a:gd name="connsiteY45" fmla="*/ 953007 h 2330989"/>
                <a:gd name="connsiteX46" fmla="*/ 383754 w 487386"/>
                <a:gd name="connsiteY46" fmla="*/ 1024654 h 2330989"/>
                <a:gd name="connsiteX47" fmla="*/ 452457 w 487386"/>
                <a:gd name="connsiteY47" fmla="*/ 1024654 h 2330989"/>
                <a:gd name="connsiteX48" fmla="*/ 452457 w 487386"/>
                <a:gd name="connsiteY48" fmla="*/ 953007 h 2330989"/>
                <a:gd name="connsiteX49" fmla="*/ 383754 w 487386"/>
                <a:gd name="connsiteY49" fmla="*/ 953007 h 2330989"/>
                <a:gd name="connsiteX50" fmla="*/ 30425 w 487386"/>
                <a:gd name="connsiteY50" fmla="*/ 953007 h 2330989"/>
                <a:gd name="connsiteX51" fmla="*/ 30425 w 487386"/>
                <a:gd name="connsiteY51" fmla="*/ 1023673 h 2330989"/>
                <a:gd name="connsiteX52" fmla="*/ 259108 w 487386"/>
                <a:gd name="connsiteY52" fmla="*/ 1023673 h 2330989"/>
                <a:gd name="connsiteX53" fmla="*/ 259108 w 487386"/>
                <a:gd name="connsiteY53" fmla="*/ 953007 h 2330989"/>
                <a:gd name="connsiteX54" fmla="*/ 30425 w 487386"/>
                <a:gd name="connsiteY54" fmla="*/ 953007 h 2330989"/>
                <a:gd name="connsiteX55" fmla="*/ 286589 w 487386"/>
                <a:gd name="connsiteY55" fmla="*/ 952025 h 2330989"/>
                <a:gd name="connsiteX56" fmla="*/ 286589 w 487386"/>
                <a:gd name="connsiteY56" fmla="*/ 1023673 h 2330989"/>
                <a:gd name="connsiteX57" fmla="*/ 357254 w 487386"/>
                <a:gd name="connsiteY57" fmla="*/ 1023673 h 2330989"/>
                <a:gd name="connsiteX58" fmla="*/ 357254 w 487386"/>
                <a:gd name="connsiteY58" fmla="*/ 952025 h 2330989"/>
                <a:gd name="connsiteX59" fmla="*/ 286589 w 487386"/>
                <a:gd name="connsiteY59" fmla="*/ 952025 h 2330989"/>
                <a:gd name="connsiteX60" fmla="*/ 382772 w 487386"/>
                <a:gd name="connsiteY60" fmla="*/ 854860 h 2330989"/>
                <a:gd name="connsiteX61" fmla="*/ 382772 w 487386"/>
                <a:gd name="connsiteY61" fmla="*/ 927489 h 2330989"/>
                <a:gd name="connsiteX62" fmla="*/ 452457 w 487386"/>
                <a:gd name="connsiteY62" fmla="*/ 927489 h 2330989"/>
                <a:gd name="connsiteX63" fmla="*/ 452457 w 487386"/>
                <a:gd name="connsiteY63" fmla="*/ 854860 h 2330989"/>
                <a:gd name="connsiteX64" fmla="*/ 382772 w 487386"/>
                <a:gd name="connsiteY64" fmla="*/ 854860 h 2330989"/>
                <a:gd name="connsiteX65" fmla="*/ 286589 w 487386"/>
                <a:gd name="connsiteY65" fmla="*/ 853878 h 2330989"/>
                <a:gd name="connsiteX66" fmla="*/ 286589 w 487386"/>
                <a:gd name="connsiteY66" fmla="*/ 927489 h 2330989"/>
                <a:gd name="connsiteX67" fmla="*/ 355291 w 487386"/>
                <a:gd name="connsiteY67" fmla="*/ 927489 h 2330989"/>
                <a:gd name="connsiteX68" fmla="*/ 355291 w 487386"/>
                <a:gd name="connsiteY68" fmla="*/ 853878 h 2330989"/>
                <a:gd name="connsiteX69" fmla="*/ 286589 w 487386"/>
                <a:gd name="connsiteY69" fmla="*/ 853878 h 2330989"/>
                <a:gd name="connsiteX70" fmla="*/ 384735 w 487386"/>
                <a:gd name="connsiteY70" fmla="*/ 756713 h 2330989"/>
                <a:gd name="connsiteX71" fmla="*/ 384735 w 487386"/>
                <a:gd name="connsiteY71" fmla="*/ 829342 h 2330989"/>
                <a:gd name="connsiteX72" fmla="*/ 453438 w 487386"/>
                <a:gd name="connsiteY72" fmla="*/ 829342 h 2330989"/>
                <a:gd name="connsiteX73" fmla="*/ 453438 w 487386"/>
                <a:gd name="connsiteY73" fmla="*/ 756713 h 2330989"/>
                <a:gd name="connsiteX74" fmla="*/ 384735 w 487386"/>
                <a:gd name="connsiteY74" fmla="*/ 756713 h 2330989"/>
                <a:gd name="connsiteX75" fmla="*/ 130535 w 487386"/>
                <a:gd name="connsiteY75" fmla="*/ 756713 h 2330989"/>
                <a:gd name="connsiteX76" fmla="*/ 130535 w 487386"/>
                <a:gd name="connsiteY76" fmla="*/ 829342 h 2330989"/>
                <a:gd name="connsiteX77" fmla="*/ 357254 w 487386"/>
                <a:gd name="connsiteY77" fmla="*/ 829342 h 2330989"/>
                <a:gd name="connsiteX78" fmla="*/ 357254 w 487386"/>
                <a:gd name="connsiteY78" fmla="*/ 756713 h 2330989"/>
                <a:gd name="connsiteX79" fmla="*/ 130535 w 487386"/>
                <a:gd name="connsiteY79" fmla="*/ 756713 h 2330989"/>
                <a:gd name="connsiteX80" fmla="*/ 32388 w 487386"/>
                <a:gd name="connsiteY80" fmla="*/ 755731 h 2330989"/>
                <a:gd name="connsiteX81" fmla="*/ 32388 w 487386"/>
                <a:gd name="connsiteY81" fmla="*/ 830323 h 2330989"/>
                <a:gd name="connsiteX82" fmla="*/ 102073 w 487386"/>
                <a:gd name="connsiteY82" fmla="*/ 830323 h 2330989"/>
                <a:gd name="connsiteX83" fmla="*/ 102073 w 487386"/>
                <a:gd name="connsiteY83" fmla="*/ 755731 h 2330989"/>
                <a:gd name="connsiteX84" fmla="*/ 32388 w 487386"/>
                <a:gd name="connsiteY84" fmla="*/ 755731 h 2330989"/>
                <a:gd name="connsiteX85" fmla="*/ 382772 w 487386"/>
                <a:gd name="connsiteY85" fmla="*/ 658566 h 2330989"/>
                <a:gd name="connsiteX86" fmla="*/ 382772 w 487386"/>
                <a:gd name="connsiteY86" fmla="*/ 733158 h 2330989"/>
                <a:gd name="connsiteX87" fmla="*/ 452457 w 487386"/>
                <a:gd name="connsiteY87" fmla="*/ 733158 h 2330989"/>
                <a:gd name="connsiteX88" fmla="*/ 452457 w 487386"/>
                <a:gd name="connsiteY88" fmla="*/ 658566 h 2330989"/>
                <a:gd name="connsiteX89" fmla="*/ 382772 w 487386"/>
                <a:gd name="connsiteY89" fmla="*/ 658566 h 2330989"/>
                <a:gd name="connsiteX90" fmla="*/ 31407 w 487386"/>
                <a:gd name="connsiteY90" fmla="*/ 658566 h 2330989"/>
                <a:gd name="connsiteX91" fmla="*/ 31407 w 487386"/>
                <a:gd name="connsiteY91" fmla="*/ 735121 h 2330989"/>
                <a:gd name="connsiteX92" fmla="*/ 259108 w 487386"/>
                <a:gd name="connsiteY92" fmla="*/ 735121 h 2330989"/>
                <a:gd name="connsiteX93" fmla="*/ 259108 w 487386"/>
                <a:gd name="connsiteY93" fmla="*/ 658566 h 2330989"/>
                <a:gd name="connsiteX94" fmla="*/ 31407 w 487386"/>
                <a:gd name="connsiteY94" fmla="*/ 658566 h 2330989"/>
                <a:gd name="connsiteX95" fmla="*/ 226720 w 487386"/>
                <a:gd name="connsiteY95" fmla="*/ 561400 h 2330989"/>
                <a:gd name="connsiteX96" fmla="*/ 226720 w 487386"/>
                <a:gd name="connsiteY96" fmla="*/ 638937 h 2330989"/>
                <a:gd name="connsiteX97" fmla="*/ 451475 w 487386"/>
                <a:gd name="connsiteY97" fmla="*/ 638937 h 2330989"/>
                <a:gd name="connsiteX98" fmla="*/ 451475 w 487386"/>
                <a:gd name="connsiteY98" fmla="*/ 561400 h 2330989"/>
                <a:gd name="connsiteX99" fmla="*/ 226720 w 487386"/>
                <a:gd name="connsiteY99" fmla="*/ 561400 h 2330989"/>
                <a:gd name="connsiteX100" fmla="*/ 128572 w 487386"/>
                <a:gd name="connsiteY100" fmla="*/ 561400 h 2330989"/>
                <a:gd name="connsiteX101" fmla="*/ 128572 w 487386"/>
                <a:gd name="connsiteY101" fmla="*/ 636974 h 2330989"/>
                <a:gd name="connsiteX102" fmla="*/ 198257 w 487386"/>
                <a:gd name="connsiteY102" fmla="*/ 636974 h 2330989"/>
                <a:gd name="connsiteX103" fmla="*/ 198257 w 487386"/>
                <a:gd name="connsiteY103" fmla="*/ 561400 h 2330989"/>
                <a:gd name="connsiteX104" fmla="*/ 128572 w 487386"/>
                <a:gd name="connsiteY104" fmla="*/ 561400 h 2330989"/>
                <a:gd name="connsiteX105" fmla="*/ 129554 w 487386"/>
                <a:gd name="connsiteY105" fmla="*/ 464235 h 2330989"/>
                <a:gd name="connsiteX106" fmla="*/ 129554 w 487386"/>
                <a:gd name="connsiteY106" fmla="*/ 540790 h 2330989"/>
                <a:gd name="connsiteX107" fmla="*/ 356272 w 487386"/>
                <a:gd name="connsiteY107" fmla="*/ 540790 h 2330989"/>
                <a:gd name="connsiteX108" fmla="*/ 356272 w 487386"/>
                <a:gd name="connsiteY108" fmla="*/ 464235 h 2330989"/>
                <a:gd name="connsiteX109" fmla="*/ 129554 w 487386"/>
                <a:gd name="connsiteY109" fmla="*/ 464235 h 2330989"/>
                <a:gd name="connsiteX110" fmla="*/ 34352 w 487386"/>
                <a:gd name="connsiteY110" fmla="*/ 463253 h 2330989"/>
                <a:gd name="connsiteX111" fmla="*/ 34352 w 487386"/>
                <a:gd name="connsiteY111" fmla="*/ 539808 h 2330989"/>
                <a:gd name="connsiteX112" fmla="*/ 102073 w 487386"/>
                <a:gd name="connsiteY112" fmla="*/ 539808 h 2330989"/>
                <a:gd name="connsiteX113" fmla="*/ 102073 w 487386"/>
                <a:gd name="connsiteY113" fmla="*/ 463253 h 2330989"/>
                <a:gd name="connsiteX114" fmla="*/ 34352 w 487386"/>
                <a:gd name="connsiteY114" fmla="*/ 463253 h 2330989"/>
                <a:gd name="connsiteX115" fmla="*/ 384735 w 487386"/>
                <a:gd name="connsiteY115" fmla="*/ 462272 h 2330989"/>
                <a:gd name="connsiteX116" fmla="*/ 384735 w 487386"/>
                <a:gd name="connsiteY116" fmla="*/ 540790 h 2330989"/>
                <a:gd name="connsiteX117" fmla="*/ 451475 w 487386"/>
                <a:gd name="connsiteY117" fmla="*/ 540790 h 2330989"/>
                <a:gd name="connsiteX118" fmla="*/ 451475 w 487386"/>
                <a:gd name="connsiteY118" fmla="*/ 462272 h 2330989"/>
                <a:gd name="connsiteX119" fmla="*/ 384735 w 487386"/>
                <a:gd name="connsiteY119" fmla="*/ 462272 h 2330989"/>
                <a:gd name="connsiteX120" fmla="*/ 52999 w 487386"/>
                <a:gd name="connsiteY120" fmla="*/ 286589 h 2330989"/>
                <a:gd name="connsiteX121" fmla="*/ 52999 w 487386"/>
                <a:gd name="connsiteY121" fmla="*/ 364126 h 2330989"/>
                <a:gd name="connsiteX122" fmla="*/ 192368 w 487386"/>
                <a:gd name="connsiteY122" fmla="*/ 364126 h 2330989"/>
                <a:gd name="connsiteX123" fmla="*/ 192368 w 487386"/>
                <a:gd name="connsiteY123" fmla="*/ 286589 h 2330989"/>
                <a:gd name="connsiteX124" fmla="*/ 52999 w 487386"/>
                <a:gd name="connsiteY124" fmla="*/ 286589 h 2330989"/>
                <a:gd name="connsiteX125" fmla="*/ 295422 w 487386"/>
                <a:gd name="connsiteY125" fmla="*/ 285608 h 2330989"/>
                <a:gd name="connsiteX126" fmla="*/ 295422 w 487386"/>
                <a:gd name="connsiteY126" fmla="*/ 364126 h 2330989"/>
                <a:gd name="connsiteX127" fmla="*/ 434790 w 487386"/>
                <a:gd name="connsiteY127" fmla="*/ 364126 h 2330989"/>
                <a:gd name="connsiteX128" fmla="*/ 434790 w 487386"/>
                <a:gd name="connsiteY128" fmla="*/ 285608 h 2330989"/>
                <a:gd name="connsiteX129" fmla="*/ 295422 w 487386"/>
                <a:gd name="connsiteY129" fmla="*/ 285608 h 2330989"/>
                <a:gd name="connsiteX130" fmla="*/ 51036 w 487386"/>
                <a:gd name="connsiteY130" fmla="*/ 186479 h 2330989"/>
                <a:gd name="connsiteX131" fmla="*/ 51036 w 487386"/>
                <a:gd name="connsiteY131" fmla="*/ 259108 h 2330989"/>
                <a:gd name="connsiteX132" fmla="*/ 190405 w 487386"/>
                <a:gd name="connsiteY132" fmla="*/ 259108 h 2330989"/>
                <a:gd name="connsiteX133" fmla="*/ 190405 w 487386"/>
                <a:gd name="connsiteY133" fmla="*/ 186479 h 2330989"/>
                <a:gd name="connsiteX134" fmla="*/ 51036 w 487386"/>
                <a:gd name="connsiteY134" fmla="*/ 186479 h 2330989"/>
                <a:gd name="connsiteX135" fmla="*/ 294440 w 487386"/>
                <a:gd name="connsiteY135" fmla="*/ 185498 h 2330989"/>
                <a:gd name="connsiteX136" fmla="*/ 294440 w 487386"/>
                <a:gd name="connsiteY136" fmla="*/ 260090 h 2330989"/>
                <a:gd name="connsiteX137" fmla="*/ 432828 w 487386"/>
                <a:gd name="connsiteY137" fmla="*/ 260090 h 2330989"/>
                <a:gd name="connsiteX138" fmla="*/ 432828 w 487386"/>
                <a:gd name="connsiteY138" fmla="*/ 185498 h 2330989"/>
                <a:gd name="connsiteX139" fmla="*/ 294440 w 487386"/>
                <a:gd name="connsiteY139" fmla="*/ 185498 h 2330989"/>
                <a:gd name="connsiteX140" fmla="*/ 52999 w 487386"/>
                <a:gd name="connsiteY140" fmla="*/ 89314 h 2330989"/>
                <a:gd name="connsiteX141" fmla="*/ 52999 w 487386"/>
                <a:gd name="connsiteY141" fmla="*/ 158017 h 2330989"/>
                <a:gd name="connsiteX142" fmla="*/ 191387 w 487386"/>
                <a:gd name="connsiteY142" fmla="*/ 158017 h 2330989"/>
                <a:gd name="connsiteX143" fmla="*/ 191387 w 487386"/>
                <a:gd name="connsiteY143" fmla="*/ 89314 h 2330989"/>
                <a:gd name="connsiteX144" fmla="*/ 52999 w 487386"/>
                <a:gd name="connsiteY144" fmla="*/ 89314 h 2330989"/>
                <a:gd name="connsiteX145" fmla="*/ 296403 w 487386"/>
                <a:gd name="connsiteY145" fmla="*/ 87351 h 2330989"/>
                <a:gd name="connsiteX146" fmla="*/ 296403 w 487386"/>
                <a:gd name="connsiteY146" fmla="*/ 158998 h 2330989"/>
                <a:gd name="connsiteX147" fmla="*/ 432828 w 487386"/>
                <a:gd name="connsiteY147" fmla="*/ 158998 h 2330989"/>
                <a:gd name="connsiteX148" fmla="*/ 432828 w 487386"/>
                <a:gd name="connsiteY148" fmla="*/ 87351 h 2330989"/>
                <a:gd name="connsiteX149" fmla="*/ 296403 w 487386"/>
                <a:gd name="connsiteY149" fmla="*/ 87351 h 2330989"/>
                <a:gd name="connsiteX150" fmla="*/ 26499 w 487386"/>
                <a:gd name="connsiteY150" fmla="*/ 0 h 2330989"/>
                <a:gd name="connsiteX151" fmla="*/ 219849 w 487386"/>
                <a:gd name="connsiteY151" fmla="*/ 0 h 2330989"/>
                <a:gd name="connsiteX152" fmla="*/ 219849 w 487386"/>
                <a:gd name="connsiteY152" fmla="*/ 111888 h 2330989"/>
                <a:gd name="connsiteX153" fmla="*/ 219849 w 487386"/>
                <a:gd name="connsiteY153" fmla="*/ 337625 h 2330989"/>
                <a:gd name="connsiteX154" fmla="*/ 263033 w 487386"/>
                <a:gd name="connsiteY154" fmla="*/ 366088 h 2330989"/>
                <a:gd name="connsiteX155" fmla="*/ 263033 w 487386"/>
                <a:gd name="connsiteY155" fmla="*/ 2945 h 2330989"/>
                <a:gd name="connsiteX156" fmla="*/ 461290 w 487386"/>
                <a:gd name="connsiteY156" fmla="*/ 2945 h 2330989"/>
                <a:gd name="connsiteX157" fmla="*/ 463253 w 487386"/>
                <a:gd name="connsiteY157" fmla="*/ 330756 h 2330989"/>
                <a:gd name="connsiteX158" fmla="*/ 481901 w 487386"/>
                <a:gd name="connsiteY158" fmla="*/ 1297502 h 2330989"/>
                <a:gd name="connsiteX159" fmla="*/ 483863 w 487386"/>
                <a:gd name="connsiteY159" fmla="*/ 2269156 h 2330989"/>
                <a:gd name="connsiteX160" fmla="*/ 483863 w 487386"/>
                <a:gd name="connsiteY160" fmla="*/ 2330989 h 2330989"/>
                <a:gd name="connsiteX161" fmla="*/ 0 w 487386"/>
                <a:gd name="connsiteY161" fmla="*/ 2330989 h 2330989"/>
                <a:gd name="connsiteX162" fmla="*/ 0 w 487386"/>
                <a:gd name="connsiteY162" fmla="*/ 2284859 h 2330989"/>
                <a:gd name="connsiteX163" fmla="*/ 0 w 487386"/>
                <a:gd name="connsiteY163" fmla="*/ 421051 h 2330989"/>
                <a:gd name="connsiteX164" fmla="*/ 26499 w 487386"/>
                <a:gd name="connsiteY164" fmla="*/ 0 h 23309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</a:cxnLst>
              <a:rect l="l" t="t" r="r" b="b"/>
              <a:pathLst>
                <a:path w="487386" h="2330989">
                  <a:moveTo>
                    <a:pt x="285608" y="1339706"/>
                  </a:moveTo>
                  <a:cubicBezTo>
                    <a:pt x="285608" y="1366205"/>
                    <a:pt x="285608" y="1388779"/>
                    <a:pt x="285608" y="1414297"/>
                  </a:cubicBezTo>
                  <a:cubicBezTo>
                    <a:pt x="312107" y="1414297"/>
                    <a:pt x="333699" y="1414297"/>
                    <a:pt x="356272" y="1414297"/>
                  </a:cubicBezTo>
                  <a:cubicBezTo>
                    <a:pt x="356272" y="1387797"/>
                    <a:pt x="356272" y="1364242"/>
                    <a:pt x="356272" y="1339706"/>
                  </a:cubicBezTo>
                  <a:cubicBezTo>
                    <a:pt x="331736" y="1339706"/>
                    <a:pt x="309163" y="1339706"/>
                    <a:pt x="285608" y="1339706"/>
                  </a:cubicBezTo>
                  <a:close/>
                  <a:moveTo>
                    <a:pt x="31407" y="1338724"/>
                  </a:moveTo>
                  <a:cubicBezTo>
                    <a:pt x="31407" y="1366205"/>
                    <a:pt x="31407" y="1389760"/>
                    <a:pt x="31407" y="1414297"/>
                  </a:cubicBezTo>
                  <a:cubicBezTo>
                    <a:pt x="108942" y="1414297"/>
                    <a:pt x="183534" y="1414297"/>
                    <a:pt x="258126" y="1414297"/>
                  </a:cubicBezTo>
                  <a:cubicBezTo>
                    <a:pt x="258126" y="1386816"/>
                    <a:pt x="258126" y="1363261"/>
                    <a:pt x="258126" y="1338724"/>
                  </a:cubicBezTo>
                  <a:cubicBezTo>
                    <a:pt x="180590" y="1338724"/>
                    <a:pt x="106980" y="1338724"/>
                    <a:pt x="31407" y="1338724"/>
                  </a:cubicBezTo>
                  <a:close/>
                  <a:moveTo>
                    <a:pt x="385716" y="1245485"/>
                  </a:moveTo>
                  <a:cubicBezTo>
                    <a:pt x="385716" y="1271984"/>
                    <a:pt x="385716" y="1295539"/>
                    <a:pt x="385716" y="1318113"/>
                  </a:cubicBezTo>
                  <a:cubicBezTo>
                    <a:pt x="410253" y="1318113"/>
                    <a:pt x="430864" y="1318113"/>
                    <a:pt x="453438" y="1318113"/>
                  </a:cubicBezTo>
                  <a:cubicBezTo>
                    <a:pt x="453438" y="1293576"/>
                    <a:pt x="453438" y="1271003"/>
                    <a:pt x="453438" y="1245485"/>
                  </a:cubicBezTo>
                  <a:cubicBezTo>
                    <a:pt x="427920" y="1245485"/>
                    <a:pt x="406328" y="1245485"/>
                    <a:pt x="385716" y="1245485"/>
                  </a:cubicBezTo>
                  <a:close/>
                  <a:moveTo>
                    <a:pt x="32388" y="1243522"/>
                  </a:moveTo>
                  <a:cubicBezTo>
                    <a:pt x="32388" y="1270021"/>
                    <a:pt x="32388" y="1292595"/>
                    <a:pt x="32388" y="1318113"/>
                  </a:cubicBezTo>
                  <a:cubicBezTo>
                    <a:pt x="55943" y="1318113"/>
                    <a:pt x="78518" y="1318113"/>
                    <a:pt x="102073" y="1318113"/>
                  </a:cubicBezTo>
                  <a:cubicBezTo>
                    <a:pt x="102073" y="1292595"/>
                    <a:pt x="102073" y="1269040"/>
                    <a:pt x="102073" y="1243522"/>
                  </a:cubicBezTo>
                  <a:cubicBezTo>
                    <a:pt x="77536" y="1243522"/>
                    <a:pt x="55943" y="1243522"/>
                    <a:pt x="32388" y="1243522"/>
                  </a:cubicBezTo>
                  <a:close/>
                  <a:moveTo>
                    <a:pt x="130535" y="1242540"/>
                  </a:moveTo>
                  <a:cubicBezTo>
                    <a:pt x="130535" y="1271003"/>
                    <a:pt x="130535" y="1294558"/>
                    <a:pt x="130535" y="1317131"/>
                  </a:cubicBezTo>
                  <a:cubicBezTo>
                    <a:pt x="208071" y="1317131"/>
                    <a:pt x="281681" y="1317131"/>
                    <a:pt x="356272" y="1317131"/>
                  </a:cubicBezTo>
                  <a:cubicBezTo>
                    <a:pt x="356272" y="1290632"/>
                    <a:pt x="356272" y="1267077"/>
                    <a:pt x="356272" y="1242540"/>
                  </a:cubicBezTo>
                  <a:cubicBezTo>
                    <a:pt x="278737" y="1242540"/>
                    <a:pt x="206108" y="1242540"/>
                    <a:pt x="130535" y="1242540"/>
                  </a:cubicBezTo>
                  <a:close/>
                  <a:moveTo>
                    <a:pt x="128572" y="1149301"/>
                  </a:moveTo>
                  <a:cubicBezTo>
                    <a:pt x="128572" y="1174819"/>
                    <a:pt x="128572" y="1197392"/>
                    <a:pt x="128572" y="1220947"/>
                  </a:cubicBezTo>
                  <a:cubicBezTo>
                    <a:pt x="153109" y="1220947"/>
                    <a:pt x="174701" y="1220947"/>
                    <a:pt x="199237" y="1220947"/>
                  </a:cubicBezTo>
                  <a:cubicBezTo>
                    <a:pt x="199237" y="1193466"/>
                    <a:pt x="199237" y="1171874"/>
                    <a:pt x="199237" y="1149301"/>
                  </a:cubicBezTo>
                  <a:cubicBezTo>
                    <a:pt x="173719" y="1149301"/>
                    <a:pt x="151146" y="1149301"/>
                    <a:pt x="128572" y="1149301"/>
                  </a:cubicBezTo>
                  <a:close/>
                  <a:moveTo>
                    <a:pt x="226720" y="1148319"/>
                  </a:moveTo>
                  <a:cubicBezTo>
                    <a:pt x="226720" y="1174819"/>
                    <a:pt x="226720" y="1196411"/>
                    <a:pt x="226720" y="1219966"/>
                  </a:cubicBezTo>
                  <a:cubicBezTo>
                    <a:pt x="303273" y="1219966"/>
                    <a:pt x="377866" y="1219966"/>
                    <a:pt x="453438" y="1219966"/>
                  </a:cubicBezTo>
                  <a:cubicBezTo>
                    <a:pt x="453438" y="1195429"/>
                    <a:pt x="453438" y="1172856"/>
                    <a:pt x="453438" y="1148319"/>
                  </a:cubicBezTo>
                  <a:cubicBezTo>
                    <a:pt x="373940" y="1148319"/>
                    <a:pt x="300329" y="1148319"/>
                    <a:pt x="226720" y="1148319"/>
                  </a:cubicBezTo>
                  <a:close/>
                  <a:moveTo>
                    <a:pt x="128572" y="1050172"/>
                  </a:moveTo>
                  <a:cubicBezTo>
                    <a:pt x="128572" y="1075690"/>
                    <a:pt x="128572" y="1098264"/>
                    <a:pt x="128572" y="1121820"/>
                  </a:cubicBezTo>
                  <a:cubicBezTo>
                    <a:pt x="206108" y="1121820"/>
                    <a:pt x="280700" y="1121820"/>
                    <a:pt x="357254" y="1121820"/>
                  </a:cubicBezTo>
                  <a:cubicBezTo>
                    <a:pt x="357254" y="1096301"/>
                    <a:pt x="357254" y="1074709"/>
                    <a:pt x="357254" y="1050172"/>
                  </a:cubicBezTo>
                  <a:cubicBezTo>
                    <a:pt x="279719" y="1050172"/>
                    <a:pt x="204145" y="1050172"/>
                    <a:pt x="128572" y="1050172"/>
                  </a:cubicBezTo>
                  <a:close/>
                  <a:moveTo>
                    <a:pt x="32388" y="1050172"/>
                  </a:moveTo>
                  <a:cubicBezTo>
                    <a:pt x="32388" y="1076672"/>
                    <a:pt x="32388" y="1100227"/>
                    <a:pt x="32388" y="1122800"/>
                  </a:cubicBezTo>
                  <a:cubicBezTo>
                    <a:pt x="57906" y="1122800"/>
                    <a:pt x="79498" y="1122800"/>
                    <a:pt x="103055" y="1122800"/>
                  </a:cubicBezTo>
                  <a:cubicBezTo>
                    <a:pt x="103055" y="1097282"/>
                    <a:pt x="103055" y="1074709"/>
                    <a:pt x="103055" y="1050172"/>
                  </a:cubicBezTo>
                  <a:cubicBezTo>
                    <a:pt x="76555" y="1050172"/>
                    <a:pt x="53981" y="1050172"/>
                    <a:pt x="32388" y="1050172"/>
                  </a:cubicBezTo>
                  <a:close/>
                  <a:moveTo>
                    <a:pt x="383754" y="953007"/>
                  </a:moveTo>
                  <a:cubicBezTo>
                    <a:pt x="383754" y="978525"/>
                    <a:pt x="383754" y="1001098"/>
                    <a:pt x="383754" y="1024654"/>
                  </a:cubicBezTo>
                  <a:cubicBezTo>
                    <a:pt x="408291" y="1024654"/>
                    <a:pt x="429883" y="1024654"/>
                    <a:pt x="452457" y="1024654"/>
                  </a:cubicBezTo>
                  <a:cubicBezTo>
                    <a:pt x="452457" y="998154"/>
                    <a:pt x="452457" y="974599"/>
                    <a:pt x="452457" y="953007"/>
                  </a:cubicBezTo>
                  <a:cubicBezTo>
                    <a:pt x="426939" y="953007"/>
                    <a:pt x="405346" y="953007"/>
                    <a:pt x="383754" y="953007"/>
                  </a:cubicBezTo>
                  <a:close/>
                  <a:moveTo>
                    <a:pt x="30425" y="953007"/>
                  </a:moveTo>
                  <a:cubicBezTo>
                    <a:pt x="30425" y="977543"/>
                    <a:pt x="30425" y="998154"/>
                    <a:pt x="30425" y="1023673"/>
                  </a:cubicBezTo>
                  <a:cubicBezTo>
                    <a:pt x="109924" y="1023673"/>
                    <a:pt x="185497" y="1023673"/>
                    <a:pt x="259108" y="1023673"/>
                  </a:cubicBezTo>
                  <a:cubicBezTo>
                    <a:pt x="259108" y="997172"/>
                    <a:pt x="259108" y="975580"/>
                    <a:pt x="259108" y="953007"/>
                  </a:cubicBezTo>
                  <a:cubicBezTo>
                    <a:pt x="181572" y="953007"/>
                    <a:pt x="105999" y="953007"/>
                    <a:pt x="30425" y="953007"/>
                  </a:cubicBezTo>
                  <a:close/>
                  <a:moveTo>
                    <a:pt x="286589" y="952025"/>
                  </a:moveTo>
                  <a:cubicBezTo>
                    <a:pt x="286589" y="977543"/>
                    <a:pt x="286589" y="1001098"/>
                    <a:pt x="286589" y="1023673"/>
                  </a:cubicBezTo>
                  <a:cubicBezTo>
                    <a:pt x="312107" y="1023673"/>
                    <a:pt x="333699" y="1023673"/>
                    <a:pt x="357254" y="1023673"/>
                  </a:cubicBezTo>
                  <a:cubicBezTo>
                    <a:pt x="357254" y="999135"/>
                    <a:pt x="357254" y="977543"/>
                    <a:pt x="357254" y="952025"/>
                  </a:cubicBezTo>
                  <a:cubicBezTo>
                    <a:pt x="330754" y="952025"/>
                    <a:pt x="309163" y="952025"/>
                    <a:pt x="286589" y="952025"/>
                  </a:cubicBezTo>
                  <a:close/>
                  <a:moveTo>
                    <a:pt x="382772" y="854860"/>
                  </a:moveTo>
                  <a:cubicBezTo>
                    <a:pt x="382772" y="879396"/>
                    <a:pt x="382772" y="901970"/>
                    <a:pt x="382772" y="927489"/>
                  </a:cubicBezTo>
                  <a:cubicBezTo>
                    <a:pt x="409272" y="927489"/>
                    <a:pt x="429883" y="927489"/>
                    <a:pt x="452457" y="927489"/>
                  </a:cubicBezTo>
                  <a:cubicBezTo>
                    <a:pt x="452457" y="901970"/>
                    <a:pt x="452457" y="878415"/>
                    <a:pt x="452457" y="854860"/>
                  </a:cubicBezTo>
                  <a:cubicBezTo>
                    <a:pt x="426939" y="854860"/>
                    <a:pt x="405346" y="854860"/>
                    <a:pt x="382772" y="854860"/>
                  </a:cubicBezTo>
                  <a:close/>
                  <a:moveTo>
                    <a:pt x="286589" y="853878"/>
                  </a:moveTo>
                  <a:cubicBezTo>
                    <a:pt x="286589" y="880378"/>
                    <a:pt x="286589" y="902951"/>
                    <a:pt x="286589" y="927489"/>
                  </a:cubicBezTo>
                  <a:cubicBezTo>
                    <a:pt x="311125" y="927489"/>
                    <a:pt x="331736" y="927489"/>
                    <a:pt x="355291" y="927489"/>
                  </a:cubicBezTo>
                  <a:cubicBezTo>
                    <a:pt x="355291" y="901970"/>
                    <a:pt x="355291" y="878415"/>
                    <a:pt x="355291" y="853878"/>
                  </a:cubicBezTo>
                  <a:cubicBezTo>
                    <a:pt x="330754" y="853878"/>
                    <a:pt x="308181" y="853878"/>
                    <a:pt x="286589" y="853878"/>
                  </a:cubicBezTo>
                  <a:close/>
                  <a:moveTo>
                    <a:pt x="384735" y="756713"/>
                  </a:moveTo>
                  <a:cubicBezTo>
                    <a:pt x="384735" y="783212"/>
                    <a:pt x="384735" y="806767"/>
                    <a:pt x="384735" y="829342"/>
                  </a:cubicBezTo>
                  <a:cubicBezTo>
                    <a:pt x="409272" y="829342"/>
                    <a:pt x="429883" y="829342"/>
                    <a:pt x="453438" y="829342"/>
                  </a:cubicBezTo>
                  <a:cubicBezTo>
                    <a:pt x="453438" y="804805"/>
                    <a:pt x="453438" y="783212"/>
                    <a:pt x="453438" y="756713"/>
                  </a:cubicBezTo>
                  <a:cubicBezTo>
                    <a:pt x="427920" y="756713"/>
                    <a:pt x="406328" y="756713"/>
                    <a:pt x="384735" y="756713"/>
                  </a:cubicBezTo>
                  <a:close/>
                  <a:moveTo>
                    <a:pt x="130535" y="756713"/>
                  </a:moveTo>
                  <a:cubicBezTo>
                    <a:pt x="130535" y="784194"/>
                    <a:pt x="130535" y="807749"/>
                    <a:pt x="130535" y="829342"/>
                  </a:cubicBezTo>
                  <a:cubicBezTo>
                    <a:pt x="208071" y="829342"/>
                    <a:pt x="282663" y="829342"/>
                    <a:pt x="357254" y="829342"/>
                  </a:cubicBezTo>
                  <a:cubicBezTo>
                    <a:pt x="357254" y="802842"/>
                    <a:pt x="357254" y="781249"/>
                    <a:pt x="357254" y="756713"/>
                  </a:cubicBezTo>
                  <a:cubicBezTo>
                    <a:pt x="277755" y="756713"/>
                    <a:pt x="203163" y="756713"/>
                    <a:pt x="130535" y="756713"/>
                  </a:cubicBezTo>
                  <a:close/>
                  <a:moveTo>
                    <a:pt x="32388" y="755731"/>
                  </a:moveTo>
                  <a:cubicBezTo>
                    <a:pt x="32388" y="781249"/>
                    <a:pt x="32388" y="804805"/>
                    <a:pt x="32388" y="830323"/>
                  </a:cubicBezTo>
                  <a:cubicBezTo>
                    <a:pt x="56925" y="830323"/>
                    <a:pt x="78518" y="830323"/>
                    <a:pt x="102073" y="830323"/>
                  </a:cubicBezTo>
                  <a:cubicBezTo>
                    <a:pt x="102073" y="803824"/>
                    <a:pt x="102073" y="781249"/>
                    <a:pt x="102073" y="755731"/>
                  </a:cubicBezTo>
                  <a:cubicBezTo>
                    <a:pt x="77536" y="755731"/>
                    <a:pt x="55943" y="755731"/>
                    <a:pt x="32388" y="755731"/>
                  </a:cubicBezTo>
                  <a:close/>
                  <a:moveTo>
                    <a:pt x="382772" y="658566"/>
                  </a:moveTo>
                  <a:cubicBezTo>
                    <a:pt x="382772" y="685065"/>
                    <a:pt x="382772" y="707640"/>
                    <a:pt x="382772" y="733158"/>
                  </a:cubicBezTo>
                  <a:cubicBezTo>
                    <a:pt x="408291" y="733158"/>
                    <a:pt x="429883" y="733158"/>
                    <a:pt x="452457" y="733158"/>
                  </a:cubicBezTo>
                  <a:cubicBezTo>
                    <a:pt x="452457" y="706658"/>
                    <a:pt x="452457" y="683102"/>
                    <a:pt x="452457" y="658566"/>
                  </a:cubicBezTo>
                  <a:cubicBezTo>
                    <a:pt x="427920" y="658566"/>
                    <a:pt x="405346" y="658566"/>
                    <a:pt x="382772" y="658566"/>
                  </a:cubicBezTo>
                  <a:close/>
                  <a:moveTo>
                    <a:pt x="31407" y="658566"/>
                  </a:moveTo>
                  <a:cubicBezTo>
                    <a:pt x="31407" y="684084"/>
                    <a:pt x="31407" y="707640"/>
                    <a:pt x="31407" y="735121"/>
                  </a:cubicBezTo>
                  <a:cubicBezTo>
                    <a:pt x="107962" y="735121"/>
                    <a:pt x="182553" y="735121"/>
                    <a:pt x="259108" y="735121"/>
                  </a:cubicBezTo>
                  <a:cubicBezTo>
                    <a:pt x="259108" y="706658"/>
                    <a:pt x="259108" y="684084"/>
                    <a:pt x="259108" y="658566"/>
                  </a:cubicBezTo>
                  <a:cubicBezTo>
                    <a:pt x="182553" y="658566"/>
                    <a:pt x="107962" y="658566"/>
                    <a:pt x="31407" y="658566"/>
                  </a:cubicBezTo>
                  <a:close/>
                  <a:moveTo>
                    <a:pt x="226720" y="561400"/>
                  </a:moveTo>
                  <a:cubicBezTo>
                    <a:pt x="226720" y="586918"/>
                    <a:pt x="226720" y="610474"/>
                    <a:pt x="226720" y="638937"/>
                  </a:cubicBezTo>
                  <a:cubicBezTo>
                    <a:pt x="304255" y="638937"/>
                    <a:pt x="376884" y="638937"/>
                    <a:pt x="451475" y="638937"/>
                  </a:cubicBezTo>
                  <a:cubicBezTo>
                    <a:pt x="451475" y="611456"/>
                    <a:pt x="451475" y="586918"/>
                    <a:pt x="451475" y="561400"/>
                  </a:cubicBezTo>
                  <a:cubicBezTo>
                    <a:pt x="374921" y="561400"/>
                    <a:pt x="302292" y="561400"/>
                    <a:pt x="226720" y="561400"/>
                  </a:cubicBezTo>
                  <a:close/>
                  <a:moveTo>
                    <a:pt x="128572" y="561400"/>
                  </a:moveTo>
                  <a:cubicBezTo>
                    <a:pt x="128572" y="587900"/>
                    <a:pt x="128572" y="611456"/>
                    <a:pt x="128572" y="636974"/>
                  </a:cubicBezTo>
                  <a:cubicBezTo>
                    <a:pt x="156053" y="636974"/>
                    <a:pt x="177645" y="636974"/>
                    <a:pt x="198257" y="636974"/>
                  </a:cubicBezTo>
                  <a:cubicBezTo>
                    <a:pt x="198257" y="609493"/>
                    <a:pt x="198257" y="585938"/>
                    <a:pt x="198257" y="561400"/>
                  </a:cubicBezTo>
                  <a:cubicBezTo>
                    <a:pt x="173719" y="561400"/>
                    <a:pt x="152128" y="561400"/>
                    <a:pt x="128572" y="561400"/>
                  </a:cubicBezTo>
                  <a:close/>
                  <a:moveTo>
                    <a:pt x="129554" y="464235"/>
                  </a:moveTo>
                  <a:cubicBezTo>
                    <a:pt x="129554" y="489754"/>
                    <a:pt x="129554" y="513309"/>
                    <a:pt x="129554" y="540790"/>
                  </a:cubicBezTo>
                  <a:cubicBezTo>
                    <a:pt x="208071" y="540790"/>
                    <a:pt x="282663" y="540790"/>
                    <a:pt x="356272" y="540790"/>
                  </a:cubicBezTo>
                  <a:cubicBezTo>
                    <a:pt x="356272" y="513309"/>
                    <a:pt x="356272" y="489754"/>
                    <a:pt x="356272" y="464235"/>
                  </a:cubicBezTo>
                  <a:cubicBezTo>
                    <a:pt x="279719" y="464235"/>
                    <a:pt x="205126" y="464235"/>
                    <a:pt x="129554" y="464235"/>
                  </a:cubicBezTo>
                  <a:close/>
                  <a:moveTo>
                    <a:pt x="34352" y="463253"/>
                  </a:moveTo>
                  <a:cubicBezTo>
                    <a:pt x="34352" y="488772"/>
                    <a:pt x="34352" y="514290"/>
                    <a:pt x="34352" y="539808"/>
                  </a:cubicBezTo>
                  <a:cubicBezTo>
                    <a:pt x="58888" y="539808"/>
                    <a:pt x="80480" y="539808"/>
                    <a:pt x="102073" y="539808"/>
                  </a:cubicBezTo>
                  <a:cubicBezTo>
                    <a:pt x="102073" y="512327"/>
                    <a:pt x="102073" y="488772"/>
                    <a:pt x="102073" y="463253"/>
                  </a:cubicBezTo>
                  <a:cubicBezTo>
                    <a:pt x="79498" y="463253"/>
                    <a:pt x="58888" y="463253"/>
                    <a:pt x="34352" y="463253"/>
                  </a:cubicBezTo>
                  <a:close/>
                  <a:moveTo>
                    <a:pt x="384735" y="462272"/>
                  </a:moveTo>
                  <a:cubicBezTo>
                    <a:pt x="384735" y="490734"/>
                    <a:pt x="384735" y="516253"/>
                    <a:pt x="384735" y="540790"/>
                  </a:cubicBezTo>
                  <a:cubicBezTo>
                    <a:pt x="409272" y="540790"/>
                    <a:pt x="430864" y="540790"/>
                    <a:pt x="451475" y="540790"/>
                  </a:cubicBezTo>
                  <a:cubicBezTo>
                    <a:pt x="451475" y="512327"/>
                    <a:pt x="451475" y="487791"/>
                    <a:pt x="451475" y="462272"/>
                  </a:cubicBezTo>
                  <a:cubicBezTo>
                    <a:pt x="427920" y="462272"/>
                    <a:pt x="408291" y="462272"/>
                    <a:pt x="384735" y="462272"/>
                  </a:cubicBezTo>
                  <a:close/>
                  <a:moveTo>
                    <a:pt x="52999" y="286589"/>
                  </a:moveTo>
                  <a:cubicBezTo>
                    <a:pt x="52999" y="316033"/>
                    <a:pt x="52999" y="340570"/>
                    <a:pt x="52999" y="364126"/>
                  </a:cubicBezTo>
                  <a:cubicBezTo>
                    <a:pt x="101091" y="364126"/>
                    <a:pt x="146238" y="364126"/>
                    <a:pt x="192368" y="364126"/>
                  </a:cubicBezTo>
                  <a:cubicBezTo>
                    <a:pt x="192368" y="337625"/>
                    <a:pt x="192368" y="314070"/>
                    <a:pt x="192368" y="286589"/>
                  </a:cubicBezTo>
                  <a:cubicBezTo>
                    <a:pt x="142313" y="286589"/>
                    <a:pt x="97165" y="286589"/>
                    <a:pt x="52999" y="286589"/>
                  </a:cubicBezTo>
                  <a:close/>
                  <a:moveTo>
                    <a:pt x="295422" y="285608"/>
                  </a:moveTo>
                  <a:cubicBezTo>
                    <a:pt x="295422" y="314070"/>
                    <a:pt x="295422" y="339588"/>
                    <a:pt x="295422" y="364126"/>
                  </a:cubicBezTo>
                  <a:cubicBezTo>
                    <a:pt x="343514" y="364126"/>
                    <a:pt x="388661" y="364126"/>
                    <a:pt x="434790" y="364126"/>
                  </a:cubicBezTo>
                  <a:cubicBezTo>
                    <a:pt x="434790" y="337625"/>
                    <a:pt x="434790" y="313089"/>
                    <a:pt x="434790" y="285608"/>
                  </a:cubicBezTo>
                  <a:cubicBezTo>
                    <a:pt x="384735" y="285608"/>
                    <a:pt x="340569" y="285608"/>
                    <a:pt x="295422" y="285608"/>
                  </a:cubicBezTo>
                  <a:close/>
                  <a:moveTo>
                    <a:pt x="51036" y="186479"/>
                  </a:moveTo>
                  <a:cubicBezTo>
                    <a:pt x="51036" y="211997"/>
                    <a:pt x="51036" y="232609"/>
                    <a:pt x="51036" y="259108"/>
                  </a:cubicBezTo>
                  <a:cubicBezTo>
                    <a:pt x="100110" y="259108"/>
                    <a:pt x="144275" y="259108"/>
                    <a:pt x="190405" y="259108"/>
                  </a:cubicBezTo>
                  <a:cubicBezTo>
                    <a:pt x="190405" y="232609"/>
                    <a:pt x="190405" y="209053"/>
                    <a:pt x="190405" y="186479"/>
                  </a:cubicBezTo>
                  <a:cubicBezTo>
                    <a:pt x="142313" y="186479"/>
                    <a:pt x="97165" y="186479"/>
                    <a:pt x="51036" y="186479"/>
                  </a:cubicBezTo>
                  <a:close/>
                  <a:moveTo>
                    <a:pt x="294440" y="185498"/>
                  </a:moveTo>
                  <a:cubicBezTo>
                    <a:pt x="294440" y="211016"/>
                    <a:pt x="294440" y="232609"/>
                    <a:pt x="294440" y="260090"/>
                  </a:cubicBezTo>
                  <a:cubicBezTo>
                    <a:pt x="343514" y="260090"/>
                    <a:pt x="387680" y="260090"/>
                    <a:pt x="432828" y="260090"/>
                  </a:cubicBezTo>
                  <a:cubicBezTo>
                    <a:pt x="432828" y="233590"/>
                    <a:pt x="432828" y="210034"/>
                    <a:pt x="432828" y="185498"/>
                  </a:cubicBezTo>
                  <a:cubicBezTo>
                    <a:pt x="385716" y="185498"/>
                    <a:pt x="340569" y="185498"/>
                    <a:pt x="294440" y="185498"/>
                  </a:cubicBezTo>
                  <a:close/>
                  <a:moveTo>
                    <a:pt x="52999" y="89314"/>
                  </a:moveTo>
                  <a:cubicBezTo>
                    <a:pt x="52999" y="114832"/>
                    <a:pt x="52999" y="136425"/>
                    <a:pt x="52999" y="158017"/>
                  </a:cubicBezTo>
                  <a:cubicBezTo>
                    <a:pt x="101091" y="158017"/>
                    <a:pt x="145257" y="158017"/>
                    <a:pt x="191387" y="158017"/>
                  </a:cubicBezTo>
                  <a:cubicBezTo>
                    <a:pt x="191387" y="134462"/>
                    <a:pt x="191387" y="113850"/>
                    <a:pt x="191387" y="89314"/>
                  </a:cubicBezTo>
                  <a:cubicBezTo>
                    <a:pt x="142313" y="89314"/>
                    <a:pt x="97165" y="89314"/>
                    <a:pt x="52999" y="89314"/>
                  </a:cubicBezTo>
                  <a:close/>
                  <a:moveTo>
                    <a:pt x="296403" y="87351"/>
                  </a:moveTo>
                  <a:cubicBezTo>
                    <a:pt x="296403" y="114832"/>
                    <a:pt x="296403" y="137406"/>
                    <a:pt x="296403" y="158998"/>
                  </a:cubicBezTo>
                  <a:cubicBezTo>
                    <a:pt x="344496" y="158998"/>
                    <a:pt x="388661" y="158998"/>
                    <a:pt x="432828" y="158998"/>
                  </a:cubicBezTo>
                  <a:cubicBezTo>
                    <a:pt x="432828" y="133480"/>
                    <a:pt x="432828" y="110907"/>
                    <a:pt x="432828" y="87351"/>
                  </a:cubicBezTo>
                  <a:cubicBezTo>
                    <a:pt x="386698" y="87351"/>
                    <a:pt x="342532" y="87351"/>
                    <a:pt x="296403" y="87351"/>
                  </a:cubicBezTo>
                  <a:close/>
                  <a:moveTo>
                    <a:pt x="26499" y="0"/>
                  </a:moveTo>
                  <a:cubicBezTo>
                    <a:pt x="91276" y="0"/>
                    <a:pt x="151146" y="0"/>
                    <a:pt x="219849" y="0"/>
                  </a:cubicBezTo>
                  <a:cubicBezTo>
                    <a:pt x="219849" y="38278"/>
                    <a:pt x="219849" y="74592"/>
                    <a:pt x="219849" y="111888"/>
                  </a:cubicBezTo>
                  <a:cubicBezTo>
                    <a:pt x="219849" y="187461"/>
                    <a:pt x="220831" y="262053"/>
                    <a:pt x="219849" y="337625"/>
                  </a:cubicBezTo>
                  <a:cubicBezTo>
                    <a:pt x="218867" y="368051"/>
                    <a:pt x="231626" y="375903"/>
                    <a:pt x="263033" y="366088"/>
                  </a:cubicBezTo>
                  <a:cubicBezTo>
                    <a:pt x="263033" y="247330"/>
                    <a:pt x="263033" y="126610"/>
                    <a:pt x="263033" y="2945"/>
                  </a:cubicBezTo>
                  <a:cubicBezTo>
                    <a:pt x="329773" y="2945"/>
                    <a:pt x="392587" y="2945"/>
                    <a:pt x="461290" y="2945"/>
                  </a:cubicBezTo>
                  <a:cubicBezTo>
                    <a:pt x="461290" y="112869"/>
                    <a:pt x="448530" y="223775"/>
                    <a:pt x="463253" y="330756"/>
                  </a:cubicBezTo>
                  <a:cubicBezTo>
                    <a:pt x="508400" y="652677"/>
                    <a:pt x="475030" y="975580"/>
                    <a:pt x="481901" y="1297502"/>
                  </a:cubicBezTo>
                  <a:cubicBezTo>
                    <a:pt x="488771" y="1621387"/>
                    <a:pt x="483863" y="1945271"/>
                    <a:pt x="483863" y="2269156"/>
                  </a:cubicBezTo>
                  <a:cubicBezTo>
                    <a:pt x="483863" y="2288785"/>
                    <a:pt x="483863" y="2308415"/>
                    <a:pt x="483863" y="2330989"/>
                  </a:cubicBezTo>
                  <a:cubicBezTo>
                    <a:pt x="322902" y="2330989"/>
                    <a:pt x="164887" y="2330989"/>
                    <a:pt x="0" y="2330989"/>
                  </a:cubicBezTo>
                  <a:cubicBezTo>
                    <a:pt x="0" y="2315285"/>
                    <a:pt x="0" y="2299582"/>
                    <a:pt x="0" y="2284859"/>
                  </a:cubicBezTo>
                  <a:cubicBezTo>
                    <a:pt x="0" y="1663590"/>
                    <a:pt x="0" y="1042320"/>
                    <a:pt x="0" y="421051"/>
                  </a:cubicBezTo>
                  <a:cubicBezTo>
                    <a:pt x="45148" y="282663"/>
                    <a:pt x="12759" y="142314"/>
                    <a:pt x="26499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9F53E7A1-0056-44E5-B019-0EB9983CF9C6}"/>
                </a:ext>
              </a:extLst>
            </p:cNvPr>
            <p:cNvSpPr/>
            <p:nvPr/>
          </p:nvSpPr>
          <p:spPr>
            <a:xfrm>
              <a:off x="7107296" y="2869290"/>
              <a:ext cx="396760" cy="2507487"/>
            </a:xfrm>
            <a:custGeom>
              <a:avLst/>
              <a:gdLst>
                <a:gd name="connsiteX0" fmla="*/ 94664 w 252773"/>
                <a:gd name="connsiteY0" fmla="*/ 1169580 h 1597499"/>
                <a:gd name="connsiteX1" fmla="*/ 94664 w 252773"/>
                <a:gd name="connsiteY1" fmla="*/ 1232327 h 1597499"/>
                <a:gd name="connsiteX2" fmla="*/ 158109 w 252773"/>
                <a:gd name="connsiteY2" fmla="*/ 1232327 h 1597499"/>
                <a:gd name="connsiteX3" fmla="*/ 158109 w 252773"/>
                <a:gd name="connsiteY3" fmla="*/ 1169580 h 1597499"/>
                <a:gd name="connsiteX4" fmla="*/ 94664 w 252773"/>
                <a:gd name="connsiteY4" fmla="*/ 1169580 h 1597499"/>
                <a:gd name="connsiteX5" fmla="*/ 175733 w 252773"/>
                <a:gd name="connsiteY5" fmla="*/ 1168551 h 1597499"/>
                <a:gd name="connsiteX6" fmla="*/ 175733 w 252773"/>
                <a:gd name="connsiteY6" fmla="*/ 1231813 h 1597499"/>
                <a:gd name="connsiteX7" fmla="*/ 237667 w 252773"/>
                <a:gd name="connsiteY7" fmla="*/ 1231813 h 1597499"/>
                <a:gd name="connsiteX8" fmla="*/ 237667 w 252773"/>
                <a:gd name="connsiteY8" fmla="*/ 1168551 h 1597499"/>
                <a:gd name="connsiteX9" fmla="*/ 175733 w 252773"/>
                <a:gd name="connsiteY9" fmla="*/ 1168551 h 1597499"/>
                <a:gd name="connsiteX10" fmla="*/ 95168 w 252773"/>
                <a:gd name="connsiteY10" fmla="*/ 1090888 h 1597499"/>
                <a:gd name="connsiteX11" fmla="*/ 95168 w 252773"/>
                <a:gd name="connsiteY11" fmla="*/ 1153636 h 1597499"/>
                <a:gd name="connsiteX12" fmla="*/ 157605 w 252773"/>
                <a:gd name="connsiteY12" fmla="*/ 1153636 h 1597499"/>
                <a:gd name="connsiteX13" fmla="*/ 157605 w 252773"/>
                <a:gd name="connsiteY13" fmla="*/ 1090888 h 1597499"/>
                <a:gd name="connsiteX14" fmla="*/ 95168 w 252773"/>
                <a:gd name="connsiteY14" fmla="*/ 1090888 h 1597499"/>
                <a:gd name="connsiteX15" fmla="*/ 15106 w 252773"/>
                <a:gd name="connsiteY15" fmla="*/ 1090888 h 1597499"/>
                <a:gd name="connsiteX16" fmla="*/ 15106 w 252773"/>
                <a:gd name="connsiteY16" fmla="*/ 1153636 h 1597499"/>
                <a:gd name="connsiteX17" fmla="*/ 77544 w 252773"/>
                <a:gd name="connsiteY17" fmla="*/ 1153636 h 1597499"/>
                <a:gd name="connsiteX18" fmla="*/ 77544 w 252773"/>
                <a:gd name="connsiteY18" fmla="*/ 1090888 h 1597499"/>
                <a:gd name="connsiteX19" fmla="*/ 15106 w 252773"/>
                <a:gd name="connsiteY19" fmla="*/ 1090888 h 1597499"/>
                <a:gd name="connsiteX20" fmla="*/ 95671 w 252773"/>
                <a:gd name="connsiteY20" fmla="*/ 1009110 h 1597499"/>
                <a:gd name="connsiteX21" fmla="*/ 95671 w 252773"/>
                <a:gd name="connsiteY21" fmla="*/ 1072886 h 1597499"/>
                <a:gd name="connsiteX22" fmla="*/ 157605 w 252773"/>
                <a:gd name="connsiteY22" fmla="*/ 1072886 h 1597499"/>
                <a:gd name="connsiteX23" fmla="*/ 157605 w 252773"/>
                <a:gd name="connsiteY23" fmla="*/ 1009110 h 1597499"/>
                <a:gd name="connsiteX24" fmla="*/ 95671 w 252773"/>
                <a:gd name="connsiteY24" fmla="*/ 1009110 h 1597499"/>
                <a:gd name="connsiteX25" fmla="*/ 175733 w 252773"/>
                <a:gd name="connsiteY25" fmla="*/ 1008595 h 1597499"/>
                <a:gd name="connsiteX26" fmla="*/ 175733 w 252773"/>
                <a:gd name="connsiteY26" fmla="*/ 1072371 h 1597499"/>
                <a:gd name="connsiteX27" fmla="*/ 238674 w 252773"/>
                <a:gd name="connsiteY27" fmla="*/ 1072371 h 1597499"/>
                <a:gd name="connsiteX28" fmla="*/ 238674 w 252773"/>
                <a:gd name="connsiteY28" fmla="*/ 1008595 h 1597499"/>
                <a:gd name="connsiteX29" fmla="*/ 175733 w 252773"/>
                <a:gd name="connsiteY29" fmla="*/ 1008595 h 1597499"/>
                <a:gd name="connsiteX30" fmla="*/ 175733 w 252773"/>
                <a:gd name="connsiteY30" fmla="*/ 929389 h 1597499"/>
                <a:gd name="connsiteX31" fmla="*/ 175733 w 252773"/>
                <a:gd name="connsiteY31" fmla="*/ 992651 h 1597499"/>
                <a:gd name="connsiteX32" fmla="*/ 239178 w 252773"/>
                <a:gd name="connsiteY32" fmla="*/ 992651 h 1597499"/>
                <a:gd name="connsiteX33" fmla="*/ 239178 w 252773"/>
                <a:gd name="connsiteY33" fmla="*/ 929389 h 1597499"/>
                <a:gd name="connsiteX34" fmla="*/ 175733 w 252773"/>
                <a:gd name="connsiteY34" fmla="*/ 929389 h 1597499"/>
                <a:gd name="connsiteX35" fmla="*/ 95671 w 252773"/>
                <a:gd name="connsiteY35" fmla="*/ 928875 h 1597499"/>
                <a:gd name="connsiteX36" fmla="*/ 95671 w 252773"/>
                <a:gd name="connsiteY36" fmla="*/ 993680 h 1597499"/>
                <a:gd name="connsiteX37" fmla="*/ 157605 w 252773"/>
                <a:gd name="connsiteY37" fmla="*/ 993680 h 1597499"/>
                <a:gd name="connsiteX38" fmla="*/ 157605 w 252773"/>
                <a:gd name="connsiteY38" fmla="*/ 928875 h 1597499"/>
                <a:gd name="connsiteX39" fmla="*/ 95671 w 252773"/>
                <a:gd name="connsiteY39" fmla="*/ 928875 h 1597499"/>
                <a:gd name="connsiteX40" fmla="*/ 14602 w 252773"/>
                <a:gd name="connsiteY40" fmla="*/ 928875 h 1597499"/>
                <a:gd name="connsiteX41" fmla="*/ 14602 w 252773"/>
                <a:gd name="connsiteY41" fmla="*/ 992651 h 1597499"/>
                <a:gd name="connsiteX42" fmla="*/ 77544 w 252773"/>
                <a:gd name="connsiteY42" fmla="*/ 992651 h 1597499"/>
                <a:gd name="connsiteX43" fmla="*/ 77544 w 252773"/>
                <a:gd name="connsiteY43" fmla="*/ 928875 h 1597499"/>
                <a:gd name="connsiteX44" fmla="*/ 14602 w 252773"/>
                <a:gd name="connsiteY44" fmla="*/ 928875 h 1597499"/>
                <a:gd name="connsiteX45" fmla="*/ 175229 w 252773"/>
                <a:gd name="connsiteY45" fmla="*/ 849668 h 1597499"/>
                <a:gd name="connsiteX46" fmla="*/ 175229 w 252773"/>
                <a:gd name="connsiteY46" fmla="*/ 912930 h 1597499"/>
                <a:gd name="connsiteX47" fmla="*/ 238171 w 252773"/>
                <a:gd name="connsiteY47" fmla="*/ 912930 h 1597499"/>
                <a:gd name="connsiteX48" fmla="*/ 238171 w 252773"/>
                <a:gd name="connsiteY48" fmla="*/ 849668 h 1597499"/>
                <a:gd name="connsiteX49" fmla="*/ 175229 w 252773"/>
                <a:gd name="connsiteY49" fmla="*/ 849668 h 1597499"/>
                <a:gd name="connsiteX50" fmla="*/ 94664 w 252773"/>
                <a:gd name="connsiteY50" fmla="*/ 767890 h 1597499"/>
                <a:gd name="connsiteX51" fmla="*/ 94664 w 252773"/>
                <a:gd name="connsiteY51" fmla="*/ 831152 h 1597499"/>
                <a:gd name="connsiteX52" fmla="*/ 157605 w 252773"/>
                <a:gd name="connsiteY52" fmla="*/ 831152 h 1597499"/>
                <a:gd name="connsiteX53" fmla="*/ 157605 w 252773"/>
                <a:gd name="connsiteY53" fmla="*/ 767890 h 1597499"/>
                <a:gd name="connsiteX54" fmla="*/ 94664 w 252773"/>
                <a:gd name="connsiteY54" fmla="*/ 767890 h 1597499"/>
                <a:gd name="connsiteX55" fmla="*/ 15106 w 252773"/>
                <a:gd name="connsiteY55" fmla="*/ 767890 h 1597499"/>
                <a:gd name="connsiteX56" fmla="*/ 15106 w 252773"/>
                <a:gd name="connsiteY56" fmla="*/ 831152 h 1597499"/>
                <a:gd name="connsiteX57" fmla="*/ 77040 w 252773"/>
                <a:gd name="connsiteY57" fmla="*/ 831152 h 1597499"/>
                <a:gd name="connsiteX58" fmla="*/ 77040 w 252773"/>
                <a:gd name="connsiteY58" fmla="*/ 767890 h 1597499"/>
                <a:gd name="connsiteX59" fmla="*/ 15106 w 252773"/>
                <a:gd name="connsiteY59" fmla="*/ 767890 h 1597499"/>
                <a:gd name="connsiteX60" fmla="*/ 175229 w 252773"/>
                <a:gd name="connsiteY60" fmla="*/ 767376 h 1597499"/>
                <a:gd name="connsiteX61" fmla="*/ 175229 w 252773"/>
                <a:gd name="connsiteY61" fmla="*/ 831667 h 1597499"/>
                <a:gd name="connsiteX62" fmla="*/ 238171 w 252773"/>
                <a:gd name="connsiteY62" fmla="*/ 831667 h 1597499"/>
                <a:gd name="connsiteX63" fmla="*/ 238171 w 252773"/>
                <a:gd name="connsiteY63" fmla="*/ 767376 h 1597499"/>
                <a:gd name="connsiteX64" fmla="*/ 175229 w 252773"/>
                <a:gd name="connsiteY64" fmla="*/ 767376 h 1597499"/>
                <a:gd name="connsiteX65" fmla="*/ 175229 w 252773"/>
                <a:gd name="connsiteY65" fmla="*/ 689712 h 1597499"/>
                <a:gd name="connsiteX66" fmla="*/ 175229 w 252773"/>
                <a:gd name="connsiteY66" fmla="*/ 752975 h 1597499"/>
                <a:gd name="connsiteX67" fmla="*/ 238171 w 252773"/>
                <a:gd name="connsiteY67" fmla="*/ 752975 h 1597499"/>
                <a:gd name="connsiteX68" fmla="*/ 238171 w 252773"/>
                <a:gd name="connsiteY68" fmla="*/ 689712 h 1597499"/>
                <a:gd name="connsiteX69" fmla="*/ 175229 w 252773"/>
                <a:gd name="connsiteY69" fmla="*/ 689712 h 1597499"/>
                <a:gd name="connsiteX70" fmla="*/ 14602 w 252773"/>
                <a:gd name="connsiteY70" fmla="*/ 689198 h 1597499"/>
                <a:gd name="connsiteX71" fmla="*/ 14602 w 252773"/>
                <a:gd name="connsiteY71" fmla="*/ 752460 h 1597499"/>
                <a:gd name="connsiteX72" fmla="*/ 78048 w 252773"/>
                <a:gd name="connsiteY72" fmla="*/ 752460 h 1597499"/>
                <a:gd name="connsiteX73" fmla="*/ 78048 w 252773"/>
                <a:gd name="connsiteY73" fmla="*/ 689198 h 1597499"/>
                <a:gd name="connsiteX74" fmla="*/ 14602 w 252773"/>
                <a:gd name="connsiteY74" fmla="*/ 689198 h 1597499"/>
                <a:gd name="connsiteX75" fmla="*/ 14099 w 252773"/>
                <a:gd name="connsiteY75" fmla="*/ 608449 h 1597499"/>
                <a:gd name="connsiteX76" fmla="*/ 14099 w 252773"/>
                <a:gd name="connsiteY76" fmla="*/ 671711 h 1597499"/>
                <a:gd name="connsiteX77" fmla="*/ 78048 w 252773"/>
                <a:gd name="connsiteY77" fmla="*/ 671711 h 1597499"/>
                <a:gd name="connsiteX78" fmla="*/ 78048 w 252773"/>
                <a:gd name="connsiteY78" fmla="*/ 608449 h 1597499"/>
                <a:gd name="connsiteX79" fmla="*/ 14099 w 252773"/>
                <a:gd name="connsiteY79" fmla="*/ 608449 h 1597499"/>
                <a:gd name="connsiteX80" fmla="*/ 95168 w 252773"/>
                <a:gd name="connsiteY80" fmla="*/ 607935 h 1597499"/>
                <a:gd name="connsiteX81" fmla="*/ 95168 w 252773"/>
                <a:gd name="connsiteY81" fmla="*/ 672226 h 1597499"/>
                <a:gd name="connsiteX82" fmla="*/ 158109 w 252773"/>
                <a:gd name="connsiteY82" fmla="*/ 672226 h 1597499"/>
                <a:gd name="connsiteX83" fmla="*/ 158109 w 252773"/>
                <a:gd name="connsiteY83" fmla="*/ 607935 h 1597499"/>
                <a:gd name="connsiteX84" fmla="*/ 95168 w 252773"/>
                <a:gd name="connsiteY84" fmla="*/ 607935 h 1597499"/>
                <a:gd name="connsiteX85" fmla="*/ 175229 w 252773"/>
                <a:gd name="connsiteY85" fmla="*/ 528728 h 1597499"/>
                <a:gd name="connsiteX86" fmla="*/ 175229 w 252773"/>
                <a:gd name="connsiteY86" fmla="*/ 592505 h 1597499"/>
                <a:gd name="connsiteX87" fmla="*/ 239178 w 252773"/>
                <a:gd name="connsiteY87" fmla="*/ 592505 h 1597499"/>
                <a:gd name="connsiteX88" fmla="*/ 239178 w 252773"/>
                <a:gd name="connsiteY88" fmla="*/ 528728 h 1597499"/>
                <a:gd name="connsiteX89" fmla="*/ 175229 w 252773"/>
                <a:gd name="connsiteY89" fmla="*/ 528728 h 1597499"/>
                <a:gd name="connsiteX90" fmla="*/ 95168 w 252773"/>
                <a:gd name="connsiteY90" fmla="*/ 528214 h 1597499"/>
                <a:gd name="connsiteX91" fmla="*/ 95168 w 252773"/>
                <a:gd name="connsiteY91" fmla="*/ 593019 h 1597499"/>
                <a:gd name="connsiteX92" fmla="*/ 158613 w 252773"/>
                <a:gd name="connsiteY92" fmla="*/ 593019 h 1597499"/>
                <a:gd name="connsiteX93" fmla="*/ 158613 w 252773"/>
                <a:gd name="connsiteY93" fmla="*/ 528214 h 1597499"/>
                <a:gd name="connsiteX94" fmla="*/ 95168 w 252773"/>
                <a:gd name="connsiteY94" fmla="*/ 528214 h 1597499"/>
                <a:gd name="connsiteX95" fmla="*/ 15106 w 252773"/>
                <a:gd name="connsiteY95" fmla="*/ 528214 h 1597499"/>
                <a:gd name="connsiteX96" fmla="*/ 15106 w 252773"/>
                <a:gd name="connsiteY96" fmla="*/ 593019 h 1597499"/>
                <a:gd name="connsiteX97" fmla="*/ 78048 w 252773"/>
                <a:gd name="connsiteY97" fmla="*/ 593019 h 1597499"/>
                <a:gd name="connsiteX98" fmla="*/ 78048 w 252773"/>
                <a:gd name="connsiteY98" fmla="*/ 528214 h 1597499"/>
                <a:gd name="connsiteX99" fmla="*/ 15106 w 252773"/>
                <a:gd name="connsiteY99" fmla="*/ 528214 h 1597499"/>
                <a:gd name="connsiteX100" fmla="*/ 14602 w 252773"/>
                <a:gd name="connsiteY100" fmla="*/ 449007 h 1597499"/>
                <a:gd name="connsiteX101" fmla="*/ 14602 w 252773"/>
                <a:gd name="connsiteY101" fmla="*/ 512270 h 1597499"/>
                <a:gd name="connsiteX102" fmla="*/ 77544 w 252773"/>
                <a:gd name="connsiteY102" fmla="*/ 512270 h 1597499"/>
                <a:gd name="connsiteX103" fmla="*/ 77544 w 252773"/>
                <a:gd name="connsiteY103" fmla="*/ 449007 h 1597499"/>
                <a:gd name="connsiteX104" fmla="*/ 14602 w 252773"/>
                <a:gd name="connsiteY104" fmla="*/ 449007 h 1597499"/>
                <a:gd name="connsiteX105" fmla="*/ 94664 w 252773"/>
                <a:gd name="connsiteY105" fmla="*/ 447979 h 1597499"/>
                <a:gd name="connsiteX106" fmla="*/ 94664 w 252773"/>
                <a:gd name="connsiteY106" fmla="*/ 512270 h 1597499"/>
                <a:gd name="connsiteX107" fmla="*/ 158613 w 252773"/>
                <a:gd name="connsiteY107" fmla="*/ 512270 h 1597499"/>
                <a:gd name="connsiteX108" fmla="*/ 158613 w 252773"/>
                <a:gd name="connsiteY108" fmla="*/ 447979 h 1597499"/>
                <a:gd name="connsiteX109" fmla="*/ 94664 w 252773"/>
                <a:gd name="connsiteY109" fmla="*/ 447979 h 1597499"/>
                <a:gd name="connsiteX110" fmla="*/ 174726 w 252773"/>
                <a:gd name="connsiteY110" fmla="*/ 368258 h 1597499"/>
                <a:gd name="connsiteX111" fmla="*/ 174726 w 252773"/>
                <a:gd name="connsiteY111" fmla="*/ 431006 h 1597499"/>
                <a:gd name="connsiteX112" fmla="*/ 239178 w 252773"/>
                <a:gd name="connsiteY112" fmla="*/ 431006 h 1597499"/>
                <a:gd name="connsiteX113" fmla="*/ 239178 w 252773"/>
                <a:gd name="connsiteY113" fmla="*/ 368258 h 1597499"/>
                <a:gd name="connsiteX114" fmla="*/ 174726 w 252773"/>
                <a:gd name="connsiteY114" fmla="*/ 368258 h 1597499"/>
                <a:gd name="connsiteX115" fmla="*/ 95168 w 252773"/>
                <a:gd name="connsiteY115" fmla="*/ 367744 h 1597499"/>
                <a:gd name="connsiteX116" fmla="*/ 95168 w 252773"/>
                <a:gd name="connsiteY116" fmla="*/ 431520 h 1597499"/>
                <a:gd name="connsiteX117" fmla="*/ 158613 w 252773"/>
                <a:gd name="connsiteY117" fmla="*/ 431520 h 1597499"/>
                <a:gd name="connsiteX118" fmla="*/ 158613 w 252773"/>
                <a:gd name="connsiteY118" fmla="*/ 367744 h 1597499"/>
                <a:gd name="connsiteX119" fmla="*/ 95168 w 252773"/>
                <a:gd name="connsiteY119" fmla="*/ 367744 h 1597499"/>
                <a:gd name="connsiteX120" fmla="*/ 0 w 252773"/>
                <a:gd name="connsiteY120" fmla="*/ 350771 h 1597499"/>
                <a:gd name="connsiteX121" fmla="*/ 252270 w 252773"/>
                <a:gd name="connsiteY121" fmla="*/ 350771 h 1597499"/>
                <a:gd name="connsiteX122" fmla="*/ 252270 w 252773"/>
                <a:gd name="connsiteY122" fmla="*/ 1597499 h 1597499"/>
                <a:gd name="connsiteX123" fmla="*/ 0 w 252773"/>
                <a:gd name="connsiteY123" fmla="*/ 1597499 h 1597499"/>
                <a:gd name="connsiteX124" fmla="*/ 0 w 252773"/>
                <a:gd name="connsiteY124" fmla="*/ 350771 h 1597499"/>
                <a:gd name="connsiteX125" fmla="*/ 134947 w 252773"/>
                <a:gd name="connsiteY125" fmla="*/ 273107 h 1597499"/>
                <a:gd name="connsiteX126" fmla="*/ 134947 w 252773"/>
                <a:gd name="connsiteY126" fmla="*/ 321969 h 1597499"/>
                <a:gd name="connsiteX127" fmla="*/ 238674 w 252773"/>
                <a:gd name="connsiteY127" fmla="*/ 321969 h 1597499"/>
                <a:gd name="connsiteX128" fmla="*/ 238674 w 252773"/>
                <a:gd name="connsiteY128" fmla="*/ 273107 h 1597499"/>
                <a:gd name="connsiteX129" fmla="*/ 134947 w 252773"/>
                <a:gd name="connsiteY129" fmla="*/ 273107 h 1597499"/>
                <a:gd name="connsiteX130" fmla="*/ 14099 w 252773"/>
                <a:gd name="connsiteY130" fmla="*/ 271564 h 1597499"/>
                <a:gd name="connsiteX131" fmla="*/ 14099 w 252773"/>
                <a:gd name="connsiteY131" fmla="*/ 321969 h 1597499"/>
                <a:gd name="connsiteX132" fmla="*/ 117827 w 252773"/>
                <a:gd name="connsiteY132" fmla="*/ 321969 h 1597499"/>
                <a:gd name="connsiteX133" fmla="*/ 117827 w 252773"/>
                <a:gd name="connsiteY133" fmla="*/ 271564 h 1597499"/>
                <a:gd name="connsiteX134" fmla="*/ 66466 w 252773"/>
                <a:gd name="connsiteY134" fmla="*/ 271564 h 1597499"/>
                <a:gd name="connsiteX135" fmla="*/ 14099 w 252773"/>
                <a:gd name="connsiteY135" fmla="*/ 271564 h 1597499"/>
                <a:gd name="connsiteX136" fmla="*/ 49346 w 252773"/>
                <a:gd name="connsiteY136" fmla="*/ 209331 h 1597499"/>
                <a:gd name="connsiteX137" fmla="*/ 17120 w 252773"/>
                <a:gd name="connsiteY137" fmla="*/ 255106 h 1597499"/>
                <a:gd name="connsiteX138" fmla="*/ 237164 w 252773"/>
                <a:gd name="connsiteY138" fmla="*/ 255106 h 1597499"/>
                <a:gd name="connsiteX139" fmla="*/ 202923 w 252773"/>
                <a:gd name="connsiteY139" fmla="*/ 209331 h 1597499"/>
                <a:gd name="connsiteX140" fmla="*/ 49346 w 252773"/>
                <a:gd name="connsiteY140" fmla="*/ 209331 h 1597499"/>
                <a:gd name="connsiteX141" fmla="*/ 0 w 252773"/>
                <a:gd name="connsiteY141" fmla="*/ 190815 h 1597499"/>
                <a:gd name="connsiteX142" fmla="*/ 252773 w 252773"/>
                <a:gd name="connsiteY142" fmla="*/ 190815 h 1597499"/>
                <a:gd name="connsiteX143" fmla="*/ 252773 w 252773"/>
                <a:gd name="connsiteY143" fmla="*/ 340484 h 1597499"/>
                <a:gd name="connsiteX144" fmla="*/ 0 w 252773"/>
                <a:gd name="connsiteY144" fmla="*/ 340484 h 1597499"/>
                <a:gd name="connsiteX145" fmla="*/ 0 w 252773"/>
                <a:gd name="connsiteY145" fmla="*/ 190815 h 1597499"/>
                <a:gd name="connsiteX146" fmla="*/ 31723 w 252773"/>
                <a:gd name="connsiteY146" fmla="*/ 0 h 1597499"/>
                <a:gd name="connsiteX147" fmla="*/ 31723 w 252773"/>
                <a:gd name="connsiteY147" fmla="*/ 120867 h 1597499"/>
                <a:gd name="connsiteX148" fmla="*/ 95168 w 252773"/>
                <a:gd name="connsiteY148" fmla="*/ 120867 h 1597499"/>
                <a:gd name="connsiteX149" fmla="*/ 95168 w 252773"/>
                <a:gd name="connsiteY149" fmla="*/ 183100 h 1597499"/>
                <a:gd name="connsiteX150" fmla="*/ 11078 w 252773"/>
                <a:gd name="connsiteY150" fmla="*/ 183100 h 1597499"/>
                <a:gd name="connsiteX151" fmla="*/ 24170 w 252773"/>
                <a:gd name="connsiteY151" fmla="*/ 514 h 1597499"/>
                <a:gd name="connsiteX152" fmla="*/ 31723 w 252773"/>
                <a:gd name="connsiteY152" fmla="*/ 0 h 1597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</a:cxnLst>
              <a:rect l="l" t="t" r="r" b="b"/>
              <a:pathLst>
                <a:path w="252773" h="1597499">
                  <a:moveTo>
                    <a:pt x="94664" y="1169580"/>
                  </a:moveTo>
                  <a:cubicBezTo>
                    <a:pt x="94664" y="1191696"/>
                    <a:pt x="94664" y="1211754"/>
                    <a:pt x="94664" y="1232327"/>
                  </a:cubicBezTo>
                  <a:cubicBezTo>
                    <a:pt x="115813" y="1232327"/>
                    <a:pt x="135450" y="1232327"/>
                    <a:pt x="158109" y="1232327"/>
                  </a:cubicBezTo>
                  <a:cubicBezTo>
                    <a:pt x="158109" y="1209697"/>
                    <a:pt x="158109" y="1189639"/>
                    <a:pt x="158109" y="1169580"/>
                  </a:cubicBezTo>
                  <a:cubicBezTo>
                    <a:pt x="136457" y="1169580"/>
                    <a:pt x="115813" y="1169580"/>
                    <a:pt x="94664" y="1169580"/>
                  </a:cubicBezTo>
                  <a:close/>
                  <a:moveTo>
                    <a:pt x="175733" y="1168551"/>
                  </a:moveTo>
                  <a:cubicBezTo>
                    <a:pt x="175733" y="1190153"/>
                    <a:pt x="175733" y="1210726"/>
                    <a:pt x="175733" y="1231813"/>
                  </a:cubicBezTo>
                  <a:cubicBezTo>
                    <a:pt x="197385" y="1231813"/>
                    <a:pt x="217022" y="1231813"/>
                    <a:pt x="237667" y="1231813"/>
                  </a:cubicBezTo>
                  <a:cubicBezTo>
                    <a:pt x="237667" y="1210212"/>
                    <a:pt x="237667" y="1189639"/>
                    <a:pt x="237667" y="1168551"/>
                  </a:cubicBezTo>
                  <a:cubicBezTo>
                    <a:pt x="216519" y="1168551"/>
                    <a:pt x="196881" y="1168551"/>
                    <a:pt x="175733" y="1168551"/>
                  </a:cubicBezTo>
                  <a:close/>
                  <a:moveTo>
                    <a:pt x="95168" y="1090888"/>
                  </a:moveTo>
                  <a:cubicBezTo>
                    <a:pt x="95168" y="1112490"/>
                    <a:pt x="95168" y="1132548"/>
                    <a:pt x="95168" y="1153636"/>
                  </a:cubicBezTo>
                  <a:cubicBezTo>
                    <a:pt x="116820" y="1153636"/>
                    <a:pt x="135954" y="1153636"/>
                    <a:pt x="157605" y="1153636"/>
                  </a:cubicBezTo>
                  <a:cubicBezTo>
                    <a:pt x="157605" y="1132548"/>
                    <a:pt x="157605" y="1113004"/>
                    <a:pt x="157605" y="1090888"/>
                  </a:cubicBezTo>
                  <a:cubicBezTo>
                    <a:pt x="135954" y="1090888"/>
                    <a:pt x="115309" y="1090888"/>
                    <a:pt x="95168" y="1090888"/>
                  </a:cubicBezTo>
                  <a:close/>
                  <a:moveTo>
                    <a:pt x="15106" y="1090888"/>
                  </a:moveTo>
                  <a:cubicBezTo>
                    <a:pt x="15106" y="1112490"/>
                    <a:pt x="15106" y="1132548"/>
                    <a:pt x="15106" y="1153636"/>
                  </a:cubicBezTo>
                  <a:cubicBezTo>
                    <a:pt x="36758" y="1153636"/>
                    <a:pt x="56396" y="1153636"/>
                    <a:pt x="77544" y="1153636"/>
                  </a:cubicBezTo>
                  <a:cubicBezTo>
                    <a:pt x="77544" y="1132548"/>
                    <a:pt x="77544" y="1112490"/>
                    <a:pt x="77544" y="1090888"/>
                  </a:cubicBezTo>
                  <a:cubicBezTo>
                    <a:pt x="55389" y="1090888"/>
                    <a:pt x="34744" y="1090888"/>
                    <a:pt x="15106" y="1090888"/>
                  </a:cubicBezTo>
                  <a:close/>
                  <a:moveTo>
                    <a:pt x="95671" y="1009110"/>
                  </a:moveTo>
                  <a:cubicBezTo>
                    <a:pt x="95671" y="1031225"/>
                    <a:pt x="95671" y="1051798"/>
                    <a:pt x="95671" y="1072886"/>
                  </a:cubicBezTo>
                  <a:cubicBezTo>
                    <a:pt x="116820" y="1072886"/>
                    <a:pt x="135954" y="1072886"/>
                    <a:pt x="157605" y="1072886"/>
                  </a:cubicBezTo>
                  <a:cubicBezTo>
                    <a:pt x="157605" y="1050256"/>
                    <a:pt x="157605" y="1029683"/>
                    <a:pt x="157605" y="1009110"/>
                  </a:cubicBezTo>
                  <a:cubicBezTo>
                    <a:pt x="135450" y="1009110"/>
                    <a:pt x="115813" y="1009110"/>
                    <a:pt x="95671" y="1009110"/>
                  </a:cubicBezTo>
                  <a:close/>
                  <a:moveTo>
                    <a:pt x="175733" y="1008595"/>
                  </a:moveTo>
                  <a:cubicBezTo>
                    <a:pt x="175733" y="1030197"/>
                    <a:pt x="175733" y="1050770"/>
                    <a:pt x="175733" y="1072371"/>
                  </a:cubicBezTo>
                  <a:cubicBezTo>
                    <a:pt x="197385" y="1072371"/>
                    <a:pt x="217022" y="1072371"/>
                    <a:pt x="238674" y="1072371"/>
                  </a:cubicBezTo>
                  <a:cubicBezTo>
                    <a:pt x="238674" y="1050770"/>
                    <a:pt x="238674" y="1029683"/>
                    <a:pt x="238674" y="1008595"/>
                  </a:cubicBezTo>
                  <a:cubicBezTo>
                    <a:pt x="216519" y="1008595"/>
                    <a:pt x="196881" y="1008595"/>
                    <a:pt x="175733" y="1008595"/>
                  </a:cubicBezTo>
                  <a:close/>
                  <a:moveTo>
                    <a:pt x="175733" y="929389"/>
                  </a:moveTo>
                  <a:cubicBezTo>
                    <a:pt x="175733" y="951505"/>
                    <a:pt x="175733" y="972078"/>
                    <a:pt x="175733" y="992651"/>
                  </a:cubicBezTo>
                  <a:cubicBezTo>
                    <a:pt x="197888" y="992651"/>
                    <a:pt x="218029" y="992651"/>
                    <a:pt x="239178" y="992651"/>
                  </a:cubicBezTo>
                  <a:cubicBezTo>
                    <a:pt x="239178" y="970535"/>
                    <a:pt x="239178" y="950990"/>
                    <a:pt x="239178" y="929389"/>
                  </a:cubicBezTo>
                  <a:cubicBezTo>
                    <a:pt x="218029" y="929389"/>
                    <a:pt x="196881" y="929389"/>
                    <a:pt x="175733" y="929389"/>
                  </a:cubicBezTo>
                  <a:close/>
                  <a:moveTo>
                    <a:pt x="95671" y="928875"/>
                  </a:moveTo>
                  <a:cubicBezTo>
                    <a:pt x="95671" y="951505"/>
                    <a:pt x="95671" y="972593"/>
                    <a:pt x="95671" y="993680"/>
                  </a:cubicBezTo>
                  <a:cubicBezTo>
                    <a:pt x="116820" y="993680"/>
                    <a:pt x="135954" y="993680"/>
                    <a:pt x="157605" y="993680"/>
                  </a:cubicBezTo>
                  <a:cubicBezTo>
                    <a:pt x="157605" y="970535"/>
                    <a:pt x="157605" y="949448"/>
                    <a:pt x="157605" y="928875"/>
                  </a:cubicBezTo>
                  <a:cubicBezTo>
                    <a:pt x="135450" y="928875"/>
                    <a:pt x="115309" y="928875"/>
                    <a:pt x="95671" y="928875"/>
                  </a:cubicBezTo>
                  <a:close/>
                  <a:moveTo>
                    <a:pt x="14602" y="928875"/>
                  </a:moveTo>
                  <a:cubicBezTo>
                    <a:pt x="14602" y="951505"/>
                    <a:pt x="14602" y="971563"/>
                    <a:pt x="14602" y="992651"/>
                  </a:cubicBezTo>
                  <a:cubicBezTo>
                    <a:pt x="36255" y="992651"/>
                    <a:pt x="56396" y="992651"/>
                    <a:pt x="77544" y="992651"/>
                  </a:cubicBezTo>
                  <a:cubicBezTo>
                    <a:pt x="77544" y="970021"/>
                    <a:pt x="77544" y="949448"/>
                    <a:pt x="77544" y="928875"/>
                  </a:cubicBezTo>
                  <a:cubicBezTo>
                    <a:pt x="55389" y="928875"/>
                    <a:pt x="35247" y="928875"/>
                    <a:pt x="14602" y="928875"/>
                  </a:cubicBezTo>
                  <a:close/>
                  <a:moveTo>
                    <a:pt x="175229" y="849668"/>
                  </a:moveTo>
                  <a:cubicBezTo>
                    <a:pt x="175229" y="871784"/>
                    <a:pt x="175229" y="891843"/>
                    <a:pt x="175229" y="912930"/>
                  </a:cubicBezTo>
                  <a:cubicBezTo>
                    <a:pt x="196881" y="912930"/>
                    <a:pt x="217022" y="912930"/>
                    <a:pt x="238171" y="912930"/>
                  </a:cubicBezTo>
                  <a:cubicBezTo>
                    <a:pt x="238171" y="891328"/>
                    <a:pt x="238171" y="870241"/>
                    <a:pt x="238171" y="849668"/>
                  </a:cubicBezTo>
                  <a:cubicBezTo>
                    <a:pt x="216015" y="849668"/>
                    <a:pt x="195874" y="849668"/>
                    <a:pt x="175229" y="849668"/>
                  </a:cubicBezTo>
                  <a:close/>
                  <a:moveTo>
                    <a:pt x="94664" y="767890"/>
                  </a:moveTo>
                  <a:cubicBezTo>
                    <a:pt x="94664" y="789492"/>
                    <a:pt x="94664" y="809551"/>
                    <a:pt x="94664" y="831152"/>
                  </a:cubicBezTo>
                  <a:cubicBezTo>
                    <a:pt x="116316" y="831152"/>
                    <a:pt x="136457" y="831152"/>
                    <a:pt x="157605" y="831152"/>
                  </a:cubicBezTo>
                  <a:cubicBezTo>
                    <a:pt x="157605" y="809036"/>
                    <a:pt x="157605" y="788463"/>
                    <a:pt x="157605" y="767890"/>
                  </a:cubicBezTo>
                  <a:cubicBezTo>
                    <a:pt x="135450" y="767890"/>
                    <a:pt x="115813" y="767890"/>
                    <a:pt x="94664" y="767890"/>
                  </a:cubicBezTo>
                  <a:close/>
                  <a:moveTo>
                    <a:pt x="15106" y="767890"/>
                  </a:moveTo>
                  <a:cubicBezTo>
                    <a:pt x="15106" y="790006"/>
                    <a:pt x="15106" y="810579"/>
                    <a:pt x="15106" y="831152"/>
                  </a:cubicBezTo>
                  <a:cubicBezTo>
                    <a:pt x="37262" y="831152"/>
                    <a:pt x="56899" y="831152"/>
                    <a:pt x="77040" y="831152"/>
                  </a:cubicBezTo>
                  <a:cubicBezTo>
                    <a:pt x="77040" y="809036"/>
                    <a:pt x="77040" y="788463"/>
                    <a:pt x="77040" y="767890"/>
                  </a:cubicBezTo>
                  <a:cubicBezTo>
                    <a:pt x="54885" y="767890"/>
                    <a:pt x="35247" y="767890"/>
                    <a:pt x="15106" y="767890"/>
                  </a:cubicBezTo>
                  <a:close/>
                  <a:moveTo>
                    <a:pt x="175229" y="767376"/>
                  </a:moveTo>
                  <a:cubicBezTo>
                    <a:pt x="175229" y="788978"/>
                    <a:pt x="175229" y="810065"/>
                    <a:pt x="175229" y="831667"/>
                  </a:cubicBezTo>
                  <a:cubicBezTo>
                    <a:pt x="196881" y="831667"/>
                    <a:pt x="217022" y="831667"/>
                    <a:pt x="238171" y="831667"/>
                  </a:cubicBezTo>
                  <a:cubicBezTo>
                    <a:pt x="238171" y="809551"/>
                    <a:pt x="238171" y="788978"/>
                    <a:pt x="238171" y="767376"/>
                  </a:cubicBezTo>
                  <a:cubicBezTo>
                    <a:pt x="216519" y="767376"/>
                    <a:pt x="196881" y="767376"/>
                    <a:pt x="175229" y="767376"/>
                  </a:cubicBezTo>
                  <a:close/>
                  <a:moveTo>
                    <a:pt x="175229" y="689712"/>
                  </a:moveTo>
                  <a:cubicBezTo>
                    <a:pt x="175229" y="711829"/>
                    <a:pt x="175229" y="731887"/>
                    <a:pt x="175229" y="752975"/>
                  </a:cubicBezTo>
                  <a:cubicBezTo>
                    <a:pt x="196378" y="752975"/>
                    <a:pt x="216519" y="752975"/>
                    <a:pt x="238171" y="752975"/>
                  </a:cubicBezTo>
                  <a:cubicBezTo>
                    <a:pt x="238171" y="730344"/>
                    <a:pt x="238171" y="709771"/>
                    <a:pt x="238171" y="689712"/>
                  </a:cubicBezTo>
                  <a:cubicBezTo>
                    <a:pt x="216015" y="689712"/>
                    <a:pt x="195371" y="689712"/>
                    <a:pt x="175229" y="689712"/>
                  </a:cubicBezTo>
                  <a:close/>
                  <a:moveTo>
                    <a:pt x="14602" y="689198"/>
                  </a:moveTo>
                  <a:cubicBezTo>
                    <a:pt x="14602" y="711314"/>
                    <a:pt x="14602" y="732402"/>
                    <a:pt x="14602" y="752460"/>
                  </a:cubicBezTo>
                  <a:cubicBezTo>
                    <a:pt x="36758" y="752460"/>
                    <a:pt x="56899" y="752460"/>
                    <a:pt x="78048" y="752460"/>
                  </a:cubicBezTo>
                  <a:cubicBezTo>
                    <a:pt x="78048" y="730344"/>
                    <a:pt x="78048" y="710285"/>
                    <a:pt x="78048" y="689198"/>
                  </a:cubicBezTo>
                  <a:cubicBezTo>
                    <a:pt x="56396" y="689198"/>
                    <a:pt x="35751" y="689198"/>
                    <a:pt x="14602" y="689198"/>
                  </a:cubicBezTo>
                  <a:close/>
                  <a:moveTo>
                    <a:pt x="14099" y="608449"/>
                  </a:moveTo>
                  <a:cubicBezTo>
                    <a:pt x="14099" y="630050"/>
                    <a:pt x="14099" y="650109"/>
                    <a:pt x="14099" y="671711"/>
                  </a:cubicBezTo>
                  <a:cubicBezTo>
                    <a:pt x="35751" y="671711"/>
                    <a:pt x="56396" y="671711"/>
                    <a:pt x="78048" y="671711"/>
                  </a:cubicBezTo>
                  <a:cubicBezTo>
                    <a:pt x="78048" y="650109"/>
                    <a:pt x="78048" y="630050"/>
                    <a:pt x="78048" y="608449"/>
                  </a:cubicBezTo>
                  <a:cubicBezTo>
                    <a:pt x="55389" y="608449"/>
                    <a:pt x="35247" y="608449"/>
                    <a:pt x="14099" y="608449"/>
                  </a:cubicBezTo>
                  <a:close/>
                  <a:moveTo>
                    <a:pt x="95168" y="607935"/>
                  </a:moveTo>
                  <a:cubicBezTo>
                    <a:pt x="95168" y="630565"/>
                    <a:pt x="95168" y="651138"/>
                    <a:pt x="95168" y="672226"/>
                  </a:cubicBezTo>
                  <a:cubicBezTo>
                    <a:pt x="116820" y="672226"/>
                    <a:pt x="136961" y="672226"/>
                    <a:pt x="158109" y="672226"/>
                  </a:cubicBezTo>
                  <a:cubicBezTo>
                    <a:pt x="158109" y="650109"/>
                    <a:pt x="158109" y="629536"/>
                    <a:pt x="158109" y="607935"/>
                  </a:cubicBezTo>
                  <a:cubicBezTo>
                    <a:pt x="136961" y="607935"/>
                    <a:pt x="116820" y="607935"/>
                    <a:pt x="95168" y="607935"/>
                  </a:cubicBezTo>
                  <a:close/>
                  <a:moveTo>
                    <a:pt x="175229" y="528728"/>
                  </a:moveTo>
                  <a:cubicBezTo>
                    <a:pt x="175229" y="550844"/>
                    <a:pt x="175229" y="571417"/>
                    <a:pt x="175229" y="592505"/>
                  </a:cubicBezTo>
                  <a:cubicBezTo>
                    <a:pt x="196378" y="592505"/>
                    <a:pt x="216519" y="592505"/>
                    <a:pt x="239178" y="592505"/>
                  </a:cubicBezTo>
                  <a:cubicBezTo>
                    <a:pt x="239178" y="570388"/>
                    <a:pt x="239178" y="550330"/>
                    <a:pt x="239178" y="528728"/>
                  </a:cubicBezTo>
                  <a:cubicBezTo>
                    <a:pt x="217526" y="528728"/>
                    <a:pt x="196378" y="528728"/>
                    <a:pt x="175229" y="528728"/>
                  </a:cubicBezTo>
                  <a:close/>
                  <a:moveTo>
                    <a:pt x="95168" y="528214"/>
                  </a:moveTo>
                  <a:cubicBezTo>
                    <a:pt x="95168" y="550844"/>
                    <a:pt x="95168" y="571417"/>
                    <a:pt x="95168" y="593019"/>
                  </a:cubicBezTo>
                  <a:cubicBezTo>
                    <a:pt x="116820" y="593019"/>
                    <a:pt x="136457" y="593019"/>
                    <a:pt x="158613" y="593019"/>
                  </a:cubicBezTo>
                  <a:cubicBezTo>
                    <a:pt x="158613" y="569874"/>
                    <a:pt x="158613" y="549815"/>
                    <a:pt x="158613" y="528214"/>
                  </a:cubicBezTo>
                  <a:cubicBezTo>
                    <a:pt x="136457" y="528214"/>
                    <a:pt x="115813" y="528214"/>
                    <a:pt x="95168" y="528214"/>
                  </a:cubicBezTo>
                  <a:close/>
                  <a:moveTo>
                    <a:pt x="15106" y="528214"/>
                  </a:moveTo>
                  <a:cubicBezTo>
                    <a:pt x="15106" y="551873"/>
                    <a:pt x="15106" y="572446"/>
                    <a:pt x="15106" y="593019"/>
                  </a:cubicBezTo>
                  <a:cubicBezTo>
                    <a:pt x="37262" y="593019"/>
                    <a:pt x="56899" y="593019"/>
                    <a:pt x="78048" y="593019"/>
                  </a:cubicBezTo>
                  <a:cubicBezTo>
                    <a:pt x="78048" y="570903"/>
                    <a:pt x="78048" y="550330"/>
                    <a:pt x="78048" y="528214"/>
                  </a:cubicBezTo>
                  <a:cubicBezTo>
                    <a:pt x="56396" y="528214"/>
                    <a:pt x="36255" y="528214"/>
                    <a:pt x="15106" y="528214"/>
                  </a:cubicBezTo>
                  <a:close/>
                  <a:moveTo>
                    <a:pt x="14602" y="449007"/>
                  </a:moveTo>
                  <a:cubicBezTo>
                    <a:pt x="14602" y="471124"/>
                    <a:pt x="14602" y="491182"/>
                    <a:pt x="14602" y="512270"/>
                  </a:cubicBezTo>
                  <a:cubicBezTo>
                    <a:pt x="35751" y="512270"/>
                    <a:pt x="55389" y="512270"/>
                    <a:pt x="77544" y="512270"/>
                  </a:cubicBezTo>
                  <a:cubicBezTo>
                    <a:pt x="77544" y="489125"/>
                    <a:pt x="77544" y="468552"/>
                    <a:pt x="77544" y="449007"/>
                  </a:cubicBezTo>
                  <a:cubicBezTo>
                    <a:pt x="54885" y="449007"/>
                    <a:pt x="34744" y="449007"/>
                    <a:pt x="14602" y="449007"/>
                  </a:cubicBezTo>
                  <a:close/>
                  <a:moveTo>
                    <a:pt x="94664" y="447979"/>
                  </a:moveTo>
                  <a:cubicBezTo>
                    <a:pt x="94664" y="469580"/>
                    <a:pt x="94664" y="490153"/>
                    <a:pt x="94664" y="512270"/>
                  </a:cubicBezTo>
                  <a:cubicBezTo>
                    <a:pt x="116316" y="512270"/>
                    <a:pt x="136457" y="512270"/>
                    <a:pt x="158613" y="512270"/>
                  </a:cubicBezTo>
                  <a:cubicBezTo>
                    <a:pt x="158613" y="489639"/>
                    <a:pt x="158613" y="469580"/>
                    <a:pt x="158613" y="447979"/>
                  </a:cubicBezTo>
                  <a:cubicBezTo>
                    <a:pt x="136961" y="447979"/>
                    <a:pt x="116316" y="447979"/>
                    <a:pt x="94664" y="447979"/>
                  </a:cubicBezTo>
                  <a:close/>
                  <a:moveTo>
                    <a:pt x="174726" y="368258"/>
                  </a:moveTo>
                  <a:cubicBezTo>
                    <a:pt x="174726" y="389346"/>
                    <a:pt x="174726" y="409404"/>
                    <a:pt x="174726" y="431006"/>
                  </a:cubicBezTo>
                  <a:cubicBezTo>
                    <a:pt x="196378" y="431006"/>
                    <a:pt x="217526" y="431006"/>
                    <a:pt x="239178" y="431006"/>
                  </a:cubicBezTo>
                  <a:cubicBezTo>
                    <a:pt x="239178" y="409919"/>
                    <a:pt x="239178" y="390374"/>
                    <a:pt x="239178" y="368258"/>
                  </a:cubicBezTo>
                  <a:cubicBezTo>
                    <a:pt x="217526" y="368258"/>
                    <a:pt x="196881" y="368258"/>
                    <a:pt x="174726" y="368258"/>
                  </a:cubicBezTo>
                  <a:close/>
                  <a:moveTo>
                    <a:pt x="95168" y="367744"/>
                  </a:moveTo>
                  <a:cubicBezTo>
                    <a:pt x="95168" y="389860"/>
                    <a:pt x="95168" y="410947"/>
                    <a:pt x="95168" y="431520"/>
                  </a:cubicBezTo>
                  <a:cubicBezTo>
                    <a:pt x="117323" y="431520"/>
                    <a:pt x="137968" y="431520"/>
                    <a:pt x="158613" y="431520"/>
                  </a:cubicBezTo>
                  <a:cubicBezTo>
                    <a:pt x="158613" y="409404"/>
                    <a:pt x="158613" y="389346"/>
                    <a:pt x="158613" y="367744"/>
                  </a:cubicBezTo>
                  <a:cubicBezTo>
                    <a:pt x="135954" y="367744"/>
                    <a:pt x="115813" y="367744"/>
                    <a:pt x="95168" y="367744"/>
                  </a:cubicBezTo>
                  <a:close/>
                  <a:moveTo>
                    <a:pt x="0" y="350771"/>
                  </a:moveTo>
                  <a:cubicBezTo>
                    <a:pt x="83083" y="350771"/>
                    <a:pt x="166669" y="350771"/>
                    <a:pt x="252270" y="350771"/>
                  </a:cubicBezTo>
                  <a:cubicBezTo>
                    <a:pt x="252270" y="765319"/>
                    <a:pt x="252270" y="1180380"/>
                    <a:pt x="252270" y="1597499"/>
                  </a:cubicBezTo>
                  <a:cubicBezTo>
                    <a:pt x="167173" y="1597499"/>
                    <a:pt x="84594" y="1597499"/>
                    <a:pt x="0" y="1597499"/>
                  </a:cubicBezTo>
                  <a:cubicBezTo>
                    <a:pt x="0" y="1181923"/>
                    <a:pt x="0" y="767376"/>
                    <a:pt x="0" y="350771"/>
                  </a:cubicBezTo>
                  <a:close/>
                  <a:moveTo>
                    <a:pt x="134947" y="273107"/>
                  </a:moveTo>
                  <a:cubicBezTo>
                    <a:pt x="134947" y="290080"/>
                    <a:pt x="134947" y="306024"/>
                    <a:pt x="134947" y="321969"/>
                  </a:cubicBezTo>
                  <a:cubicBezTo>
                    <a:pt x="170194" y="321969"/>
                    <a:pt x="203931" y="321969"/>
                    <a:pt x="238674" y="321969"/>
                  </a:cubicBezTo>
                  <a:cubicBezTo>
                    <a:pt x="238674" y="304482"/>
                    <a:pt x="238674" y="289566"/>
                    <a:pt x="238674" y="273107"/>
                  </a:cubicBezTo>
                  <a:cubicBezTo>
                    <a:pt x="202420" y="273107"/>
                    <a:pt x="169691" y="273107"/>
                    <a:pt x="134947" y="273107"/>
                  </a:cubicBezTo>
                  <a:close/>
                  <a:moveTo>
                    <a:pt x="14099" y="271564"/>
                  </a:moveTo>
                  <a:cubicBezTo>
                    <a:pt x="14099" y="290080"/>
                    <a:pt x="14099" y="304996"/>
                    <a:pt x="14099" y="321969"/>
                  </a:cubicBezTo>
                  <a:cubicBezTo>
                    <a:pt x="50353" y="321969"/>
                    <a:pt x="83587" y="321969"/>
                    <a:pt x="117827" y="321969"/>
                  </a:cubicBezTo>
                  <a:cubicBezTo>
                    <a:pt x="117827" y="304996"/>
                    <a:pt x="117827" y="289052"/>
                    <a:pt x="117827" y="271564"/>
                  </a:cubicBezTo>
                  <a:cubicBezTo>
                    <a:pt x="99700" y="271564"/>
                    <a:pt x="83083" y="271564"/>
                    <a:pt x="66466" y="271564"/>
                  </a:cubicBezTo>
                  <a:cubicBezTo>
                    <a:pt x="49346" y="271564"/>
                    <a:pt x="32226" y="271564"/>
                    <a:pt x="14099" y="271564"/>
                  </a:cubicBezTo>
                  <a:close/>
                  <a:moveTo>
                    <a:pt x="49346" y="209331"/>
                  </a:moveTo>
                  <a:cubicBezTo>
                    <a:pt x="11581" y="209331"/>
                    <a:pt x="6043" y="217045"/>
                    <a:pt x="17120" y="255106"/>
                  </a:cubicBezTo>
                  <a:cubicBezTo>
                    <a:pt x="90132" y="255106"/>
                    <a:pt x="163145" y="255106"/>
                    <a:pt x="237164" y="255106"/>
                  </a:cubicBezTo>
                  <a:cubicBezTo>
                    <a:pt x="243710" y="212417"/>
                    <a:pt x="241192" y="209331"/>
                    <a:pt x="202923" y="209331"/>
                  </a:cubicBezTo>
                  <a:cubicBezTo>
                    <a:pt x="151563" y="209331"/>
                    <a:pt x="100707" y="209331"/>
                    <a:pt x="49346" y="209331"/>
                  </a:cubicBezTo>
                  <a:close/>
                  <a:moveTo>
                    <a:pt x="0" y="190815"/>
                  </a:moveTo>
                  <a:cubicBezTo>
                    <a:pt x="84594" y="190815"/>
                    <a:pt x="167676" y="190815"/>
                    <a:pt x="252773" y="190815"/>
                  </a:cubicBezTo>
                  <a:cubicBezTo>
                    <a:pt x="252773" y="240704"/>
                    <a:pt x="252773" y="290080"/>
                    <a:pt x="252773" y="340484"/>
                  </a:cubicBezTo>
                  <a:cubicBezTo>
                    <a:pt x="168180" y="340484"/>
                    <a:pt x="84594" y="340484"/>
                    <a:pt x="0" y="340484"/>
                  </a:cubicBezTo>
                  <a:cubicBezTo>
                    <a:pt x="0" y="290594"/>
                    <a:pt x="0" y="241219"/>
                    <a:pt x="0" y="190815"/>
                  </a:cubicBezTo>
                  <a:close/>
                  <a:moveTo>
                    <a:pt x="31723" y="0"/>
                  </a:moveTo>
                  <a:cubicBezTo>
                    <a:pt x="31723" y="39603"/>
                    <a:pt x="31723" y="78691"/>
                    <a:pt x="31723" y="120867"/>
                  </a:cubicBezTo>
                  <a:cubicBezTo>
                    <a:pt x="55892" y="120867"/>
                    <a:pt x="74523" y="120867"/>
                    <a:pt x="95168" y="120867"/>
                  </a:cubicBezTo>
                  <a:cubicBezTo>
                    <a:pt x="95168" y="142468"/>
                    <a:pt x="95168" y="162013"/>
                    <a:pt x="95168" y="183100"/>
                  </a:cubicBezTo>
                  <a:cubicBezTo>
                    <a:pt x="66467" y="183100"/>
                    <a:pt x="40786" y="183100"/>
                    <a:pt x="11078" y="183100"/>
                  </a:cubicBezTo>
                  <a:cubicBezTo>
                    <a:pt x="15610" y="121381"/>
                    <a:pt x="20142" y="61205"/>
                    <a:pt x="24170" y="514"/>
                  </a:cubicBezTo>
                  <a:cubicBezTo>
                    <a:pt x="26688" y="514"/>
                    <a:pt x="29205" y="514"/>
                    <a:pt x="31723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D91EDC4C-640D-4C15-A15C-5D126831ED97}"/>
                </a:ext>
              </a:extLst>
            </p:cNvPr>
            <p:cNvSpPr/>
            <p:nvPr/>
          </p:nvSpPr>
          <p:spPr>
            <a:xfrm flipH="1">
              <a:off x="4116505" y="3963652"/>
              <a:ext cx="341134" cy="1805725"/>
            </a:xfrm>
            <a:custGeom>
              <a:avLst/>
              <a:gdLst>
                <a:gd name="connsiteX0" fmla="*/ 99275 w 306851"/>
                <a:gd name="connsiteY0" fmla="*/ 971161 h 1218693"/>
                <a:gd name="connsiteX1" fmla="*/ 99275 w 306851"/>
                <a:gd name="connsiteY1" fmla="*/ 1025454 h 1218693"/>
                <a:gd name="connsiteX2" fmla="*/ 207576 w 306851"/>
                <a:gd name="connsiteY2" fmla="*/ 1025454 h 1218693"/>
                <a:gd name="connsiteX3" fmla="*/ 207576 w 306851"/>
                <a:gd name="connsiteY3" fmla="*/ 971161 h 1218693"/>
                <a:gd name="connsiteX4" fmla="*/ 99275 w 306851"/>
                <a:gd name="connsiteY4" fmla="*/ 849179 h 1218693"/>
                <a:gd name="connsiteX5" fmla="*/ 99275 w 306851"/>
                <a:gd name="connsiteY5" fmla="*/ 903472 h 1218693"/>
                <a:gd name="connsiteX6" fmla="*/ 207576 w 306851"/>
                <a:gd name="connsiteY6" fmla="*/ 903472 h 1218693"/>
                <a:gd name="connsiteX7" fmla="*/ 207576 w 306851"/>
                <a:gd name="connsiteY7" fmla="*/ 849179 h 1218693"/>
                <a:gd name="connsiteX8" fmla="*/ 99275 w 306851"/>
                <a:gd name="connsiteY8" fmla="*/ 727198 h 1218693"/>
                <a:gd name="connsiteX9" fmla="*/ 99275 w 306851"/>
                <a:gd name="connsiteY9" fmla="*/ 781490 h 1218693"/>
                <a:gd name="connsiteX10" fmla="*/ 207576 w 306851"/>
                <a:gd name="connsiteY10" fmla="*/ 781490 h 1218693"/>
                <a:gd name="connsiteX11" fmla="*/ 207576 w 306851"/>
                <a:gd name="connsiteY11" fmla="*/ 727198 h 1218693"/>
                <a:gd name="connsiteX12" fmla="*/ 99275 w 306851"/>
                <a:gd name="connsiteY12" fmla="*/ 605216 h 1218693"/>
                <a:gd name="connsiteX13" fmla="*/ 99275 w 306851"/>
                <a:gd name="connsiteY13" fmla="*/ 659508 h 1218693"/>
                <a:gd name="connsiteX14" fmla="*/ 207576 w 306851"/>
                <a:gd name="connsiteY14" fmla="*/ 659508 h 1218693"/>
                <a:gd name="connsiteX15" fmla="*/ 207576 w 306851"/>
                <a:gd name="connsiteY15" fmla="*/ 605216 h 1218693"/>
                <a:gd name="connsiteX16" fmla="*/ 99275 w 306851"/>
                <a:gd name="connsiteY16" fmla="*/ 483234 h 1218693"/>
                <a:gd name="connsiteX17" fmla="*/ 99275 w 306851"/>
                <a:gd name="connsiteY17" fmla="*/ 537526 h 1218693"/>
                <a:gd name="connsiteX18" fmla="*/ 207576 w 306851"/>
                <a:gd name="connsiteY18" fmla="*/ 537526 h 1218693"/>
                <a:gd name="connsiteX19" fmla="*/ 207576 w 306851"/>
                <a:gd name="connsiteY19" fmla="*/ 483234 h 1218693"/>
                <a:gd name="connsiteX20" fmla="*/ 99275 w 306851"/>
                <a:gd name="connsiteY20" fmla="*/ 361252 h 1218693"/>
                <a:gd name="connsiteX21" fmla="*/ 99275 w 306851"/>
                <a:gd name="connsiteY21" fmla="*/ 415544 h 1218693"/>
                <a:gd name="connsiteX22" fmla="*/ 207576 w 306851"/>
                <a:gd name="connsiteY22" fmla="*/ 415544 h 1218693"/>
                <a:gd name="connsiteX23" fmla="*/ 207576 w 306851"/>
                <a:gd name="connsiteY23" fmla="*/ 361252 h 1218693"/>
                <a:gd name="connsiteX24" fmla="*/ 99275 w 306851"/>
                <a:gd name="connsiteY24" fmla="*/ 239270 h 1218693"/>
                <a:gd name="connsiteX25" fmla="*/ 99275 w 306851"/>
                <a:gd name="connsiteY25" fmla="*/ 293563 h 1218693"/>
                <a:gd name="connsiteX26" fmla="*/ 207576 w 306851"/>
                <a:gd name="connsiteY26" fmla="*/ 293563 h 1218693"/>
                <a:gd name="connsiteX27" fmla="*/ 207576 w 306851"/>
                <a:gd name="connsiteY27" fmla="*/ 239270 h 1218693"/>
                <a:gd name="connsiteX28" fmla="*/ 99275 w 306851"/>
                <a:gd name="connsiteY28" fmla="*/ 117288 h 1218693"/>
                <a:gd name="connsiteX29" fmla="*/ 99275 w 306851"/>
                <a:gd name="connsiteY29" fmla="*/ 171581 h 1218693"/>
                <a:gd name="connsiteX30" fmla="*/ 207576 w 306851"/>
                <a:gd name="connsiteY30" fmla="*/ 171581 h 1218693"/>
                <a:gd name="connsiteX31" fmla="*/ 207576 w 306851"/>
                <a:gd name="connsiteY31" fmla="*/ 117288 h 1218693"/>
                <a:gd name="connsiteX32" fmla="*/ 0 w 306851"/>
                <a:gd name="connsiteY32" fmla="*/ 0 h 1218693"/>
                <a:gd name="connsiteX33" fmla="*/ 306851 w 306851"/>
                <a:gd name="connsiteY33" fmla="*/ 0 h 1218693"/>
                <a:gd name="connsiteX34" fmla="*/ 306851 w 306851"/>
                <a:gd name="connsiteY34" fmla="*/ 1218693 h 1218693"/>
                <a:gd name="connsiteX35" fmla="*/ 0 w 306851"/>
                <a:gd name="connsiteY35" fmla="*/ 1218693 h 1218693"/>
                <a:gd name="connsiteX0" fmla="*/ 99275 w 306851"/>
                <a:gd name="connsiteY0" fmla="*/ 1342636 h 1590168"/>
                <a:gd name="connsiteX1" fmla="*/ 99275 w 306851"/>
                <a:gd name="connsiteY1" fmla="*/ 1396929 h 1590168"/>
                <a:gd name="connsiteX2" fmla="*/ 207576 w 306851"/>
                <a:gd name="connsiteY2" fmla="*/ 1396929 h 1590168"/>
                <a:gd name="connsiteX3" fmla="*/ 207576 w 306851"/>
                <a:gd name="connsiteY3" fmla="*/ 1342636 h 1590168"/>
                <a:gd name="connsiteX4" fmla="*/ 99275 w 306851"/>
                <a:gd name="connsiteY4" fmla="*/ 1342636 h 1590168"/>
                <a:gd name="connsiteX5" fmla="*/ 99275 w 306851"/>
                <a:gd name="connsiteY5" fmla="*/ 1220654 h 1590168"/>
                <a:gd name="connsiteX6" fmla="*/ 99275 w 306851"/>
                <a:gd name="connsiteY6" fmla="*/ 1274947 h 1590168"/>
                <a:gd name="connsiteX7" fmla="*/ 207576 w 306851"/>
                <a:gd name="connsiteY7" fmla="*/ 1274947 h 1590168"/>
                <a:gd name="connsiteX8" fmla="*/ 207576 w 306851"/>
                <a:gd name="connsiteY8" fmla="*/ 1220654 h 1590168"/>
                <a:gd name="connsiteX9" fmla="*/ 99275 w 306851"/>
                <a:gd name="connsiteY9" fmla="*/ 1220654 h 1590168"/>
                <a:gd name="connsiteX10" fmla="*/ 99275 w 306851"/>
                <a:gd name="connsiteY10" fmla="*/ 1098673 h 1590168"/>
                <a:gd name="connsiteX11" fmla="*/ 99275 w 306851"/>
                <a:gd name="connsiteY11" fmla="*/ 1152965 h 1590168"/>
                <a:gd name="connsiteX12" fmla="*/ 207576 w 306851"/>
                <a:gd name="connsiteY12" fmla="*/ 1152965 h 1590168"/>
                <a:gd name="connsiteX13" fmla="*/ 207576 w 306851"/>
                <a:gd name="connsiteY13" fmla="*/ 1098673 h 1590168"/>
                <a:gd name="connsiteX14" fmla="*/ 99275 w 306851"/>
                <a:gd name="connsiteY14" fmla="*/ 1098673 h 1590168"/>
                <a:gd name="connsiteX15" fmla="*/ 99275 w 306851"/>
                <a:gd name="connsiteY15" fmla="*/ 976691 h 1590168"/>
                <a:gd name="connsiteX16" fmla="*/ 99275 w 306851"/>
                <a:gd name="connsiteY16" fmla="*/ 1030983 h 1590168"/>
                <a:gd name="connsiteX17" fmla="*/ 207576 w 306851"/>
                <a:gd name="connsiteY17" fmla="*/ 1030983 h 1590168"/>
                <a:gd name="connsiteX18" fmla="*/ 207576 w 306851"/>
                <a:gd name="connsiteY18" fmla="*/ 976691 h 1590168"/>
                <a:gd name="connsiteX19" fmla="*/ 99275 w 306851"/>
                <a:gd name="connsiteY19" fmla="*/ 976691 h 1590168"/>
                <a:gd name="connsiteX20" fmla="*/ 99275 w 306851"/>
                <a:gd name="connsiteY20" fmla="*/ 854709 h 1590168"/>
                <a:gd name="connsiteX21" fmla="*/ 99275 w 306851"/>
                <a:gd name="connsiteY21" fmla="*/ 909001 h 1590168"/>
                <a:gd name="connsiteX22" fmla="*/ 207576 w 306851"/>
                <a:gd name="connsiteY22" fmla="*/ 909001 h 1590168"/>
                <a:gd name="connsiteX23" fmla="*/ 207576 w 306851"/>
                <a:gd name="connsiteY23" fmla="*/ 854709 h 1590168"/>
                <a:gd name="connsiteX24" fmla="*/ 99275 w 306851"/>
                <a:gd name="connsiteY24" fmla="*/ 854709 h 1590168"/>
                <a:gd name="connsiteX25" fmla="*/ 99275 w 306851"/>
                <a:gd name="connsiteY25" fmla="*/ 732727 h 1590168"/>
                <a:gd name="connsiteX26" fmla="*/ 99275 w 306851"/>
                <a:gd name="connsiteY26" fmla="*/ 787019 h 1590168"/>
                <a:gd name="connsiteX27" fmla="*/ 207576 w 306851"/>
                <a:gd name="connsiteY27" fmla="*/ 787019 h 1590168"/>
                <a:gd name="connsiteX28" fmla="*/ 207576 w 306851"/>
                <a:gd name="connsiteY28" fmla="*/ 732727 h 1590168"/>
                <a:gd name="connsiteX29" fmla="*/ 99275 w 306851"/>
                <a:gd name="connsiteY29" fmla="*/ 732727 h 1590168"/>
                <a:gd name="connsiteX30" fmla="*/ 99275 w 306851"/>
                <a:gd name="connsiteY30" fmla="*/ 610745 h 1590168"/>
                <a:gd name="connsiteX31" fmla="*/ 99275 w 306851"/>
                <a:gd name="connsiteY31" fmla="*/ 665038 h 1590168"/>
                <a:gd name="connsiteX32" fmla="*/ 207576 w 306851"/>
                <a:gd name="connsiteY32" fmla="*/ 665038 h 1590168"/>
                <a:gd name="connsiteX33" fmla="*/ 207576 w 306851"/>
                <a:gd name="connsiteY33" fmla="*/ 610745 h 1590168"/>
                <a:gd name="connsiteX34" fmla="*/ 99275 w 306851"/>
                <a:gd name="connsiteY34" fmla="*/ 610745 h 1590168"/>
                <a:gd name="connsiteX35" fmla="*/ 99275 w 306851"/>
                <a:gd name="connsiteY35" fmla="*/ 488763 h 1590168"/>
                <a:gd name="connsiteX36" fmla="*/ 99275 w 306851"/>
                <a:gd name="connsiteY36" fmla="*/ 543056 h 1590168"/>
                <a:gd name="connsiteX37" fmla="*/ 207576 w 306851"/>
                <a:gd name="connsiteY37" fmla="*/ 543056 h 1590168"/>
                <a:gd name="connsiteX38" fmla="*/ 207576 w 306851"/>
                <a:gd name="connsiteY38" fmla="*/ 488763 h 1590168"/>
                <a:gd name="connsiteX39" fmla="*/ 99275 w 306851"/>
                <a:gd name="connsiteY39" fmla="*/ 488763 h 1590168"/>
                <a:gd name="connsiteX40" fmla="*/ 9525 w 306851"/>
                <a:gd name="connsiteY40" fmla="*/ 0 h 1590168"/>
                <a:gd name="connsiteX41" fmla="*/ 306851 w 306851"/>
                <a:gd name="connsiteY41" fmla="*/ 371475 h 1590168"/>
                <a:gd name="connsiteX42" fmla="*/ 306851 w 306851"/>
                <a:gd name="connsiteY42" fmla="*/ 1590168 h 1590168"/>
                <a:gd name="connsiteX43" fmla="*/ 0 w 306851"/>
                <a:gd name="connsiteY43" fmla="*/ 1590168 h 1590168"/>
                <a:gd name="connsiteX44" fmla="*/ 9525 w 306851"/>
                <a:gd name="connsiteY44" fmla="*/ 0 h 1590168"/>
                <a:gd name="connsiteX0" fmla="*/ 99275 w 306851"/>
                <a:gd name="connsiteY0" fmla="*/ 1342636 h 1590168"/>
                <a:gd name="connsiteX1" fmla="*/ 99275 w 306851"/>
                <a:gd name="connsiteY1" fmla="*/ 1396929 h 1590168"/>
                <a:gd name="connsiteX2" fmla="*/ 207576 w 306851"/>
                <a:gd name="connsiteY2" fmla="*/ 1396929 h 1590168"/>
                <a:gd name="connsiteX3" fmla="*/ 207576 w 306851"/>
                <a:gd name="connsiteY3" fmla="*/ 1342636 h 1590168"/>
                <a:gd name="connsiteX4" fmla="*/ 99275 w 306851"/>
                <a:gd name="connsiteY4" fmla="*/ 1342636 h 1590168"/>
                <a:gd name="connsiteX5" fmla="*/ 99275 w 306851"/>
                <a:gd name="connsiteY5" fmla="*/ 1220654 h 1590168"/>
                <a:gd name="connsiteX6" fmla="*/ 99275 w 306851"/>
                <a:gd name="connsiteY6" fmla="*/ 1274947 h 1590168"/>
                <a:gd name="connsiteX7" fmla="*/ 207576 w 306851"/>
                <a:gd name="connsiteY7" fmla="*/ 1274947 h 1590168"/>
                <a:gd name="connsiteX8" fmla="*/ 207576 w 306851"/>
                <a:gd name="connsiteY8" fmla="*/ 1220654 h 1590168"/>
                <a:gd name="connsiteX9" fmla="*/ 99275 w 306851"/>
                <a:gd name="connsiteY9" fmla="*/ 1220654 h 1590168"/>
                <a:gd name="connsiteX10" fmla="*/ 99275 w 306851"/>
                <a:gd name="connsiteY10" fmla="*/ 1098673 h 1590168"/>
                <a:gd name="connsiteX11" fmla="*/ 99275 w 306851"/>
                <a:gd name="connsiteY11" fmla="*/ 1152965 h 1590168"/>
                <a:gd name="connsiteX12" fmla="*/ 207576 w 306851"/>
                <a:gd name="connsiteY12" fmla="*/ 1152965 h 1590168"/>
                <a:gd name="connsiteX13" fmla="*/ 207576 w 306851"/>
                <a:gd name="connsiteY13" fmla="*/ 1098673 h 1590168"/>
                <a:gd name="connsiteX14" fmla="*/ 99275 w 306851"/>
                <a:gd name="connsiteY14" fmla="*/ 1098673 h 1590168"/>
                <a:gd name="connsiteX15" fmla="*/ 99275 w 306851"/>
                <a:gd name="connsiteY15" fmla="*/ 976691 h 1590168"/>
                <a:gd name="connsiteX16" fmla="*/ 99275 w 306851"/>
                <a:gd name="connsiteY16" fmla="*/ 1030983 h 1590168"/>
                <a:gd name="connsiteX17" fmla="*/ 207576 w 306851"/>
                <a:gd name="connsiteY17" fmla="*/ 1030983 h 1590168"/>
                <a:gd name="connsiteX18" fmla="*/ 207576 w 306851"/>
                <a:gd name="connsiteY18" fmla="*/ 976691 h 1590168"/>
                <a:gd name="connsiteX19" fmla="*/ 99275 w 306851"/>
                <a:gd name="connsiteY19" fmla="*/ 976691 h 1590168"/>
                <a:gd name="connsiteX20" fmla="*/ 99275 w 306851"/>
                <a:gd name="connsiteY20" fmla="*/ 854709 h 1590168"/>
                <a:gd name="connsiteX21" fmla="*/ 99275 w 306851"/>
                <a:gd name="connsiteY21" fmla="*/ 909001 h 1590168"/>
                <a:gd name="connsiteX22" fmla="*/ 207576 w 306851"/>
                <a:gd name="connsiteY22" fmla="*/ 909001 h 1590168"/>
                <a:gd name="connsiteX23" fmla="*/ 207576 w 306851"/>
                <a:gd name="connsiteY23" fmla="*/ 854709 h 1590168"/>
                <a:gd name="connsiteX24" fmla="*/ 99275 w 306851"/>
                <a:gd name="connsiteY24" fmla="*/ 854709 h 1590168"/>
                <a:gd name="connsiteX25" fmla="*/ 99275 w 306851"/>
                <a:gd name="connsiteY25" fmla="*/ 732727 h 1590168"/>
                <a:gd name="connsiteX26" fmla="*/ 99275 w 306851"/>
                <a:gd name="connsiteY26" fmla="*/ 787019 h 1590168"/>
                <a:gd name="connsiteX27" fmla="*/ 207576 w 306851"/>
                <a:gd name="connsiteY27" fmla="*/ 787019 h 1590168"/>
                <a:gd name="connsiteX28" fmla="*/ 207576 w 306851"/>
                <a:gd name="connsiteY28" fmla="*/ 732727 h 1590168"/>
                <a:gd name="connsiteX29" fmla="*/ 99275 w 306851"/>
                <a:gd name="connsiteY29" fmla="*/ 732727 h 1590168"/>
                <a:gd name="connsiteX30" fmla="*/ 99275 w 306851"/>
                <a:gd name="connsiteY30" fmla="*/ 610745 h 1590168"/>
                <a:gd name="connsiteX31" fmla="*/ 99275 w 306851"/>
                <a:gd name="connsiteY31" fmla="*/ 665038 h 1590168"/>
                <a:gd name="connsiteX32" fmla="*/ 207576 w 306851"/>
                <a:gd name="connsiteY32" fmla="*/ 665038 h 1590168"/>
                <a:gd name="connsiteX33" fmla="*/ 207576 w 306851"/>
                <a:gd name="connsiteY33" fmla="*/ 610745 h 1590168"/>
                <a:gd name="connsiteX34" fmla="*/ 99275 w 306851"/>
                <a:gd name="connsiteY34" fmla="*/ 610745 h 1590168"/>
                <a:gd name="connsiteX35" fmla="*/ 99275 w 306851"/>
                <a:gd name="connsiteY35" fmla="*/ 488763 h 1590168"/>
                <a:gd name="connsiteX36" fmla="*/ 99275 w 306851"/>
                <a:gd name="connsiteY36" fmla="*/ 543056 h 1590168"/>
                <a:gd name="connsiteX37" fmla="*/ 207576 w 306851"/>
                <a:gd name="connsiteY37" fmla="*/ 543056 h 1590168"/>
                <a:gd name="connsiteX38" fmla="*/ 207576 w 306851"/>
                <a:gd name="connsiteY38" fmla="*/ 488763 h 1590168"/>
                <a:gd name="connsiteX39" fmla="*/ 99275 w 306851"/>
                <a:gd name="connsiteY39" fmla="*/ 488763 h 1590168"/>
                <a:gd name="connsiteX40" fmla="*/ 0 w 306851"/>
                <a:gd name="connsiteY40" fmla="*/ 0 h 1590168"/>
                <a:gd name="connsiteX41" fmla="*/ 306851 w 306851"/>
                <a:gd name="connsiteY41" fmla="*/ 371475 h 1590168"/>
                <a:gd name="connsiteX42" fmla="*/ 306851 w 306851"/>
                <a:gd name="connsiteY42" fmla="*/ 1590168 h 1590168"/>
                <a:gd name="connsiteX43" fmla="*/ 0 w 306851"/>
                <a:gd name="connsiteY43" fmla="*/ 1590168 h 1590168"/>
                <a:gd name="connsiteX44" fmla="*/ 0 w 306851"/>
                <a:gd name="connsiteY44" fmla="*/ 0 h 1590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06851" h="1590168">
                  <a:moveTo>
                    <a:pt x="99275" y="1342636"/>
                  </a:moveTo>
                  <a:lnTo>
                    <a:pt x="99275" y="1396929"/>
                  </a:lnTo>
                  <a:lnTo>
                    <a:pt x="207576" y="1396929"/>
                  </a:lnTo>
                  <a:lnTo>
                    <a:pt x="207576" y="1342636"/>
                  </a:lnTo>
                  <a:lnTo>
                    <a:pt x="99275" y="1342636"/>
                  </a:lnTo>
                  <a:close/>
                  <a:moveTo>
                    <a:pt x="99275" y="1220654"/>
                  </a:moveTo>
                  <a:lnTo>
                    <a:pt x="99275" y="1274947"/>
                  </a:lnTo>
                  <a:lnTo>
                    <a:pt x="207576" y="1274947"/>
                  </a:lnTo>
                  <a:lnTo>
                    <a:pt x="207576" y="1220654"/>
                  </a:lnTo>
                  <a:lnTo>
                    <a:pt x="99275" y="1220654"/>
                  </a:lnTo>
                  <a:close/>
                  <a:moveTo>
                    <a:pt x="99275" y="1098673"/>
                  </a:moveTo>
                  <a:lnTo>
                    <a:pt x="99275" y="1152965"/>
                  </a:lnTo>
                  <a:lnTo>
                    <a:pt x="207576" y="1152965"/>
                  </a:lnTo>
                  <a:lnTo>
                    <a:pt x="207576" y="1098673"/>
                  </a:lnTo>
                  <a:lnTo>
                    <a:pt x="99275" y="1098673"/>
                  </a:lnTo>
                  <a:close/>
                  <a:moveTo>
                    <a:pt x="99275" y="976691"/>
                  </a:moveTo>
                  <a:lnTo>
                    <a:pt x="99275" y="1030983"/>
                  </a:lnTo>
                  <a:lnTo>
                    <a:pt x="207576" y="1030983"/>
                  </a:lnTo>
                  <a:lnTo>
                    <a:pt x="207576" y="976691"/>
                  </a:lnTo>
                  <a:lnTo>
                    <a:pt x="99275" y="976691"/>
                  </a:lnTo>
                  <a:close/>
                  <a:moveTo>
                    <a:pt x="99275" y="854709"/>
                  </a:moveTo>
                  <a:lnTo>
                    <a:pt x="99275" y="909001"/>
                  </a:lnTo>
                  <a:lnTo>
                    <a:pt x="207576" y="909001"/>
                  </a:lnTo>
                  <a:lnTo>
                    <a:pt x="207576" y="854709"/>
                  </a:lnTo>
                  <a:lnTo>
                    <a:pt x="99275" y="854709"/>
                  </a:lnTo>
                  <a:close/>
                  <a:moveTo>
                    <a:pt x="99275" y="732727"/>
                  </a:moveTo>
                  <a:lnTo>
                    <a:pt x="99275" y="787019"/>
                  </a:lnTo>
                  <a:lnTo>
                    <a:pt x="207576" y="787019"/>
                  </a:lnTo>
                  <a:lnTo>
                    <a:pt x="207576" y="732727"/>
                  </a:lnTo>
                  <a:lnTo>
                    <a:pt x="99275" y="732727"/>
                  </a:lnTo>
                  <a:close/>
                  <a:moveTo>
                    <a:pt x="99275" y="610745"/>
                  </a:moveTo>
                  <a:lnTo>
                    <a:pt x="99275" y="665038"/>
                  </a:lnTo>
                  <a:lnTo>
                    <a:pt x="207576" y="665038"/>
                  </a:lnTo>
                  <a:lnTo>
                    <a:pt x="207576" y="610745"/>
                  </a:lnTo>
                  <a:lnTo>
                    <a:pt x="99275" y="610745"/>
                  </a:lnTo>
                  <a:close/>
                  <a:moveTo>
                    <a:pt x="99275" y="488763"/>
                  </a:moveTo>
                  <a:lnTo>
                    <a:pt x="99275" y="543056"/>
                  </a:lnTo>
                  <a:lnTo>
                    <a:pt x="207576" y="543056"/>
                  </a:lnTo>
                  <a:lnTo>
                    <a:pt x="207576" y="488763"/>
                  </a:lnTo>
                  <a:lnTo>
                    <a:pt x="99275" y="488763"/>
                  </a:lnTo>
                  <a:close/>
                  <a:moveTo>
                    <a:pt x="0" y="0"/>
                  </a:moveTo>
                  <a:lnTo>
                    <a:pt x="306851" y="371475"/>
                  </a:lnTo>
                  <a:lnTo>
                    <a:pt x="306851" y="1590168"/>
                  </a:lnTo>
                  <a:lnTo>
                    <a:pt x="0" y="15901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E6093F68-4284-48BB-8606-099BF59CD299}"/>
                </a:ext>
              </a:extLst>
            </p:cNvPr>
            <p:cNvSpPr/>
            <p:nvPr/>
          </p:nvSpPr>
          <p:spPr>
            <a:xfrm>
              <a:off x="2740254" y="4617360"/>
              <a:ext cx="613620" cy="1118339"/>
            </a:xfrm>
            <a:custGeom>
              <a:avLst/>
              <a:gdLst>
                <a:gd name="connsiteX0" fmla="*/ 475422 w 923439"/>
                <a:gd name="connsiteY0" fmla="*/ 855427 h 1647670"/>
                <a:gd name="connsiteX1" fmla="*/ 475422 w 923439"/>
                <a:gd name="connsiteY1" fmla="*/ 969146 h 1647670"/>
                <a:gd name="connsiteX2" fmla="*/ 589141 w 923439"/>
                <a:gd name="connsiteY2" fmla="*/ 969146 h 1647670"/>
                <a:gd name="connsiteX3" fmla="*/ 589141 w 923439"/>
                <a:gd name="connsiteY3" fmla="*/ 855427 h 1647670"/>
                <a:gd name="connsiteX4" fmla="*/ 334298 w 923439"/>
                <a:gd name="connsiteY4" fmla="*/ 855427 h 1647670"/>
                <a:gd name="connsiteX5" fmla="*/ 334298 w 923439"/>
                <a:gd name="connsiteY5" fmla="*/ 969146 h 1647670"/>
                <a:gd name="connsiteX6" fmla="*/ 448017 w 923439"/>
                <a:gd name="connsiteY6" fmla="*/ 969146 h 1647670"/>
                <a:gd name="connsiteX7" fmla="*/ 448017 w 923439"/>
                <a:gd name="connsiteY7" fmla="*/ 855427 h 1647670"/>
                <a:gd name="connsiteX8" fmla="*/ 475422 w 923439"/>
                <a:gd name="connsiteY8" fmla="*/ 709876 h 1647670"/>
                <a:gd name="connsiteX9" fmla="*/ 475422 w 923439"/>
                <a:gd name="connsiteY9" fmla="*/ 823595 h 1647670"/>
                <a:gd name="connsiteX10" fmla="*/ 589141 w 923439"/>
                <a:gd name="connsiteY10" fmla="*/ 823595 h 1647670"/>
                <a:gd name="connsiteX11" fmla="*/ 589141 w 923439"/>
                <a:gd name="connsiteY11" fmla="*/ 709876 h 1647670"/>
                <a:gd name="connsiteX12" fmla="*/ 334298 w 923439"/>
                <a:gd name="connsiteY12" fmla="*/ 709876 h 1647670"/>
                <a:gd name="connsiteX13" fmla="*/ 334298 w 923439"/>
                <a:gd name="connsiteY13" fmla="*/ 823595 h 1647670"/>
                <a:gd name="connsiteX14" fmla="*/ 448017 w 923439"/>
                <a:gd name="connsiteY14" fmla="*/ 823595 h 1647670"/>
                <a:gd name="connsiteX15" fmla="*/ 448017 w 923439"/>
                <a:gd name="connsiteY15" fmla="*/ 709876 h 1647670"/>
                <a:gd name="connsiteX16" fmla="*/ 475422 w 923439"/>
                <a:gd name="connsiteY16" fmla="*/ 500489 h 1647670"/>
                <a:gd name="connsiteX17" fmla="*/ 475422 w 923439"/>
                <a:gd name="connsiteY17" fmla="*/ 614208 h 1647670"/>
                <a:gd name="connsiteX18" fmla="*/ 589141 w 923439"/>
                <a:gd name="connsiteY18" fmla="*/ 614208 h 1647670"/>
                <a:gd name="connsiteX19" fmla="*/ 589141 w 923439"/>
                <a:gd name="connsiteY19" fmla="*/ 500489 h 1647670"/>
                <a:gd name="connsiteX20" fmla="*/ 334298 w 923439"/>
                <a:gd name="connsiteY20" fmla="*/ 500489 h 1647670"/>
                <a:gd name="connsiteX21" fmla="*/ 334298 w 923439"/>
                <a:gd name="connsiteY21" fmla="*/ 614208 h 1647670"/>
                <a:gd name="connsiteX22" fmla="*/ 448017 w 923439"/>
                <a:gd name="connsiteY22" fmla="*/ 614208 h 1647670"/>
                <a:gd name="connsiteX23" fmla="*/ 448017 w 923439"/>
                <a:gd name="connsiteY23" fmla="*/ 500489 h 1647670"/>
                <a:gd name="connsiteX24" fmla="*/ 475422 w 923439"/>
                <a:gd name="connsiteY24" fmla="*/ 354938 h 1647670"/>
                <a:gd name="connsiteX25" fmla="*/ 475422 w 923439"/>
                <a:gd name="connsiteY25" fmla="*/ 468657 h 1647670"/>
                <a:gd name="connsiteX26" fmla="*/ 589141 w 923439"/>
                <a:gd name="connsiteY26" fmla="*/ 468657 h 1647670"/>
                <a:gd name="connsiteX27" fmla="*/ 589141 w 923439"/>
                <a:gd name="connsiteY27" fmla="*/ 354938 h 1647670"/>
                <a:gd name="connsiteX28" fmla="*/ 334298 w 923439"/>
                <a:gd name="connsiteY28" fmla="*/ 354938 h 1647670"/>
                <a:gd name="connsiteX29" fmla="*/ 334298 w 923439"/>
                <a:gd name="connsiteY29" fmla="*/ 468657 h 1647670"/>
                <a:gd name="connsiteX30" fmla="*/ 448017 w 923439"/>
                <a:gd name="connsiteY30" fmla="*/ 468657 h 1647670"/>
                <a:gd name="connsiteX31" fmla="*/ 448017 w 923439"/>
                <a:gd name="connsiteY31" fmla="*/ 354938 h 1647670"/>
                <a:gd name="connsiteX32" fmla="*/ 461720 w 923439"/>
                <a:gd name="connsiteY32" fmla="*/ 0 h 1647670"/>
                <a:gd name="connsiteX33" fmla="*/ 923439 w 923439"/>
                <a:gd name="connsiteY33" fmla="*/ 308459 h 1647670"/>
                <a:gd name="connsiteX34" fmla="*/ 768082 w 923439"/>
                <a:gd name="connsiteY34" fmla="*/ 308459 h 1647670"/>
                <a:gd name="connsiteX35" fmla="*/ 768082 w 923439"/>
                <a:gd name="connsiteY35" fmla="*/ 1647670 h 1647670"/>
                <a:gd name="connsiteX36" fmla="*/ 155357 w 923439"/>
                <a:gd name="connsiteY36" fmla="*/ 1647670 h 1647670"/>
                <a:gd name="connsiteX37" fmla="*/ 155357 w 923439"/>
                <a:gd name="connsiteY37" fmla="*/ 308459 h 1647670"/>
                <a:gd name="connsiteX38" fmla="*/ 0 w 923439"/>
                <a:gd name="connsiteY38" fmla="*/ 308459 h 1647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923439" h="1647670">
                  <a:moveTo>
                    <a:pt x="475422" y="855427"/>
                  </a:moveTo>
                  <a:lnTo>
                    <a:pt x="475422" y="969146"/>
                  </a:lnTo>
                  <a:lnTo>
                    <a:pt x="589141" y="969146"/>
                  </a:lnTo>
                  <a:lnTo>
                    <a:pt x="589141" y="855427"/>
                  </a:lnTo>
                  <a:close/>
                  <a:moveTo>
                    <a:pt x="334298" y="855427"/>
                  </a:moveTo>
                  <a:lnTo>
                    <a:pt x="334298" y="969146"/>
                  </a:lnTo>
                  <a:lnTo>
                    <a:pt x="448017" y="969146"/>
                  </a:lnTo>
                  <a:lnTo>
                    <a:pt x="448017" y="855427"/>
                  </a:lnTo>
                  <a:close/>
                  <a:moveTo>
                    <a:pt x="475422" y="709876"/>
                  </a:moveTo>
                  <a:lnTo>
                    <a:pt x="475422" y="823595"/>
                  </a:lnTo>
                  <a:lnTo>
                    <a:pt x="589141" y="823595"/>
                  </a:lnTo>
                  <a:lnTo>
                    <a:pt x="589141" y="709876"/>
                  </a:lnTo>
                  <a:close/>
                  <a:moveTo>
                    <a:pt x="334298" y="709876"/>
                  </a:moveTo>
                  <a:lnTo>
                    <a:pt x="334298" y="823595"/>
                  </a:lnTo>
                  <a:lnTo>
                    <a:pt x="448017" y="823595"/>
                  </a:lnTo>
                  <a:lnTo>
                    <a:pt x="448017" y="709876"/>
                  </a:lnTo>
                  <a:close/>
                  <a:moveTo>
                    <a:pt x="475422" y="500489"/>
                  </a:moveTo>
                  <a:lnTo>
                    <a:pt x="475422" y="614208"/>
                  </a:lnTo>
                  <a:lnTo>
                    <a:pt x="589141" y="614208"/>
                  </a:lnTo>
                  <a:lnTo>
                    <a:pt x="589141" y="500489"/>
                  </a:lnTo>
                  <a:close/>
                  <a:moveTo>
                    <a:pt x="334298" y="500489"/>
                  </a:moveTo>
                  <a:lnTo>
                    <a:pt x="334298" y="614208"/>
                  </a:lnTo>
                  <a:lnTo>
                    <a:pt x="448017" y="614208"/>
                  </a:lnTo>
                  <a:lnTo>
                    <a:pt x="448017" y="500489"/>
                  </a:lnTo>
                  <a:close/>
                  <a:moveTo>
                    <a:pt x="475422" y="354938"/>
                  </a:moveTo>
                  <a:lnTo>
                    <a:pt x="475422" y="468657"/>
                  </a:lnTo>
                  <a:lnTo>
                    <a:pt x="589141" y="468657"/>
                  </a:lnTo>
                  <a:lnTo>
                    <a:pt x="589141" y="354938"/>
                  </a:lnTo>
                  <a:close/>
                  <a:moveTo>
                    <a:pt x="334298" y="354938"/>
                  </a:moveTo>
                  <a:lnTo>
                    <a:pt x="334298" y="468657"/>
                  </a:lnTo>
                  <a:lnTo>
                    <a:pt x="448017" y="468657"/>
                  </a:lnTo>
                  <a:lnTo>
                    <a:pt x="448017" y="354938"/>
                  </a:lnTo>
                  <a:close/>
                  <a:moveTo>
                    <a:pt x="461720" y="0"/>
                  </a:moveTo>
                  <a:lnTo>
                    <a:pt x="923439" y="308459"/>
                  </a:lnTo>
                  <a:lnTo>
                    <a:pt x="768082" y="308459"/>
                  </a:lnTo>
                  <a:lnTo>
                    <a:pt x="768082" y="1647670"/>
                  </a:lnTo>
                  <a:lnTo>
                    <a:pt x="155357" y="1647670"/>
                  </a:lnTo>
                  <a:lnTo>
                    <a:pt x="155357" y="308459"/>
                  </a:lnTo>
                  <a:lnTo>
                    <a:pt x="0" y="308459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BE624AE8-251F-4EE3-984C-C12A7EEF1585}"/>
                </a:ext>
              </a:extLst>
            </p:cNvPr>
            <p:cNvSpPr/>
            <p:nvPr/>
          </p:nvSpPr>
          <p:spPr>
            <a:xfrm>
              <a:off x="6588186" y="4001048"/>
              <a:ext cx="298389" cy="1509954"/>
            </a:xfrm>
            <a:custGeom>
              <a:avLst/>
              <a:gdLst>
                <a:gd name="connsiteX0" fmla="*/ 99275 w 306850"/>
                <a:gd name="connsiteY0" fmla="*/ 1096373 h 1339211"/>
                <a:gd name="connsiteX1" fmla="*/ 99275 w 306850"/>
                <a:gd name="connsiteY1" fmla="*/ 1150665 h 1339211"/>
                <a:gd name="connsiteX2" fmla="*/ 207575 w 306850"/>
                <a:gd name="connsiteY2" fmla="*/ 1150665 h 1339211"/>
                <a:gd name="connsiteX3" fmla="*/ 207575 w 306850"/>
                <a:gd name="connsiteY3" fmla="*/ 1096373 h 1339211"/>
                <a:gd name="connsiteX4" fmla="*/ 99275 w 306850"/>
                <a:gd name="connsiteY4" fmla="*/ 974391 h 1339211"/>
                <a:gd name="connsiteX5" fmla="*/ 99275 w 306850"/>
                <a:gd name="connsiteY5" fmla="*/ 1028684 h 1339211"/>
                <a:gd name="connsiteX6" fmla="*/ 207575 w 306850"/>
                <a:gd name="connsiteY6" fmla="*/ 1028684 h 1339211"/>
                <a:gd name="connsiteX7" fmla="*/ 207575 w 306850"/>
                <a:gd name="connsiteY7" fmla="*/ 974391 h 1339211"/>
                <a:gd name="connsiteX8" fmla="*/ 99275 w 306850"/>
                <a:gd name="connsiteY8" fmla="*/ 852409 h 1339211"/>
                <a:gd name="connsiteX9" fmla="*/ 99275 w 306850"/>
                <a:gd name="connsiteY9" fmla="*/ 906702 h 1339211"/>
                <a:gd name="connsiteX10" fmla="*/ 207575 w 306850"/>
                <a:gd name="connsiteY10" fmla="*/ 906702 h 1339211"/>
                <a:gd name="connsiteX11" fmla="*/ 207575 w 306850"/>
                <a:gd name="connsiteY11" fmla="*/ 852409 h 1339211"/>
                <a:gd name="connsiteX12" fmla="*/ 99275 w 306850"/>
                <a:gd name="connsiteY12" fmla="*/ 730427 h 1339211"/>
                <a:gd name="connsiteX13" fmla="*/ 99275 w 306850"/>
                <a:gd name="connsiteY13" fmla="*/ 784720 h 1339211"/>
                <a:gd name="connsiteX14" fmla="*/ 207575 w 306850"/>
                <a:gd name="connsiteY14" fmla="*/ 784720 h 1339211"/>
                <a:gd name="connsiteX15" fmla="*/ 207575 w 306850"/>
                <a:gd name="connsiteY15" fmla="*/ 730427 h 1339211"/>
                <a:gd name="connsiteX16" fmla="*/ 99275 w 306850"/>
                <a:gd name="connsiteY16" fmla="*/ 608446 h 1339211"/>
                <a:gd name="connsiteX17" fmla="*/ 99275 w 306850"/>
                <a:gd name="connsiteY17" fmla="*/ 662738 h 1339211"/>
                <a:gd name="connsiteX18" fmla="*/ 207575 w 306850"/>
                <a:gd name="connsiteY18" fmla="*/ 662738 h 1339211"/>
                <a:gd name="connsiteX19" fmla="*/ 207575 w 306850"/>
                <a:gd name="connsiteY19" fmla="*/ 608446 h 1339211"/>
                <a:gd name="connsiteX20" fmla="*/ 99275 w 306850"/>
                <a:gd name="connsiteY20" fmla="*/ 486464 h 1339211"/>
                <a:gd name="connsiteX21" fmla="*/ 99275 w 306850"/>
                <a:gd name="connsiteY21" fmla="*/ 540756 h 1339211"/>
                <a:gd name="connsiteX22" fmla="*/ 207575 w 306850"/>
                <a:gd name="connsiteY22" fmla="*/ 540756 h 1339211"/>
                <a:gd name="connsiteX23" fmla="*/ 207575 w 306850"/>
                <a:gd name="connsiteY23" fmla="*/ 486464 h 1339211"/>
                <a:gd name="connsiteX24" fmla="*/ 99275 w 306850"/>
                <a:gd name="connsiteY24" fmla="*/ 364482 h 1339211"/>
                <a:gd name="connsiteX25" fmla="*/ 99275 w 306850"/>
                <a:gd name="connsiteY25" fmla="*/ 418774 h 1339211"/>
                <a:gd name="connsiteX26" fmla="*/ 207575 w 306850"/>
                <a:gd name="connsiteY26" fmla="*/ 418774 h 1339211"/>
                <a:gd name="connsiteX27" fmla="*/ 207575 w 306850"/>
                <a:gd name="connsiteY27" fmla="*/ 364482 h 1339211"/>
                <a:gd name="connsiteX28" fmla="*/ 99275 w 306850"/>
                <a:gd name="connsiteY28" fmla="*/ 242500 h 1339211"/>
                <a:gd name="connsiteX29" fmla="*/ 99275 w 306850"/>
                <a:gd name="connsiteY29" fmla="*/ 296792 h 1339211"/>
                <a:gd name="connsiteX30" fmla="*/ 207575 w 306850"/>
                <a:gd name="connsiteY30" fmla="*/ 296792 h 1339211"/>
                <a:gd name="connsiteX31" fmla="*/ 207575 w 306850"/>
                <a:gd name="connsiteY31" fmla="*/ 242500 h 1339211"/>
                <a:gd name="connsiteX32" fmla="*/ 99275 w 306850"/>
                <a:gd name="connsiteY32" fmla="*/ 120518 h 1339211"/>
                <a:gd name="connsiteX33" fmla="*/ 99275 w 306850"/>
                <a:gd name="connsiteY33" fmla="*/ 174811 h 1339211"/>
                <a:gd name="connsiteX34" fmla="*/ 207575 w 306850"/>
                <a:gd name="connsiteY34" fmla="*/ 174811 h 1339211"/>
                <a:gd name="connsiteX35" fmla="*/ 207575 w 306850"/>
                <a:gd name="connsiteY35" fmla="*/ 120518 h 1339211"/>
                <a:gd name="connsiteX36" fmla="*/ 0 w 306850"/>
                <a:gd name="connsiteY36" fmla="*/ 0 h 1339211"/>
                <a:gd name="connsiteX37" fmla="*/ 306850 w 306850"/>
                <a:gd name="connsiteY37" fmla="*/ 0 h 1339211"/>
                <a:gd name="connsiteX38" fmla="*/ 306850 w 306850"/>
                <a:gd name="connsiteY38" fmla="*/ 1339211 h 1339211"/>
                <a:gd name="connsiteX39" fmla="*/ 0 w 306850"/>
                <a:gd name="connsiteY39" fmla="*/ 1339211 h 1339211"/>
                <a:gd name="connsiteX0" fmla="*/ 99275 w 306850"/>
                <a:gd name="connsiteY0" fmla="*/ 1277348 h 1520186"/>
                <a:gd name="connsiteX1" fmla="*/ 99275 w 306850"/>
                <a:gd name="connsiteY1" fmla="*/ 1331640 h 1520186"/>
                <a:gd name="connsiteX2" fmla="*/ 207575 w 306850"/>
                <a:gd name="connsiteY2" fmla="*/ 1331640 h 1520186"/>
                <a:gd name="connsiteX3" fmla="*/ 207575 w 306850"/>
                <a:gd name="connsiteY3" fmla="*/ 1277348 h 1520186"/>
                <a:gd name="connsiteX4" fmla="*/ 99275 w 306850"/>
                <a:gd name="connsiteY4" fmla="*/ 1277348 h 1520186"/>
                <a:gd name="connsiteX5" fmla="*/ 99275 w 306850"/>
                <a:gd name="connsiteY5" fmla="*/ 1155366 h 1520186"/>
                <a:gd name="connsiteX6" fmla="*/ 99275 w 306850"/>
                <a:gd name="connsiteY6" fmla="*/ 1209659 h 1520186"/>
                <a:gd name="connsiteX7" fmla="*/ 207575 w 306850"/>
                <a:gd name="connsiteY7" fmla="*/ 1209659 h 1520186"/>
                <a:gd name="connsiteX8" fmla="*/ 207575 w 306850"/>
                <a:gd name="connsiteY8" fmla="*/ 1155366 h 1520186"/>
                <a:gd name="connsiteX9" fmla="*/ 99275 w 306850"/>
                <a:gd name="connsiteY9" fmla="*/ 1155366 h 1520186"/>
                <a:gd name="connsiteX10" fmla="*/ 99275 w 306850"/>
                <a:gd name="connsiteY10" fmla="*/ 1033384 h 1520186"/>
                <a:gd name="connsiteX11" fmla="*/ 99275 w 306850"/>
                <a:gd name="connsiteY11" fmla="*/ 1087677 h 1520186"/>
                <a:gd name="connsiteX12" fmla="*/ 207575 w 306850"/>
                <a:gd name="connsiteY12" fmla="*/ 1087677 h 1520186"/>
                <a:gd name="connsiteX13" fmla="*/ 207575 w 306850"/>
                <a:gd name="connsiteY13" fmla="*/ 1033384 h 1520186"/>
                <a:gd name="connsiteX14" fmla="*/ 99275 w 306850"/>
                <a:gd name="connsiteY14" fmla="*/ 1033384 h 1520186"/>
                <a:gd name="connsiteX15" fmla="*/ 99275 w 306850"/>
                <a:gd name="connsiteY15" fmla="*/ 911402 h 1520186"/>
                <a:gd name="connsiteX16" fmla="*/ 99275 w 306850"/>
                <a:gd name="connsiteY16" fmla="*/ 965695 h 1520186"/>
                <a:gd name="connsiteX17" fmla="*/ 207575 w 306850"/>
                <a:gd name="connsiteY17" fmla="*/ 965695 h 1520186"/>
                <a:gd name="connsiteX18" fmla="*/ 207575 w 306850"/>
                <a:gd name="connsiteY18" fmla="*/ 911402 h 1520186"/>
                <a:gd name="connsiteX19" fmla="*/ 99275 w 306850"/>
                <a:gd name="connsiteY19" fmla="*/ 911402 h 1520186"/>
                <a:gd name="connsiteX20" fmla="*/ 99275 w 306850"/>
                <a:gd name="connsiteY20" fmla="*/ 789421 h 1520186"/>
                <a:gd name="connsiteX21" fmla="*/ 99275 w 306850"/>
                <a:gd name="connsiteY21" fmla="*/ 843713 h 1520186"/>
                <a:gd name="connsiteX22" fmla="*/ 207575 w 306850"/>
                <a:gd name="connsiteY22" fmla="*/ 843713 h 1520186"/>
                <a:gd name="connsiteX23" fmla="*/ 207575 w 306850"/>
                <a:gd name="connsiteY23" fmla="*/ 789421 h 1520186"/>
                <a:gd name="connsiteX24" fmla="*/ 99275 w 306850"/>
                <a:gd name="connsiteY24" fmla="*/ 789421 h 1520186"/>
                <a:gd name="connsiteX25" fmla="*/ 99275 w 306850"/>
                <a:gd name="connsiteY25" fmla="*/ 667439 h 1520186"/>
                <a:gd name="connsiteX26" fmla="*/ 99275 w 306850"/>
                <a:gd name="connsiteY26" fmla="*/ 721731 h 1520186"/>
                <a:gd name="connsiteX27" fmla="*/ 207575 w 306850"/>
                <a:gd name="connsiteY27" fmla="*/ 721731 h 1520186"/>
                <a:gd name="connsiteX28" fmla="*/ 207575 w 306850"/>
                <a:gd name="connsiteY28" fmla="*/ 667439 h 1520186"/>
                <a:gd name="connsiteX29" fmla="*/ 99275 w 306850"/>
                <a:gd name="connsiteY29" fmla="*/ 667439 h 1520186"/>
                <a:gd name="connsiteX30" fmla="*/ 99275 w 306850"/>
                <a:gd name="connsiteY30" fmla="*/ 545457 h 1520186"/>
                <a:gd name="connsiteX31" fmla="*/ 99275 w 306850"/>
                <a:gd name="connsiteY31" fmla="*/ 599749 h 1520186"/>
                <a:gd name="connsiteX32" fmla="*/ 207575 w 306850"/>
                <a:gd name="connsiteY32" fmla="*/ 599749 h 1520186"/>
                <a:gd name="connsiteX33" fmla="*/ 207575 w 306850"/>
                <a:gd name="connsiteY33" fmla="*/ 545457 h 1520186"/>
                <a:gd name="connsiteX34" fmla="*/ 99275 w 306850"/>
                <a:gd name="connsiteY34" fmla="*/ 545457 h 1520186"/>
                <a:gd name="connsiteX35" fmla="*/ 99275 w 306850"/>
                <a:gd name="connsiteY35" fmla="*/ 423475 h 1520186"/>
                <a:gd name="connsiteX36" fmla="*/ 99275 w 306850"/>
                <a:gd name="connsiteY36" fmla="*/ 477767 h 1520186"/>
                <a:gd name="connsiteX37" fmla="*/ 207575 w 306850"/>
                <a:gd name="connsiteY37" fmla="*/ 477767 h 1520186"/>
                <a:gd name="connsiteX38" fmla="*/ 207575 w 306850"/>
                <a:gd name="connsiteY38" fmla="*/ 423475 h 1520186"/>
                <a:gd name="connsiteX39" fmla="*/ 99275 w 306850"/>
                <a:gd name="connsiteY39" fmla="*/ 423475 h 1520186"/>
                <a:gd name="connsiteX40" fmla="*/ 99275 w 306850"/>
                <a:gd name="connsiteY40" fmla="*/ 301493 h 1520186"/>
                <a:gd name="connsiteX41" fmla="*/ 99275 w 306850"/>
                <a:gd name="connsiteY41" fmla="*/ 355786 h 1520186"/>
                <a:gd name="connsiteX42" fmla="*/ 207575 w 306850"/>
                <a:gd name="connsiteY42" fmla="*/ 355786 h 1520186"/>
                <a:gd name="connsiteX43" fmla="*/ 207575 w 306850"/>
                <a:gd name="connsiteY43" fmla="*/ 301493 h 1520186"/>
                <a:gd name="connsiteX44" fmla="*/ 99275 w 306850"/>
                <a:gd name="connsiteY44" fmla="*/ 301493 h 1520186"/>
                <a:gd name="connsiteX45" fmla="*/ 0 w 306850"/>
                <a:gd name="connsiteY45" fmla="*/ 180975 h 1520186"/>
                <a:gd name="connsiteX46" fmla="*/ 297325 w 306850"/>
                <a:gd name="connsiteY46" fmla="*/ 0 h 1520186"/>
                <a:gd name="connsiteX47" fmla="*/ 306850 w 306850"/>
                <a:gd name="connsiteY47" fmla="*/ 1520186 h 1520186"/>
                <a:gd name="connsiteX48" fmla="*/ 0 w 306850"/>
                <a:gd name="connsiteY48" fmla="*/ 1520186 h 1520186"/>
                <a:gd name="connsiteX49" fmla="*/ 0 w 306850"/>
                <a:gd name="connsiteY49" fmla="*/ 180975 h 1520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06850" h="1520186">
                  <a:moveTo>
                    <a:pt x="99275" y="1277348"/>
                  </a:moveTo>
                  <a:lnTo>
                    <a:pt x="99275" y="1331640"/>
                  </a:lnTo>
                  <a:lnTo>
                    <a:pt x="207575" y="1331640"/>
                  </a:lnTo>
                  <a:lnTo>
                    <a:pt x="207575" y="1277348"/>
                  </a:lnTo>
                  <a:lnTo>
                    <a:pt x="99275" y="1277348"/>
                  </a:lnTo>
                  <a:close/>
                  <a:moveTo>
                    <a:pt x="99275" y="1155366"/>
                  </a:moveTo>
                  <a:lnTo>
                    <a:pt x="99275" y="1209659"/>
                  </a:lnTo>
                  <a:lnTo>
                    <a:pt x="207575" y="1209659"/>
                  </a:lnTo>
                  <a:lnTo>
                    <a:pt x="207575" y="1155366"/>
                  </a:lnTo>
                  <a:lnTo>
                    <a:pt x="99275" y="1155366"/>
                  </a:lnTo>
                  <a:close/>
                  <a:moveTo>
                    <a:pt x="99275" y="1033384"/>
                  </a:moveTo>
                  <a:lnTo>
                    <a:pt x="99275" y="1087677"/>
                  </a:lnTo>
                  <a:lnTo>
                    <a:pt x="207575" y="1087677"/>
                  </a:lnTo>
                  <a:lnTo>
                    <a:pt x="207575" y="1033384"/>
                  </a:lnTo>
                  <a:lnTo>
                    <a:pt x="99275" y="1033384"/>
                  </a:lnTo>
                  <a:close/>
                  <a:moveTo>
                    <a:pt x="99275" y="911402"/>
                  </a:moveTo>
                  <a:lnTo>
                    <a:pt x="99275" y="965695"/>
                  </a:lnTo>
                  <a:lnTo>
                    <a:pt x="207575" y="965695"/>
                  </a:lnTo>
                  <a:lnTo>
                    <a:pt x="207575" y="911402"/>
                  </a:lnTo>
                  <a:lnTo>
                    <a:pt x="99275" y="911402"/>
                  </a:lnTo>
                  <a:close/>
                  <a:moveTo>
                    <a:pt x="99275" y="789421"/>
                  </a:moveTo>
                  <a:lnTo>
                    <a:pt x="99275" y="843713"/>
                  </a:lnTo>
                  <a:lnTo>
                    <a:pt x="207575" y="843713"/>
                  </a:lnTo>
                  <a:lnTo>
                    <a:pt x="207575" y="789421"/>
                  </a:lnTo>
                  <a:lnTo>
                    <a:pt x="99275" y="789421"/>
                  </a:lnTo>
                  <a:close/>
                  <a:moveTo>
                    <a:pt x="99275" y="667439"/>
                  </a:moveTo>
                  <a:lnTo>
                    <a:pt x="99275" y="721731"/>
                  </a:lnTo>
                  <a:lnTo>
                    <a:pt x="207575" y="721731"/>
                  </a:lnTo>
                  <a:lnTo>
                    <a:pt x="207575" y="667439"/>
                  </a:lnTo>
                  <a:lnTo>
                    <a:pt x="99275" y="667439"/>
                  </a:lnTo>
                  <a:close/>
                  <a:moveTo>
                    <a:pt x="99275" y="545457"/>
                  </a:moveTo>
                  <a:lnTo>
                    <a:pt x="99275" y="599749"/>
                  </a:lnTo>
                  <a:lnTo>
                    <a:pt x="207575" y="599749"/>
                  </a:lnTo>
                  <a:lnTo>
                    <a:pt x="207575" y="545457"/>
                  </a:lnTo>
                  <a:lnTo>
                    <a:pt x="99275" y="545457"/>
                  </a:lnTo>
                  <a:close/>
                  <a:moveTo>
                    <a:pt x="99275" y="423475"/>
                  </a:moveTo>
                  <a:lnTo>
                    <a:pt x="99275" y="477767"/>
                  </a:lnTo>
                  <a:lnTo>
                    <a:pt x="207575" y="477767"/>
                  </a:lnTo>
                  <a:lnTo>
                    <a:pt x="207575" y="423475"/>
                  </a:lnTo>
                  <a:lnTo>
                    <a:pt x="99275" y="423475"/>
                  </a:lnTo>
                  <a:close/>
                  <a:moveTo>
                    <a:pt x="99275" y="301493"/>
                  </a:moveTo>
                  <a:lnTo>
                    <a:pt x="99275" y="355786"/>
                  </a:lnTo>
                  <a:lnTo>
                    <a:pt x="207575" y="355786"/>
                  </a:lnTo>
                  <a:lnTo>
                    <a:pt x="207575" y="301493"/>
                  </a:lnTo>
                  <a:lnTo>
                    <a:pt x="99275" y="301493"/>
                  </a:lnTo>
                  <a:close/>
                  <a:moveTo>
                    <a:pt x="0" y="180975"/>
                  </a:moveTo>
                  <a:lnTo>
                    <a:pt x="297325" y="0"/>
                  </a:lnTo>
                  <a:lnTo>
                    <a:pt x="306850" y="1520186"/>
                  </a:lnTo>
                  <a:lnTo>
                    <a:pt x="0" y="1520186"/>
                  </a:lnTo>
                  <a:lnTo>
                    <a:pt x="0" y="180975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C55308D9-E8C3-4DB1-9AD4-33F1A8E0FE01}"/>
                </a:ext>
              </a:extLst>
            </p:cNvPr>
            <p:cNvSpPr/>
            <p:nvPr/>
          </p:nvSpPr>
          <p:spPr>
            <a:xfrm>
              <a:off x="1638567" y="4981820"/>
              <a:ext cx="565399" cy="817337"/>
            </a:xfrm>
            <a:custGeom>
              <a:avLst/>
              <a:gdLst>
                <a:gd name="connsiteX0" fmla="*/ 238494 w 462454"/>
                <a:gd name="connsiteY0" fmla="*/ 563076 h 870531"/>
                <a:gd name="connsiteX1" fmla="*/ 238494 w 462454"/>
                <a:gd name="connsiteY1" fmla="*/ 715154 h 870531"/>
                <a:gd name="connsiteX2" fmla="*/ 324676 w 462454"/>
                <a:gd name="connsiteY2" fmla="*/ 715154 h 870531"/>
                <a:gd name="connsiteX3" fmla="*/ 324676 w 462454"/>
                <a:gd name="connsiteY3" fmla="*/ 563076 h 870531"/>
                <a:gd name="connsiteX4" fmla="*/ 238494 w 462454"/>
                <a:gd name="connsiteY4" fmla="*/ 353251 h 870531"/>
                <a:gd name="connsiteX5" fmla="*/ 238494 w 462454"/>
                <a:gd name="connsiteY5" fmla="*/ 505329 h 870531"/>
                <a:gd name="connsiteX6" fmla="*/ 324676 w 462454"/>
                <a:gd name="connsiteY6" fmla="*/ 505329 h 870531"/>
                <a:gd name="connsiteX7" fmla="*/ 324676 w 462454"/>
                <a:gd name="connsiteY7" fmla="*/ 353251 h 870531"/>
                <a:gd name="connsiteX8" fmla="*/ 231227 w 462454"/>
                <a:gd name="connsiteY8" fmla="*/ 0 h 870531"/>
                <a:gd name="connsiteX9" fmla="*/ 462454 w 462454"/>
                <a:gd name="connsiteY9" fmla="*/ 308459 h 870531"/>
                <a:gd name="connsiteX10" fmla="*/ 384652 w 462454"/>
                <a:gd name="connsiteY10" fmla="*/ 308459 h 870531"/>
                <a:gd name="connsiteX11" fmla="*/ 384652 w 462454"/>
                <a:gd name="connsiteY11" fmla="*/ 870531 h 870531"/>
                <a:gd name="connsiteX12" fmla="*/ 77802 w 462454"/>
                <a:gd name="connsiteY12" fmla="*/ 870531 h 870531"/>
                <a:gd name="connsiteX13" fmla="*/ 77802 w 462454"/>
                <a:gd name="connsiteY13" fmla="*/ 308459 h 870531"/>
                <a:gd name="connsiteX14" fmla="*/ 0 w 462454"/>
                <a:gd name="connsiteY14" fmla="*/ 308459 h 870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62454" h="870531">
                  <a:moveTo>
                    <a:pt x="238494" y="563076"/>
                  </a:moveTo>
                  <a:lnTo>
                    <a:pt x="238494" y="715154"/>
                  </a:lnTo>
                  <a:lnTo>
                    <a:pt x="324676" y="715154"/>
                  </a:lnTo>
                  <a:lnTo>
                    <a:pt x="324676" y="563076"/>
                  </a:lnTo>
                  <a:close/>
                  <a:moveTo>
                    <a:pt x="238494" y="353251"/>
                  </a:moveTo>
                  <a:lnTo>
                    <a:pt x="238494" y="505329"/>
                  </a:lnTo>
                  <a:lnTo>
                    <a:pt x="324676" y="505329"/>
                  </a:lnTo>
                  <a:lnTo>
                    <a:pt x="324676" y="353251"/>
                  </a:lnTo>
                  <a:close/>
                  <a:moveTo>
                    <a:pt x="231227" y="0"/>
                  </a:moveTo>
                  <a:lnTo>
                    <a:pt x="462454" y="308459"/>
                  </a:lnTo>
                  <a:lnTo>
                    <a:pt x="384652" y="308459"/>
                  </a:lnTo>
                  <a:lnTo>
                    <a:pt x="384652" y="870531"/>
                  </a:lnTo>
                  <a:lnTo>
                    <a:pt x="77802" y="870531"/>
                  </a:lnTo>
                  <a:lnTo>
                    <a:pt x="77802" y="308459"/>
                  </a:lnTo>
                  <a:lnTo>
                    <a:pt x="0" y="308459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2AB30788-3EE9-481A-9B1E-F3308416B7CF}"/>
                </a:ext>
              </a:extLst>
            </p:cNvPr>
            <p:cNvSpPr/>
            <p:nvPr/>
          </p:nvSpPr>
          <p:spPr>
            <a:xfrm>
              <a:off x="1217580" y="4695671"/>
              <a:ext cx="384274" cy="1114425"/>
            </a:xfrm>
            <a:custGeom>
              <a:avLst/>
              <a:gdLst>
                <a:gd name="connsiteX0" fmla="*/ 159201 w 408118"/>
                <a:gd name="connsiteY0" fmla="*/ 578755 h 1158732"/>
                <a:gd name="connsiteX1" fmla="*/ 159201 w 408118"/>
                <a:gd name="connsiteY1" fmla="*/ 665832 h 1158732"/>
                <a:gd name="connsiteX2" fmla="*/ 248917 w 408118"/>
                <a:gd name="connsiteY2" fmla="*/ 665832 h 1158732"/>
                <a:gd name="connsiteX3" fmla="*/ 248917 w 408118"/>
                <a:gd name="connsiteY3" fmla="*/ 578755 h 1158732"/>
                <a:gd name="connsiteX4" fmla="*/ 159201 w 408118"/>
                <a:gd name="connsiteY4" fmla="*/ 578755 h 1158732"/>
                <a:gd name="connsiteX5" fmla="*/ 278823 w 408118"/>
                <a:gd name="connsiteY5" fmla="*/ 576996 h 1158732"/>
                <a:gd name="connsiteX6" fmla="*/ 278823 w 408118"/>
                <a:gd name="connsiteY6" fmla="*/ 664073 h 1158732"/>
                <a:gd name="connsiteX7" fmla="*/ 365020 w 408118"/>
                <a:gd name="connsiteY7" fmla="*/ 664073 h 1158732"/>
                <a:gd name="connsiteX8" fmla="*/ 365020 w 408118"/>
                <a:gd name="connsiteY8" fmla="*/ 576996 h 1158732"/>
                <a:gd name="connsiteX9" fmla="*/ 278823 w 408118"/>
                <a:gd name="connsiteY9" fmla="*/ 576996 h 1158732"/>
                <a:gd name="connsiteX10" fmla="*/ 43979 w 408118"/>
                <a:gd name="connsiteY10" fmla="*/ 576996 h 1158732"/>
                <a:gd name="connsiteX11" fmla="*/ 43979 w 408118"/>
                <a:gd name="connsiteY11" fmla="*/ 664952 h 1158732"/>
                <a:gd name="connsiteX12" fmla="*/ 131935 w 408118"/>
                <a:gd name="connsiteY12" fmla="*/ 665832 h 1158732"/>
                <a:gd name="connsiteX13" fmla="*/ 132814 w 408118"/>
                <a:gd name="connsiteY13" fmla="*/ 576996 h 1158732"/>
                <a:gd name="connsiteX14" fmla="*/ 43979 w 408118"/>
                <a:gd name="connsiteY14" fmla="*/ 576996 h 1158732"/>
                <a:gd name="connsiteX15" fmla="*/ 160960 w 408118"/>
                <a:gd name="connsiteY15" fmla="*/ 449459 h 1158732"/>
                <a:gd name="connsiteX16" fmla="*/ 160960 w 408118"/>
                <a:gd name="connsiteY16" fmla="*/ 539174 h 1158732"/>
                <a:gd name="connsiteX17" fmla="*/ 248917 w 408118"/>
                <a:gd name="connsiteY17" fmla="*/ 539174 h 1158732"/>
                <a:gd name="connsiteX18" fmla="*/ 248917 w 408118"/>
                <a:gd name="connsiteY18" fmla="*/ 449459 h 1158732"/>
                <a:gd name="connsiteX19" fmla="*/ 160960 w 408118"/>
                <a:gd name="connsiteY19" fmla="*/ 449459 h 1158732"/>
                <a:gd name="connsiteX20" fmla="*/ 44858 w 408118"/>
                <a:gd name="connsiteY20" fmla="*/ 449459 h 1158732"/>
                <a:gd name="connsiteX21" fmla="*/ 44858 w 408118"/>
                <a:gd name="connsiteY21" fmla="*/ 539174 h 1158732"/>
                <a:gd name="connsiteX22" fmla="*/ 131935 w 408118"/>
                <a:gd name="connsiteY22" fmla="*/ 539174 h 1158732"/>
                <a:gd name="connsiteX23" fmla="*/ 131935 w 408118"/>
                <a:gd name="connsiteY23" fmla="*/ 449459 h 1158732"/>
                <a:gd name="connsiteX24" fmla="*/ 44858 w 408118"/>
                <a:gd name="connsiteY24" fmla="*/ 449459 h 1158732"/>
                <a:gd name="connsiteX25" fmla="*/ 278823 w 408118"/>
                <a:gd name="connsiteY25" fmla="*/ 448579 h 1158732"/>
                <a:gd name="connsiteX26" fmla="*/ 278823 w 408118"/>
                <a:gd name="connsiteY26" fmla="*/ 538295 h 1158732"/>
                <a:gd name="connsiteX27" fmla="*/ 365020 w 408118"/>
                <a:gd name="connsiteY27" fmla="*/ 538295 h 1158732"/>
                <a:gd name="connsiteX28" fmla="*/ 365020 w 408118"/>
                <a:gd name="connsiteY28" fmla="*/ 448579 h 1158732"/>
                <a:gd name="connsiteX29" fmla="*/ 278823 w 408118"/>
                <a:gd name="connsiteY29" fmla="*/ 448579 h 1158732"/>
                <a:gd name="connsiteX30" fmla="*/ 277943 w 408118"/>
                <a:gd name="connsiteY30" fmla="*/ 318403 h 1158732"/>
                <a:gd name="connsiteX31" fmla="*/ 277943 w 408118"/>
                <a:gd name="connsiteY31" fmla="*/ 408999 h 1158732"/>
                <a:gd name="connsiteX32" fmla="*/ 366779 w 408118"/>
                <a:gd name="connsiteY32" fmla="*/ 408999 h 1158732"/>
                <a:gd name="connsiteX33" fmla="*/ 366779 w 408118"/>
                <a:gd name="connsiteY33" fmla="*/ 318403 h 1158732"/>
                <a:gd name="connsiteX34" fmla="*/ 277943 w 408118"/>
                <a:gd name="connsiteY34" fmla="*/ 318403 h 1158732"/>
                <a:gd name="connsiteX35" fmla="*/ 159201 w 408118"/>
                <a:gd name="connsiteY35" fmla="*/ 318403 h 1158732"/>
                <a:gd name="connsiteX36" fmla="*/ 159201 w 408118"/>
                <a:gd name="connsiteY36" fmla="*/ 407239 h 1158732"/>
                <a:gd name="connsiteX37" fmla="*/ 249797 w 408118"/>
                <a:gd name="connsiteY37" fmla="*/ 407239 h 1158732"/>
                <a:gd name="connsiteX38" fmla="*/ 249797 w 408118"/>
                <a:gd name="connsiteY38" fmla="*/ 318403 h 1158732"/>
                <a:gd name="connsiteX39" fmla="*/ 159201 w 408118"/>
                <a:gd name="connsiteY39" fmla="*/ 318403 h 1158732"/>
                <a:gd name="connsiteX40" fmla="*/ 43979 w 408118"/>
                <a:gd name="connsiteY40" fmla="*/ 318403 h 1158732"/>
                <a:gd name="connsiteX41" fmla="*/ 43979 w 408118"/>
                <a:gd name="connsiteY41" fmla="*/ 408119 h 1158732"/>
                <a:gd name="connsiteX42" fmla="*/ 131935 w 408118"/>
                <a:gd name="connsiteY42" fmla="*/ 408119 h 1158732"/>
                <a:gd name="connsiteX43" fmla="*/ 131935 w 408118"/>
                <a:gd name="connsiteY43" fmla="*/ 318403 h 1158732"/>
                <a:gd name="connsiteX44" fmla="*/ 43979 w 408118"/>
                <a:gd name="connsiteY44" fmla="*/ 318403 h 1158732"/>
                <a:gd name="connsiteX45" fmla="*/ 43098 w 408118"/>
                <a:gd name="connsiteY45" fmla="*/ 187348 h 1158732"/>
                <a:gd name="connsiteX46" fmla="*/ 43098 w 408118"/>
                <a:gd name="connsiteY46" fmla="*/ 279702 h 1158732"/>
                <a:gd name="connsiteX47" fmla="*/ 132814 w 408118"/>
                <a:gd name="connsiteY47" fmla="*/ 279702 h 1158732"/>
                <a:gd name="connsiteX48" fmla="*/ 132814 w 408118"/>
                <a:gd name="connsiteY48" fmla="*/ 187348 h 1158732"/>
                <a:gd name="connsiteX49" fmla="*/ 43098 w 408118"/>
                <a:gd name="connsiteY49" fmla="*/ 187348 h 1158732"/>
                <a:gd name="connsiteX50" fmla="*/ 43979 w 408118"/>
                <a:gd name="connsiteY50" fmla="*/ 60690 h 1158732"/>
                <a:gd name="connsiteX51" fmla="*/ 43979 w 408118"/>
                <a:gd name="connsiteY51" fmla="*/ 152166 h 1158732"/>
                <a:gd name="connsiteX52" fmla="*/ 133694 w 408118"/>
                <a:gd name="connsiteY52" fmla="*/ 152166 h 1158732"/>
                <a:gd name="connsiteX53" fmla="*/ 133694 w 408118"/>
                <a:gd name="connsiteY53" fmla="*/ 60690 h 1158732"/>
                <a:gd name="connsiteX54" fmla="*/ 43979 w 408118"/>
                <a:gd name="connsiteY54" fmla="*/ 60690 h 1158732"/>
                <a:gd name="connsiteX55" fmla="*/ 0 w 408118"/>
                <a:gd name="connsiteY55" fmla="*/ 0 h 1158732"/>
                <a:gd name="connsiteX56" fmla="*/ 155702 w 408118"/>
                <a:gd name="connsiteY56" fmla="*/ 0 h 1158732"/>
                <a:gd name="connsiteX57" fmla="*/ 155702 w 408118"/>
                <a:gd name="connsiteY57" fmla="*/ 281913 h 1158732"/>
                <a:gd name="connsiteX58" fmla="*/ 277943 w 408118"/>
                <a:gd name="connsiteY58" fmla="*/ 281913 h 1158732"/>
                <a:gd name="connsiteX59" fmla="*/ 277943 w 408118"/>
                <a:gd name="connsiteY59" fmla="*/ 282341 h 1158732"/>
                <a:gd name="connsiteX60" fmla="*/ 366779 w 408118"/>
                <a:gd name="connsiteY60" fmla="*/ 282341 h 1158732"/>
                <a:gd name="connsiteX61" fmla="*/ 366779 w 408118"/>
                <a:gd name="connsiteY61" fmla="*/ 281913 h 1158732"/>
                <a:gd name="connsiteX62" fmla="*/ 408118 w 408118"/>
                <a:gd name="connsiteY62" fmla="*/ 281913 h 1158732"/>
                <a:gd name="connsiteX63" fmla="*/ 408118 w 408118"/>
                <a:gd name="connsiteY63" fmla="*/ 1158732 h 1158732"/>
                <a:gd name="connsiteX64" fmla="*/ 0 w 408118"/>
                <a:gd name="connsiteY64" fmla="*/ 1158732 h 1158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408118" h="1158732">
                  <a:moveTo>
                    <a:pt x="159201" y="578755"/>
                  </a:moveTo>
                  <a:cubicBezTo>
                    <a:pt x="159201" y="608660"/>
                    <a:pt x="159201" y="638565"/>
                    <a:pt x="159201" y="665832"/>
                  </a:cubicBezTo>
                  <a:cubicBezTo>
                    <a:pt x="189986" y="668470"/>
                    <a:pt x="222530" y="665832"/>
                    <a:pt x="248917" y="665832"/>
                  </a:cubicBezTo>
                  <a:cubicBezTo>
                    <a:pt x="248917" y="634168"/>
                    <a:pt x="248917" y="608660"/>
                    <a:pt x="248917" y="578755"/>
                  </a:cubicBezTo>
                  <a:cubicBezTo>
                    <a:pt x="217253" y="578755"/>
                    <a:pt x="188227" y="578755"/>
                    <a:pt x="159201" y="578755"/>
                  </a:cubicBezTo>
                  <a:close/>
                  <a:moveTo>
                    <a:pt x="278823" y="576996"/>
                  </a:moveTo>
                  <a:cubicBezTo>
                    <a:pt x="278823" y="606901"/>
                    <a:pt x="278823" y="632408"/>
                    <a:pt x="278823" y="664073"/>
                  </a:cubicBezTo>
                  <a:cubicBezTo>
                    <a:pt x="311366" y="664073"/>
                    <a:pt x="346549" y="664952"/>
                    <a:pt x="365020" y="664073"/>
                  </a:cubicBezTo>
                  <a:cubicBezTo>
                    <a:pt x="365020" y="632408"/>
                    <a:pt x="365020" y="606021"/>
                    <a:pt x="365020" y="576996"/>
                  </a:cubicBezTo>
                  <a:cubicBezTo>
                    <a:pt x="335114" y="576996"/>
                    <a:pt x="306968" y="576996"/>
                    <a:pt x="278823" y="576996"/>
                  </a:cubicBezTo>
                  <a:close/>
                  <a:moveTo>
                    <a:pt x="43979" y="576996"/>
                  </a:moveTo>
                  <a:cubicBezTo>
                    <a:pt x="43979" y="605142"/>
                    <a:pt x="43979" y="638565"/>
                    <a:pt x="43979" y="664952"/>
                  </a:cubicBezTo>
                  <a:cubicBezTo>
                    <a:pt x="81799" y="664952"/>
                    <a:pt x="105548" y="664073"/>
                    <a:pt x="131935" y="665832"/>
                  </a:cubicBezTo>
                  <a:cubicBezTo>
                    <a:pt x="131935" y="631529"/>
                    <a:pt x="132814" y="602503"/>
                    <a:pt x="132814" y="576996"/>
                  </a:cubicBezTo>
                  <a:cubicBezTo>
                    <a:pt x="102030" y="576996"/>
                    <a:pt x="73884" y="576996"/>
                    <a:pt x="43979" y="576996"/>
                  </a:cubicBezTo>
                  <a:close/>
                  <a:moveTo>
                    <a:pt x="160960" y="449459"/>
                  </a:moveTo>
                  <a:cubicBezTo>
                    <a:pt x="160960" y="481123"/>
                    <a:pt x="160960" y="509268"/>
                    <a:pt x="160960" y="539174"/>
                  </a:cubicBezTo>
                  <a:cubicBezTo>
                    <a:pt x="189986" y="539174"/>
                    <a:pt x="217253" y="539174"/>
                    <a:pt x="248917" y="539174"/>
                  </a:cubicBezTo>
                  <a:cubicBezTo>
                    <a:pt x="248917" y="506630"/>
                    <a:pt x="248917" y="477604"/>
                    <a:pt x="248917" y="449459"/>
                  </a:cubicBezTo>
                  <a:cubicBezTo>
                    <a:pt x="218132" y="449459"/>
                    <a:pt x="189107" y="449459"/>
                    <a:pt x="160960" y="449459"/>
                  </a:cubicBezTo>
                  <a:close/>
                  <a:moveTo>
                    <a:pt x="44858" y="449459"/>
                  </a:moveTo>
                  <a:cubicBezTo>
                    <a:pt x="44858" y="481123"/>
                    <a:pt x="44858" y="509268"/>
                    <a:pt x="44858" y="539174"/>
                  </a:cubicBezTo>
                  <a:cubicBezTo>
                    <a:pt x="75643" y="539174"/>
                    <a:pt x="102910" y="539174"/>
                    <a:pt x="131935" y="539174"/>
                  </a:cubicBezTo>
                  <a:cubicBezTo>
                    <a:pt x="131935" y="505751"/>
                    <a:pt x="131935" y="477604"/>
                    <a:pt x="131935" y="449459"/>
                  </a:cubicBezTo>
                  <a:cubicBezTo>
                    <a:pt x="100271" y="449459"/>
                    <a:pt x="72125" y="449459"/>
                    <a:pt x="44858" y="449459"/>
                  </a:cubicBezTo>
                  <a:close/>
                  <a:moveTo>
                    <a:pt x="278823" y="448579"/>
                  </a:moveTo>
                  <a:cubicBezTo>
                    <a:pt x="278823" y="479364"/>
                    <a:pt x="278823" y="508389"/>
                    <a:pt x="278823" y="538295"/>
                  </a:cubicBezTo>
                  <a:cubicBezTo>
                    <a:pt x="308727" y="538295"/>
                    <a:pt x="335994" y="538295"/>
                    <a:pt x="365020" y="538295"/>
                  </a:cubicBezTo>
                  <a:cubicBezTo>
                    <a:pt x="365020" y="507510"/>
                    <a:pt x="365020" y="478484"/>
                    <a:pt x="365020" y="448579"/>
                  </a:cubicBezTo>
                  <a:cubicBezTo>
                    <a:pt x="335994" y="448579"/>
                    <a:pt x="308727" y="448579"/>
                    <a:pt x="278823" y="448579"/>
                  </a:cubicBezTo>
                  <a:close/>
                  <a:moveTo>
                    <a:pt x="277943" y="318403"/>
                  </a:moveTo>
                  <a:cubicBezTo>
                    <a:pt x="277943" y="350067"/>
                    <a:pt x="277943" y="379094"/>
                    <a:pt x="277943" y="408999"/>
                  </a:cubicBezTo>
                  <a:cubicBezTo>
                    <a:pt x="309607" y="408999"/>
                    <a:pt x="337753" y="408999"/>
                    <a:pt x="366779" y="408999"/>
                  </a:cubicBezTo>
                  <a:cubicBezTo>
                    <a:pt x="366779" y="378214"/>
                    <a:pt x="366779" y="349187"/>
                    <a:pt x="366779" y="318403"/>
                  </a:cubicBezTo>
                  <a:cubicBezTo>
                    <a:pt x="336873" y="318403"/>
                    <a:pt x="307848" y="318403"/>
                    <a:pt x="277943" y="318403"/>
                  </a:cubicBezTo>
                  <a:close/>
                  <a:moveTo>
                    <a:pt x="159201" y="318403"/>
                  </a:moveTo>
                  <a:cubicBezTo>
                    <a:pt x="159201" y="349187"/>
                    <a:pt x="159201" y="378214"/>
                    <a:pt x="159201" y="407239"/>
                  </a:cubicBezTo>
                  <a:cubicBezTo>
                    <a:pt x="190866" y="407239"/>
                    <a:pt x="219892" y="407239"/>
                    <a:pt x="249797" y="407239"/>
                  </a:cubicBezTo>
                  <a:cubicBezTo>
                    <a:pt x="249797" y="376454"/>
                    <a:pt x="249797" y="349187"/>
                    <a:pt x="249797" y="318403"/>
                  </a:cubicBezTo>
                  <a:cubicBezTo>
                    <a:pt x="217253" y="318403"/>
                    <a:pt x="188227" y="318403"/>
                    <a:pt x="159201" y="318403"/>
                  </a:cubicBezTo>
                  <a:close/>
                  <a:moveTo>
                    <a:pt x="43979" y="318403"/>
                  </a:moveTo>
                  <a:cubicBezTo>
                    <a:pt x="43979" y="349187"/>
                    <a:pt x="43979" y="378214"/>
                    <a:pt x="43979" y="408119"/>
                  </a:cubicBezTo>
                  <a:cubicBezTo>
                    <a:pt x="74764" y="408119"/>
                    <a:pt x="102910" y="408119"/>
                    <a:pt x="131935" y="408119"/>
                  </a:cubicBezTo>
                  <a:cubicBezTo>
                    <a:pt x="131935" y="376454"/>
                    <a:pt x="131935" y="347429"/>
                    <a:pt x="131935" y="318403"/>
                  </a:cubicBezTo>
                  <a:cubicBezTo>
                    <a:pt x="100271" y="318403"/>
                    <a:pt x="72125" y="318403"/>
                    <a:pt x="43979" y="318403"/>
                  </a:cubicBezTo>
                  <a:close/>
                  <a:moveTo>
                    <a:pt x="43098" y="187348"/>
                  </a:moveTo>
                  <a:cubicBezTo>
                    <a:pt x="43098" y="219892"/>
                    <a:pt x="43098" y="249797"/>
                    <a:pt x="43098" y="279702"/>
                  </a:cubicBezTo>
                  <a:cubicBezTo>
                    <a:pt x="74764" y="279702"/>
                    <a:pt x="104668" y="279702"/>
                    <a:pt x="132814" y="279702"/>
                  </a:cubicBezTo>
                  <a:cubicBezTo>
                    <a:pt x="132814" y="247159"/>
                    <a:pt x="132814" y="218133"/>
                    <a:pt x="132814" y="187348"/>
                  </a:cubicBezTo>
                  <a:cubicBezTo>
                    <a:pt x="102030" y="187348"/>
                    <a:pt x="73884" y="187348"/>
                    <a:pt x="43098" y="187348"/>
                  </a:cubicBezTo>
                  <a:close/>
                  <a:moveTo>
                    <a:pt x="43979" y="60690"/>
                  </a:moveTo>
                  <a:cubicBezTo>
                    <a:pt x="43979" y="93234"/>
                    <a:pt x="43979" y="122259"/>
                    <a:pt x="43979" y="152166"/>
                  </a:cubicBezTo>
                  <a:cubicBezTo>
                    <a:pt x="75643" y="152166"/>
                    <a:pt x="103789" y="152166"/>
                    <a:pt x="133694" y="152166"/>
                  </a:cubicBezTo>
                  <a:cubicBezTo>
                    <a:pt x="133694" y="121380"/>
                    <a:pt x="133694" y="93234"/>
                    <a:pt x="133694" y="60690"/>
                  </a:cubicBezTo>
                  <a:cubicBezTo>
                    <a:pt x="101151" y="60690"/>
                    <a:pt x="72125" y="60690"/>
                    <a:pt x="43979" y="60690"/>
                  </a:cubicBezTo>
                  <a:close/>
                  <a:moveTo>
                    <a:pt x="0" y="0"/>
                  </a:moveTo>
                  <a:lnTo>
                    <a:pt x="155702" y="0"/>
                  </a:lnTo>
                  <a:lnTo>
                    <a:pt x="155702" y="281913"/>
                  </a:lnTo>
                  <a:lnTo>
                    <a:pt x="277943" y="281913"/>
                  </a:lnTo>
                  <a:lnTo>
                    <a:pt x="277943" y="282341"/>
                  </a:lnTo>
                  <a:cubicBezTo>
                    <a:pt x="307848" y="282341"/>
                    <a:pt x="334235" y="282341"/>
                    <a:pt x="366779" y="282341"/>
                  </a:cubicBezTo>
                  <a:lnTo>
                    <a:pt x="366779" y="281913"/>
                  </a:lnTo>
                  <a:lnTo>
                    <a:pt x="408118" y="281913"/>
                  </a:lnTo>
                  <a:lnTo>
                    <a:pt x="408118" y="1158732"/>
                  </a:lnTo>
                  <a:lnTo>
                    <a:pt x="0" y="1158732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B3E04F50-A690-4889-9AF0-E87863A60DBE}"/>
                </a:ext>
              </a:extLst>
            </p:cNvPr>
            <p:cNvSpPr/>
            <p:nvPr/>
          </p:nvSpPr>
          <p:spPr>
            <a:xfrm flipH="1">
              <a:off x="3402642" y="4367014"/>
              <a:ext cx="482521" cy="1399348"/>
            </a:xfrm>
            <a:custGeom>
              <a:avLst/>
              <a:gdLst>
                <a:gd name="connsiteX0" fmla="*/ 159201 w 408118"/>
                <a:gd name="connsiteY0" fmla="*/ 578755 h 1158732"/>
                <a:gd name="connsiteX1" fmla="*/ 159201 w 408118"/>
                <a:gd name="connsiteY1" fmla="*/ 665832 h 1158732"/>
                <a:gd name="connsiteX2" fmla="*/ 248917 w 408118"/>
                <a:gd name="connsiteY2" fmla="*/ 665832 h 1158732"/>
                <a:gd name="connsiteX3" fmla="*/ 248917 w 408118"/>
                <a:gd name="connsiteY3" fmla="*/ 578755 h 1158732"/>
                <a:gd name="connsiteX4" fmla="*/ 159201 w 408118"/>
                <a:gd name="connsiteY4" fmla="*/ 578755 h 1158732"/>
                <a:gd name="connsiteX5" fmla="*/ 278823 w 408118"/>
                <a:gd name="connsiteY5" fmla="*/ 576996 h 1158732"/>
                <a:gd name="connsiteX6" fmla="*/ 278823 w 408118"/>
                <a:gd name="connsiteY6" fmla="*/ 664073 h 1158732"/>
                <a:gd name="connsiteX7" fmla="*/ 365020 w 408118"/>
                <a:gd name="connsiteY7" fmla="*/ 664073 h 1158732"/>
                <a:gd name="connsiteX8" fmla="*/ 365020 w 408118"/>
                <a:gd name="connsiteY8" fmla="*/ 576996 h 1158732"/>
                <a:gd name="connsiteX9" fmla="*/ 278823 w 408118"/>
                <a:gd name="connsiteY9" fmla="*/ 576996 h 1158732"/>
                <a:gd name="connsiteX10" fmla="*/ 43979 w 408118"/>
                <a:gd name="connsiteY10" fmla="*/ 576996 h 1158732"/>
                <a:gd name="connsiteX11" fmla="*/ 43979 w 408118"/>
                <a:gd name="connsiteY11" fmla="*/ 664952 h 1158732"/>
                <a:gd name="connsiteX12" fmla="*/ 131935 w 408118"/>
                <a:gd name="connsiteY12" fmla="*/ 665832 h 1158732"/>
                <a:gd name="connsiteX13" fmla="*/ 132814 w 408118"/>
                <a:gd name="connsiteY13" fmla="*/ 576996 h 1158732"/>
                <a:gd name="connsiteX14" fmla="*/ 43979 w 408118"/>
                <a:gd name="connsiteY14" fmla="*/ 576996 h 1158732"/>
                <a:gd name="connsiteX15" fmla="*/ 160960 w 408118"/>
                <a:gd name="connsiteY15" fmla="*/ 449459 h 1158732"/>
                <a:gd name="connsiteX16" fmla="*/ 160960 w 408118"/>
                <a:gd name="connsiteY16" fmla="*/ 539174 h 1158732"/>
                <a:gd name="connsiteX17" fmla="*/ 248917 w 408118"/>
                <a:gd name="connsiteY17" fmla="*/ 539174 h 1158732"/>
                <a:gd name="connsiteX18" fmla="*/ 248917 w 408118"/>
                <a:gd name="connsiteY18" fmla="*/ 449459 h 1158732"/>
                <a:gd name="connsiteX19" fmla="*/ 160960 w 408118"/>
                <a:gd name="connsiteY19" fmla="*/ 449459 h 1158732"/>
                <a:gd name="connsiteX20" fmla="*/ 44858 w 408118"/>
                <a:gd name="connsiteY20" fmla="*/ 449459 h 1158732"/>
                <a:gd name="connsiteX21" fmla="*/ 44858 w 408118"/>
                <a:gd name="connsiteY21" fmla="*/ 539174 h 1158732"/>
                <a:gd name="connsiteX22" fmla="*/ 131935 w 408118"/>
                <a:gd name="connsiteY22" fmla="*/ 539174 h 1158732"/>
                <a:gd name="connsiteX23" fmla="*/ 131935 w 408118"/>
                <a:gd name="connsiteY23" fmla="*/ 449459 h 1158732"/>
                <a:gd name="connsiteX24" fmla="*/ 44858 w 408118"/>
                <a:gd name="connsiteY24" fmla="*/ 449459 h 1158732"/>
                <a:gd name="connsiteX25" fmla="*/ 278823 w 408118"/>
                <a:gd name="connsiteY25" fmla="*/ 448579 h 1158732"/>
                <a:gd name="connsiteX26" fmla="*/ 278823 w 408118"/>
                <a:gd name="connsiteY26" fmla="*/ 538295 h 1158732"/>
                <a:gd name="connsiteX27" fmla="*/ 365020 w 408118"/>
                <a:gd name="connsiteY27" fmla="*/ 538295 h 1158732"/>
                <a:gd name="connsiteX28" fmla="*/ 365020 w 408118"/>
                <a:gd name="connsiteY28" fmla="*/ 448579 h 1158732"/>
                <a:gd name="connsiteX29" fmla="*/ 278823 w 408118"/>
                <a:gd name="connsiteY29" fmla="*/ 448579 h 1158732"/>
                <a:gd name="connsiteX30" fmla="*/ 277943 w 408118"/>
                <a:gd name="connsiteY30" fmla="*/ 318403 h 1158732"/>
                <a:gd name="connsiteX31" fmla="*/ 277943 w 408118"/>
                <a:gd name="connsiteY31" fmla="*/ 408999 h 1158732"/>
                <a:gd name="connsiteX32" fmla="*/ 366779 w 408118"/>
                <a:gd name="connsiteY32" fmla="*/ 408999 h 1158732"/>
                <a:gd name="connsiteX33" fmla="*/ 366779 w 408118"/>
                <a:gd name="connsiteY33" fmla="*/ 318403 h 1158732"/>
                <a:gd name="connsiteX34" fmla="*/ 277943 w 408118"/>
                <a:gd name="connsiteY34" fmla="*/ 318403 h 1158732"/>
                <a:gd name="connsiteX35" fmla="*/ 159201 w 408118"/>
                <a:gd name="connsiteY35" fmla="*/ 318403 h 1158732"/>
                <a:gd name="connsiteX36" fmla="*/ 159201 w 408118"/>
                <a:gd name="connsiteY36" fmla="*/ 407239 h 1158732"/>
                <a:gd name="connsiteX37" fmla="*/ 249797 w 408118"/>
                <a:gd name="connsiteY37" fmla="*/ 407239 h 1158732"/>
                <a:gd name="connsiteX38" fmla="*/ 249797 w 408118"/>
                <a:gd name="connsiteY38" fmla="*/ 318403 h 1158732"/>
                <a:gd name="connsiteX39" fmla="*/ 159201 w 408118"/>
                <a:gd name="connsiteY39" fmla="*/ 318403 h 1158732"/>
                <a:gd name="connsiteX40" fmla="*/ 43979 w 408118"/>
                <a:gd name="connsiteY40" fmla="*/ 318403 h 1158732"/>
                <a:gd name="connsiteX41" fmla="*/ 43979 w 408118"/>
                <a:gd name="connsiteY41" fmla="*/ 408119 h 1158732"/>
                <a:gd name="connsiteX42" fmla="*/ 131935 w 408118"/>
                <a:gd name="connsiteY42" fmla="*/ 408119 h 1158732"/>
                <a:gd name="connsiteX43" fmla="*/ 131935 w 408118"/>
                <a:gd name="connsiteY43" fmla="*/ 318403 h 1158732"/>
                <a:gd name="connsiteX44" fmla="*/ 43979 w 408118"/>
                <a:gd name="connsiteY44" fmla="*/ 318403 h 1158732"/>
                <a:gd name="connsiteX45" fmla="*/ 43098 w 408118"/>
                <a:gd name="connsiteY45" fmla="*/ 187348 h 1158732"/>
                <a:gd name="connsiteX46" fmla="*/ 43098 w 408118"/>
                <a:gd name="connsiteY46" fmla="*/ 279702 h 1158732"/>
                <a:gd name="connsiteX47" fmla="*/ 132814 w 408118"/>
                <a:gd name="connsiteY47" fmla="*/ 279702 h 1158732"/>
                <a:gd name="connsiteX48" fmla="*/ 132814 w 408118"/>
                <a:gd name="connsiteY48" fmla="*/ 187348 h 1158732"/>
                <a:gd name="connsiteX49" fmla="*/ 43098 w 408118"/>
                <a:gd name="connsiteY49" fmla="*/ 187348 h 1158732"/>
                <a:gd name="connsiteX50" fmla="*/ 43979 w 408118"/>
                <a:gd name="connsiteY50" fmla="*/ 60690 h 1158732"/>
                <a:gd name="connsiteX51" fmla="*/ 43979 w 408118"/>
                <a:gd name="connsiteY51" fmla="*/ 152166 h 1158732"/>
                <a:gd name="connsiteX52" fmla="*/ 133694 w 408118"/>
                <a:gd name="connsiteY52" fmla="*/ 152166 h 1158732"/>
                <a:gd name="connsiteX53" fmla="*/ 133694 w 408118"/>
                <a:gd name="connsiteY53" fmla="*/ 60690 h 1158732"/>
                <a:gd name="connsiteX54" fmla="*/ 43979 w 408118"/>
                <a:gd name="connsiteY54" fmla="*/ 60690 h 1158732"/>
                <a:gd name="connsiteX55" fmla="*/ 0 w 408118"/>
                <a:gd name="connsiteY55" fmla="*/ 0 h 1158732"/>
                <a:gd name="connsiteX56" fmla="*/ 155702 w 408118"/>
                <a:gd name="connsiteY56" fmla="*/ 0 h 1158732"/>
                <a:gd name="connsiteX57" fmla="*/ 155702 w 408118"/>
                <a:gd name="connsiteY57" fmla="*/ 281913 h 1158732"/>
                <a:gd name="connsiteX58" fmla="*/ 277943 w 408118"/>
                <a:gd name="connsiteY58" fmla="*/ 281913 h 1158732"/>
                <a:gd name="connsiteX59" fmla="*/ 277943 w 408118"/>
                <a:gd name="connsiteY59" fmla="*/ 282341 h 1158732"/>
                <a:gd name="connsiteX60" fmla="*/ 366779 w 408118"/>
                <a:gd name="connsiteY60" fmla="*/ 282341 h 1158732"/>
                <a:gd name="connsiteX61" fmla="*/ 366779 w 408118"/>
                <a:gd name="connsiteY61" fmla="*/ 281913 h 1158732"/>
                <a:gd name="connsiteX62" fmla="*/ 408118 w 408118"/>
                <a:gd name="connsiteY62" fmla="*/ 281913 h 1158732"/>
                <a:gd name="connsiteX63" fmla="*/ 408118 w 408118"/>
                <a:gd name="connsiteY63" fmla="*/ 1158732 h 1158732"/>
                <a:gd name="connsiteX64" fmla="*/ 0 w 408118"/>
                <a:gd name="connsiteY64" fmla="*/ 1158732 h 1158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408118" h="1158732">
                  <a:moveTo>
                    <a:pt x="159201" y="578755"/>
                  </a:moveTo>
                  <a:cubicBezTo>
                    <a:pt x="159201" y="608660"/>
                    <a:pt x="159201" y="638565"/>
                    <a:pt x="159201" y="665832"/>
                  </a:cubicBezTo>
                  <a:cubicBezTo>
                    <a:pt x="189986" y="668470"/>
                    <a:pt x="222530" y="665832"/>
                    <a:pt x="248917" y="665832"/>
                  </a:cubicBezTo>
                  <a:cubicBezTo>
                    <a:pt x="248917" y="634168"/>
                    <a:pt x="248917" y="608660"/>
                    <a:pt x="248917" y="578755"/>
                  </a:cubicBezTo>
                  <a:cubicBezTo>
                    <a:pt x="217253" y="578755"/>
                    <a:pt x="188227" y="578755"/>
                    <a:pt x="159201" y="578755"/>
                  </a:cubicBezTo>
                  <a:close/>
                  <a:moveTo>
                    <a:pt x="278823" y="576996"/>
                  </a:moveTo>
                  <a:cubicBezTo>
                    <a:pt x="278823" y="606901"/>
                    <a:pt x="278823" y="632408"/>
                    <a:pt x="278823" y="664073"/>
                  </a:cubicBezTo>
                  <a:cubicBezTo>
                    <a:pt x="311366" y="664073"/>
                    <a:pt x="346549" y="664952"/>
                    <a:pt x="365020" y="664073"/>
                  </a:cubicBezTo>
                  <a:cubicBezTo>
                    <a:pt x="365020" y="632408"/>
                    <a:pt x="365020" y="606021"/>
                    <a:pt x="365020" y="576996"/>
                  </a:cubicBezTo>
                  <a:cubicBezTo>
                    <a:pt x="335114" y="576996"/>
                    <a:pt x="306968" y="576996"/>
                    <a:pt x="278823" y="576996"/>
                  </a:cubicBezTo>
                  <a:close/>
                  <a:moveTo>
                    <a:pt x="43979" y="576996"/>
                  </a:moveTo>
                  <a:cubicBezTo>
                    <a:pt x="43979" y="605142"/>
                    <a:pt x="43979" y="638565"/>
                    <a:pt x="43979" y="664952"/>
                  </a:cubicBezTo>
                  <a:cubicBezTo>
                    <a:pt x="81799" y="664952"/>
                    <a:pt x="105548" y="664073"/>
                    <a:pt x="131935" y="665832"/>
                  </a:cubicBezTo>
                  <a:cubicBezTo>
                    <a:pt x="131935" y="631529"/>
                    <a:pt x="132814" y="602503"/>
                    <a:pt x="132814" y="576996"/>
                  </a:cubicBezTo>
                  <a:cubicBezTo>
                    <a:pt x="102030" y="576996"/>
                    <a:pt x="73884" y="576996"/>
                    <a:pt x="43979" y="576996"/>
                  </a:cubicBezTo>
                  <a:close/>
                  <a:moveTo>
                    <a:pt x="160960" y="449459"/>
                  </a:moveTo>
                  <a:cubicBezTo>
                    <a:pt x="160960" y="481123"/>
                    <a:pt x="160960" y="509268"/>
                    <a:pt x="160960" y="539174"/>
                  </a:cubicBezTo>
                  <a:cubicBezTo>
                    <a:pt x="189986" y="539174"/>
                    <a:pt x="217253" y="539174"/>
                    <a:pt x="248917" y="539174"/>
                  </a:cubicBezTo>
                  <a:cubicBezTo>
                    <a:pt x="248917" y="506630"/>
                    <a:pt x="248917" y="477604"/>
                    <a:pt x="248917" y="449459"/>
                  </a:cubicBezTo>
                  <a:cubicBezTo>
                    <a:pt x="218132" y="449459"/>
                    <a:pt x="189107" y="449459"/>
                    <a:pt x="160960" y="449459"/>
                  </a:cubicBezTo>
                  <a:close/>
                  <a:moveTo>
                    <a:pt x="44858" y="449459"/>
                  </a:moveTo>
                  <a:cubicBezTo>
                    <a:pt x="44858" y="481123"/>
                    <a:pt x="44858" y="509268"/>
                    <a:pt x="44858" y="539174"/>
                  </a:cubicBezTo>
                  <a:cubicBezTo>
                    <a:pt x="75643" y="539174"/>
                    <a:pt x="102910" y="539174"/>
                    <a:pt x="131935" y="539174"/>
                  </a:cubicBezTo>
                  <a:cubicBezTo>
                    <a:pt x="131935" y="505751"/>
                    <a:pt x="131935" y="477604"/>
                    <a:pt x="131935" y="449459"/>
                  </a:cubicBezTo>
                  <a:cubicBezTo>
                    <a:pt x="100271" y="449459"/>
                    <a:pt x="72125" y="449459"/>
                    <a:pt x="44858" y="449459"/>
                  </a:cubicBezTo>
                  <a:close/>
                  <a:moveTo>
                    <a:pt x="278823" y="448579"/>
                  </a:moveTo>
                  <a:cubicBezTo>
                    <a:pt x="278823" y="479364"/>
                    <a:pt x="278823" y="508389"/>
                    <a:pt x="278823" y="538295"/>
                  </a:cubicBezTo>
                  <a:cubicBezTo>
                    <a:pt x="308727" y="538295"/>
                    <a:pt x="335994" y="538295"/>
                    <a:pt x="365020" y="538295"/>
                  </a:cubicBezTo>
                  <a:cubicBezTo>
                    <a:pt x="365020" y="507510"/>
                    <a:pt x="365020" y="478484"/>
                    <a:pt x="365020" y="448579"/>
                  </a:cubicBezTo>
                  <a:cubicBezTo>
                    <a:pt x="335994" y="448579"/>
                    <a:pt x="308727" y="448579"/>
                    <a:pt x="278823" y="448579"/>
                  </a:cubicBezTo>
                  <a:close/>
                  <a:moveTo>
                    <a:pt x="277943" y="318403"/>
                  </a:moveTo>
                  <a:cubicBezTo>
                    <a:pt x="277943" y="350067"/>
                    <a:pt x="277943" y="379094"/>
                    <a:pt x="277943" y="408999"/>
                  </a:cubicBezTo>
                  <a:cubicBezTo>
                    <a:pt x="309607" y="408999"/>
                    <a:pt x="337753" y="408999"/>
                    <a:pt x="366779" y="408999"/>
                  </a:cubicBezTo>
                  <a:cubicBezTo>
                    <a:pt x="366779" y="378214"/>
                    <a:pt x="366779" y="349187"/>
                    <a:pt x="366779" y="318403"/>
                  </a:cubicBezTo>
                  <a:cubicBezTo>
                    <a:pt x="336873" y="318403"/>
                    <a:pt x="307848" y="318403"/>
                    <a:pt x="277943" y="318403"/>
                  </a:cubicBezTo>
                  <a:close/>
                  <a:moveTo>
                    <a:pt x="159201" y="318403"/>
                  </a:moveTo>
                  <a:cubicBezTo>
                    <a:pt x="159201" y="349187"/>
                    <a:pt x="159201" y="378214"/>
                    <a:pt x="159201" y="407239"/>
                  </a:cubicBezTo>
                  <a:cubicBezTo>
                    <a:pt x="190866" y="407239"/>
                    <a:pt x="219892" y="407239"/>
                    <a:pt x="249797" y="407239"/>
                  </a:cubicBezTo>
                  <a:cubicBezTo>
                    <a:pt x="249797" y="376454"/>
                    <a:pt x="249797" y="349187"/>
                    <a:pt x="249797" y="318403"/>
                  </a:cubicBezTo>
                  <a:cubicBezTo>
                    <a:pt x="217253" y="318403"/>
                    <a:pt x="188227" y="318403"/>
                    <a:pt x="159201" y="318403"/>
                  </a:cubicBezTo>
                  <a:close/>
                  <a:moveTo>
                    <a:pt x="43979" y="318403"/>
                  </a:moveTo>
                  <a:cubicBezTo>
                    <a:pt x="43979" y="349187"/>
                    <a:pt x="43979" y="378214"/>
                    <a:pt x="43979" y="408119"/>
                  </a:cubicBezTo>
                  <a:cubicBezTo>
                    <a:pt x="74764" y="408119"/>
                    <a:pt x="102910" y="408119"/>
                    <a:pt x="131935" y="408119"/>
                  </a:cubicBezTo>
                  <a:cubicBezTo>
                    <a:pt x="131935" y="376454"/>
                    <a:pt x="131935" y="347429"/>
                    <a:pt x="131935" y="318403"/>
                  </a:cubicBezTo>
                  <a:cubicBezTo>
                    <a:pt x="100271" y="318403"/>
                    <a:pt x="72125" y="318403"/>
                    <a:pt x="43979" y="318403"/>
                  </a:cubicBezTo>
                  <a:close/>
                  <a:moveTo>
                    <a:pt x="43098" y="187348"/>
                  </a:moveTo>
                  <a:cubicBezTo>
                    <a:pt x="43098" y="219892"/>
                    <a:pt x="43098" y="249797"/>
                    <a:pt x="43098" y="279702"/>
                  </a:cubicBezTo>
                  <a:cubicBezTo>
                    <a:pt x="74764" y="279702"/>
                    <a:pt x="104668" y="279702"/>
                    <a:pt x="132814" y="279702"/>
                  </a:cubicBezTo>
                  <a:cubicBezTo>
                    <a:pt x="132814" y="247159"/>
                    <a:pt x="132814" y="218133"/>
                    <a:pt x="132814" y="187348"/>
                  </a:cubicBezTo>
                  <a:cubicBezTo>
                    <a:pt x="102030" y="187348"/>
                    <a:pt x="73884" y="187348"/>
                    <a:pt x="43098" y="187348"/>
                  </a:cubicBezTo>
                  <a:close/>
                  <a:moveTo>
                    <a:pt x="43979" y="60690"/>
                  </a:moveTo>
                  <a:cubicBezTo>
                    <a:pt x="43979" y="93234"/>
                    <a:pt x="43979" y="122259"/>
                    <a:pt x="43979" y="152166"/>
                  </a:cubicBezTo>
                  <a:cubicBezTo>
                    <a:pt x="75643" y="152166"/>
                    <a:pt x="103789" y="152166"/>
                    <a:pt x="133694" y="152166"/>
                  </a:cubicBezTo>
                  <a:cubicBezTo>
                    <a:pt x="133694" y="121380"/>
                    <a:pt x="133694" y="93234"/>
                    <a:pt x="133694" y="60690"/>
                  </a:cubicBezTo>
                  <a:cubicBezTo>
                    <a:pt x="101151" y="60690"/>
                    <a:pt x="72125" y="60690"/>
                    <a:pt x="43979" y="60690"/>
                  </a:cubicBezTo>
                  <a:close/>
                  <a:moveTo>
                    <a:pt x="0" y="0"/>
                  </a:moveTo>
                  <a:lnTo>
                    <a:pt x="155702" y="0"/>
                  </a:lnTo>
                  <a:lnTo>
                    <a:pt x="155702" y="281913"/>
                  </a:lnTo>
                  <a:lnTo>
                    <a:pt x="277943" y="281913"/>
                  </a:lnTo>
                  <a:lnTo>
                    <a:pt x="277943" y="282341"/>
                  </a:lnTo>
                  <a:cubicBezTo>
                    <a:pt x="307848" y="282341"/>
                    <a:pt x="334235" y="282341"/>
                    <a:pt x="366779" y="282341"/>
                  </a:cubicBezTo>
                  <a:lnTo>
                    <a:pt x="366779" y="281913"/>
                  </a:lnTo>
                  <a:lnTo>
                    <a:pt x="408118" y="281913"/>
                  </a:lnTo>
                  <a:lnTo>
                    <a:pt x="408118" y="1158732"/>
                  </a:lnTo>
                  <a:lnTo>
                    <a:pt x="0" y="1158732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61691E5F-4AD2-4E6A-A9F7-27CA9F88C5AC}"/>
                </a:ext>
              </a:extLst>
            </p:cNvPr>
            <p:cNvSpPr/>
            <p:nvPr/>
          </p:nvSpPr>
          <p:spPr>
            <a:xfrm>
              <a:off x="5201915" y="4178602"/>
              <a:ext cx="613620" cy="1118339"/>
            </a:xfrm>
            <a:custGeom>
              <a:avLst/>
              <a:gdLst>
                <a:gd name="connsiteX0" fmla="*/ 475422 w 923439"/>
                <a:gd name="connsiteY0" fmla="*/ 855427 h 1647670"/>
                <a:gd name="connsiteX1" fmla="*/ 475422 w 923439"/>
                <a:gd name="connsiteY1" fmla="*/ 969146 h 1647670"/>
                <a:gd name="connsiteX2" fmla="*/ 589141 w 923439"/>
                <a:gd name="connsiteY2" fmla="*/ 969146 h 1647670"/>
                <a:gd name="connsiteX3" fmla="*/ 589141 w 923439"/>
                <a:gd name="connsiteY3" fmla="*/ 855427 h 1647670"/>
                <a:gd name="connsiteX4" fmla="*/ 334298 w 923439"/>
                <a:gd name="connsiteY4" fmla="*/ 855427 h 1647670"/>
                <a:gd name="connsiteX5" fmla="*/ 334298 w 923439"/>
                <a:gd name="connsiteY5" fmla="*/ 969146 h 1647670"/>
                <a:gd name="connsiteX6" fmla="*/ 448017 w 923439"/>
                <a:gd name="connsiteY6" fmla="*/ 969146 h 1647670"/>
                <a:gd name="connsiteX7" fmla="*/ 448017 w 923439"/>
                <a:gd name="connsiteY7" fmla="*/ 855427 h 1647670"/>
                <a:gd name="connsiteX8" fmla="*/ 475422 w 923439"/>
                <a:gd name="connsiteY8" fmla="*/ 709876 h 1647670"/>
                <a:gd name="connsiteX9" fmla="*/ 475422 w 923439"/>
                <a:gd name="connsiteY9" fmla="*/ 823595 h 1647670"/>
                <a:gd name="connsiteX10" fmla="*/ 589141 w 923439"/>
                <a:gd name="connsiteY10" fmla="*/ 823595 h 1647670"/>
                <a:gd name="connsiteX11" fmla="*/ 589141 w 923439"/>
                <a:gd name="connsiteY11" fmla="*/ 709876 h 1647670"/>
                <a:gd name="connsiteX12" fmla="*/ 334298 w 923439"/>
                <a:gd name="connsiteY12" fmla="*/ 709876 h 1647670"/>
                <a:gd name="connsiteX13" fmla="*/ 334298 w 923439"/>
                <a:gd name="connsiteY13" fmla="*/ 823595 h 1647670"/>
                <a:gd name="connsiteX14" fmla="*/ 448017 w 923439"/>
                <a:gd name="connsiteY14" fmla="*/ 823595 h 1647670"/>
                <a:gd name="connsiteX15" fmla="*/ 448017 w 923439"/>
                <a:gd name="connsiteY15" fmla="*/ 709876 h 1647670"/>
                <a:gd name="connsiteX16" fmla="*/ 475422 w 923439"/>
                <a:gd name="connsiteY16" fmla="*/ 500489 h 1647670"/>
                <a:gd name="connsiteX17" fmla="*/ 475422 w 923439"/>
                <a:gd name="connsiteY17" fmla="*/ 614208 h 1647670"/>
                <a:gd name="connsiteX18" fmla="*/ 589141 w 923439"/>
                <a:gd name="connsiteY18" fmla="*/ 614208 h 1647670"/>
                <a:gd name="connsiteX19" fmla="*/ 589141 w 923439"/>
                <a:gd name="connsiteY19" fmla="*/ 500489 h 1647670"/>
                <a:gd name="connsiteX20" fmla="*/ 334298 w 923439"/>
                <a:gd name="connsiteY20" fmla="*/ 500489 h 1647670"/>
                <a:gd name="connsiteX21" fmla="*/ 334298 w 923439"/>
                <a:gd name="connsiteY21" fmla="*/ 614208 h 1647670"/>
                <a:gd name="connsiteX22" fmla="*/ 448017 w 923439"/>
                <a:gd name="connsiteY22" fmla="*/ 614208 h 1647670"/>
                <a:gd name="connsiteX23" fmla="*/ 448017 w 923439"/>
                <a:gd name="connsiteY23" fmla="*/ 500489 h 1647670"/>
                <a:gd name="connsiteX24" fmla="*/ 475422 w 923439"/>
                <a:gd name="connsiteY24" fmla="*/ 354938 h 1647670"/>
                <a:gd name="connsiteX25" fmla="*/ 475422 w 923439"/>
                <a:gd name="connsiteY25" fmla="*/ 468657 h 1647670"/>
                <a:gd name="connsiteX26" fmla="*/ 589141 w 923439"/>
                <a:gd name="connsiteY26" fmla="*/ 468657 h 1647670"/>
                <a:gd name="connsiteX27" fmla="*/ 589141 w 923439"/>
                <a:gd name="connsiteY27" fmla="*/ 354938 h 1647670"/>
                <a:gd name="connsiteX28" fmla="*/ 334298 w 923439"/>
                <a:gd name="connsiteY28" fmla="*/ 354938 h 1647670"/>
                <a:gd name="connsiteX29" fmla="*/ 334298 w 923439"/>
                <a:gd name="connsiteY29" fmla="*/ 468657 h 1647670"/>
                <a:gd name="connsiteX30" fmla="*/ 448017 w 923439"/>
                <a:gd name="connsiteY30" fmla="*/ 468657 h 1647670"/>
                <a:gd name="connsiteX31" fmla="*/ 448017 w 923439"/>
                <a:gd name="connsiteY31" fmla="*/ 354938 h 1647670"/>
                <a:gd name="connsiteX32" fmla="*/ 461720 w 923439"/>
                <a:gd name="connsiteY32" fmla="*/ 0 h 1647670"/>
                <a:gd name="connsiteX33" fmla="*/ 923439 w 923439"/>
                <a:gd name="connsiteY33" fmla="*/ 308459 h 1647670"/>
                <a:gd name="connsiteX34" fmla="*/ 768082 w 923439"/>
                <a:gd name="connsiteY34" fmla="*/ 308459 h 1647670"/>
                <a:gd name="connsiteX35" fmla="*/ 768082 w 923439"/>
                <a:gd name="connsiteY35" fmla="*/ 1647670 h 1647670"/>
                <a:gd name="connsiteX36" fmla="*/ 155357 w 923439"/>
                <a:gd name="connsiteY36" fmla="*/ 1647670 h 1647670"/>
                <a:gd name="connsiteX37" fmla="*/ 155357 w 923439"/>
                <a:gd name="connsiteY37" fmla="*/ 308459 h 1647670"/>
                <a:gd name="connsiteX38" fmla="*/ 0 w 923439"/>
                <a:gd name="connsiteY38" fmla="*/ 308459 h 1647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923439" h="1647670">
                  <a:moveTo>
                    <a:pt x="475422" y="855427"/>
                  </a:moveTo>
                  <a:lnTo>
                    <a:pt x="475422" y="969146"/>
                  </a:lnTo>
                  <a:lnTo>
                    <a:pt x="589141" y="969146"/>
                  </a:lnTo>
                  <a:lnTo>
                    <a:pt x="589141" y="855427"/>
                  </a:lnTo>
                  <a:close/>
                  <a:moveTo>
                    <a:pt x="334298" y="855427"/>
                  </a:moveTo>
                  <a:lnTo>
                    <a:pt x="334298" y="969146"/>
                  </a:lnTo>
                  <a:lnTo>
                    <a:pt x="448017" y="969146"/>
                  </a:lnTo>
                  <a:lnTo>
                    <a:pt x="448017" y="855427"/>
                  </a:lnTo>
                  <a:close/>
                  <a:moveTo>
                    <a:pt x="475422" y="709876"/>
                  </a:moveTo>
                  <a:lnTo>
                    <a:pt x="475422" y="823595"/>
                  </a:lnTo>
                  <a:lnTo>
                    <a:pt x="589141" y="823595"/>
                  </a:lnTo>
                  <a:lnTo>
                    <a:pt x="589141" y="709876"/>
                  </a:lnTo>
                  <a:close/>
                  <a:moveTo>
                    <a:pt x="334298" y="709876"/>
                  </a:moveTo>
                  <a:lnTo>
                    <a:pt x="334298" y="823595"/>
                  </a:lnTo>
                  <a:lnTo>
                    <a:pt x="448017" y="823595"/>
                  </a:lnTo>
                  <a:lnTo>
                    <a:pt x="448017" y="709876"/>
                  </a:lnTo>
                  <a:close/>
                  <a:moveTo>
                    <a:pt x="475422" y="500489"/>
                  </a:moveTo>
                  <a:lnTo>
                    <a:pt x="475422" y="614208"/>
                  </a:lnTo>
                  <a:lnTo>
                    <a:pt x="589141" y="614208"/>
                  </a:lnTo>
                  <a:lnTo>
                    <a:pt x="589141" y="500489"/>
                  </a:lnTo>
                  <a:close/>
                  <a:moveTo>
                    <a:pt x="334298" y="500489"/>
                  </a:moveTo>
                  <a:lnTo>
                    <a:pt x="334298" y="614208"/>
                  </a:lnTo>
                  <a:lnTo>
                    <a:pt x="448017" y="614208"/>
                  </a:lnTo>
                  <a:lnTo>
                    <a:pt x="448017" y="500489"/>
                  </a:lnTo>
                  <a:close/>
                  <a:moveTo>
                    <a:pt x="475422" y="354938"/>
                  </a:moveTo>
                  <a:lnTo>
                    <a:pt x="475422" y="468657"/>
                  </a:lnTo>
                  <a:lnTo>
                    <a:pt x="589141" y="468657"/>
                  </a:lnTo>
                  <a:lnTo>
                    <a:pt x="589141" y="354938"/>
                  </a:lnTo>
                  <a:close/>
                  <a:moveTo>
                    <a:pt x="334298" y="354938"/>
                  </a:moveTo>
                  <a:lnTo>
                    <a:pt x="334298" y="468657"/>
                  </a:lnTo>
                  <a:lnTo>
                    <a:pt x="448017" y="468657"/>
                  </a:lnTo>
                  <a:lnTo>
                    <a:pt x="448017" y="354938"/>
                  </a:lnTo>
                  <a:close/>
                  <a:moveTo>
                    <a:pt x="461720" y="0"/>
                  </a:moveTo>
                  <a:lnTo>
                    <a:pt x="923439" y="308459"/>
                  </a:lnTo>
                  <a:lnTo>
                    <a:pt x="768082" y="308459"/>
                  </a:lnTo>
                  <a:lnTo>
                    <a:pt x="768082" y="1647670"/>
                  </a:lnTo>
                  <a:lnTo>
                    <a:pt x="155357" y="1647670"/>
                  </a:lnTo>
                  <a:lnTo>
                    <a:pt x="155357" y="308459"/>
                  </a:lnTo>
                  <a:lnTo>
                    <a:pt x="0" y="308459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B1E0854E-F659-48A8-B28F-D21831F67AEA}"/>
                </a:ext>
              </a:extLst>
            </p:cNvPr>
            <p:cNvSpPr/>
            <p:nvPr/>
          </p:nvSpPr>
          <p:spPr>
            <a:xfrm flipH="1">
              <a:off x="776249" y="4762192"/>
              <a:ext cx="7021646" cy="2095808"/>
            </a:xfrm>
            <a:custGeom>
              <a:avLst/>
              <a:gdLst>
                <a:gd name="connsiteX0" fmla="*/ 2376375 w 4866897"/>
                <a:gd name="connsiteY0" fmla="*/ 991 h 1857375"/>
                <a:gd name="connsiteX1" fmla="*/ 3031707 w 4866897"/>
                <a:gd name="connsiteY1" fmla="*/ 165249 h 1857375"/>
                <a:gd name="connsiteX2" fmla="*/ 4073071 w 4866897"/>
                <a:gd name="connsiteY2" fmla="*/ 665844 h 1857375"/>
                <a:gd name="connsiteX3" fmla="*/ 4866897 w 4866897"/>
                <a:gd name="connsiteY3" fmla="*/ 1071885 h 1857375"/>
                <a:gd name="connsiteX4" fmla="*/ 4866897 w 4866897"/>
                <a:gd name="connsiteY4" fmla="*/ 1855604 h 1857375"/>
                <a:gd name="connsiteX5" fmla="*/ 4509183 w 4866897"/>
                <a:gd name="connsiteY5" fmla="*/ 1857375 h 1857375"/>
                <a:gd name="connsiteX6" fmla="*/ 3752688 w 4866897"/>
                <a:gd name="connsiteY6" fmla="*/ 1355661 h 1857375"/>
                <a:gd name="connsiteX7" fmla="*/ 2858271 w 4866897"/>
                <a:gd name="connsiteY7" fmla="*/ 997541 h 1857375"/>
                <a:gd name="connsiteX8" fmla="*/ 1835808 w 4866897"/>
                <a:gd name="connsiteY8" fmla="*/ 1094963 h 1857375"/>
                <a:gd name="connsiteX9" fmla="*/ 1496117 w 4866897"/>
                <a:gd name="connsiteY9" fmla="*/ 966377 h 1857375"/>
                <a:gd name="connsiteX10" fmla="*/ 184776 w 4866897"/>
                <a:gd name="connsiteY10" fmla="*/ 719094 h 1857375"/>
                <a:gd name="connsiteX11" fmla="*/ 269799 w 4866897"/>
                <a:gd name="connsiteY11" fmla="*/ 534004 h 1857375"/>
                <a:gd name="connsiteX12" fmla="*/ 1651 w 4866897"/>
                <a:gd name="connsiteY12" fmla="*/ 478789 h 1857375"/>
                <a:gd name="connsiteX13" fmla="*/ 487951 w 4866897"/>
                <a:gd name="connsiteY13" fmla="*/ 315854 h 1857375"/>
                <a:gd name="connsiteX14" fmla="*/ 1228104 w 4866897"/>
                <a:gd name="connsiteY14" fmla="*/ 510631 h 1857375"/>
                <a:gd name="connsiteX15" fmla="*/ 1809115 w 4866897"/>
                <a:gd name="connsiteY15" fmla="*/ 429469 h 1857375"/>
                <a:gd name="connsiteX16" fmla="*/ 1329591 w 4866897"/>
                <a:gd name="connsiteY16" fmla="*/ 403520 h 1857375"/>
                <a:gd name="connsiteX17" fmla="*/ 1158052 w 4866897"/>
                <a:gd name="connsiteY17" fmla="*/ 135304 h 1857375"/>
                <a:gd name="connsiteX18" fmla="*/ 1923475 w 4866897"/>
                <a:gd name="connsiteY18" fmla="*/ 107459 h 1857375"/>
                <a:gd name="connsiteX19" fmla="*/ 2376375 w 4866897"/>
                <a:gd name="connsiteY19" fmla="*/ 991 h 1857375"/>
                <a:gd name="connsiteX0" fmla="*/ 2376375 w 4866897"/>
                <a:gd name="connsiteY0" fmla="*/ 991 h 1857375"/>
                <a:gd name="connsiteX1" fmla="*/ 3031707 w 4866897"/>
                <a:gd name="connsiteY1" fmla="*/ 165249 h 1857375"/>
                <a:gd name="connsiteX2" fmla="*/ 4073071 w 4866897"/>
                <a:gd name="connsiteY2" fmla="*/ 665844 h 1857375"/>
                <a:gd name="connsiteX3" fmla="*/ 4866897 w 4866897"/>
                <a:gd name="connsiteY3" fmla="*/ 1071885 h 1857375"/>
                <a:gd name="connsiteX4" fmla="*/ 4509183 w 4866897"/>
                <a:gd name="connsiteY4" fmla="*/ 1857375 h 1857375"/>
                <a:gd name="connsiteX5" fmla="*/ 3752688 w 4866897"/>
                <a:gd name="connsiteY5" fmla="*/ 1355661 h 1857375"/>
                <a:gd name="connsiteX6" fmla="*/ 2858271 w 4866897"/>
                <a:gd name="connsiteY6" fmla="*/ 997541 h 1857375"/>
                <a:gd name="connsiteX7" fmla="*/ 1835808 w 4866897"/>
                <a:gd name="connsiteY7" fmla="*/ 1094963 h 1857375"/>
                <a:gd name="connsiteX8" fmla="*/ 1496117 w 4866897"/>
                <a:gd name="connsiteY8" fmla="*/ 966377 h 1857375"/>
                <a:gd name="connsiteX9" fmla="*/ 184776 w 4866897"/>
                <a:gd name="connsiteY9" fmla="*/ 719094 h 1857375"/>
                <a:gd name="connsiteX10" fmla="*/ 269799 w 4866897"/>
                <a:gd name="connsiteY10" fmla="*/ 534004 h 1857375"/>
                <a:gd name="connsiteX11" fmla="*/ 1651 w 4866897"/>
                <a:gd name="connsiteY11" fmla="*/ 478789 h 1857375"/>
                <a:gd name="connsiteX12" fmla="*/ 487951 w 4866897"/>
                <a:gd name="connsiteY12" fmla="*/ 315854 h 1857375"/>
                <a:gd name="connsiteX13" fmla="*/ 1228104 w 4866897"/>
                <a:gd name="connsiteY13" fmla="*/ 510631 h 1857375"/>
                <a:gd name="connsiteX14" fmla="*/ 1809115 w 4866897"/>
                <a:gd name="connsiteY14" fmla="*/ 429469 h 1857375"/>
                <a:gd name="connsiteX15" fmla="*/ 1329591 w 4866897"/>
                <a:gd name="connsiteY15" fmla="*/ 403520 h 1857375"/>
                <a:gd name="connsiteX16" fmla="*/ 1158052 w 4866897"/>
                <a:gd name="connsiteY16" fmla="*/ 135304 h 1857375"/>
                <a:gd name="connsiteX17" fmla="*/ 1923475 w 4866897"/>
                <a:gd name="connsiteY17" fmla="*/ 107459 h 1857375"/>
                <a:gd name="connsiteX18" fmla="*/ 2376375 w 4866897"/>
                <a:gd name="connsiteY18" fmla="*/ 991 h 1857375"/>
                <a:gd name="connsiteX0" fmla="*/ 2376375 w 4866897"/>
                <a:gd name="connsiteY0" fmla="*/ 991 h 2168661"/>
                <a:gd name="connsiteX1" fmla="*/ 3031707 w 4866897"/>
                <a:gd name="connsiteY1" fmla="*/ 165249 h 2168661"/>
                <a:gd name="connsiteX2" fmla="*/ 4073071 w 4866897"/>
                <a:gd name="connsiteY2" fmla="*/ 665844 h 2168661"/>
                <a:gd name="connsiteX3" fmla="*/ 4866897 w 4866897"/>
                <a:gd name="connsiteY3" fmla="*/ 1071885 h 2168661"/>
                <a:gd name="connsiteX4" fmla="*/ 4859379 w 4866897"/>
                <a:gd name="connsiteY4" fmla="*/ 2168661 h 2168661"/>
                <a:gd name="connsiteX5" fmla="*/ 3752688 w 4866897"/>
                <a:gd name="connsiteY5" fmla="*/ 1355661 h 2168661"/>
                <a:gd name="connsiteX6" fmla="*/ 2858271 w 4866897"/>
                <a:gd name="connsiteY6" fmla="*/ 997541 h 2168661"/>
                <a:gd name="connsiteX7" fmla="*/ 1835808 w 4866897"/>
                <a:gd name="connsiteY7" fmla="*/ 1094963 h 2168661"/>
                <a:gd name="connsiteX8" fmla="*/ 1496117 w 4866897"/>
                <a:gd name="connsiteY8" fmla="*/ 966377 h 2168661"/>
                <a:gd name="connsiteX9" fmla="*/ 184776 w 4866897"/>
                <a:gd name="connsiteY9" fmla="*/ 719094 h 2168661"/>
                <a:gd name="connsiteX10" fmla="*/ 269799 w 4866897"/>
                <a:gd name="connsiteY10" fmla="*/ 534004 h 2168661"/>
                <a:gd name="connsiteX11" fmla="*/ 1651 w 4866897"/>
                <a:gd name="connsiteY11" fmla="*/ 478789 h 2168661"/>
                <a:gd name="connsiteX12" fmla="*/ 487951 w 4866897"/>
                <a:gd name="connsiteY12" fmla="*/ 315854 h 2168661"/>
                <a:gd name="connsiteX13" fmla="*/ 1228104 w 4866897"/>
                <a:gd name="connsiteY13" fmla="*/ 510631 h 2168661"/>
                <a:gd name="connsiteX14" fmla="*/ 1809115 w 4866897"/>
                <a:gd name="connsiteY14" fmla="*/ 429469 h 2168661"/>
                <a:gd name="connsiteX15" fmla="*/ 1329591 w 4866897"/>
                <a:gd name="connsiteY15" fmla="*/ 403520 h 2168661"/>
                <a:gd name="connsiteX16" fmla="*/ 1158052 w 4866897"/>
                <a:gd name="connsiteY16" fmla="*/ 135304 h 2168661"/>
                <a:gd name="connsiteX17" fmla="*/ 1923475 w 4866897"/>
                <a:gd name="connsiteY17" fmla="*/ 107459 h 2168661"/>
                <a:gd name="connsiteX18" fmla="*/ 2376375 w 4866897"/>
                <a:gd name="connsiteY18" fmla="*/ 991 h 2168661"/>
                <a:gd name="connsiteX0" fmla="*/ 2376375 w 5285186"/>
                <a:gd name="connsiteY0" fmla="*/ 991 h 2168661"/>
                <a:gd name="connsiteX1" fmla="*/ 3031707 w 5285186"/>
                <a:gd name="connsiteY1" fmla="*/ 165249 h 2168661"/>
                <a:gd name="connsiteX2" fmla="*/ 4073071 w 5285186"/>
                <a:gd name="connsiteY2" fmla="*/ 665844 h 2168661"/>
                <a:gd name="connsiteX3" fmla="*/ 5285186 w 5285186"/>
                <a:gd name="connsiteY3" fmla="*/ 1509630 h 2168661"/>
                <a:gd name="connsiteX4" fmla="*/ 4859379 w 5285186"/>
                <a:gd name="connsiteY4" fmla="*/ 2168661 h 2168661"/>
                <a:gd name="connsiteX5" fmla="*/ 3752688 w 5285186"/>
                <a:gd name="connsiteY5" fmla="*/ 1355661 h 2168661"/>
                <a:gd name="connsiteX6" fmla="*/ 2858271 w 5285186"/>
                <a:gd name="connsiteY6" fmla="*/ 997541 h 2168661"/>
                <a:gd name="connsiteX7" fmla="*/ 1835808 w 5285186"/>
                <a:gd name="connsiteY7" fmla="*/ 1094963 h 2168661"/>
                <a:gd name="connsiteX8" fmla="*/ 1496117 w 5285186"/>
                <a:gd name="connsiteY8" fmla="*/ 966377 h 2168661"/>
                <a:gd name="connsiteX9" fmla="*/ 184776 w 5285186"/>
                <a:gd name="connsiteY9" fmla="*/ 719094 h 2168661"/>
                <a:gd name="connsiteX10" fmla="*/ 269799 w 5285186"/>
                <a:gd name="connsiteY10" fmla="*/ 534004 h 2168661"/>
                <a:gd name="connsiteX11" fmla="*/ 1651 w 5285186"/>
                <a:gd name="connsiteY11" fmla="*/ 478789 h 2168661"/>
                <a:gd name="connsiteX12" fmla="*/ 487951 w 5285186"/>
                <a:gd name="connsiteY12" fmla="*/ 315854 h 2168661"/>
                <a:gd name="connsiteX13" fmla="*/ 1228104 w 5285186"/>
                <a:gd name="connsiteY13" fmla="*/ 510631 h 2168661"/>
                <a:gd name="connsiteX14" fmla="*/ 1809115 w 5285186"/>
                <a:gd name="connsiteY14" fmla="*/ 429469 h 2168661"/>
                <a:gd name="connsiteX15" fmla="*/ 1329591 w 5285186"/>
                <a:gd name="connsiteY15" fmla="*/ 403520 h 2168661"/>
                <a:gd name="connsiteX16" fmla="*/ 1158052 w 5285186"/>
                <a:gd name="connsiteY16" fmla="*/ 135304 h 2168661"/>
                <a:gd name="connsiteX17" fmla="*/ 1923475 w 5285186"/>
                <a:gd name="connsiteY17" fmla="*/ 107459 h 2168661"/>
                <a:gd name="connsiteX18" fmla="*/ 2376375 w 5285186"/>
                <a:gd name="connsiteY18" fmla="*/ 991 h 2168661"/>
                <a:gd name="connsiteX0" fmla="*/ 2376375 w 5499194"/>
                <a:gd name="connsiteY0" fmla="*/ 991 h 2168661"/>
                <a:gd name="connsiteX1" fmla="*/ 3031707 w 5499194"/>
                <a:gd name="connsiteY1" fmla="*/ 165249 h 2168661"/>
                <a:gd name="connsiteX2" fmla="*/ 4073071 w 5499194"/>
                <a:gd name="connsiteY2" fmla="*/ 665844 h 2168661"/>
                <a:gd name="connsiteX3" fmla="*/ 5499194 w 5499194"/>
                <a:gd name="connsiteY3" fmla="*/ 1548541 h 2168661"/>
                <a:gd name="connsiteX4" fmla="*/ 4859379 w 5499194"/>
                <a:gd name="connsiteY4" fmla="*/ 2168661 h 2168661"/>
                <a:gd name="connsiteX5" fmla="*/ 3752688 w 5499194"/>
                <a:gd name="connsiteY5" fmla="*/ 1355661 h 2168661"/>
                <a:gd name="connsiteX6" fmla="*/ 2858271 w 5499194"/>
                <a:gd name="connsiteY6" fmla="*/ 997541 h 2168661"/>
                <a:gd name="connsiteX7" fmla="*/ 1835808 w 5499194"/>
                <a:gd name="connsiteY7" fmla="*/ 1094963 h 2168661"/>
                <a:gd name="connsiteX8" fmla="*/ 1496117 w 5499194"/>
                <a:gd name="connsiteY8" fmla="*/ 966377 h 2168661"/>
                <a:gd name="connsiteX9" fmla="*/ 184776 w 5499194"/>
                <a:gd name="connsiteY9" fmla="*/ 719094 h 2168661"/>
                <a:gd name="connsiteX10" fmla="*/ 269799 w 5499194"/>
                <a:gd name="connsiteY10" fmla="*/ 534004 h 2168661"/>
                <a:gd name="connsiteX11" fmla="*/ 1651 w 5499194"/>
                <a:gd name="connsiteY11" fmla="*/ 478789 h 2168661"/>
                <a:gd name="connsiteX12" fmla="*/ 487951 w 5499194"/>
                <a:gd name="connsiteY12" fmla="*/ 315854 h 2168661"/>
                <a:gd name="connsiteX13" fmla="*/ 1228104 w 5499194"/>
                <a:gd name="connsiteY13" fmla="*/ 510631 h 2168661"/>
                <a:gd name="connsiteX14" fmla="*/ 1809115 w 5499194"/>
                <a:gd name="connsiteY14" fmla="*/ 429469 h 2168661"/>
                <a:gd name="connsiteX15" fmla="*/ 1329591 w 5499194"/>
                <a:gd name="connsiteY15" fmla="*/ 403520 h 2168661"/>
                <a:gd name="connsiteX16" fmla="*/ 1158052 w 5499194"/>
                <a:gd name="connsiteY16" fmla="*/ 135304 h 2168661"/>
                <a:gd name="connsiteX17" fmla="*/ 1923475 w 5499194"/>
                <a:gd name="connsiteY17" fmla="*/ 107459 h 2168661"/>
                <a:gd name="connsiteX18" fmla="*/ 2376375 w 5499194"/>
                <a:gd name="connsiteY18" fmla="*/ 991 h 2168661"/>
                <a:gd name="connsiteX0" fmla="*/ 2376375 w 5499194"/>
                <a:gd name="connsiteY0" fmla="*/ 991 h 2168661"/>
                <a:gd name="connsiteX1" fmla="*/ 3031707 w 5499194"/>
                <a:gd name="connsiteY1" fmla="*/ 165249 h 2168661"/>
                <a:gd name="connsiteX2" fmla="*/ 4073071 w 5499194"/>
                <a:gd name="connsiteY2" fmla="*/ 665844 h 2168661"/>
                <a:gd name="connsiteX3" fmla="*/ 5499194 w 5499194"/>
                <a:gd name="connsiteY3" fmla="*/ 1548541 h 2168661"/>
                <a:gd name="connsiteX4" fmla="*/ 4859379 w 5499194"/>
                <a:gd name="connsiteY4" fmla="*/ 2168661 h 2168661"/>
                <a:gd name="connsiteX5" fmla="*/ 3606773 w 5499194"/>
                <a:gd name="connsiteY5" fmla="*/ 1521032 h 2168661"/>
                <a:gd name="connsiteX6" fmla="*/ 2858271 w 5499194"/>
                <a:gd name="connsiteY6" fmla="*/ 997541 h 2168661"/>
                <a:gd name="connsiteX7" fmla="*/ 1835808 w 5499194"/>
                <a:gd name="connsiteY7" fmla="*/ 1094963 h 2168661"/>
                <a:gd name="connsiteX8" fmla="*/ 1496117 w 5499194"/>
                <a:gd name="connsiteY8" fmla="*/ 966377 h 2168661"/>
                <a:gd name="connsiteX9" fmla="*/ 184776 w 5499194"/>
                <a:gd name="connsiteY9" fmla="*/ 719094 h 2168661"/>
                <a:gd name="connsiteX10" fmla="*/ 269799 w 5499194"/>
                <a:gd name="connsiteY10" fmla="*/ 534004 h 2168661"/>
                <a:gd name="connsiteX11" fmla="*/ 1651 w 5499194"/>
                <a:gd name="connsiteY11" fmla="*/ 478789 h 2168661"/>
                <a:gd name="connsiteX12" fmla="*/ 487951 w 5499194"/>
                <a:gd name="connsiteY12" fmla="*/ 315854 h 2168661"/>
                <a:gd name="connsiteX13" fmla="*/ 1228104 w 5499194"/>
                <a:gd name="connsiteY13" fmla="*/ 510631 h 2168661"/>
                <a:gd name="connsiteX14" fmla="*/ 1809115 w 5499194"/>
                <a:gd name="connsiteY14" fmla="*/ 429469 h 2168661"/>
                <a:gd name="connsiteX15" fmla="*/ 1329591 w 5499194"/>
                <a:gd name="connsiteY15" fmla="*/ 403520 h 2168661"/>
                <a:gd name="connsiteX16" fmla="*/ 1158052 w 5499194"/>
                <a:gd name="connsiteY16" fmla="*/ 135304 h 2168661"/>
                <a:gd name="connsiteX17" fmla="*/ 1923475 w 5499194"/>
                <a:gd name="connsiteY17" fmla="*/ 107459 h 2168661"/>
                <a:gd name="connsiteX18" fmla="*/ 2376375 w 5499194"/>
                <a:gd name="connsiteY18" fmla="*/ 991 h 2168661"/>
                <a:gd name="connsiteX0" fmla="*/ 2376375 w 5499194"/>
                <a:gd name="connsiteY0" fmla="*/ 991 h 2168661"/>
                <a:gd name="connsiteX1" fmla="*/ 3031707 w 5499194"/>
                <a:gd name="connsiteY1" fmla="*/ 165249 h 2168661"/>
                <a:gd name="connsiteX2" fmla="*/ 4073071 w 5499194"/>
                <a:gd name="connsiteY2" fmla="*/ 665844 h 2168661"/>
                <a:gd name="connsiteX3" fmla="*/ 5499194 w 5499194"/>
                <a:gd name="connsiteY3" fmla="*/ 1548541 h 2168661"/>
                <a:gd name="connsiteX4" fmla="*/ 4859379 w 5499194"/>
                <a:gd name="connsiteY4" fmla="*/ 2168661 h 2168661"/>
                <a:gd name="connsiteX5" fmla="*/ 3606773 w 5499194"/>
                <a:gd name="connsiteY5" fmla="*/ 1521032 h 2168661"/>
                <a:gd name="connsiteX6" fmla="*/ 2858271 w 5499194"/>
                <a:gd name="connsiteY6" fmla="*/ 997541 h 2168661"/>
                <a:gd name="connsiteX7" fmla="*/ 1835808 w 5499194"/>
                <a:gd name="connsiteY7" fmla="*/ 1094963 h 2168661"/>
                <a:gd name="connsiteX8" fmla="*/ 1496117 w 5499194"/>
                <a:gd name="connsiteY8" fmla="*/ 966377 h 2168661"/>
                <a:gd name="connsiteX9" fmla="*/ 184776 w 5499194"/>
                <a:gd name="connsiteY9" fmla="*/ 719094 h 2168661"/>
                <a:gd name="connsiteX10" fmla="*/ 269799 w 5499194"/>
                <a:gd name="connsiteY10" fmla="*/ 534004 h 2168661"/>
                <a:gd name="connsiteX11" fmla="*/ 1651 w 5499194"/>
                <a:gd name="connsiteY11" fmla="*/ 478789 h 2168661"/>
                <a:gd name="connsiteX12" fmla="*/ 487951 w 5499194"/>
                <a:gd name="connsiteY12" fmla="*/ 315854 h 2168661"/>
                <a:gd name="connsiteX13" fmla="*/ 1228104 w 5499194"/>
                <a:gd name="connsiteY13" fmla="*/ 510631 h 2168661"/>
                <a:gd name="connsiteX14" fmla="*/ 1809115 w 5499194"/>
                <a:gd name="connsiteY14" fmla="*/ 429469 h 2168661"/>
                <a:gd name="connsiteX15" fmla="*/ 1329591 w 5499194"/>
                <a:gd name="connsiteY15" fmla="*/ 403520 h 2168661"/>
                <a:gd name="connsiteX16" fmla="*/ 1158052 w 5499194"/>
                <a:gd name="connsiteY16" fmla="*/ 135304 h 2168661"/>
                <a:gd name="connsiteX17" fmla="*/ 1923475 w 5499194"/>
                <a:gd name="connsiteY17" fmla="*/ 107459 h 2168661"/>
                <a:gd name="connsiteX18" fmla="*/ 2376375 w 5499194"/>
                <a:gd name="connsiteY18" fmla="*/ 991 h 2168661"/>
                <a:gd name="connsiteX0" fmla="*/ 2376375 w 5499194"/>
                <a:gd name="connsiteY0" fmla="*/ 462 h 2168132"/>
                <a:gd name="connsiteX1" fmla="*/ 3031707 w 5499194"/>
                <a:gd name="connsiteY1" fmla="*/ 164720 h 2168132"/>
                <a:gd name="connsiteX2" fmla="*/ 3664509 w 5499194"/>
                <a:gd name="connsiteY2" fmla="*/ 470762 h 2168132"/>
                <a:gd name="connsiteX3" fmla="*/ 5499194 w 5499194"/>
                <a:gd name="connsiteY3" fmla="*/ 1548012 h 2168132"/>
                <a:gd name="connsiteX4" fmla="*/ 4859379 w 5499194"/>
                <a:gd name="connsiteY4" fmla="*/ 2168132 h 2168132"/>
                <a:gd name="connsiteX5" fmla="*/ 3606773 w 5499194"/>
                <a:gd name="connsiteY5" fmla="*/ 1520503 h 2168132"/>
                <a:gd name="connsiteX6" fmla="*/ 2858271 w 5499194"/>
                <a:gd name="connsiteY6" fmla="*/ 997012 h 2168132"/>
                <a:gd name="connsiteX7" fmla="*/ 1835808 w 5499194"/>
                <a:gd name="connsiteY7" fmla="*/ 1094434 h 2168132"/>
                <a:gd name="connsiteX8" fmla="*/ 1496117 w 5499194"/>
                <a:gd name="connsiteY8" fmla="*/ 965848 h 2168132"/>
                <a:gd name="connsiteX9" fmla="*/ 184776 w 5499194"/>
                <a:gd name="connsiteY9" fmla="*/ 718565 h 2168132"/>
                <a:gd name="connsiteX10" fmla="*/ 269799 w 5499194"/>
                <a:gd name="connsiteY10" fmla="*/ 533475 h 2168132"/>
                <a:gd name="connsiteX11" fmla="*/ 1651 w 5499194"/>
                <a:gd name="connsiteY11" fmla="*/ 478260 h 2168132"/>
                <a:gd name="connsiteX12" fmla="*/ 487951 w 5499194"/>
                <a:gd name="connsiteY12" fmla="*/ 315325 h 2168132"/>
                <a:gd name="connsiteX13" fmla="*/ 1228104 w 5499194"/>
                <a:gd name="connsiteY13" fmla="*/ 510102 h 2168132"/>
                <a:gd name="connsiteX14" fmla="*/ 1809115 w 5499194"/>
                <a:gd name="connsiteY14" fmla="*/ 428940 h 2168132"/>
                <a:gd name="connsiteX15" fmla="*/ 1329591 w 5499194"/>
                <a:gd name="connsiteY15" fmla="*/ 402991 h 2168132"/>
                <a:gd name="connsiteX16" fmla="*/ 1158052 w 5499194"/>
                <a:gd name="connsiteY16" fmla="*/ 134775 h 2168132"/>
                <a:gd name="connsiteX17" fmla="*/ 1923475 w 5499194"/>
                <a:gd name="connsiteY17" fmla="*/ 106930 h 2168132"/>
                <a:gd name="connsiteX18" fmla="*/ 2376375 w 5499194"/>
                <a:gd name="connsiteY18" fmla="*/ 462 h 2168132"/>
                <a:gd name="connsiteX0" fmla="*/ 2376375 w 4859379"/>
                <a:gd name="connsiteY0" fmla="*/ 462 h 2168132"/>
                <a:gd name="connsiteX1" fmla="*/ 3031707 w 4859379"/>
                <a:gd name="connsiteY1" fmla="*/ 164720 h 2168132"/>
                <a:gd name="connsiteX2" fmla="*/ 3664509 w 4859379"/>
                <a:gd name="connsiteY2" fmla="*/ 470762 h 2168132"/>
                <a:gd name="connsiteX3" fmla="*/ 4750164 w 4859379"/>
                <a:gd name="connsiteY3" fmla="*/ 1548012 h 2168132"/>
                <a:gd name="connsiteX4" fmla="*/ 4859379 w 4859379"/>
                <a:gd name="connsiteY4" fmla="*/ 2168132 h 2168132"/>
                <a:gd name="connsiteX5" fmla="*/ 3606773 w 4859379"/>
                <a:gd name="connsiteY5" fmla="*/ 1520503 h 2168132"/>
                <a:gd name="connsiteX6" fmla="*/ 2858271 w 4859379"/>
                <a:gd name="connsiteY6" fmla="*/ 997012 h 2168132"/>
                <a:gd name="connsiteX7" fmla="*/ 1835808 w 4859379"/>
                <a:gd name="connsiteY7" fmla="*/ 1094434 h 2168132"/>
                <a:gd name="connsiteX8" fmla="*/ 1496117 w 4859379"/>
                <a:gd name="connsiteY8" fmla="*/ 965848 h 2168132"/>
                <a:gd name="connsiteX9" fmla="*/ 184776 w 4859379"/>
                <a:gd name="connsiteY9" fmla="*/ 718565 h 2168132"/>
                <a:gd name="connsiteX10" fmla="*/ 269799 w 4859379"/>
                <a:gd name="connsiteY10" fmla="*/ 533475 h 2168132"/>
                <a:gd name="connsiteX11" fmla="*/ 1651 w 4859379"/>
                <a:gd name="connsiteY11" fmla="*/ 478260 h 2168132"/>
                <a:gd name="connsiteX12" fmla="*/ 487951 w 4859379"/>
                <a:gd name="connsiteY12" fmla="*/ 315325 h 2168132"/>
                <a:gd name="connsiteX13" fmla="*/ 1228104 w 4859379"/>
                <a:gd name="connsiteY13" fmla="*/ 510102 h 2168132"/>
                <a:gd name="connsiteX14" fmla="*/ 1809115 w 4859379"/>
                <a:gd name="connsiteY14" fmla="*/ 428940 h 2168132"/>
                <a:gd name="connsiteX15" fmla="*/ 1329591 w 4859379"/>
                <a:gd name="connsiteY15" fmla="*/ 402991 h 2168132"/>
                <a:gd name="connsiteX16" fmla="*/ 1158052 w 4859379"/>
                <a:gd name="connsiteY16" fmla="*/ 134775 h 2168132"/>
                <a:gd name="connsiteX17" fmla="*/ 1923475 w 4859379"/>
                <a:gd name="connsiteY17" fmla="*/ 106930 h 2168132"/>
                <a:gd name="connsiteX18" fmla="*/ 2376375 w 4859379"/>
                <a:gd name="connsiteY18" fmla="*/ 462 h 2168132"/>
                <a:gd name="connsiteX0" fmla="*/ 2376375 w 4750164"/>
                <a:gd name="connsiteY0" fmla="*/ 462 h 1548012"/>
                <a:gd name="connsiteX1" fmla="*/ 3031707 w 4750164"/>
                <a:gd name="connsiteY1" fmla="*/ 164720 h 1548012"/>
                <a:gd name="connsiteX2" fmla="*/ 3664509 w 4750164"/>
                <a:gd name="connsiteY2" fmla="*/ 470762 h 1548012"/>
                <a:gd name="connsiteX3" fmla="*/ 4750164 w 4750164"/>
                <a:gd name="connsiteY3" fmla="*/ 1548012 h 1548012"/>
                <a:gd name="connsiteX4" fmla="*/ 3606773 w 4750164"/>
                <a:gd name="connsiteY4" fmla="*/ 1520503 h 1548012"/>
                <a:gd name="connsiteX5" fmla="*/ 2858271 w 4750164"/>
                <a:gd name="connsiteY5" fmla="*/ 997012 h 1548012"/>
                <a:gd name="connsiteX6" fmla="*/ 1835808 w 4750164"/>
                <a:gd name="connsiteY6" fmla="*/ 1094434 h 1548012"/>
                <a:gd name="connsiteX7" fmla="*/ 1496117 w 4750164"/>
                <a:gd name="connsiteY7" fmla="*/ 965848 h 1548012"/>
                <a:gd name="connsiteX8" fmla="*/ 184776 w 4750164"/>
                <a:gd name="connsiteY8" fmla="*/ 718565 h 1548012"/>
                <a:gd name="connsiteX9" fmla="*/ 269799 w 4750164"/>
                <a:gd name="connsiteY9" fmla="*/ 533475 h 1548012"/>
                <a:gd name="connsiteX10" fmla="*/ 1651 w 4750164"/>
                <a:gd name="connsiteY10" fmla="*/ 478260 h 1548012"/>
                <a:gd name="connsiteX11" fmla="*/ 487951 w 4750164"/>
                <a:gd name="connsiteY11" fmla="*/ 315325 h 1548012"/>
                <a:gd name="connsiteX12" fmla="*/ 1228104 w 4750164"/>
                <a:gd name="connsiteY12" fmla="*/ 510102 h 1548012"/>
                <a:gd name="connsiteX13" fmla="*/ 1809115 w 4750164"/>
                <a:gd name="connsiteY13" fmla="*/ 428940 h 1548012"/>
                <a:gd name="connsiteX14" fmla="*/ 1329591 w 4750164"/>
                <a:gd name="connsiteY14" fmla="*/ 402991 h 1548012"/>
                <a:gd name="connsiteX15" fmla="*/ 1158052 w 4750164"/>
                <a:gd name="connsiteY15" fmla="*/ 134775 h 1548012"/>
                <a:gd name="connsiteX16" fmla="*/ 1923475 w 4750164"/>
                <a:gd name="connsiteY16" fmla="*/ 106930 h 1548012"/>
                <a:gd name="connsiteX17" fmla="*/ 2376375 w 4750164"/>
                <a:gd name="connsiteY17" fmla="*/ 462 h 1548012"/>
                <a:gd name="connsiteX0" fmla="*/ 2376375 w 4750164"/>
                <a:gd name="connsiteY0" fmla="*/ 462 h 1548012"/>
                <a:gd name="connsiteX1" fmla="*/ 3031707 w 4750164"/>
                <a:gd name="connsiteY1" fmla="*/ 164720 h 1548012"/>
                <a:gd name="connsiteX2" fmla="*/ 3664509 w 4750164"/>
                <a:gd name="connsiteY2" fmla="*/ 470762 h 1548012"/>
                <a:gd name="connsiteX3" fmla="*/ 4750164 w 4750164"/>
                <a:gd name="connsiteY3" fmla="*/ 1548012 h 1548012"/>
                <a:gd name="connsiteX4" fmla="*/ 3567862 w 4750164"/>
                <a:gd name="connsiteY4" fmla="*/ 1539958 h 1548012"/>
                <a:gd name="connsiteX5" fmla="*/ 2858271 w 4750164"/>
                <a:gd name="connsiteY5" fmla="*/ 997012 h 1548012"/>
                <a:gd name="connsiteX6" fmla="*/ 1835808 w 4750164"/>
                <a:gd name="connsiteY6" fmla="*/ 1094434 h 1548012"/>
                <a:gd name="connsiteX7" fmla="*/ 1496117 w 4750164"/>
                <a:gd name="connsiteY7" fmla="*/ 965848 h 1548012"/>
                <a:gd name="connsiteX8" fmla="*/ 184776 w 4750164"/>
                <a:gd name="connsiteY8" fmla="*/ 718565 h 1548012"/>
                <a:gd name="connsiteX9" fmla="*/ 269799 w 4750164"/>
                <a:gd name="connsiteY9" fmla="*/ 533475 h 1548012"/>
                <a:gd name="connsiteX10" fmla="*/ 1651 w 4750164"/>
                <a:gd name="connsiteY10" fmla="*/ 478260 h 1548012"/>
                <a:gd name="connsiteX11" fmla="*/ 487951 w 4750164"/>
                <a:gd name="connsiteY11" fmla="*/ 315325 h 1548012"/>
                <a:gd name="connsiteX12" fmla="*/ 1228104 w 4750164"/>
                <a:gd name="connsiteY12" fmla="*/ 510102 h 1548012"/>
                <a:gd name="connsiteX13" fmla="*/ 1809115 w 4750164"/>
                <a:gd name="connsiteY13" fmla="*/ 428940 h 1548012"/>
                <a:gd name="connsiteX14" fmla="*/ 1329591 w 4750164"/>
                <a:gd name="connsiteY14" fmla="*/ 402991 h 1548012"/>
                <a:gd name="connsiteX15" fmla="*/ 1158052 w 4750164"/>
                <a:gd name="connsiteY15" fmla="*/ 134775 h 1548012"/>
                <a:gd name="connsiteX16" fmla="*/ 1923475 w 4750164"/>
                <a:gd name="connsiteY16" fmla="*/ 106930 h 1548012"/>
                <a:gd name="connsiteX17" fmla="*/ 2376375 w 4750164"/>
                <a:gd name="connsiteY17" fmla="*/ 462 h 1548012"/>
                <a:gd name="connsiteX0" fmla="*/ 2376375 w 4750164"/>
                <a:gd name="connsiteY0" fmla="*/ 616 h 1548166"/>
                <a:gd name="connsiteX1" fmla="*/ 3031707 w 4750164"/>
                <a:gd name="connsiteY1" fmla="*/ 164874 h 1548166"/>
                <a:gd name="connsiteX2" fmla="*/ 3771513 w 4750164"/>
                <a:gd name="connsiteY2" fmla="*/ 626558 h 1548166"/>
                <a:gd name="connsiteX3" fmla="*/ 4750164 w 4750164"/>
                <a:gd name="connsiteY3" fmla="*/ 1548166 h 1548166"/>
                <a:gd name="connsiteX4" fmla="*/ 3567862 w 4750164"/>
                <a:gd name="connsiteY4" fmla="*/ 1540112 h 1548166"/>
                <a:gd name="connsiteX5" fmla="*/ 2858271 w 4750164"/>
                <a:gd name="connsiteY5" fmla="*/ 997166 h 1548166"/>
                <a:gd name="connsiteX6" fmla="*/ 1835808 w 4750164"/>
                <a:gd name="connsiteY6" fmla="*/ 1094588 h 1548166"/>
                <a:gd name="connsiteX7" fmla="*/ 1496117 w 4750164"/>
                <a:gd name="connsiteY7" fmla="*/ 966002 h 1548166"/>
                <a:gd name="connsiteX8" fmla="*/ 184776 w 4750164"/>
                <a:gd name="connsiteY8" fmla="*/ 718719 h 1548166"/>
                <a:gd name="connsiteX9" fmla="*/ 269799 w 4750164"/>
                <a:gd name="connsiteY9" fmla="*/ 533629 h 1548166"/>
                <a:gd name="connsiteX10" fmla="*/ 1651 w 4750164"/>
                <a:gd name="connsiteY10" fmla="*/ 478414 h 1548166"/>
                <a:gd name="connsiteX11" fmla="*/ 487951 w 4750164"/>
                <a:gd name="connsiteY11" fmla="*/ 315479 h 1548166"/>
                <a:gd name="connsiteX12" fmla="*/ 1228104 w 4750164"/>
                <a:gd name="connsiteY12" fmla="*/ 510256 h 1548166"/>
                <a:gd name="connsiteX13" fmla="*/ 1809115 w 4750164"/>
                <a:gd name="connsiteY13" fmla="*/ 429094 h 1548166"/>
                <a:gd name="connsiteX14" fmla="*/ 1329591 w 4750164"/>
                <a:gd name="connsiteY14" fmla="*/ 403145 h 1548166"/>
                <a:gd name="connsiteX15" fmla="*/ 1158052 w 4750164"/>
                <a:gd name="connsiteY15" fmla="*/ 134929 h 1548166"/>
                <a:gd name="connsiteX16" fmla="*/ 1923475 w 4750164"/>
                <a:gd name="connsiteY16" fmla="*/ 107084 h 1548166"/>
                <a:gd name="connsiteX17" fmla="*/ 2376375 w 4750164"/>
                <a:gd name="connsiteY17" fmla="*/ 616 h 1548166"/>
                <a:gd name="connsiteX0" fmla="*/ 2376375 w 4750164"/>
                <a:gd name="connsiteY0" fmla="*/ 616 h 1548166"/>
                <a:gd name="connsiteX1" fmla="*/ 3031707 w 4750164"/>
                <a:gd name="connsiteY1" fmla="*/ 164874 h 1548166"/>
                <a:gd name="connsiteX2" fmla="*/ 3771513 w 4750164"/>
                <a:gd name="connsiteY2" fmla="*/ 626558 h 1548166"/>
                <a:gd name="connsiteX3" fmla="*/ 4750164 w 4750164"/>
                <a:gd name="connsiteY3" fmla="*/ 1548166 h 1548166"/>
                <a:gd name="connsiteX4" fmla="*/ 3567862 w 4750164"/>
                <a:gd name="connsiteY4" fmla="*/ 1540112 h 1548166"/>
                <a:gd name="connsiteX5" fmla="*/ 2858271 w 4750164"/>
                <a:gd name="connsiteY5" fmla="*/ 997166 h 1548166"/>
                <a:gd name="connsiteX6" fmla="*/ 1835808 w 4750164"/>
                <a:gd name="connsiteY6" fmla="*/ 1094588 h 1548166"/>
                <a:gd name="connsiteX7" fmla="*/ 1496117 w 4750164"/>
                <a:gd name="connsiteY7" fmla="*/ 966002 h 1548166"/>
                <a:gd name="connsiteX8" fmla="*/ 184776 w 4750164"/>
                <a:gd name="connsiteY8" fmla="*/ 718719 h 1548166"/>
                <a:gd name="connsiteX9" fmla="*/ 269799 w 4750164"/>
                <a:gd name="connsiteY9" fmla="*/ 533629 h 1548166"/>
                <a:gd name="connsiteX10" fmla="*/ 1651 w 4750164"/>
                <a:gd name="connsiteY10" fmla="*/ 478414 h 1548166"/>
                <a:gd name="connsiteX11" fmla="*/ 487951 w 4750164"/>
                <a:gd name="connsiteY11" fmla="*/ 315479 h 1548166"/>
                <a:gd name="connsiteX12" fmla="*/ 1228104 w 4750164"/>
                <a:gd name="connsiteY12" fmla="*/ 510256 h 1548166"/>
                <a:gd name="connsiteX13" fmla="*/ 1809115 w 4750164"/>
                <a:gd name="connsiteY13" fmla="*/ 429094 h 1548166"/>
                <a:gd name="connsiteX14" fmla="*/ 1329591 w 4750164"/>
                <a:gd name="connsiteY14" fmla="*/ 403145 h 1548166"/>
                <a:gd name="connsiteX15" fmla="*/ 1158052 w 4750164"/>
                <a:gd name="connsiteY15" fmla="*/ 134929 h 1548166"/>
                <a:gd name="connsiteX16" fmla="*/ 1923475 w 4750164"/>
                <a:gd name="connsiteY16" fmla="*/ 107084 h 1548166"/>
                <a:gd name="connsiteX17" fmla="*/ 2376375 w 4750164"/>
                <a:gd name="connsiteY17" fmla="*/ 616 h 1548166"/>
                <a:gd name="connsiteX0" fmla="*/ 2376375 w 4750164"/>
                <a:gd name="connsiteY0" fmla="*/ 616 h 1559567"/>
                <a:gd name="connsiteX1" fmla="*/ 3031707 w 4750164"/>
                <a:gd name="connsiteY1" fmla="*/ 164874 h 1559567"/>
                <a:gd name="connsiteX2" fmla="*/ 3771513 w 4750164"/>
                <a:gd name="connsiteY2" fmla="*/ 626558 h 1559567"/>
                <a:gd name="connsiteX3" fmla="*/ 4750164 w 4750164"/>
                <a:gd name="connsiteY3" fmla="*/ 1548166 h 1559567"/>
                <a:gd name="connsiteX4" fmla="*/ 3460858 w 4750164"/>
                <a:gd name="connsiteY4" fmla="*/ 1559567 h 1559567"/>
                <a:gd name="connsiteX5" fmla="*/ 2858271 w 4750164"/>
                <a:gd name="connsiteY5" fmla="*/ 997166 h 1559567"/>
                <a:gd name="connsiteX6" fmla="*/ 1835808 w 4750164"/>
                <a:gd name="connsiteY6" fmla="*/ 1094588 h 1559567"/>
                <a:gd name="connsiteX7" fmla="*/ 1496117 w 4750164"/>
                <a:gd name="connsiteY7" fmla="*/ 966002 h 1559567"/>
                <a:gd name="connsiteX8" fmla="*/ 184776 w 4750164"/>
                <a:gd name="connsiteY8" fmla="*/ 718719 h 1559567"/>
                <a:gd name="connsiteX9" fmla="*/ 269799 w 4750164"/>
                <a:gd name="connsiteY9" fmla="*/ 533629 h 1559567"/>
                <a:gd name="connsiteX10" fmla="*/ 1651 w 4750164"/>
                <a:gd name="connsiteY10" fmla="*/ 478414 h 1559567"/>
                <a:gd name="connsiteX11" fmla="*/ 487951 w 4750164"/>
                <a:gd name="connsiteY11" fmla="*/ 315479 h 1559567"/>
                <a:gd name="connsiteX12" fmla="*/ 1228104 w 4750164"/>
                <a:gd name="connsiteY12" fmla="*/ 510256 h 1559567"/>
                <a:gd name="connsiteX13" fmla="*/ 1809115 w 4750164"/>
                <a:gd name="connsiteY13" fmla="*/ 429094 h 1559567"/>
                <a:gd name="connsiteX14" fmla="*/ 1329591 w 4750164"/>
                <a:gd name="connsiteY14" fmla="*/ 403145 h 1559567"/>
                <a:gd name="connsiteX15" fmla="*/ 1158052 w 4750164"/>
                <a:gd name="connsiteY15" fmla="*/ 134929 h 1559567"/>
                <a:gd name="connsiteX16" fmla="*/ 1923475 w 4750164"/>
                <a:gd name="connsiteY16" fmla="*/ 107084 h 1559567"/>
                <a:gd name="connsiteX17" fmla="*/ 2376375 w 4750164"/>
                <a:gd name="connsiteY17" fmla="*/ 616 h 1559567"/>
                <a:gd name="connsiteX0" fmla="*/ 2376375 w 4750164"/>
                <a:gd name="connsiteY0" fmla="*/ 616 h 1665865"/>
                <a:gd name="connsiteX1" fmla="*/ 3031707 w 4750164"/>
                <a:gd name="connsiteY1" fmla="*/ 164874 h 1665865"/>
                <a:gd name="connsiteX2" fmla="*/ 3771513 w 4750164"/>
                <a:gd name="connsiteY2" fmla="*/ 626558 h 1665865"/>
                <a:gd name="connsiteX3" fmla="*/ 4750164 w 4750164"/>
                <a:gd name="connsiteY3" fmla="*/ 1548166 h 1665865"/>
                <a:gd name="connsiteX4" fmla="*/ 3460858 w 4750164"/>
                <a:gd name="connsiteY4" fmla="*/ 1559567 h 1665865"/>
                <a:gd name="connsiteX5" fmla="*/ 2858271 w 4750164"/>
                <a:gd name="connsiteY5" fmla="*/ 997166 h 1665865"/>
                <a:gd name="connsiteX6" fmla="*/ 1835808 w 4750164"/>
                <a:gd name="connsiteY6" fmla="*/ 1094588 h 1665865"/>
                <a:gd name="connsiteX7" fmla="*/ 1496117 w 4750164"/>
                <a:gd name="connsiteY7" fmla="*/ 966002 h 1665865"/>
                <a:gd name="connsiteX8" fmla="*/ 184776 w 4750164"/>
                <a:gd name="connsiteY8" fmla="*/ 718719 h 1665865"/>
                <a:gd name="connsiteX9" fmla="*/ 269799 w 4750164"/>
                <a:gd name="connsiteY9" fmla="*/ 533629 h 1665865"/>
                <a:gd name="connsiteX10" fmla="*/ 1651 w 4750164"/>
                <a:gd name="connsiteY10" fmla="*/ 478414 h 1665865"/>
                <a:gd name="connsiteX11" fmla="*/ 487951 w 4750164"/>
                <a:gd name="connsiteY11" fmla="*/ 315479 h 1665865"/>
                <a:gd name="connsiteX12" fmla="*/ 1228104 w 4750164"/>
                <a:gd name="connsiteY12" fmla="*/ 510256 h 1665865"/>
                <a:gd name="connsiteX13" fmla="*/ 1809115 w 4750164"/>
                <a:gd name="connsiteY13" fmla="*/ 429094 h 1665865"/>
                <a:gd name="connsiteX14" fmla="*/ 1329591 w 4750164"/>
                <a:gd name="connsiteY14" fmla="*/ 403145 h 1665865"/>
                <a:gd name="connsiteX15" fmla="*/ 1158052 w 4750164"/>
                <a:gd name="connsiteY15" fmla="*/ 134929 h 1665865"/>
                <a:gd name="connsiteX16" fmla="*/ 1923475 w 4750164"/>
                <a:gd name="connsiteY16" fmla="*/ 107084 h 1665865"/>
                <a:gd name="connsiteX17" fmla="*/ 2376375 w 4750164"/>
                <a:gd name="connsiteY17" fmla="*/ 616 h 1665865"/>
                <a:gd name="connsiteX0" fmla="*/ 2376375 w 4750164"/>
                <a:gd name="connsiteY0" fmla="*/ 616 h 1571013"/>
                <a:gd name="connsiteX1" fmla="*/ 3031707 w 4750164"/>
                <a:gd name="connsiteY1" fmla="*/ 164874 h 1571013"/>
                <a:gd name="connsiteX2" fmla="*/ 3771513 w 4750164"/>
                <a:gd name="connsiteY2" fmla="*/ 626558 h 1571013"/>
                <a:gd name="connsiteX3" fmla="*/ 4750164 w 4750164"/>
                <a:gd name="connsiteY3" fmla="*/ 1548166 h 1571013"/>
                <a:gd name="connsiteX4" fmla="*/ 3460858 w 4750164"/>
                <a:gd name="connsiteY4" fmla="*/ 1559567 h 1571013"/>
                <a:gd name="connsiteX5" fmla="*/ 2858271 w 4750164"/>
                <a:gd name="connsiteY5" fmla="*/ 997166 h 1571013"/>
                <a:gd name="connsiteX6" fmla="*/ 1835808 w 4750164"/>
                <a:gd name="connsiteY6" fmla="*/ 1094588 h 1571013"/>
                <a:gd name="connsiteX7" fmla="*/ 1496117 w 4750164"/>
                <a:gd name="connsiteY7" fmla="*/ 966002 h 1571013"/>
                <a:gd name="connsiteX8" fmla="*/ 184776 w 4750164"/>
                <a:gd name="connsiteY8" fmla="*/ 718719 h 1571013"/>
                <a:gd name="connsiteX9" fmla="*/ 269799 w 4750164"/>
                <a:gd name="connsiteY9" fmla="*/ 533629 h 1571013"/>
                <a:gd name="connsiteX10" fmla="*/ 1651 w 4750164"/>
                <a:gd name="connsiteY10" fmla="*/ 478414 h 1571013"/>
                <a:gd name="connsiteX11" fmla="*/ 487951 w 4750164"/>
                <a:gd name="connsiteY11" fmla="*/ 315479 h 1571013"/>
                <a:gd name="connsiteX12" fmla="*/ 1228104 w 4750164"/>
                <a:gd name="connsiteY12" fmla="*/ 510256 h 1571013"/>
                <a:gd name="connsiteX13" fmla="*/ 1809115 w 4750164"/>
                <a:gd name="connsiteY13" fmla="*/ 429094 h 1571013"/>
                <a:gd name="connsiteX14" fmla="*/ 1329591 w 4750164"/>
                <a:gd name="connsiteY14" fmla="*/ 403145 h 1571013"/>
                <a:gd name="connsiteX15" fmla="*/ 1158052 w 4750164"/>
                <a:gd name="connsiteY15" fmla="*/ 134929 h 1571013"/>
                <a:gd name="connsiteX16" fmla="*/ 1923475 w 4750164"/>
                <a:gd name="connsiteY16" fmla="*/ 107084 h 1571013"/>
                <a:gd name="connsiteX17" fmla="*/ 2376375 w 4750164"/>
                <a:gd name="connsiteY17" fmla="*/ 616 h 1571013"/>
                <a:gd name="connsiteX0" fmla="*/ 2376375 w 4750164"/>
                <a:gd name="connsiteY0" fmla="*/ 616 h 1571013"/>
                <a:gd name="connsiteX1" fmla="*/ 3031707 w 4750164"/>
                <a:gd name="connsiteY1" fmla="*/ 164874 h 1571013"/>
                <a:gd name="connsiteX2" fmla="*/ 3771513 w 4750164"/>
                <a:gd name="connsiteY2" fmla="*/ 626558 h 1571013"/>
                <a:gd name="connsiteX3" fmla="*/ 4750164 w 4750164"/>
                <a:gd name="connsiteY3" fmla="*/ 1548166 h 1571013"/>
                <a:gd name="connsiteX4" fmla="*/ 3460858 w 4750164"/>
                <a:gd name="connsiteY4" fmla="*/ 1559567 h 1571013"/>
                <a:gd name="connsiteX5" fmla="*/ 2858271 w 4750164"/>
                <a:gd name="connsiteY5" fmla="*/ 997166 h 1571013"/>
                <a:gd name="connsiteX6" fmla="*/ 1835808 w 4750164"/>
                <a:gd name="connsiteY6" fmla="*/ 1094588 h 1571013"/>
                <a:gd name="connsiteX7" fmla="*/ 1496117 w 4750164"/>
                <a:gd name="connsiteY7" fmla="*/ 966002 h 1571013"/>
                <a:gd name="connsiteX8" fmla="*/ 184776 w 4750164"/>
                <a:gd name="connsiteY8" fmla="*/ 718719 h 1571013"/>
                <a:gd name="connsiteX9" fmla="*/ 269799 w 4750164"/>
                <a:gd name="connsiteY9" fmla="*/ 533629 h 1571013"/>
                <a:gd name="connsiteX10" fmla="*/ 1651 w 4750164"/>
                <a:gd name="connsiteY10" fmla="*/ 478414 h 1571013"/>
                <a:gd name="connsiteX11" fmla="*/ 487951 w 4750164"/>
                <a:gd name="connsiteY11" fmla="*/ 315479 h 1571013"/>
                <a:gd name="connsiteX12" fmla="*/ 1228104 w 4750164"/>
                <a:gd name="connsiteY12" fmla="*/ 510256 h 1571013"/>
                <a:gd name="connsiteX13" fmla="*/ 1809115 w 4750164"/>
                <a:gd name="connsiteY13" fmla="*/ 429094 h 1571013"/>
                <a:gd name="connsiteX14" fmla="*/ 1329591 w 4750164"/>
                <a:gd name="connsiteY14" fmla="*/ 403145 h 1571013"/>
                <a:gd name="connsiteX15" fmla="*/ 1158052 w 4750164"/>
                <a:gd name="connsiteY15" fmla="*/ 134929 h 1571013"/>
                <a:gd name="connsiteX16" fmla="*/ 1923475 w 4750164"/>
                <a:gd name="connsiteY16" fmla="*/ 107084 h 1571013"/>
                <a:gd name="connsiteX17" fmla="*/ 2376375 w 4750164"/>
                <a:gd name="connsiteY17" fmla="*/ 616 h 1571013"/>
                <a:gd name="connsiteX0" fmla="*/ 2376375 w 4750164"/>
                <a:gd name="connsiteY0" fmla="*/ 616 h 1661148"/>
                <a:gd name="connsiteX1" fmla="*/ 3031707 w 4750164"/>
                <a:gd name="connsiteY1" fmla="*/ 164874 h 1661148"/>
                <a:gd name="connsiteX2" fmla="*/ 3771513 w 4750164"/>
                <a:gd name="connsiteY2" fmla="*/ 626558 h 1661148"/>
                <a:gd name="connsiteX3" fmla="*/ 4750164 w 4750164"/>
                <a:gd name="connsiteY3" fmla="*/ 1548166 h 1661148"/>
                <a:gd name="connsiteX4" fmla="*/ 3480313 w 4750164"/>
                <a:gd name="connsiteY4" fmla="*/ 1656843 h 1661148"/>
                <a:gd name="connsiteX5" fmla="*/ 2858271 w 4750164"/>
                <a:gd name="connsiteY5" fmla="*/ 997166 h 1661148"/>
                <a:gd name="connsiteX6" fmla="*/ 1835808 w 4750164"/>
                <a:gd name="connsiteY6" fmla="*/ 1094588 h 1661148"/>
                <a:gd name="connsiteX7" fmla="*/ 1496117 w 4750164"/>
                <a:gd name="connsiteY7" fmla="*/ 966002 h 1661148"/>
                <a:gd name="connsiteX8" fmla="*/ 184776 w 4750164"/>
                <a:gd name="connsiteY8" fmla="*/ 718719 h 1661148"/>
                <a:gd name="connsiteX9" fmla="*/ 269799 w 4750164"/>
                <a:gd name="connsiteY9" fmla="*/ 533629 h 1661148"/>
                <a:gd name="connsiteX10" fmla="*/ 1651 w 4750164"/>
                <a:gd name="connsiteY10" fmla="*/ 478414 h 1661148"/>
                <a:gd name="connsiteX11" fmla="*/ 487951 w 4750164"/>
                <a:gd name="connsiteY11" fmla="*/ 315479 h 1661148"/>
                <a:gd name="connsiteX12" fmla="*/ 1228104 w 4750164"/>
                <a:gd name="connsiteY12" fmla="*/ 510256 h 1661148"/>
                <a:gd name="connsiteX13" fmla="*/ 1809115 w 4750164"/>
                <a:gd name="connsiteY13" fmla="*/ 429094 h 1661148"/>
                <a:gd name="connsiteX14" fmla="*/ 1329591 w 4750164"/>
                <a:gd name="connsiteY14" fmla="*/ 403145 h 1661148"/>
                <a:gd name="connsiteX15" fmla="*/ 1158052 w 4750164"/>
                <a:gd name="connsiteY15" fmla="*/ 134929 h 1661148"/>
                <a:gd name="connsiteX16" fmla="*/ 1923475 w 4750164"/>
                <a:gd name="connsiteY16" fmla="*/ 107084 h 1661148"/>
                <a:gd name="connsiteX17" fmla="*/ 2376375 w 4750164"/>
                <a:gd name="connsiteY17" fmla="*/ 616 h 1661148"/>
                <a:gd name="connsiteX0" fmla="*/ 2376375 w 4857169"/>
                <a:gd name="connsiteY0" fmla="*/ 616 h 1670512"/>
                <a:gd name="connsiteX1" fmla="*/ 3031707 w 4857169"/>
                <a:gd name="connsiteY1" fmla="*/ 164874 h 1670512"/>
                <a:gd name="connsiteX2" fmla="*/ 3771513 w 4857169"/>
                <a:gd name="connsiteY2" fmla="*/ 626558 h 1670512"/>
                <a:gd name="connsiteX3" fmla="*/ 4857169 w 4857169"/>
                <a:gd name="connsiteY3" fmla="*/ 1655171 h 1670512"/>
                <a:gd name="connsiteX4" fmla="*/ 3480313 w 4857169"/>
                <a:gd name="connsiteY4" fmla="*/ 1656843 h 1670512"/>
                <a:gd name="connsiteX5" fmla="*/ 2858271 w 4857169"/>
                <a:gd name="connsiteY5" fmla="*/ 997166 h 1670512"/>
                <a:gd name="connsiteX6" fmla="*/ 1835808 w 4857169"/>
                <a:gd name="connsiteY6" fmla="*/ 1094588 h 1670512"/>
                <a:gd name="connsiteX7" fmla="*/ 1496117 w 4857169"/>
                <a:gd name="connsiteY7" fmla="*/ 966002 h 1670512"/>
                <a:gd name="connsiteX8" fmla="*/ 184776 w 4857169"/>
                <a:gd name="connsiteY8" fmla="*/ 718719 h 1670512"/>
                <a:gd name="connsiteX9" fmla="*/ 269799 w 4857169"/>
                <a:gd name="connsiteY9" fmla="*/ 533629 h 1670512"/>
                <a:gd name="connsiteX10" fmla="*/ 1651 w 4857169"/>
                <a:gd name="connsiteY10" fmla="*/ 478414 h 1670512"/>
                <a:gd name="connsiteX11" fmla="*/ 487951 w 4857169"/>
                <a:gd name="connsiteY11" fmla="*/ 315479 h 1670512"/>
                <a:gd name="connsiteX12" fmla="*/ 1228104 w 4857169"/>
                <a:gd name="connsiteY12" fmla="*/ 510256 h 1670512"/>
                <a:gd name="connsiteX13" fmla="*/ 1809115 w 4857169"/>
                <a:gd name="connsiteY13" fmla="*/ 429094 h 1670512"/>
                <a:gd name="connsiteX14" fmla="*/ 1329591 w 4857169"/>
                <a:gd name="connsiteY14" fmla="*/ 403145 h 1670512"/>
                <a:gd name="connsiteX15" fmla="*/ 1158052 w 4857169"/>
                <a:gd name="connsiteY15" fmla="*/ 134929 h 1670512"/>
                <a:gd name="connsiteX16" fmla="*/ 1923475 w 4857169"/>
                <a:gd name="connsiteY16" fmla="*/ 107084 h 1670512"/>
                <a:gd name="connsiteX17" fmla="*/ 2376375 w 4857169"/>
                <a:gd name="connsiteY17" fmla="*/ 616 h 1670512"/>
                <a:gd name="connsiteX0" fmla="*/ 2376375 w 6261825"/>
                <a:gd name="connsiteY0" fmla="*/ 616 h 1657933"/>
                <a:gd name="connsiteX1" fmla="*/ 3031707 w 6261825"/>
                <a:gd name="connsiteY1" fmla="*/ 164874 h 1657933"/>
                <a:gd name="connsiteX2" fmla="*/ 3771513 w 6261825"/>
                <a:gd name="connsiteY2" fmla="*/ 626558 h 1657933"/>
                <a:gd name="connsiteX3" fmla="*/ 6261825 w 6261825"/>
                <a:gd name="connsiteY3" fmla="*/ 1091575 h 1657933"/>
                <a:gd name="connsiteX4" fmla="*/ 3480313 w 6261825"/>
                <a:gd name="connsiteY4" fmla="*/ 1656843 h 1657933"/>
                <a:gd name="connsiteX5" fmla="*/ 2858271 w 6261825"/>
                <a:gd name="connsiteY5" fmla="*/ 997166 h 1657933"/>
                <a:gd name="connsiteX6" fmla="*/ 1835808 w 6261825"/>
                <a:gd name="connsiteY6" fmla="*/ 1094588 h 1657933"/>
                <a:gd name="connsiteX7" fmla="*/ 1496117 w 6261825"/>
                <a:gd name="connsiteY7" fmla="*/ 966002 h 1657933"/>
                <a:gd name="connsiteX8" fmla="*/ 184776 w 6261825"/>
                <a:gd name="connsiteY8" fmla="*/ 718719 h 1657933"/>
                <a:gd name="connsiteX9" fmla="*/ 269799 w 6261825"/>
                <a:gd name="connsiteY9" fmla="*/ 533629 h 1657933"/>
                <a:gd name="connsiteX10" fmla="*/ 1651 w 6261825"/>
                <a:gd name="connsiteY10" fmla="*/ 478414 h 1657933"/>
                <a:gd name="connsiteX11" fmla="*/ 487951 w 6261825"/>
                <a:gd name="connsiteY11" fmla="*/ 315479 h 1657933"/>
                <a:gd name="connsiteX12" fmla="*/ 1228104 w 6261825"/>
                <a:gd name="connsiteY12" fmla="*/ 510256 h 1657933"/>
                <a:gd name="connsiteX13" fmla="*/ 1809115 w 6261825"/>
                <a:gd name="connsiteY13" fmla="*/ 429094 h 1657933"/>
                <a:gd name="connsiteX14" fmla="*/ 1329591 w 6261825"/>
                <a:gd name="connsiteY14" fmla="*/ 403145 h 1657933"/>
                <a:gd name="connsiteX15" fmla="*/ 1158052 w 6261825"/>
                <a:gd name="connsiteY15" fmla="*/ 134929 h 1657933"/>
                <a:gd name="connsiteX16" fmla="*/ 1923475 w 6261825"/>
                <a:gd name="connsiteY16" fmla="*/ 107084 h 1657933"/>
                <a:gd name="connsiteX17" fmla="*/ 2376375 w 6261825"/>
                <a:gd name="connsiteY17" fmla="*/ 616 h 1657933"/>
                <a:gd name="connsiteX0" fmla="*/ 2376375 w 6261825"/>
                <a:gd name="connsiteY0" fmla="*/ 616 h 1831107"/>
                <a:gd name="connsiteX1" fmla="*/ 3031707 w 6261825"/>
                <a:gd name="connsiteY1" fmla="*/ 164874 h 1831107"/>
                <a:gd name="connsiteX2" fmla="*/ 3771513 w 6261825"/>
                <a:gd name="connsiteY2" fmla="*/ 626558 h 1831107"/>
                <a:gd name="connsiteX3" fmla="*/ 6261825 w 6261825"/>
                <a:gd name="connsiteY3" fmla="*/ 1091575 h 1831107"/>
                <a:gd name="connsiteX4" fmla="*/ 5526603 w 6261825"/>
                <a:gd name="connsiteY4" fmla="*/ 1830258 h 1831107"/>
                <a:gd name="connsiteX5" fmla="*/ 2858271 w 6261825"/>
                <a:gd name="connsiteY5" fmla="*/ 997166 h 1831107"/>
                <a:gd name="connsiteX6" fmla="*/ 1835808 w 6261825"/>
                <a:gd name="connsiteY6" fmla="*/ 1094588 h 1831107"/>
                <a:gd name="connsiteX7" fmla="*/ 1496117 w 6261825"/>
                <a:gd name="connsiteY7" fmla="*/ 966002 h 1831107"/>
                <a:gd name="connsiteX8" fmla="*/ 184776 w 6261825"/>
                <a:gd name="connsiteY8" fmla="*/ 718719 h 1831107"/>
                <a:gd name="connsiteX9" fmla="*/ 269799 w 6261825"/>
                <a:gd name="connsiteY9" fmla="*/ 533629 h 1831107"/>
                <a:gd name="connsiteX10" fmla="*/ 1651 w 6261825"/>
                <a:gd name="connsiteY10" fmla="*/ 478414 h 1831107"/>
                <a:gd name="connsiteX11" fmla="*/ 487951 w 6261825"/>
                <a:gd name="connsiteY11" fmla="*/ 315479 h 1831107"/>
                <a:gd name="connsiteX12" fmla="*/ 1228104 w 6261825"/>
                <a:gd name="connsiteY12" fmla="*/ 510256 h 1831107"/>
                <a:gd name="connsiteX13" fmla="*/ 1809115 w 6261825"/>
                <a:gd name="connsiteY13" fmla="*/ 429094 h 1831107"/>
                <a:gd name="connsiteX14" fmla="*/ 1329591 w 6261825"/>
                <a:gd name="connsiteY14" fmla="*/ 403145 h 1831107"/>
                <a:gd name="connsiteX15" fmla="*/ 1158052 w 6261825"/>
                <a:gd name="connsiteY15" fmla="*/ 134929 h 1831107"/>
                <a:gd name="connsiteX16" fmla="*/ 1923475 w 6261825"/>
                <a:gd name="connsiteY16" fmla="*/ 107084 h 1831107"/>
                <a:gd name="connsiteX17" fmla="*/ 2376375 w 6261825"/>
                <a:gd name="connsiteY17" fmla="*/ 616 h 1831107"/>
                <a:gd name="connsiteX0" fmla="*/ 2376375 w 6261825"/>
                <a:gd name="connsiteY0" fmla="*/ 555 h 1831046"/>
                <a:gd name="connsiteX1" fmla="*/ 3031707 w 6261825"/>
                <a:gd name="connsiteY1" fmla="*/ 164813 h 1831046"/>
                <a:gd name="connsiteX2" fmla="*/ 3702147 w 6261825"/>
                <a:gd name="connsiteY2" fmla="*/ 574473 h 1831046"/>
                <a:gd name="connsiteX3" fmla="*/ 6261825 w 6261825"/>
                <a:gd name="connsiteY3" fmla="*/ 1091514 h 1831046"/>
                <a:gd name="connsiteX4" fmla="*/ 5526603 w 6261825"/>
                <a:gd name="connsiteY4" fmla="*/ 1830197 h 1831046"/>
                <a:gd name="connsiteX5" fmla="*/ 2858271 w 6261825"/>
                <a:gd name="connsiteY5" fmla="*/ 997105 h 1831046"/>
                <a:gd name="connsiteX6" fmla="*/ 1835808 w 6261825"/>
                <a:gd name="connsiteY6" fmla="*/ 1094527 h 1831046"/>
                <a:gd name="connsiteX7" fmla="*/ 1496117 w 6261825"/>
                <a:gd name="connsiteY7" fmla="*/ 965941 h 1831046"/>
                <a:gd name="connsiteX8" fmla="*/ 184776 w 6261825"/>
                <a:gd name="connsiteY8" fmla="*/ 718658 h 1831046"/>
                <a:gd name="connsiteX9" fmla="*/ 269799 w 6261825"/>
                <a:gd name="connsiteY9" fmla="*/ 533568 h 1831046"/>
                <a:gd name="connsiteX10" fmla="*/ 1651 w 6261825"/>
                <a:gd name="connsiteY10" fmla="*/ 478353 h 1831046"/>
                <a:gd name="connsiteX11" fmla="*/ 487951 w 6261825"/>
                <a:gd name="connsiteY11" fmla="*/ 315418 h 1831046"/>
                <a:gd name="connsiteX12" fmla="*/ 1228104 w 6261825"/>
                <a:gd name="connsiteY12" fmla="*/ 510195 h 1831046"/>
                <a:gd name="connsiteX13" fmla="*/ 1809115 w 6261825"/>
                <a:gd name="connsiteY13" fmla="*/ 429033 h 1831046"/>
                <a:gd name="connsiteX14" fmla="*/ 1329591 w 6261825"/>
                <a:gd name="connsiteY14" fmla="*/ 403084 h 1831046"/>
                <a:gd name="connsiteX15" fmla="*/ 1158052 w 6261825"/>
                <a:gd name="connsiteY15" fmla="*/ 134868 h 1831046"/>
                <a:gd name="connsiteX16" fmla="*/ 1923475 w 6261825"/>
                <a:gd name="connsiteY16" fmla="*/ 107023 h 1831046"/>
                <a:gd name="connsiteX17" fmla="*/ 2376375 w 6261825"/>
                <a:gd name="connsiteY17" fmla="*/ 555 h 1831046"/>
                <a:gd name="connsiteX0" fmla="*/ 2376375 w 6261825"/>
                <a:gd name="connsiteY0" fmla="*/ 555 h 1831046"/>
                <a:gd name="connsiteX1" fmla="*/ 3031707 w 6261825"/>
                <a:gd name="connsiteY1" fmla="*/ 164813 h 1831046"/>
                <a:gd name="connsiteX2" fmla="*/ 3702147 w 6261825"/>
                <a:gd name="connsiteY2" fmla="*/ 574473 h 1831046"/>
                <a:gd name="connsiteX3" fmla="*/ 6261825 w 6261825"/>
                <a:gd name="connsiteY3" fmla="*/ 1091514 h 1831046"/>
                <a:gd name="connsiteX4" fmla="*/ 5526603 w 6261825"/>
                <a:gd name="connsiteY4" fmla="*/ 1830197 h 1831046"/>
                <a:gd name="connsiteX5" fmla="*/ 2858271 w 6261825"/>
                <a:gd name="connsiteY5" fmla="*/ 997105 h 1831046"/>
                <a:gd name="connsiteX6" fmla="*/ 1835808 w 6261825"/>
                <a:gd name="connsiteY6" fmla="*/ 1094527 h 1831046"/>
                <a:gd name="connsiteX7" fmla="*/ 1496117 w 6261825"/>
                <a:gd name="connsiteY7" fmla="*/ 965941 h 1831046"/>
                <a:gd name="connsiteX8" fmla="*/ 184776 w 6261825"/>
                <a:gd name="connsiteY8" fmla="*/ 718658 h 1831046"/>
                <a:gd name="connsiteX9" fmla="*/ 269799 w 6261825"/>
                <a:gd name="connsiteY9" fmla="*/ 533568 h 1831046"/>
                <a:gd name="connsiteX10" fmla="*/ 1651 w 6261825"/>
                <a:gd name="connsiteY10" fmla="*/ 478353 h 1831046"/>
                <a:gd name="connsiteX11" fmla="*/ 487951 w 6261825"/>
                <a:gd name="connsiteY11" fmla="*/ 315418 h 1831046"/>
                <a:gd name="connsiteX12" fmla="*/ 1228104 w 6261825"/>
                <a:gd name="connsiteY12" fmla="*/ 510195 h 1831046"/>
                <a:gd name="connsiteX13" fmla="*/ 1809115 w 6261825"/>
                <a:gd name="connsiteY13" fmla="*/ 429033 h 1831046"/>
                <a:gd name="connsiteX14" fmla="*/ 1329591 w 6261825"/>
                <a:gd name="connsiteY14" fmla="*/ 403084 h 1831046"/>
                <a:gd name="connsiteX15" fmla="*/ 1158052 w 6261825"/>
                <a:gd name="connsiteY15" fmla="*/ 134868 h 1831046"/>
                <a:gd name="connsiteX16" fmla="*/ 1923475 w 6261825"/>
                <a:gd name="connsiteY16" fmla="*/ 107023 h 1831046"/>
                <a:gd name="connsiteX17" fmla="*/ 2376375 w 6261825"/>
                <a:gd name="connsiteY17" fmla="*/ 555 h 1831046"/>
                <a:gd name="connsiteX0" fmla="*/ 2376375 w 6131764"/>
                <a:gd name="connsiteY0" fmla="*/ 555 h 1830874"/>
                <a:gd name="connsiteX1" fmla="*/ 3031707 w 6131764"/>
                <a:gd name="connsiteY1" fmla="*/ 164813 h 1830874"/>
                <a:gd name="connsiteX2" fmla="*/ 3702147 w 6131764"/>
                <a:gd name="connsiteY2" fmla="*/ 574473 h 1830874"/>
                <a:gd name="connsiteX3" fmla="*/ 6131764 w 6131764"/>
                <a:gd name="connsiteY3" fmla="*/ 892088 h 1830874"/>
                <a:gd name="connsiteX4" fmla="*/ 5526603 w 6131764"/>
                <a:gd name="connsiteY4" fmla="*/ 1830197 h 1830874"/>
                <a:gd name="connsiteX5" fmla="*/ 2858271 w 6131764"/>
                <a:gd name="connsiteY5" fmla="*/ 997105 h 1830874"/>
                <a:gd name="connsiteX6" fmla="*/ 1835808 w 6131764"/>
                <a:gd name="connsiteY6" fmla="*/ 1094527 h 1830874"/>
                <a:gd name="connsiteX7" fmla="*/ 1496117 w 6131764"/>
                <a:gd name="connsiteY7" fmla="*/ 965941 h 1830874"/>
                <a:gd name="connsiteX8" fmla="*/ 184776 w 6131764"/>
                <a:gd name="connsiteY8" fmla="*/ 718658 h 1830874"/>
                <a:gd name="connsiteX9" fmla="*/ 269799 w 6131764"/>
                <a:gd name="connsiteY9" fmla="*/ 533568 h 1830874"/>
                <a:gd name="connsiteX10" fmla="*/ 1651 w 6131764"/>
                <a:gd name="connsiteY10" fmla="*/ 478353 h 1830874"/>
                <a:gd name="connsiteX11" fmla="*/ 487951 w 6131764"/>
                <a:gd name="connsiteY11" fmla="*/ 315418 h 1830874"/>
                <a:gd name="connsiteX12" fmla="*/ 1228104 w 6131764"/>
                <a:gd name="connsiteY12" fmla="*/ 510195 h 1830874"/>
                <a:gd name="connsiteX13" fmla="*/ 1809115 w 6131764"/>
                <a:gd name="connsiteY13" fmla="*/ 429033 h 1830874"/>
                <a:gd name="connsiteX14" fmla="*/ 1329591 w 6131764"/>
                <a:gd name="connsiteY14" fmla="*/ 403084 h 1830874"/>
                <a:gd name="connsiteX15" fmla="*/ 1158052 w 6131764"/>
                <a:gd name="connsiteY15" fmla="*/ 134868 h 1830874"/>
                <a:gd name="connsiteX16" fmla="*/ 1923475 w 6131764"/>
                <a:gd name="connsiteY16" fmla="*/ 107023 h 1830874"/>
                <a:gd name="connsiteX17" fmla="*/ 2376375 w 6131764"/>
                <a:gd name="connsiteY17" fmla="*/ 555 h 1830874"/>
                <a:gd name="connsiteX0" fmla="*/ 2376375 w 6131764"/>
                <a:gd name="connsiteY0" fmla="*/ 555 h 1830874"/>
                <a:gd name="connsiteX1" fmla="*/ 3031707 w 6131764"/>
                <a:gd name="connsiteY1" fmla="*/ 164813 h 1830874"/>
                <a:gd name="connsiteX2" fmla="*/ 3702147 w 6131764"/>
                <a:gd name="connsiteY2" fmla="*/ 574473 h 1830874"/>
                <a:gd name="connsiteX3" fmla="*/ 6131764 w 6131764"/>
                <a:gd name="connsiteY3" fmla="*/ 892088 h 1830874"/>
                <a:gd name="connsiteX4" fmla="*/ 5700018 w 6131764"/>
                <a:gd name="connsiteY4" fmla="*/ 1830197 h 1830874"/>
                <a:gd name="connsiteX5" fmla="*/ 2858271 w 6131764"/>
                <a:gd name="connsiteY5" fmla="*/ 997105 h 1830874"/>
                <a:gd name="connsiteX6" fmla="*/ 1835808 w 6131764"/>
                <a:gd name="connsiteY6" fmla="*/ 1094527 h 1830874"/>
                <a:gd name="connsiteX7" fmla="*/ 1496117 w 6131764"/>
                <a:gd name="connsiteY7" fmla="*/ 965941 h 1830874"/>
                <a:gd name="connsiteX8" fmla="*/ 184776 w 6131764"/>
                <a:gd name="connsiteY8" fmla="*/ 718658 h 1830874"/>
                <a:gd name="connsiteX9" fmla="*/ 269799 w 6131764"/>
                <a:gd name="connsiteY9" fmla="*/ 533568 h 1830874"/>
                <a:gd name="connsiteX10" fmla="*/ 1651 w 6131764"/>
                <a:gd name="connsiteY10" fmla="*/ 478353 h 1830874"/>
                <a:gd name="connsiteX11" fmla="*/ 487951 w 6131764"/>
                <a:gd name="connsiteY11" fmla="*/ 315418 h 1830874"/>
                <a:gd name="connsiteX12" fmla="*/ 1228104 w 6131764"/>
                <a:gd name="connsiteY12" fmla="*/ 510195 h 1830874"/>
                <a:gd name="connsiteX13" fmla="*/ 1809115 w 6131764"/>
                <a:gd name="connsiteY13" fmla="*/ 429033 h 1830874"/>
                <a:gd name="connsiteX14" fmla="*/ 1329591 w 6131764"/>
                <a:gd name="connsiteY14" fmla="*/ 403084 h 1830874"/>
                <a:gd name="connsiteX15" fmla="*/ 1158052 w 6131764"/>
                <a:gd name="connsiteY15" fmla="*/ 134868 h 1830874"/>
                <a:gd name="connsiteX16" fmla="*/ 1923475 w 6131764"/>
                <a:gd name="connsiteY16" fmla="*/ 107023 h 1830874"/>
                <a:gd name="connsiteX17" fmla="*/ 2376375 w 6131764"/>
                <a:gd name="connsiteY17" fmla="*/ 555 h 1830874"/>
                <a:gd name="connsiteX0" fmla="*/ 2376375 w 6131764"/>
                <a:gd name="connsiteY0" fmla="*/ 555 h 1830786"/>
                <a:gd name="connsiteX1" fmla="*/ 3031707 w 6131764"/>
                <a:gd name="connsiteY1" fmla="*/ 164813 h 1830786"/>
                <a:gd name="connsiteX2" fmla="*/ 3702147 w 6131764"/>
                <a:gd name="connsiteY2" fmla="*/ 574473 h 1830786"/>
                <a:gd name="connsiteX3" fmla="*/ 6131764 w 6131764"/>
                <a:gd name="connsiteY3" fmla="*/ 744686 h 1830786"/>
                <a:gd name="connsiteX4" fmla="*/ 5700018 w 6131764"/>
                <a:gd name="connsiteY4" fmla="*/ 1830197 h 1830786"/>
                <a:gd name="connsiteX5" fmla="*/ 2858271 w 6131764"/>
                <a:gd name="connsiteY5" fmla="*/ 997105 h 1830786"/>
                <a:gd name="connsiteX6" fmla="*/ 1835808 w 6131764"/>
                <a:gd name="connsiteY6" fmla="*/ 1094527 h 1830786"/>
                <a:gd name="connsiteX7" fmla="*/ 1496117 w 6131764"/>
                <a:gd name="connsiteY7" fmla="*/ 965941 h 1830786"/>
                <a:gd name="connsiteX8" fmla="*/ 184776 w 6131764"/>
                <a:gd name="connsiteY8" fmla="*/ 718658 h 1830786"/>
                <a:gd name="connsiteX9" fmla="*/ 269799 w 6131764"/>
                <a:gd name="connsiteY9" fmla="*/ 533568 h 1830786"/>
                <a:gd name="connsiteX10" fmla="*/ 1651 w 6131764"/>
                <a:gd name="connsiteY10" fmla="*/ 478353 h 1830786"/>
                <a:gd name="connsiteX11" fmla="*/ 487951 w 6131764"/>
                <a:gd name="connsiteY11" fmla="*/ 315418 h 1830786"/>
                <a:gd name="connsiteX12" fmla="*/ 1228104 w 6131764"/>
                <a:gd name="connsiteY12" fmla="*/ 510195 h 1830786"/>
                <a:gd name="connsiteX13" fmla="*/ 1809115 w 6131764"/>
                <a:gd name="connsiteY13" fmla="*/ 429033 h 1830786"/>
                <a:gd name="connsiteX14" fmla="*/ 1329591 w 6131764"/>
                <a:gd name="connsiteY14" fmla="*/ 403084 h 1830786"/>
                <a:gd name="connsiteX15" fmla="*/ 1158052 w 6131764"/>
                <a:gd name="connsiteY15" fmla="*/ 134868 h 1830786"/>
                <a:gd name="connsiteX16" fmla="*/ 1923475 w 6131764"/>
                <a:gd name="connsiteY16" fmla="*/ 107023 h 1830786"/>
                <a:gd name="connsiteX17" fmla="*/ 2376375 w 6131764"/>
                <a:gd name="connsiteY17" fmla="*/ 555 h 1830786"/>
                <a:gd name="connsiteX0" fmla="*/ 2376375 w 6131764"/>
                <a:gd name="connsiteY0" fmla="*/ 555 h 1830786"/>
                <a:gd name="connsiteX1" fmla="*/ 3031707 w 6131764"/>
                <a:gd name="connsiteY1" fmla="*/ 164813 h 1830786"/>
                <a:gd name="connsiteX2" fmla="*/ 3702147 w 6131764"/>
                <a:gd name="connsiteY2" fmla="*/ 574473 h 1830786"/>
                <a:gd name="connsiteX3" fmla="*/ 6131764 w 6131764"/>
                <a:gd name="connsiteY3" fmla="*/ 744686 h 1830786"/>
                <a:gd name="connsiteX4" fmla="*/ 5700018 w 6131764"/>
                <a:gd name="connsiteY4" fmla="*/ 1830197 h 1830786"/>
                <a:gd name="connsiteX5" fmla="*/ 2858271 w 6131764"/>
                <a:gd name="connsiteY5" fmla="*/ 997105 h 1830786"/>
                <a:gd name="connsiteX6" fmla="*/ 1835808 w 6131764"/>
                <a:gd name="connsiteY6" fmla="*/ 1094527 h 1830786"/>
                <a:gd name="connsiteX7" fmla="*/ 1496117 w 6131764"/>
                <a:gd name="connsiteY7" fmla="*/ 965941 h 1830786"/>
                <a:gd name="connsiteX8" fmla="*/ 184776 w 6131764"/>
                <a:gd name="connsiteY8" fmla="*/ 718658 h 1830786"/>
                <a:gd name="connsiteX9" fmla="*/ 269799 w 6131764"/>
                <a:gd name="connsiteY9" fmla="*/ 533568 h 1830786"/>
                <a:gd name="connsiteX10" fmla="*/ 1651 w 6131764"/>
                <a:gd name="connsiteY10" fmla="*/ 478353 h 1830786"/>
                <a:gd name="connsiteX11" fmla="*/ 487951 w 6131764"/>
                <a:gd name="connsiteY11" fmla="*/ 315418 h 1830786"/>
                <a:gd name="connsiteX12" fmla="*/ 1228104 w 6131764"/>
                <a:gd name="connsiteY12" fmla="*/ 510195 h 1830786"/>
                <a:gd name="connsiteX13" fmla="*/ 1809115 w 6131764"/>
                <a:gd name="connsiteY13" fmla="*/ 429033 h 1830786"/>
                <a:gd name="connsiteX14" fmla="*/ 1329591 w 6131764"/>
                <a:gd name="connsiteY14" fmla="*/ 403084 h 1830786"/>
                <a:gd name="connsiteX15" fmla="*/ 1158052 w 6131764"/>
                <a:gd name="connsiteY15" fmla="*/ 134868 h 1830786"/>
                <a:gd name="connsiteX16" fmla="*/ 1923475 w 6131764"/>
                <a:gd name="connsiteY16" fmla="*/ 107023 h 1830786"/>
                <a:gd name="connsiteX17" fmla="*/ 2376375 w 6131764"/>
                <a:gd name="connsiteY17" fmla="*/ 555 h 1830786"/>
                <a:gd name="connsiteX0" fmla="*/ 2376375 w 6131764"/>
                <a:gd name="connsiteY0" fmla="*/ 555 h 1831035"/>
                <a:gd name="connsiteX1" fmla="*/ 3031707 w 6131764"/>
                <a:gd name="connsiteY1" fmla="*/ 164813 h 1831035"/>
                <a:gd name="connsiteX2" fmla="*/ 3702147 w 6131764"/>
                <a:gd name="connsiteY2" fmla="*/ 574473 h 1831035"/>
                <a:gd name="connsiteX3" fmla="*/ 6131764 w 6131764"/>
                <a:gd name="connsiteY3" fmla="*/ 744686 h 1831035"/>
                <a:gd name="connsiteX4" fmla="*/ 5700018 w 6131764"/>
                <a:gd name="connsiteY4" fmla="*/ 1830197 h 1831035"/>
                <a:gd name="connsiteX5" fmla="*/ 2858271 w 6131764"/>
                <a:gd name="connsiteY5" fmla="*/ 997105 h 1831035"/>
                <a:gd name="connsiteX6" fmla="*/ 1835808 w 6131764"/>
                <a:gd name="connsiteY6" fmla="*/ 1094527 h 1831035"/>
                <a:gd name="connsiteX7" fmla="*/ 1496117 w 6131764"/>
                <a:gd name="connsiteY7" fmla="*/ 965941 h 1831035"/>
                <a:gd name="connsiteX8" fmla="*/ 184776 w 6131764"/>
                <a:gd name="connsiteY8" fmla="*/ 718658 h 1831035"/>
                <a:gd name="connsiteX9" fmla="*/ 269799 w 6131764"/>
                <a:gd name="connsiteY9" fmla="*/ 533568 h 1831035"/>
                <a:gd name="connsiteX10" fmla="*/ 1651 w 6131764"/>
                <a:gd name="connsiteY10" fmla="*/ 478353 h 1831035"/>
                <a:gd name="connsiteX11" fmla="*/ 487951 w 6131764"/>
                <a:gd name="connsiteY11" fmla="*/ 315418 h 1831035"/>
                <a:gd name="connsiteX12" fmla="*/ 1228104 w 6131764"/>
                <a:gd name="connsiteY12" fmla="*/ 510195 h 1831035"/>
                <a:gd name="connsiteX13" fmla="*/ 1809115 w 6131764"/>
                <a:gd name="connsiteY13" fmla="*/ 429033 h 1831035"/>
                <a:gd name="connsiteX14" fmla="*/ 1329591 w 6131764"/>
                <a:gd name="connsiteY14" fmla="*/ 403084 h 1831035"/>
                <a:gd name="connsiteX15" fmla="*/ 1158052 w 6131764"/>
                <a:gd name="connsiteY15" fmla="*/ 134868 h 1831035"/>
                <a:gd name="connsiteX16" fmla="*/ 1923475 w 6131764"/>
                <a:gd name="connsiteY16" fmla="*/ 107023 h 1831035"/>
                <a:gd name="connsiteX17" fmla="*/ 2376375 w 6131764"/>
                <a:gd name="connsiteY17" fmla="*/ 555 h 1831035"/>
                <a:gd name="connsiteX0" fmla="*/ 2376375 w 6175102"/>
                <a:gd name="connsiteY0" fmla="*/ 555 h 1822373"/>
                <a:gd name="connsiteX1" fmla="*/ 3031707 w 6175102"/>
                <a:gd name="connsiteY1" fmla="*/ 164813 h 1822373"/>
                <a:gd name="connsiteX2" fmla="*/ 3702147 w 6175102"/>
                <a:gd name="connsiteY2" fmla="*/ 574473 h 1822373"/>
                <a:gd name="connsiteX3" fmla="*/ 6131764 w 6175102"/>
                <a:gd name="connsiteY3" fmla="*/ 744686 h 1822373"/>
                <a:gd name="connsiteX4" fmla="*/ 5942798 w 6175102"/>
                <a:gd name="connsiteY4" fmla="*/ 1821526 h 1822373"/>
                <a:gd name="connsiteX5" fmla="*/ 2858271 w 6175102"/>
                <a:gd name="connsiteY5" fmla="*/ 997105 h 1822373"/>
                <a:gd name="connsiteX6" fmla="*/ 1835808 w 6175102"/>
                <a:gd name="connsiteY6" fmla="*/ 1094527 h 1822373"/>
                <a:gd name="connsiteX7" fmla="*/ 1496117 w 6175102"/>
                <a:gd name="connsiteY7" fmla="*/ 965941 h 1822373"/>
                <a:gd name="connsiteX8" fmla="*/ 184776 w 6175102"/>
                <a:gd name="connsiteY8" fmla="*/ 718658 h 1822373"/>
                <a:gd name="connsiteX9" fmla="*/ 269799 w 6175102"/>
                <a:gd name="connsiteY9" fmla="*/ 533568 h 1822373"/>
                <a:gd name="connsiteX10" fmla="*/ 1651 w 6175102"/>
                <a:gd name="connsiteY10" fmla="*/ 478353 h 1822373"/>
                <a:gd name="connsiteX11" fmla="*/ 487951 w 6175102"/>
                <a:gd name="connsiteY11" fmla="*/ 315418 h 1822373"/>
                <a:gd name="connsiteX12" fmla="*/ 1228104 w 6175102"/>
                <a:gd name="connsiteY12" fmla="*/ 510195 h 1822373"/>
                <a:gd name="connsiteX13" fmla="*/ 1809115 w 6175102"/>
                <a:gd name="connsiteY13" fmla="*/ 429033 h 1822373"/>
                <a:gd name="connsiteX14" fmla="*/ 1329591 w 6175102"/>
                <a:gd name="connsiteY14" fmla="*/ 403084 h 1822373"/>
                <a:gd name="connsiteX15" fmla="*/ 1158052 w 6175102"/>
                <a:gd name="connsiteY15" fmla="*/ 134868 h 1822373"/>
                <a:gd name="connsiteX16" fmla="*/ 1923475 w 6175102"/>
                <a:gd name="connsiteY16" fmla="*/ 107023 h 1822373"/>
                <a:gd name="connsiteX17" fmla="*/ 2376375 w 6175102"/>
                <a:gd name="connsiteY17" fmla="*/ 555 h 1822373"/>
                <a:gd name="connsiteX0" fmla="*/ 2376375 w 6131764"/>
                <a:gd name="connsiteY0" fmla="*/ 555 h 1821526"/>
                <a:gd name="connsiteX1" fmla="*/ 3031707 w 6131764"/>
                <a:gd name="connsiteY1" fmla="*/ 164813 h 1821526"/>
                <a:gd name="connsiteX2" fmla="*/ 3702147 w 6131764"/>
                <a:gd name="connsiteY2" fmla="*/ 574473 h 1821526"/>
                <a:gd name="connsiteX3" fmla="*/ 6131764 w 6131764"/>
                <a:gd name="connsiteY3" fmla="*/ 744686 h 1821526"/>
                <a:gd name="connsiteX4" fmla="*/ 5942798 w 6131764"/>
                <a:gd name="connsiteY4" fmla="*/ 1821526 h 1821526"/>
                <a:gd name="connsiteX5" fmla="*/ 2858271 w 6131764"/>
                <a:gd name="connsiteY5" fmla="*/ 997105 h 1821526"/>
                <a:gd name="connsiteX6" fmla="*/ 1835808 w 6131764"/>
                <a:gd name="connsiteY6" fmla="*/ 1094527 h 1821526"/>
                <a:gd name="connsiteX7" fmla="*/ 1496117 w 6131764"/>
                <a:gd name="connsiteY7" fmla="*/ 965941 h 1821526"/>
                <a:gd name="connsiteX8" fmla="*/ 184776 w 6131764"/>
                <a:gd name="connsiteY8" fmla="*/ 718658 h 1821526"/>
                <a:gd name="connsiteX9" fmla="*/ 269799 w 6131764"/>
                <a:gd name="connsiteY9" fmla="*/ 533568 h 1821526"/>
                <a:gd name="connsiteX10" fmla="*/ 1651 w 6131764"/>
                <a:gd name="connsiteY10" fmla="*/ 478353 h 1821526"/>
                <a:gd name="connsiteX11" fmla="*/ 487951 w 6131764"/>
                <a:gd name="connsiteY11" fmla="*/ 315418 h 1821526"/>
                <a:gd name="connsiteX12" fmla="*/ 1228104 w 6131764"/>
                <a:gd name="connsiteY12" fmla="*/ 510195 h 1821526"/>
                <a:gd name="connsiteX13" fmla="*/ 1809115 w 6131764"/>
                <a:gd name="connsiteY13" fmla="*/ 429033 h 1821526"/>
                <a:gd name="connsiteX14" fmla="*/ 1329591 w 6131764"/>
                <a:gd name="connsiteY14" fmla="*/ 403084 h 1821526"/>
                <a:gd name="connsiteX15" fmla="*/ 1158052 w 6131764"/>
                <a:gd name="connsiteY15" fmla="*/ 134868 h 1821526"/>
                <a:gd name="connsiteX16" fmla="*/ 1923475 w 6131764"/>
                <a:gd name="connsiteY16" fmla="*/ 107023 h 1821526"/>
                <a:gd name="connsiteX17" fmla="*/ 2376375 w 6131764"/>
                <a:gd name="connsiteY17" fmla="*/ 555 h 1821526"/>
                <a:gd name="connsiteX0" fmla="*/ 2376375 w 6131764"/>
                <a:gd name="connsiteY0" fmla="*/ 555 h 1821526"/>
                <a:gd name="connsiteX1" fmla="*/ 3031707 w 6131764"/>
                <a:gd name="connsiteY1" fmla="*/ 164813 h 1821526"/>
                <a:gd name="connsiteX2" fmla="*/ 3702147 w 6131764"/>
                <a:gd name="connsiteY2" fmla="*/ 574473 h 1821526"/>
                <a:gd name="connsiteX3" fmla="*/ 6131764 w 6131764"/>
                <a:gd name="connsiteY3" fmla="*/ 744686 h 1821526"/>
                <a:gd name="connsiteX4" fmla="*/ 5942798 w 6131764"/>
                <a:gd name="connsiteY4" fmla="*/ 1821526 h 1821526"/>
                <a:gd name="connsiteX5" fmla="*/ 2858271 w 6131764"/>
                <a:gd name="connsiteY5" fmla="*/ 997105 h 1821526"/>
                <a:gd name="connsiteX6" fmla="*/ 1835808 w 6131764"/>
                <a:gd name="connsiteY6" fmla="*/ 1094527 h 1821526"/>
                <a:gd name="connsiteX7" fmla="*/ 1496117 w 6131764"/>
                <a:gd name="connsiteY7" fmla="*/ 965941 h 1821526"/>
                <a:gd name="connsiteX8" fmla="*/ 184776 w 6131764"/>
                <a:gd name="connsiteY8" fmla="*/ 718658 h 1821526"/>
                <a:gd name="connsiteX9" fmla="*/ 269799 w 6131764"/>
                <a:gd name="connsiteY9" fmla="*/ 533568 h 1821526"/>
                <a:gd name="connsiteX10" fmla="*/ 1651 w 6131764"/>
                <a:gd name="connsiteY10" fmla="*/ 478353 h 1821526"/>
                <a:gd name="connsiteX11" fmla="*/ 487951 w 6131764"/>
                <a:gd name="connsiteY11" fmla="*/ 315418 h 1821526"/>
                <a:gd name="connsiteX12" fmla="*/ 1228104 w 6131764"/>
                <a:gd name="connsiteY12" fmla="*/ 510195 h 1821526"/>
                <a:gd name="connsiteX13" fmla="*/ 1809115 w 6131764"/>
                <a:gd name="connsiteY13" fmla="*/ 429033 h 1821526"/>
                <a:gd name="connsiteX14" fmla="*/ 1329591 w 6131764"/>
                <a:gd name="connsiteY14" fmla="*/ 403084 h 1821526"/>
                <a:gd name="connsiteX15" fmla="*/ 1158052 w 6131764"/>
                <a:gd name="connsiteY15" fmla="*/ 134868 h 1821526"/>
                <a:gd name="connsiteX16" fmla="*/ 1923475 w 6131764"/>
                <a:gd name="connsiteY16" fmla="*/ 107023 h 1821526"/>
                <a:gd name="connsiteX17" fmla="*/ 2376375 w 6131764"/>
                <a:gd name="connsiteY17" fmla="*/ 555 h 1821526"/>
                <a:gd name="connsiteX0" fmla="*/ 2376375 w 6131764"/>
                <a:gd name="connsiteY0" fmla="*/ 555 h 1821526"/>
                <a:gd name="connsiteX1" fmla="*/ 3031707 w 6131764"/>
                <a:gd name="connsiteY1" fmla="*/ 164813 h 1821526"/>
                <a:gd name="connsiteX2" fmla="*/ 3702147 w 6131764"/>
                <a:gd name="connsiteY2" fmla="*/ 574473 h 1821526"/>
                <a:gd name="connsiteX3" fmla="*/ 6131764 w 6131764"/>
                <a:gd name="connsiteY3" fmla="*/ 744686 h 1821526"/>
                <a:gd name="connsiteX4" fmla="*/ 5942798 w 6131764"/>
                <a:gd name="connsiteY4" fmla="*/ 1821526 h 1821526"/>
                <a:gd name="connsiteX5" fmla="*/ 2858271 w 6131764"/>
                <a:gd name="connsiteY5" fmla="*/ 997105 h 1821526"/>
                <a:gd name="connsiteX6" fmla="*/ 1835808 w 6131764"/>
                <a:gd name="connsiteY6" fmla="*/ 1094527 h 1821526"/>
                <a:gd name="connsiteX7" fmla="*/ 1496117 w 6131764"/>
                <a:gd name="connsiteY7" fmla="*/ 965941 h 1821526"/>
                <a:gd name="connsiteX8" fmla="*/ 184776 w 6131764"/>
                <a:gd name="connsiteY8" fmla="*/ 718658 h 1821526"/>
                <a:gd name="connsiteX9" fmla="*/ 269799 w 6131764"/>
                <a:gd name="connsiteY9" fmla="*/ 533568 h 1821526"/>
                <a:gd name="connsiteX10" fmla="*/ 1651 w 6131764"/>
                <a:gd name="connsiteY10" fmla="*/ 478353 h 1821526"/>
                <a:gd name="connsiteX11" fmla="*/ 487951 w 6131764"/>
                <a:gd name="connsiteY11" fmla="*/ 315418 h 1821526"/>
                <a:gd name="connsiteX12" fmla="*/ 1228104 w 6131764"/>
                <a:gd name="connsiteY12" fmla="*/ 510195 h 1821526"/>
                <a:gd name="connsiteX13" fmla="*/ 1809115 w 6131764"/>
                <a:gd name="connsiteY13" fmla="*/ 429033 h 1821526"/>
                <a:gd name="connsiteX14" fmla="*/ 1329591 w 6131764"/>
                <a:gd name="connsiteY14" fmla="*/ 403084 h 1821526"/>
                <a:gd name="connsiteX15" fmla="*/ 1158052 w 6131764"/>
                <a:gd name="connsiteY15" fmla="*/ 134868 h 1821526"/>
                <a:gd name="connsiteX16" fmla="*/ 1923475 w 6131764"/>
                <a:gd name="connsiteY16" fmla="*/ 107023 h 1821526"/>
                <a:gd name="connsiteX17" fmla="*/ 2376375 w 6131764"/>
                <a:gd name="connsiteY17" fmla="*/ 555 h 1821526"/>
                <a:gd name="connsiteX0" fmla="*/ 2376375 w 6131764"/>
                <a:gd name="connsiteY0" fmla="*/ 555 h 1830197"/>
                <a:gd name="connsiteX1" fmla="*/ 3031707 w 6131764"/>
                <a:gd name="connsiteY1" fmla="*/ 164813 h 1830197"/>
                <a:gd name="connsiteX2" fmla="*/ 3702147 w 6131764"/>
                <a:gd name="connsiteY2" fmla="*/ 574473 h 1830197"/>
                <a:gd name="connsiteX3" fmla="*/ 6131764 w 6131764"/>
                <a:gd name="connsiteY3" fmla="*/ 744686 h 1830197"/>
                <a:gd name="connsiteX4" fmla="*/ 6020834 w 6131764"/>
                <a:gd name="connsiteY4" fmla="*/ 1830197 h 1830197"/>
                <a:gd name="connsiteX5" fmla="*/ 2858271 w 6131764"/>
                <a:gd name="connsiteY5" fmla="*/ 997105 h 1830197"/>
                <a:gd name="connsiteX6" fmla="*/ 1835808 w 6131764"/>
                <a:gd name="connsiteY6" fmla="*/ 1094527 h 1830197"/>
                <a:gd name="connsiteX7" fmla="*/ 1496117 w 6131764"/>
                <a:gd name="connsiteY7" fmla="*/ 965941 h 1830197"/>
                <a:gd name="connsiteX8" fmla="*/ 184776 w 6131764"/>
                <a:gd name="connsiteY8" fmla="*/ 718658 h 1830197"/>
                <a:gd name="connsiteX9" fmla="*/ 269799 w 6131764"/>
                <a:gd name="connsiteY9" fmla="*/ 533568 h 1830197"/>
                <a:gd name="connsiteX10" fmla="*/ 1651 w 6131764"/>
                <a:gd name="connsiteY10" fmla="*/ 478353 h 1830197"/>
                <a:gd name="connsiteX11" fmla="*/ 487951 w 6131764"/>
                <a:gd name="connsiteY11" fmla="*/ 315418 h 1830197"/>
                <a:gd name="connsiteX12" fmla="*/ 1228104 w 6131764"/>
                <a:gd name="connsiteY12" fmla="*/ 510195 h 1830197"/>
                <a:gd name="connsiteX13" fmla="*/ 1809115 w 6131764"/>
                <a:gd name="connsiteY13" fmla="*/ 429033 h 1830197"/>
                <a:gd name="connsiteX14" fmla="*/ 1329591 w 6131764"/>
                <a:gd name="connsiteY14" fmla="*/ 403084 h 1830197"/>
                <a:gd name="connsiteX15" fmla="*/ 1158052 w 6131764"/>
                <a:gd name="connsiteY15" fmla="*/ 134868 h 1830197"/>
                <a:gd name="connsiteX16" fmla="*/ 1923475 w 6131764"/>
                <a:gd name="connsiteY16" fmla="*/ 107023 h 1830197"/>
                <a:gd name="connsiteX17" fmla="*/ 2376375 w 6131764"/>
                <a:gd name="connsiteY17" fmla="*/ 555 h 1830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6131764" h="1830197">
                  <a:moveTo>
                    <a:pt x="2376375" y="555"/>
                  </a:moveTo>
                  <a:cubicBezTo>
                    <a:pt x="2565551" y="-7293"/>
                    <a:pt x="2810745" y="69160"/>
                    <a:pt x="3031707" y="164813"/>
                  </a:cubicBezTo>
                  <a:cubicBezTo>
                    <a:pt x="3252669" y="260466"/>
                    <a:pt x="3507164" y="387013"/>
                    <a:pt x="3702147" y="574473"/>
                  </a:cubicBezTo>
                  <a:cubicBezTo>
                    <a:pt x="4714336" y="769941"/>
                    <a:pt x="5553112" y="722631"/>
                    <a:pt x="6131764" y="744686"/>
                  </a:cubicBezTo>
                  <a:cubicBezTo>
                    <a:pt x="6126860" y="1086644"/>
                    <a:pt x="6089787" y="1426478"/>
                    <a:pt x="6020834" y="1830197"/>
                  </a:cubicBezTo>
                  <a:cubicBezTo>
                    <a:pt x="5587066" y="1664408"/>
                    <a:pt x="3230323" y="1030798"/>
                    <a:pt x="2858271" y="997105"/>
                  </a:cubicBezTo>
                  <a:cubicBezTo>
                    <a:pt x="2502477" y="943899"/>
                    <a:pt x="2073673" y="1110019"/>
                    <a:pt x="1835808" y="1094527"/>
                  </a:cubicBezTo>
                  <a:cubicBezTo>
                    <a:pt x="1757266" y="1080933"/>
                    <a:pt x="1584416" y="1002300"/>
                    <a:pt x="1496117" y="965941"/>
                  </a:cubicBezTo>
                  <a:cubicBezTo>
                    <a:pt x="1034072" y="877010"/>
                    <a:pt x="666333" y="775070"/>
                    <a:pt x="184776" y="718658"/>
                  </a:cubicBezTo>
                  <a:cubicBezTo>
                    <a:pt x="101466" y="705740"/>
                    <a:pt x="174250" y="572502"/>
                    <a:pt x="269799" y="533568"/>
                  </a:cubicBezTo>
                  <a:lnTo>
                    <a:pt x="1651" y="478353"/>
                  </a:lnTo>
                  <a:cubicBezTo>
                    <a:pt x="-22693" y="298300"/>
                    <a:pt x="226125" y="277592"/>
                    <a:pt x="487951" y="315418"/>
                  </a:cubicBezTo>
                  <a:cubicBezTo>
                    <a:pt x="763935" y="370588"/>
                    <a:pt x="952119" y="422506"/>
                    <a:pt x="1228104" y="510195"/>
                  </a:cubicBezTo>
                  <a:cubicBezTo>
                    <a:pt x="1421774" y="483141"/>
                    <a:pt x="1677231" y="527629"/>
                    <a:pt x="1809115" y="429033"/>
                  </a:cubicBezTo>
                  <a:cubicBezTo>
                    <a:pt x="1649275" y="420384"/>
                    <a:pt x="1466669" y="441001"/>
                    <a:pt x="1329591" y="403084"/>
                  </a:cubicBezTo>
                  <a:cubicBezTo>
                    <a:pt x="1168350" y="391726"/>
                    <a:pt x="1046130" y="211265"/>
                    <a:pt x="1158052" y="134868"/>
                  </a:cubicBezTo>
                  <a:cubicBezTo>
                    <a:pt x="1400185" y="62716"/>
                    <a:pt x="1772397" y="153159"/>
                    <a:pt x="1923475" y="107023"/>
                  </a:cubicBezTo>
                  <a:cubicBezTo>
                    <a:pt x="2031760" y="61372"/>
                    <a:pt x="2187198" y="8404"/>
                    <a:pt x="2376375" y="555"/>
                  </a:cubicBez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118" name="Freeform: Shape 117">
            <a:extLst>
              <a:ext uri="{FF2B5EF4-FFF2-40B4-BE49-F238E27FC236}">
                <a16:creationId xmlns:a16="http://schemas.microsoft.com/office/drawing/2014/main" id="{131800C4-4FA6-4539-AEC5-3195259A60AE}"/>
              </a:ext>
            </a:extLst>
          </p:cNvPr>
          <p:cNvSpPr/>
          <p:nvPr/>
        </p:nvSpPr>
        <p:spPr>
          <a:xfrm>
            <a:off x="9380321" y="4174821"/>
            <a:ext cx="816763" cy="567650"/>
          </a:xfrm>
          <a:custGeom>
            <a:avLst/>
            <a:gdLst>
              <a:gd name="connsiteX0" fmla="*/ 687185 w 1178350"/>
              <a:gd name="connsiteY0" fmla="*/ 641948 h 818953"/>
              <a:gd name="connsiteX1" fmla="*/ 690131 w 1178350"/>
              <a:gd name="connsiteY1" fmla="*/ 641948 h 818953"/>
              <a:gd name="connsiteX2" fmla="*/ 778507 w 1178350"/>
              <a:gd name="connsiteY2" fmla="*/ 717952 h 818953"/>
              <a:gd name="connsiteX3" fmla="*/ 790880 w 1178350"/>
              <a:gd name="connsiteY3" fmla="*/ 801615 h 818953"/>
              <a:gd name="connsiteX4" fmla="*/ 766724 w 1178350"/>
              <a:gd name="connsiteY4" fmla="*/ 822236 h 818953"/>
              <a:gd name="connsiteX5" fmla="*/ 640051 w 1178350"/>
              <a:gd name="connsiteY5" fmla="*/ 822236 h 818953"/>
              <a:gd name="connsiteX6" fmla="*/ 615895 w 1178350"/>
              <a:gd name="connsiteY6" fmla="*/ 807506 h 818953"/>
              <a:gd name="connsiteX7" fmla="*/ 627089 w 1178350"/>
              <a:gd name="connsiteY7" fmla="*/ 753302 h 818953"/>
              <a:gd name="connsiteX8" fmla="*/ 605879 w 1178350"/>
              <a:gd name="connsiteY8" fmla="*/ 716773 h 818953"/>
              <a:gd name="connsiteX9" fmla="*/ 449158 w 1178350"/>
              <a:gd name="connsiteY9" fmla="*/ 679655 h 818953"/>
              <a:gd name="connsiteX10" fmla="*/ 416164 w 1178350"/>
              <a:gd name="connsiteY10" fmla="*/ 702633 h 818953"/>
              <a:gd name="connsiteX11" fmla="*/ 384938 w 1178350"/>
              <a:gd name="connsiteY11" fmla="*/ 824003 h 818953"/>
              <a:gd name="connsiteX12" fmla="*/ 149857 w 1178350"/>
              <a:gd name="connsiteY12" fmla="*/ 824592 h 818953"/>
              <a:gd name="connsiteX13" fmla="*/ 136895 w 1178350"/>
              <a:gd name="connsiteY13" fmla="*/ 780404 h 818953"/>
              <a:gd name="connsiteX14" fmla="*/ 202883 w 1178350"/>
              <a:gd name="connsiteY14" fmla="*/ 502314 h 818953"/>
              <a:gd name="connsiteX15" fmla="*/ 250606 w 1178350"/>
              <a:gd name="connsiteY15" fmla="*/ 457536 h 818953"/>
              <a:gd name="connsiteX16" fmla="*/ 318950 w 1178350"/>
              <a:gd name="connsiteY16" fmla="*/ 451055 h 818953"/>
              <a:gd name="connsiteX17" fmla="*/ 360193 w 1178350"/>
              <a:gd name="connsiteY17" fmla="*/ 440450 h 818953"/>
              <a:gd name="connsiteX18" fmla="*/ 417932 w 1178350"/>
              <a:gd name="connsiteY18" fmla="*/ 367981 h 818953"/>
              <a:gd name="connsiteX19" fmla="*/ 391419 w 1178350"/>
              <a:gd name="connsiteY19" fmla="*/ 379176 h 818953"/>
              <a:gd name="connsiteX20" fmla="*/ 295972 w 1178350"/>
              <a:gd name="connsiteY20" fmla="*/ 382711 h 818953"/>
              <a:gd name="connsiteX21" fmla="*/ 232931 w 1178350"/>
              <a:gd name="connsiteY21" fmla="*/ 388603 h 818953"/>
              <a:gd name="connsiteX22" fmla="*/ 247071 w 1178350"/>
              <a:gd name="connsiteY22" fmla="*/ 304940 h 818953"/>
              <a:gd name="connsiteX23" fmla="*/ 106847 w 1178350"/>
              <a:gd name="connsiteY23" fmla="*/ 362090 h 818953"/>
              <a:gd name="connsiteX24" fmla="*/ 57946 w 1178350"/>
              <a:gd name="connsiteY24" fmla="*/ 370338 h 818953"/>
              <a:gd name="connsiteX25" fmla="*/ 796 w 1178350"/>
              <a:gd name="connsiteY25" fmla="*/ 318491 h 818953"/>
              <a:gd name="connsiteX26" fmla="*/ 39092 w 1178350"/>
              <a:gd name="connsiteY26" fmla="*/ 256628 h 818953"/>
              <a:gd name="connsiteX27" fmla="*/ 289492 w 1178350"/>
              <a:gd name="connsiteY27" fmla="*/ 152932 h 818953"/>
              <a:gd name="connsiteX28" fmla="*/ 630035 w 1178350"/>
              <a:gd name="connsiteY28" fmla="*/ 13298 h 818953"/>
              <a:gd name="connsiteX29" fmla="*/ 746102 w 1178350"/>
              <a:gd name="connsiteY29" fmla="*/ 40989 h 818953"/>
              <a:gd name="connsiteX30" fmla="*/ 869240 w 1178350"/>
              <a:gd name="connsiteY30" fmla="*/ 183570 h 818953"/>
              <a:gd name="connsiteX31" fmla="*/ 879256 w 1178350"/>
              <a:gd name="connsiteY31" fmla="*/ 142917 h 818953"/>
              <a:gd name="connsiteX32" fmla="*/ 928747 w 1178350"/>
              <a:gd name="connsiteY32" fmla="*/ 109923 h 818953"/>
              <a:gd name="connsiteX33" fmla="*/ 991789 w 1178350"/>
              <a:gd name="connsiteY33" fmla="*/ 124652 h 818953"/>
              <a:gd name="connsiteX34" fmla="*/ 1024782 w 1178350"/>
              <a:gd name="connsiteY34" fmla="*/ 178856 h 818953"/>
              <a:gd name="connsiteX35" fmla="*/ 995913 w 1178350"/>
              <a:gd name="connsiteY35" fmla="*/ 299048 h 818953"/>
              <a:gd name="connsiteX36" fmla="*/ 1007107 w 1178350"/>
              <a:gd name="connsiteY36" fmla="*/ 343825 h 818953"/>
              <a:gd name="connsiteX37" fmla="*/ 1155579 w 1178350"/>
              <a:gd name="connsiteY37" fmla="*/ 515275 h 818953"/>
              <a:gd name="connsiteX38" fmla="*/ 1161471 w 1178350"/>
              <a:gd name="connsiteY38" fmla="*/ 606008 h 818953"/>
              <a:gd name="connsiteX39" fmla="*/ 1061900 w 1178350"/>
              <a:gd name="connsiteY39" fmla="*/ 594814 h 818953"/>
              <a:gd name="connsiteX40" fmla="*/ 955260 w 1178350"/>
              <a:gd name="connsiteY40" fmla="*/ 471677 h 818953"/>
              <a:gd name="connsiteX41" fmla="*/ 906358 w 1178350"/>
              <a:gd name="connsiteY41" fmla="*/ 673764 h 818953"/>
              <a:gd name="connsiteX42" fmla="*/ 899877 w 1178350"/>
              <a:gd name="connsiteY42" fmla="*/ 674353 h 818953"/>
              <a:gd name="connsiteX43" fmla="*/ 865116 w 1178350"/>
              <a:gd name="connsiteY43" fmla="*/ 592457 h 818953"/>
              <a:gd name="connsiteX44" fmla="*/ 820338 w 1178350"/>
              <a:gd name="connsiteY44" fmla="*/ 561820 h 818953"/>
              <a:gd name="connsiteX45" fmla="*/ 774383 w 1178350"/>
              <a:gd name="connsiteY45" fmla="*/ 520578 h 818953"/>
              <a:gd name="connsiteX46" fmla="*/ 713698 w 1178350"/>
              <a:gd name="connsiteY46" fmla="*/ 458126 h 818953"/>
              <a:gd name="connsiteX47" fmla="*/ 690131 w 1178350"/>
              <a:gd name="connsiteY47" fmla="*/ 456358 h 818953"/>
              <a:gd name="connsiteX48" fmla="*/ 655959 w 1178350"/>
              <a:gd name="connsiteY48" fmla="*/ 425132 h 818953"/>
              <a:gd name="connsiteX49" fmla="*/ 632392 w 1178350"/>
              <a:gd name="connsiteY49" fmla="*/ 341469 h 818953"/>
              <a:gd name="connsiteX50" fmla="*/ 614127 w 1178350"/>
              <a:gd name="connsiteY50" fmla="*/ 472266 h 818953"/>
              <a:gd name="connsiteX51" fmla="*/ 628857 w 1178350"/>
              <a:gd name="connsiteY51" fmla="*/ 491708 h 818953"/>
              <a:gd name="connsiteX52" fmla="*/ 680115 w 1178350"/>
              <a:gd name="connsiteY52" fmla="*/ 520578 h 818953"/>
              <a:gd name="connsiteX53" fmla="*/ 683061 w 1178350"/>
              <a:gd name="connsiteY53" fmla="*/ 612489 h 818953"/>
              <a:gd name="connsiteX54" fmla="*/ 687185 w 1178350"/>
              <a:gd name="connsiteY54" fmla="*/ 641948 h 818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1178350" h="818953">
                <a:moveTo>
                  <a:pt x="687185" y="641948"/>
                </a:moveTo>
                <a:cubicBezTo>
                  <a:pt x="688363" y="641948"/>
                  <a:pt x="688952" y="641948"/>
                  <a:pt x="690131" y="641948"/>
                </a:cubicBezTo>
                <a:cubicBezTo>
                  <a:pt x="766134" y="643716"/>
                  <a:pt x="766724" y="643716"/>
                  <a:pt x="778507" y="717952"/>
                </a:cubicBezTo>
                <a:cubicBezTo>
                  <a:pt x="783220" y="745643"/>
                  <a:pt x="786756" y="773334"/>
                  <a:pt x="790880" y="801615"/>
                </a:cubicBezTo>
                <a:cubicBezTo>
                  <a:pt x="790291" y="816933"/>
                  <a:pt x="782631" y="822825"/>
                  <a:pt x="766724" y="822236"/>
                </a:cubicBezTo>
                <a:cubicBezTo>
                  <a:pt x="724303" y="821057"/>
                  <a:pt x="682471" y="821646"/>
                  <a:pt x="640051" y="822236"/>
                </a:cubicBezTo>
                <a:cubicBezTo>
                  <a:pt x="628267" y="822236"/>
                  <a:pt x="618251" y="821646"/>
                  <a:pt x="615895" y="807506"/>
                </a:cubicBezTo>
                <a:cubicBezTo>
                  <a:pt x="619430" y="789242"/>
                  <a:pt x="622965" y="770977"/>
                  <a:pt x="627089" y="753302"/>
                </a:cubicBezTo>
                <a:cubicBezTo>
                  <a:pt x="631802" y="733270"/>
                  <a:pt x="627089" y="722076"/>
                  <a:pt x="605879" y="716773"/>
                </a:cubicBezTo>
                <a:cubicBezTo>
                  <a:pt x="553442" y="704990"/>
                  <a:pt x="501595" y="692028"/>
                  <a:pt x="449158" y="679655"/>
                </a:cubicBezTo>
                <a:cubicBezTo>
                  <a:pt x="428537" y="674353"/>
                  <a:pt x="420878" y="685547"/>
                  <a:pt x="416164" y="702633"/>
                </a:cubicBezTo>
                <a:cubicBezTo>
                  <a:pt x="405559" y="743286"/>
                  <a:pt x="400256" y="785118"/>
                  <a:pt x="384938" y="824003"/>
                </a:cubicBezTo>
                <a:cubicBezTo>
                  <a:pt x="306578" y="821057"/>
                  <a:pt x="228217" y="819879"/>
                  <a:pt x="149857" y="824592"/>
                </a:cubicBezTo>
                <a:cubicBezTo>
                  <a:pt x="132182" y="813987"/>
                  <a:pt x="132771" y="798079"/>
                  <a:pt x="136895" y="780404"/>
                </a:cubicBezTo>
                <a:cubicBezTo>
                  <a:pt x="159284" y="687904"/>
                  <a:pt x="181083" y="595403"/>
                  <a:pt x="202883" y="502314"/>
                </a:cubicBezTo>
                <a:cubicBezTo>
                  <a:pt x="208775" y="475801"/>
                  <a:pt x="234698" y="472855"/>
                  <a:pt x="250606" y="457536"/>
                </a:cubicBezTo>
                <a:cubicBezTo>
                  <a:pt x="271816" y="436915"/>
                  <a:pt x="294794" y="435148"/>
                  <a:pt x="318950" y="451055"/>
                </a:cubicBezTo>
                <a:cubicBezTo>
                  <a:pt x="336626" y="462839"/>
                  <a:pt x="348409" y="456947"/>
                  <a:pt x="360193" y="440450"/>
                </a:cubicBezTo>
                <a:cubicBezTo>
                  <a:pt x="377868" y="416294"/>
                  <a:pt x="397311" y="393316"/>
                  <a:pt x="417932" y="367981"/>
                </a:cubicBezTo>
                <a:cubicBezTo>
                  <a:pt x="404381" y="367392"/>
                  <a:pt x="397900" y="373873"/>
                  <a:pt x="391419" y="379176"/>
                </a:cubicBezTo>
                <a:cubicBezTo>
                  <a:pt x="360193" y="405100"/>
                  <a:pt x="330145" y="412759"/>
                  <a:pt x="295972" y="382711"/>
                </a:cubicBezTo>
                <a:cubicBezTo>
                  <a:pt x="275351" y="364447"/>
                  <a:pt x="255909" y="390959"/>
                  <a:pt x="232931" y="388603"/>
                </a:cubicBezTo>
                <a:cubicBezTo>
                  <a:pt x="231163" y="362090"/>
                  <a:pt x="245303" y="336755"/>
                  <a:pt x="247071" y="304940"/>
                </a:cubicBezTo>
                <a:cubicBezTo>
                  <a:pt x="198169" y="324972"/>
                  <a:pt x="152214" y="343236"/>
                  <a:pt x="106847" y="362090"/>
                </a:cubicBezTo>
                <a:cubicBezTo>
                  <a:pt x="90939" y="368571"/>
                  <a:pt x="75621" y="372695"/>
                  <a:pt x="57946" y="370338"/>
                </a:cubicBezTo>
                <a:cubicBezTo>
                  <a:pt x="29076" y="366214"/>
                  <a:pt x="4920" y="345004"/>
                  <a:pt x="796" y="318491"/>
                </a:cubicBezTo>
                <a:cubicBezTo>
                  <a:pt x="-3329" y="290800"/>
                  <a:pt x="8455" y="269589"/>
                  <a:pt x="39092" y="256628"/>
                </a:cubicBezTo>
                <a:cubicBezTo>
                  <a:pt x="122166" y="221277"/>
                  <a:pt x="205829" y="187694"/>
                  <a:pt x="289492" y="152932"/>
                </a:cubicBezTo>
                <a:cubicBezTo>
                  <a:pt x="403202" y="106388"/>
                  <a:pt x="516324" y="59843"/>
                  <a:pt x="630035" y="13298"/>
                </a:cubicBezTo>
                <a:cubicBezTo>
                  <a:pt x="686007" y="-9680"/>
                  <a:pt x="706038" y="-4377"/>
                  <a:pt x="746102" y="40989"/>
                </a:cubicBezTo>
                <a:cubicBezTo>
                  <a:pt x="785577" y="86945"/>
                  <a:pt x="825641" y="132901"/>
                  <a:pt x="869240" y="183570"/>
                </a:cubicBezTo>
                <a:cubicBezTo>
                  <a:pt x="873364" y="166484"/>
                  <a:pt x="876899" y="154700"/>
                  <a:pt x="879256" y="142917"/>
                </a:cubicBezTo>
                <a:cubicBezTo>
                  <a:pt x="885148" y="115815"/>
                  <a:pt x="901645" y="104620"/>
                  <a:pt x="928747" y="109923"/>
                </a:cubicBezTo>
                <a:cubicBezTo>
                  <a:pt x="949957" y="114047"/>
                  <a:pt x="971167" y="118760"/>
                  <a:pt x="991789" y="124652"/>
                </a:cubicBezTo>
                <a:cubicBezTo>
                  <a:pt x="1023604" y="133490"/>
                  <a:pt x="1031852" y="147041"/>
                  <a:pt x="1024782" y="178856"/>
                </a:cubicBezTo>
                <a:cubicBezTo>
                  <a:pt x="1015945" y="218920"/>
                  <a:pt x="1007107" y="259573"/>
                  <a:pt x="995913" y="299048"/>
                </a:cubicBezTo>
                <a:cubicBezTo>
                  <a:pt x="990610" y="317902"/>
                  <a:pt x="995324" y="329685"/>
                  <a:pt x="1007107" y="343825"/>
                </a:cubicBezTo>
                <a:cubicBezTo>
                  <a:pt x="1057187" y="400386"/>
                  <a:pt x="1106678" y="458126"/>
                  <a:pt x="1155579" y="515275"/>
                </a:cubicBezTo>
                <a:cubicBezTo>
                  <a:pt x="1185627" y="550626"/>
                  <a:pt x="1187395" y="582441"/>
                  <a:pt x="1161471" y="606008"/>
                </a:cubicBezTo>
                <a:cubicBezTo>
                  <a:pt x="1133191" y="631343"/>
                  <a:pt x="1090770" y="627219"/>
                  <a:pt x="1061900" y="594814"/>
                </a:cubicBezTo>
                <a:cubicBezTo>
                  <a:pt x="1027139" y="555929"/>
                  <a:pt x="993556" y="516454"/>
                  <a:pt x="955260" y="471677"/>
                </a:cubicBezTo>
                <a:cubicBezTo>
                  <a:pt x="938174" y="542378"/>
                  <a:pt x="922266" y="608365"/>
                  <a:pt x="906358" y="673764"/>
                </a:cubicBezTo>
                <a:cubicBezTo>
                  <a:pt x="904001" y="673764"/>
                  <a:pt x="902234" y="674353"/>
                  <a:pt x="899877" y="674353"/>
                </a:cubicBezTo>
                <a:cubicBezTo>
                  <a:pt x="888094" y="647251"/>
                  <a:pt x="874543" y="620149"/>
                  <a:pt x="865116" y="592457"/>
                </a:cubicBezTo>
                <a:cubicBezTo>
                  <a:pt x="857457" y="569479"/>
                  <a:pt x="845084" y="560642"/>
                  <a:pt x="820338" y="561820"/>
                </a:cubicBezTo>
                <a:cubicBezTo>
                  <a:pt x="777329" y="563588"/>
                  <a:pt x="777329" y="562409"/>
                  <a:pt x="774383" y="520578"/>
                </a:cubicBezTo>
                <a:cubicBezTo>
                  <a:pt x="769669" y="454001"/>
                  <a:pt x="780864" y="468141"/>
                  <a:pt x="713698" y="458126"/>
                </a:cubicBezTo>
                <a:cubicBezTo>
                  <a:pt x="706038" y="456947"/>
                  <a:pt x="697790" y="456358"/>
                  <a:pt x="690131" y="456358"/>
                </a:cubicBezTo>
                <a:cubicBezTo>
                  <a:pt x="668920" y="456358"/>
                  <a:pt x="658904" y="446342"/>
                  <a:pt x="655959" y="425132"/>
                </a:cubicBezTo>
                <a:cubicBezTo>
                  <a:pt x="651834" y="397440"/>
                  <a:pt x="644175" y="369749"/>
                  <a:pt x="632392" y="341469"/>
                </a:cubicBezTo>
                <a:cubicBezTo>
                  <a:pt x="626500" y="385068"/>
                  <a:pt x="620019" y="428667"/>
                  <a:pt x="614127" y="472266"/>
                </a:cubicBezTo>
                <a:cubicBezTo>
                  <a:pt x="612360" y="483460"/>
                  <a:pt x="621197" y="486995"/>
                  <a:pt x="628857" y="491708"/>
                </a:cubicBezTo>
                <a:cubicBezTo>
                  <a:pt x="645943" y="501135"/>
                  <a:pt x="663029" y="511151"/>
                  <a:pt x="680115" y="520578"/>
                </a:cubicBezTo>
                <a:cubicBezTo>
                  <a:pt x="685417" y="551215"/>
                  <a:pt x="680704" y="581852"/>
                  <a:pt x="683061" y="612489"/>
                </a:cubicBezTo>
                <a:cubicBezTo>
                  <a:pt x="683650" y="623684"/>
                  <a:pt x="678936" y="633700"/>
                  <a:pt x="687185" y="641948"/>
                </a:cubicBezTo>
                <a:close/>
              </a:path>
            </a:pathLst>
          </a:custGeom>
          <a:solidFill>
            <a:schemeClr val="accent1"/>
          </a:solidFill>
          <a:ln w="58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19" name="Group 118">
            <a:extLst>
              <a:ext uri="{FF2B5EF4-FFF2-40B4-BE49-F238E27FC236}">
                <a16:creationId xmlns:a16="http://schemas.microsoft.com/office/drawing/2014/main" id="{408968BF-AD07-46E9-9EE7-4FAA14C90286}"/>
              </a:ext>
            </a:extLst>
          </p:cNvPr>
          <p:cNvGrpSpPr/>
          <p:nvPr/>
        </p:nvGrpSpPr>
        <p:grpSpPr>
          <a:xfrm>
            <a:off x="9394366" y="5500056"/>
            <a:ext cx="800428" cy="709203"/>
            <a:chOff x="5904644" y="5833372"/>
            <a:chExt cx="1154784" cy="1023173"/>
          </a:xfrm>
          <a:solidFill>
            <a:schemeClr val="accent1"/>
          </a:solidFill>
        </p:grpSpPr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3E0EBF80-8D88-4E7F-A9F1-55522CE6D53B}"/>
                </a:ext>
              </a:extLst>
            </p:cNvPr>
            <p:cNvSpPr/>
            <p:nvPr/>
          </p:nvSpPr>
          <p:spPr>
            <a:xfrm>
              <a:off x="5904644" y="5833372"/>
              <a:ext cx="1154784" cy="789495"/>
            </a:xfrm>
            <a:custGeom>
              <a:avLst/>
              <a:gdLst>
                <a:gd name="connsiteX0" fmla="*/ 630880 w 1154783"/>
                <a:gd name="connsiteY0" fmla="*/ 732397 h 789494"/>
                <a:gd name="connsiteX1" fmla="*/ 597886 w 1154783"/>
                <a:gd name="connsiteY1" fmla="*/ 685263 h 789494"/>
                <a:gd name="connsiteX2" fmla="*/ 467089 w 1154783"/>
                <a:gd name="connsiteY2" fmla="*/ 662874 h 789494"/>
                <a:gd name="connsiteX3" fmla="*/ 423490 w 1154783"/>
                <a:gd name="connsiteY3" fmla="*/ 691744 h 789494"/>
                <a:gd name="connsiteX4" fmla="*/ 400513 w 1154783"/>
                <a:gd name="connsiteY4" fmla="*/ 708830 h 789494"/>
                <a:gd name="connsiteX5" fmla="*/ 265002 w 1154783"/>
                <a:gd name="connsiteY5" fmla="*/ 764213 h 789494"/>
                <a:gd name="connsiteX6" fmla="*/ 196069 w 1154783"/>
                <a:gd name="connsiteY6" fmla="*/ 787190 h 789494"/>
                <a:gd name="connsiteX7" fmla="*/ 164253 w 1154783"/>
                <a:gd name="connsiteY7" fmla="*/ 738289 h 789494"/>
                <a:gd name="connsiteX8" fmla="*/ 234365 w 1154783"/>
                <a:gd name="connsiteY8" fmla="*/ 352968 h 789494"/>
                <a:gd name="connsiteX9" fmla="*/ 234365 w 1154783"/>
                <a:gd name="connsiteY9" fmla="*/ 322331 h 789494"/>
                <a:gd name="connsiteX10" fmla="*/ 204906 w 1154783"/>
                <a:gd name="connsiteY10" fmla="*/ 331169 h 789494"/>
                <a:gd name="connsiteX11" fmla="*/ 103568 w 1154783"/>
                <a:gd name="connsiteY11" fmla="*/ 378892 h 789494"/>
                <a:gd name="connsiteX12" fmla="*/ 55256 w 1154783"/>
                <a:gd name="connsiteY12" fmla="*/ 387730 h 789494"/>
                <a:gd name="connsiteX13" fmla="*/ 463 w 1154783"/>
                <a:gd name="connsiteY13" fmla="*/ 337061 h 789494"/>
                <a:gd name="connsiteX14" fmla="*/ 39348 w 1154783"/>
                <a:gd name="connsiteY14" fmla="*/ 278143 h 789494"/>
                <a:gd name="connsiteX15" fmla="*/ 544861 w 1154783"/>
                <a:gd name="connsiteY15" fmla="*/ 38348 h 789494"/>
                <a:gd name="connsiteX16" fmla="*/ 606135 w 1154783"/>
                <a:gd name="connsiteY16" fmla="*/ 10068 h 789494"/>
                <a:gd name="connsiteX17" fmla="*/ 699814 w 1154783"/>
                <a:gd name="connsiteY17" fmla="*/ 26565 h 789494"/>
                <a:gd name="connsiteX18" fmla="*/ 817649 w 1154783"/>
                <a:gd name="connsiteY18" fmla="*/ 146168 h 789494"/>
                <a:gd name="connsiteX19" fmla="*/ 840627 w 1154783"/>
                <a:gd name="connsiteY19" fmla="*/ 140276 h 789494"/>
                <a:gd name="connsiteX20" fmla="*/ 910149 w 1154783"/>
                <a:gd name="connsiteY20" fmla="*/ 94909 h 789494"/>
                <a:gd name="connsiteX21" fmla="*/ 977315 w 1154783"/>
                <a:gd name="connsiteY21" fmla="*/ 192712 h 789494"/>
                <a:gd name="connsiteX22" fmla="*/ 1033287 w 1154783"/>
                <a:gd name="connsiteY22" fmla="*/ 367697 h 789494"/>
                <a:gd name="connsiteX23" fmla="*/ 1133447 w 1154783"/>
                <a:gd name="connsiteY23" fmla="*/ 467268 h 789494"/>
                <a:gd name="connsiteX24" fmla="*/ 1144052 w 1154783"/>
                <a:gd name="connsiteY24" fmla="*/ 550342 h 789494"/>
                <a:gd name="connsiteX25" fmla="*/ 1050962 w 1154783"/>
                <a:gd name="connsiteY25" fmla="*/ 552110 h 789494"/>
                <a:gd name="connsiteX26" fmla="*/ 964942 w 1154783"/>
                <a:gd name="connsiteY26" fmla="*/ 467268 h 789494"/>
                <a:gd name="connsiteX27" fmla="*/ 939019 w 1154783"/>
                <a:gd name="connsiteY27" fmla="*/ 446058 h 789494"/>
                <a:gd name="connsiteX28" fmla="*/ 926646 w 1154783"/>
                <a:gd name="connsiteY28" fmla="*/ 479641 h 789494"/>
                <a:gd name="connsiteX29" fmla="*/ 875388 w 1154783"/>
                <a:gd name="connsiteY29" fmla="*/ 760677 h 789494"/>
                <a:gd name="connsiteX30" fmla="*/ 837092 w 1154783"/>
                <a:gd name="connsiteY30" fmla="*/ 774228 h 789494"/>
                <a:gd name="connsiteX31" fmla="*/ 811168 w 1154783"/>
                <a:gd name="connsiteY31" fmla="*/ 750072 h 789494"/>
                <a:gd name="connsiteX32" fmla="*/ 648555 w 1154783"/>
                <a:gd name="connsiteY32" fmla="*/ 724148 h 789494"/>
                <a:gd name="connsiteX33" fmla="*/ 630880 w 1154783"/>
                <a:gd name="connsiteY33" fmla="*/ 732397 h 789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154783" h="789494">
                  <a:moveTo>
                    <a:pt x="630880" y="732397"/>
                  </a:moveTo>
                  <a:cubicBezTo>
                    <a:pt x="639129" y="697636"/>
                    <a:pt x="622632" y="688798"/>
                    <a:pt x="597886" y="685263"/>
                  </a:cubicBezTo>
                  <a:cubicBezTo>
                    <a:pt x="554287" y="678782"/>
                    <a:pt x="510688" y="670534"/>
                    <a:pt x="467089" y="662874"/>
                  </a:cubicBezTo>
                  <a:cubicBezTo>
                    <a:pt x="442933" y="658161"/>
                    <a:pt x="427026" y="664642"/>
                    <a:pt x="423490" y="691744"/>
                  </a:cubicBezTo>
                  <a:cubicBezTo>
                    <a:pt x="422312" y="704705"/>
                    <a:pt x="414064" y="710597"/>
                    <a:pt x="400513" y="708830"/>
                  </a:cubicBezTo>
                  <a:cubicBezTo>
                    <a:pt x="344541" y="700581"/>
                    <a:pt x="302120" y="725327"/>
                    <a:pt x="265002" y="764213"/>
                  </a:cubicBezTo>
                  <a:cubicBezTo>
                    <a:pt x="246738" y="783655"/>
                    <a:pt x="224349" y="795439"/>
                    <a:pt x="196069" y="787190"/>
                  </a:cubicBezTo>
                  <a:cubicBezTo>
                    <a:pt x="171323" y="780120"/>
                    <a:pt x="158362" y="767748"/>
                    <a:pt x="164253" y="738289"/>
                  </a:cubicBezTo>
                  <a:cubicBezTo>
                    <a:pt x="188410" y="609848"/>
                    <a:pt x="211387" y="481409"/>
                    <a:pt x="234365" y="352968"/>
                  </a:cubicBezTo>
                  <a:cubicBezTo>
                    <a:pt x="236133" y="342363"/>
                    <a:pt x="243792" y="329401"/>
                    <a:pt x="234365" y="322331"/>
                  </a:cubicBezTo>
                  <a:cubicBezTo>
                    <a:pt x="224938" y="315261"/>
                    <a:pt x="214333" y="326455"/>
                    <a:pt x="204906" y="331169"/>
                  </a:cubicBezTo>
                  <a:cubicBezTo>
                    <a:pt x="170734" y="346487"/>
                    <a:pt x="137151" y="362984"/>
                    <a:pt x="103568" y="378892"/>
                  </a:cubicBezTo>
                  <a:cubicBezTo>
                    <a:pt x="88250" y="385962"/>
                    <a:pt x="72342" y="391264"/>
                    <a:pt x="55256" y="387730"/>
                  </a:cubicBezTo>
                  <a:cubicBezTo>
                    <a:pt x="26386" y="382427"/>
                    <a:pt x="3409" y="361806"/>
                    <a:pt x="463" y="337061"/>
                  </a:cubicBezTo>
                  <a:cubicBezTo>
                    <a:pt x="-3072" y="307012"/>
                    <a:pt x="14014" y="289927"/>
                    <a:pt x="39348" y="278143"/>
                  </a:cubicBezTo>
                  <a:cubicBezTo>
                    <a:pt x="207852" y="198015"/>
                    <a:pt x="376356" y="117887"/>
                    <a:pt x="544861" y="38348"/>
                  </a:cubicBezTo>
                  <a:cubicBezTo>
                    <a:pt x="565482" y="28922"/>
                    <a:pt x="585514" y="18906"/>
                    <a:pt x="606135" y="10068"/>
                  </a:cubicBezTo>
                  <a:cubicBezTo>
                    <a:pt x="644431" y="-7018"/>
                    <a:pt x="669766" y="-2894"/>
                    <a:pt x="699814" y="26565"/>
                  </a:cubicBezTo>
                  <a:cubicBezTo>
                    <a:pt x="739288" y="66040"/>
                    <a:pt x="778763" y="105514"/>
                    <a:pt x="817649" y="146168"/>
                  </a:cubicBezTo>
                  <a:cubicBezTo>
                    <a:pt x="830611" y="159129"/>
                    <a:pt x="835913" y="160897"/>
                    <a:pt x="840627" y="140276"/>
                  </a:cubicBezTo>
                  <a:cubicBezTo>
                    <a:pt x="851821" y="91374"/>
                    <a:pt x="861248" y="86072"/>
                    <a:pt x="910149" y="94909"/>
                  </a:cubicBezTo>
                  <a:cubicBezTo>
                    <a:pt x="993223" y="109639"/>
                    <a:pt x="999704" y="111406"/>
                    <a:pt x="977315" y="192712"/>
                  </a:cubicBezTo>
                  <a:cubicBezTo>
                    <a:pt x="956105" y="268127"/>
                    <a:pt x="973191" y="320563"/>
                    <a:pt x="1033287" y="367697"/>
                  </a:cubicBezTo>
                  <a:cubicBezTo>
                    <a:pt x="1070405" y="396567"/>
                    <a:pt x="1100453" y="433685"/>
                    <a:pt x="1133447" y="467268"/>
                  </a:cubicBezTo>
                  <a:cubicBezTo>
                    <a:pt x="1162316" y="496727"/>
                    <a:pt x="1165851" y="527364"/>
                    <a:pt x="1144052" y="550342"/>
                  </a:cubicBezTo>
                  <a:cubicBezTo>
                    <a:pt x="1120485" y="575677"/>
                    <a:pt x="1079243" y="577444"/>
                    <a:pt x="1050962" y="552110"/>
                  </a:cubicBezTo>
                  <a:cubicBezTo>
                    <a:pt x="1020914" y="525007"/>
                    <a:pt x="993812" y="495548"/>
                    <a:pt x="964942" y="467268"/>
                  </a:cubicBezTo>
                  <a:cubicBezTo>
                    <a:pt x="956694" y="459020"/>
                    <a:pt x="949624" y="443112"/>
                    <a:pt x="939019" y="446058"/>
                  </a:cubicBezTo>
                  <a:cubicBezTo>
                    <a:pt x="926057" y="449593"/>
                    <a:pt x="929003" y="467268"/>
                    <a:pt x="926646" y="479641"/>
                  </a:cubicBezTo>
                  <a:cubicBezTo>
                    <a:pt x="909560" y="573320"/>
                    <a:pt x="893063" y="666999"/>
                    <a:pt x="875388" y="760677"/>
                  </a:cubicBezTo>
                  <a:cubicBezTo>
                    <a:pt x="870085" y="790726"/>
                    <a:pt x="861837" y="793082"/>
                    <a:pt x="837092" y="774228"/>
                  </a:cubicBezTo>
                  <a:cubicBezTo>
                    <a:pt x="827665" y="767159"/>
                    <a:pt x="819416" y="758321"/>
                    <a:pt x="811168" y="750072"/>
                  </a:cubicBezTo>
                  <a:cubicBezTo>
                    <a:pt x="763445" y="704705"/>
                    <a:pt x="708062" y="695868"/>
                    <a:pt x="648555" y="724148"/>
                  </a:cubicBezTo>
                  <a:cubicBezTo>
                    <a:pt x="645610" y="725327"/>
                    <a:pt x="641485" y="727683"/>
                    <a:pt x="630880" y="732397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80B70740-A682-4729-A39B-ACFF1A0A74B2}"/>
                </a:ext>
              </a:extLst>
            </p:cNvPr>
            <p:cNvSpPr/>
            <p:nvPr/>
          </p:nvSpPr>
          <p:spPr>
            <a:xfrm>
              <a:off x="5925780" y="6709251"/>
              <a:ext cx="1048732" cy="147294"/>
            </a:xfrm>
            <a:custGeom>
              <a:avLst/>
              <a:gdLst>
                <a:gd name="connsiteX0" fmla="*/ 860144 w 1048732"/>
                <a:gd name="connsiteY0" fmla="*/ 146392 h 147293"/>
                <a:gd name="connsiteX1" fmla="*/ 768822 w 1048732"/>
                <a:gd name="connsiteY1" fmla="*/ 112220 h 147293"/>
                <a:gd name="connsiteX2" fmla="*/ 743487 w 1048732"/>
                <a:gd name="connsiteY2" fmla="*/ 88064 h 147293"/>
                <a:gd name="connsiteX3" fmla="*/ 639793 w 1048732"/>
                <a:gd name="connsiteY3" fmla="*/ 91009 h 147293"/>
                <a:gd name="connsiteX4" fmla="*/ 530795 w 1048732"/>
                <a:gd name="connsiteY4" fmla="*/ 146981 h 147293"/>
                <a:gd name="connsiteX5" fmla="*/ 437116 w 1048732"/>
                <a:gd name="connsiteY5" fmla="*/ 111042 h 147293"/>
                <a:gd name="connsiteX6" fmla="*/ 399409 w 1048732"/>
                <a:gd name="connsiteY6" fmla="*/ 78048 h 147293"/>
                <a:gd name="connsiteX7" fmla="*/ 320460 w 1048732"/>
                <a:gd name="connsiteY7" fmla="*/ 80405 h 147293"/>
                <a:gd name="connsiteX8" fmla="*/ 280985 w 1048732"/>
                <a:gd name="connsiteY8" fmla="*/ 115755 h 147293"/>
                <a:gd name="connsiteX9" fmla="*/ 111302 w 1048732"/>
                <a:gd name="connsiteY9" fmla="*/ 115166 h 147293"/>
                <a:gd name="connsiteX10" fmla="*/ 22337 w 1048732"/>
                <a:gd name="connsiteY10" fmla="*/ 61551 h 147293"/>
                <a:gd name="connsiteX11" fmla="*/ 538 w 1048732"/>
                <a:gd name="connsiteY11" fmla="*/ 28557 h 147293"/>
                <a:gd name="connsiteX12" fmla="*/ 30585 w 1048732"/>
                <a:gd name="connsiteY12" fmla="*/ 866 h 147293"/>
                <a:gd name="connsiteX13" fmla="*/ 90092 w 1048732"/>
                <a:gd name="connsiteY13" fmla="*/ 15006 h 147293"/>
                <a:gd name="connsiteX14" fmla="*/ 136048 w 1048732"/>
                <a:gd name="connsiteY14" fmla="*/ 50946 h 147293"/>
                <a:gd name="connsiteX15" fmla="*/ 256829 w 1048732"/>
                <a:gd name="connsiteY15" fmla="*/ 50357 h 147293"/>
                <a:gd name="connsiteX16" fmla="*/ 283342 w 1048732"/>
                <a:gd name="connsiteY16" fmla="*/ 26790 h 147293"/>
                <a:gd name="connsiteX17" fmla="*/ 448311 w 1048732"/>
                <a:gd name="connsiteY17" fmla="*/ 34449 h 147293"/>
                <a:gd name="connsiteX18" fmla="*/ 480126 w 1048732"/>
                <a:gd name="connsiteY18" fmla="*/ 65086 h 147293"/>
                <a:gd name="connsiteX19" fmla="*/ 571448 w 1048732"/>
                <a:gd name="connsiteY19" fmla="*/ 65086 h 147293"/>
                <a:gd name="connsiteX20" fmla="*/ 610334 w 1048732"/>
                <a:gd name="connsiteY20" fmla="*/ 29146 h 147293"/>
                <a:gd name="connsiteX21" fmla="*/ 780016 w 1048732"/>
                <a:gd name="connsiteY21" fmla="*/ 35627 h 147293"/>
                <a:gd name="connsiteX22" fmla="*/ 805351 w 1048732"/>
                <a:gd name="connsiteY22" fmla="*/ 60373 h 147293"/>
                <a:gd name="connsiteX23" fmla="*/ 907278 w 1048732"/>
                <a:gd name="connsiteY23" fmla="*/ 59784 h 147293"/>
                <a:gd name="connsiteX24" fmla="*/ 1003903 w 1048732"/>
                <a:gd name="connsiteY24" fmla="*/ 2044 h 147293"/>
                <a:gd name="connsiteX25" fmla="*/ 1051626 w 1048732"/>
                <a:gd name="connsiteY25" fmla="*/ 27968 h 147293"/>
                <a:gd name="connsiteX26" fmla="*/ 1016276 w 1048732"/>
                <a:gd name="connsiteY26" fmla="*/ 65086 h 147293"/>
                <a:gd name="connsiteX27" fmla="*/ 957947 w 1048732"/>
                <a:gd name="connsiteY27" fmla="*/ 101615 h 147293"/>
                <a:gd name="connsiteX28" fmla="*/ 860144 w 1048732"/>
                <a:gd name="connsiteY28" fmla="*/ 146392 h 147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48732" h="147293">
                  <a:moveTo>
                    <a:pt x="860144" y="146392"/>
                  </a:moveTo>
                  <a:cubicBezTo>
                    <a:pt x="823026" y="146981"/>
                    <a:pt x="793567" y="135198"/>
                    <a:pt x="768822" y="112220"/>
                  </a:cubicBezTo>
                  <a:cubicBezTo>
                    <a:pt x="759984" y="103972"/>
                    <a:pt x="752325" y="95723"/>
                    <a:pt x="743487" y="88064"/>
                  </a:cubicBezTo>
                  <a:cubicBezTo>
                    <a:pt x="706959" y="56249"/>
                    <a:pt x="674554" y="56838"/>
                    <a:pt x="639793" y="91009"/>
                  </a:cubicBezTo>
                  <a:cubicBezTo>
                    <a:pt x="609156" y="121058"/>
                    <a:pt x="577340" y="147571"/>
                    <a:pt x="530795" y="146981"/>
                  </a:cubicBezTo>
                  <a:cubicBezTo>
                    <a:pt x="494266" y="146981"/>
                    <a:pt x="463629" y="135787"/>
                    <a:pt x="437116" y="111042"/>
                  </a:cubicBezTo>
                  <a:cubicBezTo>
                    <a:pt x="425333" y="99847"/>
                    <a:pt x="412960" y="87474"/>
                    <a:pt x="399409" y="78048"/>
                  </a:cubicBezTo>
                  <a:cubicBezTo>
                    <a:pt x="373485" y="59195"/>
                    <a:pt x="345205" y="60373"/>
                    <a:pt x="320460" y="80405"/>
                  </a:cubicBezTo>
                  <a:cubicBezTo>
                    <a:pt x="306909" y="91599"/>
                    <a:pt x="294536" y="103972"/>
                    <a:pt x="280985" y="115755"/>
                  </a:cubicBezTo>
                  <a:cubicBezTo>
                    <a:pt x="231494" y="158765"/>
                    <a:pt x="160204" y="158765"/>
                    <a:pt x="111302" y="115166"/>
                  </a:cubicBezTo>
                  <a:cubicBezTo>
                    <a:pt x="84790" y="91599"/>
                    <a:pt x="61223" y="65675"/>
                    <a:pt x="22337" y="61551"/>
                  </a:cubicBezTo>
                  <a:cubicBezTo>
                    <a:pt x="7018" y="59784"/>
                    <a:pt x="-2408" y="45643"/>
                    <a:pt x="538" y="28557"/>
                  </a:cubicBezTo>
                  <a:cubicBezTo>
                    <a:pt x="3483" y="12060"/>
                    <a:pt x="14088" y="2633"/>
                    <a:pt x="30585" y="866"/>
                  </a:cubicBezTo>
                  <a:cubicBezTo>
                    <a:pt x="51796" y="-902"/>
                    <a:pt x="71239" y="5579"/>
                    <a:pt x="90092" y="15006"/>
                  </a:cubicBezTo>
                  <a:cubicBezTo>
                    <a:pt x="107767" y="23844"/>
                    <a:pt x="121908" y="37395"/>
                    <a:pt x="136048" y="50946"/>
                  </a:cubicBezTo>
                  <a:cubicBezTo>
                    <a:pt x="180236" y="94545"/>
                    <a:pt x="211462" y="93955"/>
                    <a:pt x="256829" y="50357"/>
                  </a:cubicBezTo>
                  <a:cubicBezTo>
                    <a:pt x="265077" y="42108"/>
                    <a:pt x="273915" y="33860"/>
                    <a:pt x="283342" y="26790"/>
                  </a:cubicBezTo>
                  <a:cubicBezTo>
                    <a:pt x="335189" y="-11507"/>
                    <a:pt x="399998" y="-8561"/>
                    <a:pt x="448311" y="34449"/>
                  </a:cubicBezTo>
                  <a:cubicBezTo>
                    <a:pt x="459505" y="44465"/>
                    <a:pt x="468932" y="55070"/>
                    <a:pt x="480126" y="65086"/>
                  </a:cubicBezTo>
                  <a:cubicBezTo>
                    <a:pt x="507817" y="89242"/>
                    <a:pt x="543757" y="89242"/>
                    <a:pt x="571448" y="65086"/>
                  </a:cubicBezTo>
                  <a:cubicBezTo>
                    <a:pt x="584999" y="53303"/>
                    <a:pt x="596783" y="40340"/>
                    <a:pt x="610334" y="29146"/>
                  </a:cubicBezTo>
                  <a:cubicBezTo>
                    <a:pt x="663360" y="-12096"/>
                    <a:pt x="730526" y="-9150"/>
                    <a:pt x="780016" y="35627"/>
                  </a:cubicBezTo>
                  <a:cubicBezTo>
                    <a:pt x="788854" y="43286"/>
                    <a:pt x="796513" y="52124"/>
                    <a:pt x="805351" y="60373"/>
                  </a:cubicBezTo>
                  <a:cubicBezTo>
                    <a:pt x="838345" y="91009"/>
                    <a:pt x="874874" y="91599"/>
                    <a:pt x="907278" y="59784"/>
                  </a:cubicBezTo>
                  <a:cubicBezTo>
                    <a:pt x="934969" y="32682"/>
                    <a:pt x="963250" y="7936"/>
                    <a:pt x="1003903" y="2044"/>
                  </a:cubicBezTo>
                  <a:cubicBezTo>
                    <a:pt x="1026881" y="-902"/>
                    <a:pt x="1047502" y="2044"/>
                    <a:pt x="1051626" y="27968"/>
                  </a:cubicBezTo>
                  <a:cubicBezTo>
                    <a:pt x="1055750" y="52713"/>
                    <a:pt x="1038664" y="62729"/>
                    <a:pt x="1016276" y="65086"/>
                  </a:cubicBezTo>
                  <a:cubicBezTo>
                    <a:pt x="990941" y="67442"/>
                    <a:pt x="974444" y="85118"/>
                    <a:pt x="957947" y="101615"/>
                  </a:cubicBezTo>
                  <a:cubicBezTo>
                    <a:pt x="930256" y="128128"/>
                    <a:pt x="899030" y="148749"/>
                    <a:pt x="860144" y="146392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5EB752E5-7001-4D97-846B-8BBB30F45765}"/>
                </a:ext>
              </a:extLst>
            </p:cNvPr>
            <p:cNvSpPr/>
            <p:nvPr/>
          </p:nvSpPr>
          <p:spPr>
            <a:xfrm>
              <a:off x="5927184" y="6576262"/>
              <a:ext cx="1048732" cy="147294"/>
            </a:xfrm>
            <a:custGeom>
              <a:avLst/>
              <a:gdLst>
                <a:gd name="connsiteX0" fmla="*/ 855205 w 1048732"/>
                <a:gd name="connsiteY0" fmla="*/ 147996 h 147293"/>
                <a:gd name="connsiteX1" fmla="*/ 756223 w 1048732"/>
                <a:gd name="connsiteY1" fmla="*/ 102629 h 147293"/>
                <a:gd name="connsiteX2" fmla="*/ 624837 w 1048732"/>
                <a:gd name="connsiteY2" fmla="*/ 102629 h 147293"/>
                <a:gd name="connsiteX3" fmla="*/ 426874 w 1048732"/>
                <a:gd name="connsiteY3" fmla="*/ 102629 h 147293"/>
                <a:gd name="connsiteX4" fmla="*/ 295488 w 1048732"/>
                <a:gd name="connsiteY4" fmla="*/ 102040 h 147293"/>
                <a:gd name="connsiteX5" fmla="*/ 97525 w 1048732"/>
                <a:gd name="connsiteY5" fmla="*/ 102629 h 147293"/>
                <a:gd name="connsiteX6" fmla="*/ 28003 w 1048732"/>
                <a:gd name="connsiteY6" fmla="*/ 63154 h 147293"/>
                <a:gd name="connsiteX7" fmla="*/ 311 w 1048732"/>
                <a:gd name="connsiteY7" fmla="*/ 27804 h 147293"/>
                <a:gd name="connsiteX8" fmla="*/ 33894 w 1048732"/>
                <a:gd name="connsiteY8" fmla="*/ 702 h 147293"/>
                <a:gd name="connsiteX9" fmla="*/ 112255 w 1048732"/>
                <a:gd name="connsiteY9" fmla="*/ 28982 h 147293"/>
                <a:gd name="connsiteX10" fmla="*/ 138178 w 1048732"/>
                <a:gd name="connsiteY10" fmla="*/ 53138 h 147293"/>
                <a:gd name="connsiteX11" fmla="*/ 254246 w 1048732"/>
                <a:gd name="connsiteY11" fmla="*/ 51371 h 147293"/>
                <a:gd name="connsiteX12" fmla="*/ 470473 w 1048732"/>
                <a:gd name="connsiteY12" fmla="*/ 53138 h 147293"/>
                <a:gd name="connsiteX13" fmla="*/ 584184 w 1048732"/>
                <a:gd name="connsiteY13" fmla="*/ 52549 h 147293"/>
                <a:gd name="connsiteX14" fmla="*/ 677274 w 1048732"/>
                <a:gd name="connsiteY14" fmla="*/ 702 h 147293"/>
                <a:gd name="connsiteX15" fmla="*/ 793931 w 1048732"/>
                <a:gd name="connsiteY15" fmla="*/ 46657 h 147293"/>
                <a:gd name="connsiteX16" fmla="*/ 922960 w 1048732"/>
                <a:gd name="connsiteY16" fmla="*/ 44890 h 147293"/>
                <a:gd name="connsiteX17" fmla="*/ 1010158 w 1048732"/>
                <a:gd name="connsiteY17" fmla="*/ 702 h 147293"/>
                <a:gd name="connsiteX18" fmla="*/ 1052579 w 1048732"/>
                <a:gd name="connsiteY18" fmla="*/ 27215 h 147293"/>
                <a:gd name="connsiteX19" fmla="*/ 1019585 w 1048732"/>
                <a:gd name="connsiteY19" fmla="*/ 63743 h 147293"/>
                <a:gd name="connsiteX20" fmla="*/ 955365 w 1048732"/>
                <a:gd name="connsiteY20" fmla="*/ 102040 h 147293"/>
                <a:gd name="connsiteX21" fmla="*/ 855205 w 1048732"/>
                <a:gd name="connsiteY21" fmla="*/ 147996 h 147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48732" h="147293">
                  <a:moveTo>
                    <a:pt x="855205" y="147996"/>
                  </a:moveTo>
                  <a:cubicBezTo>
                    <a:pt x="815730" y="146817"/>
                    <a:pt x="783915" y="129731"/>
                    <a:pt x="756223" y="102629"/>
                  </a:cubicBezTo>
                  <a:cubicBezTo>
                    <a:pt x="703787" y="51371"/>
                    <a:pt x="677863" y="51960"/>
                    <a:pt x="624837" y="102629"/>
                  </a:cubicBezTo>
                  <a:cubicBezTo>
                    <a:pt x="562385" y="162725"/>
                    <a:pt x="489327" y="162725"/>
                    <a:pt x="426874" y="102629"/>
                  </a:cubicBezTo>
                  <a:cubicBezTo>
                    <a:pt x="373848" y="51960"/>
                    <a:pt x="347336" y="51960"/>
                    <a:pt x="295488" y="102040"/>
                  </a:cubicBezTo>
                  <a:cubicBezTo>
                    <a:pt x="233036" y="162135"/>
                    <a:pt x="158800" y="162725"/>
                    <a:pt x="97525" y="102629"/>
                  </a:cubicBezTo>
                  <a:cubicBezTo>
                    <a:pt x="77493" y="83186"/>
                    <a:pt x="58051" y="65511"/>
                    <a:pt x="28003" y="63154"/>
                  </a:cubicBezTo>
                  <a:cubicBezTo>
                    <a:pt x="9149" y="61975"/>
                    <a:pt x="-2045" y="47246"/>
                    <a:pt x="311" y="27804"/>
                  </a:cubicBezTo>
                  <a:cubicBezTo>
                    <a:pt x="2668" y="9539"/>
                    <a:pt x="16219" y="1291"/>
                    <a:pt x="33894" y="702"/>
                  </a:cubicBezTo>
                  <a:cubicBezTo>
                    <a:pt x="63942" y="-477"/>
                    <a:pt x="89866" y="10128"/>
                    <a:pt x="112255" y="28982"/>
                  </a:cubicBezTo>
                  <a:cubicBezTo>
                    <a:pt x="121092" y="36641"/>
                    <a:pt x="129341" y="44890"/>
                    <a:pt x="138178" y="53138"/>
                  </a:cubicBezTo>
                  <a:cubicBezTo>
                    <a:pt x="182956" y="93791"/>
                    <a:pt x="214182" y="96148"/>
                    <a:pt x="254246" y="51371"/>
                  </a:cubicBezTo>
                  <a:cubicBezTo>
                    <a:pt x="308450" y="-9315"/>
                    <a:pt x="398005" y="-23455"/>
                    <a:pt x="470473" y="53138"/>
                  </a:cubicBezTo>
                  <a:cubicBezTo>
                    <a:pt x="510537" y="94970"/>
                    <a:pt x="541763" y="93791"/>
                    <a:pt x="584184" y="52549"/>
                  </a:cubicBezTo>
                  <a:cubicBezTo>
                    <a:pt x="610697" y="26625"/>
                    <a:pt x="638388" y="4826"/>
                    <a:pt x="677274" y="702"/>
                  </a:cubicBezTo>
                  <a:cubicBezTo>
                    <a:pt x="724408" y="-4012"/>
                    <a:pt x="760937" y="15431"/>
                    <a:pt x="793931" y="46657"/>
                  </a:cubicBezTo>
                  <a:cubicBezTo>
                    <a:pt x="846367" y="96737"/>
                    <a:pt x="869934" y="96148"/>
                    <a:pt x="922960" y="44890"/>
                  </a:cubicBezTo>
                  <a:cubicBezTo>
                    <a:pt x="947705" y="20733"/>
                    <a:pt x="974807" y="2469"/>
                    <a:pt x="1010158" y="702"/>
                  </a:cubicBezTo>
                  <a:cubicBezTo>
                    <a:pt x="1030190" y="-477"/>
                    <a:pt x="1049043" y="3648"/>
                    <a:pt x="1052579" y="27215"/>
                  </a:cubicBezTo>
                  <a:cubicBezTo>
                    <a:pt x="1056114" y="50782"/>
                    <a:pt x="1040795" y="61975"/>
                    <a:pt x="1019585" y="63743"/>
                  </a:cubicBezTo>
                  <a:cubicBezTo>
                    <a:pt x="991894" y="66689"/>
                    <a:pt x="973629" y="83775"/>
                    <a:pt x="955365" y="102040"/>
                  </a:cubicBezTo>
                  <a:cubicBezTo>
                    <a:pt x="923549" y="133855"/>
                    <a:pt x="890555" y="147996"/>
                    <a:pt x="855205" y="147996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23" name="Group 122">
            <a:extLst>
              <a:ext uri="{FF2B5EF4-FFF2-40B4-BE49-F238E27FC236}">
                <a16:creationId xmlns:a16="http://schemas.microsoft.com/office/drawing/2014/main" id="{76F341A9-5462-4342-BD77-64B216D82D68}"/>
              </a:ext>
            </a:extLst>
          </p:cNvPr>
          <p:cNvGrpSpPr/>
          <p:nvPr/>
        </p:nvGrpSpPr>
        <p:grpSpPr>
          <a:xfrm>
            <a:off x="10460844" y="4123670"/>
            <a:ext cx="941225" cy="650484"/>
            <a:chOff x="4353034" y="5694157"/>
            <a:chExt cx="1357914" cy="938459"/>
          </a:xfrm>
          <a:solidFill>
            <a:schemeClr val="accent1"/>
          </a:solidFill>
        </p:grpSpPr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C84732F0-55F6-410A-B56F-4CC21339192F}"/>
                </a:ext>
              </a:extLst>
            </p:cNvPr>
            <p:cNvSpPr/>
            <p:nvPr/>
          </p:nvSpPr>
          <p:spPr>
            <a:xfrm>
              <a:off x="4353034" y="5694157"/>
              <a:ext cx="960356" cy="925005"/>
            </a:xfrm>
            <a:custGeom>
              <a:avLst/>
              <a:gdLst>
                <a:gd name="connsiteX0" fmla="*/ 241747 w 960355"/>
                <a:gd name="connsiteY0" fmla="*/ 652438 h 925005"/>
                <a:gd name="connsiteX1" fmla="*/ 241747 w 960355"/>
                <a:gd name="connsiteY1" fmla="*/ 428552 h 925005"/>
                <a:gd name="connsiteX2" fmla="*/ 237034 w 960355"/>
                <a:gd name="connsiteY2" fmla="*/ 403806 h 925005"/>
                <a:gd name="connsiteX3" fmla="*/ 212288 w 960355"/>
                <a:gd name="connsiteY3" fmla="*/ 414412 h 925005"/>
                <a:gd name="connsiteX4" fmla="*/ 109183 w 960355"/>
                <a:gd name="connsiteY4" fmla="*/ 488059 h 925005"/>
                <a:gd name="connsiteX5" fmla="*/ 59692 w 960355"/>
                <a:gd name="connsiteY5" fmla="*/ 502788 h 925005"/>
                <a:gd name="connsiteX6" fmla="*/ 3131 w 960355"/>
                <a:gd name="connsiteY6" fmla="*/ 462724 h 925005"/>
                <a:gd name="connsiteX7" fmla="*/ 25520 w 960355"/>
                <a:gd name="connsiteY7" fmla="*/ 397915 h 925005"/>
                <a:gd name="connsiteX8" fmla="*/ 214056 w 960355"/>
                <a:gd name="connsiteY8" fmla="*/ 261226 h 925005"/>
                <a:gd name="connsiteX9" fmla="*/ 541637 w 960355"/>
                <a:gd name="connsiteY9" fmla="*/ 25556 h 925005"/>
                <a:gd name="connsiteX10" fmla="*/ 664186 w 960355"/>
                <a:gd name="connsiteY10" fmla="*/ 26145 h 925005"/>
                <a:gd name="connsiteX11" fmla="*/ 790858 w 960355"/>
                <a:gd name="connsiteY11" fmla="*/ 117467 h 925005"/>
                <a:gd name="connsiteX12" fmla="*/ 808534 w 960355"/>
                <a:gd name="connsiteY12" fmla="*/ 125716 h 925005"/>
                <a:gd name="connsiteX13" fmla="*/ 814425 w 960355"/>
                <a:gd name="connsiteY13" fmla="*/ 105095 h 925005"/>
                <a:gd name="connsiteX14" fmla="*/ 872754 w 960355"/>
                <a:gd name="connsiteY14" fmla="*/ 49123 h 925005"/>
                <a:gd name="connsiteX15" fmla="*/ 928725 w 960355"/>
                <a:gd name="connsiteY15" fmla="*/ 50301 h 925005"/>
                <a:gd name="connsiteX16" fmla="*/ 962898 w 960355"/>
                <a:gd name="connsiteY16" fmla="*/ 87419 h 925005"/>
                <a:gd name="connsiteX17" fmla="*/ 931082 w 960355"/>
                <a:gd name="connsiteY17" fmla="*/ 112754 h 925005"/>
                <a:gd name="connsiteX18" fmla="*/ 832690 w 960355"/>
                <a:gd name="connsiteY18" fmla="*/ 198184 h 925005"/>
                <a:gd name="connsiteX19" fmla="*/ 815015 w 960355"/>
                <a:gd name="connsiteY19" fmla="*/ 305414 h 925005"/>
                <a:gd name="connsiteX20" fmla="*/ 870986 w 960355"/>
                <a:gd name="connsiteY20" fmla="*/ 436211 h 925005"/>
                <a:gd name="connsiteX21" fmla="*/ 876289 w 960355"/>
                <a:gd name="connsiteY21" fmla="*/ 482756 h 925005"/>
                <a:gd name="connsiteX22" fmla="*/ 901034 w 960355"/>
                <a:gd name="connsiteY22" fmla="*/ 620034 h 925005"/>
                <a:gd name="connsiteX23" fmla="*/ 902802 w 960355"/>
                <a:gd name="connsiteY23" fmla="*/ 663044 h 925005"/>
                <a:gd name="connsiteX24" fmla="*/ 901034 w 960355"/>
                <a:gd name="connsiteY24" fmla="*/ 807392 h 925005"/>
                <a:gd name="connsiteX25" fmla="*/ 912229 w 960355"/>
                <a:gd name="connsiteY25" fmla="*/ 816818 h 925005"/>
                <a:gd name="connsiteX26" fmla="*/ 906926 w 960355"/>
                <a:gd name="connsiteY26" fmla="*/ 860417 h 925005"/>
                <a:gd name="connsiteX27" fmla="*/ 875700 w 960355"/>
                <a:gd name="connsiteY27" fmla="*/ 909908 h 925005"/>
                <a:gd name="connsiteX28" fmla="*/ 856257 w 960355"/>
                <a:gd name="connsiteY28" fmla="*/ 928172 h 925005"/>
                <a:gd name="connsiteX29" fmla="*/ 735476 w 960355"/>
                <a:gd name="connsiteY29" fmla="*/ 928172 h 925005"/>
                <a:gd name="connsiteX30" fmla="*/ 710141 w 960355"/>
                <a:gd name="connsiteY30" fmla="*/ 901071 h 925005"/>
                <a:gd name="connsiteX31" fmla="*/ 710731 w 960355"/>
                <a:gd name="connsiteY31" fmla="*/ 747885 h 925005"/>
                <a:gd name="connsiteX32" fmla="*/ 673023 w 960355"/>
                <a:gd name="connsiteY32" fmla="*/ 709000 h 925005"/>
                <a:gd name="connsiteX33" fmla="*/ 531621 w 960355"/>
                <a:gd name="connsiteY33" fmla="*/ 709000 h 925005"/>
                <a:gd name="connsiteX34" fmla="*/ 496271 w 960355"/>
                <a:gd name="connsiteY34" fmla="*/ 743760 h 925005"/>
                <a:gd name="connsiteX35" fmla="*/ 496860 w 960355"/>
                <a:gd name="connsiteY35" fmla="*/ 896946 h 925005"/>
                <a:gd name="connsiteX36" fmla="*/ 466223 w 960355"/>
                <a:gd name="connsiteY36" fmla="*/ 927583 h 925005"/>
                <a:gd name="connsiteX37" fmla="*/ 295362 w 960355"/>
                <a:gd name="connsiteY37" fmla="*/ 926994 h 925005"/>
                <a:gd name="connsiteX38" fmla="*/ 243515 w 960355"/>
                <a:gd name="connsiteY38" fmla="*/ 875147 h 925005"/>
                <a:gd name="connsiteX39" fmla="*/ 241747 w 960355"/>
                <a:gd name="connsiteY39" fmla="*/ 652438 h 925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960355" h="925005">
                  <a:moveTo>
                    <a:pt x="241747" y="652438"/>
                  </a:moveTo>
                  <a:cubicBezTo>
                    <a:pt x="241747" y="577613"/>
                    <a:pt x="241747" y="503377"/>
                    <a:pt x="241747" y="428552"/>
                  </a:cubicBezTo>
                  <a:cubicBezTo>
                    <a:pt x="241747" y="420304"/>
                    <a:pt x="245282" y="408520"/>
                    <a:pt x="237034" y="403806"/>
                  </a:cubicBezTo>
                  <a:cubicBezTo>
                    <a:pt x="226428" y="397915"/>
                    <a:pt x="219358" y="409109"/>
                    <a:pt x="212288" y="414412"/>
                  </a:cubicBezTo>
                  <a:cubicBezTo>
                    <a:pt x="177527" y="438568"/>
                    <a:pt x="143355" y="463313"/>
                    <a:pt x="109183" y="488059"/>
                  </a:cubicBezTo>
                  <a:cubicBezTo>
                    <a:pt x="94453" y="498664"/>
                    <a:pt x="77956" y="504555"/>
                    <a:pt x="59692" y="502788"/>
                  </a:cubicBezTo>
                  <a:cubicBezTo>
                    <a:pt x="33768" y="499842"/>
                    <a:pt x="11969" y="489237"/>
                    <a:pt x="3131" y="462724"/>
                  </a:cubicBezTo>
                  <a:cubicBezTo>
                    <a:pt x="-5117" y="436211"/>
                    <a:pt x="3131" y="414412"/>
                    <a:pt x="25520" y="397915"/>
                  </a:cubicBezTo>
                  <a:cubicBezTo>
                    <a:pt x="87972" y="352549"/>
                    <a:pt x="151014" y="306593"/>
                    <a:pt x="214056" y="261226"/>
                  </a:cubicBezTo>
                  <a:cubicBezTo>
                    <a:pt x="323053" y="182277"/>
                    <a:pt x="432051" y="103916"/>
                    <a:pt x="541637" y="25556"/>
                  </a:cubicBezTo>
                  <a:cubicBezTo>
                    <a:pt x="589360" y="-8616"/>
                    <a:pt x="615873" y="-8616"/>
                    <a:pt x="664186" y="26145"/>
                  </a:cubicBezTo>
                  <a:cubicBezTo>
                    <a:pt x="706017" y="56782"/>
                    <a:pt x="748438" y="87419"/>
                    <a:pt x="790858" y="117467"/>
                  </a:cubicBezTo>
                  <a:cubicBezTo>
                    <a:pt x="796161" y="121591"/>
                    <a:pt x="801464" y="128662"/>
                    <a:pt x="808534" y="125716"/>
                  </a:cubicBezTo>
                  <a:cubicBezTo>
                    <a:pt x="817960" y="122181"/>
                    <a:pt x="814425" y="112165"/>
                    <a:pt x="814425" y="105095"/>
                  </a:cubicBezTo>
                  <a:cubicBezTo>
                    <a:pt x="816782" y="56782"/>
                    <a:pt x="824441" y="49123"/>
                    <a:pt x="872754" y="49123"/>
                  </a:cubicBezTo>
                  <a:cubicBezTo>
                    <a:pt x="891607" y="49123"/>
                    <a:pt x="910461" y="48534"/>
                    <a:pt x="928725" y="50301"/>
                  </a:cubicBezTo>
                  <a:cubicBezTo>
                    <a:pt x="949936" y="52658"/>
                    <a:pt x="962308" y="64442"/>
                    <a:pt x="962898" y="87419"/>
                  </a:cubicBezTo>
                  <a:cubicBezTo>
                    <a:pt x="963487" y="110986"/>
                    <a:pt x="946401" y="111576"/>
                    <a:pt x="931082" y="112754"/>
                  </a:cubicBezTo>
                  <a:cubicBezTo>
                    <a:pt x="876878" y="116878"/>
                    <a:pt x="845652" y="146337"/>
                    <a:pt x="832690" y="198184"/>
                  </a:cubicBezTo>
                  <a:cubicBezTo>
                    <a:pt x="823852" y="233535"/>
                    <a:pt x="814425" y="268296"/>
                    <a:pt x="815015" y="305414"/>
                  </a:cubicBezTo>
                  <a:cubicBezTo>
                    <a:pt x="815015" y="357261"/>
                    <a:pt x="829744" y="402628"/>
                    <a:pt x="870986" y="436211"/>
                  </a:cubicBezTo>
                  <a:cubicBezTo>
                    <a:pt x="889251" y="450940"/>
                    <a:pt x="889840" y="463902"/>
                    <a:pt x="876289" y="482756"/>
                  </a:cubicBezTo>
                  <a:cubicBezTo>
                    <a:pt x="833868" y="541085"/>
                    <a:pt x="841527" y="579381"/>
                    <a:pt x="901034" y="620034"/>
                  </a:cubicBezTo>
                  <a:cubicBezTo>
                    <a:pt x="929315" y="639477"/>
                    <a:pt x="929315" y="639477"/>
                    <a:pt x="902802" y="663044"/>
                  </a:cubicBezTo>
                  <a:cubicBezTo>
                    <a:pt x="856846" y="703697"/>
                    <a:pt x="855668" y="764971"/>
                    <a:pt x="901034" y="807392"/>
                  </a:cubicBezTo>
                  <a:cubicBezTo>
                    <a:pt x="904569" y="810926"/>
                    <a:pt x="908693" y="813872"/>
                    <a:pt x="912229" y="816818"/>
                  </a:cubicBezTo>
                  <a:cubicBezTo>
                    <a:pt x="941687" y="841564"/>
                    <a:pt x="941687" y="842153"/>
                    <a:pt x="906926" y="860417"/>
                  </a:cubicBezTo>
                  <a:cubicBezTo>
                    <a:pt x="886894" y="871023"/>
                    <a:pt x="875110" y="886930"/>
                    <a:pt x="875700" y="909908"/>
                  </a:cubicBezTo>
                  <a:cubicBezTo>
                    <a:pt x="876289" y="924638"/>
                    <a:pt x="869219" y="928172"/>
                    <a:pt x="856257" y="928172"/>
                  </a:cubicBezTo>
                  <a:cubicBezTo>
                    <a:pt x="816193" y="927583"/>
                    <a:pt x="775540" y="927583"/>
                    <a:pt x="735476" y="928172"/>
                  </a:cubicBezTo>
                  <a:cubicBezTo>
                    <a:pt x="716033" y="928761"/>
                    <a:pt x="710141" y="919335"/>
                    <a:pt x="710141" y="901071"/>
                  </a:cubicBezTo>
                  <a:cubicBezTo>
                    <a:pt x="710731" y="849812"/>
                    <a:pt x="709552" y="799143"/>
                    <a:pt x="710731" y="747885"/>
                  </a:cubicBezTo>
                  <a:cubicBezTo>
                    <a:pt x="711320" y="720193"/>
                    <a:pt x="700715" y="708410"/>
                    <a:pt x="673023" y="709000"/>
                  </a:cubicBezTo>
                  <a:cubicBezTo>
                    <a:pt x="625889" y="710178"/>
                    <a:pt x="578755" y="709589"/>
                    <a:pt x="531621" y="709000"/>
                  </a:cubicBezTo>
                  <a:cubicBezTo>
                    <a:pt x="506876" y="708410"/>
                    <a:pt x="495682" y="718426"/>
                    <a:pt x="496271" y="743760"/>
                  </a:cubicBezTo>
                  <a:cubicBezTo>
                    <a:pt x="497449" y="795019"/>
                    <a:pt x="495682" y="845688"/>
                    <a:pt x="496860" y="896946"/>
                  </a:cubicBezTo>
                  <a:cubicBezTo>
                    <a:pt x="497449" y="919924"/>
                    <a:pt x="489201" y="928172"/>
                    <a:pt x="466223" y="927583"/>
                  </a:cubicBezTo>
                  <a:cubicBezTo>
                    <a:pt x="409073" y="926405"/>
                    <a:pt x="352512" y="927583"/>
                    <a:pt x="295362" y="926994"/>
                  </a:cubicBezTo>
                  <a:cubicBezTo>
                    <a:pt x="257655" y="926405"/>
                    <a:pt x="244104" y="912854"/>
                    <a:pt x="243515" y="875147"/>
                  </a:cubicBezTo>
                  <a:cubicBezTo>
                    <a:pt x="241158" y="801500"/>
                    <a:pt x="241747" y="726675"/>
                    <a:pt x="241747" y="652438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75DAF7B0-5E96-40CC-B1EC-9EB737E5D6C5}"/>
                </a:ext>
              </a:extLst>
            </p:cNvPr>
            <p:cNvSpPr/>
            <p:nvPr/>
          </p:nvSpPr>
          <p:spPr>
            <a:xfrm>
              <a:off x="5210149" y="5831338"/>
              <a:ext cx="500799" cy="801278"/>
            </a:xfrm>
            <a:custGeom>
              <a:avLst/>
              <a:gdLst>
                <a:gd name="connsiteX0" fmla="*/ 499351 w 500798"/>
                <a:gd name="connsiteY0" fmla="*/ 192390 h 801278"/>
                <a:gd name="connsiteX1" fmla="*/ 477552 w 500798"/>
                <a:gd name="connsiteY1" fmla="*/ 319062 h 801278"/>
                <a:gd name="connsiteX2" fmla="*/ 376214 w 500798"/>
                <a:gd name="connsiteY2" fmla="*/ 400368 h 801278"/>
                <a:gd name="connsiteX3" fmla="*/ 317885 w 500798"/>
                <a:gd name="connsiteY3" fmla="*/ 419222 h 801278"/>
                <a:gd name="connsiteX4" fmla="*/ 317296 w 500798"/>
                <a:gd name="connsiteY4" fmla="*/ 466945 h 801278"/>
                <a:gd name="connsiteX5" fmla="*/ 349701 w 500798"/>
                <a:gd name="connsiteY5" fmla="*/ 545895 h 801278"/>
                <a:gd name="connsiteX6" fmla="*/ 293729 w 500798"/>
                <a:gd name="connsiteY6" fmla="*/ 605990 h 801278"/>
                <a:gd name="connsiteX7" fmla="*/ 225974 w 500798"/>
                <a:gd name="connsiteY7" fmla="*/ 626023 h 801278"/>
                <a:gd name="connsiteX8" fmla="*/ 213012 w 500798"/>
                <a:gd name="connsiteY8" fmla="*/ 666676 h 801278"/>
                <a:gd name="connsiteX9" fmla="*/ 167646 w 500798"/>
                <a:gd name="connsiteY9" fmla="*/ 790992 h 801278"/>
                <a:gd name="connsiteX10" fmla="*/ 92231 w 500798"/>
                <a:gd name="connsiteY10" fmla="*/ 801007 h 801278"/>
                <a:gd name="connsiteX11" fmla="*/ 62772 w 500798"/>
                <a:gd name="connsiteY11" fmla="*/ 776851 h 801278"/>
                <a:gd name="connsiteX12" fmla="*/ 83983 w 500798"/>
                <a:gd name="connsiteY12" fmla="*/ 746214 h 801278"/>
                <a:gd name="connsiteX13" fmla="*/ 122279 w 500798"/>
                <a:gd name="connsiteY13" fmla="*/ 730896 h 801278"/>
                <a:gd name="connsiteX14" fmla="*/ 129938 w 500798"/>
                <a:gd name="connsiteY14" fmla="*/ 694367 h 801278"/>
                <a:gd name="connsiteX15" fmla="*/ 76912 w 500798"/>
                <a:gd name="connsiteY15" fmla="*/ 647233 h 801278"/>
                <a:gd name="connsiteX16" fmla="*/ 88107 w 500798"/>
                <a:gd name="connsiteY16" fmla="*/ 540003 h 801278"/>
                <a:gd name="connsiteX17" fmla="*/ 89285 w 500798"/>
                <a:gd name="connsiteY17" fmla="*/ 467534 h 801278"/>
                <a:gd name="connsiteX18" fmla="*/ 69842 w 500798"/>
                <a:gd name="connsiteY18" fmla="*/ 454573 h 801278"/>
                <a:gd name="connsiteX19" fmla="*/ 53935 w 500798"/>
                <a:gd name="connsiteY19" fmla="*/ 363251 h 801278"/>
                <a:gd name="connsiteX20" fmla="*/ 55702 w 500798"/>
                <a:gd name="connsiteY20" fmla="*/ 286069 h 801278"/>
                <a:gd name="connsiteX21" fmla="*/ 3266 w 500798"/>
                <a:gd name="connsiteY21" fmla="*/ 121689 h 801278"/>
                <a:gd name="connsiteX22" fmla="*/ 132884 w 500798"/>
                <a:gd name="connsiteY22" fmla="*/ 908 h 801278"/>
                <a:gd name="connsiteX23" fmla="*/ 439844 w 500798"/>
                <a:gd name="connsiteY23" fmla="*/ 83981 h 801278"/>
                <a:gd name="connsiteX24" fmla="*/ 499351 w 500798"/>
                <a:gd name="connsiteY24" fmla="*/ 192390 h 80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00798" h="801278">
                  <a:moveTo>
                    <a:pt x="499351" y="192390"/>
                  </a:moveTo>
                  <a:cubicBezTo>
                    <a:pt x="501708" y="240702"/>
                    <a:pt x="492870" y="280177"/>
                    <a:pt x="477552" y="319062"/>
                  </a:cubicBezTo>
                  <a:cubicBezTo>
                    <a:pt x="459287" y="366196"/>
                    <a:pt x="428061" y="395655"/>
                    <a:pt x="376214" y="400368"/>
                  </a:cubicBezTo>
                  <a:cubicBezTo>
                    <a:pt x="355592" y="402136"/>
                    <a:pt x="335560" y="406850"/>
                    <a:pt x="317885" y="419222"/>
                  </a:cubicBezTo>
                  <a:cubicBezTo>
                    <a:pt x="294907" y="435719"/>
                    <a:pt x="293140" y="455751"/>
                    <a:pt x="317296" y="466945"/>
                  </a:cubicBezTo>
                  <a:cubicBezTo>
                    <a:pt x="354414" y="484620"/>
                    <a:pt x="353825" y="513490"/>
                    <a:pt x="349701" y="545895"/>
                  </a:cubicBezTo>
                  <a:cubicBezTo>
                    <a:pt x="344987" y="578889"/>
                    <a:pt x="326134" y="598332"/>
                    <a:pt x="293729" y="605990"/>
                  </a:cubicBezTo>
                  <a:cubicBezTo>
                    <a:pt x="270751" y="611293"/>
                    <a:pt x="248363" y="618363"/>
                    <a:pt x="225974" y="626023"/>
                  </a:cubicBezTo>
                  <a:cubicBezTo>
                    <a:pt x="204763" y="633092"/>
                    <a:pt x="199461" y="646055"/>
                    <a:pt x="213012" y="666676"/>
                  </a:cubicBezTo>
                  <a:cubicBezTo>
                    <a:pt x="248363" y="721469"/>
                    <a:pt x="229509" y="771549"/>
                    <a:pt x="167646" y="790992"/>
                  </a:cubicBezTo>
                  <a:cubicBezTo>
                    <a:pt x="143489" y="798651"/>
                    <a:pt x="118155" y="803953"/>
                    <a:pt x="92231" y="801007"/>
                  </a:cubicBezTo>
                  <a:cubicBezTo>
                    <a:pt x="77502" y="799240"/>
                    <a:pt x="65718" y="792759"/>
                    <a:pt x="62772" y="776851"/>
                  </a:cubicBezTo>
                  <a:cubicBezTo>
                    <a:pt x="59237" y="759765"/>
                    <a:pt x="70432" y="752106"/>
                    <a:pt x="83983" y="746214"/>
                  </a:cubicBezTo>
                  <a:cubicBezTo>
                    <a:pt x="96944" y="740912"/>
                    <a:pt x="109317" y="736198"/>
                    <a:pt x="122279" y="730896"/>
                  </a:cubicBezTo>
                  <a:cubicBezTo>
                    <a:pt x="148792" y="719702"/>
                    <a:pt x="149970" y="713810"/>
                    <a:pt x="129938" y="694367"/>
                  </a:cubicBezTo>
                  <a:cubicBezTo>
                    <a:pt x="112852" y="678459"/>
                    <a:pt x="93999" y="663730"/>
                    <a:pt x="76912" y="647233"/>
                  </a:cubicBezTo>
                  <a:cubicBezTo>
                    <a:pt x="39205" y="611293"/>
                    <a:pt x="43919" y="567694"/>
                    <a:pt x="88107" y="540003"/>
                  </a:cubicBezTo>
                  <a:cubicBezTo>
                    <a:pt x="142900" y="505242"/>
                    <a:pt x="142900" y="503474"/>
                    <a:pt x="89285" y="467534"/>
                  </a:cubicBezTo>
                  <a:cubicBezTo>
                    <a:pt x="82804" y="463410"/>
                    <a:pt x="76323" y="458697"/>
                    <a:pt x="69842" y="454573"/>
                  </a:cubicBezTo>
                  <a:cubicBezTo>
                    <a:pt x="26243" y="424525"/>
                    <a:pt x="23298" y="406260"/>
                    <a:pt x="53935" y="363251"/>
                  </a:cubicBezTo>
                  <a:cubicBezTo>
                    <a:pt x="79269" y="327900"/>
                    <a:pt x="82215" y="307868"/>
                    <a:pt x="55702" y="286069"/>
                  </a:cubicBezTo>
                  <a:cubicBezTo>
                    <a:pt x="909" y="241881"/>
                    <a:pt x="-5572" y="185320"/>
                    <a:pt x="3266" y="121689"/>
                  </a:cubicBezTo>
                  <a:cubicBezTo>
                    <a:pt x="16817" y="27421"/>
                    <a:pt x="38027" y="6210"/>
                    <a:pt x="132884" y="908"/>
                  </a:cubicBezTo>
                  <a:cubicBezTo>
                    <a:pt x="244238" y="-5573"/>
                    <a:pt x="346166" y="22707"/>
                    <a:pt x="439844" y="83981"/>
                  </a:cubicBezTo>
                  <a:cubicBezTo>
                    <a:pt x="482854" y="112262"/>
                    <a:pt x="511135" y="144666"/>
                    <a:pt x="499351" y="192390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01656581-BB03-41D2-8065-E97D458430DF}"/>
              </a:ext>
            </a:extLst>
          </p:cNvPr>
          <p:cNvGrpSpPr/>
          <p:nvPr/>
        </p:nvGrpSpPr>
        <p:grpSpPr>
          <a:xfrm>
            <a:off x="10496236" y="5541719"/>
            <a:ext cx="869073" cy="641734"/>
            <a:chOff x="8722119" y="2714883"/>
            <a:chExt cx="1253819" cy="925836"/>
          </a:xfrm>
          <a:solidFill>
            <a:schemeClr val="accent1"/>
          </a:solidFill>
        </p:grpSpPr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06395F88-C592-4078-9CC0-D5DFB78EACAF}"/>
                </a:ext>
              </a:extLst>
            </p:cNvPr>
            <p:cNvSpPr/>
            <p:nvPr/>
          </p:nvSpPr>
          <p:spPr>
            <a:xfrm>
              <a:off x="8722119" y="2714883"/>
              <a:ext cx="960356" cy="925005"/>
            </a:xfrm>
            <a:custGeom>
              <a:avLst/>
              <a:gdLst>
                <a:gd name="connsiteX0" fmla="*/ 241573 w 960355"/>
                <a:gd name="connsiteY0" fmla="*/ 647356 h 925005"/>
                <a:gd name="connsiteX1" fmla="*/ 241573 w 960355"/>
                <a:gd name="connsiteY1" fmla="*/ 426416 h 925005"/>
                <a:gd name="connsiteX2" fmla="*/ 238037 w 960355"/>
                <a:gd name="connsiteY2" fmla="*/ 401670 h 925005"/>
                <a:gd name="connsiteX3" fmla="*/ 213292 w 960355"/>
                <a:gd name="connsiteY3" fmla="*/ 412865 h 925005"/>
                <a:gd name="connsiteX4" fmla="*/ 112543 w 960355"/>
                <a:gd name="connsiteY4" fmla="*/ 484744 h 925005"/>
                <a:gd name="connsiteX5" fmla="*/ 60106 w 960355"/>
                <a:gd name="connsiteY5" fmla="*/ 501241 h 925005"/>
                <a:gd name="connsiteX6" fmla="*/ 3546 w 960355"/>
                <a:gd name="connsiteY6" fmla="*/ 461177 h 925005"/>
                <a:gd name="connsiteX7" fmla="*/ 25934 w 960355"/>
                <a:gd name="connsiteY7" fmla="*/ 396957 h 925005"/>
                <a:gd name="connsiteX8" fmla="*/ 178531 w 960355"/>
                <a:gd name="connsiteY8" fmla="*/ 286781 h 925005"/>
                <a:gd name="connsiteX9" fmla="*/ 544409 w 960355"/>
                <a:gd name="connsiteY9" fmla="*/ 23420 h 925005"/>
                <a:gd name="connsiteX10" fmla="*/ 656352 w 960355"/>
                <a:gd name="connsiteY10" fmla="*/ 23420 h 925005"/>
                <a:gd name="connsiteX11" fmla="*/ 790095 w 960355"/>
                <a:gd name="connsiteY11" fmla="*/ 119455 h 925005"/>
                <a:gd name="connsiteX12" fmla="*/ 807770 w 960355"/>
                <a:gd name="connsiteY12" fmla="*/ 127115 h 925005"/>
                <a:gd name="connsiteX13" fmla="*/ 811894 w 960355"/>
                <a:gd name="connsiteY13" fmla="*/ 108261 h 925005"/>
                <a:gd name="connsiteX14" fmla="*/ 872579 w 960355"/>
                <a:gd name="connsiteY14" fmla="*/ 49933 h 925005"/>
                <a:gd name="connsiteX15" fmla="*/ 961545 w 960355"/>
                <a:gd name="connsiteY15" fmla="*/ 138309 h 925005"/>
                <a:gd name="connsiteX16" fmla="*/ 907340 w 960355"/>
                <a:gd name="connsiteY16" fmla="*/ 306813 h 925005"/>
                <a:gd name="connsiteX17" fmla="*/ 871401 w 960355"/>
                <a:gd name="connsiteY17" fmla="*/ 313294 h 925005"/>
                <a:gd name="connsiteX18" fmla="*/ 817197 w 960355"/>
                <a:gd name="connsiteY18" fmla="*/ 290905 h 925005"/>
                <a:gd name="connsiteX19" fmla="*/ 806592 w 960355"/>
                <a:gd name="connsiteY19" fmla="*/ 345109 h 925005"/>
                <a:gd name="connsiteX20" fmla="*/ 751798 w 960355"/>
                <a:gd name="connsiteY20" fmla="*/ 503008 h 925005"/>
                <a:gd name="connsiteX21" fmla="*/ 674027 w 960355"/>
                <a:gd name="connsiteY21" fmla="*/ 695080 h 925005"/>
                <a:gd name="connsiteX22" fmla="*/ 653406 w 960355"/>
                <a:gd name="connsiteY22" fmla="*/ 708631 h 925005"/>
                <a:gd name="connsiteX23" fmla="*/ 529679 w 960355"/>
                <a:gd name="connsiteY23" fmla="*/ 708631 h 925005"/>
                <a:gd name="connsiteX24" fmla="*/ 490794 w 960355"/>
                <a:gd name="connsiteY24" fmla="*/ 746338 h 925005"/>
                <a:gd name="connsiteX25" fmla="*/ 491383 w 960355"/>
                <a:gd name="connsiteY25" fmla="*/ 902469 h 925005"/>
                <a:gd name="connsiteX26" fmla="*/ 466637 w 960355"/>
                <a:gd name="connsiteY26" fmla="*/ 927804 h 925005"/>
                <a:gd name="connsiteX27" fmla="*/ 295777 w 960355"/>
                <a:gd name="connsiteY27" fmla="*/ 927215 h 925005"/>
                <a:gd name="connsiteX28" fmla="*/ 240394 w 960355"/>
                <a:gd name="connsiteY28" fmla="*/ 872421 h 925005"/>
                <a:gd name="connsiteX29" fmla="*/ 241573 w 960355"/>
                <a:gd name="connsiteY29" fmla="*/ 647356 h 925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960355" h="925005">
                  <a:moveTo>
                    <a:pt x="241573" y="647356"/>
                  </a:moveTo>
                  <a:cubicBezTo>
                    <a:pt x="241573" y="573709"/>
                    <a:pt x="241573" y="500063"/>
                    <a:pt x="241573" y="426416"/>
                  </a:cubicBezTo>
                  <a:cubicBezTo>
                    <a:pt x="241573" y="418167"/>
                    <a:pt x="245697" y="405794"/>
                    <a:pt x="238037" y="401670"/>
                  </a:cubicBezTo>
                  <a:cubicBezTo>
                    <a:pt x="228021" y="396368"/>
                    <a:pt x="220951" y="407562"/>
                    <a:pt x="213292" y="412865"/>
                  </a:cubicBezTo>
                  <a:cubicBezTo>
                    <a:pt x="179709" y="436432"/>
                    <a:pt x="146126" y="460588"/>
                    <a:pt x="112543" y="484744"/>
                  </a:cubicBezTo>
                  <a:cubicBezTo>
                    <a:pt x="96635" y="495938"/>
                    <a:pt x="80139" y="503008"/>
                    <a:pt x="60106" y="501241"/>
                  </a:cubicBezTo>
                  <a:cubicBezTo>
                    <a:pt x="33594" y="498884"/>
                    <a:pt x="12383" y="487101"/>
                    <a:pt x="3546" y="461177"/>
                  </a:cubicBezTo>
                  <a:cubicBezTo>
                    <a:pt x="-5881" y="434664"/>
                    <a:pt x="4135" y="412865"/>
                    <a:pt x="25934" y="396957"/>
                  </a:cubicBezTo>
                  <a:cubicBezTo>
                    <a:pt x="76603" y="359839"/>
                    <a:pt x="127862" y="323310"/>
                    <a:pt x="178531" y="286781"/>
                  </a:cubicBezTo>
                  <a:cubicBezTo>
                    <a:pt x="300490" y="198994"/>
                    <a:pt x="422449" y="111207"/>
                    <a:pt x="544409" y="23420"/>
                  </a:cubicBezTo>
                  <a:cubicBezTo>
                    <a:pt x="588008" y="-7807"/>
                    <a:pt x="612753" y="-7807"/>
                    <a:pt x="656352" y="23420"/>
                  </a:cubicBezTo>
                  <a:cubicBezTo>
                    <a:pt x="701129" y="55235"/>
                    <a:pt x="745317" y="87640"/>
                    <a:pt x="790095" y="119455"/>
                  </a:cubicBezTo>
                  <a:cubicBezTo>
                    <a:pt x="795397" y="122990"/>
                    <a:pt x="800700" y="130650"/>
                    <a:pt x="807770" y="127115"/>
                  </a:cubicBezTo>
                  <a:cubicBezTo>
                    <a:pt x="814840" y="122990"/>
                    <a:pt x="811894" y="114742"/>
                    <a:pt x="811894" y="108261"/>
                  </a:cubicBezTo>
                  <a:cubicBezTo>
                    <a:pt x="814251" y="55235"/>
                    <a:pt x="820143" y="49933"/>
                    <a:pt x="872579" y="49933"/>
                  </a:cubicBezTo>
                  <a:cubicBezTo>
                    <a:pt x="960366" y="49933"/>
                    <a:pt x="956242" y="49933"/>
                    <a:pt x="961545" y="138309"/>
                  </a:cubicBezTo>
                  <a:cubicBezTo>
                    <a:pt x="965080" y="203707"/>
                    <a:pt x="946226" y="256733"/>
                    <a:pt x="907340" y="306813"/>
                  </a:cubicBezTo>
                  <a:cubicBezTo>
                    <a:pt x="896146" y="321542"/>
                    <a:pt x="887309" y="325077"/>
                    <a:pt x="871401" y="313294"/>
                  </a:cubicBezTo>
                  <a:cubicBezTo>
                    <a:pt x="855493" y="301510"/>
                    <a:pt x="837229" y="281479"/>
                    <a:pt x="817197" y="290905"/>
                  </a:cubicBezTo>
                  <a:cubicBezTo>
                    <a:pt x="795987" y="300921"/>
                    <a:pt x="807770" y="326256"/>
                    <a:pt x="806592" y="345109"/>
                  </a:cubicBezTo>
                  <a:cubicBezTo>
                    <a:pt x="804235" y="403438"/>
                    <a:pt x="790095" y="455874"/>
                    <a:pt x="751798" y="503008"/>
                  </a:cubicBezTo>
                  <a:cubicBezTo>
                    <a:pt x="707021" y="558391"/>
                    <a:pt x="671081" y="619665"/>
                    <a:pt x="674027" y="695080"/>
                  </a:cubicBezTo>
                  <a:cubicBezTo>
                    <a:pt x="674616" y="710987"/>
                    <a:pt x="662833" y="708631"/>
                    <a:pt x="653406" y="708631"/>
                  </a:cubicBezTo>
                  <a:cubicBezTo>
                    <a:pt x="612164" y="708631"/>
                    <a:pt x="570922" y="709809"/>
                    <a:pt x="529679" y="708631"/>
                  </a:cubicBezTo>
                  <a:cubicBezTo>
                    <a:pt x="501988" y="707452"/>
                    <a:pt x="490204" y="718057"/>
                    <a:pt x="490794" y="746338"/>
                  </a:cubicBezTo>
                  <a:cubicBezTo>
                    <a:pt x="491972" y="798185"/>
                    <a:pt x="490204" y="850622"/>
                    <a:pt x="491383" y="902469"/>
                  </a:cubicBezTo>
                  <a:cubicBezTo>
                    <a:pt x="491972" y="921912"/>
                    <a:pt x="486080" y="927804"/>
                    <a:pt x="466637" y="927804"/>
                  </a:cubicBezTo>
                  <a:cubicBezTo>
                    <a:pt x="409488" y="926626"/>
                    <a:pt x="352927" y="927804"/>
                    <a:pt x="295777" y="927215"/>
                  </a:cubicBezTo>
                  <a:cubicBezTo>
                    <a:pt x="255123" y="926626"/>
                    <a:pt x="240394" y="912485"/>
                    <a:pt x="240394" y="872421"/>
                  </a:cubicBezTo>
                  <a:cubicBezTo>
                    <a:pt x="241573" y="796418"/>
                    <a:pt x="241573" y="721593"/>
                    <a:pt x="241573" y="647356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C4D007BE-F629-45BB-981B-58C87579675D}"/>
                </a:ext>
              </a:extLst>
            </p:cNvPr>
            <p:cNvSpPr/>
            <p:nvPr/>
          </p:nvSpPr>
          <p:spPr>
            <a:xfrm>
              <a:off x="9436539" y="2871963"/>
              <a:ext cx="539399" cy="768756"/>
            </a:xfrm>
            <a:custGeom>
              <a:avLst/>
              <a:gdLst>
                <a:gd name="connsiteX0" fmla="*/ 258688 w 539399"/>
                <a:gd name="connsiteY0" fmla="*/ 414051 h 768756"/>
                <a:gd name="connsiteX1" fmla="*/ 248893 w 539399"/>
                <a:gd name="connsiteY1" fmla="*/ 430769 h 768756"/>
                <a:gd name="connsiteX2" fmla="*/ 211186 w 539399"/>
                <a:gd name="connsiteY2" fmla="*/ 506183 h 768756"/>
                <a:gd name="connsiteX3" fmla="*/ 166997 w 539399"/>
                <a:gd name="connsiteY3" fmla="*/ 568636 h 768756"/>
                <a:gd name="connsiteX4" fmla="*/ 270693 w 539399"/>
                <a:gd name="connsiteY4" fmla="*/ 745978 h 768756"/>
                <a:gd name="connsiteX5" fmla="*/ 397955 w 539399"/>
                <a:gd name="connsiteY5" fmla="*/ 638159 h 768756"/>
                <a:gd name="connsiteX6" fmla="*/ 275996 w 539399"/>
                <a:gd name="connsiteY6" fmla="*/ 420753 h 768756"/>
                <a:gd name="connsiteX7" fmla="*/ 258688 w 539399"/>
                <a:gd name="connsiteY7" fmla="*/ 414051 h 768756"/>
                <a:gd name="connsiteX8" fmla="*/ 301919 w 539399"/>
                <a:gd name="connsiteY8" fmla="*/ 82 h 768756"/>
                <a:gd name="connsiteX9" fmla="*/ 323129 w 539399"/>
                <a:gd name="connsiteY9" fmla="*/ 18347 h 768756"/>
                <a:gd name="connsiteX10" fmla="*/ 371442 w 539399"/>
                <a:gd name="connsiteY10" fmla="*/ 127933 h 768756"/>
                <a:gd name="connsiteX11" fmla="*/ 400900 w 539399"/>
                <a:gd name="connsiteY11" fmla="*/ 298795 h 768756"/>
                <a:gd name="connsiteX12" fmla="*/ 408559 w 539399"/>
                <a:gd name="connsiteY12" fmla="*/ 323540 h 768756"/>
                <a:gd name="connsiteX13" fmla="*/ 450980 w 539399"/>
                <a:gd name="connsiteY13" fmla="*/ 236341 h 768756"/>
                <a:gd name="connsiteX14" fmla="*/ 461585 w 539399"/>
                <a:gd name="connsiteY14" fmla="*/ 211007 h 768756"/>
                <a:gd name="connsiteX15" fmla="*/ 484563 w 539399"/>
                <a:gd name="connsiteY15" fmla="*/ 230450 h 768756"/>
                <a:gd name="connsiteX16" fmla="*/ 521681 w 539399"/>
                <a:gd name="connsiteY16" fmla="*/ 353588 h 768756"/>
                <a:gd name="connsiteX17" fmla="*/ 534054 w 539399"/>
                <a:gd name="connsiteY17" fmla="*/ 560978 h 768756"/>
                <a:gd name="connsiteX18" fmla="*/ 237108 w 539399"/>
                <a:gd name="connsiteY18" fmla="*/ 766011 h 768756"/>
                <a:gd name="connsiteX19" fmla="*/ 33843 w 539399"/>
                <a:gd name="connsiteY19" fmla="*/ 645230 h 768756"/>
                <a:gd name="connsiteX20" fmla="*/ 20881 w 539399"/>
                <a:gd name="connsiteY20" fmla="*/ 449035 h 768756"/>
                <a:gd name="connsiteX21" fmla="*/ 72139 w 539399"/>
                <a:gd name="connsiteY21" fmla="*/ 366550 h 768756"/>
                <a:gd name="connsiteX22" fmla="*/ 125165 w 539399"/>
                <a:gd name="connsiteY22" fmla="*/ 185083 h 768756"/>
                <a:gd name="connsiteX23" fmla="*/ 125165 w 539399"/>
                <a:gd name="connsiteY23" fmla="*/ 173300 h 768756"/>
                <a:gd name="connsiteX24" fmla="*/ 164640 w 539399"/>
                <a:gd name="connsiteY24" fmla="*/ 198634 h 768756"/>
                <a:gd name="connsiteX25" fmla="*/ 207060 w 539399"/>
                <a:gd name="connsiteY25" fmla="*/ 194510 h 768756"/>
                <a:gd name="connsiteX26" fmla="*/ 291313 w 539399"/>
                <a:gd name="connsiteY26" fmla="*/ 24827 h 768756"/>
                <a:gd name="connsiteX27" fmla="*/ 301919 w 539399"/>
                <a:gd name="connsiteY27" fmla="*/ 82 h 768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39399" h="768756">
                  <a:moveTo>
                    <a:pt x="258688" y="414051"/>
                  </a:moveTo>
                  <a:cubicBezTo>
                    <a:pt x="254048" y="414861"/>
                    <a:pt x="250661" y="419575"/>
                    <a:pt x="248893" y="430769"/>
                  </a:cubicBezTo>
                  <a:cubicBezTo>
                    <a:pt x="244769" y="459638"/>
                    <a:pt x="227682" y="483205"/>
                    <a:pt x="211186" y="506183"/>
                  </a:cubicBezTo>
                  <a:cubicBezTo>
                    <a:pt x="195867" y="526805"/>
                    <a:pt x="179370" y="546837"/>
                    <a:pt x="166997" y="568636"/>
                  </a:cubicBezTo>
                  <a:cubicBezTo>
                    <a:pt x="116328" y="657012"/>
                    <a:pt x="168765" y="745978"/>
                    <a:pt x="270693" y="745978"/>
                  </a:cubicBezTo>
                  <a:cubicBezTo>
                    <a:pt x="341394" y="745978"/>
                    <a:pt x="401490" y="698844"/>
                    <a:pt x="397955" y="638159"/>
                  </a:cubicBezTo>
                  <a:cubicBezTo>
                    <a:pt x="392063" y="548015"/>
                    <a:pt x="353767" y="472600"/>
                    <a:pt x="275996" y="420753"/>
                  </a:cubicBezTo>
                  <a:cubicBezTo>
                    <a:pt x="269220" y="416334"/>
                    <a:pt x="263328" y="413241"/>
                    <a:pt x="258688" y="414051"/>
                  </a:cubicBezTo>
                  <a:close/>
                  <a:moveTo>
                    <a:pt x="301919" y="82"/>
                  </a:moveTo>
                  <a:cubicBezTo>
                    <a:pt x="311935" y="-1096"/>
                    <a:pt x="317237" y="10687"/>
                    <a:pt x="323129" y="18347"/>
                  </a:cubicBezTo>
                  <a:cubicBezTo>
                    <a:pt x="347874" y="50751"/>
                    <a:pt x="360836" y="89048"/>
                    <a:pt x="371442" y="127933"/>
                  </a:cubicBezTo>
                  <a:cubicBezTo>
                    <a:pt x="386171" y="183905"/>
                    <a:pt x="394419" y="241644"/>
                    <a:pt x="400900" y="298795"/>
                  </a:cubicBezTo>
                  <a:cubicBezTo>
                    <a:pt x="401489" y="306454"/>
                    <a:pt x="400311" y="314703"/>
                    <a:pt x="408559" y="323540"/>
                  </a:cubicBezTo>
                  <a:cubicBezTo>
                    <a:pt x="432126" y="298206"/>
                    <a:pt x="443910" y="268746"/>
                    <a:pt x="450980" y="236341"/>
                  </a:cubicBezTo>
                  <a:cubicBezTo>
                    <a:pt x="452748" y="227504"/>
                    <a:pt x="449802" y="213364"/>
                    <a:pt x="461585" y="211007"/>
                  </a:cubicBezTo>
                  <a:cubicBezTo>
                    <a:pt x="473369" y="208650"/>
                    <a:pt x="479261" y="221612"/>
                    <a:pt x="484563" y="230450"/>
                  </a:cubicBezTo>
                  <a:cubicBezTo>
                    <a:pt x="508130" y="268157"/>
                    <a:pt x="513433" y="311757"/>
                    <a:pt x="521681" y="353588"/>
                  </a:cubicBezTo>
                  <a:cubicBezTo>
                    <a:pt x="535232" y="421933"/>
                    <a:pt x="546426" y="491455"/>
                    <a:pt x="534054" y="560978"/>
                  </a:cubicBezTo>
                  <a:cubicBezTo>
                    <a:pt x="508719" y="700024"/>
                    <a:pt x="383225" y="785454"/>
                    <a:pt x="237108" y="766011"/>
                  </a:cubicBezTo>
                  <a:cubicBezTo>
                    <a:pt x="152267" y="754817"/>
                    <a:pt x="80977" y="718877"/>
                    <a:pt x="33843" y="645230"/>
                  </a:cubicBezTo>
                  <a:cubicBezTo>
                    <a:pt x="-6221" y="582777"/>
                    <a:pt x="-10934" y="516790"/>
                    <a:pt x="20881" y="449035"/>
                  </a:cubicBezTo>
                  <a:cubicBezTo>
                    <a:pt x="35021" y="419576"/>
                    <a:pt x="52696" y="392474"/>
                    <a:pt x="72139" y="366550"/>
                  </a:cubicBezTo>
                  <a:cubicBezTo>
                    <a:pt x="112792" y="312346"/>
                    <a:pt x="134003" y="253427"/>
                    <a:pt x="125165" y="185083"/>
                  </a:cubicBezTo>
                  <a:cubicBezTo>
                    <a:pt x="123397" y="182137"/>
                    <a:pt x="124576" y="178602"/>
                    <a:pt x="125165" y="173300"/>
                  </a:cubicBezTo>
                  <a:cubicBezTo>
                    <a:pt x="143430" y="176246"/>
                    <a:pt x="154624" y="187440"/>
                    <a:pt x="164640" y="198634"/>
                  </a:cubicBezTo>
                  <a:cubicBezTo>
                    <a:pt x="181726" y="217488"/>
                    <a:pt x="193509" y="211596"/>
                    <a:pt x="207060" y="194510"/>
                  </a:cubicBezTo>
                  <a:cubicBezTo>
                    <a:pt x="247124" y="143841"/>
                    <a:pt x="277762" y="88458"/>
                    <a:pt x="291313" y="24827"/>
                  </a:cubicBezTo>
                  <a:cubicBezTo>
                    <a:pt x="293081" y="15990"/>
                    <a:pt x="289546" y="1850"/>
                    <a:pt x="301919" y="82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95650013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501545"/>
            <a:ext cx="11573197" cy="72424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87B63F66-75C8-4D99-9217-574852EB0A78}"/>
              </a:ext>
            </a:extLst>
          </p:cNvPr>
          <p:cNvGrpSpPr/>
          <p:nvPr/>
        </p:nvGrpSpPr>
        <p:grpSpPr>
          <a:xfrm>
            <a:off x="263527" y="1577551"/>
            <a:ext cx="5056866" cy="4778904"/>
            <a:chOff x="323529" y="1526262"/>
            <a:chExt cx="5560557" cy="5254909"/>
          </a:xfrm>
        </p:grpSpPr>
        <p:grpSp>
          <p:nvGrpSpPr>
            <p:cNvPr id="25" name="Graphic 50">
              <a:extLst>
                <a:ext uri="{FF2B5EF4-FFF2-40B4-BE49-F238E27FC236}">
                  <a16:creationId xmlns:a16="http://schemas.microsoft.com/office/drawing/2014/main" id="{4B9F9716-4CDC-4607-ACFE-6D498AB41FA2}"/>
                </a:ext>
              </a:extLst>
            </p:cNvPr>
            <p:cNvGrpSpPr/>
            <p:nvPr/>
          </p:nvGrpSpPr>
          <p:grpSpPr>
            <a:xfrm>
              <a:off x="323529" y="3349266"/>
              <a:ext cx="5560557" cy="3431905"/>
              <a:chOff x="540152" y="0"/>
              <a:chExt cx="11111696" cy="6858000"/>
            </a:xfrm>
            <a:solidFill>
              <a:schemeClr val="accent1">
                <a:lumMod val="20000"/>
                <a:lumOff val="80000"/>
              </a:schemeClr>
            </a:solidFill>
          </p:grpSpPr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58864945-2798-4BC9-8A8C-C32B4D8F2CAE}"/>
                  </a:ext>
                </a:extLst>
              </p:cNvPr>
              <p:cNvSpPr/>
              <p:nvPr/>
            </p:nvSpPr>
            <p:spPr>
              <a:xfrm>
                <a:off x="539284" y="334673"/>
                <a:ext cx="11111696" cy="6519441"/>
              </a:xfrm>
              <a:custGeom>
                <a:avLst/>
                <a:gdLst>
                  <a:gd name="connsiteX0" fmla="*/ 868 w 11111696"/>
                  <a:gd name="connsiteY0" fmla="*/ 2278312 h 6519440"/>
                  <a:gd name="connsiteX1" fmla="*/ 203136 w 11111696"/>
                  <a:gd name="connsiteY1" fmla="*/ 1715783 h 6519440"/>
                  <a:gd name="connsiteX2" fmla="*/ 279529 w 11111696"/>
                  <a:gd name="connsiteY2" fmla="*/ 1364202 h 6519440"/>
                  <a:gd name="connsiteX3" fmla="*/ 589441 w 11111696"/>
                  <a:gd name="connsiteY3" fmla="*/ 451827 h 6519440"/>
                  <a:gd name="connsiteX4" fmla="*/ 748303 w 11111696"/>
                  <a:gd name="connsiteY4" fmla="*/ 194001 h 6519440"/>
                  <a:gd name="connsiteX5" fmla="*/ 800389 w 11111696"/>
                  <a:gd name="connsiteY5" fmla="*/ 119344 h 6519440"/>
                  <a:gd name="connsiteX6" fmla="*/ 1267428 w 11111696"/>
                  <a:gd name="connsiteY6" fmla="*/ 120213 h 6519440"/>
                  <a:gd name="connsiteX7" fmla="*/ 1363787 w 11111696"/>
                  <a:gd name="connsiteY7" fmla="*/ 479606 h 6519440"/>
                  <a:gd name="connsiteX8" fmla="*/ 1258747 w 11111696"/>
                  <a:gd name="connsiteY8" fmla="*/ 889350 h 6519440"/>
                  <a:gd name="connsiteX9" fmla="*/ 1108565 w 11111696"/>
                  <a:gd name="connsiteY9" fmla="*/ 1276524 h 6519440"/>
                  <a:gd name="connsiteX10" fmla="*/ 1107697 w 11111696"/>
                  <a:gd name="connsiteY10" fmla="*/ 1336422 h 6519440"/>
                  <a:gd name="connsiteX11" fmla="*/ 1154575 w 11111696"/>
                  <a:gd name="connsiteY11" fmla="*/ 1568205 h 6519440"/>
                  <a:gd name="connsiteX12" fmla="*/ 1118114 w 11111696"/>
                  <a:gd name="connsiteY12" fmla="*/ 2051738 h 6519440"/>
                  <a:gd name="connsiteX13" fmla="*/ 1119851 w 11111696"/>
                  <a:gd name="connsiteY13" fmla="*/ 2089066 h 6519440"/>
                  <a:gd name="connsiteX14" fmla="*/ 1164992 w 11111696"/>
                  <a:gd name="connsiteY14" fmla="*/ 2378144 h 6519440"/>
                  <a:gd name="connsiteX15" fmla="*/ 1146762 w 11111696"/>
                  <a:gd name="connsiteY15" fmla="*/ 2705418 h 6519440"/>
                  <a:gd name="connsiteX16" fmla="*/ 952307 w 11111696"/>
                  <a:gd name="connsiteY16" fmla="*/ 2724516 h 6519440"/>
                  <a:gd name="connsiteX17" fmla="*/ 628505 w 11111696"/>
                  <a:gd name="connsiteY17" fmla="*/ 2905082 h 6519440"/>
                  <a:gd name="connsiteX18" fmla="*/ 613748 w 11111696"/>
                  <a:gd name="connsiteY18" fmla="*/ 3375592 h 6519440"/>
                  <a:gd name="connsiteX19" fmla="*/ 825564 w 11111696"/>
                  <a:gd name="connsiteY19" fmla="*/ 3616925 h 6519440"/>
                  <a:gd name="connsiteX20" fmla="*/ 1476640 w 11111696"/>
                  <a:gd name="connsiteY20" fmla="*/ 4320955 h 6519440"/>
                  <a:gd name="connsiteX21" fmla="*/ 1629426 w 11111696"/>
                  <a:gd name="connsiteY21" fmla="*/ 4461587 h 6519440"/>
                  <a:gd name="connsiteX22" fmla="*/ 1604251 w 11111696"/>
                  <a:gd name="connsiteY22" fmla="*/ 4279286 h 6519440"/>
                  <a:gd name="connsiteX23" fmla="*/ 1154575 w 11111696"/>
                  <a:gd name="connsiteY23" fmla="*/ 3733250 h 6519440"/>
                  <a:gd name="connsiteX24" fmla="*/ 1132004 w 11111696"/>
                  <a:gd name="connsiteY24" fmla="*/ 3703735 h 6519440"/>
                  <a:gd name="connsiteX25" fmla="*/ 1507024 w 11111696"/>
                  <a:gd name="connsiteY25" fmla="*/ 3391218 h 6519440"/>
                  <a:gd name="connsiteX26" fmla="*/ 1214474 w 11111696"/>
                  <a:gd name="connsiteY26" fmla="*/ 3062208 h 6519440"/>
                  <a:gd name="connsiteX27" fmla="*/ 990504 w 11111696"/>
                  <a:gd name="connsiteY27" fmla="*/ 2984947 h 6519440"/>
                  <a:gd name="connsiteX28" fmla="*/ 756984 w 11111696"/>
                  <a:gd name="connsiteY28" fmla="*/ 2998836 h 6519440"/>
                  <a:gd name="connsiteX29" fmla="*/ 728337 w 11111696"/>
                  <a:gd name="connsiteY29" fmla="*/ 2998836 h 6519440"/>
                  <a:gd name="connsiteX30" fmla="*/ 903693 w 11111696"/>
                  <a:gd name="connsiteY30" fmla="*/ 2852996 h 6519440"/>
                  <a:gd name="connsiteX31" fmla="*/ 1895933 w 11111696"/>
                  <a:gd name="connsiteY31" fmla="*/ 3119502 h 6519440"/>
                  <a:gd name="connsiteX32" fmla="*/ 2350818 w 11111696"/>
                  <a:gd name="connsiteY32" fmla="*/ 3541400 h 6519440"/>
                  <a:gd name="connsiteX33" fmla="*/ 3461120 w 11111696"/>
                  <a:gd name="connsiteY33" fmla="*/ 4076150 h 6519440"/>
                  <a:gd name="connsiteX34" fmla="*/ 4204215 w 11111696"/>
                  <a:gd name="connsiteY34" fmla="*/ 4199420 h 6519440"/>
                  <a:gd name="connsiteX35" fmla="*/ 4797128 w 11111696"/>
                  <a:gd name="connsiteY35" fmla="*/ 4380854 h 6519440"/>
                  <a:gd name="connsiteX36" fmla="*/ 5547167 w 11111696"/>
                  <a:gd name="connsiteY36" fmla="*/ 5298437 h 6519440"/>
                  <a:gd name="connsiteX37" fmla="*/ 5552376 w 11111696"/>
                  <a:gd name="connsiteY37" fmla="*/ 5314931 h 6519440"/>
                  <a:gd name="connsiteX38" fmla="*/ 5551508 w 11111696"/>
                  <a:gd name="connsiteY38" fmla="*/ 5314931 h 6519440"/>
                  <a:gd name="connsiteX39" fmla="*/ 5694745 w 11111696"/>
                  <a:gd name="connsiteY39" fmla="*/ 4991997 h 6519440"/>
                  <a:gd name="connsiteX40" fmla="*/ 6482112 w 11111696"/>
                  <a:gd name="connsiteY40" fmla="*/ 4307065 h 6519440"/>
                  <a:gd name="connsiteX41" fmla="*/ 7007313 w 11111696"/>
                  <a:gd name="connsiteY41" fmla="*/ 4182927 h 6519440"/>
                  <a:gd name="connsiteX42" fmla="*/ 7820724 w 11111696"/>
                  <a:gd name="connsiteY42" fmla="*/ 4036217 h 6519440"/>
                  <a:gd name="connsiteX43" fmla="*/ 8847688 w 11111696"/>
                  <a:gd name="connsiteY43" fmla="*/ 3467611 h 6519440"/>
                  <a:gd name="connsiteX44" fmla="*/ 9281738 w 11111696"/>
                  <a:gd name="connsiteY44" fmla="*/ 3067416 h 6519440"/>
                  <a:gd name="connsiteX45" fmla="*/ 10059557 w 11111696"/>
                  <a:gd name="connsiteY45" fmla="*/ 2833897 h 6519440"/>
                  <a:gd name="connsiteX46" fmla="*/ 10259220 w 11111696"/>
                  <a:gd name="connsiteY46" fmla="*/ 2869489 h 6519440"/>
                  <a:gd name="connsiteX47" fmla="*/ 10385095 w 11111696"/>
                  <a:gd name="connsiteY47" fmla="*/ 2996232 h 6519440"/>
                  <a:gd name="connsiteX48" fmla="*/ 10144631 w 11111696"/>
                  <a:gd name="connsiteY48" fmla="*/ 2983211 h 6519440"/>
                  <a:gd name="connsiteX49" fmla="*/ 9840796 w 11111696"/>
                  <a:gd name="connsiteY49" fmla="*/ 3119502 h 6519440"/>
                  <a:gd name="connsiteX50" fmla="*/ 9607276 w 11111696"/>
                  <a:gd name="connsiteY50" fmla="*/ 3390350 h 6519440"/>
                  <a:gd name="connsiteX51" fmla="*/ 9982297 w 11111696"/>
                  <a:gd name="connsiteY51" fmla="*/ 3702867 h 6519440"/>
                  <a:gd name="connsiteX52" fmla="*/ 9796523 w 11111696"/>
                  <a:gd name="connsiteY52" fmla="*/ 3929441 h 6519440"/>
                  <a:gd name="connsiteX53" fmla="*/ 9507445 w 11111696"/>
                  <a:gd name="connsiteY53" fmla="*/ 4281022 h 6519440"/>
                  <a:gd name="connsiteX54" fmla="*/ 9484874 w 11111696"/>
                  <a:gd name="connsiteY54" fmla="*/ 4459851 h 6519440"/>
                  <a:gd name="connsiteX55" fmla="*/ 9637660 w 11111696"/>
                  <a:gd name="connsiteY55" fmla="*/ 4319218 h 6519440"/>
                  <a:gd name="connsiteX56" fmla="*/ 10358184 w 11111696"/>
                  <a:gd name="connsiteY56" fmla="*/ 3537927 h 6519440"/>
                  <a:gd name="connsiteX57" fmla="*/ 10484926 w 11111696"/>
                  <a:gd name="connsiteY57" fmla="*/ 3394691 h 6519440"/>
                  <a:gd name="connsiteX58" fmla="*/ 10426764 w 11111696"/>
                  <a:gd name="connsiteY58" fmla="*/ 2847787 h 6519440"/>
                  <a:gd name="connsiteX59" fmla="*/ 9999659 w 11111696"/>
                  <a:gd name="connsiteY59" fmla="*/ 2710627 h 6519440"/>
                  <a:gd name="connsiteX60" fmla="*/ 9968406 w 11111696"/>
                  <a:gd name="connsiteY60" fmla="*/ 2710627 h 6519440"/>
                  <a:gd name="connsiteX61" fmla="*/ 9992713 w 11111696"/>
                  <a:gd name="connsiteY61" fmla="*/ 2087330 h 6519440"/>
                  <a:gd name="connsiteX62" fmla="*/ 9981428 w 11111696"/>
                  <a:gd name="connsiteY62" fmla="*/ 1938885 h 6519440"/>
                  <a:gd name="connsiteX63" fmla="*/ 9976219 w 11111696"/>
                  <a:gd name="connsiteY63" fmla="*/ 1430177 h 6519440"/>
                  <a:gd name="connsiteX64" fmla="*/ 9991846 w 11111696"/>
                  <a:gd name="connsiteY64" fmla="*/ 1376355 h 6519440"/>
                  <a:gd name="connsiteX65" fmla="*/ 9985768 w 11111696"/>
                  <a:gd name="connsiteY65" fmla="*/ 1223569 h 6519440"/>
                  <a:gd name="connsiteX66" fmla="*/ 9790445 w 11111696"/>
                  <a:gd name="connsiteY66" fmla="*/ 665380 h 6519440"/>
                  <a:gd name="connsiteX67" fmla="*/ 9744437 w 11111696"/>
                  <a:gd name="connsiteY67" fmla="*/ 376302 h 6519440"/>
                  <a:gd name="connsiteX68" fmla="*/ 9945836 w 11111696"/>
                  <a:gd name="connsiteY68" fmla="*/ 38611 h 6519440"/>
                  <a:gd name="connsiteX69" fmla="*/ 10257484 w 11111696"/>
                  <a:gd name="connsiteY69" fmla="*/ 65522 h 6519440"/>
                  <a:gd name="connsiteX70" fmla="*/ 10344294 w 11111696"/>
                  <a:gd name="connsiteY70" fmla="*/ 161013 h 6519440"/>
                  <a:gd name="connsiteX71" fmla="*/ 10609065 w 11111696"/>
                  <a:gd name="connsiteY71" fmla="*/ 582042 h 6519440"/>
                  <a:gd name="connsiteX72" fmla="*/ 10838244 w 11111696"/>
                  <a:gd name="connsiteY72" fmla="*/ 1442331 h 6519440"/>
                  <a:gd name="connsiteX73" fmla="*/ 10900747 w 11111696"/>
                  <a:gd name="connsiteY73" fmla="*/ 1692344 h 6519440"/>
                  <a:gd name="connsiteX74" fmla="*/ 10964119 w 11111696"/>
                  <a:gd name="connsiteY74" fmla="*/ 1839053 h 6519440"/>
                  <a:gd name="connsiteX75" fmla="*/ 11112564 w 11111696"/>
                  <a:gd name="connsiteY75" fmla="*/ 2279181 h 6519440"/>
                  <a:gd name="connsiteX76" fmla="*/ 11112564 w 11111696"/>
                  <a:gd name="connsiteY76" fmla="*/ 2617740 h 6519440"/>
                  <a:gd name="connsiteX77" fmla="*/ 11105619 w 11111696"/>
                  <a:gd name="connsiteY77" fmla="*/ 2655936 h 6519440"/>
                  <a:gd name="connsiteX78" fmla="*/ 11066554 w 11111696"/>
                  <a:gd name="connsiteY78" fmla="*/ 3104745 h 6519440"/>
                  <a:gd name="connsiteX79" fmla="*/ 10958042 w 11111696"/>
                  <a:gd name="connsiteY79" fmla="*/ 4199420 h 6519440"/>
                  <a:gd name="connsiteX80" fmla="*/ 10656811 w 11111696"/>
                  <a:gd name="connsiteY80" fmla="*/ 4801883 h 6519440"/>
                  <a:gd name="connsiteX81" fmla="*/ 9862498 w 11111696"/>
                  <a:gd name="connsiteY81" fmla="*/ 5303645 h 6519440"/>
                  <a:gd name="connsiteX82" fmla="*/ 8548193 w 11111696"/>
                  <a:gd name="connsiteY82" fmla="*/ 5717730 h 6519440"/>
                  <a:gd name="connsiteX83" fmla="*/ 8345058 w 11111696"/>
                  <a:gd name="connsiteY83" fmla="*/ 5775024 h 6519440"/>
                  <a:gd name="connsiteX84" fmla="*/ 8019520 w 11111696"/>
                  <a:gd name="connsiteY84" fmla="*/ 6054553 h 6519440"/>
                  <a:gd name="connsiteX85" fmla="*/ 7743464 w 11111696"/>
                  <a:gd name="connsiteY85" fmla="*/ 6524196 h 6519440"/>
                  <a:gd name="connsiteX86" fmla="*/ 7344137 w 11111696"/>
                  <a:gd name="connsiteY86" fmla="*/ 6524196 h 6519440"/>
                  <a:gd name="connsiteX87" fmla="*/ 7297259 w 11111696"/>
                  <a:gd name="connsiteY87" fmla="*/ 6518987 h 6519440"/>
                  <a:gd name="connsiteX88" fmla="*/ 6164387 w 11111696"/>
                  <a:gd name="connsiteY88" fmla="*/ 6506834 h 6519440"/>
                  <a:gd name="connsiteX89" fmla="*/ 5717315 w 11111696"/>
                  <a:gd name="connsiteY89" fmla="*/ 6499021 h 6519440"/>
                  <a:gd name="connsiteX90" fmla="*/ 5679987 w 11111696"/>
                  <a:gd name="connsiteY90" fmla="*/ 6476450 h 6519440"/>
                  <a:gd name="connsiteX91" fmla="*/ 5581891 w 11111696"/>
                  <a:gd name="connsiteY91" fmla="*/ 5966875 h 6519440"/>
                  <a:gd name="connsiteX92" fmla="*/ 5560189 w 11111696"/>
                  <a:gd name="connsiteY92" fmla="*/ 5794123 h 6519440"/>
                  <a:gd name="connsiteX93" fmla="*/ 5548035 w 11111696"/>
                  <a:gd name="connsiteY93" fmla="*/ 5808012 h 6519440"/>
                  <a:gd name="connsiteX94" fmla="*/ 5436918 w 11111696"/>
                  <a:gd name="connsiteY94" fmla="*/ 6456484 h 6519440"/>
                  <a:gd name="connsiteX95" fmla="*/ 5381360 w 11111696"/>
                  <a:gd name="connsiteY95" fmla="*/ 6502493 h 6519440"/>
                  <a:gd name="connsiteX96" fmla="*/ 3831799 w 11111696"/>
                  <a:gd name="connsiteY96" fmla="*/ 6519855 h 6519440"/>
                  <a:gd name="connsiteX97" fmla="*/ 3767559 w 11111696"/>
                  <a:gd name="connsiteY97" fmla="*/ 6525064 h 6519440"/>
                  <a:gd name="connsiteX98" fmla="*/ 3368233 w 11111696"/>
                  <a:gd name="connsiteY98" fmla="*/ 6525064 h 6519440"/>
                  <a:gd name="connsiteX99" fmla="*/ 3175515 w 11111696"/>
                  <a:gd name="connsiteY99" fmla="*/ 6176955 h 6519440"/>
                  <a:gd name="connsiteX100" fmla="*/ 2786605 w 11111696"/>
                  <a:gd name="connsiteY100" fmla="*/ 5785442 h 6519440"/>
                  <a:gd name="connsiteX101" fmla="*/ 2702399 w 11111696"/>
                  <a:gd name="connsiteY101" fmla="*/ 5753322 h 6519440"/>
                  <a:gd name="connsiteX102" fmla="*/ 1843847 w 11111696"/>
                  <a:gd name="connsiteY102" fmla="*/ 5517198 h 6519440"/>
                  <a:gd name="connsiteX103" fmla="*/ 897617 w 11111696"/>
                  <a:gd name="connsiteY103" fmla="*/ 5129157 h 6519440"/>
                  <a:gd name="connsiteX104" fmla="*/ 436655 w 11111696"/>
                  <a:gd name="connsiteY104" fmla="*/ 4785389 h 6519440"/>
                  <a:gd name="connsiteX105" fmla="*/ 144105 w 11111696"/>
                  <a:gd name="connsiteY105" fmla="*/ 4083963 h 6519440"/>
                  <a:gd name="connsiteX106" fmla="*/ 90283 w 11111696"/>
                  <a:gd name="connsiteY106" fmla="*/ 3484973 h 6519440"/>
                  <a:gd name="connsiteX107" fmla="*/ 26043 w 11111696"/>
                  <a:gd name="connsiteY107" fmla="*/ 2899873 h 6519440"/>
                  <a:gd name="connsiteX108" fmla="*/ 0 w 11111696"/>
                  <a:gd name="connsiteY108" fmla="*/ 2620344 h 6519440"/>
                  <a:gd name="connsiteX109" fmla="*/ 868 w 11111696"/>
                  <a:gd name="connsiteY109" fmla="*/ 2278312 h 6519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</a:cxnLst>
                <a:rect l="l" t="t" r="r" b="b"/>
                <a:pathLst>
                  <a:path w="11111696" h="6519440">
                    <a:moveTo>
                      <a:pt x="868" y="2278312"/>
                    </a:moveTo>
                    <a:cubicBezTo>
                      <a:pt x="23439" y="2074309"/>
                      <a:pt x="126743" y="1899820"/>
                      <a:pt x="203136" y="1715783"/>
                    </a:cubicBezTo>
                    <a:cubicBezTo>
                      <a:pt x="250013" y="1602930"/>
                      <a:pt x="275188" y="1488340"/>
                      <a:pt x="279529" y="1364202"/>
                    </a:cubicBezTo>
                    <a:cubicBezTo>
                      <a:pt x="289078" y="1029983"/>
                      <a:pt x="393250" y="725279"/>
                      <a:pt x="589441" y="451827"/>
                    </a:cubicBezTo>
                    <a:cubicBezTo>
                      <a:pt x="648472" y="370226"/>
                      <a:pt x="695349" y="279943"/>
                      <a:pt x="748303" y="194001"/>
                    </a:cubicBezTo>
                    <a:cubicBezTo>
                      <a:pt x="763929" y="167958"/>
                      <a:pt x="781291" y="142783"/>
                      <a:pt x="800389" y="119344"/>
                    </a:cubicBezTo>
                    <a:cubicBezTo>
                      <a:pt x="934945" y="-38650"/>
                      <a:pt x="1133740" y="-38650"/>
                      <a:pt x="1267428" y="120213"/>
                    </a:cubicBezTo>
                    <a:cubicBezTo>
                      <a:pt x="1355106" y="224385"/>
                      <a:pt x="1393303" y="345051"/>
                      <a:pt x="1363787" y="479606"/>
                    </a:cubicBezTo>
                    <a:cubicBezTo>
                      <a:pt x="1333404" y="617635"/>
                      <a:pt x="1302152" y="755663"/>
                      <a:pt x="1258747" y="889350"/>
                    </a:cubicBezTo>
                    <a:cubicBezTo>
                      <a:pt x="1216210" y="1020434"/>
                      <a:pt x="1158047" y="1147176"/>
                      <a:pt x="1108565" y="1276524"/>
                    </a:cubicBezTo>
                    <a:cubicBezTo>
                      <a:pt x="1101621" y="1293886"/>
                      <a:pt x="1104225" y="1316456"/>
                      <a:pt x="1107697" y="1336422"/>
                    </a:cubicBezTo>
                    <a:cubicBezTo>
                      <a:pt x="1122455" y="1413683"/>
                      <a:pt x="1147630" y="1490076"/>
                      <a:pt x="1154575" y="1568205"/>
                    </a:cubicBezTo>
                    <a:cubicBezTo>
                      <a:pt x="1167596" y="1730540"/>
                      <a:pt x="1141553" y="1891139"/>
                      <a:pt x="1118114" y="2051738"/>
                    </a:cubicBezTo>
                    <a:cubicBezTo>
                      <a:pt x="1116378" y="2063891"/>
                      <a:pt x="1115510" y="2077781"/>
                      <a:pt x="1119851" y="2089066"/>
                    </a:cubicBezTo>
                    <a:cubicBezTo>
                      <a:pt x="1155443" y="2181953"/>
                      <a:pt x="1169332" y="2279181"/>
                      <a:pt x="1164992" y="2378144"/>
                    </a:cubicBezTo>
                    <a:cubicBezTo>
                      <a:pt x="1160651" y="2487525"/>
                      <a:pt x="1152838" y="2596906"/>
                      <a:pt x="1146762" y="2705418"/>
                    </a:cubicBezTo>
                    <a:cubicBezTo>
                      <a:pt x="1079918" y="2711495"/>
                      <a:pt x="1014810" y="2711495"/>
                      <a:pt x="952307" y="2724516"/>
                    </a:cubicBezTo>
                    <a:cubicBezTo>
                      <a:pt x="826432" y="2749691"/>
                      <a:pt x="717052" y="2810458"/>
                      <a:pt x="628505" y="2905082"/>
                    </a:cubicBezTo>
                    <a:cubicBezTo>
                      <a:pt x="496554" y="3045714"/>
                      <a:pt x="489609" y="3222806"/>
                      <a:pt x="613748" y="3375592"/>
                    </a:cubicBezTo>
                    <a:cubicBezTo>
                      <a:pt x="681460" y="3458062"/>
                      <a:pt x="753512" y="3537927"/>
                      <a:pt x="825564" y="3616925"/>
                    </a:cubicBezTo>
                    <a:cubicBezTo>
                      <a:pt x="1041722" y="3852180"/>
                      <a:pt x="1258747" y="4087435"/>
                      <a:pt x="1476640" y="4320955"/>
                    </a:cubicBezTo>
                    <a:cubicBezTo>
                      <a:pt x="1523518" y="4371304"/>
                      <a:pt x="1578208" y="4414710"/>
                      <a:pt x="1629426" y="4461587"/>
                    </a:cubicBezTo>
                    <a:cubicBezTo>
                      <a:pt x="1663282" y="4403424"/>
                      <a:pt x="1653733" y="4339185"/>
                      <a:pt x="1604251" y="4279286"/>
                    </a:cubicBezTo>
                    <a:cubicBezTo>
                      <a:pt x="1454070" y="4096985"/>
                      <a:pt x="1304756" y="3915551"/>
                      <a:pt x="1154575" y="3733250"/>
                    </a:cubicBezTo>
                    <a:cubicBezTo>
                      <a:pt x="1148498" y="3725437"/>
                      <a:pt x="1142421" y="3717624"/>
                      <a:pt x="1132004" y="3703735"/>
                    </a:cubicBezTo>
                    <a:cubicBezTo>
                      <a:pt x="1256143" y="3600430"/>
                      <a:pt x="1379413" y="3497126"/>
                      <a:pt x="1507024" y="3391218"/>
                    </a:cubicBezTo>
                    <a:cubicBezTo>
                      <a:pt x="1408060" y="3279233"/>
                      <a:pt x="1314305" y="3168116"/>
                      <a:pt x="1214474" y="3062208"/>
                    </a:cubicBezTo>
                    <a:cubicBezTo>
                      <a:pt x="1155443" y="3000573"/>
                      <a:pt x="1072105" y="2985815"/>
                      <a:pt x="990504" y="2984947"/>
                    </a:cubicBezTo>
                    <a:cubicBezTo>
                      <a:pt x="913243" y="2984079"/>
                      <a:pt x="835113" y="2994496"/>
                      <a:pt x="756984" y="2998836"/>
                    </a:cubicBezTo>
                    <a:cubicBezTo>
                      <a:pt x="748303" y="2999705"/>
                      <a:pt x="739622" y="2998836"/>
                      <a:pt x="728337" y="2998836"/>
                    </a:cubicBezTo>
                    <a:cubicBezTo>
                      <a:pt x="758721" y="2912894"/>
                      <a:pt x="821224" y="2869489"/>
                      <a:pt x="903693" y="2852996"/>
                    </a:cubicBezTo>
                    <a:cubicBezTo>
                      <a:pt x="1278713" y="2777471"/>
                      <a:pt x="1612064" y="2856468"/>
                      <a:pt x="1895933" y="3119502"/>
                    </a:cubicBezTo>
                    <a:cubicBezTo>
                      <a:pt x="2047851" y="3260135"/>
                      <a:pt x="2195428" y="3405108"/>
                      <a:pt x="2350818" y="3541400"/>
                    </a:cubicBezTo>
                    <a:cubicBezTo>
                      <a:pt x="2670280" y="3822664"/>
                      <a:pt x="3042695" y="3999757"/>
                      <a:pt x="3461120" y="4076150"/>
                    </a:cubicBezTo>
                    <a:cubicBezTo>
                      <a:pt x="3708529" y="4121291"/>
                      <a:pt x="3957674" y="4154279"/>
                      <a:pt x="4204215" y="4199420"/>
                    </a:cubicBezTo>
                    <a:cubicBezTo>
                      <a:pt x="4408219" y="4236749"/>
                      <a:pt x="4611354" y="4279286"/>
                      <a:pt x="4797128" y="4380854"/>
                    </a:cubicBezTo>
                    <a:cubicBezTo>
                      <a:pt x="5173015" y="4585726"/>
                      <a:pt x="5422161" y="4890429"/>
                      <a:pt x="5547167" y="5298437"/>
                    </a:cubicBezTo>
                    <a:cubicBezTo>
                      <a:pt x="5548903" y="5303645"/>
                      <a:pt x="5550640" y="5308854"/>
                      <a:pt x="5552376" y="5314931"/>
                    </a:cubicBezTo>
                    <a:cubicBezTo>
                      <a:pt x="5552376" y="5315799"/>
                      <a:pt x="5554980" y="5314931"/>
                      <a:pt x="5551508" y="5314931"/>
                    </a:cubicBezTo>
                    <a:cubicBezTo>
                      <a:pt x="5599254" y="5206418"/>
                      <a:pt x="5640054" y="5095301"/>
                      <a:pt x="5694745" y="4991997"/>
                    </a:cubicBezTo>
                    <a:cubicBezTo>
                      <a:pt x="5868365" y="4662987"/>
                      <a:pt x="6139212" y="4437280"/>
                      <a:pt x="6482112" y="4307065"/>
                    </a:cubicBezTo>
                    <a:cubicBezTo>
                      <a:pt x="6648788" y="4243694"/>
                      <a:pt x="6831089" y="4216783"/>
                      <a:pt x="7007313" y="4182927"/>
                    </a:cubicBezTo>
                    <a:cubicBezTo>
                      <a:pt x="7278161" y="4130841"/>
                      <a:pt x="7552481" y="4097853"/>
                      <a:pt x="7820724" y="4036217"/>
                    </a:cubicBezTo>
                    <a:cubicBezTo>
                      <a:pt x="8215710" y="3945935"/>
                      <a:pt x="8552533" y="3741931"/>
                      <a:pt x="8847688" y="3467611"/>
                    </a:cubicBezTo>
                    <a:cubicBezTo>
                      <a:pt x="8991792" y="3333924"/>
                      <a:pt x="9131557" y="3195027"/>
                      <a:pt x="9281738" y="3067416"/>
                    </a:cubicBezTo>
                    <a:cubicBezTo>
                      <a:pt x="9504841" y="2876434"/>
                      <a:pt x="9767007" y="2800909"/>
                      <a:pt x="10059557" y="2833897"/>
                    </a:cubicBezTo>
                    <a:cubicBezTo>
                      <a:pt x="10126401" y="2841710"/>
                      <a:pt x="10194113" y="2852127"/>
                      <a:pt x="10259220" y="2869489"/>
                    </a:cubicBezTo>
                    <a:cubicBezTo>
                      <a:pt x="10322592" y="2886851"/>
                      <a:pt x="10360789" y="2935465"/>
                      <a:pt x="10385095" y="2996232"/>
                    </a:cubicBezTo>
                    <a:cubicBezTo>
                      <a:pt x="10302625" y="2991892"/>
                      <a:pt x="10223628" y="2984079"/>
                      <a:pt x="10144631" y="2983211"/>
                    </a:cubicBezTo>
                    <a:cubicBezTo>
                      <a:pt x="10023097" y="2982343"/>
                      <a:pt x="9919793" y="3019671"/>
                      <a:pt x="9840796" y="3119502"/>
                    </a:cubicBezTo>
                    <a:cubicBezTo>
                      <a:pt x="9768743" y="3211521"/>
                      <a:pt x="9688010" y="3297463"/>
                      <a:pt x="9607276" y="3390350"/>
                    </a:cubicBezTo>
                    <a:cubicBezTo>
                      <a:pt x="9731415" y="3493654"/>
                      <a:pt x="9854685" y="3596958"/>
                      <a:pt x="9982297" y="3702867"/>
                    </a:cubicBezTo>
                    <a:cubicBezTo>
                      <a:pt x="9918925" y="3780128"/>
                      <a:pt x="9858158" y="3854784"/>
                      <a:pt x="9796523" y="3929441"/>
                    </a:cubicBezTo>
                    <a:cubicBezTo>
                      <a:pt x="9700164" y="4046635"/>
                      <a:pt x="9603804" y="4163828"/>
                      <a:pt x="9507445" y="4281022"/>
                    </a:cubicBezTo>
                    <a:cubicBezTo>
                      <a:pt x="9460567" y="4338317"/>
                      <a:pt x="9451886" y="4403424"/>
                      <a:pt x="9484874" y="4459851"/>
                    </a:cubicBezTo>
                    <a:cubicBezTo>
                      <a:pt x="9536092" y="4412974"/>
                      <a:pt x="9590782" y="4369569"/>
                      <a:pt x="9637660" y="4319218"/>
                    </a:cubicBezTo>
                    <a:cubicBezTo>
                      <a:pt x="9878992" y="4059656"/>
                      <a:pt x="10118588" y="3798358"/>
                      <a:pt x="10358184" y="3537927"/>
                    </a:cubicBezTo>
                    <a:cubicBezTo>
                      <a:pt x="10401589" y="3491050"/>
                      <a:pt x="10443258" y="3443304"/>
                      <a:pt x="10484926" y="3394691"/>
                    </a:cubicBezTo>
                    <a:cubicBezTo>
                      <a:pt x="10642922" y="3207181"/>
                      <a:pt x="10621219" y="2998836"/>
                      <a:pt x="10426764" y="2847787"/>
                    </a:cubicBezTo>
                    <a:cubicBezTo>
                      <a:pt x="10300889" y="2750559"/>
                      <a:pt x="10160257" y="2701078"/>
                      <a:pt x="9999659" y="2710627"/>
                    </a:cubicBezTo>
                    <a:cubicBezTo>
                      <a:pt x="9990978" y="2711495"/>
                      <a:pt x="9982297" y="2710627"/>
                      <a:pt x="9968406" y="2710627"/>
                    </a:cubicBezTo>
                    <a:cubicBezTo>
                      <a:pt x="9964935" y="2501415"/>
                      <a:pt x="9918925" y="2293938"/>
                      <a:pt x="9992713" y="2087330"/>
                    </a:cubicBezTo>
                    <a:cubicBezTo>
                      <a:pt x="10008340" y="2044793"/>
                      <a:pt x="9987505" y="1989235"/>
                      <a:pt x="9981428" y="1938885"/>
                    </a:cubicBezTo>
                    <a:cubicBezTo>
                      <a:pt x="9959725" y="1769605"/>
                      <a:pt x="9942363" y="1599457"/>
                      <a:pt x="9976219" y="1430177"/>
                    </a:cubicBezTo>
                    <a:cubicBezTo>
                      <a:pt x="9979692" y="1411947"/>
                      <a:pt x="9983165" y="1391981"/>
                      <a:pt x="9991846" y="1376355"/>
                    </a:cubicBezTo>
                    <a:cubicBezTo>
                      <a:pt x="10024833" y="1323401"/>
                      <a:pt x="10008340" y="1275655"/>
                      <a:pt x="9985768" y="1223569"/>
                    </a:cubicBezTo>
                    <a:cubicBezTo>
                      <a:pt x="9906771" y="1042136"/>
                      <a:pt x="9830379" y="859835"/>
                      <a:pt x="9790445" y="665380"/>
                    </a:cubicBezTo>
                    <a:cubicBezTo>
                      <a:pt x="9771348" y="569889"/>
                      <a:pt x="9744437" y="472662"/>
                      <a:pt x="9744437" y="376302"/>
                    </a:cubicBezTo>
                    <a:cubicBezTo>
                      <a:pt x="9745305" y="230461"/>
                      <a:pt x="9817357" y="114136"/>
                      <a:pt x="9945836" y="38611"/>
                    </a:cubicBezTo>
                    <a:cubicBezTo>
                      <a:pt x="10047404" y="-21288"/>
                      <a:pt x="10167202" y="-10871"/>
                      <a:pt x="10257484" y="65522"/>
                    </a:cubicBezTo>
                    <a:cubicBezTo>
                      <a:pt x="10290473" y="93301"/>
                      <a:pt x="10320856" y="125421"/>
                      <a:pt x="10344294" y="161013"/>
                    </a:cubicBezTo>
                    <a:cubicBezTo>
                      <a:pt x="10434577" y="299909"/>
                      <a:pt x="10527464" y="437938"/>
                      <a:pt x="10609065" y="582042"/>
                    </a:cubicBezTo>
                    <a:cubicBezTo>
                      <a:pt x="10760983" y="847681"/>
                      <a:pt x="10839112" y="1133287"/>
                      <a:pt x="10838244" y="1442331"/>
                    </a:cubicBezTo>
                    <a:cubicBezTo>
                      <a:pt x="10838244" y="1525669"/>
                      <a:pt x="10874704" y="1609874"/>
                      <a:pt x="10900747" y="1692344"/>
                    </a:cubicBezTo>
                    <a:cubicBezTo>
                      <a:pt x="10916373" y="1742694"/>
                      <a:pt x="10941549" y="1790439"/>
                      <a:pt x="10964119" y="1839053"/>
                    </a:cubicBezTo>
                    <a:cubicBezTo>
                      <a:pt x="11030094" y="1980554"/>
                      <a:pt x="11093466" y="2122054"/>
                      <a:pt x="11112564" y="2279181"/>
                    </a:cubicBezTo>
                    <a:cubicBezTo>
                      <a:pt x="11112564" y="2392034"/>
                      <a:pt x="11112564" y="2504887"/>
                      <a:pt x="11112564" y="2617740"/>
                    </a:cubicBezTo>
                    <a:cubicBezTo>
                      <a:pt x="11109959" y="2630762"/>
                      <a:pt x="11107356" y="2642915"/>
                      <a:pt x="11105619" y="2655936"/>
                    </a:cubicBezTo>
                    <a:cubicBezTo>
                      <a:pt x="11092597" y="2805250"/>
                      <a:pt x="11081313" y="2955431"/>
                      <a:pt x="11066554" y="3104745"/>
                    </a:cubicBezTo>
                    <a:cubicBezTo>
                      <a:pt x="11030962" y="3469347"/>
                      <a:pt x="10990162" y="3833950"/>
                      <a:pt x="10958042" y="4199420"/>
                    </a:cubicBezTo>
                    <a:cubicBezTo>
                      <a:pt x="10936339" y="4441621"/>
                      <a:pt x="10827826" y="4642152"/>
                      <a:pt x="10656811" y="4801883"/>
                    </a:cubicBezTo>
                    <a:cubicBezTo>
                      <a:pt x="10425896" y="5018040"/>
                      <a:pt x="10156785" y="5182111"/>
                      <a:pt x="9862498" y="5303645"/>
                    </a:cubicBezTo>
                    <a:cubicBezTo>
                      <a:pt x="9436261" y="5480738"/>
                      <a:pt x="8994397" y="5604008"/>
                      <a:pt x="8548193" y="5717730"/>
                    </a:cubicBezTo>
                    <a:cubicBezTo>
                      <a:pt x="8479613" y="5735092"/>
                      <a:pt x="8406692" y="5743773"/>
                      <a:pt x="8345058" y="5775024"/>
                    </a:cubicBezTo>
                    <a:cubicBezTo>
                      <a:pt x="8215710" y="5841000"/>
                      <a:pt x="8099385" y="5932151"/>
                      <a:pt x="8019520" y="6054553"/>
                    </a:cubicBezTo>
                    <a:cubicBezTo>
                      <a:pt x="7921424" y="6206471"/>
                      <a:pt x="7834614" y="6367069"/>
                      <a:pt x="7743464" y="6524196"/>
                    </a:cubicBezTo>
                    <a:cubicBezTo>
                      <a:pt x="7610644" y="6524196"/>
                      <a:pt x="7476956" y="6524196"/>
                      <a:pt x="7344137" y="6524196"/>
                    </a:cubicBezTo>
                    <a:cubicBezTo>
                      <a:pt x="7328511" y="6522460"/>
                      <a:pt x="7312885" y="6518987"/>
                      <a:pt x="7297259" y="6518987"/>
                    </a:cubicBezTo>
                    <a:cubicBezTo>
                      <a:pt x="6919635" y="6514647"/>
                      <a:pt x="6542011" y="6511174"/>
                      <a:pt x="6164387" y="6506834"/>
                    </a:cubicBezTo>
                    <a:cubicBezTo>
                      <a:pt x="6015074" y="6505098"/>
                      <a:pt x="5866629" y="6503361"/>
                      <a:pt x="5717315" y="6499021"/>
                    </a:cubicBezTo>
                    <a:cubicBezTo>
                      <a:pt x="5704294" y="6499021"/>
                      <a:pt x="5682591" y="6485999"/>
                      <a:pt x="5679987" y="6476450"/>
                    </a:cubicBezTo>
                    <a:cubicBezTo>
                      <a:pt x="5645263" y="6307170"/>
                      <a:pt x="5613143" y="6137023"/>
                      <a:pt x="5581891" y="5966875"/>
                    </a:cubicBezTo>
                    <a:cubicBezTo>
                      <a:pt x="5571474" y="5909580"/>
                      <a:pt x="5567134" y="5851417"/>
                      <a:pt x="5560189" y="5794123"/>
                    </a:cubicBezTo>
                    <a:cubicBezTo>
                      <a:pt x="5550640" y="5798463"/>
                      <a:pt x="5548903" y="5802804"/>
                      <a:pt x="5548035" y="5808012"/>
                    </a:cubicBezTo>
                    <a:cubicBezTo>
                      <a:pt x="5510707" y="6024169"/>
                      <a:pt x="5472510" y="6239458"/>
                      <a:pt x="5436918" y="6456484"/>
                    </a:cubicBezTo>
                    <a:cubicBezTo>
                      <a:pt x="5430842" y="6493812"/>
                      <a:pt x="5416084" y="6501625"/>
                      <a:pt x="5381360" y="6502493"/>
                    </a:cubicBezTo>
                    <a:cubicBezTo>
                      <a:pt x="4864840" y="6507702"/>
                      <a:pt x="4348319" y="6513779"/>
                      <a:pt x="3831799" y="6519855"/>
                    </a:cubicBezTo>
                    <a:cubicBezTo>
                      <a:pt x="3810096" y="6519855"/>
                      <a:pt x="3789262" y="6523328"/>
                      <a:pt x="3767559" y="6525064"/>
                    </a:cubicBezTo>
                    <a:cubicBezTo>
                      <a:pt x="3634740" y="6525064"/>
                      <a:pt x="3501053" y="6525064"/>
                      <a:pt x="3368233" y="6525064"/>
                    </a:cubicBezTo>
                    <a:cubicBezTo>
                      <a:pt x="3303993" y="6408738"/>
                      <a:pt x="3239754" y="6293281"/>
                      <a:pt x="3175515" y="6176955"/>
                    </a:cubicBezTo>
                    <a:cubicBezTo>
                      <a:pt x="3082628" y="6010280"/>
                      <a:pt x="2950676" y="5880933"/>
                      <a:pt x="2786605" y="5785442"/>
                    </a:cubicBezTo>
                    <a:cubicBezTo>
                      <a:pt x="2760562" y="5770684"/>
                      <a:pt x="2731915" y="5761135"/>
                      <a:pt x="2702399" y="5753322"/>
                    </a:cubicBezTo>
                    <a:cubicBezTo>
                      <a:pt x="2415926" y="5674325"/>
                      <a:pt x="2128584" y="5601404"/>
                      <a:pt x="1843847" y="5517198"/>
                    </a:cubicBezTo>
                    <a:cubicBezTo>
                      <a:pt x="1515705" y="5419971"/>
                      <a:pt x="1195376" y="5301909"/>
                      <a:pt x="897617" y="5129157"/>
                    </a:cubicBezTo>
                    <a:cubicBezTo>
                      <a:pt x="730941" y="5031930"/>
                      <a:pt x="572079" y="4920813"/>
                      <a:pt x="436655" y="4785389"/>
                    </a:cubicBezTo>
                    <a:cubicBezTo>
                      <a:pt x="246541" y="4594407"/>
                      <a:pt x="150182" y="4360019"/>
                      <a:pt x="144105" y="4083963"/>
                    </a:cubicBezTo>
                    <a:cubicBezTo>
                      <a:pt x="139764" y="3883432"/>
                      <a:pt x="110249" y="3683768"/>
                      <a:pt x="90283" y="3484973"/>
                    </a:cubicBezTo>
                    <a:cubicBezTo>
                      <a:pt x="70316" y="3289650"/>
                      <a:pt x="46877" y="3095196"/>
                      <a:pt x="26043" y="2899873"/>
                    </a:cubicBezTo>
                    <a:cubicBezTo>
                      <a:pt x="16494" y="2806986"/>
                      <a:pt x="8681" y="2713231"/>
                      <a:pt x="0" y="2620344"/>
                    </a:cubicBezTo>
                    <a:cubicBezTo>
                      <a:pt x="868" y="2504019"/>
                      <a:pt x="868" y="2391166"/>
                      <a:pt x="868" y="2278312"/>
                    </a:cubicBezTo>
                    <a:close/>
                  </a:path>
                </a:pathLst>
              </a:custGeom>
              <a:grpFill/>
              <a:ln w="867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229997E9-2F89-47B7-AA98-97D00D6E5447}"/>
                  </a:ext>
                </a:extLst>
              </p:cNvPr>
              <p:cNvSpPr/>
              <p:nvPr/>
            </p:nvSpPr>
            <p:spPr>
              <a:xfrm>
                <a:off x="1795460" y="0"/>
                <a:ext cx="1067765" cy="2031357"/>
              </a:xfrm>
              <a:custGeom>
                <a:avLst/>
                <a:gdLst>
                  <a:gd name="connsiteX0" fmla="*/ 949669 w 1067764"/>
                  <a:gd name="connsiteY0" fmla="*/ 0 h 2031356"/>
                  <a:gd name="connsiteX1" fmla="*/ 1071203 w 1067764"/>
                  <a:gd name="connsiteY1" fmla="*/ 190114 h 2031356"/>
                  <a:gd name="connsiteX2" fmla="*/ 921890 w 1067764"/>
                  <a:gd name="connsiteY2" fmla="*/ 677119 h 2031356"/>
                  <a:gd name="connsiteX3" fmla="*/ 548606 w 1067764"/>
                  <a:gd name="connsiteY3" fmla="*/ 1086863 h 2031356"/>
                  <a:gd name="connsiteX4" fmla="*/ 517355 w 1067764"/>
                  <a:gd name="connsiteY4" fmla="*/ 1132004 h 2031356"/>
                  <a:gd name="connsiteX5" fmla="*/ 206574 w 1067764"/>
                  <a:gd name="connsiteY5" fmla="*/ 1809991 h 2031356"/>
                  <a:gd name="connsiteX6" fmla="*/ 74623 w 1067764"/>
                  <a:gd name="connsiteY6" fmla="*/ 2032225 h 2031356"/>
                  <a:gd name="connsiteX7" fmla="*/ 4307 w 1067764"/>
                  <a:gd name="connsiteY7" fmla="*/ 1696270 h 2031356"/>
                  <a:gd name="connsiteX8" fmla="*/ 19065 w 1067764"/>
                  <a:gd name="connsiteY8" fmla="*/ 1579944 h 2031356"/>
                  <a:gd name="connsiteX9" fmla="*/ 273418 w 1067764"/>
                  <a:gd name="connsiteY9" fmla="*/ 918451 h 2031356"/>
                  <a:gd name="connsiteX10" fmla="*/ 181400 w 1067764"/>
                  <a:gd name="connsiteY10" fmla="*/ 517388 h 2031356"/>
                  <a:gd name="connsiteX11" fmla="*/ 165774 w 1067764"/>
                  <a:gd name="connsiteY11" fmla="*/ 498290 h 2031356"/>
                  <a:gd name="connsiteX12" fmla="*/ 871540 w 1067764"/>
                  <a:gd name="connsiteY12" fmla="*/ 0 h 2031356"/>
                  <a:gd name="connsiteX13" fmla="*/ 949669 w 1067764"/>
                  <a:gd name="connsiteY13" fmla="*/ 0 h 20313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067764" h="2031356">
                    <a:moveTo>
                      <a:pt x="949669" y="0"/>
                    </a:moveTo>
                    <a:cubicBezTo>
                      <a:pt x="1041688" y="30384"/>
                      <a:pt x="1065995" y="105040"/>
                      <a:pt x="1071203" y="190114"/>
                    </a:cubicBezTo>
                    <a:cubicBezTo>
                      <a:pt x="1081621" y="370679"/>
                      <a:pt x="1025194" y="531278"/>
                      <a:pt x="921890" y="677119"/>
                    </a:cubicBezTo>
                    <a:cubicBezTo>
                      <a:pt x="814245" y="829037"/>
                      <a:pt x="680558" y="957516"/>
                      <a:pt x="548606" y="1086863"/>
                    </a:cubicBezTo>
                    <a:cubicBezTo>
                      <a:pt x="535585" y="1099884"/>
                      <a:pt x="520827" y="1114642"/>
                      <a:pt x="517355" y="1132004"/>
                    </a:cubicBezTo>
                    <a:cubicBezTo>
                      <a:pt x="455720" y="1377677"/>
                      <a:pt x="334185" y="1594702"/>
                      <a:pt x="206574" y="1809991"/>
                    </a:cubicBezTo>
                    <a:cubicBezTo>
                      <a:pt x="164906" y="1880307"/>
                      <a:pt x="123237" y="1950624"/>
                      <a:pt x="74623" y="2032225"/>
                    </a:cubicBezTo>
                    <a:cubicBezTo>
                      <a:pt x="49448" y="1912427"/>
                      <a:pt x="28614" y="1803915"/>
                      <a:pt x="4307" y="1696270"/>
                    </a:cubicBezTo>
                    <a:cubicBezTo>
                      <a:pt x="-5242" y="1654601"/>
                      <a:pt x="1703" y="1619009"/>
                      <a:pt x="19065" y="1579944"/>
                    </a:cubicBezTo>
                    <a:cubicBezTo>
                      <a:pt x="116292" y="1364655"/>
                      <a:pt x="203970" y="1145026"/>
                      <a:pt x="273418" y="918451"/>
                    </a:cubicBezTo>
                    <a:cubicBezTo>
                      <a:pt x="320296" y="763929"/>
                      <a:pt x="297725" y="631110"/>
                      <a:pt x="181400" y="517388"/>
                    </a:cubicBezTo>
                    <a:cubicBezTo>
                      <a:pt x="177059" y="513048"/>
                      <a:pt x="174455" y="508707"/>
                      <a:pt x="165774" y="498290"/>
                    </a:cubicBezTo>
                    <a:cubicBezTo>
                      <a:pt x="376722" y="297759"/>
                      <a:pt x="584199" y="93755"/>
                      <a:pt x="871540" y="0"/>
                    </a:cubicBezTo>
                    <a:cubicBezTo>
                      <a:pt x="897583" y="0"/>
                      <a:pt x="923626" y="0"/>
                      <a:pt x="949669" y="0"/>
                    </a:cubicBezTo>
                    <a:close/>
                  </a:path>
                </a:pathLst>
              </a:custGeom>
              <a:grpFill/>
              <a:ln w="867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B3999210-6AAB-4425-8B03-52A322BAFDE7}"/>
                  </a:ext>
                </a:extLst>
              </p:cNvPr>
              <p:cNvSpPr/>
              <p:nvPr/>
            </p:nvSpPr>
            <p:spPr>
              <a:xfrm>
                <a:off x="9326221" y="0"/>
                <a:ext cx="1067765" cy="2031357"/>
              </a:xfrm>
              <a:custGeom>
                <a:avLst/>
                <a:gdLst>
                  <a:gd name="connsiteX0" fmla="*/ 198779 w 1067764"/>
                  <a:gd name="connsiteY0" fmla="*/ 0 h 2031356"/>
                  <a:gd name="connsiteX1" fmla="*/ 906281 w 1067764"/>
                  <a:gd name="connsiteY1" fmla="*/ 497422 h 2031356"/>
                  <a:gd name="connsiteX2" fmla="*/ 879370 w 1067764"/>
                  <a:gd name="connsiteY2" fmla="*/ 530410 h 2031356"/>
                  <a:gd name="connsiteX3" fmla="*/ 794296 w 1067764"/>
                  <a:gd name="connsiteY3" fmla="*/ 897617 h 2031356"/>
                  <a:gd name="connsiteX4" fmla="*/ 1055594 w 1067764"/>
                  <a:gd name="connsiteY4" fmla="*/ 1584285 h 2031356"/>
                  <a:gd name="connsiteX5" fmla="*/ 1069485 w 1067764"/>
                  <a:gd name="connsiteY5" fmla="*/ 1691929 h 2031356"/>
                  <a:gd name="connsiteX6" fmla="*/ 998300 w 1067764"/>
                  <a:gd name="connsiteY6" fmla="*/ 2033093 h 2031356"/>
                  <a:gd name="connsiteX7" fmla="*/ 796901 w 1067764"/>
                  <a:gd name="connsiteY7" fmla="*/ 1690193 h 2031356"/>
                  <a:gd name="connsiteX8" fmla="*/ 556436 w 1067764"/>
                  <a:gd name="connsiteY8" fmla="*/ 1136345 h 2031356"/>
                  <a:gd name="connsiteX9" fmla="*/ 524317 w 1067764"/>
                  <a:gd name="connsiteY9" fmla="*/ 1087731 h 2031356"/>
                  <a:gd name="connsiteX10" fmla="*/ 153638 w 1067764"/>
                  <a:gd name="connsiteY10" fmla="*/ 681460 h 2031356"/>
                  <a:gd name="connsiteX11" fmla="*/ 852 w 1067764"/>
                  <a:gd name="connsiteY11" fmla="*/ 195323 h 2031356"/>
                  <a:gd name="connsiteX12" fmla="*/ 122385 w 1067764"/>
                  <a:gd name="connsiteY12" fmla="*/ 868 h 2031356"/>
                  <a:gd name="connsiteX13" fmla="*/ 198779 w 1067764"/>
                  <a:gd name="connsiteY13" fmla="*/ 0 h 20313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067764" h="2031356">
                    <a:moveTo>
                      <a:pt x="198779" y="0"/>
                    </a:moveTo>
                    <a:cubicBezTo>
                      <a:pt x="485252" y="92887"/>
                      <a:pt x="691861" y="297759"/>
                      <a:pt x="906281" y="497422"/>
                    </a:cubicBezTo>
                    <a:cubicBezTo>
                      <a:pt x="894995" y="510444"/>
                      <a:pt x="888051" y="520861"/>
                      <a:pt x="879370" y="530410"/>
                    </a:cubicBezTo>
                    <a:cubicBezTo>
                      <a:pt x="778671" y="636318"/>
                      <a:pt x="753496" y="756984"/>
                      <a:pt x="794296" y="897617"/>
                    </a:cubicBezTo>
                    <a:cubicBezTo>
                      <a:pt x="862008" y="1133740"/>
                      <a:pt x="954895" y="1360315"/>
                      <a:pt x="1055594" y="1584285"/>
                    </a:cubicBezTo>
                    <a:cubicBezTo>
                      <a:pt x="1071220" y="1619877"/>
                      <a:pt x="1078166" y="1652865"/>
                      <a:pt x="1069485" y="1691929"/>
                    </a:cubicBezTo>
                    <a:cubicBezTo>
                      <a:pt x="1044309" y="1800442"/>
                      <a:pt x="1023475" y="1910691"/>
                      <a:pt x="998300" y="2033093"/>
                    </a:cubicBezTo>
                    <a:cubicBezTo>
                      <a:pt x="926248" y="1910691"/>
                      <a:pt x="861140" y="1801310"/>
                      <a:pt x="796901" y="1690193"/>
                    </a:cubicBezTo>
                    <a:cubicBezTo>
                      <a:pt x="695332" y="1514837"/>
                      <a:pt x="607654" y="1333404"/>
                      <a:pt x="556436" y="1136345"/>
                    </a:cubicBezTo>
                    <a:cubicBezTo>
                      <a:pt x="552095" y="1118115"/>
                      <a:pt x="537338" y="1100752"/>
                      <a:pt x="524317" y="1087731"/>
                    </a:cubicBezTo>
                    <a:cubicBezTo>
                      <a:pt x="394101" y="958384"/>
                      <a:pt x="261281" y="831641"/>
                      <a:pt x="153638" y="681460"/>
                    </a:cubicBezTo>
                    <a:cubicBezTo>
                      <a:pt x="50333" y="535619"/>
                      <a:pt x="-7829" y="375888"/>
                      <a:pt x="852" y="195323"/>
                    </a:cubicBezTo>
                    <a:cubicBezTo>
                      <a:pt x="5192" y="108513"/>
                      <a:pt x="28631" y="32120"/>
                      <a:pt x="122385" y="868"/>
                    </a:cubicBezTo>
                    <a:cubicBezTo>
                      <a:pt x="146693" y="0"/>
                      <a:pt x="172736" y="0"/>
                      <a:pt x="198779" y="0"/>
                    </a:cubicBezTo>
                    <a:close/>
                  </a:path>
                </a:pathLst>
              </a:custGeom>
              <a:grpFill/>
              <a:ln w="867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13BCB6D6-06D0-4FD2-BA16-C65E0BE67460}"/>
                  </a:ext>
                </a:extLst>
              </p:cNvPr>
              <p:cNvSpPr/>
              <p:nvPr/>
            </p:nvSpPr>
            <p:spPr>
              <a:xfrm>
                <a:off x="4307711" y="6127059"/>
                <a:ext cx="3576577" cy="729205"/>
              </a:xfrm>
              <a:custGeom>
                <a:avLst/>
                <a:gdLst>
                  <a:gd name="connsiteX0" fmla="*/ 0 w 3576577"/>
                  <a:gd name="connsiteY0" fmla="*/ 730941 h 729205"/>
                  <a:gd name="connsiteX1" fmla="*/ 64239 w 3576577"/>
                  <a:gd name="connsiteY1" fmla="*/ 725733 h 729205"/>
                  <a:gd name="connsiteX2" fmla="*/ 1613800 w 3576577"/>
                  <a:gd name="connsiteY2" fmla="*/ 708371 h 729205"/>
                  <a:gd name="connsiteX3" fmla="*/ 1669359 w 3576577"/>
                  <a:gd name="connsiteY3" fmla="*/ 662361 h 729205"/>
                  <a:gd name="connsiteX4" fmla="*/ 1780476 w 3576577"/>
                  <a:gd name="connsiteY4" fmla="*/ 13890 h 729205"/>
                  <a:gd name="connsiteX5" fmla="*/ 1792629 w 3576577"/>
                  <a:gd name="connsiteY5" fmla="*/ 0 h 729205"/>
                  <a:gd name="connsiteX6" fmla="*/ 1814332 w 3576577"/>
                  <a:gd name="connsiteY6" fmla="*/ 172752 h 729205"/>
                  <a:gd name="connsiteX7" fmla="*/ 1912427 w 3576577"/>
                  <a:gd name="connsiteY7" fmla="*/ 682328 h 729205"/>
                  <a:gd name="connsiteX8" fmla="*/ 1949755 w 3576577"/>
                  <a:gd name="connsiteY8" fmla="*/ 704898 h 729205"/>
                  <a:gd name="connsiteX9" fmla="*/ 2396827 w 3576577"/>
                  <a:gd name="connsiteY9" fmla="*/ 712711 h 729205"/>
                  <a:gd name="connsiteX10" fmla="*/ 3529700 w 3576577"/>
                  <a:gd name="connsiteY10" fmla="*/ 724865 h 729205"/>
                  <a:gd name="connsiteX11" fmla="*/ 3576577 w 3576577"/>
                  <a:gd name="connsiteY11" fmla="*/ 730074 h 729205"/>
                  <a:gd name="connsiteX12" fmla="*/ 0 w 3576577"/>
                  <a:gd name="connsiteY12" fmla="*/ 730941 h 7292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576577" h="729205">
                    <a:moveTo>
                      <a:pt x="0" y="730941"/>
                    </a:moveTo>
                    <a:cubicBezTo>
                      <a:pt x="21703" y="729205"/>
                      <a:pt x="42537" y="725733"/>
                      <a:pt x="64239" y="725733"/>
                    </a:cubicBezTo>
                    <a:cubicBezTo>
                      <a:pt x="580760" y="719656"/>
                      <a:pt x="1097280" y="713579"/>
                      <a:pt x="1613800" y="708371"/>
                    </a:cubicBezTo>
                    <a:cubicBezTo>
                      <a:pt x="1649392" y="708371"/>
                      <a:pt x="1663282" y="699690"/>
                      <a:pt x="1669359" y="662361"/>
                    </a:cubicBezTo>
                    <a:cubicBezTo>
                      <a:pt x="1704951" y="446204"/>
                      <a:pt x="1743147" y="230047"/>
                      <a:pt x="1780476" y="13890"/>
                    </a:cubicBezTo>
                    <a:cubicBezTo>
                      <a:pt x="1781344" y="8681"/>
                      <a:pt x="1783080" y="4341"/>
                      <a:pt x="1792629" y="0"/>
                    </a:cubicBezTo>
                    <a:cubicBezTo>
                      <a:pt x="1799574" y="57295"/>
                      <a:pt x="1803914" y="115457"/>
                      <a:pt x="1814332" y="172752"/>
                    </a:cubicBezTo>
                    <a:cubicBezTo>
                      <a:pt x="1845583" y="342900"/>
                      <a:pt x="1877703" y="513048"/>
                      <a:pt x="1912427" y="682328"/>
                    </a:cubicBezTo>
                    <a:cubicBezTo>
                      <a:pt x="1914163" y="692745"/>
                      <a:pt x="1936734" y="704898"/>
                      <a:pt x="1949755" y="704898"/>
                    </a:cubicBezTo>
                    <a:cubicBezTo>
                      <a:pt x="2099069" y="708371"/>
                      <a:pt x="2247514" y="710975"/>
                      <a:pt x="2396827" y="712711"/>
                    </a:cubicBezTo>
                    <a:cubicBezTo>
                      <a:pt x="2774452" y="717052"/>
                      <a:pt x="3152076" y="720524"/>
                      <a:pt x="3529700" y="724865"/>
                    </a:cubicBezTo>
                    <a:cubicBezTo>
                      <a:pt x="3545326" y="724865"/>
                      <a:pt x="3560952" y="728337"/>
                      <a:pt x="3576577" y="730074"/>
                    </a:cubicBezTo>
                    <a:cubicBezTo>
                      <a:pt x="2384674" y="730941"/>
                      <a:pt x="1191903" y="730941"/>
                      <a:pt x="0" y="730941"/>
                    </a:cubicBezTo>
                    <a:close/>
                  </a:path>
                </a:pathLst>
              </a:custGeom>
              <a:grpFill/>
              <a:ln w="867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51A3298D-53BE-4C48-9F0C-E5BE9DC70F7F}"/>
                  </a:ext>
                </a:extLst>
              </p:cNvPr>
              <p:cNvSpPr/>
              <p:nvPr/>
            </p:nvSpPr>
            <p:spPr>
              <a:xfrm>
                <a:off x="1221494" y="3375033"/>
                <a:ext cx="737886" cy="607671"/>
              </a:xfrm>
              <a:custGeom>
                <a:avLst/>
                <a:gdLst>
                  <a:gd name="connsiteX0" fmla="*/ 738004 w 737886"/>
                  <a:gd name="connsiteY0" fmla="*/ 341309 h 607670"/>
                  <a:gd name="connsiteX1" fmla="*/ 410730 w 737886"/>
                  <a:gd name="connsiteY1" fmla="*/ 613893 h 607670"/>
                  <a:gd name="connsiteX2" fmla="*/ 197177 w 737886"/>
                  <a:gd name="connsiteY2" fmla="*/ 354330 h 607670"/>
                  <a:gd name="connsiteX3" fmla="*/ 10535 w 737886"/>
                  <a:gd name="connsiteY3" fmla="*/ 126020 h 607670"/>
                  <a:gd name="connsiteX4" fmla="*/ 40050 w 737886"/>
                  <a:gd name="connsiteY4" fmla="*/ 25320 h 607670"/>
                  <a:gd name="connsiteX5" fmla="*/ 404653 w 737886"/>
                  <a:gd name="connsiteY5" fmla="*/ 19243 h 607670"/>
                  <a:gd name="connsiteX6" fmla="*/ 494935 w 737886"/>
                  <a:gd name="connsiteY6" fmla="*/ 66989 h 607670"/>
                  <a:gd name="connsiteX7" fmla="*/ 738004 w 737886"/>
                  <a:gd name="connsiteY7" fmla="*/ 341309 h 607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37886" h="607670">
                    <a:moveTo>
                      <a:pt x="738004" y="341309"/>
                    </a:moveTo>
                    <a:cubicBezTo>
                      <a:pt x="627755" y="432460"/>
                      <a:pt x="520978" y="521874"/>
                      <a:pt x="410730" y="613893"/>
                    </a:cubicBezTo>
                    <a:cubicBezTo>
                      <a:pt x="337809" y="525346"/>
                      <a:pt x="267493" y="440272"/>
                      <a:pt x="197177" y="354330"/>
                    </a:cubicBezTo>
                    <a:cubicBezTo>
                      <a:pt x="134673" y="278806"/>
                      <a:pt x="72170" y="202413"/>
                      <a:pt x="10535" y="126020"/>
                    </a:cubicBezTo>
                    <a:cubicBezTo>
                      <a:pt x="-12904" y="96504"/>
                      <a:pt x="5326" y="31397"/>
                      <a:pt x="40050" y="25320"/>
                    </a:cubicBezTo>
                    <a:cubicBezTo>
                      <a:pt x="160716" y="1881"/>
                      <a:pt x="283119" y="-14613"/>
                      <a:pt x="404653" y="19243"/>
                    </a:cubicBezTo>
                    <a:cubicBezTo>
                      <a:pt x="436773" y="27924"/>
                      <a:pt x="472365" y="43550"/>
                      <a:pt x="494935" y="66989"/>
                    </a:cubicBezTo>
                    <a:cubicBezTo>
                      <a:pt x="577405" y="155535"/>
                      <a:pt x="655534" y="247554"/>
                      <a:pt x="738004" y="341309"/>
                    </a:cubicBezTo>
                    <a:close/>
                  </a:path>
                </a:pathLst>
              </a:custGeom>
              <a:grpFill/>
              <a:ln w="867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FE6852FE-329B-4E9C-B898-0B6B365FCD36}"/>
                  </a:ext>
                </a:extLst>
              </p:cNvPr>
              <p:cNvSpPr/>
              <p:nvPr/>
            </p:nvSpPr>
            <p:spPr>
              <a:xfrm>
                <a:off x="10232502" y="3380386"/>
                <a:ext cx="737886" cy="607671"/>
              </a:xfrm>
              <a:custGeom>
                <a:avLst/>
                <a:gdLst>
                  <a:gd name="connsiteX0" fmla="*/ 328143 w 737886"/>
                  <a:gd name="connsiteY0" fmla="*/ 608539 h 607670"/>
                  <a:gd name="connsiteX1" fmla="*/ 0 w 737886"/>
                  <a:gd name="connsiteY1" fmla="*/ 335955 h 607670"/>
                  <a:gd name="connsiteX2" fmla="*/ 242200 w 737886"/>
                  <a:gd name="connsiteY2" fmla="*/ 60767 h 607670"/>
                  <a:gd name="connsiteX3" fmla="*/ 400194 w 737886"/>
                  <a:gd name="connsiteY3" fmla="*/ 0 h 607670"/>
                  <a:gd name="connsiteX4" fmla="*/ 697086 w 737886"/>
                  <a:gd name="connsiteY4" fmla="*/ 19966 h 607670"/>
                  <a:gd name="connsiteX5" fmla="*/ 732678 w 737886"/>
                  <a:gd name="connsiteY5" fmla="*/ 113721 h 607670"/>
                  <a:gd name="connsiteX6" fmla="*/ 328143 w 737886"/>
                  <a:gd name="connsiteY6" fmla="*/ 608539 h 607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37886" h="607670">
                    <a:moveTo>
                      <a:pt x="328143" y="608539"/>
                    </a:moveTo>
                    <a:cubicBezTo>
                      <a:pt x="217893" y="516520"/>
                      <a:pt x="110248" y="427974"/>
                      <a:pt x="0" y="335955"/>
                    </a:cubicBezTo>
                    <a:cubicBezTo>
                      <a:pt x="82470" y="242200"/>
                      <a:pt x="160599" y="150182"/>
                      <a:pt x="242200" y="60767"/>
                    </a:cubicBezTo>
                    <a:cubicBezTo>
                      <a:pt x="283869" y="15626"/>
                      <a:pt x="343768" y="0"/>
                      <a:pt x="400194" y="0"/>
                    </a:cubicBezTo>
                    <a:cubicBezTo>
                      <a:pt x="499158" y="0"/>
                      <a:pt x="598122" y="10417"/>
                      <a:pt x="697086" y="19966"/>
                    </a:cubicBezTo>
                    <a:cubicBezTo>
                      <a:pt x="728337" y="22571"/>
                      <a:pt x="752643" y="89415"/>
                      <a:pt x="732678" y="113721"/>
                    </a:cubicBezTo>
                    <a:cubicBezTo>
                      <a:pt x="599858" y="278661"/>
                      <a:pt x="465302" y="441864"/>
                      <a:pt x="328143" y="608539"/>
                    </a:cubicBezTo>
                    <a:close/>
                  </a:path>
                </a:pathLst>
              </a:custGeom>
              <a:grpFill/>
              <a:ln w="867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00452D57-1698-4EB2-BAD2-3EBB9401BEB3}"/>
                </a:ext>
              </a:extLst>
            </p:cNvPr>
            <p:cNvSpPr/>
            <p:nvPr/>
          </p:nvSpPr>
          <p:spPr>
            <a:xfrm>
              <a:off x="1218757" y="1526262"/>
              <a:ext cx="3811452" cy="4269533"/>
            </a:xfrm>
            <a:custGeom>
              <a:avLst/>
              <a:gdLst>
                <a:gd name="connsiteX0" fmla="*/ 2251214 w 4546203"/>
                <a:gd name="connsiteY0" fmla="*/ 4846657 h 5092591"/>
                <a:gd name="connsiteX1" fmla="*/ 2251214 w 4546203"/>
                <a:gd name="connsiteY1" fmla="*/ 4907544 h 5092591"/>
                <a:gd name="connsiteX2" fmla="*/ 2330407 w 4546203"/>
                <a:gd name="connsiteY2" fmla="*/ 4907544 h 5092591"/>
                <a:gd name="connsiteX3" fmla="*/ 2330407 w 4546203"/>
                <a:gd name="connsiteY3" fmla="*/ 4846657 h 5092591"/>
                <a:gd name="connsiteX4" fmla="*/ 2251214 w 4546203"/>
                <a:gd name="connsiteY4" fmla="*/ 4846657 h 5092591"/>
                <a:gd name="connsiteX5" fmla="*/ 2445813 w 4546203"/>
                <a:gd name="connsiteY5" fmla="*/ 4838698 h 5092591"/>
                <a:gd name="connsiteX6" fmla="*/ 2365824 w 4546203"/>
                <a:gd name="connsiteY6" fmla="*/ 4843474 h 5092591"/>
                <a:gd name="connsiteX7" fmla="*/ 2369008 w 4546203"/>
                <a:gd name="connsiteY7" fmla="*/ 4907146 h 5092591"/>
                <a:gd name="connsiteX8" fmla="*/ 2450588 w 4546203"/>
                <a:gd name="connsiteY8" fmla="*/ 4902370 h 5092591"/>
                <a:gd name="connsiteX9" fmla="*/ 2445813 w 4546203"/>
                <a:gd name="connsiteY9" fmla="*/ 4838698 h 5092591"/>
                <a:gd name="connsiteX10" fmla="*/ 2019208 w 4546203"/>
                <a:gd name="connsiteY10" fmla="*/ 4832729 h 5092591"/>
                <a:gd name="connsiteX11" fmla="*/ 2012841 w 4546203"/>
                <a:gd name="connsiteY11" fmla="*/ 4895605 h 5092591"/>
                <a:gd name="connsiteX12" fmla="*/ 2094421 w 4546203"/>
                <a:gd name="connsiteY12" fmla="*/ 4902768 h 5092591"/>
                <a:gd name="connsiteX13" fmla="*/ 2099196 w 4546203"/>
                <a:gd name="connsiteY13" fmla="*/ 4839494 h 5092591"/>
                <a:gd name="connsiteX14" fmla="*/ 2019208 w 4546203"/>
                <a:gd name="connsiteY14" fmla="*/ 4832729 h 5092591"/>
                <a:gd name="connsiteX15" fmla="*/ 2251612 w 4546203"/>
                <a:gd name="connsiteY15" fmla="*/ 4753934 h 5092591"/>
                <a:gd name="connsiteX16" fmla="*/ 2251612 w 4546203"/>
                <a:gd name="connsiteY16" fmla="*/ 4814821 h 5092591"/>
                <a:gd name="connsiteX17" fmla="*/ 2328019 w 4546203"/>
                <a:gd name="connsiteY17" fmla="*/ 4814821 h 5092591"/>
                <a:gd name="connsiteX18" fmla="*/ 2328019 w 4546203"/>
                <a:gd name="connsiteY18" fmla="*/ 4753934 h 5092591"/>
                <a:gd name="connsiteX19" fmla="*/ 2251612 w 4546203"/>
                <a:gd name="connsiteY19" fmla="*/ 4753934 h 5092591"/>
                <a:gd name="connsiteX20" fmla="*/ 2029157 w 4546203"/>
                <a:gd name="connsiteY20" fmla="*/ 4740404 h 5092591"/>
                <a:gd name="connsiteX21" fmla="*/ 2022392 w 4546203"/>
                <a:gd name="connsiteY21" fmla="*/ 4803678 h 5092591"/>
                <a:gd name="connsiteX22" fmla="*/ 2101186 w 4546203"/>
                <a:gd name="connsiteY22" fmla="*/ 4811239 h 5092591"/>
                <a:gd name="connsiteX23" fmla="*/ 2105564 w 4546203"/>
                <a:gd name="connsiteY23" fmla="*/ 4747965 h 5092591"/>
                <a:gd name="connsiteX24" fmla="*/ 2029157 w 4546203"/>
                <a:gd name="connsiteY24" fmla="*/ 4740404 h 5092591"/>
                <a:gd name="connsiteX25" fmla="*/ 2252408 w 4546203"/>
                <a:gd name="connsiteY25" fmla="*/ 4661609 h 5092591"/>
                <a:gd name="connsiteX26" fmla="*/ 2252408 w 4546203"/>
                <a:gd name="connsiteY26" fmla="*/ 4722894 h 5092591"/>
                <a:gd name="connsiteX27" fmla="*/ 2324835 w 4546203"/>
                <a:gd name="connsiteY27" fmla="*/ 4722894 h 5092591"/>
                <a:gd name="connsiteX28" fmla="*/ 2324835 w 4546203"/>
                <a:gd name="connsiteY28" fmla="*/ 4661609 h 5092591"/>
                <a:gd name="connsiteX29" fmla="*/ 2252408 w 4546203"/>
                <a:gd name="connsiteY29" fmla="*/ 4661609 h 5092591"/>
                <a:gd name="connsiteX30" fmla="*/ 2144961 w 4546203"/>
                <a:gd name="connsiteY30" fmla="*/ 4660017 h 5092591"/>
                <a:gd name="connsiteX31" fmla="*/ 2141777 w 4546203"/>
                <a:gd name="connsiteY31" fmla="*/ 4721302 h 5092591"/>
                <a:gd name="connsiteX32" fmla="*/ 2217388 w 4546203"/>
                <a:gd name="connsiteY32" fmla="*/ 4721302 h 5092591"/>
                <a:gd name="connsiteX33" fmla="*/ 2217388 w 4546203"/>
                <a:gd name="connsiteY33" fmla="*/ 4660017 h 5092591"/>
                <a:gd name="connsiteX34" fmla="*/ 2144961 w 4546203"/>
                <a:gd name="connsiteY34" fmla="*/ 4660017 h 5092591"/>
                <a:gd name="connsiteX35" fmla="*/ 2431088 w 4546203"/>
                <a:gd name="connsiteY35" fmla="*/ 4654844 h 5092591"/>
                <a:gd name="connsiteX36" fmla="*/ 2357467 w 4546203"/>
                <a:gd name="connsiteY36" fmla="*/ 4660017 h 5092591"/>
                <a:gd name="connsiteX37" fmla="*/ 2361049 w 4546203"/>
                <a:gd name="connsiteY37" fmla="*/ 4723292 h 5092591"/>
                <a:gd name="connsiteX38" fmla="*/ 2436660 w 4546203"/>
                <a:gd name="connsiteY38" fmla="*/ 4718119 h 5092591"/>
                <a:gd name="connsiteX39" fmla="*/ 2431088 w 4546203"/>
                <a:gd name="connsiteY39" fmla="*/ 4654844 h 5092591"/>
                <a:gd name="connsiteX40" fmla="*/ 2150930 w 4546203"/>
                <a:gd name="connsiteY40" fmla="*/ 4567295 h 5092591"/>
                <a:gd name="connsiteX41" fmla="*/ 2146951 w 4546203"/>
                <a:gd name="connsiteY41" fmla="*/ 4628580 h 5092591"/>
                <a:gd name="connsiteX42" fmla="*/ 2219378 w 4546203"/>
                <a:gd name="connsiteY42" fmla="*/ 4631763 h 5092591"/>
                <a:gd name="connsiteX43" fmla="*/ 2219378 w 4546203"/>
                <a:gd name="connsiteY43" fmla="*/ 4567295 h 5092591"/>
                <a:gd name="connsiteX44" fmla="*/ 2150930 w 4546203"/>
                <a:gd name="connsiteY44" fmla="*/ 4567295 h 5092591"/>
                <a:gd name="connsiteX45" fmla="*/ 2424323 w 4546203"/>
                <a:gd name="connsiteY45" fmla="*/ 4562918 h 5092591"/>
                <a:gd name="connsiteX46" fmla="*/ 2353488 w 4546203"/>
                <a:gd name="connsiteY46" fmla="*/ 4567295 h 5092591"/>
                <a:gd name="connsiteX47" fmla="*/ 2357467 w 4546203"/>
                <a:gd name="connsiteY47" fmla="*/ 4630967 h 5092591"/>
                <a:gd name="connsiteX48" fmla="*/ 2429497 w 4546203"/>
                <a:gd name="connsiteY48" fmla="*/ 4626192 h 5092591"/>
                <a:gd name="connsiteX49" fmla="*/ 2424323 w 4546203"/>
                <a:gd name="connsiteY49" fmla="*/ 4562918 h 5092591"/>
                <a:gd name="connsiteX50" fmla="*/ 2049452 w 4546203"/>
                <a:gd name="connsiteY50" fmla="*/ 4556550 h 5092591"/>
                <a:gd name="connsiteX51" fmla="*/ 2042687 w 4546203"/>
                <a:gd name="connsiteY51" fmla="*/ 4619427 h 5092591"/>
                <a:gd name="connsiteX52" fmla="*/ 2114717 w 4546203"/>
                <a:gd name="connsiteY52" fmla="*/ 4626590 h 5092591"/>
                <a:gd name="connsiteX53" fmla="*/ 2119492 w 4546203"/>
                <a:gd name="connsiteY53" fmla="*/ 4563315 h 5092591"/>
                <a:gd name="connsiteX54" fmla="*/ 2049452 w 4546203"/>
                <a:gd name="connsiteY54" fmla="*/ 4556550 h 5092591"/>
                <a:gd name="connsiteX55" fmla="*/ 2897488 w 4546203"/>
                <a:gd name="connsiteY55" fmla="*/ 4513571 h 5092591"/>
                <a:gd name="connsiteX56" fmla="*/ 2847744 w 4546203"/>
                <a:gd name="connsiteY56" fmla="*/ 4528693 h 5092591"/>
                <a:gd name="connsiteX57" fmla="*/ 2859683 w 4546203"/>
                <a:gd name="connsiteY57" fmla="*/ 4567295 h 5092591"/>
                <a:gd name="connsiteX58" fmla="*/ 2910223 w 4546203"/>
                <a:gd name="connsiteY58" fmla="*/ 4551775 h 5092591"/>
                <a:gd name="connsiteX59" fmla="*/ 2897488 w 4546203"/>
                <a:gd name="connsiteY59" fmla="*/ 4513571 h 5092591"/>
                <a:gd name="connsiteX60" fmla="*/ 1790386 w 4546203"/>
                <a:gd name="connsiteY60" fmla="*/ 4506408 h 5092591"/>
                <a:gd name="connsiteX61" fmla="*/ 1779641 w 4546203"/>
                <a:gd name="connsiteY61" fmla="*/ 4549785 h 5092591"/>
                <a:gd name="connsiteX62" fmla="*/ 1872364 w 4546203"/>
                <a:gd name="connsiteY62" fmla="*/ 4570080 h 5092591"/>
                <a:gd name="connsiteX63" fmla="*/ 1881119 w 4546203"/>
                <a:gd name="connsiteY63" fmla="*/ 4525908 h 5092591"/>
                <a:gd name="connsiteX64" fmla="*/ 1790386 w 4546203"/>
                <a:gd name="connsiteY64" fmla="*/ 4506408 h 5092591"/>
                <a:gd name="connsiteX65" fmla="*/ 3136658 w 4546203"/>
                <a:gd name="connsiteY65" fmla="*/ 4499245 h 5092591"/>
                <a:gd name="connsiteX66" fmla="*/ 3148995 w 4546203"/>
                <a:gd name="connsiteY66" fmla="*/ 4525908 h 5092591"/>
                <a:gd name="connsiteX67" fmla="*/ 3106414 w 4546203"/>
                <a:gd name="connsiteY67" fmla="*/ 4531877 h 5092591"/>
                <a:gd name="connsiteX68" fmla="*/ 3096863 w 4546203"/>
                <a:gd name="connsiteY68" fmla="*/ 4534662 h 5092591"/>
                <a:gd name="connsiteX69" fmla="*/ 2926936 w 4546203"/>
                <a:gd name="connsiteY69" fmla="*/ 4597142 h 5092591"/>
                <a:gd name="connsiteX70" fmla="*/ 2917784 w 4546203"/>
                <a:gd name="connsiteY70" fmla="*/ 4602714 h 5092591"/>
                <a:gd name="connsiteX71" fmla="*/ 2920569 w 4546203"/>
                <a:gd name="connsiteY71" fmla="*/ 4609479 h 5092591"/>
                <a:gd name="connsiteX72" fmla="*/ 3112383 w 4546203"/>
                <a:gd name="connsiteY72" fmla="*/ 4539439 h 5092591"/>
                <a:gd name="connsiteX73" fmla="*/ 3126311 w 4546203"/>
                <a:gd name="connsiteY73" fmla="*/ 4570877 h 5092591"/>
                <a:gd name="connsiteX74" fmla="*/ 2931314 w 4546203"/>
                <a:gd name="connsiteY74" fmla="*/ 4642907 h 5092591"/>
                <a:gd name="connsiteX75" fmla="*/ 2918977 w 4546203"/>
                <a:gd name="connsiteY75" fmla="*/ 4609876 h 5092591"/>
                <a:gd name="connsiteX76" fmla="*/ 2888335 w 4546203"/>
                <a:gd name="connsiteY76" fmla="*/ 4617040 h 5092591"/>
                <a:gd name="connsiteX77" fmla="*/ 2881570 w 4546203"/>
                <a:gd name="connsiteY77" fmla="*/ 4593560 h 5092591"/>
                <a:gd name="connsiteX78" fmla="*/ 3136658 w 4546203"/>
                <a:gd name="connsiteY78" fmla="*/ 4499245 h 5092591"/>
                <a:gd name="connsiteX79" fmla="*/ 2955987 w 4546203"/>
                <a:gd name="connsiteY79" fmla="*/ 4494470 h 5092591"/>
                <a:gd name="connsiteX80" fmla="*/ 2905845 w 4546203"/>
                <a:gd name="connsiteY80" fmla="*/ 4511184 h 5092591"/>
                <a:gd name="connsiteX81" fmla="*/ 2919376 w 4546203"/>
                <a:gd name="connsiteY81" fmla="*/ 4549387 h 5092591"/>
                <a:gd name="connsiteX82" fmla="*/ 2969119 w 4546203"/>
                <a:gd name="connsiteY82" fmla="*/ 4532275 h 5092591"/>
                <a:gd name="connsiteX83" fmla="*/ 2955987 w 4546203"/>
                <a:gd name="connsiteY83" fmla="*/ 4494470 h 5092591"/>
                <a:gd name="connsiteX84" fmla="*/ 2254398 w 4546203"/>
                <a:gd name="connsiteY84" fmla="*/ 4476562 h 5092591"/>
                <a:gd name="connsiteX85" fmla="*/ 2254398 w 4546203"/>
                <a:gd name="connsiteY85" fmla="*/ 4538244 h 5092591"/>
                <a:gd name="connsiteX86" fmla="*/ 2320060 w 4546203"/>
                <a:gd name="connsiteY86" fmla="*/ 4538244 h 5092591"/>
                <a:gd name="connsiteX87" fmla="*/ 2320060 w 4546203"/>
                <a:gd name="connsiteY87" fmla="*/ 4476562 h 5092591"/>
                <a:gd name="connsiteX88" fmla="*/ 2254398 w 4546203"/>
                <a:gd name="connsiteY88" fmla="*/ 4476562 h 5092591"/>
                <a:gd name="connsiteX89" fmla="*/ 3013292 w 4546203"/>
                <a:gd name="connsiteY89" fmla="*/ 4472980 h 5092591"/>
                <a:gd name="connsiteX90" fmla="*/ 2964344 w 4546203"/>
                <a:gd name="connsiteY90" fmla="*/ 4491286 h 5092591"/>
                <a:gd name="connsiteX91" fmla="*/ 2977874 w 4546203"/>
                <a:gd name="connsiteY91" fmla="*/ 4529489 h 5092591"/>
                <a:gd name="connsiteX92" fmla="*/ 3028016 w 4546203"/>
                <a:gd name="connsiteY92" fmla="*/ 4510388 h 5092591"/>
                <a:gd name="connsiteX93" fmla="*/ 3013292 w 4546203"/>
                <a:gd name="connsiteY93" fmla="*/ 4472980 h 5092591"/>
                <a:gd name="connsiteX94" fmla="*/ 2156104 w 4546203"/>
                <a:gd name="connsiteY94" fmla="*/ 4472582 h 5092591"/>
                <a:gd name="connsiteX95" fmla="*/ 2152920 w 4546203"/>
                <a:gd name="connsiteY95" fmla="*/ 4537051 h 5092591"/>
                <a:gd name="connsiteX96" fmla="*/ 2222164 w 4546203"/>
                <a:gd name="connsiteY96" fmla="*/ 4537051 h 5092591"/>
                <a:gd name="connsiteX97" fmla="*/ 2222164 w 4546203"/>
                <a:gd name="connsiteY97" fmla="*/ 4475766 h 5092591"/>
                <a:gd name="connsiteX98" fmla="*/ 2156104 w 4546203"/>
                <a:gd name="connsiteY98" fmla="*/ 4472582 h 5092591"/>
                <a:gd name="connsiteX99" fmla="*/ 2059401 w 4546203"/>
                <a:gd name="connsiteY99" fmla="*/ 4465021 h 5092591"/>
                <a:gd name="connsiteX100" fmla="*/ 2052636 w 4546203"/>
                <a:gd name="connsiteY100" fmla="*/ 4528295 h 5092591"/>
                <a:gd name="connsiteX101" fmla="*/ 2121482 w 4546203"/>
                <a:gd name="connsiteY101" fmla="*/ 4534265 h 5092591"/>
                <a:gd name="connsiteX102" fmla="*/ 2126257 w 4546203"/>
                <a:gd name="connsiteY102" fmla="*/ 4470990 h 5092591"/>
                <a:gd name="connsiteX103" fmla="*/ 2059401 w 4546203"/>
                <a:gd name="connsiteY103" fmla="*/ 4465021 h 5092591"/>
                <a:gd name="connsiteX104" fmla="*/ 2881172 w 4546203"/>
                <a:gd name="connsiteY104" fmla="*/ 4462236 h 5092591"/>
                <a:gd name="connsiteX105" fmla="*/ 2833020 w 4546203"/>
                <a:gd name="connsiteY105" fmla="*/ 4477358 h 5092591"/>
                <a:gd name="connsiteX106" fmla="*/ 2842571 w 4546203"/>
                <a:gd name="connsiteY106" fmla="*/ 4511184 h 5092591"/>
                <a:gd name="connsiteX107" fmla="*/ 2891917 w 4546203"/>
                <a:gd name="connsiteY107" fmla="*/ 4496061 h 5092591"/>
                <a:gd name="connsiteX108" fmla="*/ 2881172 w 4546203"/>
                <a:gd name="connsiteY108" fmla="*/ 4462236 h 5092591"/>
                <a:gd name="connsiteX109" fmla="*/ 3070199 w 4546203"/>
                <a:gd name="connsiteY109" fmla="*/ 4449899 h 5092591"/>
                <a:gd name="connsiteX110" fmla="*/ 3021649 w 4546203"/>
                <a:gd name="connsiteY110" fmla="*/ 4470195 h 5092591"/>
                <a:gd name="connsiteX111" fmla="*/ 3036373 w 4546203"/>
                <a:gd name="connsiteY111" fmla="*/ 4507602 h 5092591"/>
                <a:gd name="connsiteX112" fmla="*/ 3085719 w 4546203"/>
                <a:gd name="connsiteY112" fmla="*/ 4486908 h 5092591"/>
                <a:gd name="connsiteX113" fmla="*/ 3070199 w 4546203"/>
                <a:gd name="connsiteY113" fmla="*/ 4449899 h 5092591"/>
                <a:gd name="connsiteX114" fmla="*/ 2937283 w 4546203"/>
                <a:gd name="connsiteY114" fmla="*/ 4443134 h 5092591"/>
                <a:gd name="connsiteX115" fmla="*/ 2889131 w 4546203"/>
                <a:gd name="connsiteY115" fmla="*/ 4460644 h 5092591"/>
                <a:gd name="connsiteX116" fmla="*/ 2900672 w 4546203"/>
                <a:gd name="connsiteY116" fmla="*/ 4493276 h 5092591"/>
                <a:gd name="connsiteX117" fmla="*/ 2949620 w 4546203"/>
                <a:gd name="connsiteY117" fmla="*/ 4476562 h 5092591"/>
                <a:gd name="connsiteX118" fmla="*/ 2937283 w 4546203"/>
                <a:gd name="connsiteY118" fmla="*/ 4443134 h 5092591"/>
                <a:gd name="connsiteX119" fmla="*/ 1805906 w 4546203"/>
                <a:gd name="connsiteY119" fmla="*/ 4442736 h 5092591"/>
                <a:gd name="connsiteX120" fmla="*/ 1795161 w 4546203"/>
                <a:gd name="connsiteY120" fmla="*/ 4486510 h 5092591"/>
                <a:gd name="connsiteX121" fmla="*/ 1885098 w 4546203"/>
                <a:gd name="connsiteY121" fmla="*/ 4506010 h 5092591"/>
                <a:gd name="connsiteX122" fmla="*/ 1893455 w 4546203"/>
                <a:gd name="connsiteY122" fmla="*/ 4461838 h 5092591"/>
                <a:gd name="connsiteX123" fmla="*/ 1805906 w 4546203"/>
                <a:gd name="connsiteY123" fmla="*/ 4442736 h 5092591"/>
                <a:gd name="connsiteX124" fmla="*/ 3125515 w 4546203"/>
                <a:gd name="connsiteY124" fmla="*/ 4426022 h 5092591"/>
                <a:gd name="connsiteX125" fmla="*/ 3078158 w 4546203"/>
                <a:gd name="connsiteY125" fmla="*/ 4447113 h 5092591"/>
                <a:gd name="connsiteX126" fmla="*/ 3093678 w 4546203"/>
                <a:gd name="connsiteY126" fmla="*/ 4484123 h 5092591"/>
                <a:gd name="connsiteX127" fmla="*/ 3142626 w 4546203"/>
                <a:gd name="connsiteY127" fmla="*/ 4461838 h 5092591"/>
                <a:gd name="connsiteX128" fmla="*/ 3125515 w 4546203"/>
                <a:gd name="connsiteY128" fmla="*/ 4426022 h 5092591"/>
                <a:gd name="connsiteX129" fmla="*/ 1534503 w 4546203"/>
                <a:gd name="connsiteY129" fmla="*/ 4425226 h 5092591"/>
                <a:gd name="connsiteX130" fmla="*/ 1518187 w 4546203"/>
                <a:gd name="connsiteY130" fmla="*/ 4467011 h 5092591"/>
                <a:gd name="connsiteX131" fmla="*/ 1607328 w 4546203"/>
                <a:gd name="connsiteY131" fmla="*/ 4499643 h 5092591"/>
                <a:gd name="connsiteX132" fmla="*/ 1621654 w 4546203"/>
                <a:gd name="connsiteY132" fmla="*/ 4457062 h 5092591"/>
                <a:gd name="connsiteX133" fmla="*/ 1534503 w 4546203"/>
                <a:gd name="connsiteY133" fmla="*/ 4425226 h 5092591"/>
                <a:gd name="connsiteX134" fmla="*/ 2993394 w 4546203"/>
                <a:gd name="connsiteY134" fmla="*/ 4422440 h 5092591"/>
                <a:gd name="connsiteX135" fmla="*/ 2945640 w 4546203"/>
                <a:gd name="connsiteY135" fmla="*/ 4440746 h 5092591"/>
                <a:gd name="connsiteX136" fmla="*/ 2958375 w 4546203"/>
                <a:gd name="connsiteY136" fmla="*/ 4473378 h 5092591"/>
                <a:gd name="connsiteX137" fmla="*/ 3006527 w 4546203"/>
                <a:gd name="connsiteY137" fmla="*/ 4455072 h 5092591"/>
                <a:gd name="connsiteX138" fmla="*/ 2993394 w 4546203"/>
                <a:gd name="connsiteY138" fmla="*/ 4422440 h 5092591"/>
                <a:gd name="connsiteX139" fmla="*/ 1680949 w 4546203"/>
                <a:gd name="connsiteY139" fmla="*/ 4407318 h 5092591"/>
                <a:gd name="connsiteX140" fmla="*/ 1667817 w 4546203"/>
                <a:gd name="connsiteY140" fmla="*/ 4450297 h 5092591"/>
                <a:gd name="connsiteX141" fmla="*/ 1755764 w 4546203"/>
                <a:gd name="connsiteY141" fmla="*/ 4475766 h 5092591"/>
                <a:gd name="connsiteX142" fmla="*/ 1767305 w 4546203"/>
                <a:gd name="connsiteY142" fmla="*/ 4431991 h 5092591"/>
                <a:gd name="connsiteX143" fmla="*/ 1680949 w 4546203"/>
                <a:gd name="connsiteY143" fmla="*/ 4407318 h 5092591"/>
                <a:gd name="connsiteX144" fmla="*/ 3048710 w 4546203"/>
                <a:gd name="connsiteY144" fmla="*/ 4400155 h 5092591"/>
                <a:gd name="connsiteX145" fmla="*/ 3001752 w 4546203"/>
                <a:gd name="connsiteY145" fmla="*/ 4420451 h 5092591"/>
                <a:gd name="connsiteX146" fmla="*/ 3014884 w 4546203"/>
                <a:gd name="connsiteY146" fmla="*/ 4452685 h 5092591"/>
                <a:gd name="connsiteX147" fmla="*/ 3062638 w 4546203"/>
                <a:gd name="connsiteY147" fmla="*/ 4433185 h 5092591"/>
                <a:gd name="connsiteX148" fmla="*/ 3048710 w 4546203"/>
                <a:gd name="connsiteY148" fmla="*/ 4400155 h 5092591"/>
                <a:gd name="connsiteX149" fmla="*/ 2161277 w 4546203"/>
                <a:gd name="connsiteY149" fmla="*/ 4383043 h 5092591"/>
                <a:gd name="connsiteX150" fmla="*/ 2158094 w 4546203"/>
                <a:gd name="connsiteY150" fmla="*/ 4444328 h 5092591"/>
                <a:gd name="connsiteX151" fmla="*/ 2224153 w 4546203"/>
                <a:gd name="connsiteY151" fmla="*/ 4444328 h 5092591"/>
                <a:gd name="connsiteX152" fmla="*/ 2224153 w 4546203"/>
                <a:gd name="connsiteY152" fmla="*/ 4383043 h 5092591"/>
                <a:gd name="connsiteX153" fmla="*/ 2161277 w 4546203"/>
                <a:gd name="connsiteY153" fmla="*/ 4383043 h 5092591"/>
                <a:gd name="connsiteX154" fmla="*/ 2411191 w 4546203"/>
                <a:gd name="connsiteY154" fmla="*/ 4378666 h 5092591"/>
                <a:gd name="connsiteX155" fmla="*/ 2346723 w 4546203"/>
                <a:gd name="connsiteY155" fmla="*/ 4382247 h 5092591"/>
                <a:gd name="connsiteX156" fmla="*/ 2349906 w 4546203"/>
                <a:gd name="connsiteY156" fmla="*/ 4445920 h 5092591"/>
                <a:gd name="connsiteX157" fmla="*/ 2415170 w 4546203"/>
                <a:gd name="connsiteY157" fmla="*/ 4441940 h 5092591"/>
                <a:gd name="connsiteX158" fmla="*/ 2411191 w 4546203"/>
                <a:gd name="connsiteY158" fmla="*/ 4378666 h 5092591"/>
                <a:gd name="connsiteX159" fmla="*/ 3103229 w 4546203"/>
                <a:gd name="connsiteY159" fmla="*/ 4376676 h 5092591"/>
                <a:gd name="connsiteX160" fmla="*/ 3056669 w 4546203"/>
                <a:gd name="connsiteY160" fmla="*/ 4397369 h 5092591"/>
                <a:gd name="connsiteX161" fmla="*/ 3070995 w 4546203"/>
                <a:gd name="connsiteY161" fmla="*/ 4430001 h 5092591"/>
                <a:gd name="connsiteX162" fmla="*/ 3118351 w 4546203"/>
                <a:gd name="connsiteY162" fmla="*/ 4408512 h 5092591"/>
                <a:gd name="connsiteX163" fmla="*/ 3103229 w 4546203"/>
                <a:gd name="connsiteY163" fmla="*/ 4376676 h 5092591"/>
                <a:gd name="connsiteX164" fmla="*/ 1411933 w 4546203"/>
                <a:gd name="connsiteY164" fmla="*/ 4372696 h 5092591"/>
                <a:gd name="connsiteX165" fmla="*/ 1392832 w 4546203"/>
                <a:gd name="connsiteY165" fmla="*/ 4413287 h 5092591"/>
                <a:gd name="connsiteX166" fmla="*/ 1479187 w 4546203"/>
                <a:gd name="connsiteY166" fmla="*/ 4451491 h 5092591"/>
                <a:gd name="connsiteX167" fmla="*/ 1496697 w 4546203"/>
                <a:gd name="connsiteY167" fmla="*/ 4410104 h 5092591"/>
                <a:gd name="connsiteX168" fmla="*/ 1411933 w 4546203"/>
                <a:gd name="connsiteY168" fmla="*/ 4372696 h 5092591"/>
                <a:gd name="connsiteX169" fmla="*/ 1558778 w 4546203"/>
                <a:gd name="connsiteY169" fmla="*/ 4364339 h 5092591"/>
                <a:gd name="connsiteX170" fmla="*/ 1542462 w 4546203"/>
                <a:gd name="connsiteY170" fmla="*/ 4406522 h 5092591"/>
                <a:gd name="connsiteX171" fmla="*/ 1628817 w 4546203"/>
                <a:gd name="connsiteY171" fmla="*/ 4437961 h 5092591"/>
                <a:gd name="connsiteX172" fmla="*/ 1642746 w 4546203"/>
                <a:gd name="connsiteY172" fmla="*/ 4394982 h 5092591"/>
                <a:gd name="connsiteX173" fmla="*/ 1558778 w 4546203"/>
                <a:gd name="connsiteY173" fmla="*/ 4364339 h 5092591"/>
                <a:gd name="connsiteX174" fmla="*/ 2904253 w 4546203"/>
                <a:gd name="connsiteY174" fmla="*/ 4347227 h 5092591"/>
                <a:gd name="connsiteX175" fmla="*/ 2858489 w 4546203"/>
                <a:gd name="connsiteY175" fmla="*/ 4362350 h 5092591"/>
                <a:gd name="connsiteX176" fmla="*/ 2887539 w 4546203"/>
                <a:gd name="connsiteY176" fmla="*/ 4452287 h 5092591"/>
                <a:gd name="connsiteX177" fmla="*/ 2935691 w 4546203"/>
                <a:gd name="connsiteY177" fmla="*/ 4435573 h 5092591"/>
                <a:gd name="connsiteX178" fmla="*/ 2904253 w 4546203"/>
                <a:gd name="connsiteY178" fmla="*/ 4347227 h 5092591"/>
                <a:gd name="connsiteX179" fmla="*/ 2956783 w 4546203"/>
                <a:gd name="connsiteY179" fmla="*/ 4327330 h 5092591"/>
                <a:gd name="connsiteX180" fmla="*/ 2911416 w 4546203"/>
                <a:gd name="connsiteY180" fmla="*/ 4344442 h 5092591"/>
                <a:gd name="connsiteX181" fmla="*/ 2943253 w 4546203"/>
                <a:gd name="connsiteY181" fmla="*/ 4433185 h 5092591"/>
                <a:gd name="connsiteX182" fmla="*/ 2991007 w 4546203"/>
                <a:gd name="connsiteY182" fmla="*/ 4415277 h 5092591"/>
                <a:gd name="connsiteX183" fmla="*/ 2956783 w 4546203"/>
                <a:gd name="connsiteY183" fmla="*/ 4327330 h 5092591"/>
                <a:gd name="connsiteX184" fmla="*/ 1836150 w 4546203"/>
                <a:gd name="connsiteY184" fmla="*/ 4315789 h 5092591"/>
                <a:gd name="connsiteX185" fmla="*/ 1826599 w 4546203"/>
                <a:gd name="connsiteY185" fmla="*/ 4359564 h 5092591"/>
                <a:gd name="connsiteX186" fmla="*/ 1909771 w 4546203"/>
                <a:gd name="connsiteY186" fmla="*/ 4377870 h 5092591"/>
                <a:gd name="connsiteX187" fmla="*/ 1918128 w 4546203"/>
                <a:gd name="connsiteY187" fmla="*/ 4333299 h 5092591"/>
                <a:gd name="connsiteX188" fmla="*/ 1836150 w 4546203"/>
                <a:gd name="connsiteY188" fmla="*/ 4315789 h 5092591"/>
                <a:gd name="connsiteX189" fmla="*/ 3009313 w 4546203"/>
                <a:gd name="connsiteY189" fmla="*/ 4306239 h 5092591"/>
                <a:gd name="connsiteX190" fmla="*/ 2964344 w 4546203"/>
                <a:gd name="connsiteY190" fmla="*/ 4324544 h 5092591"/>
                <a:gd name="connsiteX191" fmla="*/ 2998966 w 4546203"/>
                <a:gd name="connsiteY191" fmla="*/ 4412094 h 5092591"/>
                <a:gd name="connsiteX192" fmla="*/ 3045924 w 4546203"/>
                <a:gd name="connsiteY192" fmla="*/ 4392992 h 5092591"/>
                <a:gd name="connsiteX193" fmla="*/ 3009313 w 4546203"/>
                <a:gd name="connsiteY193" fmla="*/ 4306239 h 5092591"/>
                <a:gd name="connsiteX194" fmla="*/ 2166848 w 4546203"/>
                <a:gd name="connsiteY194" fmla="*/ 4291116 h 5092591"/>
                <a:gd name="connsiteX195" fmla="*/ 2163267 w 4546203"/>
                <a:gd name="connsiteY195" fmla="*/ 4352003 h 5092591"/>
                <a:gd name="connsiteX196" fmla="*/ 2226143 w 4546203"/>
                <a:gd name="connsiteY196" fmla="*/ 4352003 h 5092591"/>
                <a:gd name="connsiteX197" fmla="*/ 2225745 w 4546203"/>
                <a:gd name="connsiteY197" fmla="*/ 4291116 h 5092591"/>
                <a:gd name="connsiteX198" fmla="*/ 2166848 w 4546203"/>
                <a:gd name="connsiteY198" fmla="*/ 4291116 h 5092591"/>
                <a:gd name="connsiteX199" fmla="*/ 2297619 w 4546203"/>
                <a:gd name="connsiteY199" fmla="*/ 4290519 h 5092591"/>
                <a:gd name="connsiteX200" fmla="*/ 2259173 w 4546203"/>
                <a:gd name="connsiteY200" fmla="*/ 4292310 h 5092591"/>
                <a:gd name="connsiteX201" fmla="*/ 2255592 w 4546203"/>
                <a:gd name="connsiteY201" fmla="*/ 4293902 h 5092591"/>
                <a:gd name="connsiteX202" fmla="*/ 2255592 w 4546203"/>
                <a:gd name="connsiteY202" fmla="*/ 4353197 h 5092591"/>
                <a:gd name="connsiteX203" fmla="*/ 2316478 w 4546203"/>
                <a:gd name="connsiteY203" fmla="*/ 4353197 h 5092591"/>
                <a:gd name="connsiteX204" fmla="*/ 2297619 w 4546203"/>
                <a:gd name="connsiteY204" fmla="*/ 4290519 h 5092591"/>
                <a:gd name="connsiteX205" fmla="*/ 3061046 w 4546203"/>
                <a:gd name="connsiteY205" fmla="*/ 4283555 h 5092591"/>
                <a:gd name="connsiteX206" fmla="*/ 3016874 w 4546203"/>
                <a:gd name="connsiteY206" fmla="*/ 4303453 h 5092591"/>
                <a:gd name="connsiteX207" fmla="*/ 3053883 w 4546203"/>
                <a:gd name="connsiteY207" fmla="*/ 4390206 h 5092591"/>
                <a:gd name="connsiteX208" fmla="*/ 3100046 w 4546203"/>
                <a:gd name="connsiteY208" fmla="*/ 4369115 h 5092591"/>
                <a:gd name="connsiteX209" fmla="*/ 3061046 w 4546203"/>
                <a:gd name="connsiteY209" fmla="*/ 4283555 h 5092591"/>
                <a:gd name="connsiteX210" fmla="*/ 1719948 w 4546203"/>
                <a:gd name="connsiteY210" fmla="*/ 4283157 h 5092591"/>
                <a:gd name="connsiteX211" fmla="*/ 1706816 w 4546203"/>
                <a:gd name="connsiteY211" fmla="*/ 4326136 h 5092591"/>
                <a:gd name="connsiteX212" fmla="*/ 1788794 w 4546203"/>
                <a:gd name="connsiteY212" fmla="*/ 4350013 h 5092591"/>
                <a:gd name="connsiteX213" fmla="*/ 1800733 w 4546203"/>
                <a:gd name="connsiteY213" fmla="*/ 4306239 h 5092591"/>
                <a:gd name="connsiteX214" fmla="*/ 1719948 w 4546203"/>
                <a:gd name="connsiteY214" fmla="*/ 4283157 h 5092591"/>
                <a:gd name="connsiteX215" fmla="*/ 2079299 w 4546203"/>
                <a:gd name="connsiteY215" fmla="*/ 4281167 h 5092591"/>
                <a:gd name="connsiteX216" fmla="*/ 2072534 w 4546203"/>
                <a:gd name="connsiteY216" fmla="*/ 4344442 h 5092591"/>
                <a:gd name="connsiteX217" fmla="*/ 2135012 w 4546203"/>
                <a:gd name="connsiteY217" fmla="*/ 4350013 h 5092591"/>
                <a:gd name="connsiteX218" fmla="*/ 2139390 w 4546203"/>
                <a:gd name="connsiteY218" fmla="*/ 4287137 h 5092591"/>
                <a:gd name="connsiteX219" fmla="*/ 2079299 w 4546203"/>
                <a:gd name="connsiteY219" fmla="*/ 4281167 h 5092591"/>
                <a:gd name="connsiteX220" fmla="*/ 2819489 w 4546203"/>
                <a:gd name="connsiteY220" fmla="*/ 4267637 h 5092591"/>
                <a:gd name="connsiteX221" fmla="*/ 2775715 w 4546203"/>
                <a:gd name="connsiteY221" fmla="*/ 4281167 h 5092591"/>
                <a:gd name="connsiteX222" fmla="*/ 2801980 w 4546203"/>
                <a:gd name="connsiteY222" fmla="*/ 4371104 h 5092591"/>
                <a:gd name="connsiteX223" fmla="*/ 2848142 w 4546203"/>
                <a:gd name="connsiteY223" fmla="*/ 4357574 h 5092591"/>
                <a:gd name="connsiteX224" fmla="*/ 2819489 w 4546203"/>
                <a:gd name="connsiteY224" fmla="*/ 4267637 h 5092591"/>
                <a:gd name="connsiteX225" fmla="*/ 1467647 w 4546203"/>
                <a:gd name="connsiteY225" fmla="*/ 4254106 h 5092591"/>
                <a:gd name="connsiteX226" fmla="*/ 1448545 w 4546203"/>
                <a:gd name="connsiteY226" fmla="*/ 4295096 h 5092591"/>
                <a:gd name="connsiteX227" fmla="*/ 1529727 w 4546203"/>
                <a:gd name="connsiteY227" fmla="*/ 4330911 h 5092591"/>
                <a:gd name="connsiteX228" fmla="*/ 1546839 w 4546203"/>
                <a:gd name="connsiteY228" fmla="*/ 4289524 h 5092591"/>
                <a:gd name="connsiteX229" fmla="*/ 1467647 w 4546203"/>
                <a:gd name="connsiteY229" fmla="*/ 4254106 h 5092591"/>
                <a:gd name="connsiteX230" fmla="*/ 1851670 w 4546203"/>
                <a:gd name="connsiteY230" fmla="*/ 4251719 h 5092591"/>
                <a:gd name="connsiteX231" fmla="*/ 1842120 w 4546203"/>
                <a:gd name="connsiteY231" fmla="*/ 4295494 h 5092591"/>
                <a:gd name="connsiteX232" fmla="*/ 1922108 w 4546203"/>
                <a:gd name="connsiteY232" fmla="*/ 4313401 h 5092591"/>
                <a:gd name="connsiteX233" fmla="*/ 1930863 w 4546203"/>
                <a:gd name="connsiteY233" fmla="*/ 4268831 h 5092591"/>
                <a:gd name="connsiteX234" fmla="*/ 1851670 w 4546203"/>
                <a:gd name="connsiteY234" fmla="*/ 4251719 h 5092591"/>
                <a:gd name="connsiteX235" fmla="*/ 2870029 w 4546203"/>
                <a:gd name="connsiteY235" fmla="*/ 4250525 h 5092591"/>
                <a:gd name="connsiteX236" fmla="*/ 2826653 w 4546203"/>
                <a:gd name="connsiteY236" fmla="*/ 4265647 h 5092591"/>
                <a:gd name="connsiteX237" fmla="*/ 2856101 w 4546203"/>
                <a:gd name="connsiteY237" fmla="*/ 4355186 h 5092591"/>
                <a:gd name="connsiteX238" fmla="*/ 2901468 w 4546203"/>
                <a:gd name="connsiteY238" fmla="*/ 4338870 h 5092591"/>
                <a:gd name="connsiteX239" fmla="*/ 2870029 w 4546203"/>
                <a:gd name="connsiteY239" fmla="*/ 4250525 h 5092591"/>
                <a:gd name="connsiteX240" fmla="*/ 1606134 w 4546203"/>
                <a:gd name="connsiteY240" fmla="*/ 4242964 h 5092591"/>
                <a:gd name="connsiteX241" fmla="*/ 1589818 w 4546203"/>
                <a:gd name="connsiteY241" fmla="*/ 4284749 h 5092591"/>
                <a:gd name="connsiteX242" fmla="*/ 1670204 w 4546203"/>
                <a:gd name="connsiteY242" fmla="*/ 4314198 h 5092591"/>
                <a:gd name="connsiteX243" fmla="*/ 1684929 w 4546203"/>
                <a:gd name="connsiteY243" fmla="*/ 4271616 h 5092591"/>
                <a:gd name="connsiteX244" fmla="*/ 1606134 w 4546203"/>
                <a:gd name="connsiteY244" fmla="*/ 4242964 h 5092591"/>
                <a:gd name="connsiteX245" fmla="*/ 2919773 w 4546203"/>
                <a:gd name="connsiteY245" fmla="*/ 4232219 h 5092591"/>
                <a:gd name="connsiteX246" fmla="*/ 2877192 w 4546203"/>
                <a:gd name="connsiteY246" fmla="*/ 4248137 h 5092591"/>
                <a:gd name="connsiteX247" fmla="*/ 2909029 w 4546203"/>
                <a:gd name="connsiteY247" fmla="*/ 4336881 h 5092591"/>
                <a:gd name="connsiteX248" fmla="*/ 2953997 w 4546203"/>
                <a:gd name="connsiteY248" fmla="*/ 4320167 h 5092591"/>
                <a:gd name="connsiteX249" fmla="*/ 2919773 w 4546203"/>
                <a:gd name="connsiteY249" fmla="*/ 4232219 h 5092591"/>
                <a:gd name="connsiteX250" fmla="*/ 1739846 w 4546203"/>
                <a:gd name="connsiteY250" fmla="*/ 4221077 h 5092591"/>
                <a:gd name="connsiteX251" fmla="*/ 1726315 w 4546203"/>
                <a:gd name="connsiteY251" fmla="*/ 4264055 h 5092591"/>
                <a:gd name="connsiteX252" fmla="*/ 1806304 w 4546203"/>
                <a:gd name="connsiteY252" fmla="*/ 4286341 h 5092591"/>
                <a:gd name="connsiteX253" fmla="*/ 1817446 w 4546203"/>
                <a:gd name="connsiteY253" fmla="*/ 4242964 h 5092591"/>
                <a:gd name="connsiteX254" fmla="*/ 1739846 w 4546203"/>
                <a:gd name="connsiteY254" fmla="*/ 4221077 h 5092591"/>
                <a:gd name="connsiteX255" fmla="*/ 2969915 w 4546203"/>
                <a:gd name="connsiteY255" fmla="*/ 4211924 h 5092591"/>
                <a:gd name="connsiteX256" fmla="*/ 2927732 w 4546203"/>
                <a:gd name="connsiteY256" fmla="*/ 4229831 h 5092591"/>
                <a:gd name="connsiteX257" fmla="*/ 2961956 w 4546203"/>
                <a:gd name="connsiteY257" fmla="*/ 4317381 h 5092591"/>
                <a:gd name="connsiteX258" fmla="*/ 3006527 w 4546203"/>
                <a:gd name="connsiteY258" fmla="*/ 4298677 h 5092591"/>
                <a:gd name="connsiteX259" fmla="*/ 2969915 w 4546203"/>
                <a:gd name="connsiteY259" fmla="*/ 4211924 h 5092591"/>
                <a:gd name="connsiteX260" fmla="*/ 2171624 w 4546203"/>
                <a:gd name="connsiteY260" fmla="*/ 4197995 h 5092591"/>
                <a:gd name="connsiteX261" fmla="*/ 2168838 w 4546203"/>
                <a:gd name="connsiteY261" fmla="*/ 4259678 h 5092591"/>
                <a:gd name="connsiteX262" fmla="*/ 2228133 w 4546203"/>
                <a:gd name="connsiteY262" fmla="*/ 4259678 h 5092591"/>
                <a:gd name="connsiteX263" fmla="*/ 2227735 w 4546203"/>
                <a:gd name="connsiteY263" fmla="*/ 4197995 h 5092591"/>
                <a:gd name="connsiteX264" fmla="*/ 2171624 w 4546203"/>
                <a:gd name="connsiteY264" fmla="*/ 4197995 h 5092591"/>
                <a:gd name="connsiteX265" fmla="*/ 2396069 w 4546203"/>
                <a:gd name="connsiteY265" fmla="*/ 4194016 h 5092591"/>
                <a:gd name="connsiteX266" fmla="*/ 2341947 w 4546203"/>
                <a:gd name="connsiteY266" fmla="*/ 4197995 h 5092591"/>
                <a:gd name="connsiteX267" fmla="*/ 2341549 w 4546203"/>
                <a:gd name="connsiteY267" fmla="*/ 4261270 h 5092591"/>
                <a:gd name="connsiteX268" fmla="*/ 2401640 w 4546203"/>
                <a:gd name="connsiteY268" fmla="*/ 4257688 h 5092591"/>
                <a:gd name="connsiteX269" fmla="*/ 2396069 w 4546203"/>
                <a:gd name="connsiteY269" fmla="*/ 4194016 h 5092591"/>
                <a:gd name="connsiteX270" fmla="*/ 2089248 w 4546203"/>
                <a:gd name="connsiteY270" fmla="*/ 4189638 h 5092591"/>
                <a:gd name="connsiteX271" fmla="*/ 2082483 w 4546203"/>
                <a:gd name="connsiteY271" fmla="*/ 4252515 h 5092591"/>
                <a:gd name="connsiteX272" fmla="*/ 2141777 w 4546203"/>
                <a:gd name="connsiteY272" fmla="*/ 4258086 h 5092591"/>
                <a:gd name="connsiteX273" fmla="*/ 2146155 w 4546203"/>
                <a:gd name="connsiteY273" fmla="*/ 4194812 h 5092591"/>
                <a:gd name="connsiteX274" fmla="*/ 2089248 w 4546203"/>
                <a:gd name="connsiteY274" fmla="*/ 4189638 h 5092591"/>
                <a:gd name="connsiteX275" fmla="*/ 2687767 w 4546203"/>
                <a:gd name="connsiteY275" fmla="*/ 4183669 h 5092591"/>
                <a:gd name="connsiteX276" fmla="*/ 2649962 w 4546203"/>
                <a:gd name="connsiteY276" fmla="*/ 4193618 h 5092591"/>
                <a:gd name="connsiteX277" fmla="*/ 2659911 w 4546203"/>
                <a:gd name="connsiteY277" fmla="*/ 4233811 h 5092591"/>
                <a:gd name="connsiteX278" fmla="*/ 2697716 w 4546203"/>
                <a:gd name="connsiteY278" fmla="*/ 4224260 h 5092591"/>
                <a:gd name="connsiteX279" fmla="*/ 2687767 w 4546203"/>
                <a:gd name="connsiteY279" fmla="*/ 4183669 h 5092591"/>
                <a:gd name="connsiteX280" fmla="*/ 1630011 w 4546203"/>
                <a:gd name="connsiteY280" fmla="*/ 4182077 h 5092591"/>
                <a:gd name="connsiteX281" fmla="*/ 1614093 w 4546203"/>
                <a:gd name="connsiteY281" fmla="*/ 4223862 h 5092591"/>
                <a:gd name="connsiteX282" fmla="*/ 1691296 w 4546203"/>
                <a:gd name="connsiteY282" fmla="*/ 4252515 h 5092591"/>
                <a:gd name="connsiteX283" fmla="*/ 1706020 w 4546203"/>
                <a:gd name="connsiteY283" fmla="*/ 4209934 h 5092591"/>
                <a:gd name="connsiteX284" fmla="*/ 1630011 w 4546203"/>
                <a:gd name="connsiteY284" fmla="*/ 4182077 h 5092591"/>
                <a:gd name="connsiteX285" fmla="*/ 2788449 w 4546203"/>
                <a:gd name="connsiteY285" fmla="*/ 4170139 h 5092591"/>
                <a:gd name="connsiteX286" fmla="*/ 2747062 w 4546203"/>
                <a:gd name="connsiteY286" fmla="*/ 4183271 h 5092591"/>
                <a:gd name="connsiteX287" fmla="*/ 2773725 w 4546203"/>
                <a:gd name="connsiteY287" fmla="*/ 4273208 h 5092591"/>
                <a:gd name="connsiteX288" fmla="*/ 2817102 w 4546203"/>
                <a:gd name="connsiteY288" fmla="*/ 4259678 h 5092591"/>
                <a:gd name="connsiteX289" fmla="*/ 2788449 w 4546203"/>
                <a:gd name="connsiteY289" fmla="*/ 4170139 h 5092591"/>
                <a:gd name="connsiteX290" fmla="*/ 2836203 w 4546203"/>
                <a:gd name="connsiteY290" fmla="*/ 4154220 h 5092591"/>
                <a:gd name="connsiteX291" fmla="*/ 2794817 w 4546203"/>
                <a:gd name="connsiteY291" fmla="*/ 4167751 h 5092591"/>
                <a:gd name="connsiteX292" fmla="*/ 2824265 w 4546203"/>
                <a:gd name="connsiteY292" fmla="*/ 4257688 h 5092591"/>
                <a:gd name="connsiteX293" fmla="*/ 2867244 w 4546203"/>
                <a:gd name="connsiteY293" fmla="*/ 4242168 h 5092591"/>
                <a:gd name="connsiteX294" fmla="*/ 2836203 w 4546203"/>
                <a:gd name="connsiteY294" fmla="*/ 4154220 h 5092591"/>
                <a:gd name="connsiteX295" fmla="*/ 2599820 w 4546203"/>
                <a:gd name="connsiteY295" fmla="*/ 4145864 h 5092591"/>
                <a:gd name="connsiteX296" fmla="*/ 2563209 w 4546203"/>
                <a:gd name="connsiteY296" fmla="*/ 4152629 h 5092591"/>
                <a:gd name="connsiteX297" fmla="*/ 2571168 w 4546203"/>
                <a:gd name="connsiteY297" fmla="*/ 4194016 h 5092591"/>
                <a:gd name="connsiteX298" fmla="*/ 2608575 w 4546203"/>
                <a:gd name="connsiteY298" fmla="*/ 4186454 h 5092591"/>
                <a:gd name="connsiteX299" fmla="*/ 2599820 w 4546203"/>
                <a:gd name="connsiteY299" fmla="*/ 4145864 h 5092591"/>
                <a:gd name="connsiteX300" fmla="*/ 1522962 w 4546203"/>
                <a:gd name="connsiteY300" fmla="*/ 4135915 h 5092591"/>
                <a:gd name="connsiteX301" fmla="*/ 1504258 w 4546203"/>
                <a:gd name="connsiteY301" fmla="*/ 4176506 h 5092591"/>
                <a:gd name="connsiteX302" fmla="*/ 1579471 w 4546203"/>
                <a:gd name="connsiteY302" fmla="*/ 4209934 h 5092591"/>
                <a:gd name="connsiteX303" fmla="*/ 1596981 w 4546203"/>
                <a:gd name="connsiteY303" fmla="*/ 4168547 h 5092591"/>
                <a:gd name="connsiteX304" fmla="*/ 1522962 w 4546203"/>
                <a:gd name="connsiteY304" fmla="*/ 4135915 h 5092591"/>
                <a:gd name="connsiteX305" fmla="*/ 2773725 w 4546203"/>
                <a:gd name="connsiteY305" fmla="*/ 4125568 h 5092591"/>
                <a:gd name="connsiteX306" fmla="*/ 2734328 w 4546203"/>
                <a:gd name="connsiteY306" fmla="*/ 4138700 h 5092591"/>
                <a:gd name="connsiteX307" fmla="*/ 2745073 w 4546203"/>
                <a:gd name="connsiteY307" fmla="*/ 4175312 h 5092591"/>
                <a:gd name="connsiteX308" fmla="*/ 2786062 w 4546203"/>
                <a:gd name="connsiteY308" fmla="*/ 4162976 h 5092591"/>
                <a:gd name="connsiteX309" fmla="*/ 2773725 w 4546203"/>
                <a:gd name="connsiteY309" fmla="*/ 4125568 h 5092591"/>
                <a:gd name="connsiteX310" fmla="*/ 1883507 w 4546203"/>
                <a:gd name="connsiteY310" fmla="*/ 4125170 h 5092591"/>
                <a:gd name="connsiteX311" fmla="*/ 1872762 w 4546203"/>
                <a:gd name="connsiteY311" fmla="*/ 4168945 h 5092591"/>
                <a:gd name="connsiteX312" fmla="*/ 1947577 w 4546203"/>
                <a:gd name="connsiteY312" fmla="*/ 4185659 h 5092591"/>
                <a:gd name="connsiteX313" fmla="*/ 1956332 w 4546203"/>
                <a:gd name="connsiteY313" fmla="*/ 4141088 h 5092591"/>
                <a:gd name="connsiteX314" fmla="*/ 1883507 w 4546203"/>
                <a:gd name="connsiteY314" fmla="*/ 4125170 h 5092591"/>
                <a:gd name="connsiteX315" fmla="*/ 1996525 w 4546203"/>
                <a:gd name="connsiteY315" fmla="*/ 4124374 h 5092591"/>
                <a:gd name="connsiteX316" fmla="*/ 1982199 w 4546203"/>
                <a:gd name="connsiteY316" fmla="*/ 4207546 h 5092591"/>
                <a:gd name="connsiteX317" fmla="*/ 2047463 w 4546203"/>
                <a:gd name="connsiteY317" fmla="*/ 4217097 h 5092591"/>
                <a:gd name="connsiteX318" fmla="*/ 2058605 w 4546203"/>
                <a:gd name="connsiteY318" fmla="*/ 4133527 h 5092591"/>
                <a:gd name="connsiteX319" fmla="*/ 1996525 w 4546203"/>
                <a:gd name="connsiteY319" fmla="*/ 4124374 h 5092591"/>
                <a:gd name="connsiteX320" fmla="*/ 1653888 w 4546203"/>
                <a:gd name="connsiteY320" fmla="*/ 4120792 h 5092591"/>
                <a:gd name="connsiteX321" fmla="*/ 1637572 w 4546203"/>
                <a:gd name="connsiteY321" fmla="*/ 4162976 h 5092591"/>
                <a:gd name="connsiteX322" fmla="*/ 1712785 w 4546203"/>
                <a:gd name="connsiteY322" fmla="*/ 4190036 h 5092591"/>
                <a:gd name="connsiteX323" fmla="*/ 1726713 w 4546203"/>
                <a:gd name="connsiteY323" fmla="*/ 4147455 h 5092591"/>
                <a:gd name="connsiteX324" fmla="*/ 1653888 w 4546203"/>
                <a:gd name="connsiteY324" fmla="*/ 4120792 h 5092591"/>
                <a:gd name="connsiteX325" fmla="*/ 2930518 w 4546203"/>
                <a:gd name="connsiteY325" fmla="*/ 4117609 h 5092591"/>
                <a:gd name="connsiteX326" fmla="*/ 2890325 w 4546203"/>
                <a:gd name="connsiteY326" fmla="*/ 4133925 h 5092591"/>
                <a:gd name="connsiteX327" fmla="*/ 2924549 w 4546203"/>
                <a:gd name="connsiteY327" fmla="*/ 4221872 h 5092591"/>
                <a:gd name="connsiteX328" fmla="*/ 2967130 w 4546203"/>
                <a:gd name="connsiteY328" fmla="*/ 4204362 h 5092591"/>
                <a:gd name="connsiteX329" fmla="*/ 2930518 w 4546203"/>
                <a:gd name="connsiteY329" fmla="*/ 4117609 h 5092591"/>
                <a:gd name="connsiteX330" fmla="*/ 2820683 w 4546203"/>
                <a:gd name="connsiteY330" fmla="*/ 4110446 h 5092591"/>
                <a:gd name="connsiteX331" fmla="*/ 2780888 w 4546203"/>
                <a:gd name="connsiteY331" fmla="*/ 4123976 h 5092591"/>
                <a:gd name="connsiteX332" fmla="*/ 2792827 w 4546203"/>
                <a:gd name="connsiteY332" fmla="*/ 4160588 h 5092591"/>
                <a:gd name="connsiteX333" fmla="*/ 2833418 w 4546203"/>
                <a:gd name="connsiteY333" fmla="*/ 4146261 h 5092591"/>
                <a:gd name="connsiteX334" fmla="*/ 2820683 w 4546203"/>
                <a:gd name="connsiteY334" fmla="*/ 4110446 h 5092591"/>
                <a:gd name="connsiteX335" fmla="*/ 2256786 w 4546203"/>
                <a:gd name="connsiteY335" fmla="*/ 4107660 h 5092591"/>
                <a:gd name="connsiteX336" fmla="*/ 2256786 w 4546203"/>
                <a:gd name="connsiteY336" fmla="*/ 4168547 h 5092591"/>
                <a:gd name="connsiteX337" fmla="*/ 2310111 w 4546203"/>
                <a:gd name="connsiteY337" fmla="*/ 4168547 h 5092591"/>
                <a:gd name="connsiteX338" fmla="*/ 2310111 w 4546203"/>
                <a:gd name="connsiteY338" fmla="*/ 4107660 h 5092591"/>
                <a:gd name="connsiteX339" fmla="*/ 2256786 w 4546203"/>
                <a:gd name="connsiteY339" fmla="*/ 4107660 h 5092591"/>
                <a:gd name="connsiteX340" fmla="*/ 2177593 w 4546203"/>
                <a:gd name="connsiteY340" fmla="*/ 4104079 h 5092591"/>
                <a:gd name="connsiteX341" fmla="*/ 2173613 w 4546203"/>
                <a:gd name="connsiteY341" fmla="*/ 4167751 h 5092591"/>
                <a:gd name="connsiteX342" fmla="*/ 2230123 w 4546203"/>
                <a:gd name="connsiteY342" fmla="*/ 4167751 h 5092591"/>
                <a:gd name="connsiteX343" fmla="*/ 2230123 w 4546203"/>
                <a:gd name="connsiteY343" fmla="*/ 4106466 h 5092591"/>
                <a:gd name="connsiteX344" fmla="*/ 2177593 w 4546203"/>
                <a:gd name="connsiteY344" fmla="*/ 4104079 h 5092591"/>
                <a:gd name="connsiteX345" fmla="*/ 2389701 w 4546203"/>
                <a:gd name="connsiteY345" fmla="*/ 4102089 h 5092591"/>
                <a:gd name="connsiteX346" fmla="*/ 2335580 w 4546203"/>
                <a:gd name="connsiteY346" fmla="*/ 4105671 h 5092591"/>
                <a:gd name="connsiteX347" fmla="*/ 2338764 w 4546203"/>
                <a:gd name="connsiteY347" fmla="*/ 4169343 h 5092591"/>
                <a:gd name="connsiteX348" fmla="*/ 2394875 w 4546203"/>
                <a:gd name="connsiteY348" fmla="*/ 4165363 h 5092591"/>
                <a:gd name="connsiteX349" fmla="*/ 2389701 w 4546203"/>
                <a:gd name="connsiteY349" fmla="*/ 4102089 h 5092591"/>
                <a:gd name="connsiteX350" fmla="*/ 2514260 w 4546203"/>
                <a:gd name="connsiteY350" fmla="*/ 4101293 h 5092591"/>
                <a:gd name="connsiteX351" fmla="*/ 2478843 w 4546203"/>
                <a:gd name="connsiteY351" fmla="*/ 4105671 h 5092591"/>
                <a:gd name="connsiteX352" fmla="*/ 2485210 w 4546203"/>
                <a:gd name="connsiteY352" fmla="*/ 4147455 h 5092591"/>
                <a:gd name="connsiteX353" fmla="*/ 2521025 w 4546203"/>
                <a:gd name="connsiteY353" fmla="*/ 4141486 h 5092591"/>
                <a:gd name="connsiteX354" fmla="*/ 2514260 w 4546203"/>
                <a:gd name="connsiteY354" fmla="*/ 4101293 h 5092591"/>
                <a:gd name="connsiteX355" fmla="*/ 1067705 w 4546203"/>
                <a:gd name="connsiteY355" fmla="*/ 4101293 h 5092591"/>
                <a:gd name="connsiteX356" fmla="*/ 1037859 w 4546203"/>
                <a:gd name="connsiteY356" fmla="*/ 4140292 h 5092591"/>
                <a:gd name="connsiteX357" fmla="*/ 1081235 w 4546203"/>
                <a:gd name="connsiteY357" fmla="*/ 4172128 h 5092591"/>
                <a:gd name="connsiteX358" fmla="*/ 1109888 w 4546203"/>
                <a:gd name="connsiteY358" fmla="*/ 4133129 h 5092591"/>
                <a:gd name="connsiteX359" fmla="*/ 1067705 w 4546203"/>
                <a:gd name="connsiteY359" fmla="*/ 4101293 h 5092591"/>
                <a:gd name="connsiteX360" fmla="*/ 2975885 w 4546203"/>
                <a:gd name="connsiteY360" fmla="*/ 4097711 h 5092591"/>
                <a:gd name="connsiteX361" fmla="*/ 2936487 w 4546203"/>
                <a:gd name="connsiteY361" fmla="*/ 4115619 h 5092591"/>
                <a:gd name="connsiteX362" fmla="*/ 2973497 w 4546203"/>
                <a:gd name="connsiteY362" fmla="*/ 4201975 h 5092591"/>
                <a:gd name="connsiteX363" fmla="*/ 3015282 w 4546203"/>
                <a:gd name="connsiteY363" fmla="*/ 4183271 h 5092591"/>
                <a:gd name="connsiteX364" fmla="*/ 2975885 w 4546203"/>
                <a:gd name="connsiteY364" fmla="*/ 4097711 h 5092591"/>
                <a:gd name="connsiteX365" fmla="*/ 1779243 w 4546203"/>
                <a:gd name="connsiteY365" fmla="*/ 4096120 h 5092591"/>
                <a:gd name="connsiteX366" fmla="*/ 1766111 w 4546203"/>
                <a:gd name="connsiteY366" fmla="*/ 4139099 h 5092591"/>
                <a:gd name="connsiteX367" fmla="*/ 1839732 w 4546203"/>
                <a:gd name="connsiteY367" fmla="*/ 4159792 h 5092591"/>
                <a:gd name="connsiteX368" fmla="*/ 1850875 w 4546203"/>
                <a:gd name="connsiteY368" fmla="*/ 4116415 h 5092591"/>
                <a:gd name="connsiteX369" fmla="*/ 1779243 w 4546203"/>
                <a:gd name="connsiteY369" fmla="*/ 4096120 h 5092591"/>
                <a:gd name="connsiteX370" fmla="*/ 2866050 w 4546203"/>
                <a:gd name="connsiteY370" fmla="*/ 4093334 h 5092591"/>
                <a:gd name="connsiteX371" fmla="*/ 2827448 w 4546203"/>
                <a:gd name="connsiteY371" fmla="*/ 4108058 h 5092591"/>
                <a:gd name="connsiteX372" fmla="*/ 2840581 w 4546203"/>
                <a:gd name="connsiteY372" fmla="*/ 4144272 h 5092591"/>
                <a:gd name="connsiteX373" fmla="*/ 2880774 w 4546203"/>
                <a:gd name="connsiteY373" fmla="*/ 4128354 h 5092591"/>
                <a:gd name="connsiteX374" fmla="*/ 2866050 w 4546203"/>
                <a:gd name="connsiteY374" fmla="*/ 4093334 h 5092591"/>
                <a:gd name="connsiteX375" fmla="*/ 3548537 w 4546203"/>
                <a:gd name="connsiteY375" fmla="*/ 4083783 h 5092591"/>
                <a:gd name="connsiteX376" fmla="*/ 3509538 w 4546203"/>
                <a:gd name="connsiteY376" fmla="*/ 4115619 h 5092591"/>
                <a:gd name="connsiteX377" fmla="*/ 3533017 w 4546203"/>
                <a:gd name="connsiteY377" fmla="*/ 4145068 h 5092591"/>
                <a:gd name="connsiteX378" fmla="*/ 3572813 w 4546203"/>
                <a:gd name="connsiteY378" fmla="*/ 4112436 h 5092591"/>
                <a:gd name="connsiteX379" fmla="*/ 3548537 w 4546203"/>
                <a:gd name="connsiteY379" fmla="*/ 4083783 h 5092591"/>
                <a:gd name="connsiteX380" fmla="*/ 1550819 w 4546203"/>
                <a:gd name="connsiteY380" fmla="*/ 4077018 h 5092591"/>
                <a:gd name="connsiteX381" fmla="*/ 1531717 w 4546203"/>
                <a:gd name="connsiteY381" fmla="*/ 4117211 h 5092591"/>
                <a:gd name="connsiteX382" fmla="*/ 1604542 w 4546203"/>
                <a:gd name="connsiteY382" fmla="*/ 4149843 h 5092591"/>
                <a:gd name="connsiteX383" fmla="*/ 1622052 w 4546203"/>
                <a:gd name="connsiteY383" fmla="*/ 4108058 h 5092591"/>
                <a:gd name="connsiteX384" fmla="*/ 1550819 w 4546203"/>
                <a:gd name="connsiteY384" fmla="*/ 4077018 h 5092591"/>
                <a:gd name="connsiteX385" fmla="*/ 2911814 w 4546203"/>
                <a:gd name="connsiteY385" fmla="*/ 4075028 h 5092591"/>
                <a:gd name="connsiteX386" fmla="*/ 2873213 w 4546203"/>
                <a:gd name="connsiteY386" fmla="*/ 4090946 h 5092591"/>
                <a:gd name="connsiteX387" fmla="*/ 2887539 w 4546203"/>
                <a:gd name="connsiteY387" fmla="*/ 4127160 h 5092591"/>
                <a:gd name="connsiteX388" fmla="*/ 2926936 w 4546203"/>
                <a:gd name="connsiteY388" fmla="*/ 4110446 h 5092591"/>
                <a:gd name="connsiteX389" fmla="*/ 2911814 w 4546203"/>
                <a:gd name="connsiteY389" fmla="*/ 4075028 h 5092591"/>
                <a:gd name="connsiteX390" fmla="*/ 2757409 w 4546203"/>
                <a:gd name="connsiteY390" fmla="*/ 4073038 h 5092591"/>
                <a:gd name="connsiteX391" fmla="*/ 2718808 w 4546203"/>
                <a:gd name="connsiteY391" fmla="*/ 4084977 h 5092591"/>
                <a:gd name="connsiteX392" fmla="*/ 2729155 w 4546203"/>
                <a:gd name="connsiteY392" fmla="*/ 4119997 h 5092591"/>
                <a:gd name="connsiteX393" fmla="*/ 2768552 w 4546203"/>
                <a:gd name="connsiteY393" fmla="*/ 4108058 h 5092591"/>
                <a:gd name="connsiteX394" fmla="*/ 2757409 w 4546203"/>
                <a:gd name="connsiteY394" fmla="*/ 4073038 h 5092591"/>
                <a:gd name="connsiteX395" fmla="*/ 2801980 w 4546203"/>
                <a:gd name="connsiteY395" fmla="*/ 4057916 h 5092591"/>
                <a:gd name="connsiteX396" fmla="*/ 2763776 w 4546203"/>
                <a:gd name="connsiteY396" fmla="*/ 4071447 h 5092591"/>
                <a:gd name="connsiteX397" fmla="*/ 2775715 w 4546203"/>
                <a:gd name="connsiteY397" fmla="*/ 4106068 h 5092591"/>
                <a:gd name="connsiteX398" fmla="*/ 2814316 w 4546203"/>
                <a:gd name="connsiteY398" fmla="*/ 4092538 h 5092591"/>
                <a:gd name="connsiteX399" fmla="*/ 2801980 w 4546203"/>
                <a:gd name="connsiteY399" fmla="*/ 4057916 h 5092591"/>
                <a:gd name="connsiteX400" fmla="*/ 2956783 w 4546203"/>
                <a:gd name="connsiteY400" fmla="*/ 4055528 h 5092591"/>
                <a:gd name="connsiteX401" fmla="*/ 2918580 w 4546203"/>
                <a:gd name="connsiteY401" fmla="*/ 4072640 h 5092591"/>
                <a:gd name="connsiteX402" fmla="*/ 2934100 w 4546203"/>
                <a:gd name="connsiteY402" fmla="*/ 4107660 h 5092591"/>
                <a:gd name="connsiteX403" fmla="*/ 2973497 w 4546203"/>
                <a:gd name="connsiteY403" fmla="*/ 4090548 h 5092591"/>
                <a:gd name="connsiteX404" fmla="*/ 2956783 w 4546203"/>
                <a:gd name="connsiteY404" fmla="*/ 4055528 h 5092591"/>
                <a:gd name="connsiteX405" fmla="*/ 1008410 w 4546203"/>
                <a:gd name="connsiteY405" fmla="*/ 4053539 h 5092591"/>
                <a:gd name="connsiteX406" fmla="*/ 977370 w 4546203"/>
                <a:gd name="connsiteY406" fmla="*/ 4091344 h 5092591"/>
                <a:gd name="connsiteX407" fmla="*/ 1019155 w 4546203"/>
                <a:gd name="connsiteY407" fmla="*/ 4125170 h 5092591"/>
                <a:gd name="connsiteX408" fmla="*/ 1049399 w 4546203"/>
                <a:gd name="connsiteY408" fmla="*/ 4086966 h 5092591"/>
                <a:gd name="connsiteX409" fmla="*/ 1008410 w 4546203"/>
                <a:gd name="connsiteY409" fmla="*/ 4053539 h 5092591"/>
                <a:gd name="connsiteX410" fmla="*/ 1111082 w 4546203"/>
                <a:gd name="connsiteY410" fmla="*/ 4045182 h 5092591"/>
                <a:gd name="connsiteX411" fmla="*/ 1081235 w 4546203"/>
                <a:gd name="connsiteY411" fmla="*/ 4084181 h 5092591"/>
                <a:gd name="connsiteX412" fmla="*/ 1123020 w 4546203"/>
                <a:gd name="connsiteY412" fmla="*/ 4115221 h 5092591"/>
                <a:gd name="connsiteX413" fmla="*/ 1151673 w 4546203"/>
                <a:gd name="connsiteY413" fmla="*/ 4075824 h 5092591"/>
                <a:gd name="connsiteX414" fmla="*/ 1111082 w 4546203"/>
                <a:gd name="connsiteY414" fmla="*/ 4045182 h 5092591"/>
                <a:gd name="connsiteX415" fmla="*/ 2846152 w 4546203"/>
                <a:gd name="connsiteY415" fmla="*/ 4041600 h 5092591"/>
                <a:gd name="connsiteX416" fmla="*/ 2808745 w 4546203"/>
                <a:gd name="connsiteY416" fmla="*/ 4056722 h 5092591"/>
                <a:gd name="connsiteX417" fmla="*/ 2821081 w 4546203"/>
                <a:gd name="connsiteY417" fmla="*/ 4090946 h 5092591"/>
                <a:gd name="connsiteX418" fmla="*/ 2860081 w 4546203"/>
                <a:gd name="connsiteY418" fmla="*/ 4076222 h 5092591"/>
                <a:gd name="connsiteX419" fmla="*/ 2846152 w 4546203"/>
                <a:gd name="connsiteY419" fmla="*/ 4041600 h 5092591"/>
                <a:gd name="connsiteX420" fmla="*/ 3512722 w 4546203"/>
                <a:gd name="connsiteY420" fmla="*/ 4040008 h 5092591"/>
                <a:gd name="connsiteX421" fmla="*/ 3474518 w 4546203"/>
                <a:gd name="connsiteY421" fmla="*/ 4071447 h 5092591"/>
                <a:gd name="connsiteX422" fmla="*/ 3495610 w 4546203"/>
                <a:gd name="connsiteY422" fmla="*/ 4097314 h 5092591"/>
                <a:gd name="connsiteX423" fmla="*/ 3534211 w 4546203"/>
                <a:gd name="connsiteY423" fmla="*/ 4065875 h 5092591"/>
                <a:gd name="connsiteX424" fmla="*/ 3512722 w 4546203"/>
                <a:gd name="connsiteY424" fmla="*/ 4040008 h 5092591"/>
                <a:gd name="connsiteX425" fmla="*/ 2889927 w 4546203"/>
                <a:gd name="connsiteY425" fmla="*/ 4024090 h 5092591"/>
                <a:gd name="connsiteX426" fmla="*/ 2852917 w 4546203"/>
                <a:gd name="connsiteY426" fmla="*/ 4039610 h 5092591"/>
                <a:gd name="connsiteX427" fmla="*/ 2866448 w 4546203"/>
                <a:gd name="connsiteY427" fmla="*/ 4073834 h 5092591"/>
                <a:gd name="connsiteX428" fmla="*/ 2904651 w 4546203"/>
                <a:gd name="connsiteY428" fmla="*/ 4057518 h 5092591"/>
                <a:gd name="connsiteX429" fmla="*/ 2889927 w 4546203"/>
                <a:gd name="connsiteY429" fmla="*/ 4024090 h 5092591"/>
                <a:gd name="connsiteX430" fmla="*/ 2629667 w 4546203"/>
                <a:gd name="connsiteY430" fmla="*/ 4019713 h 5092591"/>
                <a:gd name="connsiteX431" fmla="*/ 2595841 w 4546203"/>
                <a:gd name="connsiteY431" fmla="*/ 4027672 h 5092591"/>
                <a:gd name="connsiteX432" fmla="*/ 2605391 w 4546203"/>
                <a:gd name="connsiteY432" fmla="*/ 4067865 h 5092591"/>
                <a:gd name="connsiteX433" fmla="*/ 2639615 w 4546203"/>
                <a:gd name="connsiteY433" fmla="*/ 4060304 h 5092591"/>
                <a:gd name="connsiteX434" fmla="*/ 2629667 w 4546203"/>
                <a:gd name="connsiteY434" fmla="*/ 4019713 h 5092591"/>
                <a:gd name="connsiteX435" fmla="*/ 2183562 w 4546203"/>
                <a:gd name="connsiteY435" fmla="*/ 4012152 h 5092591"/>
                <a:gd name="connsiteX436" fmla="*/ 2179583 w 4546203"/>
                <a:gd name="connsiteY436" fmla="*/ 4075426 h 5092591"/>
                <a:gd name="connsiteX437" fmla="*/ 2232908 w 4546203"/>
                <a:gd name="connsiteY437" fmla="*/ 4078212 h 5092591"/>
                <a:gd name="connsiteX438" fmla="*/ 2232908 w 4546203"/>
                <a:gd name="connsiteY438" fmla="*/ 4014539 h 5092591"/>
                <a:gd name="connsiteX439" fmla="*/ 2183562 w 4546203"/>
                <a:gd name="connsiteY439" fmla="*/ 4012152 h 5092591"/>
                <a:gd name="connsiteX440" fmla="*/ 2382538 w 4546203"/>
                <a:gd name="connsiteY440" fmla="*/ 4010162 h 5092591"/>
                <a:gd name="connsiteX441" fmla="*/ 2334386 w 4546203"/>
                <a:gd name="connsiteY441" fmla="*/ 4013346 h 5092591"/>
                <a:gd name="connsiteX442" fmla="*/ 2334386 w 4546203"/>
                <a:gd name="connsiteY442" fmla="*/ 4076620 h 5092591"/>
                <a:gd name="connsiteX443" fmla="*/ 2387712 w 4546203"/>
                <a:gd name="connsiteY443" fmla="*/ 4073834 h 5092591"/>
                <a:gd name="connsiteX444" fmla="*/ 2382538 w 4546203"/>
                <a:gd name="connsiteY444" fmla="*/ 4010162 h 5092591"/>
                <a:gd name="connsiteX445" fmla="*/ 2109145 w 4546203"/>
                <a:gd name="connsiteY445" fmla="*/ 4005387 h 5092591"/>
                <a:gd name="connsiteX446" fmla="*/ 2102380 w 4546203"/>
                <a:gd name="connsiteY446" fmla="*/ 4068661 h 5092591"/>
                <a:gd name="connsiteX447" fmla="*/ 2155308 w 4546203"/>
                <a:gd name="connsiteY447" fmla="*/ 4073436 h 5092591"/>
                <a:gd name="connsiteX448" fmla="*/ 2159685 w 4546203"/>
                <a:gd name="connsiteY448" fmla="*/ 4010162 h 5092591"/>
                <a:gd name="connsiteX449" fmla="*/ 2109145 w 4546203"/>
                <a:gd name="connsiteY449" fmla="*/ 4005387 h 5092591"/>
                <a:gd name="connsiteX450" fmla="*/ 2933702 w 4546203"/>
                <a:gd name="connsiteY450" fmla="*/ 4004988 h 5092591"/>
                <a:gd name="connsiteX451" fmla="*/ 2897090 w 4546203"/>
                <a:gd name="connsiteY451" fmla="*/ 4021305 h 5092591"/>
                <a:gd name="connsiteX452" fmla="*/ 2912212 w 4546203"/>
                <a:gd name="connsiteY452" fmla="*/ 4055528 h 5092591"/>
                <a:gd name="connsiteX453" fmla="*/ 2949620 w 4546203"/>
                <a:gd name="connsiteY453" fmla="*/ 4037621 h 5092591"/>
                <a:gd name="connsiteX454" fmla="*/ 2933702 w 4546203"/>
                <a:gd name="connsiteY454" fmla="*/ 4004988 h 5092591"/>
                <a:gd name="connsiteX455" fmla="*/ 951503 w 4546203"/>
                <a:gd name="connsiteY455" fmla="*/ 4003397 h 5092591"/>
                <a:gd name="connsiteX456" fmla="*/ 918473 w 4546203"/>
                <a:gd name="connsiteY456" fmla="*/ 4039610 h 5092591"/>
                <a:gd name="connsiteX457" fmla="*/ 959064 w 4546203"/>
                <a:gd name="connsiteY457" fmla="*/ 4075426 h 5092591"/>
                <a:gd name="connsiteX458" fmla="*/ 990900 w 4546203"/>
                <a:gd name="connsiteY458" fmla="*/ 4037621 h 5092591"/>
                <a:gd name="connsiteX459" fmla="*/ 951503 w 4546203"/>
                <a:gd name="connsiteY459" fmla="*/ 4003397 h 5092591"/>
                <a:gd name="connsiteX460" fmla="*/ 1701643 w 4546203"/>
                <a:gd name="connsiteY460" fmla="*/ 3999815 h 5092591"/>
                <a:gd name="connsiteX461" fmla="*/ 1685724 w 4546203"/>
                <a:gd name="connsiteY461" fmla="*/ 4041600 h 5092591"/>
                <a:gd name="connsiteX462" fmla="*/ 1754570 w 4546203"/>
                <a:gd name="connsiteY462" fmla="*/ 4066671 h 5092591"/>
                <a:gd name="connsiteX463" fmla="*/ 1768896 w 4546203"/>
                <a:gd name="connsiteY463" fmla="*/ 4024090 h 5092591"/>
                <a:gd name="connsiteX464" fmla="*/ 1701643 w 4546203"/>
                <a:gd name="connsiteY464" fmla="*/ 3999815 h 5092591"/>
                <a:gd name="connsiteX465" fmla="*/ 1054175 w 4546203"/>
                <a:gd name="connsiteY465" fmla="*/ 3999019 h 5092591"/>
                <a:gd name="connsiteX466" fmla="*/ 1022737 w 4546203"/>
                <a:gd name="connsiteY466" fmla="*/ 4036825 h 5092591"/>
                <a:gd name="connsiteX467" fmla="*/ 1062930 w 4546203"/>
                <a:gd name="connsiteY467" fmla="*/ 4069457 h 5092591"/>
                <a:gd name="connsiteX468" fmla="*/ 1093572 w 4546203"/>
                <a:gd name="connsiteY468" fmla="*/ 4031253 h 5092591"/>
                <a:gd name="connsiteX469" fmla="*/ 1054175 w 4546203"/>
                <a:gd name="connsiteY469" fmla="*/ 3999019 h 5092591"/>
                <a:gd name="connsiteX470" fmla="*/ 1914149 w 4546203"/>
                <a:gd name="connsiteY470" fmla="*/ 3997825 h 5092591"/>
                <a:gd name="connsiteX471" fmla="*/ 1903404 w 4546203"/>
                <a:gd name="connsiteY471" fmla="*/ 4041998 h 5092591"/>
                <a:gd name="connsiteX472" fmla="*/ 1972648 w 4546203"/>
                <a:gd name="connsiteY472" fmla="*/ 4056722 h 5092591"/>
                <a:gd name="connsiteX473" fmla="*/ 1980607 w 4546203"/>
                <a:gd name="connsiteY473" fmla="*/ 4012550 h 5092591"/>
                <a:gd name="connsiteX474" fmla="*/ 1914149 w 4546203"/>
                <a:gd name="connsiteY474" fmla="*/ 3997825 h 5092591"/>
                <a:gd name="connsiteX475" fmla="*/ 2515056 w 4546203"/>
                <a:gd name="connsiteY475" fmla="*/ 3993846 h 5092591"/>
                <a:gd name="connsiteX476" fmla="*/ 2482026 w 4546203"/>
                <a:gd name="connsiteY476" fmla="*/ 3999417 h 5092591"/>
                <a:gd name="connsiteX477" fmla="*/ 2487996 w 4546203"/>
                <a:gd name="connsiteY477" fmla="*/ 4040008 h 5092591"/>
                <a:gd name="connsiteX478" fmla="*/ 2521821 w 4546203"/>
                <a:gd name="connsiteY478" fmla="*/ 4035233 h 5092591"/>
                <a:gd name="connsiteX479" fmla="*/ 2515056 w 4546203"/>
                <a:gd name="connsiteY479" fmla="*/ 3993846 h 5092591"/>
                <a:gd name="connsiteX480" fmla="*/ 1266681 w 4546203"/>
                <a:gd name="connsiteY480" fmla="*/ 3993050 h 5092591"/>
                <a:gd name="connsiteX481" fmla="*/ 1253947 w 4546203"/>
                <a:gd name="connsiteY481" fmla="*/ 4010958 h 5092591"/>
                <a:gd name="connsiteX482" fmla="*/ 1340302 w 4546203"/>
                <a:gd name="connsiteY482" fmla="*/ 4067069 h 5092591"/>
                <a:gd name="connsiteX483" fmla="*/ 1350251 w 4546203"/>
                <a:gd name="connsiteY483" fmla="*/ 4047569 h 5092591"/>
                <a:gd name="connsiteX484" fmla="*/ 1266681 w 4546203"/>
                <a:gd name="connsiteY484" fmla="*/ 3993050 h 5092591"/>
                <a:gd name="connsiteX485" fmla="*/ 3163718 w 4546203"/>
                <a:gd name="connsiteY485" fmla="*/ 3989866 h 5092591"/>
                <a:gd name="connsiteX486" fmla="*/ 3135861 w 4546203"/>
                <a:gd name="connsiteY486" fmla="*/ 4006978 h 5092591"/>
                <a:gd name="connsiteX487" fmla="*/ 3154565 w 4546203"/>
                <a:gd name="connsiteY487" fmla="*/ 4038019 h 5092591"/>
                <a:gd name="connsiteX488" fmla="*/ 3183218 w 4546203"/>
                <a:gd name="connsiteY488" fmla="*/ 4020509 h 5092591"/>
                <a:gd name="connsiteX489" fmla="*/ 3163718 w 4546203"/>
                <a:gd name="connsiteY489" fmla="*/ 3989866 h 5092591"/>
                <a:gd name="connsiteX490" fmla="*/ 1154459 w 4546203"/>
                <a:gd name="connsiteY490" fmla="*/ 3989070 h 5092591"/>
                <a:gd name="connsiteX491" fmla="*/ 1125010 w 4546203"/>
                <a:gd name="connsiteY491" fmla="*/ 4027672 h 5092591"/>
                <a:gd name="connsiteX492" fmla="*/ 1164805 w 4546203"/>
                <a:gd name="connsiteY492" fmla="*/ 4057518 h 5092591"/>
                <a:gd name="connsiteX493" fmla="*/ 1193458 w 4546203"/>
                <a:gd name="connsiteY493" fmla="*/ 4018519 h 5092591"/>
                <a:gd name="connsiteX494" fmla="*/ 1154459 w 4546203"/>
                <a:gd name="connsiteY494" fmla="*/ 3989070 h 5092591"/>
                <a:gd name="connsiteX495" fmla="*/ 2726369 w 4546203"/>
                <a:gd name="connsiteY495" fmla="*/ 3975938 h 5092591"/>
                <a:gd name="connsiteX496" fmla="*/ 2690155 w 4546203"/>
                <a:gd name="connsiteY496" fmla="*/ 3987479 h 5092591"/>
                <a:gd name="connsiteX497" fmla="*/ 2716818 w 4546203"/>
                <a:gd name="connsiteY497" fmla="*/ 4077416 h 5092591"/>
                <a:gd name="connsiteX498" fmla="*/ 2755419 w 4546203"/>
                <a:gd name="connsiteY498" fmla="*/ 4065875 h 5092591"/>
                <a:gd name="connsiteX499" fmla="*/ 2726369 w 4546203"/>
                <a:gd name="connsiteY499" fmla="*/ 3975938 h 5092591"/>
                <a:gd name="connsiteX500" fmla="*/ 1818640 w 4546203"/>
                <a:gd name="connsiteY500" fmla="*/ 3971561 h 5092591"/>
                <a:gd name="connsiteX501" fmla="*/ 1805508 w 4546203"/>
                <a:gd name="connsiteY501" fmla="*/ 4014142 h 5092591"/>
                <a:gd name="connsiteX502" fmla="*/ 1873160 w 4546203"/>
                <a:gd name="connsiteY502" fmla="*/ 4033641 h 5092591"/>
                <a:gd name="connsiteX503" fmla="*/ 1884700 w 4546203"/>
                <a:gd name="connsiteY503" fmla="*/ 3990264 h 5092591"/>
                <a:gd name="connsiteX504" fmla="*/ 1818640 w 4546203"/>
                <a:gd name="connsiteY504" fmla="*/ 3971561 h 5092591"/>
                <a:gd name="connsiteX505" fmla="*/ 3108801 w 4546203"/>
                <a:gd name="connsiteY505" fmla="*/ 3966387 h 5092591"/>
                <a:gd name="connsiteX506" fmla="*/ 3081342 w 4546203"/>
                <a:gd name="connsiteY506" fmla="*/ 3983101 h 5092591"/>
                <a:gd name="connsiteX507" fmla="*/ 3099648 w 4546203"/>
                <a:gd name="connsiteY507" fmla="*/ 4014142 h 5092591"/>
                <a:gd name="connsiteX508" fmla="*/ 3127106 w 4546203"/>
                <a:gd name="connsiteY508" fmla="*/ 3997825 h 5092591"/>
                <a:gd name="connsiteX509" fmla="*/ 3108801 w 4546203"/>
                <a:gd name="connsiteY509" fmla="*/ 3966387 h 5092591"/>
                <a:gd name="connsiteX510" fmla="*/ 2768154 w 4546203"/>
                <a:gd name="connsiteY510" fmla="*/ 3961612 h 5092591"/>
                <a:gd name="connsiteX511" fmla="*/ 2732338 w 4546203"/>
                <a:gd name="connsiteY511" fmla="*/ 3973948 h 5092591"/>
                <a:gd name="connsiteX512" fmla="*/ 2761389 w 4546203"/>
                <a:gd name="connsiteY512" fmla="*/ 4063487 h 5092591"/>
                <a:gd name="connsiteX513" fmla="*/ 2799592 w 4546203"/>
                <a:gd name="connsiteY513" fmla="*/ 4050753 h 5092591"/>
                <a:gd name="connsiteX514" fmla="*/ 2768154 w 4546203"/>
                <a:gd name="connsiteY514" fmla="*/ 3961612 h 5092591"/>
                <a:gd name="connsiteX515" fmla="*/ 1606532 w 4546203"/>
                <a:gd name="connsiteY515" fmla="*/ 3958428 h 5092591"/>
                <a:gd name="connsiteX516" fmla="*/ 1587430 w 4546203"/>
                <a:gd name="connsiteY516" fmla="*/ 3999019 h 5092591"/>
                <a:gd name="connsiteX517" fmla="*/ 1654684 w 4546203"/>
                <a:gd name="connsiteY517" fmla="*/ 4028866 h 5092591"/>
                <a:gd name="connsiteX518" fmla="*/ 1672194 w 4546203"/>
                <a:gd name="connsiteY518" fmla="*/ 3987479 h 5092591"/>
                <a:gd name="connsiteX519" fmla="*/ 1606532 w 4546203"/>
                <a:gd name="connsiteY519" fmla="*/ 3958428 h 5092591"/>
                <a:gd name="connsiteX520" fmla="*/ 897780 w 4546203"/>
                <a:gd name="connsiteY520" fmla="*/ 3953653 h 5092591"/>
                <a:gd name="connsiteX521" fmla="*/ 861566 w 4546203"/>
                <a:gd name="connsiteY521" fmla="*/ 3986683 h 5092591"/>
                <a:gd name="connsiteX522" fmla="*/ 900565 w 4546203"/>
                <a:gd name="connsiteY522" fmla="*/ 4022896 h 5092591"/>
                <a:gd name="connsiteX523" fmla="*/ 933595 w 4546203"/>
                <a:gd name="connsiteY523" fmla="*/ 3987479 h 5092591"/>
                <a:gd name="connsiteX524" fmla="*/ 897780 w 4546203"/>
                <a:gd name="connsiteY524" fmla="*/ 3953653 h 5092591"/>
                <a:gd name="connsiteX525" fmla="*/ 998859 w 4546203"/>
                <a:gd name="connsiteY525" fmla="*/ 3950867 h 5092591"/>
                <a:gd name="connsiteX526" fmla="*/ 966227 w 4546203"/>
                <a:gd name="connsiteY526" fmla="*/ 3987479 h 5092591"/>
                <a:gd name="connsiteX527" fmla="*/ 1004829 w 4546203"/>
                <a:gd name="connsiteY527" fmla="*/ 4021703 h 5092591"/>
                <a:gd name="connsiteX528" fmla="*/ 1037063 w 4546203"/>
                <a:gd name="connsiteY528" fmla="*/ 3984693 h 5092591"/>
                <a:gd name="connsiteX529" fmla="*/ 998859 w 4546203"/>
                <a:gd name="connsiteY529" fmla="*/ 3950867 h 5092591"/>
                <a:gd name="connsiteX530" fmla="*/ 1099541 w 4546203"/>
                <a:gd name="connsiteY530" fmla="*/ 3944898 h 5092591"/>
                <a:gd name="connsiteX531" fmla="*/ 1068103 w 4546203"/>
                <a:gd name="connsiteY531" fmla="*/ 3982305 h 5092591"/>
                <a:gd name="connsiteX532" fmla="*/ 1107102 w 4546203"/>
                <a:gd name="connsiteY532" fmla="*/ 4013743 h 5092591"/>
                <a:gd name="connsiteX533" fmla="*/ 1137347 w 4546203"/>
                <a:gd name="connsiteY533" fmla="*/ 3975540 h 5092591"/>
                <a:gd name="connsiteX534" fmla="*/ 1099541 w 4546203"/>
                <a:gd name="connsiteY534" fmla="*/ 3944898 h 5092591"/>
                <a:gd name="connsiteX535" fmla="*/ 3234553 w 4546203"/>
                <a:gd name="connsiteY535" fmla="*/ 3943704 h 5092591"/>
                <a:gd name="connsiteX536" fmla="*/ 3207493 w 4546203"/>
                <a:gd name="connsiteY536" fmla="*/ 3962010 h 5092591"/>
                <a:gd name="connsiteX537" fmla="*/ 3227788 w 4546203"/>
                <a:gd name="connsiteY537" fmla="*/ 3992652 h 5092591"/>
                <a:gd name="connsiteX538" fmla="*/ 3254849 w 4546203"/>
                <a:gd name="connsiteY538" fmla="*/ 3971959 h 5092591"/>
                <a:gd name="connsiteX539" fmla="*/ 3234553 w 4546203"/>
                <a:gd name="connsiteY539" fmla="*/ 3943704 h 5092591"/>
                <a:gd name="connsiteX540" fmla="*/ 2712441 w 4546203"/>
                <a:gd name="connsiteY540" fmla="*/ 3932959 h 5092591"/>
                <a:gd name="connsiteX541" fmla="*/ 2677819 w 4546203"/>
                <a:gd name="connsiteY541" fmla="*/ 3943704 h 5092591"/>
                <a:gd name="connsiteX542" fmla="*/ 2688165 w 4546203"/>
                <a:gd name="connsiteY542" fmla="*/ 3979122 h 5092591"/>
                <a:gd name="connsiteX543" fmla="*/ 2723981 w 4546203"/>
                <a:gd name="connsiteY543" fmla="*/ 3967979 h 5092591"/>
                <a:gd name="connsiteX544" fmla="*/ 2712441 w 4546203"/>
                <a:gd name="connsiteY544" fmla="*/ 3932959 h 5092591"/>
                <a:gd name="connsiteX545" fmla="*/ 1197835 w 4546203"/>
                <a:gd name="connsiteY545" fmla="*/ 3932561 h 5092591"/>
                <a:gd name="connsiteX546" fmla="*/ 1168387 w 4546203"/>
                <a:gd name="connsiteY546" fmla="*/ 3971561 h 5092591"/>
                <a:gd name="connsiteX547" fmla="*/ 1206590 w 4546203"/>
                <a:gd name="connsiteY547" fmla="*/ 4000611 h 5092591"/>
                <a:gd name="connsiteX548" fmla="*/ 1235243 w 4546203"/>
                <a:gd name="connsiteY548" fmla="*/ 3960816 h 5092591"/>
                <a:gd name="connsiteX549" fmla="*/ 1197835 w 4546203"/>
                <a:gd name="connsiteY549" fmla="*/ 3932561 h 5092591"/>
                <a:gd name="connsiteX550" fmla="*/ 2850928 w 4546203"/>
                <a:gd name="connsiteY550" fmla="*/ 3929378 h 5092591"/>
                <a:gd name="connsiteX551" fmla="*/ 2815908 w 4546203"/>
                <a:gd name="connsiteY551" fmla="*/ 3944500 h 5092591"/>
                <a:gd name="connsiteX552" fmla="*/ 2850132 w 4546203"/>
                <a:gd name="connsiteY552" fmla="*/ 4032049 h 5092591"/>
                <a:gd name="connsiteX553" fmla="*/ 2887539 w 4546203"/>
                <a:gd name="connsiteY553" fmla="*/ 4016131 h 5092591"/>
                <a:gd name="connsiteX554" fmla="*/ 2850928 w 4546203"/>
                <a:gd name="connsiteY554" fmla="*/ 3929378 h 5092591"/>
                <a:gd name="connsiteX555" fmla="*/ 3171677 w 4546203"/>
                <a:gd name="connsiteY555" fmla="*/ 3928184 h 5092591"/>
                <a:gd name="connsiteX556" fmla="*/ 3145014 w 4546203"/>
                <a:gd name="connsiteY556" fmla="*/ 3945296 h 5092591"/>
                <a:gd name="connsiteX557" fmla="*/ 3164514 w 4546203"/>
                <a:gd name="connsiteY557" fmla="*/ 3975938 h 5092591"/>
                <a:gd name="connsiteX558" fmla="*/ 3191973 w 4546203"/>
                <a:gd name="connsiteY558" fmla="*/ 3958030 h 5092591"/>
                <a:gd name="connsiteX559" fmla="*/ 3171677 w 4546203"/>
                <a:gd name="connsiteY559" fmla="*/ 3928184 h 5092591"/>
                <a:gd name="connsiteX560" fmla="*/ 3480488 w 4546203"/>
                <a:gd name="connsiteY560" fmla="*/ 3921817 h 5092591"/>
                <a:gd name="connsiteX561" fmla="*/ 3445468 w 4546203"/>
                <a:gd name="connsiteY561" fmla="*/ 3952061 h 5092591"/>
                <a:gd name="connsiteX562" fmla="*/ 3468151 w 4546203"/>
                <a:gd name="connsiteY562" fmla="*/ 3979520 h 5092591"/>
                <a:gd name="connsiteX563" fmla="*/ 3504365 w 4546203"/>
                <a:gd name="connsiteY563" fmla="*/ 3948877 h 5092591"/>
                <a:gd name="connsiteX564" fmla="*/ 3480488 w 4546203"/>
                <a:gd name="connsiteY564" fmla="*/ 3921817 h 5092591"/>
                <a:gd name="connsiteX565" fmla="*/ 3055873 w 4546203"/>
                <a:gd name="connsiteY565" fmla="*/ 3919827 h 5092591"/>
                <a:gd name="connsiteX566" fmla="*/ 3029210 w 4546203"/>
                <a:gd name="connsiteY566" fmla="*/ 3934551 h 5092591"/>
                <a:gd name="connsiteX567" fmla="*/ 3047516 w 4546203"/>
                <a:gd name="connsiteY567" fmla="*/ 3966387 h 5092591"/>
                <a:gd name="connsiteX568" fmla="*/ 3074179 w 4546203"/>
                <a:gd name="connsiteY568" fmla="*/ 3950469 h 5092591"/>
                <a:gd name="connsiteX569" fmla="*/ 3055873 w 4546203"/>
                <a:gd name="connsiteY569" fmla="*/ 3919827 h 5092591"/>
                <a:gd name="connsiteX570" fmla="*/ 2753032 w 4546203"/>
                <a:gd name="connsiteY570" fmla="*/ 3919031 h 5092591"/>
                <a:gd name="connsiteX571" fmla="*/ 2718808 w 4546203"/>
                <a:gd name="connsiteY571" fmla="*/ 3931367 h 5092591"/>
                <a:gd name="connsiteX572" fmla="*/ 2729950 w 4546203"/>
                <a:gd name="connsiteY572" fmla="*/ 3966785 h 5092591"/>
                <a:gd name="connsiteX573" fmla="*/ 2765368 w 4546203"/>
                <a:gd name="connsiteY573" fmla="*/ 3953653 h 5092591"/>
                <a:gd name="connsiteX574" fmla="*/ 2753032 w 4546203"/>
                <a:gd name="connsiteY574" fmla="*/ 3919031 h 5092591"/>
                <a:gd name="connsiteX575" fmla="*/ 2032341 w 4546203"/>
                <a:gd name="connsiteY575" fmla="*/ 3917439 h 5092591"/>
                <a:gd name="connsiteX576" fmla="*/ 2002892 w 4546203"/>
                <a:gd name="connsiteY576" fmla="*/ 4087763 h 5092591"/>
                <a:gd name="connsiteX577" fmla="*/ 2063779 w 4546203"/>
                <a:gd name="connsiteY577" fmla="*/ 4096517 h 5092591"/>
                <a:gd name="connsiteX578" fmla="*/ 2086462 w 4546203"/>
                <a:gd name="connsiteY578" fmla="*/ 3925000 h 5092591"/>
                <a:gd name="connsiteX579" fmla="*/ 2032341 w 4546203"/>
                <a:gd name="connsiteY579" fmla="*/ 3917439 h 5092591"/>
                <a:gd name="connsiteX580" fmla="*/ 2891917 w 4546203"/>
                <a:gd name="connsiteY580" fmla="*/ 3911868 h 5092591"/>
                <a:gd name="connsiteX581" fmla="*/ 2856897 w 4546203"/>
                <a:gd name="connsiteY581" fmla="*/ 3926990 h 5092591"/>
                <a:gd name="connsiteX582" fmla="*/ 2894305 w 4546203"/>
                <a:gd name="connsiteY582" fmla="*/ 4014142 h 5092591"/>
                <a:gd name="connsiteX583" fmla="*/ 2930916 w 4546203"/>
                <a:gd name="connsiteY583" fmla="*/ 3996632 h 5092591"/>
                <a:gd name="connsiteX584" fmla="*/ 2891917 w 4546203"/>
                <a:gd name="connsiteY584" fmla="*/ 3911868 h 5092591"/>
                <a:gd name="connsiteX585" fmla="*/ 1838538 w 4546203"/>
                <a:gd name="connsiteY585" fmla="*/ 3909082 h 5092591"/>
                <a:gd name="connsiteX586" fmla="*/ 1825008 w 4546203"/>
                <a:gd name="connsiteY586" fmla="*/ 3952061 h 5092591"/>
                <a:gd name="connsiteX587" fmla="*/ 1889874 w 4546203"/>
                <a:gd name="connsiteY587" fmla="*/ 3970765 h 5092591"/>
                <a:gd name="connsiteX588" fmla="*/ 1901016 w 4546203"/>
                <a:gd name="connsiteY588" fmla="*/ 3926990 h 5092591"/>
                <a:gd name="connsiteX589" fmla="*/ 1838538 w 4546203"/>
                <a:gd name="connsiteY589" fmla="*/ 3909082 h 5092591"/>
                <a:gd name="connsiteX590" fmla="*/ 2793225 w 4546203"/>
                <a:gd name="connsiteY590" fmla="*/ 3904307 h 5092591"/>
                <a:gd name="connsiteX591" fmla="*/ 2759001 w 4546203"/>
                <a:gd name="connsiteY591" fmla="*/ 3917041 h 5092591"/>
                <a:gd name="connsiteX592" fmla="*/ 2771735 w 4546203"/>
                <a:gd name="connsiteY592" fmla="*/ 3952061 h 5092591"/>
                <a:gd name="connsiteX593" fmla="*/ 2806755 w 4546203"/>
                <a:gd name="connsiteY593" fmla="*/ 3938929 h 5092591"/>
                <a:gd name="connsiteX594" fmla="*/ 2793225 w 4546203"/>
                <a:gd name="connsiteY594" fmla="*/ 3904307 h 5092591"/>
                <a:gd name="connsiteX595" fmla="*/ 949115 w 4546203"/>
                <a:gd name="connsiteY595" fmla="*/ 3904307 h 5092591"/>
                <a:gd name="connsiteX596" fmla="*/ 911708 w 4546203"/>
                <a:gd name="connsiteY596" fmla="*/ 3936143 h 5092591"/>
                <a:gd name="connsiteX597" fmla="*/ 948717 w 4546203"/>
                <a:gd name="connsiteY597" fmla="*/ 3971561 h 5092591"/>
                <a:gd name="connsiteX598" fmla="*/ 982145 w 4546203"/>
                <a:gd name="connsiteY598" fmla="*/ 3935745 h 5092591"/>
                <a:gd name="connsiteX599" fmla="*/ 949115 w 4546203"/>
                <a:gd name="connsiteY599" fmla="*/ 3904307 h 5092591"/>
                <a:gd name="connsiteX600" fmla="*/ 2983844 w 4546203"/>
                <a:gd name="connsiteY600" fmla="*/ 3899531 h 5092591"/>
                <a:gd name="connsiteX601" fmla="*/ 2930916 w 4546203"/>
                <a:gd name="connsiteY601" fmla="*/ 3926592 h 5092591"/>
                <a:gd name="connsiteX602" fmla="*/ 2977874 w 4546203"/>
                <a:gd name="connsiteY602" fmla="*/ 4024090 h 5092591"/>
                <a:gd name="connsiteX603" fmla="*/ 3034782 w 4546203"/>
                <a:gd name="connsiteY603" fmla="*/ 3995040 h 5092591"/>
                <a:gd name="connsiteX604" fmla="*/ 2983844 w 4546203"/>
                <a:gd name="connsiteY604" fmla="*/ 3899531 h 5092591"/>
                <a:gd name="connsiteX605" fmla="*/ 1046216 w 4546203"/>
                <a:gd name="connsiteY605" fmla="*/ 3898337 h 5092591"/>
                <a:gd name="connsiteX606" fmla="*/ 1013982 w 4546203"/>
                <a:gd name="connsiteY606" fmla="*/ 3934949 h 5092591"/>
                <a:gd name="connsiteX607" fmla="*/ 1051389 w 4546203"/>
                <a:gd name="connsiteY607" fmla="*/ 3967979 h 5092591"/>
                <a:gd name="connsiteX608" fmla="*/ 1082827 w 4546203"/>
                <a:gd name="connsiteY608" fmla="*/ 3930174 h 5092591"/>
                <a:gd name="connsiteX609" fmla="*/ 1046216 w 4546203"/>
                <a:gd name="connsiteY609" fmla="*/ 3898337 h 5092591"/>
                <a:gd name="connsiteX610" fmla="*/ 1145306 w 4546203"/>
                <a:gd name="connsiteY610" fmla="*/ 3890378 h 5092591"/>
                <a:gd name="connsiteX611" fmla="*/ 1113868 w 4546203"/>
                <a:gd name="connsiteY611" fmla="*/ 3928184 h 5092591"/>
                <a:gd name="connsiteX612" fmla="*/ 1151673 w 4546203"/>
                <a:gd name="connsiteY612" fmla="*/ 3958428 h 5092591"/>
                <a:gd name="connsiteX613" fmla="*/ 1181519 w 4546203"/>
                <a:gd name="connsiteY613" fmla="*/ 3920225 h 5092591"/>
                <a:gd name="connsiteX614" fmla="*/ 1145306 w 4546203"/>
                <a:gd name="connsiteY614" fmla="*/ 3890378 h 5092591"/>
                <a:gd name="connsiteX615" fmla="*/ 3438902 w 4546203"/>
                <a:gd name="connsiteY615" fmla="*/ 3889384 h 5092591"/>
                <a:gd name="connsiteX616" fmla="*/ 3408856 w 4546203"/>
                <a:gd name="connsiteY616" fmla="*/ 3908684 h 5092591"/>
                <a:gd name="connsiteX617" fmla="*/ 3429948 w 4546203"/>
                <a:gd name="connsiteY617" fmla="*/ 3934153 h 5092591"/>
                <a:gd name="connsiteX618" fmla="*/ 3452233 w 4546203"/>
                <a:gd name="connsiteY618" fmla="*/ 3915449 h 5092591"/>
                <a:gd name="connsiteX619" fmla="*/ 3464172 w 4546203"/>
                <a:gd name="connsiteY619" fmla="*/ 3905899 h 5092591"/>
                <a:gd name="connsiteX620" fmla="*/ 3438902 w 4546203"/>
                <a:gd name="connsiteY620" fmla="*/ 3889384 h 5092591"/>
                <a:gd name="connsiteX621" fmla="*/ 2833418 w 4546203"/>
                <a:gd name="connsiteY621" fmla="*/ 3888389 h 5092591"/>
                <a:gd name="connsiteX622" fmla="*/ 2799592 w 4546203"/>
                <a:gd name="connsiteY622" fmla="*/ 3902317 h 5092591"/>
                <a:gd name="connsiteX623" fmla="*/ 2813520 w 4546203"/>
                <a:gd name="connsiteY623" fmla="*/ 3936541 h 5092591"/>
                <a:gd name="connsiteX624" fmla="*/ 2848142 w 4546203"/>
                <a:gd name="connsiteY624" fmla="*/ 3922215 h 5092591"/>
                <a:gd name="connsiteX625" fmla="*/ 2833418 w 4546203"/>
                <a:gd name="connsiteY625" fmla="*/ 3888389 h 5092591"/>
                <a:gd name="connsiteX626" fmla="*/ 2694135 w 4546203"/>
                <a:gd name="connsiteY626" fmla="*/ 3878440 h 5092591"/>
                <a:gd name="connsiteX627" fmla="*/ 2661503 w 4546203"/>
                <a:gd name="connsiteY627" fmla="*/ 3889185 h 5092591"/>
                <a:gd name="connsiteX628" fmla="*/ 2672645 w 4546203"/>
                <a:gd name="connsiteY628" fmla="*/ 3925398 h 5092591"/>
                <a:gd name="connsiteX629" fmla="*/ 2707267 w 4546203"/>
                <a:gd name="connsiteY629" fmla="*/ 3915449 h 5092591"/>
                <a:gd name="connsiteX630" fmla="*/ 2694135 w 4546203"/>
                <a:gd name="connsiteY630" fmla="*/ 3878440 h 5092591"/>
                <a:gd name="connsiteX631" fmla="*/ 1749397 w 4546203"/>
                <a:gd name="connsiteY631" fmla="*/ 3877644 h 5092591"/>
                <a:gd name="connsiteX632" fmla="*/ 1733081 w 4546203"/>
                <a:gd name="connsiteY632" fmla="*/ 3919827 h 5092591"/>
                <a:gd name="connsiteX633" fmla="*/ 1796355 w 4546203"/>
                <a:gd name="connsiteY633" fmla="*/ 3942908 h 5092591"/>
                <a:gd name="connsiteX634" fmla="*/ 1810681 w 4546203"/>
                <a:gd name="connsiteY634" fmla="*/ 3900327 h 5092591"/>
                <a:gd name="connsiteX635" fmla="*/ 1749397 w 4546203"/>
                <a:gd name="connsiteY635" fmla="*/ 3877644 h 5092591"/>
                <a:gd name="connsiteX636" fmla="*/ 1241610 w 4546203"/>
                <a:gd name="connsiteY636" fmla="*/ 3876848 h 5092591"/>
                <a:gd name="connsiteX637" fmla="*/ 1211366 w 4546203"/>
                <a:gd name="connsiteY637" fmla="*/ 3915449 h 5092591"/>
                <a:gd name="connsiteX638" fmla="*/ 1248773 w 4546203"/>
                <a:gd name="connsiteY638" fmla="*/ 3943306 h 5092591"/>
                <a:gd name="connsiteX639" fmla="*/ 1277028 w 4546203"/>
                <a:gd name="connsiteY639" fmla="*/ 3903511 h 5092591"/>
                <a:gd name="connsiteX640" fmla="*/ 1241610 w 4546203"/>
                <a:gd name="connsiteY640" fmla="*/ 3876848 h 5092591"/>
                <a:gd name="connsiteX641" fmla="*/ 2872815 w 4546203"/>
                <a:gd name="connsiteY641" fmla="*/ 3870879 h 5092591"/>
                <a:gd name="connsiteX642" fmla="*/ 2839387 w 4546203"/>
                <a:gd name="connsiteY642" fmla="*/ 3885603 h 5092591"/>
                <a:gd name="connsiteX643" fmla="*/ 2854111 w 4546203"/>
                <a:gd name="connsiteY643" fmla="*/ 3920225 h 5092591"/>
                <a:gd name="connsiteX644" fmla="*/ 2888335 w 4546203"/>
                <a:gd name="connsiteY644" fmla="*/ 3904307 h 5092591"/>
                <a:gd name="connsiteX645" fmla="*/ 2872815 w 4546203"/>
                <a:gd name="connsiteY645" fmla="*/ 3870879 h 5092591"/>
                <a:gd name="connsiteX646" fmla="*/ 3182024 w 4546203"/>
                <a:gd name="connsiteY646" fmla="*/ 3868093 h 5092591"/>
                <a:gd name="connsiteX647" fmla="*/ 3156953 w 4546203"/>
                <a:gd name="connsiteY647" fmla="*/ 3885603 h 5092591"/>
                <a:gd name="connsiteX648" fmla="*/ 3177248 w 4546203"/>
                <a:gd name="connsiteY648" fmla="*/ 3915847 h 5092591"/>
                <a:gd name="connsiteX649" fmla="*/ 3203115 w 4546203"/>
                <a:gd name="connsiteY649" fmla="*/ 3897541 h 5092591"/>
                <a:gd name="connsiteX650" fmla="*/ 3182024 w 4546203"/>
                <a:gd name="connsiteY650" fmla="*/ 3868093 h 5092591"/>
                <a:gd name="connsiteX651" fmla="*/ 2734328 w 4546203"/>
                <a:gd name="connsiteY651" fmla="*/ 3865307 h 5092591"/>
                <a:gd name="connsiteX652" fmla="*/ 2701696 w 4546203"/>
                <a:gd name="connsiteY652" fmla="*/ 3876848 h 5092591"/>
                <a:gd name="connsiteX653" fmla="*/ 2713236 w 4546203"/>
                <a:gd name="connsiteY653" fmla="*/ 3913062 h 5092591"/>
                <a:gd name="connsiteX654" fmla="*/ 2747460 w 4546203"/>
                <a:gd name="connsiteY654" fmla="*/ 3901521 h 5092591"/>
                <a:gd name="connsiteX655" fmla="*/ 2734328 w 4546203"/>
                <a:gd name="connsiteY655" fmla="*/ 3865307 h 5092591"/>
                <a:gd name="connsiteX656" fmla="*/ 997268 w 4546203"/>
                <a:gd name="connsiteY656" fmla="*/ 3852573 h 5092591"/>
                <a:gd name="connsiteX657" fmla="*/ 960258 w 4546203"/>
                <a:gd name="connsiteY657" fmla="*/ 3884807 h 5092591"/>
                <a:gd name="connsiteX658" fmla="*/ 996870 w 4546203"/>
                <a:gd name="connsiteY658" fmla="*/ 3919429 h 5092591"/>
                <a:gd name="connsiteX659" fmla="*/ 1030298 w 4546203"/>
                <a:gd name="connsiteY659" fmla="*/ 3883613 h 5092591"/>
                <a:gd name="connsiteX660" fmla="*/ 997268 w 4546203"/>
                <a:gd name="connsiteY660" fmla="*/ 3852573 h 5092591"/>
                <a:gd name="connsiteX661" fmla="*/ 3121933 w 4546203"/>
                <a:gd name="connsiteY661" fmla="*/ 3850981 h 5092591"/>
                <a:gd name="connsiteX662" fmla="*/ 3096862 w 4546203"/>
                <a:gd name="connsiteY662" fmla="*/ 3867695 h 5092591"/>
                <a:gd name="connsiteX663" fmla="*/ 3115964 w 4546203"/>
                <a:gd name="connsiteY663" fmla="*/ 3897940 h 5092591"/>
                <a:gd name="connsiteX664" fmla="*/ 3141433 w 4546203"/>
                <a:gd name="connsiteY664" fmla="*/ 3881623 h 5092591"/>
                <a:gd name="connsiteX665" fmla="*/ 3121933 w 4546203"/>
                <a:gd name="connsiteY665" fmla="*/ 3850981 h 5092591"/>
                <a:gd name="connsiteX666" fmla="*/ 2772531 w 4546203"/>
                <a:gd name="connsiteY666" fmla="*/ 3850583 h 5092591"/>
                <a:gd name="connsiteX667" fmla="*/ 2739899 w 4546203"/>
                <a:gd name="connsiteY667" fmla="*/ 3863318 h 5092591"/>
                <a:gd name="connsiteX668" fmla="*/ 2753032 w 4546203"/>
                <a:gd name="connsiteY668" fmla="*/ 3899531 h 5092591"/>
                <a:gd name="connsiteX669" fmla="*/ 2786459 w 4546203"/>
                <a:gd name="connsiteY669" fmla="*/ 3886399 h 5092591"/>
                <a:gd name="connsiteX670" fmla="*/ 2772531 w 4546203"/>
                <a:gd name="connsiteY670" fmla="*/ 3850583 h 5092591"/>
                <a:gd name="connsiteX671" fmla="*/ 3039159 w 4546203"/>
                <a:gd name="connsiteY671" fmla="*/ 3848593 h 5092591"/>
                <a:gd name="connsiteX672" fmla="*/ 3014088 w 4546203"/>
                <a:gd name="connsiteY672" fmla="*/ 3863318 h 5092591"/>
                <a:gd name="connsiteX673" fmla="*/ 3031996 w 4546203"/>
                <a:gd name="connsiteY673" fmla="*/ 3894358 h 5092591"/>
                <a:gd name="connsiteX674" fmla="*/ 3057863 w 4546203"/>
                <a:gd name="connsiteY674" fmla="*/ 3879634 h 5092591"/>
                <a:gd name="connsiteX675" fmla="*/ 3039159 w 4546203"/>
                <a:gd name="connsiteY675" fmla="*/ 3848593 h 5092591"/>
                <a:gd name="connsiteX676" fmla="*/ 1093970 w 4546203"/>
                <a:gd name="connsiteY676" fmla="*/ 3846206 h 5092591"/>
                <a:gd name="connsiteX677" fmla="*/ 1061338 w 4546203"/>
                <a:gd name="connsiteY677" fmla="*/ 3882419 h 5092591"/>
                <a:gd name="connsiteX678" fmla="*/ 1097551 w 4546203"/>
                <a:gd name="connsiteY678" fmla="*/ 3913858 h 5092591"/>
                <a:gd name="connsiteX679" fmla="*/ 1129388 w 4546203"/>
                <a:gd name="connsiteY679" fmla="*/ 3876848 h 5092591"/>
                <a:gd name="connsiteX680" fmla="*/ 1093970 w 4546203"/>
                <a:gd name="connsiteY680" fmla="*/ 3846206 h 5092591"/>
                <a:gd name="connsiteX681" fmla="*/ 1662245 w 4546203"/>
                <a:gd name="connsiteY681" fmla="*/ 3840237 h 5092591"/>
                <a:gd name="connsiteX682" fmla="*/ 1643144 w 4546203"/>
                <a:gd name="connsiteY682" fmla="*/ 3880828 h 5092591"/>
                <a:gd name="connsiteX683" fmla="*/ 1705224 w 4546203"/>
                <a:gd name="connsiteY683" fmla="*/ 3908286 h 5092591"/>
                <a:gd name="connsiteX684" fmla="*/ 1722336 w 4546203"/>
                <a:gd name="connsiteY684" fmla="*/ 3866899 h 5092591"/>
                <a:gd name="connsiteX685" fmla="*/ 1662245 w 4546203"/>
                <a:gd name="connsiteY685" fmla="*/ 3840237 h 5092591"/>
                <a:gd name="connsiteX686" fmla="*/ 1190274 w 4546203"/>
                <a:gd name="connsiteY686" fmla="*/ 3836257 h 5092591"/>
                <a:gd name="connsiteX687" fmla="*/ 1159234 w 4546203"/>
                <a:gd name="connsiteY687" fmla="*/ 3873664 h 5092591"/>
                <a:gd name="connsiteX688" fmla="*/ 1195448 w 4546203"/>
                <a:gd name="connsiteY688" fmla="*/ 3902317 h 5092591"/>
                <a:gd name="connsiteX689" fmla="*/ 1225692 w 4546203"/>
                <a:gd name="connsiteY689" fmla="*/ 3864114 h 5092591"/>
                <a:gd name="connsiteX690" fmla="*/ 1190274 w 4546203"/>
                <a:gd name="connsiteY690" fmla="*/ 3836257 h 5092591"/>
                <a:gd name="connsiteX691" fmla="*/ 2810337 w 4546203"/>
                <a:gd name="connsiteY691" fmla="*/ 3835859 h 5092591"/>
                <a:gd name="connsiteX692" fmla="*/ 2778500 w 4546203"/>
                <a:gd name="connsiteY692" fmla="*/ 3848992 h 5092591"/>
                <a:gd name="connsiteX693" fmla="*/ 2792827 w 4546203"/>
                <a:gd name="connsiteY693" fmla="*/ 3884807 h 5092591"/>
                <a:gd name="connsiteX694" fmla="*/ 2826255 w 4546203"/>
                <a:gd name="connsiteY694" fmla="*/ 3870481 h 5092591"/>
                <a:gd name="connsiteX695" fmla="*/ 2810337 w 4546203"/>
                <a:gd name="connsiteY695" fmla="*/ 3835859 h 5092591"/>
                <a:gd name="connsiteX696" fmla="*/ 3191574 w 4546203"/>
                <a:gd name="connsiteY696" fmla="*/ 3828298 h 5092591"/>
                <a:gd name="connsiteX697" fmla="*/ 3188789 w 4546203"/>
                <a:gd name="connsiteY697" fmla="*/ 3831879 h 5092591"/>
                <a:gd name="connsiteX698" fmla="*/ 3287481 w 4546203"/>
                <a:gd name="connsiteY698" fmla="*/ 3969571 h 5092591"/>
                <a:gd name="connsiteX699" fmla="*/ 3340806 w 4546203"/>
                <a:gd name="connsiteY699" fmla="*/ 3929378 h 5092591"/>
                <a:gd name="connsiteX700" fmla="*/ 3254053 w 4546203"/>
                <a:gd name="connsiteY700" fmla="*/ 3854961 h 5092591"/>
                <a:gd name="connsiteX701" fmla="*/ 3205105 w 4546203"/>
                <a:gd name="connsiteY701" fmla="*/ 3833471 h 5092591"/>
                <a:gd name="connsiteX702" fmla="*/ 3191574 w 4546203"/>
                <a:gd name="connsiteY702" fmla="*/ 3828298 h 5092591"/>
                <a:gd name="connsiteX703" fmla="*/ 1284987 w 4546203"/>
                <a:gd name="connsiteY703" fmla="*/ 3820737 h 5092591"/>
                <a:gd name="connsiteX704" fmla="*/ 1255140 w 4546203"/>
                <a:gd name="connsiteY704" fmla="*/ 3859338 h 5092591"/>
                <a:gd name="connsiteX705" fmla="*/ 1290956 w 4546203"/>
                <a:gd name="connsiteY705" fmla="*/ 3885603 h 5092591"/>
                <a:gd name="connsiteX706" fmla="*/ 1319609 w 4546203"/>
                <a:gd name="connsiteY706" fmla="*/ 3846604 h 5092591"/>
                <a:gd name="connsiteX707" fmla="*/ 1284987 w 4546203"/>
                <a:gd name="connsiteY707" fmla="*/ 3820737 h 5092591"/>
                <a:gd name="connsiteX708" fmla="*/ 2848938 w 4546203"/>
                <a:gd name="connsiteY708" fmla="*/ 3818747 h 5092591"/>
                <a:gd name="connsiteX709" fmla="*/ 2816704 w 4546203"/>
                <a:gd name="connsiteY709" fmla="*/ 3833073 h 5092591"/>
                <a:gd name="connsiteX710" fmla="*/ 2832224 w 4546203"/>
                <a:gd name="connsiteY710" fmla="*/ 3868491 h 5092591"/>
                <a:gd name="connsiteX711" fmla="*/ 2864856 w 4546203"/>
                <a:gd name="connsiteY711" fmla="*/ 3853369 h 5092591"/>
                <a:gd name="connsiteX712" fmla="*/ 2848938 w 4546203"/>
                <a:gd name="connsiteY712" fmla="*/ 3818747 h 5092591"/>
                <a:gd name="connsiteX713" fmla="*/ 1048205 w 4546203"/>
                <a:gd name="connsiteY713" fmla="*/ 3802829 h 5092591"/>
                <a:gd name="connsiteX714" fmla="*/ 1010400 w 4546203"/>
                <a:gd name="connsiteY714" fmla="*/ 3834665 h 5092591"/>
                <a:gd name="connsiteX715" fmla="*/ 1045420 w 4546203"/>
                <a:gd name="connsiteY715" fmla="*/ 3867695 h 5092591"/>
                <a:gd name="connsiteX716" fmla="*/ 1078450 w 4546203"/>
                <a:gd name="connsiteY716" fmla="*/ 3831482 h 5092591"/>
                <a:gd name="connsiteX717" fmla="*/ 1048205 w 4546203"/>
                <a:gd name="connsiteY717" fmla="*/ 3802829 h 5092591"/>
                <a:gd name="connsiteX718" fmla="*/ 3237339 w 4546203"/>
                <a:gd name="connsiteY718" fmla="*/ 3794870 h 5092591"/>
                <a:gd name="connsiteX719" fmla="*/ 3208289 w 4546203"/>
                <a:gd name="connsiteY719" fmla="*/ 3817553 h 5092591"/>
                <a:gd name="connsiteX720" fmla="*/ 3269573 w 4546203"/>
                <a:gd name="connsiteY720" fmla="*/ 3844216 h 5092591"/>
                <a:gd name="connsiteX721" fmla="*/ 3273155 w 4546203"/>
                <a:gd name="connsiteY721" fmla="*/ 3841032 h 5092591"/>
                <a:gd name="connsiteX722" fmla="*/ 3237339 w 4546203"/>
                <a:gd name="connsiteY722" fmla="*/ 3794870 h 5092591"/>
                <a:gd name="connsiteX723" fmla="*/ 1141326 w 4546203"/>
                <a:gd name="connsiteY723" fmla="*/ 3792880 h 5092591"/>
                <a:gd name="connsiteX724" fmla="*/ 1108694 w 4546203"/>
                <a:gd name="connsiteY724" fmla="*/ 3829492 h 5092591"/>
                <a:gd name="connsiteX725" fmla="*/ 1143714 w 4546203"/>
                <a:gd name="connsiteY725" fmla="*/ 3859736 h 5092591"/>
                <a:gd name="connsiteX726" fmla="*/ 1175550 w 4546203"/>
                <a:gd name="connsiteY726" fmla="*/ 3822727 h 5092591"/>
                <a:gd name="connsiteX727" fmla="*/ 1141326 w 4546203"/>
                <a:gd name="connsiteY727" fmla="*/ 3792880 h 5092591"/>
                <a:gd name="connsiteX728" fmla="*/ 3128698 w 4546203"/>
                <a:gd name="connsiteY728" fmla="*/ 3790890 h 5092591"/>
                <a:gd name="connsiteX729" fmla="*/ 3105219 w 4546203"/>
                <a:gd name="connsiteY729" fmla="*/ 3808002 h 5092591"/>
                <a:gd name="connsiteX730" fmla="*/ 3125515 w 4546203"/>
                <a:gd name="connsiteY730" fmla="*/ 3837451 h 5092591"/>
                <a:gd name="connsiteX731" fmla="*/ 3150188 w 4546203"/>
                <a:gd name="connsiteY731" fmla="*/ 3820737 h 5092591"/>
                <a:gd name="connsiteX732" fmla="*/ 3128698 w 4546203"/>
                <a:gd name="connsiteY732" fmla="*/ 3790890 h 5092591"/>
                <a:gd name="connsiteX733" fmla="*/ 1236437 w 4546203"/>
                <a:gd name="connsiteY733" fmla="*/ 3781340 h 5092591"/>
                <a:gd name="connsiteX734" fmla="*/ 1205396 w 4546203"/>
                <a:gd name="connsiteY734" fmla="*/ 3819145 h 5092591"/>
                <a:gd name="connsiteX735" fmla="*/ 1239620 w 4546203"/>
                <a:gd name="connsiteY735" fmla="*/ 3847002 h 5092591"/>
                <a:gd name="connsiteX736" fmla="*/ 1269865 w 4546203"/>
                <a:gd name="connsiteY736" fmla="*/ 3808798 h 5092591"/>
                <a:gd name="connsiteX737" fmla="*/ 1236437 w 4546203"/>
                <a:gd name="connsiteY737" fmla="*/ 3781340 h 5092591"/>
                <a:gd name="connsiteX738" fmla="*/ 2919376 w 4546203"/>
                <a:gd name="connsiteY738" fmla="*/ 3776166 h 5092591"/>
                <a:gd name="connsiteX739" fmla="*/ 2872019 w 4546203"/>
                <a:gd name="connsiteY739" fmla="*/ 3800839 h 5092591"/>
                <a:gd name="connsiteX740" fmla="*/ 2920171 w 4546203"/>
                <a:gd name="connsiteY740" fmla="*/ 3901123 h 5092591"/>
                <a:gd name="connsiteX741" fmla="*/ 2971507 w 4546203"/>
                <a:gd name="connsiteY741" fmla="*/ 3874858 h 5092591"/>
                <a:gd name="connsiteX742" fmla="*/ 2919376 w 4546203"/>
                <a:gd name="connsiteY742" fmla="*/ 3776166 h 5092591"/>
                <a:gd name="connsiteX743" fmla="*/ 3070199 w 4546203"/>
                <a:gd name="connsiteY743" fmla="*/ 3772983 h 5092591"/>
                <a:gd name="connsiteX744" fmla="*/ 3046720 w 4546203"/>
                <a:gd name="connsiteY744" fmla="*/ 3788503 h 5092591"/>
                <a:gd name="connsiteX745" fmla="*/ 3065822 w 4546203"/>
                <a:gd name="connsiteY745" fmla="*/ 3819145 h 5092591"/>
                <a:gd name="connsiteX746" fmla="*/ 3090097 w 4546203"/>
                <a:gd name="connsiteY746" fmla="*/ 3803227 h 5092591"/>
                <a:gd name="connsiteX747" fmla="*/ 3070199 w 4546203"/>
                <a:gd name="connsiteY747" fmla="*/ 3772983 h 5092591"/>
                <a:gd name="connsiteX748" fmla="*/ 1328364 w 4546203"/>
                <a:gd name="connsiteY748" fmla="*/ 3764626 h 5092591"/>
                <a:gd name="connsiteX749" fmla="*/ 1298517 w 4546203"/>
                <a:gd name="connsiteY749" fmla="*/ 3803227 h 5092591"/>
                <a:gd name="connsiteX750" fmla="*/ 1332741 w 4546203"/>
                <a:gd name="connsiteY750" fmla="*/ 3828696 h 5092591"/>
                <a:gd name="connsiteX751" fmla="*/ 1360996 w 4546203"/>
                <a:gd name="connsiteY751" fmla="*/ 3789697 h 5092591"/>
                <a:gd name="connsiteX752" fmla="*/ 1328364 w 4546203"/>
                <a:gd name="connsiteY752" fmla="*/ 3764626 h 5092591"/>
                <a:gd name="connsiteX753" fmla="*/ 3011302 w 4546203"/>
                <a:gd name="connsiteY753" fmla="*/ 3758656 h 5092591"/>
                <a:gd name="connsiteX754" fmla="*/ 2987823 w 4546203"/>
                <a:gd name="connsiteY754" fmla="*/ 3772983 h 5092591"/>
                <a:gd name="connsiteX755" fmla="*/ 3006925 w 4546203"/>
                <a:gd name="connsiteY755" fmla="*/ 3804023 h 5092591"/>
                <a:gd name="connsiteX756" fmla="*/ 3030404 w 4546203"/>
                <a:gd name="connsiteY756" fmla="*/ 3789299 h 5092591"/>
                <a:gd name="connsiteX757" fmla="*/ 3011302 w 4546203"/>
                <a:gd name="connsiteY757" fmla="*/ 3758656 h 5092591"/>
                <a:gd name="connsiteX758" fmla="*/ 3476508 w 4546203"/>
                <a:gd name="connsiteY758" fmla="*/ 3754279 h 5092591"/>
                <a:gd name="connsiteX759" fmla="*/ 3445468 w 4546203"/>
                <a:gd name="connsiteY759" fmla="*/ 3783727 h 5092591"/>
                <a:gd name="connsiteX760" fmla="*/ 3469345 w 4546203"/>
                <a:gd name="connsiteY760" fmla="*/ 3807604 h 5092591"/>
                <a:gd name="connsiteX761" fmla="*/ 3497202 w 4546203"/>
                <a:gd name="connsiteY761" fmla="*/ 3776166 h 5092591"/>
                <a:gd name="connsiteX762" fmla="*/ 3476508 w 4546203"/>
                <a:gd name="connsiteY762" fmla="*/ 3754279 h 5092591"/>
                <a:gd name="connsiteX763" fmla="*/ 1097153 w 4546203"/>
                <a:gd name="connsiteY763" fmla="*/ 3751891 h 5092591"/>
                <a:gd name="connsiteX764" fmla="*/ 1060542 w 4546203"/>
                <a:gd name="connsiteY764" fmla="*/ 3784523 h 5092591"/>
                <a:gd name="connsiteX765" fmla="*/ 1093572 w 4546203"/>
                <a:gd name="connsiteY765" fmla="*/ 3815563 h 5092591"/>
                <a:gd name="connsiteX766" fmla="*/ 1126602 w 4546203"/>
                <a:gd name="connsiteY766" fmla="*/ 3779748 h 5092591"/>
                <a:gd name="connsiteX767" fmla="*/ 1097153 w 4546203"/>
                <a:gd name="connsiteY767" fmla="*/ 3751891 h 5092591"/>
                <a:gd name="connsiteX768" fmla="*/ 3299420 w 4546203"/>
                <a:gd name="connsiteY768" fmla="*/ 3746718 h 5092591"/>
                <a:gd name="connsiteX769" fmla="*/ 3268777 w 4546203"/>
                <a:gd name="connsiteY769" fmla="*/ 3772585 h 5092591"/>
                <a:gd name="connsiteX770" fmla="*/ 3293052 w 4546203"/>
                <a:gd name="connsiteY770" fmla="*/ 3802033 h 5092591"/>
                <a:gd name="connsiteX771" fmla="*/ 3324093 w 4546203"/>
                <a:gd name="connsiteY771" fmla="*/ 3774972 h 5092591"/>
                <a:gd name="connsiteX772" fmla="*/ 3299420 w 4546203"/>
                <a:gd name="connsiteY772" fmla="*/ 3746718 h 5092591"/>
                <a:gd name="connsiteX773" fmla="*/ 1189478 w 4546203"/>
                <a:gd name="connsiteY773" fmla="*/ 3740350 h 5092591"/>
                <a:gd name="connsiteX774" fmla="*/ 1156448 w 4546203"/>
                <a:gd name="connsiteY774" fmla="*/ 3776962 h 5092591"/>
                <a:gd name="connsiteX775" fmla="*/ 1190672 w 4546203"/>
                <a:gd name="connsiteY775" fmla="*/ 3805615 h 5092591"/>
                <a:gd name="connsiteX776" fmla="*/ 1221713 w 4546203"/>
                <a:gd name="connsiteY776" fmla="*/ 3769003 h 5092591"/>
                <a:gd name="connsiteX777" fmla="*/ 1189478 w 4546203"/>
                <a:gd name="connsiteY777" fmla="*/ 3740350 h 5092591"/>
                <a:gd name="connsiteX778" fmla="*/ 1281405 w 4546203"/>
                <a:gd name="connsiteY778" fmla="*/ 3727218 h 5092591"/>
                <a:gd name="connsiteX779" fmla="*/ 1250365 w 4546203"/>
                <a:gd name="connsiteY779" fmla="*/ 3765024 h 5092591"/>
                <a:gd name="connsiteX780" fmla="*/ 1283395 w 4546203"/>
                <a:gd name="connsiteY780" fmla="*/ 3791686 h 5092591"/>
                <a:gd name="connsiteX781" fmla="*/ 1313639 w 4546203"/>
                <a:gd name="connsiteY781" fmla="*/ 3753085 h 5092591"/>
                <a:gd name="connsiteX782" fmla="*/ 1281405 w 4546203"/>
                <a:gd name="connsiteY782" fmla="*/ 3727218 h 5092591"/>
                <a:gd name="connsiteX783" fmla="*/ 3161728 w 4546203"/>
                <a:gd name="connsiteY783" fmla="*/ 3709708 h 5092591"/>
                <a:gd name="connsiteX784" fmla="*/ 3119147 w 4546203"/>
                <a:gd name="connsiteY784" fmla="*/ 3741942 h 5092591"/>
                <a:gd name="connsiteX785" fmla="*/ 3187197 w 4546203"/>
                <a:gd name="connsiteY785" fmla="*/ 3809594 h 5092591"/>
                <a:gd name="connsiteX786" fmla="*/ 3219829 w 4546203"/>
                <a:gd name="connsiteY786" fmla="*/ 3784921 h 5092591"/>
                <a:gd name="connsiteX787" fmla="*/ 3161728 w 4546203"/>
                <a:gd name="connsiteY787" fmla="*/ 3709708 h 5092591"/>
                <a:gd name="connsiteX788" fmla="*/ 3433529 w 4546203"/>
                <a:gd name="connsiteY788" fmla="*/ 3708116 h 5092591"/>
                <a:gd name="connsiteX789" fmla="*/ 3405673 w 4546203"/>
                <a:gd name="connsiteY789" fmla="*/ 3739953 h 5092591"/>
                <a:gd name="connsiteX790" fmla="*/ 3428356 w 4546203"/>
                <a:gd name="connsiteY790" fmla="*/ 3763830 h 5092591"/>
                <a:gd name="connsiteX791" fmla="*/ 3460192 w 4546203"/>
                <a:gd name="connsiteY791" fmla="*/ 3734779 h 5092591"/>
                <a:gd name="connsiteX792" fmla="*/ 3433529 w 4546203"/>
                <a:gd name="connsiteY792" fmla="*/ 3708116 h 5092591"/>
                <a:gd name="connsiteX793" fmla="*/ 3263206 w 4546203"/>
                <a:gd name="connsiteY793" fmla="*/ 3704535 h 5092591"/>
                <a:gd name="connsiteX794" fmla="*/ 3233359 w 4546203"/>
                <a:gd name="connsiteY794" fmla="*/ 3729208 h 5092591"/>
                <a:gd name="connsiteX795" fmla="*/ 3254849 w 4546203"/>
                <a:gd name="connsiteY795" fmla="*/ 3754677 h 5092591"/>
                <a:gd name="connsiteX796" fmla="*/ 3284695 w 4546203"/>
                <a:gd name="connsiteY796" fmla="*/ 3729208 h 5092591"/>
                <a:gd name="connsiteX797" fmla="*/ 3263206 w 4546203"/>
                <a:gd name="connsiteY797" fmla="*/ 3704535 h 5092591"/>
                <a:gd name="connsiteX798" fmla="*/ 1146500 w 4546203"/>
                <a:gd name="connsiteY798" fmla="*/ 3700555 h 5092591"/>
                <a:gd name="connsiteX799" fmla="*/ 1109888 w 4546203"/>
                <a:gd name="connsiteY799" fmla="*/ 3732789 h 5092591"/>
                <a:gd name="connsiteX800" fmla="*/ 1142520 w 4546203"/>
                <a:gd name="connsiteY800" fmla="*/ 3763432 h 5092591"/>
                <a:gd name="connsiteX801" fmla="*/ 1171571 w 4546203"/>
                <a:gd name="connsiteY801" fmla="*/ 3731198 h 5092591"/>
                <a:gd name="connsiteX802" fmla="*/ 1146500 w 4546203"/>
                <a:gd name="connsiteY802" fmla="*/ 3700555 h 5092591"/>
                <a:gd name="connsiteX803" fmla="*/ 1236835 w 4546203"/>
                <a:gd name="connsiteY803" fmla="*/ 3687821 h 5092591"/>
                <a:gd name="connsiteX804" fmla="*/ 1204600 w 4546203"/>
                <a:gd name="connsiteY804" fmla="*/ 3724432 h 5092591"/>
                <a:gd name="connsiteX805" fmla="*/ 1236437 w 4546203"/>
                <a:gd name="connsiteY805" fmla="*/ 3752289 h 5092591"/>
                <a:gd name="connsiteX806" fmla="*/ 1267875 w 4546203"/>
                <a:gd name="connsiteY806" fmla="*/ 3714882 h 5092591"/>
                <a:gd name="connsiteX807" fmla="*/ 1236835 w 4546203"/>
                <a:gd name="connsiteY807" fmla="*/ 3687821 h 5092591"/>
                <a:gd name="connsiteX808" fmla="*/ 3141433 w 4546203"/>
                <a:gd name="connsiteY808" fmla="*/ 3683045 h 5092591"/>
                <a:gd name="connsiteX809" fmla="*/ 3108801 w 4546203"/>
                <a:gd name="connsiteY809" fmla="*/ 3700157 h 5092591"/>
                <a:gd name="connsiteX810" fmla="*/ 3102035 w 4546203"/>
                <a:gd name="connsiteY810" fmla="*/ 3712096 h 5092591"/>
                <a:gd name="connsiteX811" fmla="*/ 3107607 w 4546203"/>
                <a:gd name="connsiteY811" fmla="*/ 3715678 h 5092591"/>
                <a:gd name="connsiteX812" fmla="*/ 3143025 w 4546203"/>
                <a:gd name="connsiteY812" fmla="*/ 3689413 h 5092591"/>
                <a:gd name="connsiteX813" fmla="*/ 3141433 w 4546203"/>
                <a:gd name="connsiteY813" fmla="*/ 3683045 h 5092591"/>
                <a:gd name="connsiteX814" fmla="*/ 1195050 w 4546203"/>
                <a:gd name="connsiteY814" fmla="*/ 3647628 h 5092591"/>
                <a:gd name="connsiteX815" fmla="*/ 1158438 w 4546203"/>
                <a:gd name="connsiteY815" fmla="*/ 3681852 h 5092591"/>
                <a:gd name="connsiteX816" fmla="*/ 1190274 w 4546203"/>
                <a:gd name="connsiteY816" fmla="*/ 3711300 h 5092591"/>
                <a:gd name="connsiteX817" fmla="*/ 1222110 w 4546203"/>
                <a:gd name="connsiteY817" fmla="*/ 3677076 h 5092591"/>
                <a:gd name="connsiteX818" fmla="*/ 1195050 w 4546203"/>
                <a:gd name="connsiteY818" fmla="*/ 3647628 h 5092591"/>
                <a:gd name="connsiteX819" fmla="*/ 3344786 w 4546203"/>
                <a:gd name="connsiteY819" fmla="*/ 3613006 h 5092591"/>
                <a:gd name="connsiteX820" fmla="*/ 3318123 w 4546203"/>
                <a:gd name="connsiteY820" fmla="*/ 3637679 h 5092591"/>
                <a:gd name="connsiteX821" fmla="*/ 3343990 w 4546203"/>
                <a:gd name="connsiteY821" fmla="*/ 3666331 h 5092591"/>
                <a:gd name="connsiteX822" fmla="*/ 3369857 w 4546203"/>
                <a:gd name="connsiteY822" fmla="*/ 3640067 h 5092591"/>
                <a:gd name="connsiteX823" fmla="*/ 3344786 w 4546203"/>
                <a:gd name="connsiteY823" fmla="*/ 3613006 h 5092591"/>
                <a:gd name="connsiteX824" fmla="*/ 947922 w 4546203"/>
                <a:gd name="connsiteY824" fmla="*/ 3587537 h 5092591"/>
                <a:gd name="connsiteX825" fmla="*/ 915289 w 4546203"/>
                <a:gd name="connsiteY825" fmla="*/ 3613802 h 5092591"/>
                <a:gd name="connsiteX826" fmla="*/ 939962 w 4546203"/>
                <a:gd name="connsiteY826" fmla="*/ 3644444 h 5092591"/>
                <a:gd name="connsiteX827" fmla="*/ 972197 w 4546203"/>
                <a:gd name="connsiteY827" fmla="*/ 3617781 h 5092591"/>
                <a:gd name="connsiteX828" fmla="*/ 947922 w 4546203"/>
                <a:gd name="connsiteY828" fmla="*/ 3587537 h 5092591"/>
                <a:gd name="connsiteX829" fmla="*/ 3303797 w 4546203"/>
                <a:gd name="connsiteY829" fmla="*/ 3572017 h 5092591"/>
                <a:gd name="connsiteX830" fmla="*/ 3277532 w 4546203"/>
                <a:gd name="connsiteY830" fmla="*/ 3598282 h 5092591"/>
                <a:gd name="connsiteX831" fmla="*/ 3299021 w 4546203"/>
                <a:gd name="connsiteY831" fmla="*/ 3620965 h 5092591"/>
                <a:gd name="connsiteX832" fmla="*/ 3325286 w 4546203"/>
                <a:gd name="connsiteY832" fmla="*/ 3595496 h 5092591"/>
                <a:gd name="connsiteX833" fmla="*/ 3303797 w 4546203"/>
                <a:gd name="connsiteY833" fmla="*/ 3572017 h 5092591"/>
                <a:gd name="connsiteX834" fmla="*/ 951901 w 4546203"/>
                <a:gd name="connsiteY834" fmla="*/ 3509538 h 5092591"/>
                <a:gd name="connsiteX835" fmla="*/ 918075 w 4546203"/>
                <a:gd name="connsiteY835" fmla="*/ 3535007 h 5092591"/>
                <a:gd name="connsiteX836" fmla="*/ 941156 w 4546203"/>
                <a:gd name="connsiteY836" fmla="*/ 3565252 h 5092591"/>
                <a:gd name="connsiteX837" fmla="*/ 974186 w 4546203"/>
                <a:gd name="connsiteY837" fmla="*/ 3539385 h 5092591"/>
                <a:gd name="connsiteX838" fmla="*/ 951901 w 4546203"/>
                <a:gd name="connsiteY838" fmla="*/ 3509538 h 5092591"/>
                <a:gd name="connsiteX839" fmla="*/ 1078848 w 4546203"/>
                <a:gd name="connsiteY839" fmla="*/ 3484070 h 5092591"/>
                <a:gd name="connsiteX840" fmla="*/ 1046216 w 4546203"/>
                <a:gd name="connsiteY840" fmla="*/ 3510334 h 5092591"/>
                <a:gd name="connsiteX841" fmla="*/ 1068501 w 4546203"/>
                <a:gd name="connsiteY841" fmla="*/ 3538191 h 5092591"/>
                <a:gd name="connsiteX842" fmla="*/ 1100337 w 4546203"/>
                <a:gd name="connsiteY842" fmla="*/ 3510732 h 5092591"/>
                <a:gd name="connsiteX843" fmla="*/ 1078848 w 4546203"/>
                <a:gd name="connsiteY843" fmla="*/ 3484070 h 5092591"/>
                <a:gd name="connsiteX844" fmla="*/ 1236437 w 4546203"/>
                <a:gd name="connsiteY844" fmla="*/ 3478896 h 5092591"/>
                <a:gd name="connsiteX845" fmla="*/ 1230467 w 4546203"/>
                <a:gd name="connsiteY845" fmla="*/ 3485263 h 5092591"/>
                <a:gd name="connsiteX846" fmla="*/ 1268671 w 4546203"/>
                <a:gd name="connsiteY846" fmla="*/ 3525456 h 5092591"/>
                <a:gd name="connsiteX847" fmla="*/ 1275436 w 4546203"/>
                <a:gd name="connsiteY847" fmla="*/ 3518293 h 5092591"/>
                <a:gd name="connsiteX848" fmla="*/ 1236437 w 4546203"/>
                <a:gd name="connsiteY848" fmla="*/ 3478896 h 5092591"/>
                <a:gd name="connsiteX849" fmla="*/ 957074 w 4546203"/>
                <a:gd name="connsiteY849" fmla="*/ 3412836 h 5092591"/>
                <a:gd name="connsiteX850" fmla="*/ 922453 w 4546203"/>
                <a:gd name="connsiteY850" fmla="*/ 3436713 h 5092591"/>
                <a:gd name="connsiteX851" fmla="*/ 943146 w 4546203"/>
                <a:gd name="connsiteY851" fmla="*/ 3466958 h 5092591"/>
                <a:gd name="connsiteX852" fmla="*/ 977370 w 4546203"/>
                <a:gd name="connsiteY852" fmla="*/ 3442682 h 5092591"/>
                <a:gd name="connsiteX853" fmla="*/ 957074 w 4546203"/>
                <a:gd name="connsiteY853" fmla="*/ 3412836 h 5092591"/>
                <a:gd name="connsiteX854" fmla="*/ 3465366 w 4546203"/>
                <a:gd name="connsiteY854" fmla="*/ 3410050 h 5092591"/>
                <a:gd name="connsiteX855" fmla="*/ 3363092 w 4546203"/>
                <a:gd name="connsiteY855" fmla="*/ 3535405 h 5092591"/>
                <a:gd name="connsiteX856" fmla="*/ 3300613 w 4546203"/>
                <a:gd name="connsiteY856" fmla="*/ 3480090 h 5092591"/>
                <a:gd name="connsiteX857" fmla="*/ 3278726 w 4546203"/>
                <a:gd name="connsiteY857" fmla="*/ 3503967 h 5092591"/>
                <a:gd name="connsiteX858" fmla="*/ 3619373 w 4546203"/>
                <a:gd name="connsiteY858" fmla="*/ 3826706 h 5092591"/>
                <a:gd name="connsiteX859" fmla="*/ 3638475 w 4546203"/>
                <a:gd name="connsiteY859" fmla="*/ 3829094 h 5092591"/>
                <a:gd name="connsiteX860" fmla="*/ 3701351 w 4546203"/>
                <a:gd name="connsiteY860" fmla="*/ 3800043 h 5092591"/>
                <a:gd name="connsiteX861" fmla="*/ 3697372 w 4546203"/>
                <a:gd name="connsiteY861" fmla="*/ 3796064 h 5092591"/>
                <a:gd name="connsiteX862" fmla="*/ 3706922 w 4546203"/>
                <a:gd name="connsiteY862" fmla="*/ 3775370 h 5092591"/>
                <a:gd name="connsiteX863" fmla="*/ 3785319 w 4546203"/>
                <a:gd name="connsiteY863" fmla="*/ 3678270 h 5092591"/>
                <a:gd name="connsiteX864" fmla="*/ 3769799 w 4546203"/>
                <a:gd name="connsiteY864" fmla="*/ 3668719 h 5092591"/>
                <a:gd name="connsiteX865" fmla="*/ 3677474 w 4546203"/>
                <a:gd name="connsiteY865" fmla="*/ 3782135 h 5092591"/>
                <a:gd name="connsiteX866" fmla="*/ 3615393 w 4546203"/>
                <a:gd name="connsiteY866" fmla="*/ 3727218 h 5092591"/>
                <a:gd name="connsiteX867" fmla="*/ 3700555 w 4546203"/>
                <a:gd name="connsiteY867" fmla="*/ 3622159 h 5092591"/>
                <a:gd name="connsiteX868" fmla="*/ 3679464 w 4546203"/>
                <a:gd name="connsiteY868" fmla="*/ 3621363 h 5092591"/>
                <a:gd name="connsiteX869" fmla="*/ 3598679 w 4546203"/>
                <a:gd name="connsiteY869" fmla="*/ 3721647 h 5092591"/>
                <a:gd name="connsiteX870" fmla="*/ 3534211 w 4546203"/>
                <a:gd name="connsiteY870" fmla="*/ 3664740 h 5092591"/>
                <a:gd name="connsiteX871" fmla="*/ 3548936 w 4546203"/>
                <a:gd name="connsiteY871" fmla="*/ 3646434 h 5092591"/>
                <a:gd name="connsiteX872" fmla="*/ 3613802 w 4546203"/>
                <a:gd name="connsiteY872" fmla="*/ 3566048 h 5092591"/>
                <a:gd name="connsiteX873" fmla="*/ 3616587 w 4546203"/>
                <a:gd name="connsiteY873" fmla="*/ 3549732 h 5092591"/>
                <a:gd name="connsiteX874" fmla="*/ 3610618 w 4546203"/>
                <a:gd name="connsiteY874" fmla="*/ 3548936 h 5092591"/>
                <a:gd name="connsiteX875" fmla="*/ 3519089 w 4546203"/>
                <a:gd name="connsiteY875" fmla="*/ 3659566 h 5092591"/>
                <a:gd name="connsiteX876" fmla="*/ 3454621 w 4546203"/>
                <a:gd name="connsiteY876" fmla="*/ 3601863 h 5092591"/>
                <a:gd name="connsiteX877" fmla="*/ 3536997 w 4546203"/>
                <a:gd name="connsiteY877" fmla="*/ 3498794 h 5092591"/>
                <a:gd name="connsiteX878" fmla="*/ 3542568 w 4546203"/>
                <a:gd name="connsiteY878" fmla="*/ 3483274 h 5092591"/>
                <a:gd name="connsiteX879" fmla="*/ 3536997 w 4546203"/>
                <a:gd name="connsiteY879" fmla="*/ 3480886 h 5092591"/>
                <a:gd name="connsiteX880" fmla="*/ 3440693 w 4546203"/>
                <a:gd name="connsiteY880" fmla="*/ 3597884 h 5092591"/>
                <a:gd name="connsiteX881" fmla="*/ 3373837 w 4546203"/>
                <a:gd name="connsiteY881" fmla="*/ 3538191 h 5092591"/>
                <a:gd name="connsiteX882" fmla="*/ 3426366 w 4546203"/>
                <a:gd name="connsiteY882" fmla="*/ 3475315 h 5092591"/>
                <a:gd name="connsiteX883" fmla="*/ 3465366 w 4546203"/>
                <a:gd name="connsiteY883" fmla="*/ 3410050 h 5092591"/>
                <a:gd name="connsiteX884" fmla="*/ 1053777 w 4546203"/>
                <a:gd name="connsiteY884" fmla="*/ 3369459 h 5092591"/>
                <a:gd name="connsiteX885" fmla="*/ 1019155 w 4546203"/>
                <a:gd name="connsiteY885" fmla="*/ 3392938 h 5092591"/>
                <a:gd name="connsiteX886" fmla="*/ 1039053 w 4546203"/>
                <a:gd name="connsiteY886" fmla="*/ 3421193 h 5092591"/>
                <a:gd name="connsiteX887" fmla="*/ 1072879 w 4546203"/>
                <a:gd name="connsiteY887" fmla="*/ 3396520 h 5092591"/>
                <a:gd name="connsiteX888" fmla="*/ 1053777 w 4546203"/>
                <a:gd name="connsiteY888" fmla="*/ 3369459 h 5092591"/>
                <a:gd name="connsiteX889" fmla="*/ 3675484 w 4546203"/>
                <a:gd name="connsiteY889" fmla="*/ 3152177 h 5092591"/>
                <a:gd name="connsiteX890" fmla="*/ 3667127 w 4546203"/>
                <a:gd name="connsiteY890" fmla="*/ 3170085 h 5092591"/>
                <a:gd name="connsiteX891" fmla="*/ 3689412 w 4546203"/>
                <a:gd name="connsiteY891" fmla="*/ 3179636 h 5092591"/>
                <a:gd name="connsiteX892" fmla="*/ 3697769 w 4546203"/>
                <a:gd name="connsiteY892" fmla="*/ 3161330 h 5092591"/>
                <a:gd name="connsiteX893" fmla="*/ 3675484 w 4546203"/>
                <a:gd name="connsiteY893" fmla="*/ 3152177 h 5092591"/>
                <a:gd name="connsiteX894" fmla="*/ 784363 w 4546203"/>
                <a:gd name="connsiteY894" fmla="*/ 3125913 h 5092591"/>
                <a:gd name="connsiteX895" fmla="*/ 779190 w 4546203"/>
                <a:gd name="connsiteY895" fmla="*/ 3141831 h 5092591"/>
                <a:gd name="connsiteX896" fmla="*/ 820577 w 4546203"/>
                <a:gd name="connsiteY896" fmla="*/ 3236146 h 5092591"/>
                <a:gd name="connsiteX897" fmla="*/ 828934 w 4546203"/>
                <a:gd name="connsiteY897" fmla="*/ 3242115 h 5092591"/>
                <a:gd name="connsiteX898" fmla="*/ 831322 w 4546203"/>
                <a:gd name="connsiteY898" fmla="*/ 3232166 h 5092591"/>
                <a:gd name="connsiteX899" fmla="*/ 784363 w 4546203"/>
                <a:gd name="connsiteY899" fmla="*/ 3125913 h 5092591"/>
                <a:gd name="connsiteX900" fmla="*/ 3741146 w 4546203"/>
                <a:gd name="connsiteY900" fmla="*/ 3119943 h 5092591"/>
                <a:gd name="connsiteX901" fmla="*/ 3732789 w 4546203"/>
                <a:gd name="connsiteY901" fmla="*/ 3138647 h 5092591"/>
                <a:gd name="connsiteX902" fmla="*/ 3755871 w 4546203"/>
                <a:gd name="connsiteY902" fmla="*/ 3147800 h 5092591"/>
                <a:gd name="connsiteX903" fmla="*/ 3763034 w 4546203"/>
                <a:gd name="connsiteY903" fmla="*/ 3128300 h 5092591"/>
                <a:gd name="connsiteX904" fmla="*/ 3741146 w 4546203"/>
                <a:gd name="connsiteY904" fmla="*/ 3119943 h 5092591"/>
                <a:gd name="connsiteX905" fmla="*/ 828536 w 4546203"/>
                <a:gd name="connsiteY905" fmla="*/ 3115964 h 5092591"/>
                <a:gd name="connsiteX906" fmla="*/ 819781 w 4546203"/>
                <a:gd name="connsiteY906" fmla="*/ 3118352 h 5092591"/>
                <a:gd name="connsiteX907" fmla="*/ 855597 w 4546203"/>
                <a:gd name="connsiteY907" fmla="*/ 3207891 h 5092591"/>
                <a:gd name="connsiteX908" fmla="*/ 867137 w 4546203"/>
                <a:gd name="connsiteY908" fmla="*/ 3224207 h 5092591"/>
                <a:gd name="connsiteX909" fmla="*/ 873505 w 4546203"/>
                <a:gd name="connsiteY909" fmla="*/ 3219829 h 5092591"/>
                <a:gd name="connsiteX910" fmla="*/ 828536 w 4546203"/>
                <a:gd name="connsiteY910" fmla="*/ 3115964 h 5092591"/>
                <a:gd name="connsiteX911" fmla="*/ 3607335 w 4546203"/>
                <a:gd name="connsiteY911" fmla="*/ 3108154 h 5092591"/>
                <a:gd name="connsiteX912" fmla="*/ 3595894 w 4546203"/>
                <a:gd name="connsiteY912" fmla="*/ 3123923 h 5092591"/>
                <a:gd name="connsiteX913" fmla="*/ 3617383 w 4546203"/>
                <a:gd name="connsiteY913" fmla="*/ 3133076 h 5092591"/>
                <a:gd name="connsiteX914" fmla="*/ 3624148 w 4546203"/>
                <a:gd name="connsiteY914" fmla="*/ 3115964 h 5092591"/>
                <a:gd name="connsiteX915" fmla="*/ 3607335 w 4546203"/>
                <a:gd name="connsiteY915" fmla="*/ 3108154 h 5092591"/>
                <a:gd name="connsiteX916" fmla="*/ 903351 w 4546203"/>
                <a:gd name="connsiteY916" fmla="*/ 3093679 h 5092591"/>
                <a:gd name="connsiteX917" fmla="*/ 897382 w 4546203"/>
                <a:gd name="connsiteY917" fmla="*/ 3096464 h 5092591"/>
                <a:gd name="connsiteX918" fmla="*/ 986523 w 4546203"/>
                <a:gd name="connsiteY918" fmla="*/ 3279920 h 5092591"/>
                <a:gd name="connsiteX919" fmla="*/ 992492 w 4546203"/>
                <a:gd name="connsiteY919" fmla="*/ 3277135 h 5092591"/>
                <a:gd name="connsiteX920" fmla="*/ 903351 w 4546203"/>
                <a:gd name="connsiteY920" fmla="*/ 3093679 h 5092591"/>
                <a:gd name="connsiteX921" fmla="*/ 3796461 w 4546203"/>
                <a:gd name="connsiteY921" fmla="*/ 3085322 h 5092591"/>
                <a:gd name="connsiteX922" fmla="*/ 3790094 w 4546203"/>
                <a:gd name="connsiteY922" fmla="*/ 3106015 h 5092591"/>
                <a:gd name="connsiteX923" fmla="*/ 3812379 w 4546203"/>
                <a:gd name="connsiteY923" fmla="*/ 3113576 h 5092591"/>
                <a:gd name="connsiteX924" fmla="*/ 3819543 w 4546203"/>
                <a:gd name="connsiteY924" fmla="*/ 3093679 h 5092591"/>
                <a:gd name="connsiteX925" fmla="*/ 3796461 w 4546203"/>
                <a:gd name="connsiteY925" fmla="*/ 3085322 h 5092591"/>
                <a:gd name="connsiteX926" fmla="*/ 975778 w 4546203"/>
                <a:gd name="connsiteY926" fmla="*/ 3063036 h 5092591"/>
                <a:gd name="connsiteX927" fmla="*/ 969013 w 4546203"/>
                <a:gd name="connsiteY927" fmla="*/ 3066220 h 5092591"/>
                <a:gd name="connsiteX928" fmla="*/ 1037063 w 4546203"/>
                <a:gd name="connsiteY928" fmla="*/ 3215054 h 5092591"/>
                <a:gd name="connsiteX929" fmla="*/ 1013584 w 4546203"/>
                <a:gd name="connsiteY929" fmla="*/ 3227788 h 5092591"/>
                <a:gd name="connsiteX930" fmla="*/ 942748 w 4546203"/>
                <a:gd name="connsiteY930" fmla="*/ 3076169 h 5092591"/>
                <a:gd name="connsiteX931" fmla="*/ 936381 w 4546203"/>
                <a:gd name="connsiteY931" fmla="*/ 3079352 h 5092591"/>
                <a:gd name="connsiteX932" fmla="*/ 1023134 w 4546203"/>
                <a:gd name="connsiteY932" fmla="*/ 3261216 h 5092591"/>
                <a:gd name="connsiteX933" fmla="*/ 1060940 w 4546203"/>
                <a:gd name="connsiteY933" fmla="*/ 3238533 h 5092591"/>
                <a:gd name="connsiteX934" fmla="*/ 975778 w 4546203"/>
                <a:gd name="connsiteY934" fmla="*/ 3063036 h 5092591"/>
                <a:gd name="connsiteX935" fmla="*/ 734221 w 4546203"/>
                <a:gd name="connsiteY935" fmla="*/ 3062240 h 5092591"/>
                <a:gd name="connsiteX936" fmla="*/ 711538 w 4546203"/>
                <a:gd name="connsiteY936" fmla="*/ 3069801 h 5092591"/>
                <a:gd name="connsiteX937" fmla="*/ 719497 w 4546203"/>
                <a:gd name="connsiteY937" fmla="*/ 3089699 h 5092591"/>
                <a:gd name="connsiteX938" fmla="*/ 742180 w 4546203"/>
                <a:gd name="connsiteY938" fmla="*/ 3081342 h 5092591"/>
                <a:gd name="connsiteX939" fmla="*/ 734221 w 4546203"/>
                <a:gd name="connsiteY939" fmla="*/ 3062240 h 5092591"/>
                <a:gd name="connsiteX940" fmla="*/ 3673842 w 4546203"/>
                <a:gd name="connsiteY940" fmla="*/ 3042592 h 5092591"/>
                <a:gd name="connsiteX941" fmla="*/ 3663943 w 4546203"/>
                <a:gd name="connsiteY941" fmla="*/ 3059057 h 5092591"/>
                <a:gd name="connsiteX942" fmla="*/ 3685831 w 4546203"/>
                <a:gd name="connsiteY942" fmla="*/ 3067414 h 5092591"/>
                <a:gd name="connsiteX943" fmla="*/ 3691800 w 4546203"/>
                <a:gd name="connsiteY943" fmla="*/ 3049108 h 5092591"/>
                <a:gd name="connsiteX944" fmla="*/ 3673842 w 4546203"/>
                <a:gd name="connsiteY944" fmla="*/ 3042592 h 5092591"/>
                <a:gd name="connsiteX945" fmla="*/ 862760 w 4546203"/>
                <a:gd name="connsiteY945" fmla="*/ 3018466 h 5092591"/>
                <a:gd name="connsiteX946" fmla="*/ 840077 w 4546203"/>
                <a:gd name="connsiteY946" fmla="*/ 3027221 h 5092591"/>
                <a:gd name="connsiteX947" fmla="*/ 847638 w 4546203"/>
                <a:gd name="connsiteY947" fmla="*/ 3045129 h 5092591"/>
                <a:gd name="connsiteX948" fmla="*/ 869525 w 4546203"/>
                <a:gd name="connsiteY948" fmla="*/ 3036374 h 5092591"/>
                <a:gd name="connsiteX949" fmla="*/ 862760 w 4546203"/>
                <a:gd name="connsiteY949" fmla="*/ 3018466 h 5092591"/>
                <a:gd name="connsiteX950" fmla="*/ 755711 w 4546203"/>
                <a:gd name="connsiteY950" fmla="*/ 2994986 h 5092591"/>
                <a:gd name="connsiteX951" fmla="*/ 732630 w 4546203"/>
                <a:gd name="connsiteY951" fmla="*/ 3002548 h 5092591"/>
                <a:gd name="connsiteX952" fmla="*/ 739793 w 4546203"/>
                <a:gd name="connsiteY952" fmla="*/ 3022047 h 5092591"/>
                <a:gd name="connsiteX953" fmla="*/ 761680 w 4546203"/>
                <a:gd name="connsiteY953" fmla="*/ 3014884 h 5092591"/>
                <a:gd name="connsiteX954" fmla="*/ 755711 w 4546203"/>
                <a:gd name="connsiteY954" fmla="*/ 2994986 h 5092591"/>
                <a:gd name="connsiteX955" fmla="*/ 936182 w 4546203"/>
                <a:gd name="connsiteY955" fmla="*/ 2987376 h 5092591"/>
                <a:gd name="connsiteX956" fmla="*/ 916085 w 4546203"/>
                <a:gd name="connsiteY956" fmla="*/ 2994986 h 5092591"/>
                <a:gd name="connsiteX957" fmla="*/ 922453 w 4546203"/>
                <a:gd name="connsiteY957" fmla="*/ 3010905 h 5092591"/>
                <a:gd name="connsiteX958" fmla="*/ 943146 w 4546203"/>
                <a:gd name="connsiteY958" fmla="*/ 3003344 h 5092591"/>
                <a:gd name="connsiteX959" fmla="*/ 936182 w 4546203"/>
                <a:gd name="connsiteY959" fmla="*/ 2987376 h 5092591"/>
                <a:gd name="connsiteX960" fmla="*/ 695620 w 4546203"/>
                <a:gd name="connsiteY960" fmla="*/ 2958375 h 5092591"/>
                <a:gd name="connsiteX961" fmla="*/ 672937 w 4546203"/>
                <a:gd name="connsiteY961" fmla="*/ 2965538 h 5092591"/>
                <a:gd name="connsiteX962" fmla="*/ 679304 w 4546203"/>
                <a:gd name="connsiteY962" fmla="*/ 2985834 h 5092591"/>
                <a:gd name="connsiteX963" fmla="*/ 702783 w 4546203"/>
                <a:gd name="connsiteY963" fmla="*/ 2978272 h 5092591"/>
                <a:gd name="connsiteX964" fmla="*/ 695620 w 4546203"/>
                <a:gd name="connsiteY964" fmla="*/ 2958375 h 5092591"/>
                <a:gd name="connsiteX965" fmla="*/ 787149 w 4546203"/>
                <a:gd name="connsiteY965" fmla="*/ 2935294 h 5092591"/>
                <a:gd name="connsiteX966" fmla="*/ 766058 w 4546203"/>
                <a:gd name="connsiteY966" fmla="*/ 2941263 h 5092591"/>
                <a:gd name="connsiteX967" fmla="*/ 771231 w 4546203"/>
                <a:gd name="connsiteY967" fmla="*/ 2960365 h 5092591"/>
                <a:gd name="connsiteX968" fmla="*/ 787149 w 4546203"/>
                <a:gd name="connsiteY968" fmla="*/ 2935294 h 5092591"/>
                <a:gd name="connsiteX969" fmla="*/ 875096 w 4546203"/>
                <a:gd name="connsiteY969" fmla="*/ 2926141 h 5092591"/>
                <a:gd name="connsiteX970" fmla="*/ 852811 w 4546203"/>
                <a:gd name="connsiteY970" fmla="*/ 2932508 h 5092591"/>
                <a:gd name="connsiteX971" fmla="*/ 856791 w 4546203"/>
                <a:gd name="connsiteY971" fmla="*/ 2950814 h 5092591"/>
                <a:gd name="connsiteX972" fmla="*/ 880270 w 4546203"/>
                <a:gd name="connsiteY972" fmla="*/ 2944447 h 5092591"/>
                <a:gd name="connsiteX973" fmla="*/ 875096 w 4546203"/>
                <a:gd name="connsiteY973" fmla="*/ 2926141 h 5092591"/>
                <a:gd name="connsiteX974" fmla="*/ 3823920 w 4546203"/>
                <a:gd name="connsiteY974" fmla="*/ 2903060 h 5092591"/>
                <a:gd name="connsiteX975" fmla="*/ 3792084 w 4546203"/>
                <a:gd name="connsiteY975" fmla="*/ 3022047 h 5092591"/>
                <a:gd name="connsiteX976" fmla="*/ 3823920 w 4546203"/>
                <a:gd name="connsiteY976" fmla="*/ 2903060 h 5092591"/>
                <a:gd name="connsiteX977" fmla="*/ 3792880 w 4546203"/>
                <a:gd name="connsiteY977" fmla="*/ 2894305 h 5092591"/>
                <a:gd name="connsiteX978" fmla="*/ 3779748 w 4546203"/>
                <a:gd name="connsiteY978" fmla="*/ 2898682 h 5092591"/>
                <a:gd name="connsiteX979" fmla="*/ 3751493 w 4546203"/>
                <a:gd name="connsiteY979" fmla="*/ 3002150 h 5092591"/>
                <a:gd name="connsiteX980" fmla="*/ 3755075 w 4546203"/>
                <a:gd name="connsiteY980" fmla="*/ 3010507 h 5092591"/>
                <a:gd name="connsiteX981" fmla="*/ 3762238 w 4546203"/>
                <a:gd name="connsiteY981" fmla="*/ 3007721 h 5092591"/>
                <a:gd name="connsiteX982" fmla="*/ 3792880 w 4546203"/>
                <a:gd name="connsiteY982" fmla="*/ 2894305 h 5092591"/>
                <a:gd name="connsiteX983" fmla="*/ 3723238 w 4546203"/>
                <a:gd name="connsiteY983" fmla="*/ 2776909 h 5092591"/>
                <a:gd name="connsiteX984" fmla="*/ 3677872 w 4546203"/>
                <a:gd name="connsiteY984" fmla="*/ 2975089 h 5092591"/>
                <a:gd name="connsiteX985" fmla="*/ 3684239 w 4546203"/>
                <a:gd name="connsiteY985" fmla="*/ 2976681 h 5092591"/>
                <a:gd name="connsiteX986" fmla="*/ 3730004 w 4546203"/>
                <a:gd name="connsiteY986" fmla="*/ 2778899 h 5092591"/>
                <a:gd name="connsiteX987" fmla="*/ 3723238 w 4546203"/>
                <a:gd name="connsiteY987" fmla="*/ 2776909 h 5092591"/>
                <a:gd name="connsiteX988" fmla="*/ 3684239 w 4546203"/>
                <a:gd name="connsiteY988" fmla="*/ 2770144 h 5092591"/>
                <a:gd name="connsiteX989" fmla="*/ 3639270 w 4546203"/>
                <a:gd name="connsiteY989" fmla="*/ 2966334 h 5092591"/>
                <a:gd name="connsiteX990" fmla="*/ 3684239 w 4546203"/>
                <a:gd name="connsiteY990" fmla="*/ 2770144 h 5092591"/>
                <a:gd name="connsiteX991" fmla="*/ 3803227 w 4546203"/>
                <a:gd name="connsiteY991" fmla="*/ 2767358 h 5092591"/>
                <a:gd name="connsiteX992" fmla="*/ 3785319 w 4546203"/>
                <a:gd name="connsiteY992" fmla="*/ 2872019 h 5092591"/>
                <a:gd name="connsiteX993" fmla="*/ 3833869 w 4546203"/>
                <a:gd name="connsiteY993" fmla="*/ 2882366 h 5092591"/>
                <a:gd name="connsiteX994" fmla="*/ 3832675 w 4546203"/>
                <a:gd name="connsiteY994" fmla="*/ 2885152 h 5092591"/>
                <a:gd name="connsiteX995" fmla="*/ 3872868 w 4546203"/>
                <a:gd name="connsiteY995" fmla="*/ 2885152 h 5092591"/>
                <a:gd name="connsiteX996" fmla="*/ 3835461 w 4546203"/>
                <a:gd name="connsiteY996" fmla="*/ 3030802 h 5092591"/>
                <a:gd name="connsiteX997" fmla="*/ 3886001 w 4546203"/>
                <a:gd name="connsiteY997" fmla="*/ 3047516 h 5092591"/>
                <a:gd name="connsiteX998" fmla="*/ 3872868 w 4546203"/>
                <a:gd name="connsiteY998" fmla="*/ 3090495 h 5092591"/>
                <a:gd name="connsiteX999" fmla="*/ 3913062 w 4546203"/>
                <a:gd name="connsiteY999" fmla="*/ 3106015 h 5092591"/>
                <a:gd name="connsiteX1000" fmla="*/ 3859338 w 4546203"/>
                <a:gd name="connsiteY1000" fmla="*/ 3242513 h 5092591"/>
                <a:gd name="connsiteX1001" fmla="*/ 3819941 w 4546203"/>
                <a:gd name="connsiteY1001" fmla="*/ 3226197 h 5092591"/>
                <a:gd name="connsiteX1002" fmla="*/ 3798053 w 4546203"/>
                <a:gd name="connsiteY1002" fmla="*/ 3271961 h 5092591"/>
                <a:gd name="connsiteX1003" fmla="*/ 3526252 w 4546203"/>
                <a:gd name="connsiteY1003" fmla="*/ 3142627 h 5092591"/>
                <a:gd name="connsiteX1004" fmla="*/ 3509140 w 4546203"/>
                <a:gd name="connsiteY1004" fmla="*/ 3178044 h 5092591"/>
                <a:gd name="connsiteX1005" fmla="*/ 3582761 w 4546203"/>
                <a:gd name="connsiteY1005" fmla="*/ 3216646 h 5092591"/>
                <a:gd name="connsiteX1006" fmla="*/ 3501181 w 4546203"/>
                <a:gd name="connsiteY1006" fmla="*/ 3357123 h 5092591"/>
                <a:gd name="connsiteX1007" fmla="*/ 3507548 w 4546203"/>
                <a:gd name="connsiteY1007" fmla="*/ 3361102 h 5092591"/>
                <a:gd name="connsiteX1008" fmla="*/ 3588731 w 4546203"/>
                <a:gd name="connsiteY1008" fmla="*/ 3225799 h 5092591"/>
                <a:gd name="connsiteX1009" fmla="*/ 3668321 w 4546203"/>
                <a:gd name="connsiteY1009" fmla="*/ 3267186 h 5092591"/>
                <a:gd name="connsiteX1010" fmla="*/ 3592312 w 4546203"/>
                <a:gd name="connsiteY1010" fmla="*/ 3399306 h 5092591"/>
                <a:gd name="connsiteX1011" fmla="*/ 3596292 w 4546203"/>
                <a:gd name="connsiteY1011" fmla="*/ 3404081 h 5092591"/>
                <a:gd name="connsiteX1012" fmla="*/ 3609026 w 4546203"/>
                <a:gd name="connsiteY1012" fmla="*/ 3392938 h 5092591"/>
                <a:gd name="connsiteX1013" fmla="*/ 3677076 w 4546203"/>
                <a:gd name="connsiteY1013" fmla="*/ 3278328 h 5092591"/>
                <a:gd name="connsiteX1014" fmla="*/ 3754279 w 4546203"/>
                <a:gd name="connsiteY1014" fmla="*/ 3318919 h 5092591"/>
                <a:gd name="connsiteX1015" fmla="*/ 3687423 w 4546203"/>
                <a:gd name="connsiteY1015" fmla="*/ 3432734 h 5092591"/>
                <a:gd name="connsiteX1016" fmla="*/ 3693790 w 4546203"/>
                <a:gd name="connsiteY1016" fmla="*/ 3451437 h 5092591"/>
                <a:gd name="connsiteX1017" fmla="*/ 3764227 w 4546203"/>
                <a:gd name="connsiteY1017" fmla="*/ 3330858 h 5092591"/>
                <a:gd name="connsiteX1018" fmla="*/ 3839440 w 4546203"/>
                <a:gd name="connsiteY1018" fmla="*/ 3370653 h 5092591"/>
                <a:gd name="connsiteX1019" fmla="*/ 3767411 w 4546203"/>
                <a:gd name="connsiteY1019" fmla="*/ 3495212 h 5092591"/>
                <a:gd name="connsiteX1020" fmla="*/ 3780543 w 4546203"/>
                <a:gd name="connsiteY1020" fmla="*/ 3504763 h 5092591"/>
                <a:gd name="connsiteX1021" fmla="*/ 3851379 w 4546203"/>
                <a:gd name="connsiteY1021" fmla="*/ 3384183 h 5092591"/>
                <a:gd name="connsiteX1022" fmla="*/ 3924602 w 4546203"/>
                <a:gd name="connsiteY1022" fmla="*/ 3423183 h 5092591"/>
                <a:gd name="connsiteX1023" fmla="*/ 3849787 w 4546203"/>
                <a:gd name="connsiteY1023" fmla="*/ 3552517 h 5092591"/>
                <a:gd name="connsiteX1024" fmla="*/ 3864909 w 4546203"/>
                <a:gd name="connsiteY1024" fmla="*/ 3562466 h 5092591"/>
                <a:gd name="connsiteX1025" fmla="*/ 3937734 w 4546203"/>
                <a:gd name="connsiteY1025" fmla="*/ 3438305 h 5092591"/>
                <a:gd name="connsiteX1026" fmla="*/ 3992254 w 4546203"/>
                <a:gd name="connsiteY1026" fmla="*/ 3466560 h 5092591"/>
                <a:gd name="connsiteX1027" fmla="*/ 3803227 w 4546203"/>
                <a:gd name="connsiteY1027" fmla="*/ 2767358 h 5092591"/>
                <a:gd name="connsiteX1028" fmla="*/ 3645638 w 4546203"/>
                <a:gd name="connsiteY1028" fmla="*/ 2764970 h 5092591"/>
                <a:gd name="connsiteX1029" fmla="*/ 3602659 w 4546203"/>
                <a:gd name="connsiteY1029" fmla="*/ 2952406 h 5092591"/>
                <a:gd name="connsiteX1030" fmla="*/ 3645638 w 4546203"/>
                <a:gd name="connsiteY1030" fmla="*/ 2764970 h 5092591"/>
                <a:gd name="connsiteX1031" fmla="*/ 805057 w 4546203"/>
                <a:gd name="connsiteY1031" fmla="*/ 2683390 h 5092591"/>
                <a:gd name="connsiteX1032" fmla="*/ 798292 w 4546203"/>
                <a:gd name="connsiteY1032" fmla="*/ 2684186 h 5092591"/>
                <a:gd name="connsiteX1033" fmla="*/ 830924 w 4546203"/>
                <a:gd name="connsiteY1033" fmla="*/ 2885152 h 5092591"/>
                <a:gd name="connsiteX1034" fmla="*/ 837291 w 4546203"/>
                <a:gd name="connsiteY1034" fmla="*/ 2883958 h 5092591"/>
                <a:gd name="connsiteX1035" fmla="*/ 805057 w 4546203"/>
                <a:gd name="connsiteY1035" fmla="*/ 2683390 h 5092591"/>
                <a:gd name="connsiteX1036" fmla="*/ 844454 w 4546203"/>
                <a:gd name="connsiteY1036" fmla="*/ 2679808 h 5092591"/>
                <a:gd name="connsiteX1037" fmla="*/ 875892 w 4546203"/>
                <a:gd name="connsiteY1037" fmla="*/ 2875203 h 5092591"/>
                <a:gd name="connsiteX1038" fmla="*/ 844454 w 4546203"/>
                <a:gd name="connsiteY1038" fmla="*/ 2679808 h 5092591"/>
                <a:gd name="connsiteX1039" fmla="*/ 883055 w 4546203"/>
                <a:gd name="connsiteY1039" fmla="*/ 2676227 h 5092591"/>
                <a:gd name="connsiteX1040" fmla="*/ 913698 w 4546203"/>
                <a:gd name="connsiteY1040" fmla="*/ 2866448 h 5092591"/>
                <a:gd name="connsiteX1041" fmla="*/ 883055 w 4546203"/>
                <a:gd name="connsiteY1041" fmla="*/ 2676227 h 5092591"/>
                <a:gd name="connsiteX1042" fmla="*/ 3626138 w 4546203"/>
                <a:gd name="connsiteY1042" fmla="*/ 2225745 h 5092591"/>
                <a:gd name="connsiteX1043" fmla="*/ 3656780 w 4546203"/>
                <a:gd name="connsiteY1043" fmla="*/ 2415966 h 5092591"/>
                <a:gd name="connsiteX1044" fmla="*/ 3626138 w 4546203"/>
                <a:gd name="connsiteY1044" fmla="*/ 2225745 h 5092591"/>
                <a:gd name="connsiteX1045" fmla="*/ 3671107 w 4546203"/>
                <a:gd name="connsiteY1045" fmla="*/ 2215797 h 5092591"/>
                <a:gd name="connsiteX1046" fmla="*/ 3663943 w 4546203"/>
                <a:gd name="connsiteY1046" fmla="*/ 2216990 h 5092591"/>
                <a:gd name="connsiteX1047" fmla="*/ 3695382 w 4546203"/>
                <a:gd name="connsiteY1047" fmla="*/ 2412385 h 5092591"/>
                <a:gd name="connsiteX1048" fmla="*/ 3702545 w 4546203"/>
                <a:gd name="connsiteY1048" fmla="*/ 2411191 h 5092591"/>
                <a:gd name="connsiteX1049" fmla="*/ 3671107 w 4546203"/>
                <a:gd name="connsiteY1049" fmla="*/ 2215797 h 5092591"/>
                <a:gd name="connsiteX1050" fmla="*/ 3709310 w 4546203"/>
                <a:gd name="connsiteY1050" fmla="*/ 2207838 h 5092591"/>
                <a:gd name="connsiteX1051" fmla="*/ 3702545 w 4546203"/>
                <a:gd name="connsiteY1051" fmla="*/ 2208634 h 5092591"/>
                <a:gd name="connsiteX1052" fmla="*/ 3734779 w 4546203"/>
                <a:gd name="connsiteY1052" fmla="*/ 2409201 h 5092591"/>
                <a:gd name="connsiteX1053" fmla="*/ 3741544 w 4546203"/>
                <a:gd name="connsiteY1053" fmla="*/ 2408007 h 5092591"/>
                <a:gd name="connsiteX1054" fmla="*/ 3709310 w 4546203"/>
                <a:gd name="connsiteY1054" fmla="*/ 2207838 h 5092591"/>
                <a:gd name="connsiteX1055" fmla="*/ 3682647 w 4546203"/>
                <a:gd name="connsiteY1055" fmla="*/ 2141380 h 5092591"/>
                <a:gd name="connsiteX1056" fmla="*/ 3657576 w 4546203"/>
                <a:gd name="connsiteY1056" fmla="*/ 2148941 h 5092591"/>
                <a:gd name="connsiteX1057" fmla="*/ 3669117 w 4546203"/>
                <a:gd name="connsiteY1057" fmla="*/ 2164063 h 5092591"/>
                <a:gd name="connsiteX1058" fmla="*/ 3687821 w 4546203"/>
                <a:gd name="connsiteY1058" fmla="*/ 2159685 h 5092591"/>
                <a:gd name="connsiteX1059" fmla="*/ 3682647 w 4546203"/>
                <a:gd name="connsiteY1059" fmla="*/ 2141380 h 5092591"/>
                <a:gd name="connsiteX1060" fmla="*/ 930412 w 4546203"/>
                <a:gd name="connsiteY1060" fmla="*/ 2138594 h 5092591"/>
                <a:gd name="connsiteX1061" fmla="*/ 887433 w 4546203"/>
                <a:gd name="connsiteY1061" fmla="*/ 2326029 h 5092591"/>
                <a:gd name="connsiteX1062" fmla="*/ 894198 w 4546203"/>
                <a:gd name="connsiteY1062" fmla="*/ 2326825 h 5092591"/>
                <a:gd name="connsiteX1063" fmla="*/ 936779 w 4546203"/>
                <a:gd name="connsiteY1063" fmla="*/ 2140186 h 5092591"/>
                <a:gd name="connsiteX1064" fmla="*/ 930412 w 4546203"/>
                <a:gd name="connsiteY1064" fmla="*/ 2138594 h 5092591"/>
                <a:gd name="connsiteX1065" fmla="*/ 3768207 w 4546203"/>
                <a:gd name="connsiteY1065" fmla="*/ 2131033 h 5092591"/>
                <a:gd name="connsiteX1066" fmla="*/ 3744728 w 4546203"/>
                <a:gd name="connsiteY1066" fmla="*/ 2138594 h 5092591"/>
                <a:gd name="connsiteX1067" fmla="*/ 3751493 w 4546203"/>
                <a:gd name="connsiteY1067" fmla="*/ 2157696 h 5092591"/>
                <a:gd name="connsiteX1068" fmla="*/ 3773778 w 4546203"/>
                <a:gd name="connsiteY1068" fmla="*/ 2150532 h 5092591"/>
                <a:gd name="connsiteX1069" fmla="*/ 3768207 w 4546203"/>
                <a:gd name="connsiteY1069" fmla="*/ 2131033 h 5092591"/>
                <a:gd name="connsiteX1070" fmla="*/ 899769 w 4546203"/>
                <a:gd name="connsiteY1070" fmla="*/ 2128645 h 5092591"/>
                <a:gd name="connsiteX1071" fmla="*/ 855597 w 4546203"/>
                <a:gd name="connsiteY1071" fmla="*/ 2322050 h 5092591"/>
                <a:gd name="connsiteX1072" fmla="*/ 899769 w 4546203"/>
                <a:gd name="connsiteY1072" fmla="*/ 2128645 h 5092591"/>
                <a:gd name="connsiteX1073" fmla="*/ 855199 w 4546203"/>
                <a:gd name="connsiteY1073" fmla="*/ 2115911 h 5092591"/>
                <a:gd name="connsiteX1074" fmla="*/ 809832 w 4546203"/>
                <a:gd name="connsiteY1074" fmla="*/ 2313693 h 5092591"/>
                <a:gd name="connsiteX1075" fmla="*/ 816199 w 4546203"/>
                <a:gd name="connsiteY1075" fmla="*/ 2315285 h 5092591"/>
                <a:gd name="connsiteX1076" fmla="*/ 861566 w 4546203"/>
                <a:gd name="connsiteY1076" fmla="*/ 2117502 h 5092591"/>
                <a:gd name="connsiteX1077" fmla="*/ 855199 w 4546203"/>
                <a:gd name="connsiteY1077" fmla="*/ 2115911 h 5092591"/>
                <a:gd name="connsiteX1078" fmla="*/ 3860532 w 4546203"/>
                <a:gd name="connsiteY1078" fmla="*/ 2106758 h 5092591"/>
                <a:gd name="connsiteX1079" fmla="*/ 3837451 w 4546203"/>
                <a:gd name="connsiteY1079" fmla="*/ 2113125 h 5092591"/>
                <a:gd name="connsiteX1080" fmla="*/ 3843818 w 4546203"/>
                <a:gd name="connsiteY1080" fmla="*/ 2133420 h 5092591"/>
                <a:gd name="connsiteX1081" fmla="*/ 3867297 w 4546203"/>
                <a:gd name="connsiteY1081" fmla="*/ 2126655 h 5092591"/>
                <a:gd name="connsiteX1082" fmla="*/ 3860532 w 4546203"/>
                <a:gd name="connsiteY1082" fmla="*/ 2106758 h 5092591"/>
                <a:gd name="connsiteX1083" fmla="*/ 3617383 w 4546203"/>
                <a:gd name="connsiteY1083" fmla="*/ 2080891 h 5092591"/>
                <a:gd name="connsiteX1084" fmla="*/ 3591516 w 4546203"/>
                <a:gd name="connsiteY1084" fmla="*/ 2090840 h 5092591"/>
                <a:gd name="connsiteX1085" fmla="*/ 3607832 w 4546203"/>
                <a:gd name="connsiteY1085" fmla="*/ 2103574 h 5092591"/>
                <a:gd name="connsiteX1086" fmla="*/ 3624148 w 4546203"/>
                <a:gd name="connsiteY1086" fmla="*/ 2097605 h 5092591"/>
                <a:gd name="connsiteX1087" fmla="*/ 3617383 w 4546203"/>
                <a:gd name="connsiteY1087" fmla="*/ 2080891 h 5092591"/>
                <a:gd name="connsiteX1088" fmla="*/ 778394 w 4546203"/>
                <a:gd name="connsiteY1088" fmla="*/ 2080493 h 5092591"/>
                <a:gd name="connsiteX1089" fmla="*/ 747354 w 4546203"/>
                <a:gd name="connsiteY1089" fmla="*/ 2197491 h 5092591"/>
                <a:gd name="connsiteX1090" fmla="*/ 787945 w 4546203"/>
                <a:gd name="connsiteY1090" fmla="*/ 2091635 h 5092591"/>
                <a:gd name="connsiteX1091" fmla="*/ 778394 w 4546203"/>
                <a:gd name="connsiteY1091" fmla="*/ 2080493 h 5092591"/>
                <a:gd name="connsiteX1092" fmla="*/ 737405 w 4546203"/>
                <a:gd name="connsiteY1092" fmla="*/ 2071340 h 5092591"/>
                <a:gd name="connsiteX1093" fmla="*/ 707559 w 4546203"/>
                <a:gd name="connsiteY1093" fmla="*/ 2175205 h 5092591"/>
                <a:gd name="connsiteX1094" fmla="*/ 711140 w 4546203"/>
                <a:gd name="connsiteY1094" fmla="*/ 2187940 h 5092591"/>
                <a:gd name="connsiteX1095" fmla="*/ 716314 w 4546203"/>
                <a:gd name="connsiteY1095" fmla="*/ 2187144 h 5092591"/>
                <a:gd name="connsiteX1096" fmla="*/ 746956 w 4546203"/>
                <a:gd name="connsiteY1096" fmla="*/ 2074126 h 5092591"/>
                <a:gd name="connsiteX1097" fmla="*/ 737405 w 4546203"/>
                <a:gd name="connsiteY1097" fmla="*/ 2071340 h 5092591"/>
                <a:gd name="connsiteX1098" fmla="*/ 3800441 w 4546203"/>
                <a:gd name="connsiteY1098" fmla="*/ 2070146 h 5092591"/>
                <a:gd name="connsiteX1099" fmla="*/ 3776962 w 4546203"/>
                <a:gd name="connsiteY1099" fmla="*/ 2077309 h 5092591"/>
                <a:gd name="connsiteX1100" fmla="*/ 3784125 w 4546203"/>
                <a:gd name="connsiteY1100" fmla="*/ 2097207 h 5092591"/>
                <a:gd name="connsiteX1101" fmla="*/ 3806410 w 4546203"/>
                <a:gd name="connsiteY1101" fmla="*/ 2089646 h 5092591"/>
                <a:gd name="connsiteX1102" fmla="*/ 3800441 w 4546203"/>
                <a:gd name="connsiteY1102" fmla="*/ 2070146 h 5092591"/>
                <a:gd name="connsiteX1103" fmla="*/ 3692994 w 4546203"/>
                <a:gd name="connsiteY1103" fmla="*/ 2047065 h 5092591"/>
                <a:gd name="connsiteX1104" fmla="*/ 3671107 w 4546203"/>
                <a:gd name="connsiteY1104" fmla="*/ 2055422 h 5092591"/>
                <a:gd name="connsiteX1105" fmla="*/ 3677474 w 4546203"/>
                <a:gd name="connsiteY1105" fmla="*/ 2073728 h 5092591"/>
                <a:gd name="connsiteX1106" fmla="*/ 3700555 w 4546203"/>
                <a:gd name="connsiteY1106" fmla="*/ 2065769 h 5092591"/>
                <a:gd name="connsiteX1107" fmla="*/ 3692994 w 4546203"/>
                <a:gd name="connsiteY1107" fmla="*/ 2047065 h 5092591"/>
                <a:gd name="connsiteX1108" fmla="*/ 854005 w 4546203"/>
                <a:gd name="connsiteY1108" fmla="*/ 2025178 h 5092591"/>
                <a:gd name="connsiteX1109" fmla="*/ 847638 w 4546203"/>
                <a:gd name="connsiteY1109" fmla="*/ 2043881 h 5092591"/>
                <a:gd name="connsiteX1110" fmla="*/ 870321 w 4546203"/>
                <a:gd name="connsiteY1110" fmla="*/ 2051442 h 5092591"/>
                <a:gd name="connsiteX1111" fmla="*/ 876688 w 4546203"/>
                <a:gd name="connsiteY1111" fmla="*/ 2033137 h 5092591"/>
                <a:gd name="connsiteX1112" fmla="*/ 854005 w 4546203"/>
                <a:gd name="connsiteY1112" fmla="*/ 2025178 h 5092591"/>
                <a:gd name="connsiteX1113" fmla="*/ 3819941 w 4546203"/>
                <a:gd name="connsiteY1113" fmla="*/ 2002494 h 5092591"/>
                <a:gd name="connsiteX1114" fmla="*/ 3797655 w 4546203"/>
                <a:gd name="connsiteY1114" fmla="*/ 2010851 h 5092591"/>
                <a:gd name="connsiteX1115" fmla="*/ 3806410 w 4546203"/>
                <a:gd name="connsiteY1115" fmla="*/ 2030749 h 5092591"/>
                <a:gd name="connsiteX1116" fmla="*/ 3828298 w 4546203"/>
                <a:gd name="connsiteY1116" fmla="*/ 2021994 h 5092591"/>
                <a:gd name="connsiteX1117" fmla="*/ 3819941 w 4546203"/>
                <a:gd name="connsiteY1117" fmla="*/ 2002494 h 5092591"/>
                <a:gd name="connsiteX1118" fmla="*/ 727058 w 4546203"/>
                <a:gd name="connsiteY1118" fmla="*/ 1979015 h 5092591"/>
                <a:gd name="connsiteX1119" fmla="*/ 720691 w 4546203"/>
                <a:gd name="connsiteY1119" fmla="*/ 1999311 h 5092591"/>
                <a:gd name="connsiteX1120" fmla="*/ 742976 w 4546203"/>
                <a:gd name="connsiteY1120" fmla="*/ 2006474 h 5092591"/>
                <a:gd name="connsiteX1121" fmla="*/ 750537 w 4546203"/>
                <a:gd name="connsiteY1121" fmla="*/ 1986576 h 5092591"/>
                <a:gd name="connsiteX1122" fmla="*/ 727058 w 4546203"/>
                <a:gd name="connsiteY1122" fmla="*/ 1979015 h 5092591"/>
                <a:gd name="connsiteX1123" fmla="*/ 922851 w 4546203"/>
                <a:gd name="connsiteY1123" fmla="*/ 1959118 h 5092591"/>
                <a:gd name="connsiteX1124" fmla="*/ 916085 w 4546203"/>
                <a:gd name="connsiteY1124" fmla="*/ 1975036 h 5092591"/>
                <a:gd name="connsiteX1125" fmla="*/ 943146 w 4546203"/>
                <a:gd name="connsiteY1125" fmla="*/ 1968270 h 5092591"/>
                <a:gd name="connsiteX1126" fmla="*/ 922851 w 4546203"/>
                <a:gd name="connsiteY1126" fmla="*/ 1959118 h 5092591"/>
                <a:gd name="connsiteX1127" fmla="*/ 784363 w 4546203"/>
                <a:gd name="connsiteY1127" fmla="*/ 1944393 h 5092591"/>
                <a:gd name="connsiteX1128" fmla="*/ 776802 w 4546203"/>
                <a:gd name="connsiteY1128" fmla="*/ 1963893 h 5092591"/>
                <a:gd name="connsiteX1129" fmla="*/ 799087 w 4546203"/>
                <a:gd name="connsiteY1129" fmla="*/ 1972648 h 5092591"/>
                <a:gd name="connsiteX1130" fmla="*/ 806649 w 4546203"/>
                <a:gd name="connsiteY1130" fmla="*/ 1953546 h 5092591"/>
                <a:gd name="connsiteX1131" fmla="*/ 784363 w 4546203"/>
                <a:gd name="connsiteY1131" fmla="*/ 1944393 h 5092591"/>
                <a:gd name="connsiteX1132" fmla="*/ 850423 w 4546203"/>
                <a:gd name="connsiteY1132" fmla="*/ 1912159 h 5092591"/>
                <a:gd name="connsiteX1133" fmla="*/ 842066 w 4546203"/>
                <a:gd name="connsiteY1133" fmla="*/ 1930863 h 5092591"/>
                <a:gd name="connsiteX1134" fmla="*/ 865148 w 4546203"/>
                <a:gd name="connsiteY1134" fmla="*/ 1939618 h 5092591"/>
                <a:gd name="connsiteX1135" fmla="*/ 872311 w 4546203"/>
                <a:gd name="connsiteY1135" fmla="*/ 1921710 h 5092591"/>
                <a:gd name="connsiteX1136" fmla="*/ 850423 w 4546203"/>
                <a:gd name="connsiteY1136" fmla="*/ 1912159 h 5092591"/>
                <a:gd name="connsiteX1137" fmla="*/ 3665933 w 4546203"/>
                <a:gd name="connsiteY1137" fmla="*/ 1871568 h 5092591"/>
                <a:gd name="connsiteX1138" fmla="*/ 3711698 w 4546203"/>
                <a:gd name="connsiteY1138" fmla="*/ 1976229 h 5092591"/>
                <a:gd name="connsiteX1139" fmla="*/ 3718463 w 4546203"/>
                <a:gd name="connsiteY1139" fmla="*/ 1975434 h 5092591"/>
                <a:gd name="connsiteX1140" fmla="*/ 3717269 w 4546203"/>
                <a:gd name="connsiteY1140" fmla="*/ 1959913 h 5092591"/>
                <a:gd name="connsiteX1141" fmla="*/ 3665933 w 4546203"/>
                <a:gd name="connsiteY1141" fmla="*/ 1871568 h 5092591"/>
                <a:gd name="connsiteX1142" fmla="*/ 3709708 w 4546203"/>
                <a:gd name="connsiteY1142" fmla="*/ 1850875 h 5092591"/>
                <a:gd name="connsiteX1143" fmla="*/ 3708514 w 4546203"/>
                <a:gd name="connsiteY1143" fmla="*/ 1859630 h 5092591"/>
                <a:gd name="connsiteX1144" fmla="*/ 3754676 w 4546203"/>
                <a:gd name="connsiteY1144" fmla="*/ 1963495 h 5092591"/>
                <a:gd name="connsiteX1145" fmla="*/ 3761840 w 4546203"/>
                <a:gd name="connsiteY1145" fmla="*/ 1954740 h 5092591"/>
                <a:gd name="connsiteX1146" fmla="*/ 3718065 w 4546203"/>
                <a:gd name="connsiteY1146" fmla="*/ 1852864 h 5092591"/>
                <a:gd name="connsiteX1147" fmla="*/ 3709708 w 4546203"/>
                <a:gd name="connsiteY1147" fmla="*/ 1850875 h 5092591"/>
                <a:gd name="connsiteX1148" fmla="*/ 3516701 w 4546203"/>
                <a:gd name="connsiteY1148" fmla="*/ 1831375 h 5092591"/>
                <a:gd name="connsiteX1149" fmla="*/ 3478896 w 4546203"/>
                <a:gd name="connsiteY1149" fmla="*/ 1853660 h 5092591"/>
                <a:gd name="connsiteX1150" fmla="*/ 3564058 w 4546203"/>
                <a:gd name="connsiteY1150" fmla="*/ 2028759 h 5092591"/>
                <a:gd name="connsiteX1151" fmla="*/ 3570823 w 4546203"/>
                <a:gd name="connsiteY1151" fmla="*/ 2025576 h 5092591"/>
                <a:gd name="connsiteX1152" fmla="*/ 3502375 w 4546203"/>
                <a:gd name="connsiteY1152" fmla="*/ 1877139 h 5092591"/>
                <a:gd name="connsiteX1153" fmla="*/ 3525854 w 4546203"/>
                <a:gd name="connsiteY1153" fmla="*/ 1864803 h 5092591"/>
                <a:gd name="connsiteX1154" fmla="*/ 3597088 w 4546203"/>
                <a:gd name="connsiteY1154" fmla="*/ 2016025 h 5092591"/>
                <a:gd name="connsiteX1155" fmla="*/ 3603455 w 4546203"/>
                <a:gd name="connsiteY1155" fmla="*/ 2012841 h 5092591"/>
                <a:gd name="connsiteX1156" fmla="*/ 3516701 w 4546203"/>
                <a:gd name="connsiteY1156" fmla="*/ 1831375 h 5092591"/>
                <a:gd name="connsiteX1157" fmla="*/ 3553711 w 4546203"/>
                <a:gd name="connsiteY1157" fmla="*/ 1812671 h 5092591"/>
                <a:gd name="connsiteX1158" fmla="*/ 3547344 w 4546203"/>
                <a:gd name="connsiteY1158" fmla="*/ 1815457 h 5092591"/>
                <a:gd name="connsiteX1159" fmla="*/ 3636485 w 4546203"/>
                <a:gd name="connsiteY1159" fmla="*/ 1999311 h 5092591"/>
                <a:gd name="connsiteX1160" fmla="*/ 3642454 w 4546203"/>
                <a:gd name="connsiteY1160" fmla="*/ 1996525 h 5092591"/>
                <a:gd name="connsiteX1161" fmla="*/ 3553711 w 4546203"/>
                <a:gd name="connsiteY1161" fmla="*/ 1812671 h 5092591"/>
                <a:gd name="connsiteX1162" fmla="*/ 3500783 w 4546203"/>
                <a:gd name="connsiteY1162" fmla="*/ 1671000 h 5092591"/>
                <a:gd name="connsiteX1163" fmla="*/ 3466559 w 4546203"/>
                <a:gd name="connsiteY1163" fmla="*/ 1695275 h 5092591"/>
                <a:gd name="connsiteX1164" fmla="*/ 3486457 w 4546203"/>
                <a:gd name="connsiteY1164" fmla="*/ 1722734 h 5092591"/>
                <a:gd name="connsiteX1165" fmla="*/ 3520681 w 4546203"/>
                <a:gd name="connsiteY1165" fmla="*/ 1699255 h 5092591"/>
                <a:gd name="connsiteX1166" fmla="*/ 3500783 w 4546203"/>
                <a:gd name="connsiteY1166" fmla="*/ 1671000 h 5092591"/>
                <a:gd name="connsiteX1167" fmla="*/ 3596690 w 4546203"/>
                <a:gd name="connsiteY1167" fmla="*/ 1625236 h 5092591"/>
                <a:gd name="connsiteX1168" fmla="*/ 3562864 w 4546203"/>
                <a:gd name="connsiteY1168" fmla="*/ 1649511 h 5092591"/>
                <a:gd name="connsiteX1169" fmla="*/ 3583159 w 4546203"/>
                <a:gd name="connsiteY1169" fmla="*/ 1678959 h 5092591"/>
                <a:gd name="connsiteX1170" fmla="*/ 3617781 w 4546203"/>
                <a:gd name="connsiteY1170" fmla="*/ 1655878 h 5092591"/>
                <a:gd name="connsiteX1171" fmla="*/ 3596690 w 4546203"/>
                <a:gd name="connsiteY1171" fmla="*/ 1625236 h 5092591"/>
                <a:gd name="connsiteX1172" fmla="*/ 3271165 w 4546203"/>
                <a:gd name="connsiteY1172" fmla="*/ 1567135 h 5092591"/>
                <a:gd name="connsiteX1173" fmla="*/ 3264400 w 4546203"/>
                <a:gd name="connsiteY1173" fmla="*/ 1573502 h 5092591"/>
                <a:gd name="connsiteX1174" fmla="*/ 3302603 w 4546203"/>
                <a:gd name="connsiteY1174" fmla="*/ 1612899 h 5092591"/>
                <a:gd name="connsiteX1175" fmla="*/ 3308970 w 4546203"/>
                <a:gd name="connsiteY1175" fmla="*/ 1606930 h 5092591"/>
                <a:gd name="connsiteX1176" fmla="*/ 3271165 w 4546203"/>
                <a:gd name="connsiteY1176" fmla="*/ 1567135 h 5092591"/>
                <a:gd name="connsiteX1177" fmla="*/ 3471335 w 4546203"/>
                <a:gd name="connsiteY1177" fmla="*/ 1554002 h 5092591"/>
                <a:gd name="connsiteX1178" fmla="*/ 3439101 w 4546203"/>
                <a:gd name="connsiteY1178" fmla="*/ 1581063 h 5092591"/>
                <a:gd name="connsiteX1179" fmla="*/ 3460988 w 4546203"/>
                <a:gd name="connsiteY1179" fmla="*/ 1608124 h 5092591"/>
                <a:gd name="connsiteX1180" fmla="*/ 3493620 w 4546203"/>
                <a:gd name="connsiteY1180" fmla="*/ 1581461 h 5092591"/>
                <a:gd name="connsiteX1181" fmla="*/ 3471335 w 4546203"/>
                <a:gd name="connsiteY1181" fmla="*/ 1554002 h 5092591"/>
                <a:gd name="connsiteX1182" fmla="*/ 674926 w 4546203"/>
                <a:gd name="connsiteY1182" fmla="*/ 1529329 h 5092591"/>
                <a:gd name="connsiteX1183" fmla="*/ 601703 w 4546203"/>
                <a:gd name="connsiteY1183" fmla="*/ 1653093 h 5092591"/>
                <a:gd name="connsiteX1184" fmla="*/ 546388 w 4546203"/>
                <a:gd name="connsiteY1184" fmla="*/ 1624042 h 5092591"/>
                <a:gd name="connsiteX1185" fmla="*/ 537235 w 4546203"/>
                <a:gd name="connsiteY1185" fmla="*/ 1645133 h 5092591"/>
                <a:gd name="connsiteX1186" fmla="*/ 499430 w 4546203"/>
                <a:gd name="connsiteY1186" fmla="*/ 1969066 h 5092591"/>
                <a:gd name="connsiteX1187" fmla="*/ 711936 w 4546203"/>
                <a:gd name="connsiteY1187" fmla="*/ 2311703 h 5092591"/>
                <a:gd name="connsiteX1188" fmla="*/ 735813 w 4546203"/>
                <a:gd name="connsiteY1188" fmla="*/ 2326029 h 5092591"/>
                <a:gd name="connsiteX1189" fmla="*/ 756507 w 4546203"/>
                <a:gd name="connsiteY1189" fmla="*/ 2208634 h 5092591"/>
                <a:gd name="connsiteX1190" fmla="*/ 710344 w 4546203"/>
                <a:gd name="connsiteY1190" fmla="*/ 2205848 h 5092591"/>
                <a:gd name="connsiteX1191" fmla="*/ 667365 w 4546203"/>
                <a:gd name="connsiteY1191" fmla="*/ 2205848 h 5092591"/>
                <a:gd name="connsiteX1192" fmla="*/ 704773 w 4546203"/>
                <a:gd name="connsiteY1192" fmla="*/ 2060595 h 5092591"/>
                <a:gd name="connsiteX1193" fmla="*/ 654233 w 4546203"/>
                <a:gd name="connsiteY1193" fmla="*/ 2043483 h 5092591"/>
                <a:gd name="connsiteX1194" fmla="*/ 667365 w 4546203"/>
                <a:gd name="connsiteY1194" fmla="*/ 2000107 h 5092591"/>
                <a:gd name="connsiteX1195" fmla="*/ 627172 w 4546203"/>
                <a:gd name="connsiteY1195" fmla="*/ 1985382 h 5092591"/>
                <a:gd name="connsiteX1196" fmla="*/ 680498 w 4546203"/>
                <a:gd name="connsiteY1196" fmla="*/ 1848487 h 5092591"/>
                <a:gd name="connsiteX1197" fmla="*/ 719497 w 4546203"/>
                <a:gd name="connsiteY1197" fmla="*/ 1864803 h 5092591"/>
                <a:gd name="connsiteX1198" fmla="*/ 741782 w 4546203"/>
                <a:gd name="connsiteY1198" fmla="*/ 1819436 h 5092591"/>
                <a:gd name="connsiteX1199" fmla="*/ 1012788 w 4546203"/>
                <a:gd name="connsiteY1199" fmla="*/ 1948373 h 5092591"/>
                <a:gd name="connsiteX1200" fmla="*/ 1029900 w 4546203"/>
                <a:gd name="connsiteY1200" fmla="*/ 1912557 h 5092591"/>
                <a:gd name="connsiteX1201" fmla="*/ 956278 w 4546203"/>
                <a:gd name="connsiteY1201" fmla="*/ 1874354 h 5092591"/>
                <a:gd name="connsiteX1202" fmla="*/ 1037859 w 4546203"/>
                <a:gd name="connsiteY1202" fmla="*/ 1733479 h 5092591"/>
                <a:gd name="connsiteX1203" fmla="*/ 1031094 w 4546203"/>
                <a:gd name="connsiteY1203" fmla="*/ 1729499 h 5092591"/>
                <a:gd name="connsiteX1204" fmla="*/ 950309 w 4546203"/>
                <a:gd name="connsiteY1204" fmla="*/ 1865201 h 5092591"/>
                <a:gd name="connsiteX1205" fmla="*/ 870321 w 4546203"/>
                <a:gd name="connsiteY1205" fmla="*/ 1823814 h 5092591"/>
                <a:gd name="connsiteX1206" fmla="*/ 946728 w 4546203"/>
                <a:gd name="connsiteY1206" fmla="*/ 1691296 h 5092591"/>
                <a:gd name="connsiteX1207" fmla="*/ 942350 w 4546203"/>
                <a:gd name="connsiteY1207" fmla="*/ 1686520 h 5092591"/>
                <a:gd name="connsiteX1208" fmla="*/ 930412 w 4546203"/>
                <a:gd name="connsiteY1208" fmla="*/ 1696867 h 5092591"/>
                <a:gd name="connsiteX1209" fmla="*/ 861566 w 4546203"/>
                <a:gd name="connsiteY1209" fmla="*/ 1812671 h 5092591"/>
                <a:gd name="connsiteX1210" fmla="*/ 785955 w 4546203"/>
                <a:gd name="connsiteY1210" fmla="*/ 1773274 h 5092591"/>
                <a:gd name="connsiteX1211" fmla="*/ 795904 w 4546203"/>
                <a:gd name="connsiteY1211" fmla="*/ 1754172 h 5092591"/>
                <a:gd name="connsiteX1212" fmla="*/ 852413 w 4546203"/>
                <a:gd name="connsiteY1212" fmla="*/ 1655878 h 5092591"/>
                <a:gd name="connsiteX1213" fmla="*/ 852413 w 4546203"/>
                <a:gd name="connsiteY1213" fmla="*/ 1641552 h 5092591"/>
                <a:gd name="connsiteX1214" fmla="*/ 840872 w 4546203"/>
                <a:gd name="connsiteY1214" fmla="*/ 1648715 h 5092591"/>
                <a:gd name="connsiteX1215" fmla="*/ 833311 w 4546203"/>
                <a:gd name="connsiteY1215" fmla="*/ 1660256 h 5092591"/>
                <a:gd name="connsiteX1216" fmla="*/ 774812 w 4546203"/>
                <a:gd name="connsiteY1216" fmla="*/ 1760142 h 5092591"/>
                <a:gd name="connsiteX1217" fmla="*/ 699202 w 4546203"/>
                <a:gd name="connsiteY1217" fmla="*/ 1720346 h 5092591"/>
                <a:gd name="connsiteX1218" fmla="*/ 766058 w 4546203"/>
                <a:gd name="connsiteY1218" fmla="*/ 1606930 h 5092591"/>
                <a:gd name="connsiteX1219" fmla="*/ 756905 w 4546203"/>
                <a:gd name="connsiteY1219" fmla="*/ 1589420 h 5092591"/>
                <a:gd name="connsiteX1220" fmla="*/ 687661 w 4546203"/>
                <a:gd name="connsiteY1220" fmla="*/ 1707214 h 5092591"/>
                <a:gd name="connsiteX1221" fmla="*/ 614836 w 4546203"/>
                <a:gd name="connsiteY1221" fmla="*/ 1668215 h 5092591"/>
                <a:gd name="connsiteX1222" fmla="*/ 689651 w 4546203"/>
                <a:gd name="connsiteY1222" fmla="*/ 1539278 h 5092591"/>
                <a:gd name="connsiteX1223" fmla="*/ 674926 w 4546203"/>
                <a:gd name="connsiteY1223" fmla="*/ 1529329 h 5092591"/>
                <a:gd name="connsiteX1224" fmla="*/ 3598679 w 4546203"/>
                <a:gd name="connsiteY1224" fmla="*/ 1527340 h 5092591"/>
                <a:gd name="connsiteX1225" fmla="*/ 3566047 w 4546203"/>
                <a:gd name="connsiteY1225" fmla="*/ 1552809 h 5092591"/>
                <a:gd name="connsiteX1226" fmla="*/ 3588731 w 4546203"/>
                <a:gd name="connsiteY1226" fmla="*/ 1583053 h 5092591"/>
                <a:gd name="connsiteX1227" fmla="*/ 3622159 w 4546203"/>
                <a:gd name="connsiteY1227" fmla="*/ 1557584 h 5092591"/>
                <a:gd name="connsiteX1228" fmla="*/ 3598679 w 4546203"/>
                <a:gd name="connsiteY1228" fmla="*/ 1527340 h 5092591"/>
                <a:gd name="connsiteX1229" fmla="*/ 1238426 w 4546203"/>
                <a:gd name="connsiteY1229" fmla="*/ 1470433 h 5092591"/>
                <a:gd name="connsiteX1230" fmla="*/ 1213355 w 4546203"/>
                <a:gd name="connsiteY1230" fmla="*/ 1498289 h 5092591"/>
                <a:gd name="connsiteX1231" fmla="*/ 1236437 w 4546203"/>
                <a:gd name="connsiteY1231" fmla="*/ 1517391 h 5092591"/>
                <a:gd name="connsiteX1232" fmla="*/ 1260712 w 4546203"/>
                <a:gd name="connsiteY1232" fmla="*/ 1489932 h 5092591"/>
                <a:gd name="connsiteX1233" fmla="*/ 1238426 w 4546203"/>
                <a:gd name="connsiteY1233" fmla="*/ 1470433 h 5092591"/>
                <a:gd name="connsiteX1234" fmla="*/ 3599873 w 4546203"/>
                <a:gd name="connsiteY1234" fmla="*/ 1447749 h 5092591"/>
                <a:gd name="connsiteX1235" fmla="*/ 3567639 w 4546203"/>
                <a:gd name="connsiteY1235" fmla="*/ 1474412 h 5092591"/>
                <a:gd name="connsiteX1236" fmla="*/ 3591914 w 4546203"/>
                <a:gd name="connsiteY1236" fmla="*/ 1504258 h 5092591"/>
                <a:gd name="connsiteX1237" fmla="*/ 3624546 w 4546203"/>
                <a:gd name="connsiteY1237" fmla="*/ 1478392 h 5092591"/>
                <a:gd name="connsiteX1238" fmla="*/ 3599873 w 4546203"/>
                <a:gd name="connsiteY1238" fmla="*/ 1447749 h 5092591"/>
                <a:gd name="connsiteX1239" fmla="*/ 1199029 w 4546203"/>
                <a:gd name="connsiteY1239" fmla="*/ 1428648 h 5092591"/>
                <a:gd name="connsiteX1240" fmla="*/ 1171173 w 4546203"/>
                <a:gd name="connsiteY1240" fmla="*/ 1451331 h 5092591"/>
                <a:gd name="connsiteX1241" fmla="*/ 1195050 w 4546203"/>
                <a:gd name="connsiteY1241" fmla="*/ 1478392 h 5092591"/>
                <a:gd name="connsiteX1242" fmla="*/ 1224100 w 4546203"/>
                <a:gd name="connsiteY1242" fmla="*/ 1451729 h 5092591"/>
                <a:gd name="connsiteX1243" fmla="*/ 1199029 w 4546203"/>
                <a:gd name="connsiteY1243" fmla="*/ 1428648 h 5092591"/>
                <a:gd name="connsiteX1244" fmla="*/ 2320068 w 4546203"/>
                <a:gd name="connsiteY1244" fmla="*/ 1391331 h 5092591"/>
                <a:gd name="connsiteX1245" fmla="*/ 1854058 w 4546203"/>
                <a:gd name="connsiteY1245" fmla="*/ 1462871 h 5092591"/>
                <a:gd name="connsiteX1246" fmla="*/ 1206192 w 4546203"/>
                <a:gd name="connsiteY1246" fmla="*/ 2059799 h 5092591"/>
                <a:gd name="connsiteX1247" fmla="*/ 1138541 w 4546203"/>
                <a:gd name="connsiteY1247" fmla="*/ 2818296 h 5092591"/>
                <a:gd name="connsiteX1248" fmla="*/ 1487544 w 4546203"/>
                <a:gd name="connsiteY1248" fmla="*/ 3421591 h 5092591"/>
                <a:gd name="connsiteX1249" fmla="*/ 2232510 w 4546203"/>
                <a:gd name="connsiteY1249" fmla="*/ 3699760 h 5092591"/>
                <a:gd name="connsiteX1250" fmla="*/ 2608177 w 4546203"/>
                <a:gd name="connsiteY1250" fmla="*/ 3651607 h 5092591"/>
                <a:gd name="connsiteX1251" fmla="*/ 3310164 w 4546203"/>
                <a:gd name="connsiteY1251" fmla="*/ 3078159 h 5092591"/>
                <a:gd name="connsiteX1252" fmla="*/ 3402091 w 4546203"/>
                <a:gd name="connsiteY1252" fmla="*/ 2279469 h 5092591"/>
                <a:gd name="connsiteX1253" fmla="*/ 3032394 w 4546203"/>
                <a:gd name="connsiteY1253" fmla="*/ 1662245 h 5092591"/>
                <a:gd name="connsiteX1254" fmla="*/ 2320068 w 4546203"/>
                <a:gd name="connsiteY1254" fmla="*/ 1391331 h 5092591"/>
                <a:gd name="connsiteX1255" fmla="*/ 3350357 w 4546203"/>
                <a:gd name="connsiteY1255" fmla="*/ 1378904 h 5092591"/>
                <a:gd name="connsiteX1256" fmla="*/ 3316531 w 4546203"/>
                <a:gd name="connsiteY1256" fmla="*/ 1417107 h 5092591"/>
                <a:gd name="connsiteX1257" fmla="*/ 3345184 w 4546203"/>
                <a:gd name="connsiteY1257" fmla="*/ 1443770 h 5092591"/>
                <a:gd name="connsiteX1258" fmla="*/ 3379806 w 4546203"/>
                <a:gd name="connsiteY1258" fmla="*/ 1411138 h 5092591"/>
                <a:gd name="connsiteX1259" fmla="*/ 3350357 w 4546203"/>
                <a:gd name="connsiteY1259" fmla="*/ 1378904 h 5092591"/>
                <a:gd name="connsiteX1260" fmla="*/ 1431831 w 4546203"/>
                <a:gd name="connsiteY1260" fmla="*/ 1376914 h 5092591"/>
                <a:gd name="connsiteX1261" fmla="*/ 1402383 w 4546203"/>
                <a:gd name="connsiteY1261" fmla="*/ 1399199 h 5092591"/>
                <a:gd name="connsiteX1262" fmla="*/ 1398403 w 4546203"/>
                <a:gd name="connsiteY1262" fmla="*/ 1408352 h 5092591"/>
                <a:gd name="connsiteX1263" fmla="*/ 1409546 w 4546203"/>
                <a:gd name="connsiteY1263" fmla="*/ 1407556 h 5092591"/>
                <a:gd name="connsiteX1264" fmla="*/ 1433025 w 4546203"/>
                <a:gd name="connsiteY1264" fmla="*/ 1390046 h 5092591"/>
                <a:gd name="connsiteX1265" fmla="*/ 1437402 w 4546203"/>
                <a:gd name="connsiteY1265" fmla="*/ 1379699 h 5092591"/>
                <a:gd name="connsiteX1266" fmla="*/ 1431831 w 4546203"/>
                <a:gd name="connsiteY1266" fmla="*/ 1376914 h 5092591"/>
                <a:gd name="connsiteX1267" fmla="*/ 3303399 w 4546203"/>
                <a:gd name="connsiteY1267" fmla="*/ 1340302 h 5092591"/>
                <a:gd name="connsiteX1268" fmla="*/ 3271961 w 4546203"/>
                <a:gd name="connsiteY1268" fmla="*/ 1377312 h 5092591"/>
                <a:gd name="connsiteX1269" fmla="*/ 3303001 w 4546203"/>
                <a:gd name="connsiteY1269" fmla="*/ 1404373 h 5092591"/>
                <a:gd name="connsiteX1270" fmla="*/ 3335633 w 4546203"/>
                <a:gd name="connsiteY1270" fmla="*/ 1368557 h 5092591"/>
                <a:gd name="connsiteX1271" fmla="*/ 3303399 w 4546203"/>
                <a:gd name="connsiteY1271" fmla="*/ 1340302 h 5092591"/>
                <a:gd name="connsiteX1272" fmla="*/ 1285385 w 4546203"/>
                <a:gd name="connsiteY1272" fmla="*/ 1337517 h 5092591"/>
                <a:gd name="connsiteX1273" fmla="*/ 1255538 w 4546203"/>
                <a:gd name="connsiteY1273" fmla="*/ 1362986 h 5092591"/>
                <a:gd name="connsiteX1274" fmla="*/ 1277426 w 4546203"/>
                <a:gd name="connsiteY1274" fmla="*/ 1388454 h 5092591"/>
                <a:gd name="connsiteX1275" fmla="*/ 1306476 w 4546203"/>
                <a:gd name="connsiteY1275" fmla="*/ 1362588 h 5092591"/>
                <a:gd name="connsiteX1276" fmla="*/ 1285385 w 4546203"/>
                <a:gd name="connsiteY1276" fmla="*/ 1337517 h 5092591"/>
                <a:gd name="connsiteX1277" fmla="*/ 1111082 w 4546203"/>
                <a:gd name="connsiteY1277" fmla="*/ 1327966 h 5092591"/>
                <a:gd name="connsiteX1278" fmla="*/ 1082031 w 4546203"/>
                <a:gd name="connsiteY1278" fmla="*/ 1355027 h 5092591"/>
                <a:gd name="connsiteX1279" fmla="*/ 1106306 w 4546203"/>
                <a:gd name="connsiteY1279" fmla="*/ 1384077 h 5092591"/>
                <a:gd name="connsiteX1280" fmla="*/ 1134163 w 4546203"/>
                <a:gd name="connsiteY1280" fmla="*/ 1352241 h 5092591"/>
                <a:gd name="connsiteX1281" fmla="*/ 1111082 w 4546203"/>
                <a:gd name="connsiteY1281" fmla="*/ 1327966 h 5092591"/>
                <a:gd name="connsiteX1282" fmla="*/ 3398908 w 4546203"/>
                <a:gd name="connsiteY1282" fmla="*/ 1327568 h 5092591"/>
                <a:gd name="connsiteX1283" fmla="*/ 3364684 w 4546203"/>
                <a:gd name="connsiteY1283" fmla="*/ 1364577 h 5092591"/>
                <a:gd name="connsiteX1284" fmla="*/ 3393734 w 4546203"/>
                <a:gd name="connsiteY1284" fmla="*/ 1392036 h 5092591"/>
                <a:gd name="connsiteX1285" fmla="*/ 3426764 w 4546203"/>
                <a:gd name="connsiteY1285" fmla="*/ 1360200 h 5092591"/>
                <a:gd name="connsiteX1286" fmla="*/ 3398908 w 4546203"/>
                <a:gd name="connsiteY1286" fmla="*/ 1327568 h 5092591"/>
                <a:gd name="connsiteX1287" fmla="*/ 3256043 w 4546203"/>
                <a:gd name="connsiteY1287" fmla="*/ 1300905 h 5092591"/>
                <a:gd name="connsiteX1288" fmla="*/ 3225798 w 4546203"/>
                <a:gd name="connsiteY1288" fmla="*/ 1338710 h 5092591"/>
                <a:gd name="connsiteX1289" fmla="*/ 3258032 w 4546203"/>
                <a:gd name="connsiteY1289" fmla="*/ 1364975 h 5092591"/>
                <a:gd name="connsiteX1290" fmla="*/ 3289471 w 4546203"/>
                <a:gd name="connsiteY1290" fmla="*/ 1327170 h 5092591"/>
                <a:gd name="connsiteX1291" fmla="*/ 3256043 w 4546203"/>
                <a:gd name="connsiteY1291" fmla="*/ 1300905 h 5092591"/>
                <a:gd name="connsiteX1292" fmla="*/ 1247181 w 4546203"/>
                <a:gd name="connsiteY1292" fmla="*/ 1289762 h 5092591"/>
                <a:gd name="connsiteX1293" fmla="*/ 1215743 w 4546203"/>
                <a:gd name="connsiteY1293" fmla="*/ 1316823 h 5092591"/>
                <a:gd name="connsiteX1294" fmla="*/ 1240416 w 4546203"/>
                <a:gd name="connsiteY1294" fmla="*/ 1345078 h 5092591"/>
                <a:gd name="connsiteX1295" fmla="*/ 1271059 w 4546203"/>
                <a:gd name="connsiteY1295" fmla="*/ 1319211 h 5092591"/>
                <a:gd name="connsiteX1296" fmla="*/ 1247181 w 4546203"/>
                <a:gd name="connsiteY1296" fmla="*/ 1289762 h 5092591"/>
                <a:gd name="connsiteX1297" fmla="*/ 1533309 w 4546203"/>
                <a:gd name="connsiteY1297" fmla="*/ 1288171 h 5092591"/>
                <a:gd name="connsiteX1298" fmla="*/ 1509432 w 4546203"/>
                <a:gd name="connsiteY1298" fmla="*/ 1302497 h 5092591"/>
                <a:gd name="connsiteX1299" fmla="*/ 1528533 w 4546203"/>
                <a:gd name="connsiteY1299" fmla="*/ 1333537 h 5092591"/>
                <a:gd name="connsiteX1300" fmla="*/ 1551615 w 4546203"/>
                <a:gd name="connsiteY1300" fmla="*/ 1318813 h 5092591"/>
                <a:gd name="connsiteX1301" fmla="*/ 1533309 w 4546203"/>
                <a:gd name="connsiteY1301" fmla="*/ 1288171 h 5092591"/>
                <a:gd name="connsiteX1302" fmla="*/ 3349960 w 4546203"/>
                <a:gd name="connsiteY1302" fmla="*/ 1285783 h 5092591"/>
                <a:gd name="connsiteX1303" fmla="*/ 3318123 w 4546203"/>
                <a:gd name="connsiteY1303" fmla="*/ 1323190 h 5092591"/>
                <a:gd name="connsiteX1304" fmla="*/ 3350755 w 4546203"/>
                <a:gd name="connsiteY1304" fmla="*/ 1351047 h 5092591"/>
                <a:gd name="connsiteX1305" fmla="*/ 3382990 w 4546203"/>
                <a:gd name="connsiteY1305" fmla="*/ 1315231 h 5092591"/>
                <a:gd name="connsiteX1306" fmla="*/ 3349960 w 4546203"/>
                <a:gd name="connsiteY1306" fmla="*/ 1285783 h 5092591"/>
                <a:gd name="connsiteX1307" fmla="*/ 1071685 w 4546203"/>
                <a:gd name="connsiteY1307" fmla="*/ 1285783 h 5092591"/>
                <a:gd name="connsiteX1308" fmla="*/ 1042634 w 4546203"/>
                <a:gd name="connsiteY1308" fmla="*/ 1315231 h 5092591"/>
                <a:gd name="connsiteX1309" fmla="*/ 1064521 w 4546203"/>
                <a:gd name="connsiteY1309" fmla="*/ 1338710 h 5092591"/>
                <a:gd name="connsiteX1310" fmla="*/ 1094766 w 4546203"/>
                <a:gd name="connsiteY1310" fmla="*/ 1310058 h 5092591"/>
                <a:gd name="connsiteX1311" fmla="*/ 1071685 w 4546203"/>
                <a:gd name="connsiteY1311" fmla="*/ 1285783 h 5092591"/>
                <a:gd name="connsiteX1312" fmla="*/ 1352639 w 4546203"/>
                <a:gd name="connsiteY1312" fmla="*/ 1282599 h 5092591"/>
                <a:gd name="connsiteX1313" fmla="*/ 1320007 w 4546203"/>
                <a:gd name="connsiteY1313" fmla="*/ 1307272 h 5092591"/>
                <a:gd name="connsiteX1314" fmla="*/ 1378108 w 4546203"/>
                <a:gd name="connsiteY1314" fmla="*/ 1382485 h 5092591"/>
                <a:gd name="connsiteX1315" fmla="*/ 1421086 w 4546203"/>
                <a:gd name="connsiteY1315" fmla="*/ 1350649 h 5092591"/>
                <a:gd name="connsiteX1316" fmla="*/ 1352639 w 4546203"/>
                <a:gd name="connsiteY1316" fmla="*/ 1282599 h 5092591"/>
                <a:gd name="connsiteX1317" fmla="*/ 3446264 w 4546203"/>
                <a:gd name="connsiteY1317" fmla="*/ 1276630 h 5092591"/>
                <a:gd name="connsiteX1318" fmla="*/ 3414428 w 4546203"/>
                <a:gd name="connsiteY1318" fmla="*/ 1310854 h 5092591"/>
                <a:gd name="connsiteX1319" fmla="*/ 3442284 w 4546203"/>
                <a:gd name="connsiteY1319" fmla="*/ 1341496 h 5092591"/>
                <a:gd name="connsiteX1320" fmla="*/ 3479692 w 4546203"/>
                <a:gd name="connsiteY1320" fmla="*/ 1308466 h 5092591"/>
                <a:gd name="connsiteX1321" fmla="*/ 3446264 w 4546203"/>
                <a:gd name="connsiteY1321" fmla="*/ 1276630 h 5092591"/>
                <a:gd name="connsiteX1322" fmla="*/ 1473616 w 4546203"/>
                <a:gd name="connsiteY1322" fmla="*/ 1273446 h 5092591"/>
                <a:gd name="connsiteX1323" fmla="*/ 1449341 w 4546203"/>
                <a:gd name="connsiteY1323" fmla="*/ 1289364 h 5092591"/>
                <a:gd name="connsiteX1324" fmla="*/ 1469637 w 4546203"/>
                <a:gd name="connsiteY1324" fmla="*/ 1319211 h 5092591"/>
                <a:gd name="connsiteX1325" fmla="*/ 1493116 w 4546203"/>
                <a:gd name="connsiteY1325" fmla="*/ 1303691 h 5092591"/>
                <a:gd name="connsiteX1326" fmla="*/ 1473616 w 4546203"/>
                <a:gd name="connsiteY1326" fmla="*/ 1273446 h 5092591"/>
                <a:gd name="connsiteX1327" fmla="*/ 907579 w 4546203"/>
                <a:gd name="connsiteY1327" fmla="*/ 1265239 h 5092591"/>
                <a:gd name="connsiteX1328" fmla="*/ 843260 w 4546203"/>
                <a:gd name="connsiteY1328" fmla="*/ 1292548 h 5092591"/>
                <a:gd name="connsiteX1329" fmla="*/ 840077 w 4546203"/>
                <a:gd name="connsiteY1329" fmla="*/ 1294936 h 5092591"/>
                <a:gd name="connsiteX1330" fmla="*/ 835301 w 4546203"/>
                <a:gd name="connsiteY1330" fmla="*/ 1316425 h 5092591"/>
                <a:gd name="connsiteX1331" fmla="*/ 760884 w 4546203"/>
                <a:gd name="connsiteY1331" fmla="*/ 1409546 h 5092591"/>
                <a:gd name="connsiteX1332" fmla="*/ 758098 w 4546203"/>
                <a:gd name="connsiteY1332" fmla="*/ 1416311 h 5092591"/>
                <a:gd name="connsiteX1333" fmla="*/ 771629 w 4546203"/>
                <a:gd name="connsiteY1333" fmla="*/ 1424270 h 5092591"/>
                <a:gd name="connsiteX1334" fmla="*/ 863954 w 4546203"/>
                <a:gd name="connsiteY1334" fmla="*/ 1311252 h 5092591"/>
                <a:gd name="connsiteX1335" fmla="*/ 926034 w 4546203"/>
                <a:gd name="connsiteY1335" fmla="*/ 1365771 h 5092591"/>
                <a:gd name="connsiteX1336" fmla="*/ 840475 w 4546203"/>
                <a:gd name="connsiteY1336" fmla="*/ 1472024 h 5092591"/>
                <a:gd name="connsiteX1337" fmla="*/ 845250 w 4546203"/>
                <a:gd name="connsiteY1337" fmla="*/ 1479187 h 5092591"/>
                <a:gd name="connsiteX1338" fmla="*/ 861964 w 4546203"/>
                <a:gd name="connsiteY1338" fmla="*/ 1470830 h 5092591"/>
                <a:gd name="connsiteX1339" fmla="*/ 942748 w 4546203"/>
                <a:gd name="connsiteY1339" fmla="*/ 1371342 h 5092591"/>
                <a:gd name="connsiteX1340" fmla="*/ 1006420 w 4546203"/>
                <a:gd name="connsiteY1340" fmla="*/ 1427852 h 5092591"/>
                <a:gd name="connsiteX1341" fmla="*/ 927626 w 4546203"/>
                <a:gd name="connsiteY1341" fmla="*/ 1525350 h 5092591"/>
                <a:gd name="connsiteX1342" fmla="*/ 930014 w 4546203"/>
                <a:gd name="connsiteY1342" fmla="*/ 1543656 h 5092591"/>
                <a:gd name="connsiteX1343" fmla="*/ 1021543 w 4546203"/>
                <a:gd name="connsiteY1343" fmla="*/ 1433025 h 5092591"/>
                <a:gd name="connsiteX1344" fmla="*/ 1086409 w 4546203"/>
                <a:gd name="connsiteY1344" fmla="*/ 1491126 h 5092591"/>
                <a:gd name="connsiteX1345" fmla="*/ 1072879 w 4546203"/>
                <a:gd name="connsiteY1345" fmla="*/ 1507442 h 5092591"/>
                <a:gd name="connsiteX1346" fmla="*/ 1002839 w 4546203"/>
                <a:gd name="connsiteY1346" fmla="*/ 1594196 h 5092591"/>
                <a:gd name="connsiteX1347" fmla="*/ 997666 w 4546203"/>
                <a:gd name="connsiteY1347" fmla="*/ 1609318 h 5092591"/>
                <a:gd name="connsiteX1348" fmla="*/ 1003237 w 4546203"/>
                <a:gd name="connsiteY1348" fmla="*/ 1611308 h 5092591"/>
                <a:gd name="connsiteX1349" fmla="*/ 1099143 w 4546203"/>
                <a:gd name="connsiteY1349" fmla="*/ 1494708 h 5092591"/>
                <a:gd name="connsiteX1350" fmla="*/ 1165999 w 4546203"/>
                <a:gd name="connsiteY1350" fmla="*/ 1554798 h 5092591"/>
                <a:gd name="connsiteX1351" fmla="*/ 1129388 w 4546203"/>
                <a:gd name="connsiteY1351" fmla="*/ 1597777 h 5092591"/>
                <a:gd name="connsiteX1352" fmla="*/ 1097153 w 4546203"/>
                <a:gd name="connsiteY1352" fmla="*/ 1637970 h 5092591"/>
                <a:gd name="connsiteX1353" fmla="*/ 1075266 w 4546203"/>
                <a:gd name="connsiteY1353" fmla="*/ 1681347 h 5092591"/>
                <a:gd name="connsiteX1354" fmla="*/ 1178336 w 4546203"/>
                <a:gd name="connsiteY1354" fmla="*/ 1557982 h 5092591"/>
                <a:gd name="connsiteX1355" fmla="*/ 1240416 w 4546203"/>
                <a:gd name="connsiteY1355" fmla="*/ 1613695 h 5092591"/>
                <a:gd name="connsiteX1356" fmla="*/ 1263099 w 4546203"/>
                <a:gd name="connsiteY1356" fmla="*/ 1589022 h 5092591"/>
                <a:gd name="connsiteX1357" fmla="*/ 1245192 w 4546203"/>
                <a:gd name="connsiteY1357" fmla="*/ 1572706 h 5092591"/>
                <a:gd name="connsiteX1358" fmla="*/ 963840 w 4546203"/>
                <a:gd name="connsiteY1358" fmla="*/ 1305680 h 5092591"/>
                <a:gd name="connsiteX1359" fmla="*/ 907579 w 4546203"/>
                <a:gd name="connsiteY1359" fmla="*/ 1265239 h 5092591"/>
                <a:gd name="connsiteX1360" fmla="*/ 3207493 w 4546203"/>
                <a:gd name="connsiteY1360" fmla="*/ 1263100 h 5092591"/>
                <a:gd name="connsiteX1361" fmla="*/ 3178840 w 4546203"/>
                <a:gd name="connsiteY1361" fmla="*/ 1302497 h 5092591"/>
                <a:gd name="connsiteX1362" fmla="*/ 3211472 w 4546203"/>
                <a:gd name="connsiteY1362" fmla="*/ 1327170 h 5092591"/>
                <a:gd name="connsiteX1363" fmla="*/ 3241318 w 4546203"/>
                <a:gd name="connsiteY1363" fmla="*/ 1288568 h 5092591"/>
                <a:gd name="connsiteX1364" fmla="*/ 3207493 w 4546203"/>
                <a:gd name="connsiteY1364" fmla="*/ 1263100 h 5092591"/>
                <a:gd name="connsiteX1365" fmla="*/ 1414719 w 4546203"/>
                <a:gd name="connsiteY1365" fmla="*/ 1254345 h 5092591"/>
                <a:gd name="connsiteX1366" fmla="*/ 1389648 w 4546203"/>
                <a:gd name="connsiteY1366" fmla="*/ 1271457 h 5092591"/>
                <a:gd name="connsiteX1367" fmla="*/ 1411138 w 4546203"/>
                <a:gd name="connsiteY1367" fmla="*/ 1300905 h 5092591"/>
                <a:gd name="connsiteX1368" fmla="*/ 1434617 w 4546203"/>
                <a:gd name="connsiteY1368" fmla="*/ 1284589 h 5092591"/>
                <a:gd name="connsiteX1369" fmla="*/ 1414719 w 4546203"/>
                <a:gd name="connsiteY1369" fmla="*/ 1254345 h 5092591"/>
                <a:gd name="connsiteX1370" fmla="*/ 1269467 w 4546203"/>
                <a:gd name="connsiteY1370" fmla="*/ 1247977 h 5092591"/>
                <a:gd name="connsiteX1371" fmla="*/ 1267079 w 4546203"/>
                <a:gd name="connsiteY1371" fmla="*/ 1251957 h 5092591"/>
                <a:gd name="connsiteX1372" fmla="*/ 1302497 w 4546203"/>
                <a:gd name="connsiteY1372" fmla="*/ 1297323 h 5092591"/>
                <a:gd name="connsiteX1373" fmla="*/ 1331945 w 4546203"/>
                <a:gd name="connsiteY1373" fmla="*/ 1274640 h 5092591"/>
                <a:gd name="connsiteX1374" fmla="*/ 1269467 w 4546203"/>
                <a:gd name="connsiteY1374" fmla="*/ 1247977 h 5092591"/>
                <a:gd name="connsiteX1375" fmla="*/ 3300216 w 4546203"/>
                <a:gd name="connsiteY1375" fmla="*/ 1244794 h 5092591"/>
                <a:gd name="connsiteX1376" fmla="*/ 3269971 w 4546203"/>
                <a:gd name="connsiteY1376" fmla="*/ 1283395 h 5092591"/>
                <a:gd name="connsiteX1377" fmla="*/ 3303399 w 4546203"/>
                <a:gd name="connsiteY1377" fmla="*/ 1310456 h 5092591"/>
                <a:gd name="connsiteX1378" fmla="*/ 3334439 w 4546203"/>
                <a:gd name="connsiteY1378" fmla="*/ 1273446 h 5092591"/>
                <a:gd name="connsiteX1379" fmla="*/ 3300216 w 4546203"/>
                <a:gd name="connsiteY1379" fmla="*/ 1244794 h 5092591"/>
                <a:gd name="connsiteX1380" fmla="*/ 3396122 w 4546203"/>
                <a:gd name="connsiteY1380" fmla="*/ 1232457 h 5092591"/>
                <a:gd name="connsiteX1381" fmla="*/ 3364286 w 4546203"/>
                <a:gd name="connsiteY1381" fmla="*/ 1269467 h 5092591"/>
                <a:gd name="connsiteX1382" fmla="*/ 3398509 w 4546203"/>
                <a:gd name="connsiteY1382" fmla="*/ 1299313 h 5092591"/>
                <a:gd name="connsiteX1383" fmla="*/ 3431142 w 4546203"/>
                <a:gd name="connsiteY1383" fmla="*/ 1262702 h 5092591"/>
                <a:gd name="connsiteX1384" fmla="*/ 3396122 w 4546203"/>
                <a:gd name="connsiteY1384" fmla="*/ 1232457 h 5092591"/>
                <a:gd name="connsiteX1385" fmla="*/ 3494814 w 4546203"/>
                <a:gd name="connsiteY1385" fmla="*/ 1224100 h 5092591"/>
                <a:gd name="connsiteX1386" fmla="*/ 3460988 w 4546203"/>
                <a:gd name="connsiteY1386" fmla="*/ 1260712 h 5092591"/>
                <a:gd name="connsiteX1387" fmla="*/ 3493620 w 4546203"/>
                <a:gd name="connsiteY1387" fmla="*/ 1291354 h 5092591"/>
                <a:gd name="connsiteX1388" fmla="*/ 3528242 w 4546203"/>
                <a:gd name="connsiteY1388" fmla="*/ 1259916 h 5092591"/>
                <a:gd name="connsiteX1389" fmla="*/ 3494814 w 4546203"/>
                <a:gd name="connsiteY1389" fmla="*/ 1224100 h 5092591"/>
                <a:gd name="connsiteX1390" fmla="*/ 1707612 w 4546203"/>
                <a:gd name="connsiteY1390" fmla="*/ 1223304 h 5092591"/>
                <a:gd name="connsiteX1391" fmla="*/ 1674582 w 4546203"/>
                <a:gd name="connsiteY1391" fmla="*/ 1238427 h 5092591"/>
                <a:gd name="connsiteX1392" fmla="*/ 1690500 w 4546203"/>
                <a:gd name="connsiteY1392" fmla="*/ 1273048 h 5092591"/>
                <a:gd name="connsiteX1393" fmla="*/ 1722734 w 4546203"/>
                <a:gd name="connsiteY1393" fmla="*/ 1258722 h 5092591"/>
                <a:gd name="connsiteX1394" fmla="*/ 1707612 w 4546203"/>
                <a:gd name="connsiteY1394" fmla="*/ 1223304 h 5092591"/>
                <a:gd name="connsiteX1395" fmla="*/ 1747009 w 4546203"/>
                <a:gd name="connsiteY1395" fmla="*/ 1207386 h 5092591"/>
                <a:gd name="connsiteX1396" fmla="*/ 1713979 w 4546203"/>
                <a:gd name="connsiteY1396" fmla="*/ 1221315 h 5092591"/>
                <a:gd name="connsiteX1397" fmla="*/ 1728703 w 4546203"/>
                <a:gd name="connsiteY1397" fmla="*/ 1257130 h 5092591"/>
                <a:gd name="connsiteX1398" fmla="*/ 1761335 w 4546203"/>
                <a:gd name="connsiteY1398" fmla="*/ 1243202 h 5092591"/>
                <a:gd name="connsiteX1399" fmla="*/ 1747009 w 4546203"/>
                <a:gd name="connsiteY1399" fmla="*/ 1207386 h 5092591"/>
                <a:gd name="connsiteX1400" fmla="*/ 3249278 w 4546203"/>
                <a:gd name="connsiteY1400" fmla="*/ 1206590 h 5092591"/>
                <a:gd name="connsiteX1401" fmla="*/ 3220625 w 4546203"/>
                <a:gd name="connsiteY1401" fmla="*/ 1245590 h 5092591"/>
                <a:gd name="connsiteX1402" fmla="*/ 3254849 w 4546203"/>
                <a:gd name="connsiteY1402" fmla="*/ 1271457 h 5092591"/>
                <a:gd name="connsiteX1403" fmla="*/ 3285093 w 4546203"/>
                <a:gd name="connsiteY1403" fmla="*/ 1233253 h 5092591"/>
                <a:gd name="connsiteX1404" fmla="*/ 3249278 w 4546203"/>
                <a:gd name="connsiteY1404" fmla="*/ 1206590 h 5092591"/>
                <a:gd name="connsiteX1405" fmla="*/ 1507840 w 4546203"/>
                <a:gd name="connsiteY1405" fmla="*/ 1197438 h 5092591"/>
                <a:gd name="connsiteX1406" fmla="*/ 1481973 w 4546203"/>
                <a:gd name="connsiteY1406" fmla="*/ 1212162 h 5092591"/>
                <a:gd name="connsiteX1407" fmla="*/ 1500677 w 4546203"/>
                <a:gd name="connsiteY1407" fmla="*/ 1243600 h 5092591"/>
                <a:gd name="connsiteX1408" fmla="*/ 1525748 w 4546203"/>
                <a:gd name="connsiteY1408" fmla="*/ 1228478 h 5092591"/>
                <a:gd name="connsiteX1409" fmla="*/ 1507840 w 4546203"/>
                <a:gd name="connsiteY1409" fmla="*/ 1197438 h 5092591"/>
                <a:gd name="connsiteX1410" fmla="*/ 1423872 w 4546203"/>
                <a:gd name="connsiteY1410" fmla="*/ 1194254 h 5092591"/>
                <a:gd name="connsiteX1411" fmla="*/ 1398005 w 4546203"/>
                <a:gd name="connsiteY1411" fmla="*/ 1210570 h 5092591"/>
                <a:gd name="connsiteX1412" fmla="*/ 1418699 w 4546203"/>
                <a:gd name="connsiteY1412" fmla="*/ 1240814 h 5092591"/>
                <a:gd name="connsiteX1413" fmla="*/ 1443770 w 4546203"/>
                <a:gd name="connsiteY1413" fmla="*/ 1224100 h 5092591"/>
                <a:gd name="connsiteX1414" fmla="*/ 1423872 w 4546203"/>
                <a:gd name="connsiteY1414" fmla="*/ 1194254 h 5092591"/>
                <a:gd name="connsiteX1415" fmla="*/ 1786804 w 4546203"/>
                <a:gd name="connsiteY1415" fmla="*/ 1192264 h 5092591"/>
                <a:gd name="connsiteX1416" fmla="*/ 1753376 w 4546203"/>
                <a:gd name="connsiteY1416" fmla="*/ 1205795 h 5092591"/>
                <a:gd name="connsiteX1417" fmla="*/ 1767305 w 4546203"/>
                <a:gd name="connsiteY1417" fmla="*/ 1241212 h 5092591"/>
                <a:gd name="connsiteX1418" fmla="*/ 1799937 w 4546203"/>
                <a:gd name="connsiteY1418" fmla="*/ 1228478 h 5092591"/>
                <a:gd name="connsiteX1419" fmla="*/ 1786804 w 4546203"/>
                <a:gd name="connsiteY1419" fmla="*/ 1192264 h 5092591"/>
                <a:gd name="connsiteX1420" fmla="*/ 1619664 w 4546203"/>
                <a:gd name="connsiteY1420" fmla="*/ 1191070 h 5092591"/>
                <a:gd name="connsiteX1421" fmla="*/ 1568727 w 4546203"/>
                <a:gd name="connsiteY1421" fmla="*/ 1217335 h 5092591"/>
                <a:gd name="connsiteX1422" fmla="*/ 1620858 w 4546203"/>
                <a:gd name="connsiteY1422" fmla="*/ 1316027 h 5092591"/>
                <a:gd name="connsiteX1423" fmla="*/ 1667817 w 4546203"/>
                <a:gd name="connsiteY1423" fmla="*/ 1290956 h 5092591"/>
                <a:gd name="connsiteX1424" fmla="*/ 1619664 w 4546203"/>
                <a:gd name="connsiteY1424" fmla="*/ 1191070 h 5092591"/>
                <a:gd name="connsiteX1425" fmla="*/ 3344388 w 4546203"/>
                <a:gd name="connsiteY1425" fmla="*/ 1189478 h 5092591"/>
                <a:gd name="connsiteX1426" fmla="*/ 3314144 w 4546203"/>
                <a:gd name="connsiteY1426" fmla="*/ 1227682 h 5092591"/>
                <a:gd name="connsiteX1427" fmla="*/ 3349164 w 4546203"/>
                <a:gd name="connsiteY1427" fmla="*/ 1255936 h 5092591"/>
                <a:gd name="connsiteX1428" fmla="*/ 3380602 w 4546203"/>
                <a:gd name="connsiteY1428" fmla="*/ 1218529 h 5092591"/>
                <a:gd name="connsiteX1429" fmla="*/ 3344388 w 4546203"/>
                <a:gd name="connsiteY1429" fmla="*/ 1189478 h 5092591"/>
                <a:gd name="connsiteX1430" fmla="*/ 2835010 w 4546203"/>
                <a:gd name="connsiteY1430" fmla="*/ 1183509 h 5092591"/>
                <a:gd name="connsiteX1431" fmla="*/ 2817500 w 4546203"/>
                <a:gd name="connsiteY1431" fmla="*/ 1225692 h 5092591"/>
                <a:gd name="connsiteX1432" fmla="*/ 2877591 w 4546203"/>
                <a:gd name="connsiteY1432" fmla="*/ 1251957 h 5092591"/>
                <a:gd name="connsiteX1433" fmla="*/ 2896692 w 4546203"/>
                <a:gd name="connsiteY1433" fmla="*/ 1211366 h 5092591"/>
                <a:gd name="connsiteX1434" fmla="*/ 2835010 w 4546203"/>
                <a:gd name="connsiteY1434" fmla="*/ 1183509 h 5092591"/>
                <a:gd name="connsiteX1435" fmla="*/ 1826997 w 4546203"/>
                <a:gd name="connsiteY1435" fmla="*/ 1179132 h 5092591"/>
                <a:gd name="connsiteX1436" fmla="*/ 1792774 w 4546203"/>
                <a:gd name="connsiteY1436" fmla="*/ 1191070 h 5092591"/>
                <a:gd name="connsiteX1437" fmla="*/ 1806304 w 4546203"/>
                <a:gd name="connsiteY1437" fmla="*/ 1226886 h 5092591"/>
                <a:gd name="connsiteX1438" fmla="*/ 1838936 w 4546203"/>
                <a:gd name="connsiteY1438" fmla="*/ 1215345 h 5092591"/>
                <a:gd name="connsiteX1439" fmla="*/ 1826997 w 4546203"/>
                <a:gd name="connsiteY1439" fmla="*/ 1179132 h 5092591"/>
                <a:gd name="connsiteX1440" fmla="*/ 3442284 w 4546203"/>
                <a:gd name="connsiteY1440" fmla="*/ 1178336 h 5092591"/>
                <a:gd name="connsiteX1441" fmla="*/ 3410448 w 4546203"/>
                <a:gd name="connsiteY1441" fmla="*/ 1215345 h 5092591"/>
                <a:gd name="connsiteX1442" fmla="*/ 3445468 w 4546203"/>
                <a:gd name="connsiteY1442" fmla="*/ 1246386 h 5092591"/>
                <a:gd name="connsiteX1443" fmla="*/ 3478100 w 4546203"/>
                <a:gd name="connsiteY1443" fmla="*/ 1210570 h 5092591"/>
                <a:gd name="connsiteX1444" fmla="*/ 3442284 w 4546203"/>
                <a:gd name="connsiteY1444" fmla="*/ 1178336 h 5092591"/>
                <a:gd name="connsiteX1445" fmla="*/ 1362587 w 4546203"/>
                <a:gd name="connsiteY1445" fmla="*/ 1176346 h 5092591"/>
                <a:gd name="connsiteX1446" fmla="*/ 1336721 w 4546203"/>
                <a:gd name="connsiteY1446" fmla="*/ 1194652 h 5092591"/>
                <a:gd name="connsiteX1447" fmla="*/ 1357414 w 4546203"/>
                <a:gd name="connsiteY1447" fmla="*/ 1224100 h 5092591"/>
                <a:gd name="connsiteX1448" fmla="*/ 1382883 w 4546203"/>
                <a:gd name="connsiteY1448" fmla="*/ 1206590 h 5092591"/>
                <a:gd name="connsiteX1449" fmla="*/ 1362587 w 4546203"/>
                <a:gd name="connsiteY1449" fmla="*/ 1176346 h 5092591"/>
                <a:gd name="connsiteX1450" fmla="*/ 3542568 w 4546203"/>
                <a:gd name="connsiteY1450" fmla="*/ 1173162 h 5092591"/>
                <a:gd name="connsiteX1451" fmla="*/ 3509538 w 4546203"/>
                <a:gd name="connsiteY1451" fmla="*/ 1208978 h 5092591"/>
                <a:gd name="connsiteX1452" fmla="*/ 3541772 w 4546203"/>
                <a:gd name="connsiteY1452" fmla="*/ 1239222 h 5092591"/>
                <a:gd name="connsiteX1453" fmla="*/ 3579976 w 4546203"/>
                <a:gd name="connsiteY1453" fmla="*/ 1208182 h 5092591"/>
                <a:gd name="connsiteX1454" fmla="*/ 3542568 w 4546203"/>
                <a:gd name="connsiteY1454" fmla="*/ 1173162 h 5092591"/>
                <a:gd name="connsiteX1455" fmla="*/ 1685724 w 4546203"/>
                <a:gd name="connsiteY1455" fmla="*/ 1172366 h 5092591"/>
                <a:gd name="connsiteX1456" fmla="*/ 1651501 w 4546203"/>
                <a:gd name="connsiteY1456" fmla="*/ 1187887 h 5092591"/>
                <a:gd name="connsiteX1457" fmla="*/ 1667021 w 4546203"/>
                <a:gd name="connsiteY1457" fmla="*/ 1221315 h 5092591"/>
                <a:gd name="connsiteX1458" fmla="*/ 1700449 w 4546203"/>
                <a:gd name="connsiteY1458" fmla="*/ 1206590 h 5092591"/>
                <a:gd name="connsiteX1459" fmla="*/ 1685724 w 4546203"/>
                <a:gd name="connsiteY1459" fmla="*/ 1172366 h 5092591"/>
                <a:gd name="connsiteX1460" fmla="*/ 1867190 w 4546203"/>
                <a:gd name="connsiteY1460" fmla="*/ 1166795 h 5092591"/>
                <a:gd name="connsiteX1461" fmla="*/ 1832569 w 4546203"/>
                <a:gd name="connsiteY1461" fmla="*/ 1176744 h 5092591"/>
                <a:gd name="connsiteX1462" fmla="*/ 1845701 w 4546203"/>
                <a:gd name="connsiteY1462" fmla="*/ 1213356 h 5092591"/>
                <a:gd name="connsiteX1463" fmla="*/ 1878333 w 4546203"/>
                <a:gd name="connsiteY1463" fmla="*/ 1202611 h 5092591"/>
                <a:gd name="connsiteX1464" fmla="*/ 1867190 w 4546203"/>
                <a:gd name="connsiteY1464" fmla="*/ 1166795 h 5092591"/>
                <a:gd name="connsiteX1465" fmla="*/ 1109888 w 4546203"/>
                <a:gd name="connsiteY1465" fmla="*/ 1158438 h 5092591"/>
                <a:gd name="connsiteX1466" fmla="*/ 1095164 w 4546203"/>
                <a:gd name="connsiteY1466" fmla="*/ 1169979 h 5092591"/>
                <a:gd name="connsiteX1467" fmla="*/ 1076062 w 4546203"/>
                <a:gd name="connsiteY1467" fmla="*/ 1186693 h 5092591"/>
                <a:gd name="connsiteX1468" fmla="*/ 1130582 w 4546203"/>
                <a:gd name="connsiteY1468" fmla="*/ 1183111 h 5092591"/>
                <a:gd name="connsiteX1469" fmla="*/ 1109888 w 4546203"/>
                <a:gd name="connsiteY1469" fmla="*/ 1158438 h 5092591"/>
                <a:gd name="connsiteX1470" fmla="*/ 1726713 w 4546203"/>
                <a:gd name="connsiteY1470" fmla="*/ 1155653 h 5092591"/>
                <a:gd name="connsiteX1471" fmla="*/ 1692092 w 4546203"/>
                <a:gd name="connsiteY1471" fmla="*/ 1170377 h 5092591"/>
                <a:gd name="connsiteX1472" fmla="*/ 1706816 w 4546203"/>
                <a:gd name="connsiteY1472" fmla="*/ 1204203 h 5092591"/>
                <a:gd name="connsiteX1473" fmla="*/ 1740642 w 4546203"/>
                <a:gd name="connsiteY1473" fmla="*/ 1190274 h 5092591"/>
                <a:gd name="connsiteX1474" fmla="*/ 1726713 w 4546203"/>
                <a:gd name="connsiteY1474" fmla="*/ 1155653 h 5092591"/>
                <a:gd name="connsiteX1475" fmla="*/ 2743481 w 4546203"/>
                <a:gd name="connsiteY1475" fmla="*/ 1149683 h 5092591"/>
                <a:gd name="connsiteX1476" fmla="*/ 2729552 w 4546203"/>
                <a:gd name="connsiteY1476" fmla="*/ 1192662 h 5092591"/>
                <a:gd name="connsiteX1477" fmla="*/ 2790837 w 4546203"/>
                <a:gd name="connsiteY1477" fmla="*/ 1214947 h 5092591"/>
                <a:gd name="connsiteX1478" fmla="*/ 2807153 w 4546203"/>
                <a:gd name="connsiteY1478" fmla="*/ 1172764 h 5092591"/>
                <a:gd name="connsiteX1479" fmla="*/ 2743481 w 4546203"/>
                <a:gd name="connsiteY1479" fmla="*/ 1149683 h 5092591"/>
                <a:gd name="connsiteX1480" fmla="*/ 3291062 w 4546203"/>
                <a:gd name="connsiteY1480" fmla="*/ 1149285 h 5092591"/>
                <a:gd name="connsiteX1481" fmla="*/ 3262410 w 4546203"/>
                <a:gd name="connsiteY1481" fmla="*/ 1188285 h 5092591"/>
                <a:gd name="connsiteX1482" fmla="*/ 3298624 w 4546203"/>
                <a:gd name="connsiteY1482" fmla="*/ 1215345 h 5092591"/>
                <a:gd name="connsiteX1483" fmla="*/ 3328072 w 4546203"/>
                <a:gd name="connsiteY1483" fmla="*/ 1176346 h 5092591"/>
                <a:gd name="connsiteX1484" fmla="*/ 3291062 w 4546203"/>
                <a:gd name="connsiteY1484" fmla="*/ 1149285 h 5092591"/>
                <a:gd name="connsiteX1485" fmla="*/ 1767305 w 4546203"/>
                <a:gd name="connsiteY1485" fmla="*/ 1139734 h 5092591"/>
                <a:gd name="connsiteX1486" fmla="*/ 1733081 w 4546203"/>
                <a:gd name="connsiteY1486" fmla="*/ 1154061 h 5092591"/>
                <a:gd name="connsiteX1487" fmla="*/ 1746611 w 4546203"/>
                <a:gd name="connsiteY1487" fmla="*/ 1187489 h 5092591"/>
                <a:gd name="connsiteX1488" fmla="*/ 1780835 w 4546203"/>
                <a:gd name="connsiteY1488" fmla="*/ 1174754 h 5092591"/>
                <a:gd name="connsiteX1489" fmla="*/ 1767305 w 4546203"/>
                <a:gd name="connsiteY1489" fmla="*/ 1139734 h 5092591"/>
                <a:gd name="connsiteX1490" fmla="*/ 3388561 w 4546203"/>
                <a:gd name="connsiteY1490" fmla="*/ 1133765 h 5092591"/>
                <a:gd name="connsiteX1491" fmla="*/ 3358316 w 4546203"/>
                <a:gd name="connsiteY1491" fmla="*/ 1171969 h 5092591"/>
                <a:gd name="connsiteX1492" fmla="*/ 3394530 w 4546203"/>
                <a:gd name="connsiteY1492" fmla="*/ 1201815 h 5092591"/>
                <a:gd name="connsiteX1493" fmla="*/ 3425968 w 4546203"/>
                <a:gd name="connsiteY1493" fmla="*/ 1164407 h 5092591"/>
                <a:gd name="connsiteX1494" fmla="*/ 3388561 w 4546203"/>
                <a:gd name="connsiteY1494" fmla="*/ 1133765 h 5092591"/>
                <a:gd name="connsiteX1495" fmla="*/ 1809487 w 4546203"/>
                <a:gd name="connsiteY1495" fmla="*/ 1126204 h 5092591"/>
                <a:gd name="connsiteX1496" fmla="*/ 1774070 w 4546203"/>
                <a:gd name="connsiteY1496" fmla="*/ 1138541 h 5092591"/>
                <a:gd name="connsiteX1497" fmla="*/ 1787600 w 4546203"/>
                <a:gd name="connsiteY1497" fmla="*/ 1173162 h 5092591"/>
                <a:gd name="connsiteX1498" fmla="*/ 1821028 w 4546203"/>
                <a:gd name="connsiteY1498" fmla="*/ 1161224 h 5092591"/>
                <a:gd name="connsiteX1499" fmla="*/ 1809487 w 4546203"/>
                <a:gd name="connsiteY1499" fmla="*/ 1126204 h 5092591"/>
                <a:gd name="connsiteX1500" fmla="*/ 1492320 w 4546203"/>
                <a:gd name="connsiteY1500" fmla="*/ 1125806 h 5092591"/>
                <a:gd name="connsiteX1501" fmla="*/ 1465657 w 4546203"/>
                <a:gd name="connsiteY1501" fmla="*/ 1141724 h 5092591"/>
                <a:gd name="connsiteX1502" fmla="*/ 1483963 w 4546203"/>
                <a:gd name="connsiteY1502" fmla="*/ 1172366 h 5092591"/>
                <a:gd name="connsiteX1503" fmla="*/ 1510626 w 4546203"/>
                <a:gd name="connsiteY1503" fmla="*/ 1157642 h 5092591"/>
                <a:gd name="connsiteX1504" fmla="*/ 1492320 w 4546203"/>
                <a:gd name="connsiteY1504" fmla="*/ 1125806 h 5092591"/>
                <a:gd name="connsiteX1505" fmla="*/ 3488049 w 4546203"/>
                <a:gd name="connsiteY1505" fmla="*/ 1124612 h 5092591"/>
                <a:gd name="connsiteX1506" fmla="*/ 3456611 w 4546203"/>
                <a:gd name="connsiteY1506" fmla="*/ 1161622 h 5092591"/>
                <a:gd name="connsiteX1507" fmla="*/ 3493620 w 4546203"/>
                <a:gd name="connsiteY1507" fmla="*/ 1193856 h 5092591"/>
                <a:gd name="connsiteX1508" fmla="*/ 3525854 w 4546203"/>
                <a:gd name="connsiteY1508" fmla="*/ 1156846 h 5092591"/>
                <a:gd name="connsiteX1509" fmla="*/ 3488049 w 4546203"/>
                <a:gd name="connsiteY1509" fmla="*/ 1124612 h 5092591"/>
                <a:gd name="connsiteX1510" fmla="*/ 1252355 w 4546203"/>
                <a:gd name="connsiteY1510" fmla="*/ 1122622 h 5092591"/>
                <a:gd name="connsiteX1511" fmla="*/ 1197437 w 4546203"/>
                <a:gd name="connsiteY1511" fmla="*/ 1162816 h 5092591"/>
                <a:gd name="connsiteX1512" fmla="*/ 1245988 w 4546203"/>
                <a:gd name="connsiteY1512" fmla="*/ 1219723 h 5092591"/>
                <a:gd name="connsiteX1513" fmla="*/ 1347465 w 4546203"/>
                <a:gd name="connsiteY1513" fmla="*/ 1261906 h 5092591"/>
                <a:gd name="connsiteX1514" fmla="*/ 1350649 w 4546203"/>
                <a:gd name="connsiteY1514" fmla="*/ 1259916 h 5092591"/>
                <a:gd name="connsiteX1515" fmla="*/ 1252355 w 4546203"/>
                <a:gd name="connsiteY1515" fmla="*/ 1122622 h 5092591"/>
                <a:gd name="connsiteX1516" fmla="*/ 2649962 w 4546203"/>
                <a:gd name="connsiteY1516" fmla="*/ 1121429 h 5092591"/>
                <a:gd name="connsiteX1517" fmla="*/ 2638819 w 4546203"/>
                <a:gd name="connsiteY1517" fmla="*/ 1165203 h 5092591"/>
                <a:gd name="connsiteX1518" fmla="*/ 2701298 w 4546203"/>
                <a:gd name="connsiteY1518" fmla="*/ 1182713 h 5092591"/>
                <a:gd name="connsiteX1519" fmla="*/ 2714828 w 4546203"/>
                <a:gd name="connsiteY1519" fmla="*/ 1140132 h 5092591"/>
                <a:gd name="connsiteX1520" fmla="*/ 2649962 w 4546203"/>
                <a:gd name="connsiteY1520" fmla="*/ 1121429 h 5092591"/>
                <a:gd name="connsiteX1521" fmla="*/ 3591118 w 4546203"/>
                <a:gd name="connsiteY1521" fmla="*/ 1119837 h 5092591"/>
                <a:gd name="connsiteX1522" fmla="*/ 3557292 w 4546203"/>
                <a:gd name="connsiteY1522" fmla="*/ 1156448 h 5092591"/>
                <a:gd name="connsiteX1523" fmla="*/ 3591118 w 4546203"/>
                <a:gd name="connsiteY1523" fmla="*/ 1187887 h 5092591"/>
                <a:gd name="connsiteX1524" fmla="*/ 3624944 w 4546203"/>
                <a:gd name="connsiteY1524" fmla="*/ 1158040 h 5092591"/>
                <a:gd name="connsiteX1525" fmla="*/ 3591118 w 4546203"/>
                <a:gd name="connsiteY1525" fmla="*/ 1119837 h 5092591"/>
                <a:gd name="connsiteX1526" fmla="*/ 1375322 w 4546203"/>
                <a:gd name="connsiteY1526" fmla="*/ 1116653 h 5092591"/>
                <a:gd name="connsiteX1527" fmla="*/ 1348261 w 4546203"/>
                <a:gd name="connsiteY1527" fmla="*/ 1134561 h 5092591"/>
                <a:gd name="connsiteX1528" fmla="*/ 1368159 w 4546203"/>
                <a:gd name="connsiteY1528" fmla="*/ 1164407 h 5092591"/>
                <a:gd name="connsiteX1529" fmla="*/ 1394822 w 4546203"/>
                <a:gd name="connsiteY1529" fmla="*/ 1147296 h 5092591"/>
                <a:gd name="connsiteX1530" fmla="*/ 1375322 w 4546203"/>
                <a:gd name="connsiteY1530" fmla="*/ 1116653 h 5092591"/>
                <a:gd name="connsiteX1531" fmla="*/ 1851272 w 4546203"/>
                <a:gd name="connsiteY1531" fmla="*/ 1113072 h 5092591"/>
                <a:gd name="connsiteX1532" fmla="*/ 1815855 w 4546203"/>
                <a:gd name="connsiteY1532" fmla="*/ 1124612 h 5092591"/>
                <a:gd name="connsiteX1533" fmla="*/ 1827395 w 4546203"/>
                <a:gd name="connsiteY1533" fmla="*/ 1159234 h 5092591"/>
                <a:gd name="connsiteX1534" fmla="*/ 1862017 w 4546203"/>
                <a:gd name="connsiteY1534" fmla="*/ 1148489 h 5092591"/>
                <a:gd name="connsiteX1535" fmla="*/ 1851272 w 4546203"/>
                <a:gd name="connsiteY1535" fmla="*/ 1113072 h 5092591"/>
                <a:gd name="connsiteX1536" fmla="*/ 1071287 w 4546203"/>
                <a:gd name="connsiteY1536" fmla="*/ 1112276 h 5092591"/>
                <a:gd name="connsiteX1537" fmla="*/ 1035471 w 4546203"/>
                <a:gd name="connsiteY1537" fmla="*/ 1143714 h 5092591"/>
                <a:gd name="connsiteX1538" fmla="*/ 1059348 w 4546203"/>
                <a:gd name="connsiteY1538" fmla="*/ 1170377 h 5092591"/>
                <a:gd name="connsiteX1539" fmla="*/ 1094368 w 4546203"/>
                <a:gd name="connsiteY1539" fmla="*/ 1140132 h 5092591"/>
                <a:gd name="connsiteX1540" fmla="*/ 1071287 w 4546203"/>
                <a:gd name="connsiteY1540" fmla="*/ 1112276 h 5092591"/>
                <a:gd name="connsiteX1541" fmla="*/ 1312445 w 4546203"/>
                <a:gd name="connsiteY1541" fmla="*/ 1100337 h 5092591"/>
                <a:gd name="connsiteX1542" fmla="*/ 1284987 w 4546203"/>
                <a:gd name="connsiteY1542" fmla="*/ 1119439 h 5092591"/>
                <a:gd name="connsiteX1543" fmla="*/ 1305680 w 4546203"/>
                <a:gd name="connsiteY1543" fmla="*/ 1148887 h 5092591"/>
                <a:gd name="connsiteX1544" fmla="*/ 1332741 w 4546203"/>
                <a:gd name="connsiteY1544" fmla="*/ 1130184 h 5092591"/>
                <a:gd name="connsiteX1545" fmla="*/ 1312445 w 4546203"/>
                <a:gd name="connsiteY1545" fmla="*/ 1100337 h 5092591"/>
                <a:gd name="connsiteX1546" fmla="*/ 3332847 w 4546203"/>
                <a:gd name="connsiteY1546" fmla="*/ 1091582 h 5092591"/>
                <a:gd name="connsiteX1547" fmla="*/ 3304195 w 4546203"/>
                <a:gd name="connsiteY1547" fmla="*/ 1131377 h 5092591"/>
                <a:gd name="connsiteX1548" fmla="*/ 3341602 w 4546203"/>
                <a:gd name="connsiteY1548" fmla="*/ 1159234 h 5092591"/>
                <a:gd name="connsiteX1549" fmla="*/ 3371449 w 4546203"/>
                <a:gd name="connsiteY1549" fmla="*/ 1120633 h 5092591"/>
                <a:gd name="connsiteX1550" fmla="*/ 3332847 w 4546203"/>
                <a:gd name="connsiteY1550" fmla="*/ 1091582 h 5092591"/>
                <a:gd name="connsiteX1551" fmla="*/ 1440188 w 4546203"/>
                <a:gd name="connsiteY1551" fmla="*/ 1078450 h 5092591"/>
                <a:gd name="connsiteX1552" fmla="*/ 1412331 w 4546203"/>
                <a:gd name="connsiteY1552" fmla="*/ 1094766 h 5092591"/>
                <a:gd name="connsiteX1553" fmla="*/ 1431433 w 4546203"/>
                <a:gd name="connsiteY1553" fmla="*/ 1125806 h 5092591"/>
                <a:gd name="connsiteX1554" fmla="*/ 1458494 w 4546203"/>
                <a:gd name="connsiteY1554" fmla="*/ 1109490 h 5092591"/>
                <a:gd name="connsiteX1555" fmla="*/ 1440188 w 4546203"/>
                <a:gd name="connsiteY1555" fmla="*/ 1078450 h 5092591"/>
                <a:gd name="connsiteX1556" fmla="*/ 3432335 w 4546203"/>
                <a:gd name="connsiteY1556" fmla="*/ 1078052 h 5092591"/>
                <a:gd name="connsiteX1557" fmla="*/ 3402489 w 4546203"/>
                <a:gd name="connsiteY1557" fmla="*/ 1116653 h 5092591"/>
                <a:gd name="connsiteX1558" fmla="*/ 3440294 w 4546203"/>
                <a:gd name="connsiteY1558" fmla="*/ 1147296 h 5092591"/>
                <a:gd name="connsiteX1559" fmla="*/ 3471335 w 4546203"/>
                <a:gd name="connsiteY1559" fmla="*/ 1109490 h 5092591"/>
                <a:gd name="connsiteX1560" fmla="*/ 3432335 w 4546203"/>
                <a:gd name="connsiteY1560" fmla="*/ 1078052 h 5092591"/>
                <a:gd name="connsiteX1561" fmla="*/ 1645929 w 4546203"/>
                <a:gd name="connsiteY1561" fmla="*/ 1078052 h 5092591"/>
                <a:gd name="connsiteX1562" fmla="*/ 1608920 w 4546203"/>
                <a:gd name="connsiteY1562" fmla="*/ 1094766 h 5092591"/>
                <a:gd name="connsiteX1563" fmla="*/ 1648317 w 4546203"/>
                <a:gd name="connsiteY1563" fmla="*/ 1180326 h 5092591"/>
                <a:gd name="connsiteX1564" fmla="*/ 1682939 w 4546203"/>
                <a:gd name="connsiteY1564" fmla="*/ 1164407 h 5092591"/>
                <a:gd name="connsiteX1565" fmla="*/ 1645929 w 4546203"/>
                <a:gd name="connsiteY1565" fmla="*/ 1078052 h 5092591"/>
                <a:gd name="connsiteX1566" fmla="*/ 3534609 w 4546203"/>
                <a:gd name="connsiteY1566" fmla="*/ 1071287 h 5092591"/>
                <a:gd name="connsiteX1567" fmla="*/ 3503171 w 4546203"/>
                <a:gd name="connsiteY1567" fmla="*/ 1107898 h 5092591"/>
                <a:gd name="connsiteX1568" fmla="*/ 3540976 w 4546203"/>
                <a:gd name="connsiteY1568" fmla="*/ 1142122 h 5092591"/>
                <a:gd name="connsiteX1569" fmla="*/ 3573608 w 4546203"/>
                <a:gd name="connsiteY1569" fmla="*/ 1105113 h 5092591"/>
                <a:gd name="connsiteX1570" fmla="*/ 3534609 w 4546203"/>
                <a:gd name="connsiteY1570" fmla="*/ 1071287 h 5092591"/>
                <a:gd name="connsiteX1571" fmla="*/ 3639270 w 4546203"/>
                <a:gd name="connsiteY1571" fmla="*/ 1068899 h 5092591"/>
                <a:gd name="connsiteX1572" fmla="*/ 3605843 w 4546203"/>
                <a:gd name="connsiteY1572" fmla="*/ 1104715 h 5092591"/>
                <a:gd name="connsiteX1573" fmla="*/ 3642056 w 4546203"/>
                <a:gd name="connsiteY1573" fmla="*/ 1138541 h 5092591"/>
                <a:gd name="connsiteX1574" fmla="*/ 3677474 w 4546203"/>
                <a:gd name="connsiteY1574" fmla="*/ 1105113 h 5092591"/>
                <a:gd name="connsiteX1575" fmla="*/ 3639270 w 4546203"/>
                <a:gd name="connsiteY1575" fmla="*/ 1068899 h 5092591"/>
                <a:gd name="connsiteX1576" fmla="*/ 1561961 w 4546203"/>
                <a:gd name="connsiteY1576" fmla="*/ 1068103 h 5092591"/>
                <a:gd name="connsiteX1577" fmla="*/ 1505054 w 4546203"/>
                <a:gd name="connsiteY1577" fmla="*/ 1097154 h 5092591"/>
                <a:gd name="connsiteX1578" fmla="*/ 1555594 w 4546203"/>
                <a:gd name="connsiteY1578" fmla="*/ 1192662 h 5092591"/>
                <a:gd name="connsiteX1579" fmla="*/ 1608920 w 4546203"/>
                <a:gd name="connsiteY1579" fmla="*/ 1165601 h 5092591"/>
                <a:gd name="connsiteX1580" fmla="*/ 1561961 w 4546203"/>
                <a:gd name="connsiteY1580" fmla="*/ 1068103 h 5092591"/>
                <a:gd name="connsiteX1581" fmla="*/ 2885151 w 4546203"/>
                <a:gd name="connsiteY1581" fmla="*/ 1063328 h 5092591"/>
                <a:gd name="connsiteX1582" fmla="*/ 2868040 w 4546203"/>
                <a:gd name="connsiteY1582" fmla="*/ 1104715 h 5092591"/>
                <a:gd name="connsiteX1583" fmla="*/ 2932906 w 4546203"/>
                <a:gd name="connsiteY1583" fmla="*/ 1133765 h 5092591"/>
                <a:gd name="connsiteX1584" fmla="*/ 2952803 w 4546203"/>
                <a:gd name="connsiteY1584" fmla="*/ 1092776 h 5092591"/>
                <a:gd name="connsiteX1585" fmla="*/ 2885151 w 4546203"/>
                <a:gd name="connsiteY1585" fmla="*/ 1063328 h 5092591"/>
                <a:gd name="connsiteX1586" fmla="*/ 1689704 w 4546203"/>
                <a:gd name="connsiteY1586" fmla="*/ 1060144 h 5092591"/>
                <a:gd name="connsiteX1587" fmla="*/ 1652296 w 4546203"/>
                <a:gd name="connsiteY1587" fmla="*/ 1075664 h 5092591"/>
                <a:gd name="connsiteX1588" fmla="*/ 1689306 w 4546203"/>
                <a:gd name="connsiteY1588" fmla="*/ 1162418 h 5092591"/>
                <a:gd name="connsiteX1589" fmla="*/ 1723928 w 4546203"/>
                <a:gd name="connsiteY1589" fmla="*/ 1147694 h 5092591"/>
                <a:gd name="connsiteX1590" fmla="*/ 1689704 w 4546203"/>
                <a:gd name="connsiteY1590" fmla="*/ 1060144 h 5092591"/>
                <a:gd name="connsiteX1591" fmla="*/ 2666278 w 4546203"/>
                <a:gd name="connsiteY1591" fmla="*/ 1058552 h 5092591"/>
                <a:gd name="connsiteX1592" fmla="*/ 2655135 w 4546203"/>
                <a:gd name="connsiteY1592" fmla="*/ 1101929 h 5092591"/>
                <a:gd name="connsiteX1593" fmla="*/ 2720797 w 4546203"/>
                <a:gd name="connsiteY1593" fmla="*/ 1120633 h 5092591"/>
                <a:gd name="connsiteX1594" fmla="*/ 2734328 w 4546203"/>
                <a:gd name="connsiteY1594" fmla="*/ 1077654 h 5092591"/>
                <a:gd name="connsiteX1595" fmla="*/ 2666278 w 4546203"/>
                <a:gd name="connsiteY1595" fmla="*/ 1058552 h 5092591"/>
                <a:gd name="connsiteX1596" fmla="*/ 1385271 w 4546203"/>
                <a:gd name="connsiteY1596" fmla="*/ 1054175 h 5092591"/>
                <a:gd name="connsiteX1597" fmla="*/ 1357414 w 4546203"/>
                <a:gd name="connsiteY1597" fmla="*/ 1072083 h 5092591"/>
                <a:gd name="connsiteX1598" fmla="*/ 1376516 w 4546203"/>
                <a:gd name="connsiteY1598" fmla="*/ 1102725 h 5092591"/>
                <a:gd name="connsiteX1599" fmla="*/ 1404372 w 4546203"/>
                <a:gd name="connsiteY1599" fmla="*/ 1085215 h 5092591"/>
                <a:gd name="connsiteX1600" fmla="*/ 1385271 w 4546203"/>
                <a:gd name="connsiteY1600" fmla="*/ 1054175 h 5092591"/>
                <a:gd name="connsiteX1601" fmla="*/ 2051840 w 4546203"/>
                <a:gd name="connsiteY1601" fmla="*/ 1052185 h 5092591"/>
                <a:gd name="connsiteX1602" fmla="*/ 2018014 w 4546203"/>
                <a:gd name="connsiteY1602" fmla="*/ 1056563 h 5092591"/>
                <a:gd name="connsiteX1603" fmla="*/ 2024779 w 4546203"/>
                <a:gd name="connsiteY1603" fmla="*/ 1097950 h 5092591"/>
                <a:gd name="connsiteX1604" fmla="*/ 2057810 w 4546203"/>
                <a:gd name="connsiteY1604" fmla="*/ 1092378 h 5092591"/>
                <a:gd name="connsiteX1605" fmla="*/ 2051840 w 4546203"/>
                <a:gd name="connsiteY1605" fmla="*/ 1052185 h 5092591"/>
                <a:gd name="connsiteX1606" fmla="*/ 1627623 w 4546203"/>
                <a:gd name="connsiteY1606" fmla="*/ 1036665 h 5092591"/>
                <a:gd name="connsiteX1607" fmla="*/ 1590216 w 4546203"/>
                <a:gd name="connsiteY1607" fmla="*/ 1054573 h 5092591"/>
                <a:gd name="connsiteX1608" fmla="*/ 1606134 w 4546203"/>
                <a:gd name="connsiteY1608" fmla="*/ 1087205 h 5092591"/>
                <a:gd name="connsiteX1609" fmla="*/ 1642746 w 4546203"/>
                <a:gd name="connsiteY1609" fmla="*/ 1070889 h 5092591"/>
                <a:gd name="connsiteX1610" fmla="*/ 1627623 w 4546203"/>
                <a:gd name="connsiteY1610" fmla="*/ 1036665 h 5092591"/>
                <a:gd name="connsiteX1611" fmla="*/ 2566790 w 4546203"/>
                <a:gd name="connsiteY1611" fmla="*/ 1035073 h 5092591"/>
                <a:gd name="connsiteX1612" fmla="*/ 2559627 w 4546203"/>
                <a:gd name="connsiteY1612" fmla="*/ 1079644 h 5092591"/>
                <a:gd name="connsiteX1613" fmla="*/ 2625687 w 4546203"/>
                <a:gd name="connsiteY1613" fmla="*/ 1093970 h 5092591"/>
                <a:gd name="connsiteX1614" fmla="*/ 2636432 w 4546203"/>
                <a:gd name="connsiteY1614" fmla="*/ 1050195 h 5092591"/>
                <a:gd name="connsiteX1615" fmla="*/ 2566790 w 4546203"/>
                <a:gd name="connsiteY1615" fmla="*/ 1035073 h 5092591"/>
                <a:gd name="connsiteX1616" fmla="*/ 3375030 w 4546203"/>
                <a:gd name="connsiteY1616" fmla="*/ 1034277 h 5092591"/>
                <a:gd name="connsiteX1617" fmla="*/ 3346378 w 4546203"/>
                <a:gd name="connsiteY1617" fmla="*/ 1074072 h 5092591"/>
                <a:gd name="connsiteX1618" fmla="*/ 3384979 w 4546203"/>
                <a:gd name="connsiteY1618" fmla="*/ 1103123 h 5092591"/>
                <a:gd name="connsiteX1619" fmla="*/ 3414826 w 4546203"/>
                <a:gd name="connsiteY1619" fmla="*/ 1064124 h 5092591"/>
                <a:gd name="connsiteX1620" fmla="*/ 3375030 w 4546203"/>
                <a:gd name="connsiteY1620" fmla="*/ 1034277 h 5092591"/>
                <a:gd name="connsiteX1621" fmla="*/ 1778447 w 4546203"/>
                <a:gd name="connsiteY1621" fmla="*/ 1029104 h 5092591"/>
                <a:gd name="connsiteX1622" fmla="*/ 1740244 w 4546203"/>
                <a:gd name="connsiteY1622" fmla="*/ 1041838 h 5092591"/>
                <a:gd name="connsiteX1623" fmla="*/ 1771682 w 4546203"/>
                <a:gd name="connsiteY1623" fmla="*/ 1130582 h 5092591"/>
                <a:gd name="connsiteX1624" fmla="*/ 1807498 w 4546203"/>
                <a:gd name="connsiteY1624" fmla="*/ 1118643 h 5092591"/>
                <a:gd name="connsiteX1625" fmla="*/ 1778447 w 4546203"/>
                <a:gd name="connsiteY1625" fmla="*/ 1029104 h 5092591"/>
                <a:gd name="connsiteX1626" fmla="*/ 3199932 w 4546203"/>
                <a:gd name="connsiteY1626" fmla="*/ 1025522 h 5092591"/>
                <a:gd name="connsiteX1627" fmla="*/ 3188789 w 4546203"/>
                <a:gd name="connsiteY1627" fmla="*/ 1044624 h 5092591"/>
                <a:gd name="connsiteX1628" fmla="*/ 3272757 w 4546203"/>
                <a:gd name="connsiteY1628" fmla="*/ 1099541 h 5092591"/>
                <a:gd name="connsiteX1629" fmla="*/ 3285491 w 4546203"/>
                <a:gd name="connsiteY1629" fmla="*/ 1081633 h 5092591"/>
                <a:gd name="connsiteX1630" fmla="*/ 3199932 w 4546203"/>
                <a:gd name="connsiteY1630" fmla="*/ 1025522 h 5092591"/>
                <a:gd name="connsiteX1631" fmla="*/ 2785664 w 4546203"/>
                <a:gd name="connsiteY1631" fmla="*/ 1025522 h 5092591"/>
                <a:gd name="connsiteX1632" fmla="*/ 2770939 w 4546203"/>
                <a:gd name="connsiteY1632" fmla="*/ 1068103 h 5092591"/>
                <a:gd name="connsiteX1633" fmla="*/ 2838193 w 4546203"/>
                <a:gd name="connsiteY1633" fmla="*/ 1092378 h 5092591"/>
                <a:gd name="connsiteX1634" fmla="*/ 2854509 w 4546203"/>
                <a:gd name="connsiteY1634" fmla="*/ 1050593 h 5092591"/>
                <a:gd name="connsiteX1635" fmla="*/ 2785664 w 4546203"/>
                <a:gd name="connsiteY1635" fmla="*/ 1025522 h 5092591"/>
                <a:gd name="connsiteX1636" fmla="*/ 1934444 w 4546203"/>
                <a:gd name="connsiteY1636" fmla="*/ 1023930 h 5092591"/>
                <a:gd name="connsiteX1637" fmla="*/ 1900221 w 4546203"/>
                <a:gd name="connsiteY1637" fmla="*/ 1031889 h 5092591"/>
                <a:gd name="connsiteX1638" fmla="*/ 1910169 w 4546203"/>
                <a:gd name="connsiteY1638" fmla="*/ 1072481 h 5092591"/>
                <a:gd name="connsiteX1639" fmla="*/ 1944393 w 4546203"/>
                <a:gd name="connsiteY1639" fmla="*/ 1064522 h 5092591"/>
                <a:gd name="connsiteX1640" fmla="*/ 1934444 w 4546203"/>
                <a:gd name="connsiteY1640" fmla="*/ 1023930 h 5092591"/>
                <a:gd name="connsiteX1641" fmla="*/ 3476906 w 4546203"/>
                <a:gd name="connsiteY1641" fmla="*/ 1023134 h 5092591"/>
                <a:gd name="connsiteX1642" fmla="*/ 3446264 w 4546203"/>
                <a:gd name="connsiteY1642" fmla="*/ 1061338 h 5092591"/>
                <a:gd name="connsiteX1643" fmla="*/ 3485661 w 4546203"/>
                <a:gd name="connsiteY1643" fmla="*/ 1093174 h 5092591"/>
                <a:gd name="connsiteX1644" fmla="*/ 3517099 w 4546203"/>
                <a:gd name="connsiteY1644" fmla="*/ 1055767 h 5092591"/>
                <a:gd name="connsiteX1645" fmla="*/ 3476906 w 4546203"/>
                <a:gd name="connsiteY1645" fmla="*/ 1023134 h 5092591"/>
                <a:gd name="connsiteX1646" fmla="*/ 1672592 w 4546203"/>
                <a:gd name="connsiteY1646" fmla="*/ 1018757 h 5092591"/>
                <a:gd name="connsiteX1647" fmla="*/ 1634787 w 4546203"/>
                <a:gd name="connsiteY1647" fmla="*/ 1034675 h 5092591"/>
                <a:gd name="connsiteX1648" fmla="*/ 1649113 w 4546203"/>
                <a:gd name="connsiteY1648" fmla="*/ 1068103 h 5092591"/>
                <a:gd name="connsiteX1649" fmla="*/ 1686520 w 4546203"/>
                <a:gd name="connsiteY1649" fmla="*/ 1052981 h 5092591"/>
                <a:gd name="connsiteX1650" fmla="*/ 1672592 w 4546203"/>
                <a:gd name="connsiteY1650" fmla="*/ 1018757 h 5092591"/>
                <a:gd name="connsiteX1651" fmla="*/ 2384130 w 4546203"/>
                <a:gd name="connsiteY1651" fmla="*/ 1017961 h 5092591"/>
                <a:gd name="connsiteX1652" fmla="*/ 2380549 w 4546203"/>
                <a:gd name="connsiteY1652" fmla="*/ 1082031 h 5092591"/>
                <a:gd name="connsiteX1653" fmla="*/ 2430691 w 4546203"/>
                <a:gd name="connsiteY1653" fmla="*/ 1086409 h 5092591"/>
                <a:gd name="connsiteX1654" fmla="*/ 2437456 w 4546203"/>
                <a:gd name="connsiteY1654" fmla="*/ 1023532 h 5092591"/>
                <a:gd name="connsiteX1655" fmla="*/ 2384130 w 4546203"/>
                <a:gd name="connsiteY1655" fmla="*/ 1017961 h 5092591"/>
                <a:gd name="connsiteX1656" fmla="*/ 3580772 w 4546203"/>
                <a:gd name="connsiteY1656" fmla="*/ 1016767 h 5092591"/>
                <a:gd name="connsiteX1657" fmla="*/ 3548936 w 4546203"/>
                <a:gd name="connsiteY1657" fmla="*/ 1054175 h 5092591"/>
                <a:gd name="connsiteX1658" fmla="*/ 3588333 w 4546203"/>
                <a:gd name="connsiteY1658" fmla="*/ 1088797 h 5092591"/>
                <a:gd name="connsiteX1659" fmla="*/ 3620965 w 4546203"/>
                <a:gd name="connsiteY1659" fmla="*/ 1052185 h 5092591"/>
                <a:gd name="connsiteX1660" fmla="*/ 3580772 w 4546203"/>
                <a:gd name="connsiteY1660" fmla="*/ 1016767 h 5092591"/>
                <a:gd name="connsiteX1661" fmla="*/ 2205450 w 4546203"/>
                <a:gd name="connsiteY1661" fmla="*/ 1015175 h 5092591"/>
                <a:gd name="connsiteX1662" fmla="*/ 2152124 w 4546203"/>
                <a:gd name="connsiteY1662" fmla="*/ 1018757 h 5092591"/>
                <a:gd name="connsiteX1663" fmla="*/ 2156899 w 4546203"/>
                <a:gd name="connsiteY1663" fmla="*/ 1082031 h 5092591"/>
                <a:gd name="connsiteX1664" fmla="*/ 2205450 w 4546203"/>
                <a:gd name="connsiteY1664" fmla="*/ 1078848 h 5092591"/>
                <a:gd name="connsiteX1665" fmla="*/ 2205450 w 4546203"/>
                <a:gd name="connsiteY1665" fmla="*/ 1015175 h 5092591"/>
                <a:gd name="connsiteX1666" fmla="*/ 1823018 w 4546203"/>
                <a:gd name="connsiteY1666" fmla="*/ 1015175 h 5092591"/>
                <a:gd name="connsiteX1667" fmla="*/ 1784417 w 4546203"/>
                <a:gd name="connsiteY1667" fmla="*/ 1027512 h 5092591"/>
                <a:gd name="connsiteX1668" fmla="*/ 1813467 w 4546203"/>
                <a:gd name="connsiteY1668" fmla="*/ 1116653 h 5092591"/>
                <a:gd name="connsiteX1669" fmla="*/ 1849681 w 4546203"/>
                <a:gd name="connsiteY1669" fmla="*/ 1105511 h 5092591"/>
                <a:gd name="connsiteX1670" fmla="*/ 1823018 w 4546203"/>
                <a:gd name="connsiteY1670" fmla="*/ 1015175 h 5092591"/>
                <a:gd name="connsiteX1671" fmla="*/ 2306927 w 4546203"/>
                <a:gd name="connsiteY1671" fmla="*/ 1014380 h 5092591"/>
                <a:gd name="connsiteX1672" fmla="*/ 2306927 w 4546203"/>
                <a:gd name="connsiteY1672" fmla="*/ 1077654 h 5092591"/>
                <a:gd name="connsiteX1673" fmla="*/ 2356274 w 4546203"/>
                <a:gd name="connsiteY1673" fmla="*/ 1080042 h 5092591"/>
                <a:gd name="connsiteX1674" fmla="*/ 2360253 w 4546203"/>
                <a:gd name="connsiteY1674" fmla="*/ 1016767 h 5092591"/>
                <a:gd name="connsiteX1675" fmla="*/ 2306927 w 4546203"/>
                <a:gd name="connsiteY1675" fmla="*/ 1014380 h 5092591"/>
                <a:gd name="connsiteX1676" fmla="*/ 1718356 w 4546203"/>
                <a:gd name="connsiteY1676" fmla="*/ 1001645 h 5092591"/>
                <a:gd name="connsiteX1677" fmla="*/ 1679755 w 4546203"/>
                <a:gd name="connsiteY1677" fmla="*/ 1016369 h 5092591"/>
                <a:gd name="connsiteX1678" fmla="*/ 1692888 w 4546203"/>
                <a:gd name="connsiteY1678" fmla="*/ 1050991 h 5092591"/>
                <a:gd name="connsiteX1679" fmla="*/ 1730693 w 4546203"/>
                <a:gd name="connsiteY1679" fmla="*/ 1036267 h 5092591"/>
                <a:gd name="connsiteX1680" fmla="*/ 1718356 w 4546203"/>
                <a:gd name="connsiteY1680" fmla="*/ 1001645 h 5092591"/>
                <a:gd name="connsiteX1681" fmla="*/ 2476057 w 4546203"/>
                <a:gd name="connsiteY1681" fmla="*/ 995676 h 5092591"/>
                <a:gd name="connsiteX1682" fmla="*/ 2453374 w 4546203"/>
                <a:gd name="connsiteY1682" fmla="*/ 1167193 h 5092591"/>
                <a:gd name="connsiteX1683" fmla="*/ 2507495 w 4546203"/>
                <a:gd name="connsiteY1683" fmla="*/ 1175152 h 5092591"/>
                <a:gd name="connsiteX1684" fmla="*/ 2536944 w 4546203"/>
                <a:gd name="connsiteY1684" fmla="*/ 1004431 h 5092591"/>
                <a:gd name="connsiteX1685" fmla="*/ 2476057 w 4546203"/>
                <a:gd name="connsiteY1685" fmla="*/ 995676 h 5092591"/>
                <a:gd name="connsiteX1686" fmla="*/ 1044226 w 4546203"/>
                <a:gd name="connsiteY1686" fmla="*/ 994084 h 5092591"/>
                <a:gd name="connsiteX1687" fmla="*/ 1006022 w 4546203"/>
                <a:gd name="connsiteY1687" fmla="*/ 1026318 h 5092591"/>
                <a:gd name="connsiteX1688" fmla="*/ 1027114 w 4546203"/>
                <a:gd name="connsiteY1688" fmla="*/ 1051787 h 5092591"/>
                <a:gd name="connsiteX1689" fmla="*/ 1065317 w 4546203"/>
                <a:gd name="connsiteY1689" fmla="*/ 1020747 h 5092591"/>
                <a:gd name="connsiteX1690" fmla="*/ 1044226 w 4546203"/>
                <a:gd name="connsiteY1690" fmla="*/ 994084 h 5092591"/>
                <a:gd name="connsiteX1691" fmla="*/ 1764519 w 4546203"/>
                <a:gd name="connsiteY1691" fmla="*/ 985727 h 5092591"/>
                <a:gd name="connsiteX1692" fmla="*/ 1725122 w 4546203"/>
                <a:gd name="connsiteY1692" fmla="*/ 999257 h 5092591"/>
                <a:gd name="connsiteX1693" fmla="*/ 1737856 w 4546203"/>
                <a:gd name="connsiteY1693" fmla="*/ 1034277 h 5092591"/>
                <a:gd name="connsiteX1694" fmla="*/ 1776059 w 4546203"/>
                <a:gd name="connsiteY1694" fmla="*/ 1020349 h 5092591"/>
                <a:gd name="connsiteX1695" fmla="*/ 1764519 w 4546203"/>
                <a:gd name="connsiteY1695" fmla="*/ 985727 h 5092591"/>
                <a:gd name="connsiteX1696" fmla="*/ 1606134 w 4546203"/>
                <a:gd name="connsiteY1696" fmla="*/ 984931 h 5092591"/>
                <a:gd name="connsiteX1697" fmla="*/ 1567135 w 4546203"/>
                <a:gd name="connsiteY1697" fmla="*/ 1002043 h 5092591"/>
                <a:gd name="connsiteX1698" fmla="*/ 1583053 w 4546203"/>
                <a:gd name="connsiteY1698" fmla="*/ 1036665 h 5092591"/>
                <a:gd name="connsiteX1699" fmla="*/ 1621256 w 4546203"/>
                <a:gd name="connsiteY1699" fmla="*/ 1019951 h 5092591"/>
                <a:gd name="connsiteX1700" fmla="*/ 1606134 w 4546203"/>
                <a:gd name="connsiteY1700" fmla="*/ 984931 h 5092591"/>
                <a:gd name="connsiteX1701" fmla="*/ 3416815 w 4546203"/>
                <a:gd name="connsiteY1701" fmla="*/ 976972 h 5092591"/>
                <a:gd name="connsiteX1702" fmla="*/ 3388561 w 4546203"/>
                <a:gd name="connsiteY1702" fmla="*/ 1016767 h 5092591"/>
                <a:gd name="connsiteX1703" fmla="*/ 3428754 w 4546203"/>
                <a:gd name="connsiteY1703" fmla="*/ 1047012 h 5092591"/>
                <a:gd name="connsiteX1704" fmla="*/ 3458600 w 4546203"/>
                <a:gd name="connsiteY1704" fmla="*/ 1008410 h 5092591"/>
                <a:gd name="connsiteX1705" fmla="*/ 3416815 w 4546203"/>
                <a:gd name="connsiteY1705" fmla="*/ 976972 h 5092591"/>
                <a:gd name="connsiteX1706" fmla="*/ 1810681 w 4546203"/>
                <a:gd name="connsiteY1706" fmla="*/ 971799 h 5092591"/>
                <a:gd name="connsiteX1707" fmla="*/ 1771682 w 4546203"/>
                <a:gd name="connsiteY1707" fmla="*/ 984135 h 5092591"/>
                <a:gd name="connsiteX1708" fmla="*/ 1782825 w 4546203"/>
                <a:gd name="connsiteY1708" fmla="*/ 1018757 h 5092591"/>
                <a:gd name="connsiteX1709" fmla="*/ 1821426 w 4546203"/>
                <a:gd name="connsiteY1709" fmla="*/ 1007216 h 5092591"/>
                <a:gd name="connsiteX1710" fmla="*/ 1810681 w 4546203"/>
                <a:gd name="connsiteY1710" fmla="*/ 971799 h 5092591"/>
                <a:gd name="connsiteX1711" fmla="*/ 3520681 w 4546203"/>
                <a:gd name="connsiteY1711" fmla="*/ 967023 h 5092591"/>
                <a:gd name="connsiteX1712" fmla="*/ 3490437 w 4546203"/>
                <a:gd name="connsiteY1712" fmla="*/ 1005227 h 5092591"/>
                <a:gd name="connsiteX1713" fmla="*/ 3531426 w 4546203"/>
                <a:gd name="connsiteY1713" fmla="*/ 1038655 h 5092591"/>
                <a:gd name="connsiteX1714" fmla="*/ 3562466 w 4546203"/>
                <a:gd name="connsiteY1714" fmla="*/ 1000849 h 5092591"/>
                <a:gd name="connsiteX1715" fmla="*/ 3520681 w 4546203"/>
                <a:gd name="connsiteY1715" fmla="*/ 967023 h 5092591"/>
                <a:gd name="connsiteX1716" fmla="*/ 1652296 w 4546203"/>
                <a:gd name="connsiteY1716" fmla="*/ 965034 h 5092591"/>
                <a:gd name="connsiteX1717" fmla="*/ 1612899 w 4546203"/>
                <a:gd name="connsiteY1717" fmla="*/ 982145 h 5092591"/>
                <a:gd name="connsiteX1718" fmla="*/ 1628419 w 4546203"/>
                <a:gd name="connsiteY1718" fmla="*/ 1017165 h 5092591"/>
                <a:gd name="connsiteX1719" fmla="*/ 1666623 w 4546203"/>
                <a:gd name="connsiteY1719" fmla="*/ 1000849 h 5092591"/>
                <a:gd name="connsiteX1720" fmla="*/ 1652296 w 4546203"/>
                <a:gd name="connsiteY1720" fmla="*/ 965034 h 5092591"/>
                <a:gd name="connsiteX1721" fmla="*/ 1699255 w 4546203"/>
                <a:gd name="connsiteY1721" fmla="*/ 947922 h 5092591"/>
                <a:gd name="connsiteX1722" fmla="*/ 1659460 w 4546203"/>
                <a:gd name="connsiteY1722" fmla="*/ 963044 h 5092591"/>
                <a:gd name="connsiteX1723" fmla="*/ 1673388 w 4546203"/>
                <a:gd name="connsiteY1723" fmla="*/ 998859 h 5092591"/>
                <a:gd name="connsiteX1724" fmla="*/ 1712387 w 4546203"/>
                <a:gd name="connsiteY1724" fmla="*/ 984135 h 5092591"/>
                <a:gd name="connsiteX1725" fmla="*/ 1699255 w 4546203"/>
                <a:gd name="connsiteY1725" fmla="*/ 947922 h 5092591"/>
                <a:gd name="connsiteX1726" fmla="*/ 1006818 w 4546203"/>
                <a:gd name="connsiteY1726" fmla="*/ 947126 h 5092591"/>
                <a:gd name="connsiteX1727" fmla="*/ 967421 w 4546203"/>
                <a:gd name="connsiteY1727" fmla="*/ 979758 h 5092591"/>
                <a:gd name="connsiteX1728" fmla="*/ 991298 w 4546203"/>
                <a:gd name="connsiteY1728" fmla="*/ 1008410 h 5092591"/>
                <a:gd name="connsiteX1729" fmla="*/ 1030298 w 4546203"/>
                <a:gd name="connsiteY1729" fmla="*/ 976176 h 5092591"/>
                <a:gd name="connsiteX1730" fmla="*/ 1006818 w 4546203"/>
                <a:gd name="connsiteY1730" fmla="*/ 947126 h 5092591"/>
                <a:gd name="connsiteX1731" fmla="*/ 2055422 w 4546203"/>
                <a:gd name="connsiteY1731" fmla="*/ 944738 h 5092591"/>
                <a:gd name="connsiteX1732" fmla="*/ 2018810 w 4546203"/>
                <a:gd name="connsiteY1732" fmla="*/ 951105 h 5092591"/>
                <a:gd name="connsiteX1733" fmla="*/ 2025177 w 4546203"/>
                <a:gd name="connsiteY1733" fmla="*/ 991298 h 5092591"/>
                <a:gd name="connsiteX1734" fmla="*/ 2060595 w 4546203"/>
                <a:gd name="connsiteY1734" fmla="*/ 986523 h 5092591"/>
                <a:gd name="connsiteX1735" fmla="*/ 2055422 w 4546203"/>
                <a:gd name="connsiteY1735" fmla="*/ 944738 h 5092591"/>
                <a:gd name="connsiteX1736" fmla="*/ 2935294 w 4546203"/>
                <a:gd name="connsiteY1736" fmla="*/ 942350 h 5092591"/>
                <a:gd name="connsiteX1737" fmla="*/ 2917784 w 4546203"/>
                <a:gd name="connsiteY1737" fmla="*/ 984135 h 5092591"/>
                <a:gd name="connsiteX1738" fmla="*/ 2989017 w 4546203"/>
                <a:gd name="connsiteY1738" fmla="*/ 1015175 h 5092591"/>
                <a:gd name="connsiteX1739" fmla="*/ 3008119 w 4546203"/>
                <a:gd name="connsiteY1739" fmla="*/ 974982 h 5092591"/>
                <a:gd name="connsiteX1740" fmla="*/ 2935294 w 4546203"/>
                <a:gd name="connsiteY1740" fmla="*/ 942350 h 5092591"/>
                <a:gd name="connsiteX1741" fmla="*/ 2700502 w 4546203"/>
                <a:gd name="connsiteY1741" fmla="*/ 931606 h 5092591"/>
                <a:gd name="connsiteX1742" fmla="*/ 2688961 w 4546203"/>
                <a:gd name="connsiteY1742" fmla="*/ 975380 h 5092591"/>
                <a:gd name="connsiteX1743" fmla="*/ 2760593 w 4546203"/>
                <a:gd name="connsiteY1743" fmla="*/ 995676 h 5092591"/>
                <a:gd name="connsiteX1744" fmla="*/ 2773327 w 4546203"/>
                <a:gd name="connsiteY1744" fmla="*/ 953095 h 5092591"/>
                <a:gd name="connsiteX1745" fmla="*/ 2700502 w 4546203"/>
                <a:gd name="connsiteY1745" fmla="*/ 931606 h 5092591"/>
                <a:gd name="connsiteX1746" fmla="*/ 1747009 w 4546203"/>
                <a:gd name="connsiteY1746" fmla="*/ 931606 h 5092591"/>
                <a:gd name="connsiteX1747" fmla="*/ 1706418 w 4546203"/>
                <a:gd name="connsiteY1747" fmla="*/ 945534 h 5092591"/>
                <a:gd name="connsiteX1748" fmla="*/ 1719550 w 4546203"/>
                <a:gd name="connsiteY1748" fmla="*/ 981747 h 5092591"/>
                <a:gd name="connsiteX1749" fmla="*/ 1758948 w 4546203"/>
                <a:gd name="connsiteY1749" fmla="*/ 968217 h 5092591"/>
                <a:gd name="connsiteX1750" fmla="*/ 1747009 w 4546203"/>
                <a:gd name="connsiteY1750" fmla="*/ 931606 h 5092591"/>
                <a:gd name="connsiteX1751" fmla="*/ 2309713 w 4546203"/>
                <a:gd name="connsiteY1751" fmla="*/ 924442 h 5092591"/>
                <a:gd name="connsiteX1752" fmla="*/ 2309713 w 4546203"/>
                <a:gd name="connsiteY1752" fmla="*/ 985329 h 5092591"/>
                <a:gd name="connsiteX1753" fmla="*/ 2362243 w 4546203"/>
                <a:gd name="connsiteY1753" fmla="*/ 987717 h 5092591"/>
                <a:gd name="connsiteX1754" fmla="*/ 2365824 w 4546203"/>
                <a:gd name="connsiteY1754" fmla="*/ 924442 h 5092591"/>
                <a:gd name="connsiteX1755" fmla="*/ 2309713 w 4546203"/>
                <a:gd name="connsiteY1755" fmla="*/ 924442 h 5092591"/>
                <a:gd name="connsiteX1756" fmla="*/ 2228531 w 4546203"/>
                <a:gd name="connsiteY1756" fmla="*/ 923647 h 5092591"/>
                <a:gd name="connsiteX1757" fmla="*/ 2228531 w 4546203"/>
                <a:gd name="connsiteY1757" fmla="*/ 984533 h 5092591"/>
                <a:gd name="connsiteX1758" fmla="*/ 2282254 w 4546203"/>
                <a:gd name="connsiteY1758" fmla="*/ 984533 h 5092591"/>
                <a:gd name="connsiteX1759" fmla="*/ 2282254 w 4546203"/>
                <a:gd name="connsiteY1759" fmla="*/ 923647 h 5092591"/>
                <a:gd name="connsiteX1760" fmla="*/ 2228531 w 4546203"/>
                <a:gd name="connsiteY1760" fmla="*/ 923647 h 5092591"/>
                <a:gd name="connsiteX1761" fmla="*/ 2201470 w 4546203"/>
                <a:gd name="connsiteY1761" fmla="*/ 923249 h 5092591"/>
                <a:gd name="connsiteX1762" fmla="*/ 2145359 w 4546203"/>
                <a:gd name="connsiteY1762" fmla="*/ 926830 h 5092591"/>
                <a:gd name="connsiteX1763" fmla="*/ 2150532 w 4546203"/>
                <a:gd name="connsiteY1763" fmla="*/ 990502 h 5092591"/>
                <a:gd name="connsiteX1764" fmla="*/ 2204256 w 4546203"/>
                <a:gd name="connsiteY1764" fmla="*/ 986523 h 5092591"/>
                <a:gd name="connsiteX1765" fmla="*/ 2201470 w 4546203"/>
                <a:gd name="connsiteY1765" fmla="*/ 923249 h 5092591"/>
                <a:gd name="connsiteX1766" fmla="*/ 3458998 w 4546203"/>
                <a:gd name="connsiteY1766" fmla="*/ 919667 h 5092591"/>
                <a:gd name="connsiteX1767" fmla="*/ 3430346 w 4546203"/>
                <a:gd name="connsiteY1767" fmla="*/ 959462 h 5092591"/>
                <a:gd name="connsiteX1768" fmla="*/ 3472131 w 4546203"/>
                <a:gd name="connsiteY1768" fmla="*/ 990900 h 5092591"/>
                <a:gd name="connsiteX1769" fmla="*/ 3501977 w 4546203"/>
                <a:gd name="connsiteY1769" fmla="*/ 951901 h 5092591"/>
                <a:gd name="connsiteX1770" fmla="*/ 3458998 w 4546203"/>
                <a:gd name="connsiteY1770" fmla="*/ 919667 h 5092591"/>
                <a:gd name="connsiteX1771" fmla="*/ 1794365 w 4546203"/>
                <a:gd name="connsiteY1771" fmla="*/ 917279 h 5092591"/>
                <a:gd name="connsiteX1772" fmla="*/ 1753774 w 4546203"/>
                <a:gd name="connsiteY1772" fmla="*/ 929218 h 5092591"/>
                <a:gd name="connsiteX1773" fmla="*/ 1765315 w 4546203"/>
                <a:gd name="connsiteY1773" fmla="*/ 966625 h 5092591"/>
                <a:gd name="connsiteX1774" fmla="*/ 1805508 w 4546203"/>
                <a:gd name="connsiteY1774" fmla="*/ 953493 h 5092591"/>
                <a:gd name="connsiteX1775" fmla="*/ 1794365 w 4546203"/>
                <a:gd name="connsiteY1775" fmla="*/ 917279 h 5092591"/>
                <a:gd name="connsiteX1776" fmla="*/ 2592657 w 4546203"/>
                <a:gd name="connsiteY1776" fmla="*/ 906933 h 5092591"/>
                <a:gd name="connsiteX1777" fmla="*/ 2583902 w 4546203"/>
                <a:gd name="connsiteY1777" fmla="*/ 950707 h 5092591"/>
                <a:gd name="connsiteX1778" fmla="*/ 2656727 w 4546203"/>
                <a:gd name="connsiteY1778" fmla="*/ 967023 h 5092591"/>
                <a:gd name="connsiteX1779" fmla="*/ 2667472 w 4546203"/>
                <a:gd name="connsiteY1779" fmla="*/ 923647 h 5092591"/>
                <a:gd name="connsiteX1780" fmla="*/ 2592657 w 4546203"/>
                <a:gd name="connsiteY1780" fmla="*/ 906933 h 5092591"/>
                <a:gd name="connsiteX1781" fmla="*/ 2827847 w 4546203"/>
                <a:gd name="connsiteY1781" fmla="*/ 901361 h 5092591"/>
                <a:gd name="connsiteX1782" fmla="*/ 2813122 w 4546203"/>
                <a:gd name="connsiteY1782" fmla="*/ 944340 h 5092591"/>
                <a:gd name="connsiteX1783" fmla="*/ 2886346 w 4546203"/>
                <a:gd name="connsiteY1783" fmla="*/ 971003 h 5092591"/>
                <a:gd name="connsiteX1784" fmla="*/ 2902264 w 4546203"/>
                <a:gd name="connsiteY1784" fmla="*/ 929218 h 5092591"/>
                <a:gd name="connsiteX1785" fmla="*/ 2827847 w 4546203"/>
                <a:gd name="connsiteY1785" fmla="*/ 901361 h 5092591"/>
                <a:gd name="connsiteX1786" fmla="*/ 1969066 w 4546203"/>
                <a:gd name="connsiteY1786" fmla="*/ 898178 h 5092591"/>
                <a:gd name="connsiteX1787" fmla="*/ 1931261 w 4546203"/>
                <a:gd name="connsiteY1787" fmla="*/ 906137 h 5092591"/>
                <a:gd name="connsiteX1788" fmla="*/ 1940016 w 4546203"/>
                <a:gd name="connsiteY1788" fmla="*/ 946728 h 5092591"/>
                <a:gd name="connsiteX1789" fmla="*/ 1976627 w 4546203"/>
                <a:gd name="connsiteY1789" fmla="*/ 939167 h 5092591"/>
                <a:gd name="connsiteX1790" fmla="*/ 1969066 w 4546203"/>
                <a:gd name="connsiteY1790" fmla="*/ 898178 h 5092591"/>
                <a:gd name="connsiteX1791" fmla="*/ 1565941 w 4546203"/>
                <a:gd name="connsiteY1791" fmla="*/ 890617 h 5092591"/>
                <a:gd name="connsiteX1792" fmla="*/ 1524156 w 4546203"/>
                <a:gd name="connsiteY1792" fmla="*/ 908922 h 5092591"/>
                <a:gd name="connsiteX1793" fmla="*/ 1563553 w 4546203"/>
                <a:gd name="connsiteY1793" fmla="*/ 994880 h 5092591"/>
                <a:gd name="connsiteX1794" fmla="*/ 1602950 w 4546203"/>
                <a:gd name="connsiteY1794" fmla="*/ 977370 h 5092591"/>
                <a:gd name="connsiteX1795" fmla="*/ 1565941 w 4546203"/>
                <a:gd name="connsiteY1795" fmla="*/ 890617 h 5092591"/>
                <a:gd name="connsiteX1796" fmla="*/ 2960762 w 4546203"/>
                <a:gd name="connsiteY1796" fmla="*/ 882259 h 5092591"/>
                <a:gd name="connsiteX1797" fmla="*/ 2943253 w 4546203"/>
                <a:gd name="connsiteY1797" fmla="*/ 923647 h 5092591"/>
                <a:gd name="connsiteX1798" fmla="*/ 3016874 w 4546203"/>
                <a:gd name="connsiteY1798" fmla="*/ 956279 h 5092591"/>
                <a:gd name="connsiteX1799" fmla="*/ 3036373 w 4546203"/>
                <a:gd name="connsiteY1799" fmla="*/ 915687 h 5092591"/>
                <a:gd name="connsiteX1800" fmla="*/ 2960762 w 4546203"/>
                <a:gd name="connsiteY1800" fmla="*/ 882259 h 5092591"/>
                <a:gd name="connsiteX1801" fmla="*/ 2491975 w 4546203"/>
                <a:gd name="connsiteY1801" fmla="*/ 875096 h 5092591"/>
                <a:gd name="connsiteX1802" fmla="*/ 2480832 w 4546203"/>
                <a:gd name="connsiteY1802" fmla="*/ 958666 h 5092591"/>
                <a:gd name="connsiteX1803" fmla="*/ 2542913 w 4546203"/>
                <a:gd name="connsiteY1803" fmla="*/ 967819 h 5092591"/>
                <a:gd name="connsiteX1804" fmla="*/ 2557239 w 4546203"/>
                <a:gd name="connsiteY1804" fmla="*/ 884647 h 5092591"/>
                <a:gd name="connsiteX1805" fmla="*/ 2491975 w 4546203"/>
                <a:gd name="connsiteY1805" fmla="*/ 875096 h 5092591"/>
                <a:gd name="connsiteX1806" fmla="*/ 1614889 w 4546203"/>
                <a:gd name="connsiteY1806" fmla="*/ 870321 h 5092591"/>
                <a:gd name="connsiteX1807" fmla="*/ 1573104 w 4546203"/>
                <a:gd name="connsiteY1807" fmla="*/ 887831 h 5092591"/>
                <a:gd name="connsiteX1808" fmla="*/ 1609716 w 4546203"/>
                <a:gd name="connsiteY1808" fmla="*/ 974584 h 5092591"/>
                <a:gd name="connsiteX1809" fmla="*/ 1649511 w 4546203"/>
                <a:gd name="connsiteY1809" fmla="*/ 957870 h 5092591"/>
                <a:gd name="connsiteX1810" fmla="*/ 1614889 w 4546203"/>
                <a:gd name="connsiteY1810" fmla="*/ 870321 h 5092591"/>
                <a:gd name="connsiteX1811" fmla="*/ 1879527 w 4546203"/>
                <a:gd name="connsiteY1811" fmla="*/ 858382 h 5092591"/>
                <a:gd name="connsiteX1812" fmla="*/ 1841722 w 4546203"/>
                <a:gd name="connsiteY1812" fmla="*/ 867933 h 5092591"/>
                <a:gd name="connsiteX1813" fmla="*/ 1852864 w 4546203"/>
                <a:gd name="connsiteY1813" fmla="*/ 908524 h 5092591"/>
                <a:gd name="connsiteX1814" fmla="*/ 1889874 w 4546203"/>
                <a:gd name="connsiteY1814" fmla="*/ 898178 h 5092591"/>
                <a:gd name="connsiteX1815" fmla="*/ 1879527 w 4546203"/>
                <a:gd name="connsiteY1815" fmla="*/ 858382 h 5092591"/>
                <a:gd name="connsiteX1816" fmla="*/ 2848938 w 4546203"/>
                <a:gd name="connsiteY1816" fmla="*/ 840077 h 5092591"/>
                <a:gd name="connsiteX1817" fmla="*/ 2833816 w 4546203"/>
                <a:gd name="connsiteY1817" fmla="*/ 882657 h 5092591"/>
                <a:gd name="connsiteX1818" fmla="*/ 2909825 w 4546203"/>
                <a:gd name="connsiteY1818" fmla="*/ 910514 h 5092591"/>
                <a:gd name="connsiteX1819" fmla="*/ 2926141 w 4546203"/>
                <a:gd name="connsiteY1819" fmla="*/ 868331 h 5092591"/>
                <a:gd name="connsiteX1820" fmla="*/ 2848938 w 4546203"/>
                <a:gd name="connsiteY1820" fmla="*/ 840077 h 5092591"/>
                <a:gd name="connsiteX1821" fmla="*/ 1715173 w 4546203"/>
                <a:gd name="connsiteY1821" fmla="*/ 834505 h 5092591"/>
                <a:gd name="connsiteX1822" fmla="*/ 1672194 w 4546203"/>
                <a:gd name="connsiteY1822" fmla="*/ 849230 h 5092591"/>
                <a:gd name="connsiteX1823" fmla="*/ 1703632 w 4546203"/>
                <a:gd name="connsiteY1823" fmla="*/ 937973 h 5092591"/>
                <a:gd name="connsiteX1824" fmla="*/ 1744621 w 4546203"/>
                <a:gd name="connsiteY1824" fmla="*/ 924044 h 5092591"/>
                <a:gd name="connsiteX1825" fmla="*/ 1715173 w 4546203"/>
                <a:gd name="connsiteY1825" fmla="*/ 834505 h 5092591"/>
                <a:gd name="connsiteX1826" fmla="*/ 2398058 w 4546203"/>
                <a:gd name="connsiteY1826" fmla="*/ 834107 h 5092591"/>
                <a:gd name="connsiteX1827" fmla="*/ 2393283 w 4546203"/>
                <a:gd name="connsiteY1827" fmla="*/ 897382 h 5092591"/>
                <a:gd name="connsiteX1828" fmla="*/ 2450588 w 4546203"/>
                <a:gd name="connsiteY1828" fmla="*/ 902953 h 5092591"/>
                <a:gd name="connsiteX1829" fmla="*/ 2457353 w 4546203"/>
                <a:gd name="connsiteY1829" fmla="*/ 839679 h 5092591"/>
                <a:gd name="connsiteX1830" fmla="*/ 2398058 w 4546203"/>
                <a:gd name="connsiteY1830" fmla="*/ 834107 h 5092591"/>
                <a:gd name="connsiteX1831" fmla="*/ 2311305 w 4546203"/>
                <a:gd name="connsiteY1831" fmla="*/ 832515 h 5092591"/>
                <a:gd name="connsiteX1832" fmla="*/ 2311305 w 4546203"/>
                <a:gd name="connsiteY1832" fmla="*/ 893402 h 5092591"/>
                <a:gd name="connsiteX1833" fmla="*/ 2367814 w 4546203"/>
                <a:gd name="connsiteY1833" fmla="*/ 893402 h 5092591"/>
                <a:gd name="connsiteX1834" fmla="*/ 2370600 w 4546203"/>
                <a:gd name="connsiteY1834" fmla="*/ 832515 h 5092591"/>
                <a:gd name="connsiteX1835" fmla="*/ 2311305 w 4546203"/>
                <a:gd name="connsiteY1835" fmla="*/ 832515 h 5092591"/>
                <a:gd name="connsiteX1836" fmla="*/ 2197889 w 4546203"/>
                <a:gd name="connsiteY1836" fmla="*/ 830526 h 5092591"/>
                <a:gd name="connsiteX1837" fmla="*/ 2137798 w 4546203"/>
                <a:gd name="connsiteY1837" fmla="*/ 833709 h 5092591"/>
                <a:gd name="connsiteX1838" fmla="*/ 2143369 w 4546203"/>
                <a:gd name="connsiteY1838" fmla="*/ 897780 h 5092591"/>
                <a:gd name="connsiteX1839" fmla="*/ 2197889 w 4546203"/>
                <a:gd name="connsiteY1839" fmla="*/ 893800 h 5092591"/>
                <a:gd name="connsiteX1840" fmla="*/ 2197889 w 4546203"/>
                <a:gd name="connsiteY1840" fmla="*/ 830526 h 5092591"/>
                <a:gd name="connsiteX1841" fmla="*/ 1766111 w 4546203"/>
                <a:gd name="connsiteY1841" fmla="*/ 819383 h 5092591"/>
                <a:gd name="connsiteX1842" fmla="*/ 1722734 w 4546203"/>
                <a:gd name="connsiteY1842" fmla="*/ 832515 h 5092591"/>
                <a:gd name="connsiteX1843" fmla="*/ 1751387 w 4546203"/>
                <a:gd name="connsiteY1843" fmla="*/ 922055 h 5092591"/>
                <a:gd name="connsiteX1844" fmla="*/ 1792774 w 4546203"/>
                <a:gd name="connsiteY1844" fmla="*/ 908922 h 5092591"/>
                <a:gd name="connsiteX1845" fmla="*/ 1766111 w 4546203"/>
                <a:gd name="connsiteY1845" fmla="*/ 819383 h 5092591"/>
                <a:gd name="connsiteX1846" fmla="*/ 2733930 w 4546203"/>
                <a:gd name="connsiteY1846" fmla="*/ 805853 h 5092591"/>
                <a:gd name="connsiteX1847" fmla="*/ 2722389 w 4546203"/>
                <a:gd name="connsiteY1847" fmla="*/ 849230 h 5092591"/>
                <a:gd name="connsiteX1848" fmla="*/ 2799990 w 4546203"/>
                <a:gd name="connsiteY1848" fmla="*/ 871515 h 5092591"/>
                <a:gd name="connsiteX1849" fmla="*/ 2813122 w 4546203"/>
                <a:gd name="connsiteY1849" fmla="*/ 828536 h 5092591"/>
                <a:gd name="connsiteX1850" fmla="*/ 2733930 w 4546203"/>
                <a:gd name="connsiteY1850" fmla="*/ 805853 h 5092591"/>
                <a:gd name="connsiteX1851" fmla="*/ 2617330 w 4546203"/>
                <a:gd name="connsiteY1851" fmla="*/ 778792 h 5092591"/>
                <a:gd name="connsiteX1852" fmla="*/ 2608575 w 4546203"/>
                <a:gd name="connsiteY1852" fmla="*/ 822965 h 5092591"/>
                <a:gd name="connsiteX1853" fmla="*/ 2687370 w 4546203"/>
                <a:gd name="connsiteY1853" fmla="*/ 840077 h 5092591"/>
                <a:gd name="connsiteX1854" fmla="*/ 2697716 w 4546203"/>
                <a:gd name="connsiteY1854" fmla="*/ 796302 h 5092591"/>
                <a:gd name="connsiteX1855" fmla="*/ 2617330 w 4546203"/>
                <a:gd name="connsiteY1855" fmla="*/ 778792 h 5092591"/>
                <a:gd name="connsiteX1856" fmla="*/ 2869233 w 4546203"/>
                <a:gd name="connsiteY1856" fmla="*/ 777996 h 5092591"/>
                <a:gd name="connsiteX1857" fmla="*/ 2854907 w 4546203"/>
                <a:gd name="connsiteY1857" fmla="*/ 820577 h 5092591"/>
                <a:gd name="connsiteX1858" fmla="*/ 2933304 w 4546203"/>
                <a:gd name="connsiteY1858" fmla="*/ 848832 h 5092591"/>
                <a:gd name="connsiteX1859" fmla="*/ 2950018 w 4546203"/>
                <a:gd name="connsiteY1859" fmla="*/ 807047 h 5092591"/>
                <a:gd name="connsiteX1860" fmla="*/ 2869233 w 4546203"/>
                <a:gd name="connsiteY1860" fmla="*/ 777996 h 5092591"/>
                <a:gd name="connsiteX1861" fmla="*/ 1577879 w 4546203"/>
                <a:gd name="connsiteY1861" fmla="*/ 775210 h 5092591"/>
                <a:gd name="connsiteX1862" fmla="*/ 1533309 w 4546203"/>
                <a:gd name="connsiteY1862" fmla="*/ 793516 h 5092591"/>
                <a:gd name="connsiteX1863" fmla="*/ 1569920 w 4546203"/>
                <a:gd name="connsiteY1863" fmla="*/ 880668 h 5092591"/>
                <a:gd name="connsiteX1864" fmla="*/ 1612103 w 4546203"/>
                <a:gd name="connsiteY1864" fmla="*/ 862362 h 5092591"/>
                <a:gd name="connsiteX1865" fmla="*/ 1577879 w 4546203"/>
                <a:gd name="connsiteY1865" fmla="*/ 775210 h 5092591"/>
                <a:gd name="connsiteX1866" fmla="*/ 3010506 w 4546203"/>
                <a:gd name="connsiteY1866" fmla="*/ 761282 h 5092591"/>
                <a:gd name="connsiteX1867" fmla="*/ 2992997 w 4546203"/>
                <a:gd name="connsiteY1867" fmla="*/ 803067 h 5092591"/>
                <a:gd name="connsiteX1868" fmla="*/ 3072189 w 4546203"/>
                <a:gd name="connsiteY1868" fmla="*/ 838087 h 5092591"/>
                <a:gd name="connsiteX1869" fmla="*/ 3091689 w 4546203"/>
                <a:gd name="connsiteY1869" fmla="*/ 797496 h 5092591"/>
                <a:gd name="connsiteX1870" fmla="*/ 3010506 w 4546203"/>
                <a:gd name="connsiteY1870" fmla="*/ 761282 h 5092591"/>
                <a:gd name="connsiteX1871" fmla="*/ 1630807 w 4546203"/>
                <a:gd name="connsiteY1871" fmla="*/ 755313 h 5092591"/>
                <a:gd name="connsiteX1872" fmla="*/ 1585441 w 4546203"/>
                <a:gd name="connsiteY1872" fmla="*/ 772823 h 5092591"/>
                <a:gd name="connsiteX1873" fmla="*/ 1619664 w 4546203"/>
                <a:gd name="connsiteY1873" fmla="*/ 860372 h 5092591"/>
                <a:gd name="connsiteX1874" fmla="*/ 1662643 w 4546203"/>
                <a:gd name="connsiteY1874" fmla="*/ 844056 h 5092591"/>
                <a:gd name="connsiteX1875" fmla="*/ 1630807 w 4546203"/>
                <a:gd name="connsiteY1875" fmla="*/ 755313 h 5092591"/>
                <a:gd name="connsiteX1876" fmla="*/ 2750644 w 4546203"/>
                <a:gd name="connsiteY1876" fmla="*/ 742578 h 5092591"/>
                <a:gd name="connsiteX1877" fmla="*/ 2739103 w 4546203"/>
                <a:gd name="connsiteY1877" fmla="*/ 785955 h 5092591"/>
                <a:gd name="connsiteX1878" fmla="*/ 2819489 w 4546203"/>
                <a:gd name="connsiteY1878" fmla="*/ 809036 h 5092591"/>
                <a:gd name="connsiteX1879" fmla="*/ 2832622 w 4546203"/>
                <a:gd name="connsiteY1879" fmla="*/ 766058 h 5092591"/>
                <a:gd name="connsiteX1880" fmla="*/ 2750644 w 4546203"/>
                <a:gd name="connsiteY1880" fmla="*/ 742578 h 5092591"/>
                <a:gd name="connsiteX1881" fmla="*/ 2404824 w 4546203"/>
                <a:gd name="connsiteY1881" fmla="*/ 742180 h 5092591"/>
                <a:gd name="connsiteX1882" fmla="*/ 2400844 w 4546203"/>
                <a:gd name="connsiteY1882" fmla="*/ 805455 h 5092591"/>
                <a:gd name="connsiteX1883" fmla="*/ 2460935 w 4546203"/>
                <a:gd name="connsiteY1883" fmla="*/ 810628 h 5092591"/>
                <a:gd name="connsiteX1884" fmla="*/ 2467700 w 4546203"/>
                <a:gd name="connsiteY1884" fmla="*/ 747354 h 5092591"/>
                <a:gd name="connsiteX1885" fmla="*/ 2404824 w 4546203"/>
                <a:gd name="connsiteY1885" fmla="*/ 742180 h 5092591"/>
                <a:gd name="connsiteX1886" fmla="*/ 2313693 w 4546203"/>
                <a:gd name="connsiteY1886" fmla="*/ 739793 h 5092591"/>
                <a:gd name="connsiteX1887" fmla="*/ 2313693 w 4546203"/>
                <a:gd name="connsiteY1887" fmla="*/ 801077 h 5092591"/>
                <a:gd name="connsiteX1888" fmla="*/ 2372988 w 4546203"/>
                <a:gd name="connsiteY1888" fmla="*/ 801077 h 5092591"/>
                <a:gd name="connsiteX1889" fmla="*/ 2376569 w 4546203"/>
                <a:gd name="connsiteY1889" fmla="*/ 739793 h 5092591"/>
                <a:gd name="connsiteX1890" fmla="*/ 2313693 w 4546203"/>
                <a:gd name="connsiteY1890" fmla="*/ 739793 h 5092591"/>
                <a:gd name="connsiteX1891" fmla="*/ 2224153 w 4546203"/>
                <a:gd name="connsiteY1891" fmla="*/ 738997 h 5092591"/>
                <a:gd name="connsiteX1892" fmla="*/ 2224153 w 4546203"/>
                <a:gd name="connsiteY1892" fmla="*/ 799486 h 5092591"/>
                <a:gd name="connsiteX1893" fmla="*/ 2284642 w 4546203"/>
                <a:gd name="connsiteY1893" fmla="*/ 799486 h 5092591"/>
                <a:gd name="connsiteX1894" fmla="*/ 2284642 w 4546203"/>
                <a:gd name="connsiteY1894" fmla="*/ 738997 h 5092591"/>
                <a:gd name="connsiteX1895" fmla="*/ 2224153 w 4546203"/>
                <a:gd name="connsiteY1895" fmla="*/ 738997 h 5092591"/>
                <a:gd name="connsiteX1896" fmla="*/ 1684133 w 4546203"/>
                <a:gd name="connsiteY1896" fmla="*/ 737405 h 5092591"/>
                <a:gd name="connsiteX1897" fmla="*/ 1638766 w 4546203"/>
                <a:gd name="connsiteY1897" fmla="*/ 752925 h 5092591"/>
                <a:gd name="connsiteX1898" fmla="*/ 1669806 w 4546203"/>
                <a:gd name="connsiteY1898" fmla="*/ 841668 h 5092591"/>
                <a:gd name="connsiteX1899" fmla="*/ 1713183 w 4546203"/>
                <a:gd name="connsiteY1899" fmla="*/ 826546 h 5092591"/>
                <a:gd name="connsiteX1900" fmla="*/ 1684133 w 4546203"/>
                <a:gd name="connsiteY1900" fmla="*/ 737405 h 5092591"/>
                <a:gd name="connsiteX1901" fmla="*/ 1737856 w 4546203"/>
                <a:gd name="connsiteY1901" fmla="*/ 720691 h 5092591"/>
                <a:gd name="connsiteX1902" fmla="*/ 1691694 w 4546203"/>
                <a:gd name="connsiteY1902" fmla="*/ 734619 h 5092591"/>
                <a:gd name="connsiteX1903" fmla="*/ 1720744 w 4546203"/>
                <a:gd name="connsiteY1903" fmla="*/ 824556 h 5092591"/>
                <a:gd name="connsiteX1904" fmla="*/ 1764121 w 4546203"/>
                <a:gd name="connsiteY1904" fmla="*/ 810628 h 5092591"/>
                <a:gd name="connsiteX1905" fmla="*/ 1737856 w 4546203"/>
                <a:gd name="connsiteY1905" fmla="*/ 720691 h 5092591"/>
                <a:gd name="connsiteX1906" fmla="*/ 2630064 w 4546203"/>
                <a:gd name="connsiteY1906" fmla="*/ 714722 h 5092591"/>
                <a:gd name="connsiteX1907" fmla="*/ 2621708 w 4546203"/>
                <a:gd name="connsiteY1907" fmla="*/ 759292 h 5092591"/>
                <a:gd name="connsiteX1908" fmla="*/ 2703288 w 4546203"/>
                <a:gd name="connsiteY1908" fmla="*/ 776802 h 5092591"/>
                <a:gd name="connsiteX1909" fmla="*/ 2713634 w 4546203"/>
                <a:gd name="connsiteY1909" fmla="*/ 733028 h 5092591"/>
                <a:gd name="connsiteX1910" fmla="*/ 2630064 w 4546203"/>
                <a:gd name="connsiteY1910" fmla="*/ 714722 h 5092591"/>
                <a:gd name="connsiteX1911" fmla="*/ 1485953 w 4546203"/>
                <a:gd name="connsiteY1911" fmla="*/ 701987 h 5092591"/>
                <a:gd name="connsiteX1912" fmla="*/ 1439392 w 4546203"/>
                <a:gd name="connsiteY1912" fmla="*/ 722681 h 5092591"/>
                <a:gd name="connsiteX1913" fmla="*/ 1478789 w 4546203"/>
                <a:gd name="connsiteY1913" fmla="*/ 808638 h 5092591"/>
                <a:gd name="connsiteX1914" fmla="*/ 1522962 w 4546203"/>
                <a:gd name="connsiteY1914" fmla="*/ 788343 h 5092591"/>
                <a:gd name="connsiteX1915" fmla="*/ 1485953 w 4546203"/>
                <a:gd name="connsiteY1915" fmla="*/ 701987 h 5092591"/>
                <a:gd name="connsiteX1916" fmla="*/ 1540870 w 4546203"/>
                <a:gd name="connsiteY1916" fmla="*/ 680100 h 5092591"/>
                <a:gd name="connsiteX1917" fmla="*/ 1493514 w 4546203"/>
                <a:gd name="connsiteY1917" fmla="*/ 698804 h 5092591"/>
                <a:gd name="connsiteX1918" fmla="*/ 1530523 w 4546203"/>
                <a:gd name="connsiteY1918" fmla="*/ 785955 h 5092591"/>
                <a:gd name="connsiteX1919" fmla="*/ 1575094 w 4546203"/>
                <a:gd name="connsiteY1919" fmla="*/ 767251 h 5092591"/>
                <a:gd name="connsiteX1920" fmla="*/ 1540870 w 4546203"/>
                <a:gd name="connsiteY1920" fmla="*/ 680100 h 5092591"/>
                <a:gd name="connsiteX1921" fmla="*/ 1468841 w 4546203"/>
                <a:gd name="connsiteY1921" fmla="*/ 662590 h 5092591"/>
                <a:gd name="connsiteX1922" fmla="*/ 1421882 w 4546203"/>
                <a:gd name="connsiteY1922" fmla="*/ 684079 h 5092591"/>
                <a:gd name="connsiteX1923" fmla="*/ 1436607 w 4546203"/>
                <a:gd name="connsiteY1923" fmla="*/ 715916 h 5092591"/>
                <a:gd name="connsiteX1924" fmla="*/ 1483167 w 4546203"/>
                <a:gd name="connsiteY1924" fmla="*/ 694824 h 5092591"/>
                <a:gd name="connsiteX1925" fmla="*/ 1468841 w 4546203"/>
                <a:gd name="connsiteY1925" fmla="*/ 662590 h 5092591"/>
                <a:gd name="connsiteX1926" fmla="*/ 1596185 w 4546203"/>
                <a:gd name="connsiteY1926" fmla="*/ 659008 h 5092591"/>
                <a:gd name="connsiteX1927" fmla="*/ 1548829 w 4546203"/>
                <a:gd name="connsiteY1927" fmla="*/ 676916 h 5092591"/>
                <a:gd name="connsiteX1928" fmla="*/ 1582655 w 4546203"/>
                <a:gd name="connsiteY1928" fmla="*/ 764864 h 5092591"/>
                <a:gd name="connsiteX1929" fmla="*/ 1628021 w 4546203"/>
                <a:gd name="connsiteY1929" fmla="*/ 747354 h 5092591"/>
                <a:gd name="connsiteX1930" fmla="*/ 1596185 w 4546203"/>
                <a:gd name="connsiteY1930" fmla="*/ 659008 h 5092591"/>
                <a:gd name="connsiteX1931" fmla="*/ 2911018 w 4546203"/>
                <a:gd name="connsiteY1931" fmla="*/ 654233 h 5092591"/>
                <a:gd name="connsiteX1932" fmla="*/ 2897090 w 4546203"/>
                <a:gd name="connsiteY1932" fmla="*/ 696814 h 5092591"/>
                <a:gd name="connsiteX1933" fmla="*/ 2981058 w 4546203"/>
                <a:gd name="connsiteY1933" fmla="*/ 727854 h 5092591"/>
                <a:gd name="connsiteX1934" fmla="*/ 2997374 w 4546203"/>
                <a:gd name="connsiteY1934" fmla="*/ 685671 h 5092591"/>
                <a:gd name="connsiteX1935" fmla="*/ 2911018 w 4546203"/>
                <a:gd name="connsiteY1935" fmla="*/ 654233 h 5092591"/>
                <a:gd name="connsiteX1936" fmla="*/ 2191123 w 4546203"/>
                <a:gd name="connsiteY1936" fmla="*/ 646672 h 5092591"/>
                <a:gd name="connsiteX1937" fmla="*/ 2124268 w 4546203"/>
                <a:gd name="connsiteY1937" fmla="*/ 649856 h 5092591"/>
                <a:gd name="connsiteX1938" fmla="*/ 2128645 w 4546203"/>
                <a:gd name="connsiteY1938" fmla="*/ 713528 h 5092591"/>
                <a:gd name="connsiteX1939" fmla="*/ 2191123 w 4546203"/>
                <a:gd name="connsiteY1939" fmla="*/ 709946 h 5092591"/>
                <a:gd name="connsiteX1940" fmla="*/ 2191123 w 4546203"/>
                <a:gd name="connsiteY1940" fmla="*/ 646672 h 5092591"/>
                <a:gd name="connsiteX1941" fmla="*/ 2315682 w 4546203"/>
                <a:gd name="connsiteY1941" fmla="*/ 645080 h 5092591"/>
                <a:gd name="connsiteX1942" fmla="*/ 2315682 w 4546203"/>
                <a:gd name="connsiteY1942" fmla="*/ 708752 h 5092591"/>
                <a:gd name="connsiteX1943" fmla="*/ 2378161 w 4546203"/>
                <a:gd name="connsiteY1943" fmla="*/ 711538 h 5092591"/>
                <a:gd name="connsiteX1944" fmla="*/ 2381742 w 4546203"/>
                <a:gd name="connsiteY1944" fmla="*/ 647866 h 5092591"/>
                <a:gd name="connsiteX1945" fmla="*/ 2315682 w 4546203"/>
                <a:gd name="connsiteY1945" fmla="*/ 645080 h 5092591"/>
                <a:gd name="connsiteX1946" fmla="*/ 3060648 w 4546203"/>
                <a:gd name="connsiteY1946" fmla="*/ 640703 h 5092591"/>
                <a:gd name="connsiteX1947" fmla="*/ 3043138 w 4546203"/>
                <a:gd name="connsiteY1947" fmla="*/ 682090 h 5092591"/>
                <a:gd name="connsiteX1948" fmla="*/ 3127902 w 4546203"/>
                <a:gd name="connsiteY1948" fmla="*/ 719895 h 5092591"/>
                <a:gd name="connsiteX1949" fmla="*/ 3147004 w 4546203"/>
                <a:gd name="connsiteY1949" fmla="*/ 678906 h 5092591"/>
                <a:gd name="connsiteX1950" fmla="*/ 3060648 w 4546203"/>
                <a:gd name="connsiteY1950" fmla="*/ 640703 h 5092591"/>
                <a:gd name="connsiteX1951" fmla="*/ 1651899 w 4546203"/>
                <a:gd name="connsiteY1951" fmla="*/ 640305 h 5092591"/>
                <a:gd name="connsiteX1952" fmla="*/ 1604144 w 4546203"/>
                <a:gd name="connsiteY1952" fmla="*/ 656621 h 5092591"/>
                <a:gd name="connsiteX1953" fmla="*/ 1635583 w 4546203"/>
                <a:gd name="connsiteY1953" fmla="*/ 745364 h 5092591"/>
                <a:gd name="connsiteX1954" fmla="*/ 1681347 w 4546203"/>
                <a:gd name="connsiteY1954" fmla="*/ 729844 h 5092591"/>
                <a:gd name="connsiteX1955" fmla="*/ 1651899 w 4546203"/>
                <a:gd name="connsiteY1955" fmla="*/ 640305 h 5092591"/>
                <a:gd name="connsiteX1956" fmla="*/ 1524554 w 4546203"/>
                <a:gd name="connsiteY1956" fmla="*/ 639907 h 5092591"/>
                <a:gd name="connsiteX1957" fmla="*/ 1477198 w 4546203"/>
                <a:gd name="connsiteY1957" fmla="*/ 659804 h 5092591"/>
                <a:gd name="connsiteX1958" fmla="*/ 1491126 w 4546203"/>
                <a:gd name="connsiteY1958" fmla="*/ 691641 h 5092591"/>
                <a:gd name="connsiteX1959" fmla="*/ 1538482 w 4546203"/>
                <a:gd name="connsiteY1959" fmla="*/ 672539 h 5092591"/>
                <a:gd name="connsiteX1960" fmla="*/ 1524554 w 4546203"/>
                <a:gd name="connsiteY1960" fmla="*/ 639907 h 5092591"/>
                <a:gd name="connsiteX1961" fmla="*/ 1580665 w 4546203"/>
                <a:gd name="connsiteY1961" fmla="*/ 618019 h 5092591"/>
                <a:gd name="connsiteX1962" fmla="*/ 1532911 w 4546203"/>
                <a:gd name="connsiteY1962" fmla="*/ 636325 h 5092591"/>
                <a:gd name="connsiteX1963" fmla="*/ 1545645 w 4546203"/>
                <a:gd name="connsiteY1963" fmla="*/ 669355 h 5092591"/>
                <a:gd name="connsiteX1964" fmla="*/ 1593798 w 4546203"/>
                <a:gd name="connsiteY1964" fmla="*/ 651049 h 5092591"/>
                <a:gd name="connsiteX1965" fmla="*/ 1580665 w 4546203"/>
                <a:gd name="connsiteY1965" fmla="*/ 618019 h 5092591"/>
                <a:gd name="connsiteX1966" fmla="*/ 2784470 w 4546203"/>
                <a:gd name="connsiteY1966" fmla="*/ 616030 h 5092591"/>
                <a:gd name="connsiteX1967" fmla="*/ 2772531 w 4546203"/>
                <a:gd name="connsiteY1967" fmla="*/ 659008 h 5092591"/>
                <a:gd name="connsiteX1968" fmla="*/ 2858887 w 4546203"/>
                <a:gd name="connsiteY1968" fmla="*/ 684079 h 5092591"/>
                <a:gd name="connsiteX1969" fmla="*/ 2872417 w 4546203"/>
                <a:gd name="connsiteY1969" fmla="*/ 641499 h 5092591"/>
                <a:gd name="connsiteX1970" fmla="*/ 2784470 w 4546203"/>
                <a:gd name="connsiteY1970" fmla="*/ 616030 h 5092591"/>
                <a:gd name="connsiteX1971" fmla="*/ 1445759 w 4546203"/>
                <a:gd name="connsiteY1971" fmla="*/ 608071 h 5092591"/>
                <a:gd name="connsiteX1972" fmla="*/ 1396811 w 4546203"/>
                <a:gd name="connsiteY1972" fmla="*/ 630356 h 5092591"/>
                <a:gd name="connsiteX1973" fmla="*/ 1414321 w 4546203"/>
                <a:gd name="connsiteY1973" fmla="*/ 666172 h 5092591"/>
                <a:gd name="connsiteX1974" fmla="*/ 1461677 w 4546203"/>
                <a:gd name="connsiteY1974" fmla="*/ 645080 h 5092591"/>
                <a:gd name="connsiteX1975" fmla="*/ 1445759 w 4546203"/>
                <a:gd name="connsiteY1975" fmla="*/ 608071 h 5092591"/>
                <a:gd name="connsiteX1976" fmla="*/ 1639164 w 4546203"/>
                <a:gd name="connsiteY1976" fmla="*/ 598918 h 5092591"/>
                <a:gd name="connsiteX1977" fmla="*/ 1590216 w 4546203"/>
                <a:gd name="connsiteY1977" fmla="*/ 616030 h 5092591"/>
                <a:gd name="connsiteX1978" fmla="*/ 1602552 w 4546203"/>
                <a:gd name="connsiteY1978" fmla="*/ 649060 h 5092591"/>
                <a:gd name="connsiteX1979" fmla="*/ 1650307 w 4546203"/>
                <a:gd name="connsiteY1979" fmla="*/ 632744 h 5092591"/>
                <a:gd name="connsiteX1980" fmla="*/ 1639164 w 4546203"/>
                <a:gd name="connsiteY1980" fmla="*/ 598918 h 5092591"/>
                <a:gd name="connsiteX1981" fmla="*/ 2932110 w 4546203"/>
                <a:gd name="connsiteY1981" fmla="*/ 592551 h 5092591"/>
                <a:gd name="connsiteX1982" fmla="*/ 2917386 w 4546203"/>
                <a:gd name="connsiteY1982" fmla="*/ 635131 h 5092591"/>
                <a:gd name="connsiteX1983" fmla="*/ 3004935 w 4546203"/>
                <a:gd name="connsiteY1983" fmla="*/ 666968 h 5092591"/>
                <a:gd name="connsiteX1984" fmla="*/ 3020853 w 4546203"/>
                <a:gd name="connsiteY1984" fmla="*/ 625183 h 5092591"/>
                <a:gd name="connsiteX1985" fmla="*/ 2932110 w 4546203"/>
                <a:gd name="connsiteY1985" fmla="*/ 592551 h 5092591"/>
                <a:gd name="connsiteX1986" fmla="*/ 2654737 w 4546203"/>
                <a:gd name="connsiteY1986" fmla="*/ 586581 h 5092591"/>
                <a:gd name="connsiteX1987" fmla="*/ 2646778 w 4546203"/>
                <a:gd name="connsiteY1987" fmla="*/ 630754 h 5092591"/>
                <a:gd name="connsiteX1988" fmla="*/ 2733930 w 4546203"/>
                <a:gd name="connsiteY1988" fmla="*/ 649856 h 5092591"/>
                <a:gd name="connsiteX1989" fmla="*/ 2744675 w 4546203"/>
                <a:gd name="connsiteY1989" fmla="*/ 606081 h 5092591"/>
                <a:gd name="connsiteX1990" fmla="*/ 2654737 w 4546203"/>
                <a:gd name="connsiteY1990" fmla="*/ 586581 h 5092591"/>
                <a:gd name="connsiteX1991" fmla="*/ 1503860 w 4546203"/>
                <a:gd name="connsiteY1991" fmla="*/ 584989 h 5092591"/>
                <a:gd name="connsiteX1992" fmla="*/ 1454514 w 4546203"/>
                <a:gd name="connsiteY1992" fmla="*/ 605285 h 5092591"/>
                <a:gd name="connsiteX1993" fmla="*/ 1470034 w 4546203"/>
                <a:gd name="connsiteY1993" fmla="*/ 642295 h 5092591"/>
                <a:gd name="connsiteX1994" fmla="*/ 1518585 w 4546203"/>
                <a:gd name="connsiteY1994" fmla="*/ 622397 h 5092591"/>
                <a:gd name="connsiteX1995" fmla="*/ 1503860 w 4546203"/>
                <a:gd name="connsiteY1995" fmla="*/ 584989 h 5092591"/>
                <a:gd name="connsiteX1996" fmla="*/ 1696469 w 4546203"/>
                <a:gd name="connsiteY1996" fmla="*/ 581010 h 5092591"/>
                <a:gd name="connsiteX1997" fmla="*/ 1647123 w 4546203"/>
                <a:gd name="connsiteY1997" fmla="*/ 596132 h 5092591"/>
                <a:gd name="connsiteX1998" fmla="*/ 1658266 w 4546203"/>
                <a:gd name="connsiteY1998" fmla="*/ 629560 h 5092591"/>
                <a:gd name="connsiteX1999" fmla="*/ 1706816 w 4546203"/>
                <a:gd name="connsiteY1999" fmla="*/ 614836 h 5092591"/>
                <a:gd name="connsiteX2000" fmla="*/ 1696469 w 4546203"/>
                <a:gd name="connsiteY2000" fmla="*/ 581010 h 5092591"/>
                <a:gd name="connsiteX2001" fmla="*/ 1561563 w 4546203"/>
                <a:gd name="connsiteY2001" fmla="*/ 563102 h 5092591"/>
                <a:gd name="connsiteX2002" fmla="*/ 1511819 w 4546203"/>
                <a:gd name="connsiteY2002" fmla="*/ 582602 h 5092591"/>
                <a:gd name="connsiteX2003" fmla="*/ 1526942 w 4546203"/>
                <a:gd name="connsiteY2003" fmla="*/ 619611 h 5092591"/>
                <a:gd name="connsiteX2004" fmla="*/ 1575492 w 4546203"/>
                <a:gd name="connsiteY2004" fmla="*/ 600907 h 5092591"/>
                <a:gd name="connsiteX2005" fmla="*/ 1561563 w 4546203"/>
                <a:gd name="connsiteY2005" fmla="*/ 563102 h 5092591"/>
                <a:gd name="connsiteX2006" fmla="*/ 2418354 w 4546203"/>
                <a:gd name="connsiteY2006" fmla="*/ 557929 h 5092591"/>
                <a:gd name="connsiteX2007" fmla="*/ 2413977 w 4546203"/>
                <a:gd name="connsiteY2007" fmla="*/ 621203 h 5092591"/>
                <a:gd name="connsiteX2008" fmla="*/ 2480832 w 4546203"/>
                <a:gd name="connsiteY2008" fmla="*/ 627570 h 5092591"/>
                <a:gd name="connsiteX2009" fmla="*/ 2487200 w 4546203"/>
                <a:gd name="connsiteY2009" fmla="*/ 563898 h 5092591"/>
                <a:gd name="connsiteX2010" fmla="*/ 2418354 w 4546203"/>
                <a:gd name="connsiteY2010" fmla="*/ 557929 h 5092591"/>
                <a:gd name="connsiteX2011" fmla="*/ 2219378 w 4546203"/>
                <a:gd name="connsiteY2011" fmla="*/ 553551 h 5092591"/>
                <a:gd name="connsiteX2012" fmla="*/ 2219378 w 4546203"/>
                <a:gd name="connsiteY2012" fmla="*/ 614836 h 5092591"/>
                <a:gd name="connsiteX2013" fmla="*/ 2284642 w 4546203"/>
                <a:gd name="connsiteY2013" fmla="*/ 614836 h 5092591"/>
                <a:gd name="connsiteX2014" fmla="*/ 2284642 w 4546203"/>
                <a:gd name="connsiteY2014" fmla="*/ 553551 h 5092591"/>
                <a:gd name="connsiteX2015" fmla="*/ 2219378 w 4546203"/>
                <a:gd name="connsiteY2015" fmla="*/ 553551 h 5092591"/>
                <a:gd name="connsiteX2016" fmla="*/ 2318070 w 4546203"/>
                <a:gd name="connsiteY2016" fmla="*/ 552755 h 5092591"/>
                <a:gd name="connsiteX2017" fmla="*/ 2317672 w 4546203"/>
                <a:gd name="connsiteY2017" fmla="*/ 616030 h 5092591"/>
                <a:gd name="connsiteX2018" fmla="*/ 2383732 w 4546203"/>
                <a:gd name="connsiteY2018" fmla="*/ 619611 h 5092591"/>
                <a:gd name="connsiteX2019" fmla="*/ 2386916 w 4546203"/>
                <a:gd name="connsiteY2019" fmla="*/ 555939 h 5092591"/>
                <a:gd name="connsiteX2020" fmla="*/ 2318070 w 4546203"/>
                <a:gd name="connsiteY2020" fmla="*/ 552755 h 5092591"/>
                <a:gd name="connsiteX2021" fmla="*/ 1621256 w 4546203"/>
                <a:gd name="connsiteY2021" fmla="*/ 542807 h 5092591"/>
                <a:gd name="connsiteX2022" fmla="*/ 1570716 w 4546203"/>
                <a:gd name="connsiteY2022" fmla="*/ 560316 h 5092591"/>
                <a:gd name="connsiteX2023" fmla="*/ 1584247 w 4546203"/>
                <a:gd name="connsiteY2023" fmla="*/ 598122 h 5092591"/>
                <a:gd name="connsiteX2024" fmla="*/ 1633593 w 4546203"/>
                <a:gd name="connsiteY2024" fmla="*/ 581010 h 5092591"/>
                <a:gd name="connsiteX2025" fmla="*/ 1621256 w 4546203"/>
                <a:gd name="connsiteY2025" fmla="*/ 542807 h 5092591"/>
                <a:gd name="connsiteX2026" fmla="*/ 1680153 w 4546203"/>
                <a:gd name="connsiteY2026" fmla="*/ 524899 h 5092591"/>
                <a:gd name="connsiteX2027" fmla="*/ 1629215 w 4546203"/>
                <a:gd name="connsiteY2027" fmla="*/ 540021 h 5092591"/>
                <a:gd name="connsiteX2028" fmla="*/ 1641950 w 4546203"/>
                <a:gd name="connsiteY2028" fmla="*/ 578622 h 5092591"/>
                <a:gd name="connsiteX2029" fmla="*/ 1691694 w 4546203"/>
                <a:gd name="connsiteY2029" fmla="*/ 563102 h 5092591"/>
                <a:gd name="connsiteX2030" fmla="*/ 1680153 w 4546203"/>
                <a:gd name="connsiteY2030" fmla="*/ 524899 h 5092591"/>
                <a:gd name="connsiteX2031" fmla="*/ 2667472 w 4546203"/>
                <a:gd name="connsiteY2031" fmla="*/ 522113 h 5092591"/>
                <a:gd name="connsiteX2032" fmla="*/ 2659115 w 4546203"/>
                <a:gd name="connsiteY2032" fmla="*/ 566286 h 5092591"/>
                <a:gd name="connsiteX2033" fmla="*/ 2749450 w 4546203"/>
                <a:gd name="connsiteY2033" fmla="*/ 586183 h 5092591"/>
                <a:gd name="connsiteX2034" fmla="*/ 2760195 w 4546203"/>
                <a:gd name="connsiteY2034" fmla="*/ 542409 h 5092591"/>
                <a:gd name="connsiteX2035" fmla="*/ 2667472 w 4546203"/>
                <a:gd name="connsiteY2035" fmla="*/ 522113 h 5092591"/>
                <a:gd name="connsiteX2036" fmla="*/ 2425119 w 4546203"/>
                <a:gd name="connsiteY2036" fmla="*/ 465604 h 5092591"/>
                <a:gd name="connsiteX2037" fmla="*/ 2420742 w 4546203"/>
                <a:gd name="connsiteY2037" fmla="*/ 529276 h 5092591"/>
                <a:gd name="connsiteX2038" fmla="*/ 2490781 w 4546203"/>
                <a:gd name="connsiteY2038" fmla="*/ 535643 h 5092591"/>
                <a:gd name="connsiteX2039" fmla="*/ 2497148 w 4546203"/>
                <a:gd name="connsiteY2039" fmla="*/ 472369 h 5092591"/>
                <a:gd name="connsiteX2040" fmla="*/ 2425119 w 4546203"/>
                <a:gd name="connsiteY2040" fmla="*/ 465604 h 5092591"/>
                <a:gd name="connsiteX2041" fmla="*/ 2320060 w 4546203"/>
                <a:gd name="connsiteY2041" fmla="*/ 462818 h 5092591"/>
                <a:gd name="connsiteX2042" fmla="*/ 2319662 w 4546203"/>
                <a:gd name="connsiteY2042" fmla="*/ 523705 h 5092591"/>
                <a:gd name="connsiteX2043" fmla="*/ 2388508 w 4546203"/>
                <a:gd name="connsiteY2043" fmla="*/ 527286 h 5092591"/>
                <a:gd name="connsiteX2044" fmla="*/ 2392487 w 4546203"/>
                <a:gd name="connsiteY2044" fmla="*/ 462818 h 5092591"/>
                <a:gd name="connsiteX2045" fmla="*/ 2320060 w 4546203"/>
                <a:gd name="connsiteY2045" fmla="*/ 462818 h 5092591"/>
                <a:gd name="connsiteX2046" fmla="*/ 2181971 w 4546203"/>
                <a:gd name="connsiteY2046" fmla="*/ 461226 h 5092591"/>
                <a:gd name="connsiteX2047" fmla="*/ 2110339 w 4546203"/>
                <a:gd name="connsiteY2047" fmla="*/ 466002 h 5092591"/>
                <a:gd name="connsiteX2048" fmla="*/ 2115115 w 4546203"/>
                <a:gd name="connsiteY2048" fmla="*/ 528878 h 5092591"/>
                <a:gd name="connsiteX2049" fmla="*/ 2185950 w 4546203"/>
                <a:gd name="connsiteY2049" fmla="*/ 524899 h 5092591"/>
                <a:gd name="connsiteX2050" fmla="*/ 2181971 w 4546203"/>
                <a:gd name="connsiteY2050" fmla="*/ 461226 h 5092591"/>
                <a:gd name="connsiteX2051" fmla="*/ 1608523 w 4546203"/>
                <a:gd name="connsiteY2051" fmla="*/ 448890 h 5092591"/>
                <a:gd name="connsiteX2052" fmla="*/ 1620859 w 4546203"/>
                <a:gd name="connsiteY2052" fmla="*/ 481522 h 5092591"/>
                <a:gd name="connsiteX2053" fmla="*/ 1651900 w 4546203"/>
                <a:gd name="connsiteY2053" fmla="*/ 475155 h 5092591"/>
                <a:gd name="connsiteX2054" fmla="*/ 1658267 w 4546203"/>
                <a:gd name="connsiteY2054" fmla="*/ 498635 h 5092591"/>
                <a:gd name="connsiteX2055" fmla="*/ 1403576 w 4546203"/>
                <a:gd name="connsiteY2055" fmla="*/ 592950 h 5092591"/>
                <a:gd name="connsiteX2056" fmla="*/ 1391240 w 4546203"/>
                <a:gd name="connsiteY2056" fmla="*/ 566685 h 5092591"/>
                <a:gd name="connsiteX2057" fmla="*/ 1432627 w 4546203"/>
                <a:gd name="connsiteY2057" fmla="*/ 560318 h 5092591"/>
                <a:gd name="connsiteX2058" fmla="*/ 1445759 w 4546203"/>
                <a:gd name="connsiteY2058" fmla="*/ 556338 h 5092591"/>
                <a:gd name="connsiteX2059" fmla="*/ 1608125 w 4546203"/>
                <a:gd name="connsiteY2059" fmla="*/ 496247 h 5092591"/>
                <a:gd name="connsiteX2060" fmla="*/ 1622451 w 4546203"/>
                <a:gd name="connsiteY2060" fmla="*/ 489879 h 5092591"/>
                <a:gd name="connsiteX2061" fmla="*/ 1619267 w 4546203"/>
                <a:gd name="connsiteY2061" fmla="*/ 482318 h 5092591"/>
                <a:gd name="connsiteX2062" fmla="*/ 1427056 w 4546203"/>
                <a:gd name="connsiteY2062" fmla="*/ 552359 h 5092591"/>
                <a:gd name="connsiteX2063" fmla="*/ 1413525 w 4546203"/>
                <a:gd name="connsiteY2063" fmla="*/ 520920 h 5092591"/>
                <a:gd name="connsiteX2064" fmla="*/ 1608523 w 4546203"/>
                <a:gd name="connsiteY2064" fmla="*/ 448890 h 5092591"/>
                <a:gd name="connsiteX2065" fmla="*/ 2322448 w 4546203"/>
                <a:gd name="connsiteY2065" fmla="*/ 370891 h 5092591"/>
                <a:gd name="connsiteX2066" fmla="*/ 2322845 w 4546203"/>
                <a:gd name="connsiteY2066" fmla="*/ 432574 h 5092591"/>
                <a:gd name="connsiteX2067" fmla="*/ 2394875 w 4546203"/>
                <a:gd name="connsiteY2067" fmla="*/ 432574 h 5092591"/>
                <a:gd name="connsiteX2068" fmla="*/ 2398058 w 4546203"/>
                <a:gd name="connsiteY2068" fmla="*/ 370891 h 5092591"/>
                <a:gd name="connsiteX2069" fmla="*/ 2322448 w 4546203"/>
                <a:gd name="connsiteY2069" fmla="*/ 370891 h 5092591"/>
                <a:gd name="connsiteX2070" fmla="*/ 2215398 w 4546203"/>
                <a:gd name="connsiteY2070" fmla="*/ 369697 h 5092591"/>
                <a:gd name="connsiteX2071" fmla="*/ 2215398 w 4546203"/>
                <a:gd name="connsiteY2071" fmla="*/ 430982 h 5092591"/>
                <a:gd name="connsiteX2072" fmla="*/ 2287428 w 4546203"/>
                <a:gd name="connsiteY2072" fmla="*/ 430982 h 5092591"/>
                <a:gd name="connsiteX2073" fmla="*/ 2287428 w 4546203"/>
                <a:gd name="connsiteY2073" fmla="*/ 369697 h 5092591"/>
                <a:gd name="connsiteX2074" fmla="*/ 2215398 w 4546203"/>
                <a:gd name="connsiteY2074" fmla="*/ 369697 h 5092591"/>
                <a:gd name="connsiteX2075" fmla="*/ 2178787 w 4546203"/>
                <a:gd name="connsiteY2075" fmla="*/ 369299 h 5092591"/>
                <a:gd name="connsiteX2076" fmla="*/ 2103176 w 4546203"/>
                <a:gd name="connsiteY2076" fmla="*/ 374075 h 5092591"/>
                <a:gd name="connsiteX2077" fmla="*/ 2108350 w 4546203"/>
                <a:gd name="connsiteY2077" fmla="*/ 437747 h 5092591"/>
                <a:gd name="connsiteX2078" fmla="*/ 2182368 w 4546203"/>
                <a:gd name="connsiteY2078" fmla="*/ 432574 h 5092591"/>
                <a:gd name="connsiteX2079" fmla="*/ 2178787 w 4546203"/>
                <a:gd name="connsiteY2079" fmla="*/ 369299 h 5092591"/>
                <a:gd name="connsiteX2080" fmla="*/ 2438650 w 4546203"/>
                <a:gd name="connsiteY2080" fmla="*/ 281352 h 5092591"/>
                <a:gd name="connsiteX2081" fmla="*/ 2433874 w 4546203"/>
                <a:gd name="connsiteY2081" fmla="*/ 345024 h 5092591"/>
                <a:gd name="connsiteX2082" fmla="*/ 2510281 w 4546203"/>
                <a:gd name="connsiteY2082" fmla="*/ 351790 h 5092591"/>
                <a:gd name="connsiteX2083" fmla="*/ 2517444 w 4546203"/>
                <a:gd name="connsiteY2083" fmla="*/ 288515 h 5092591"/>
                <a:gd name="connsiteX2084" fmla="*/ 2438650 w 4546203"/>
                <a:gd name="connsiteY2084" fmla="*/ 281352 h 5092591"/>
                <a:gd name="connsiteX2085" fmla="*/ 2212215 w 4546203"/>
                <a:gd name="connsiteY2085" fmla="*/ 276975 h 5092591"/>
                <a:gd name="connsiteX2086" fmla="*/ 2212215 w 4546203"/>
                <a:gd name="connsiteY2086" fmla="*/ 337463 h 5092591"/>
                <a:gd name="connsiteX2087" fmla="*/ 2288622 w 4546203"/>
                <a:gd name="connsiteY2087" fmla="*/ 337463 h 5092591"/>
                <a:gd name="connsiteX2088" fmla="*/ 2288622 w 4546203"/>
                <a:gd name="connsiteY2088" fmla="*/ 276975 h 5092591"/>
                <a:gd name="connsiteX2089" fmla="*/ 2212215 w 4546203"/>
                <a:gd name="connsiteY2089" fmla="*/ 276975 h 5092591"/>
                <a:gd name="connsiteX2090" fmla="*/ 2445415 w 4546203"/>
                <a:gd name="connsiteY2090" fmla="*/ 189425 h 5092591"/>
                <a:gd name="connsiteX2091" fmla="*/ 2440639 w 4546203"/>
                <a:gd name="connsiteY2091" fmla="*/ 252700 h 5092591"/>
                <a:gd name="connsiteX2092" fmla="*/ 2520230 w 4546203"/>
                <a:gd name="connsiteY2092" fmla="*/ 259863 h 5092591"/>
                <a:gd name="connsiteX2093" fmla="*/ 2526995 w 4546203"/>
                <a:gd name="connsiteY2093" fmla="*/ 196588 h 5092591"/>
                <a:gd name="connsiteX2094" fmla="*/ 2445415 w 4546203"/>
                <a:gd name="connsiteY2094" fmla="*/ 189425 h 5092591"/>
                <a:gd name="connsiteX2095" fmla="*/ 2170828 w 4546203"/>
                <a:gd name="connsiteY2095" fmla="*/ 184650 h 5092591"/>
                <a:gd name="connsiteX2096" fmla="*/ 2089248 w 4546203"/>
                <a:gd name="connsiteY2096" fmla="*/ 189823 h 5092591"/>
                <a:gd name="connsiteX2097" fmla="*/ 2094421 w 4546203"/>
                <a:gd name="connsiteY2097" fmla="*/ 253097 h 5092591"/>
                <a:gd name="connsiteX2098" fmla="*/ 2174409 w 4546203"/>
                <a:gd name="connsiteY2098" fmla="*/ 248322 h 5092591"/>
                <a:gd name="connsiteX2099" fmla="*/ 2170828 w 4546203"/>
                <a:gd name="connsiteY2099" fmla="*/ 184650 h 5092591"/>
                <a:gd name="connsiteX2100" fmla="*/ 2210225 w 4546203"/>
                <a:gd name="connsiteY2100" fmla="*/ 184252 h 5092591"/>
                <a:gd name="connsiteX2101" fmla="*/ 2210225 w 4546203"/>
                <a:gd name="connsiteY2101" fmla="*/ 245536 h 5092591"/>
                <a:gd name="connsiteX2102" fmla="*/ 2289020 w 4546203"/>
                <a:gd name="connsiteY2102" fmla="*/ 245536 h 5092591"/>
                <a:gd name="connsiteX2103" fmla="*/ 2289020 w 4546203"/>
                <a:gd name="connsiteY2103" fmla="*/ 184252 h 5092591"/>
                <a:gd name="connsiteX2104" fmla="*/ 2210225 w 4546203"/>
                <a:gd name="connsiteY2104" fmla="*/ 184252 h 5092591"/>
                <a:gd name="connsiteX2105" fmla="*/ 2175205 w 4546203"/>
                <a:gd name="connsiteY2105" fmla="*/ 0 h 5092591"/>
                <a:gd name="connsiteX2106" fmla="*/ 2282652 w 4546203"/>
                <a:gd name="connsiteY2106" fmla="*/ 0 h 5092591"/>
                <a:gd name="connsiteX2107" fmla="*/ 2282652 w 4546203"/>
                <a:gd name="connsiteY2107" fmla="*/ 33030 h 5092591"/>
                <a:gd name="connsiteX2108" fmla="*/ 2342345 w 4546203"/>
                <a:gd name="connsiteY2108" fmla="*/ 33030 h 5092591"/>
                <a:gd name="connsiteX2109" fmla="*/ 2342345 w 4546203"/>
                <a:gd name="connsiteY2109" fmla="*/ 0 h 5092591"/>
                <a:gd name="connsiteX2110" fmla="*/ 2366222 w 4546203"/>
                <a:gd name="connsiteY2110" fmla="*/ 0 h 5092591"/>
                <a:gd name="connsiteX2111" fmla="*/ 2411589 w 4546203"/>
                <a:gd name="connsiteY2111" fmla="*/ 3980 h 5092591"/>
                <a:gd name="connsiteX2112" fmla="*/ 2530179 w 4546203"/>
                <a:gd name="connsiteY2112" fmla="*/ 12734 h 5092591"/>
                <a:gd name="connsiteX2113" fmla="*/ 2530179 w 4546203"/>
                <a:gd name="connsiteY2113" fmla="*/ 45367 h 5092591"/>
                <a:gd name="connsiteX2114" fmla="*/ 2545301 w 4546203"/>
                <a:gd name="connsiteY2114" fmla="*/ 50142 h 5092591"/>
                <a:gd name="connsiteX2115" fmla="*/ 2538535 w 4546203"/>
                <a:gd name="connsiteY2115" fmla="*/ 118590 h 5092591"/>
                <a:gd name="connsiteX2116" fmla="*/ 2571168 w 4546203"/>
                <a:gd name="connsiteY2116" fmla="*/ 125355 h 5092591"/>
                <a:gd name="connsiteX2117" fmla="*/ 2483618 w 4546203"/>
                <a:gd name="connsiteY2117" fmla="*/ 837689 h 5092591"/>
                <a:gd name="connsiteX2118" fmla="*/ 2567188 w 4546203"/>
                <a:gd name="connsiteY2118" fmla="*/ 849627 h 5092591"/>
                <a:gd name="connsiteX2119" fmla="*/ 2632054 w 4546203"/>
                <a:gd name="connsiteY2119" fmla="*/ 476746 h 5092591"/>
                <a:gd name="connsiteX2120" fmla="*/ 2664686 w 4546203"/>
                <a:gd name="connsiteY2120" fmla="*/ 480726 h 5092591"/>
                <a:gd name="connsiteX2121" fmla="*/ 2675033 w 4546203"/>
                <a:gd name="connsiteY2121" fmla="*/ 432972 h 5092591"/>
                <a:gd name="connsiteX2122" fmla="*/ 2706869 w 4546203"/>
                <a:gd name="connsiteY2122" fmla="*/ 437747 h 5092591"/>
                <a:gd name="connsiteX2123" fmla="*/ 2715624 w 4546203"/>
                <a:gd name="connsiteY2123" fmla="*/ 414666 h 5092591"/>
                <a:gd name="connsiteX2124" fmla="*/ 2904651 w 4546203"/>
                <a:gd name="connsiteY2124" fmla="*/ 463216 h 5092591"/>
                <a:gd name="connsiteX2125" fmla="*/ 2899478 w 4546203"/>
                <a:gd name="connsiteY2125" fmla="*/ 487491 h 5092591"/>
                <a:gd name="connsiteX2126" fmla="*/ 2976680 w 4546203"/>
                <a:gd name="connsiteY2126" fmla="*/ 512562 h 5092591"/>
                <a:gd name="connsiteX2127" fmla="*/ 2988221 w 4546203"/>
                <a:gd name="connsiteY2127" fmla="*/ 490675 h 5092591"/>
                <a:gd name="connsiteX2128" fmla="*/ 3170085 w 4546203"/>
                <a:gd name="connsiteY2128" fmla="*/ 563500 h 5092591"/>
                <a:gd name="connsiteX2129" fmla="*/ 3161330 w 4546203"/>
                <a:gd name="connsiteY2129" fmla="*/ 585387 h 5092591"/>
                <a:gd name="connsiteX2130" fmla="*/ 3177248 w 4546203"/>
                <a:gd name="connsiteY2130" fmla="*/ 596132 h 5092591"/>
                <a:gd name="connsiteX2131" fmla="*/ 3157351 w 4546203"/>
                <a:gd name="connsiteY2131" fmla="*/ 640305 h 5092591"/>
                <a:gd name="connsiteX2132" fmla="*/ 3190779 w 4546203"/>
                <a:gd name="connsiteY2132" fmla="*/ 657815 h 5092591"/>
                <a:gd name="connsiteX2133" fmla="*/ 2948028 w 4546203"/>
                <a:gd name="connsiteY2133" fmla="*/ 1156051 h 5092591"/>
                <a:gd name="connsiteX2134" fmla="*/ 2962752 w 4546203"/>
                <a:gd name="connsiteY2134" fmla="*/ 1161224 h 5092591"/>
                <a:gd name="connsiteX2135" fmla="*/ 2892713 w 4546203"/>
                <a:gd name="connsiteY2135" fmla="*/ 1303293 h 5092591"/>
                <a:gd name="connsiteX2136" fmla="*/ 2900672 w 4546203"/>
                <a:gd name="connsiteY2136" fmla="*/ 1307272 h 5092591"/>
                <a:gd name="connsiteX2137" fmla="*/ 2971905 w 4546203"/>
                <a:gd name="connsiteY2137" fmla="*/ 1167989 h 5092591"/>
                <a:gd name="connsiteX2138" fmla="*/ 2980660 w 4546203"/>
                <a:gd name="connsiteY2138" fmla="*/ 1185897 h 5092591"/>
                <a:gd name="connsiteX2139" fmla="*/ 2913406 w 4546203"/>
                <a:gd name="connsiteY2139" fmla="*/ 1314037 h 5092591"/>
                <a:gd name="connsiteX2140" fmla="*/ 2961558 w 4546203"/>
                <a:gd name="connsiteY2140" fmla="*/ 1339506 h 5092591"/>
                <a:gd name="connsiteX2141" fmla="*/ 2977476 w 4546203"/>
                <a:gd name="connsiteY2141" fmla="*/ 1300905 h 5092591"/>
                <a:gd name="connsiteX2142" fmla="*/ 2979864 w 4546203"/>
                <a:gd name="connsiteY2142" fmla="*/ 1290558 h 5092591"/>
                <a:gd name="connsiteX2143" fmla="*/ 2965936 w 4546203"/>
                <a:gd name="connsiteY2143" fmla="*/ 1281007 h 5092591"/>
                <a:gd name="connsiteX2144" fmla="*/ 2979864 w 4546203"/>
                <a:gd name="connsiteY2144" fmla="*/ 1256334 h 5092591"/>
                <a:gd name="connsiteX2145" fmla="*/ 3003741 w 4546203"/>
                <a:gd name="connsiteY2145" fmla="*/ 1260712 h 5092591"/>
                <a:gd name="connsiteX2146" fmla="*/ 3005333 w 4546203"/>
                <a:gd name="connsiteY2146" fmla="*/ 1254345 h 5092591"/>
                <a:gd name="connsiteX2147" fmla="*/ 2979068 w 4546203"/>
                <a:gd name="connsiteY2147" fmla="*/ 1236835 h 5092591"/>
                <a:gd name="connsiteX2148" fmla="*/ 2994190 w 4546203"/>
                <a:gd name="connsiteY2148" fmla="*/ 1210172 h 5092591"/>
                <a:gd name="connsiteX2149" fmla="*/ 3013690 w 4546203"/>
                <a:gd name="connsiteY2149" fmla="*/ 1220519 h 5092591"/>
                <a:gd name="connsiteX2150" fmla="*/ 3025231 w 4546203"/>
                <a:gd name="connsiteY2150" fmla="*/ 1220121 h 5092591"/>
                <a:gd name="connsiteX2151" fmla="*/ 3018863 w 4546203"/>
                <a:gd name="connsiteY2151" fmla="*/ 1210172 h 5092591"/>
                <a:gd name="connsiteX2152" fmla="*/ 2991007 w 4546203"/>
                <a:gd name="connsiteY2152" fmla="*/ 1193856 h 5092591"/>
                <a:gd name="connsiteX2153" fmla="*/ 3006129 w 4546203"/>
                <a:gd name="connsiteY2153" fmla="*/ 1166397 h 5092591"/>
                <a:gd name="connsiteX2154" fmla="*/ 3035975 w 4546203"/>
                <a:gd name="connsiteY2154" fmla="*/ 1182315 h 5092591"/>
                <a:gd name="connsiteX2155" fmla="*/ 3047118 w 4546203"/>
                <a:gd name="connsiteY2155" fmla="*/ 1181121 h 5092591"/>
                <a:gd name="connsiteX2156" fmla="*/ 3041945 w 4546203"/>
                <a:gd name="connsiteY2156" fmla="*/ 1172366 h 5092591"/>
                <a:gd name="connsiteX2157" fmla="*/ 3002547 w 4546203"/>
                <a:gd name="connsiteY2157" fmla="*/ 1149683 h 5092591"/>
                <a:gd name="connsiteX2158" fmla="*/ 3017670 w 4546203"/>
                <a:gd name="connsiteY2158" fmla="*/ 1122622 h 5092591"/>
                <a:gd name="connsiteX2159" fmla="*/ 3055077 w 4546203"/>
                <a:gd name="connsiteY2159" fmla="*/ 1142918 h 5092591"/>
                <a:gd name="connsiteX2160" fmla="*/ 3068607 w 4546203"/>
                <a:gd name="connsiteY2160" fmla="*/ 1143316 h 5092591"/>
                <a:gd name="connsiteX2161" fmla="*/ 3060250 w 4546203"/>
                <a:gd name="connsiteY2161" fmla="*/ 1132173 h 5092591"/>
                <a:gd name="connsiteX2162" fmla="*/ 3013690 w 4546203"/>
                <a:gd name="connsiteY2162" fmla="*/ 1105909 h 5092591"/>
                <a:gd name="connsiteX2163" fmla="*/ 3028414 w 4546203"/>
                <a:gd name="connsiteY2163" fmla="*/ 1078450 h 5092591"/>
                <a:gd name="connsiteX2164" fmla="*/ 3062240 w 4546203"/>
                <a:gd name="connsiteY2164" fmla="*/ 1096358 h 5092591"/>
                <a:gd name="connsiteX2165" fmla="*/ 3091689 w 4546203"/>
                <a:gd name="connsiteY2165" fmla="*/ 1099143 h 5092591"/>
                <a:gd name="connsiteX2166" fmla="*/ 3024435 w 4546203"/>
                <a:gd name="connsiteY2166" fmla="*/ 1061736 h 5092591"/>
                <a:gd name="connsiteX2167" fmla="*/ 3039159 w 4546203"/>
                <a:gd name="connsiteY2167" fmla="*/ 1033879 h 5092591"/>
                <a:gd name="connsiteX2168" fmla="*/ 3097658 w 4546203"/>
                <a:gd name="connsiteY2168" fmla="*/ 1065317 h 5092591"/>
                <a:gd name="connsiteX2169" fmla="*/ 3112382 w 4546203"/>
                <a:gd name="connsiteY2169" fmla="*/ 1065715 h 5092591"/>
                <a:gd name="connsiteX2170" fmla="*/ 3103627 w 4546203"/>
                <a:gd name="connsiteY2170" fmla="*/ 1054971 h 5092591"/>
                <a:gd name="connsiteX2171" fmla="*/ 3035179 w 4546203"/>
                <a:gd name="connsiteY2171" fmla="*/ 1017165 h 5092591"/>
                <a:gd name="connsiteX2172" fmla="*/ 3049108 w 4546203"/>
                <a:gd name="connsiteY2172" fmla="*/ 989309 h 5092591"/>
                <a:gd name="connsiteX2173" fmla="*/ 3104025 w 4546203"/>
                <a:gd name="connsiteY2173" fmla="*/ 1017961 h 5092591"/>
                <a:gd name="connsiteX2174" fmla="*/ 3157749 w 4546203"/>
                <a:gd name="connsiteY2174" fmla="*/ 1032685 h 5092591"/>
                <a:gd name="connsiteX2175" fmla="*/ 3189187 w 4546203"/>
                <a:gd name="connsiteY2175" fmla="*/ 982145 h 5092591"/>
                <a:gd name="connsiteX2176" fmla="*/ 3308572 w 4546203"/>
                <a:gd name="connsiteY2176" fmla="*/ 1058552 h 5092591"/>
                <a:gd name="connsiteX2177" fmla="*/ 3463376 w 4546203"/>
                <a:gd name="connsiteY2177" fmla="*/ 837689 h 5092591"/>
                <a:gd name="connsiteX2178" fmla="*/ 3498793 w 4546203"/>
                <a:gd name="connsiteY2178" fmla="*/ 861566 h 5092591"/>
                <a:gd name="connsiteX2179" fmla="*/ 3526650 w 4546203"/>
                <a:gd name="connsiteY2179" fmla="*/ 825750 h 5092591"/>
                <a:gd name="connsiteX2180" fmla="*/ 3559680 w 4546203"/>
                <a:gd name="connsiteY2180" fmla="*/ 849230 h 5092591"/>
                <a:gd name="connsiteX2181" fmla="*/ 3579578 w 4546203"/>
                <a:gd name="connsiteY2181" fmla="*/ 827740 h 5092591"/>
                <a:gd name="connsiteX2182" fmla="*/ 3757462 w 4546203"/>
                <a:gd name="connsiteY2182" fmla="*/ 979758 h 5092591"/>
                <a:gd name="connsiteX2183" fmla="*/ 3737565 w 4546203"/>
                <a:gd name="connsiteY2183" fmla="*/ 1004431 h 5092591"/>
                <a:gd name="connsiteX2184" fmla="*/ 3764625 w 4546203"/>
                <a:gd name="connsiteY2184" fmla="*/ 1023930 h 5092591"/>
                <a:gd name="connsiteX2185" fmla="*/ 3729208 w 4546203"/>
                <a:gd name="connsiteY2185" fmla="*/ 1062930 h 5092591"/>
                <a:gd name="connsiteX2186" fmla="*/ 3762238 w 4546203"/>
                <a:gd name="connsiteY2186" fmla="*/ 1087205 h 5092591"/>
                <a:gd name="connsiteX2187" fmla="*/ 3500385 w 4546203"/>
                <a:gd name="connsiteY2187" fmla="*/ 1343486 h 5092591"/>
                <a:gd name="connsiteX2188" fmla="*/ 3530232 w 4546203"/>
                <a:gd name="connsiteY2188" fmla="*/ 1376118 h 5092591"/>
                <a:gd name="connsiteX2189" fmla="*/ 3322899 w 4546203"/>
                <a:gd name="connsiteY2189" fmla="*/ 1569125 h 5092591"/>
                <a:gd name="connsiteX2190" fmla="*/ 3377816 w 4546203"/>
                <a:gd name="connsiteY2190" fmla="*/ 1606134 h 5092591"/>
                <a:gd name="connsiteX2191" fmla="*/ 3386969 w 4546203"/>
                <a:gd name="connsiteY2191" fmla="*/ 1596583 h 5092591"/>
                <a:gd name="connsiteX2192" fmla="*/ 3359510 w 4546203"/>
                <a:gd name="connsiteY2192" fmla="*/ 1563951 h 5092591"/>
                <a:gd name="connsiteX2193" fmla="*/ 3375826 w 4546203"/>
                <a:gd name="connsiteY2193" fmla="*/ 1549625 h 5092591"/>
                <a:gd name="connsiteX2194" fmla="*/ 3404081 w 4546203"/>
                <a:gd name="connsiteY2194" fmla="*/ 1580665 h 5092591"/>
                <a:gd name="connsiteX2195" fmla="*/ 3416815 w 4546203"/>
                <a:gd name="connsiteY2195" fmla="*/ 1568727 h 5092591"/>
                <a:gd name="connsiteX2196" fmla="*/ 3389755 w 4546203"/>
                <a:gd name="connsiteY2196" fmla="*/ 1536493 h 5092591"/>
                <a:gd name="connsiteX2197" fmla="*/ 3406071 w 4546203"/>
                <a:gd name="connsiteY2197" fmla="*/ 1522166 h 5092591"/>
                <a:gd name="connsiteX2198" fmla="*/ 3434723 w 4546203"/>
                <a:gd name="connsiteY2198" fmla="*/ 1553605 h 5092591"/>
                <a:gd name="connsiteX2199" fmla="*/ 3447856 w 4546203"/>
                <a:gd name="connsiteY2199" fmla="*/ 1542462 h 5092591"/>
                <a:gd name="connsiteX2200" fmla="*/ 3419601 w 4546203"/>
                <a:gd name="connsiteY2200" fmla="*/ 1509034 h 5092591"/>
                <a:gd name="connsiteX2201" fmla="*/ 3436315 w 4546203"/>
                <a:gd name="connsiteY2201" fmla="*/ 1494708 h 5092591"/>
                <a:gd name="connsiteX2202" fmla="*/ 3465763 w 4546203"/>
                <a:gd name="connsiteY2202" fmla="*/ 1527340 h 5092591"/>
                <a:gd name="connsiteX2203" fmla="*/ 3478896 w 4546203"/>
                <a:gd name="connsiteY2203" fmla="*/ 1515799 h 5092591"/>
                <a:gd name="connsiteX2204" fmla="*/ 3449845 w 4546203"/>
                <a:gd name="connsiteY2204" fmla="*/ 1481575 h 5092591"/>
                <a:gd name="connsiteX2205" fmla="*/ 3466559 w 4546203"/>
                <a:gd name="connsiteY2205" fmla="*/ 1467249 h 5092591"/>
                <a:gd name="connsiteX2206" fmla="*/ 3498793 w 4546203"/>
                <a:gd name="connsiteY2206" fmla="*/ 1502667 h 5092591"/>
                <a:gd name="connsiteX2207" fmla="*/ 3482079 w 4546203"/>
                <a:gd name="connsiteY2207" fmla="*/ 1452127 h 5092591"/>
                <a:gd name="connsiteX2208" fmla="*/ 3496406 w 4546203"/>
                <a:gd name="connsiteY2208" fmla="*/ 1439790 h 5092591"/>
                <a:gd name="connsiteX2209" fmla="*/ 3529834 w 4546203"/>
                <a:gd name="connsiteY2209" fmla="*/ 1475606 h 5092591"/>
                <a:gd name="connsiteX2210" fmla="*/ 3512722 w 4546203"/>
                <a:gd name="connsiteY2210" fmla="*/ 1424270 h 5092591"/>
                <a:gd name="connsiteX2211" fmla="*/ 3527048 w 4546203"/>
                <a:gd name="connsiteY2211" fmla="*/ 1411934 h 5092591"/>
                <a:gd name="connsiteX2212" fmla="*/ 3560874 w 4546203"/>
                <a:gd name="connsiteY2212" fmla="*/ 1448943 h 5092591"/>
                <a:gd name="connsiteX2213" fmla="*/ 3573210 w 4546203"/>
                <a:gd name="connsiteY2213" fmla="*/ 1436607 h 5092591"/>
                <a:gd name="connsiteX2214" fmla="*/ 3541374 w 4546203"/>
                <a:gd name="connsiteY2214" fmla="*/ 1398801 h 5092591"/>
                <a:gd name="connsiteX2215" fmla="*/ 3557292 w 4546203"/>
                <a:gd name="connsiteY2215" fmla="*/ 1384475 h 5092591"/>
                <a:gd name="connsiteX2216" fmla="*/ 3590322 w 4546203"/>
                <a:gd name="connsiteY2216" fmla="*/ 1420689 h 5092591"/>
                <a:gd name="connsiteX2217" fmla="*/ 3603057 w 4546203"/>
                <a:gd name="connsiteY2217" fmla="*/ 1409148 h 5092591"/>
                <a:gd name="connsiteX2218" fmla="*/ 3571221 w 4546203"/>
                <a:gd name="connsiteY2218" fmla="*/ 1371342 h 5092591"/>
                <a:gd name="connsiteX2219" fmla="*/ 3590322 w 4546203"/>
                <a:gd name="connsiteY2219" fmla="*/ 1354231 h 5092591"/>
                <a:gd name="connsiteX2220" fmla="*/ 3630118 w 4546203"/>
                <a:gd name="connsiteY2220" fmla="*/ 1398801 h 5092591"/>
                <a:gd name="connsiteX2221" fmla="*/ 3671903 w 4546203"/>
                <a:gd name="connsiteY2221" fmla="*/ 1364975 h 5092591"/>
                <a:gd name="connsiteX2222" fmla="*/ 3787707 w 4546203"/>
                <a:gd name="connsiteY2222" fmla="*/ 1517789 h 5092591"/>
                <a:gd name="connsiteX2223" fmla="*/ 3743932 w 4546203"/>
                <a:gd name="connsiteY2223" fmla="*/ 1548829 h 5092591"/>
                <a:gd name="connsiteX2224" fmla="*/ 3779350 w 4546203"/>
                <a:gd name="connsiteY2224" fmla="*/ 1604144 h 5092591"/>
                <a:gd name="connsiteX2225" fmla="*/ 3585547 w 4546203"/>
                <a:gd name="connsiteY2225" fmla="*/ 1725918 h 5092591"/>
                <a:gd name="connsiteX2226" fmla="*/ 3659964 w 4546203"/>
                <a:gd name="connsiteY2226" fmla="*/ 1858436 h 5092591"/>
                <a:gd name="connsiteX2227" fmla="*/ 3698565 w 4546203"/>
                <a:gd name="connsiteY2227" fmla="*/ 1834161 h 5092591"/>
                <a:gd name="connsiteX2228" fmla="*/ 3732789 w 4546203"/>
                <a:gd name="connsiteY2228" fmla="*/ 1807498 h 5092591"/>
                <a:gd name="connsiteX2229" fmla="*/ 3794870 w 4546203"/>
                <a:gd name="connsiteY2229" fmla="*/ 1944791 h 5092591"/>
                <a:gd name="connsiteX2230" fmla="*/ 3844216 w 4546203"/>
                <a:gd name="connsiteY2230" fmla="*/ 1926088 h 5092591"/>
                <a:gd name="connsiteX2231" fmla="*/ 3861726 w 4546203"/>
                <a:gd name="connsiteY2231" fmla="*/ 1968270 h 5092591"/>
                <a:gd name="connsiteX2232" fmla="*/ 3902317 w 4546203"/>
                <a:gd name="connsiteY2232" fmla="*/ 1954342 h 5092591"/>
                <a:gd name="connsiteX2233" fmla="*/ 3946091 w 4546203"/>
                <a:gd name="connsiteY2233" fmla="*/ 2094421 h 5092591"/>
                <a:gd name="connsiteX2234" fmla="*/ 3905102 w 4546203"/>
                <a:gd name="connsiteY2234" fmla="*/ 2106360 h 5092591"/>
                <a:gd name="connsiteX2235" fmla="*/ 3916643 w 4546203"/>
                <a:gd name="connsiteY2235" fmla="*/ 2155706 h 5092591"/>
                <a:gd name="connsiteX2236" fmla="*/ 3782135 w 4546203"/>
                <a:gd name="connsiteY2236" fmla="*/ 2187940 h 5092591"/>
                <a:gd name="connsiteX2237" fmla="*/ 3821533 w 4546203"/>
                <a:gd name="connsiteY2237" fmla="*/ 2467700 h 5092591"/>
                <a:gd name="connsiteX2238" fmla="*/ 3659964 w 4546203"/>
                <a:gd name="connsiteY2238" fmla="*/ 2476455 h 5092591"/>
                <a:gd name="connsiteX2239" fmla="*/ 3659964 w 4546203"/>
                <a:gd name="connsiteY2239" fmla="*/ 2634442 h 5092591"/>
                <a:gd name="connsiteX2240" fmla="*/ 3698565 w 4546203"/>
                <a:gd name="connsiteY2240" fmla="*/ 2637228 h 5092591"/>
                <a:gd name="connsiteX2241" fmla="*/ 3801635 w 4546203"/>
                <a:gd name="connsiteY2241" fmla="*/ 2643595 h 5092591"/>
                <a:gd name="connsiteX2242" fmla="*/ 3811584 w 4546203"/>
                <a:gd name="connsiteY2242" fmla="*/ 2659911 h 5092591"/>
                <a:gd name="connsiteX2243" fmla="*/ 3656780 w 4546203"/>
                <a:gd name="connsiteY2243" fmla="*/ 2649564 h 5092591"/>
                <a:gd name="connsiteX2244" fmla="*/ 3653995 w 4546203"/>
                <a:gd name="connsiteY2244" fmla="*/ 2694533 h 5092591"/>
                <a:gd name="connsiteX2245" fmla="*/ 3808002 w 4546203"/>
                <a:gd name="connsiteY2245" fmla="*/ 2726767 h 5092591"/>
                <a:gd name="connsiteX2246" fmla="*/ 3828696 w 4546203"/>
                <a:gd name="connsiteY2246" fmla="*/ 2761389 h 5092591"/>
                <a:gd name="connsiteX2247" fmla="*/ 3946887 w 4546203"/>
                <a:gd name="connsiteY2247" fmla="*/ 2863662 h 5092591"/>
                <a:gd name="connsiteX2248" fmla="*/ 4050753 w 4546203"/>
                <a:gd name="connsiteY2248" fmla="*/ 3351949 h 5092591"/>
                <a:gd name="connsiteX2249" fmla="*/ 3941316 w 4546203"/>
                <a:gd name="connsiteY2249" fmla="*/ 3603853 h 5092591"/>
                <a:gd name="connsiteX2250" fmla="*/ 3947683 w 4546203"/>
                <a:gd name="connsiteY2250" fmla="*/ 3623751 h 5092591"/>
                <a:gd name="connsiteX2251" fmla="*/ 4024886 w 4546203"/>
                <a:gd name="connsiteY2251" fmla="*/ 3494018 h 5092591"/>
                <a:gd name="connsiteX2252" fmla="*/ 4094130 w 4546203"/>
                <a:gd name="connsiteY2252" fmla="*/ 3531824 h 5092591"/>
                <a:gd name="connsiteX2253" fmla="*/ 4009366 w 4546203"/>
                <a:gd name="connsiteY2253" fmla="*/ 3674688 h 5092591"/>
                <a:gd name="connsiteX2254" fmla="*/ 4028069 w 4546203"/>
                <a:gd name="connsiteY2254" fmla="*/ 3687025 h 5092591"/>
                <a:gd name="connsiteX2255" fmla="*/ 4110446 w 4546203"/>
                <a:gd name="connsiteY2255" fmla="*/ 3549732 h 5092591"/>
                <a:gd name="connsiteX2256" fmla="*/ 4177700 w 4546203"/>
                <a:gd name="connsiteY2256" fmla="*/ 3586741 h 5092591"/>
                <a:gd name="connsiteX2257" fmla="*/ 4089752 w 4546203"/>
                <a:gd name="connsiteY2257" fmla="*/ 3734381 h 5092591"/>
                <a:gd name="connsiteX2258" fmla="*/ 4109650 w 4546203"/>
                <a:gd name="connsiteY2258" fmla="*/ 3748309 h 5092591"/>
                <a:gd name="connsiteX2259" fmla="*/ 4195608 w 4546203"/>
                <a:gd name="connsiteY2259" fmla="*/ 3605445 h 5092591"/>
                <a:gd name="connsiteX2260" fmla="*/ 4261270 w 4546203"/>
                <a:gd name="connsiteY2260" fmla="*/ 3641658 h 5092591"/>
                <a:gd name="connsiteX2261" fmla="*/ 4169343 w 4546203"/>
                <a:gd name="connsiteY2261" fmla="*/ 3794472 h 5092591"/>
                <a:gd name="connsiteX2262" fmla="*/ 4190434 w 4546203"/>
                <a:gd name="connsiteY2262" fmla="*/ 3810390 h 5092591"/>
                <a:gd name="connsiteX2263" fmla="*/ 4280769 w 4546203"/>
                <a:gd name="connsiteY2263" fmla="*/ 3661954 h 5092591"/>
                <a:gd name="connsiteX2264" fmla="*/ 4344442 w 4546203"/>
                <a:gd name="connsiteY2264" fmla="*/ 3697372 h 5092591"/>
                <a:gd name="connsiteX2265" fmla="*/ 4247739 w 4546203"/>
                <a:gd name="connsiteY2265" fmla="*/ 3856155 h 5092591"/>
                <a:gd name="connsiteX2266" fmla="*/ 4270422 w 4546203"/>
                <a:gd name="connsiteY2266" fmla="*/ 3874460 h 5092591"/>
                <a:gd name="connsiteX2267" fmla="*/ 4283157 w 4546203"/>
                <a:gd name="connsiteY2267" fmla="*/ 3858542 h 5092591"/>
                <a:gd name="connsiteX2268" fmla="*/ 4376278 w 4546203"/>
                <a:gd name="connsiteY2268" fmla="*/ 3752289 h 5092591"/>
                <a:gd name="connsiteX2269" fmla="*/ 4418461 w 4546203"/>
                <a:gd name="connsiteY2269" fmla="*/ 3723239 h 5092591"/>
                <a:gd name="connsiteX2270" fmla="*/ 4443531 w 4546203"/>
                <a:gd name="connsiteY2270" fmla="*/ 3737963 h 5092591"/>
                <a:gd name="connsiteX2271" fmla="*/ 4439950 w 4546203"/>
                <a:gd name="connsiteY2271" fmla="*/ 3780942 h 5092591"/>
                <a:gd name="connsiteX2272" fmla="*/ 4384635 w 4546203"/>
                <a:gd name="connsiteY2272" fmla="*/ 3923408 h 5092591"/>
                <a:gd name="connsiteX2273" fmla="*/ 4394186 w 4546203"/>
                <a:gd name="connsiteY2273" fmla="*/ 3976336 h 5092591"/>
                <a:gd name="connsiteX2274" fmla="*/ 4527897 w 4546203"/>
                <a:gd name="connsiteY2274" fmla="*/ 4092140 h 5092591"/>
                <a:gd name="connsiteX2275" fmla="*/ 4546203 w 4546203"/>
                <a:gd name="connsiteY2275" fmla="*/ 4104079 h 5092591"/>
                <a:gd name="connsiteX2276" fmla="*/ 4546203 w 4546203"/>
                <a:gd name="connsiteY2276" fmla="*/ 4112038 h 5092591"/>
                <a:gd name="connsiteX2277" fmla="*/ 4531479 w 4546203"/>
                <a:gd name="connsiteY2277" fmla="*/ 4123181 h 5092591"/>
                <a:gd name="connsiteX2278" fmla="*/ 4330513 w 4546203"/>
                <a:gd name="connsiteY2278" fmla="*/ 4014142 h 5092591"/>
                <a:gd name="connsiteX2279" fmla="*/ 4317381 w 4546203"/>
                <a:gd name="connsiteY2279" fmla="*/ 4029662 h 5092591"/>
                <a:gd name="connsiteX2280" fmla="*/ 4198393 w 4546203"/>
                <a:gd name="connsiteY2280" fmla="*/ 4143078 h 5092591"/>
                <a:gd name="connsiteX2281" fmla="*/ 4140690 w 4546203"/>
                <a:gd name="connsiteY2281" fmla="*/ 4156608 h 5092591"/>
                <a:gd name="connsiteX2282" fmla="*/ 4142282 w 4546203"/>
                <a:gd name="connsiteY2282" fmla="*/ 4099303 h 5092591"/>
                <a:gd name="connsiteX2283" fmla="*/ 4201577 w 4546203"/>
                <a:gd name="connsiteY2283" fmla="*/ 3984693 h 5092591"/>
                <a:gd name="connsiteX2284" fmla="*/ 4222668 w 4546203"/>
                <a:gd name="connsiteY2284" fmla="*/ 3950867 h 5092591"/>
                <a:gd name="connsiteX2285" fmla="*/ 4197597 w 4546203"/>
                <a:gd name="connsiteY2285" fmla="*/ 3935745 h 5092591"/>
                <a:gd name="connsiteX2286" fmla="*/ 4084579 w 4546203"/>
                <a:gd name="connsiteY2286" fmla="*/ 4079406 h 5092591"/>
                <a:gd name="connsiteX2287" fmla="*/ 4028865 w 4546203"/>
                <a:gd name="connsiteY2287" fmla="*/ 4032447 h 5092591"/>
                <a:gd name="connsiteX2288" fmla="*/ 4134323 w 4546203"/>
                <a:gd name="connsiteY2288" fmla="*/ 3897940 h 5092591"/>
                <a:gd name="connsiteX2289" fmla="*/ 4112037 w 4546203"/>
                <a:gd name="connsiteY2289" fmla="*/ 3884011 h 5092591"/>
                <a:gd name="connsiteX2290" fmla="*/ 4002999 w 4546203"/>
                <a:gd name="connsiteY2290" fmla="*/ 4021703 h 5092591"/>
                <a:gd name="connsiteX2291" fmla="*/ 3946091 w 4546203"/>
                <a:gd name="connsiteY2291" fmla="*/ 3973152 h 5092591"/>
                <a:gd name="connsiteX2292" fmla="*/ 4047967 w 4546203"/>
                <a:gd name="connsiteY2292" fmla="*/ 3844216 h 5092591"/>
                <a:gd name="connsiteX2293" fmla="*/ 4027274 w 4546203"/>
                <a:gd name="connsiteY2293" fmla="*/ 3831482 h 5092591"/>
                <a:gd name="connsiteX2294" fmla="*/ 3921816 w 4546203"/>
                <a:gd name="connsiteY2294" fmla="*/ 3963204 h 5092591"/>
                <a:gd name="connsiteX2295" fmla="*/ 3863715 w 4546203"/>
                <a:gd name="connsiteY2295" fmla="*/ 3913062 h 5092591"/>
                <a:gd name="connsiteX2296" fmla="*/ 3962010 w 4546203"/>
                <a:gd name="connsiteY2296" fmla="*/ 3788901 h 5092591"/>
                <a:gd name="connsiteX2297" fmla="*/ 3943306 w 4546203"/>
                <a:gd name="connsiteY2297" fmla="*/ 3776962 h 5092591"/>
                <a:gd name="connsiteX2298" fmla="*/ 3841430 w 4546203"/>
                <a:gd name="connsiteY2298" fmla="*/ 3903909 h 5092591"/>
                <a:gd name="connsiteX2299" fmla="*/ 3781737 w 4546203"/>
                <a:gd name="connsiteY2299" fmla="*/ 3852175 h 5092591"/>
                <a:gd name="connsiteX2300" fmla="*/ 3876450 w 4546203"/>
                <a:gd name="connsiteY2300" fmla="*/ 3733585 h 5092591"/>
                <a:gd name="connsiteX2301" fmla="*/ 3858940 w 4546203"/>
                <a:gd name="connsiteY2301" fmla="*/ 3723239 h 5092591"/>
                <a:gd name="connsiteX2302" fmla="*/ 3761044 w 4546203"/>
                <a:gd name="connsiteY2302" fmla="*/ 3843818 h 5092591"/>
                <a:gd name="connsiteX2303" fmla="*/ 3731993 w 4546203"/>
                <a:gd name="connsiteY2303" fmla="*/ 3819145 h 5092591"/>
                <a:gd name="connsiteX2304" fmla="*/ 3718463 w 4546203"/>
                <a:gd name="connsiteY2304" fmla="*/ 3815166 h 5092591"/>
                <a:gd name="connsiteX2305" fmla="*/ 3647229 w 4546203"/>
                <a:gd name="connsiteY2305" fmla="*/ 3850981 h 5092591"/>
                <a:gd name="connsiteX2306" fmla="*/ 3770197 w 4546203"/>
                <a:gd name="connsiteY2306" fmla="*/ 3967979 h 5092591"/>
                <a:gd name="connsiteX2307" fmla="*/ 3714086 w 4546203"/>
                <a:gd name="connsiteY2307" fmla="*/ 4010560 h 5092591"/>
                <a:gd name="connsiteX2308" fmla="*/ 3734381 w 4546203"/>
                <a:gd name="connsiteY2308" fmla="*/ 4029662 h 5092591"/>
                <a:gd name="connsiteX2309" fmla="*/ 3783329 w 4546203"/>
                <a:gd name="connsiteY2309" fmla="*/ 3980316 h 5092591"/>
                <a:gd name="connsiteX2310" fmla="*/ 3802431 w 4546203"/>
                <a:gd name="connsiteY2310" fmla="*/ 4001009 h 5092591"/>
                <a:gd name="connsiteX2311" fmla="*/ 3774574 w 4546203"/>
                <a:gd name="connsiteY2311" fmla="*/ 4031651 h 5092591"/>
                <a:gd name="connsiteX2312" fmla="*/ 3806410 w 4546203"/>
                <a:gd name="connsiteY2312" fmla="*/ 4051549 h 5092591"/>
                <a:gd name="connsiteX2313" fmla="*/ 3770197 w 4546203"/>
                <a:gd name="connsiteY2313" fmla="*/ 4089355 h 5092591"/>
                <a:gd name="connsiteX2314" fmla="*/ 3840236 w 4546203"/>
                <a:gd name="connsiteY2314" fmla="*/ 4149445 h 5092591"/>
                <a:gd name="connsiteX2315" fmla="*/ 3804819 w 4546203"/>
                <a:gd name="connsiteY2315" fmla="*/ 4180087 h 5092591"/>
                <a:gd name="connsiteX2316" fmla="*/ 3884011 w 4546203"/>
                <a:gd name="connsiteY2316" fmla="*/ 4264851 h 5092591"/>
                <a:gd name="connsiteX2317" fmla="*/ 3816359 w 4546203"/>
                <a:gd name="connsiteY2317" fmla="*/ 4326136 h 5092591"/>
                <a:gd name="connsiteX2318" fmla="*/ 3741146 w 4546203"/>
                <a:gd name="connsiteY2318" fmla="*/ 4239382 h 5092591"/>
                <a:gd name="connsiteX2319" fmla="*/ 3706127 w 4546203"/>
                <a:gd name="connsiteY2319" fmla="*/ 4267637 h 5092591"/>
                <a:gd name="connsiteX2320" fmla="*/ 3648025 w 4546203"/>
                <a:gd name="connsiteY2320" fmla="*/ 4199189 h 5092591"/>
                <a:gd name="connsiteX2321" fmla="*/ 3619373 w 4546203"/>
                <a:gd name="connsiteY2321" fmla="*/ 4220679 h 5092591"/>
                <a:gd name="connsiteX2322" fmla="*/ 3595098 w 4546203"/>
                <a:gd name="connsiteY2322" fmla="*/ 4193220 h 5092591"/>
                <a:gd name="connsiteX2323" fmla="*/ 3566445 w 4546203"/>
                <a:gd name="connsiteY2323" fmla="*/ 4214311 h 5092591"/>
                <a:gd name="connsiteX2324" fmla="*/ 3351551 w 4546203"/>
                <a:gd name="connsiteY2324" fmla="*/ 3937735 h 5092591"/>
                <a:gd name="connsiteX2325" fmla="*/ 3297828 w 4546203"/>
                <a:gd name="connsiteY2325" fmla="*/ 3978326 h 5092591"/>
                <a:gd name="connsiteX2326" fmla="*/ 3314940 w 4546203"/>
                <a:gd name="connsiteY2326" fmla="*/ 4004591 h 5092591"/>
                <a:gd name="connsiteX2327" fmla="*/ 3278726 w 4546203"/>
                <a:gd name="connsiteY2327" fmla="*/ 4031651 h 5092591"/>
                <a:gd name="connsiteX2328" fmla="*/ 3307379 w 4546203"/>
                <a:gd name="connsiteY2328" fmla="*/ 4075824 h 5092591"/>
                <a:gd name="connsiteX2329" fmla="*/ 3182422 w 4546203"/>
                <a:gd name="connsiteY2329" fmla="*/ 4153425 h 5092591"/>
                <a:gd name="connsiteX2330" fmla="*/ 3155759 w 4546203"/>
                <a:gd name="connsiteY2330" fmla="*/ 4107660 h 5092591"/>
                <a:gd name="connsiteX2331" fmla="*/ 3111188 w 4546203"/>
                <a:gd name="connsiteY2331" fmla="*/ 4131140 h 5092591"/>
                <a:gd name="connsiteX2332" fmla="*/ 3043537 w 4546203"/>
                <a:gd name="connsiteY2332" fmla="*/ 4004193 h 5092591"/>
                <a:gd name="connsiteX2333" fmla="*/ 2986629 w 4546203"/>
                <a:gd name="connsiteY2333" fmla="*/ 4033641 h 5092591"/>
                <a:gd name="connsiteX2334" fmla="*/ 3196350 w 4546203"/>
                <a:gd name="connsiteY2334" fmla="*/ 4470990 h 5092591"/>
                <a:gd name="connsiteX2335" fmla="*/ 3162524 w 4546203"/>
                <a:gd name="connsiteY2335" fmla="*/ 4486908 h 5092591"/>
                <a:gd name="connsiteX2336" fmla="*/ 3151779 w 4546203"/>
                <a:gd name="connsiteY2336" fmla="*/ 4487307 h 5092591"/>
                <a:gd name="connsiteX2337" fmla="*/ 3131882 w 4546203"/>
                <a:gd name="connsiteY2337" fmla="*/ 4486113 h 5092591"/>
                <a:gd name="connsiteX2338" fmla="*/ 2883958 w 4546203"/>
                <a:gd name="connsiteY2338" fmla="*/ 4577244 h 5092591"/>
                <a:gd name="connsiteX2339" fmla="*/ 2870029 w 4546203"/>
                <a:gd name="connsiteY2339" fmla="*/ 4583213 h 5092591"/>
                <a:gd name="connsiteX2340" fmla="*/ 2831428 w 4546203"/>
                <a:gd name="connsiteY2340" fmla="*/ 4607488 h 5092591"/>
                <a:gd name="connsiteX2341" fmla="*/ 2739103 w 4546203"/>
                <a:gd name="connsiteY2341" fmla="*/ 4264851 h 5092591"/>
                <a:gd name="connsiteX2342" fmla="*/ 2715624 w 4546203"/>
                <a:gd name="connsiteY2342" fmla="*/ 4271616 h 5092591"/>
                <a:gd name="connsiteX2343" fmla="*/ 2727563 w 4546203"/>
                <a:gd name="connsiteY2343" fmla="*/ 4323748 h 5092591"/>
                <a:gd name="connsiteX2344" fmla="*/ 2539729 w 4546203"/>
                <a:gd name="connsiteY2344" fmla="*/ 4360758 h 5092591"/>
                <a:gd name="connsiteX2345" fmla="*/ 2530576 w 4546203"/>
                <a:gd name="connsiteY2345" fmla="*/ 4308228 h 5092591"/>
                <a:gd name="connsiteX2346" fmla="*/ 2465710 w 4546203"/>
                <a:gd name="connsiteY2346" fmla="*/ 4314993 h 5092591"/>
                <a:gd name="connsiteX2347" fmla="*/ 2462129 w 4546203"/>
                <a:gd name="connsiteY2347" fmla="*/ 4289524 h 5092591"/>
                <a:gd name="connsiteX2348" fmla="*/ 2433476 w 4546203"/>
                <a:gd name="connsiteY2348" fmla="*/ 4018519 h 5092591"/>
                <a:gd name="connsiteX2349" fmla="*/ 2413181 w 4546203"/>
                <a:gd name="connsiteY2349" fmla="*/ 4009366 h 5092591"/>
                <a:gd name="connsiteX2350" fmla="*/ 2503118 w 4546203"/>
                <a:gd name="connsiteY2350" fmla="*/ 4975594 h 5092591"/>
                <a:gd name="connsiteX2351" fmla="*/ 2474465 w 4546203"/>
                <a:gd name="connsiteY2351" fmla="*/ 4980767 h 5092591"/>
                <a:gd name="connsiteX2352" fmla="*/ 2479241 w 4546203"/>
                <a:gd name="connsiteY2352" fmla="*/ 5049612 h 5092591"/>
                <a:gd name="connsiteX2353" fmla="*/ 2449792 w 4546203"/>
                <a:gd name="connsiteY2353" fmla="*/ 5054388 h 5092591"/>
                <a:gd name="connsiteX2354" fmla="*/ 2449792 w 4546203"/>
                <a:gd name="connsiteY2354" fmla="*/ 5085428 h 5092591"/>
                <a:gd name="connsiteX2355" fmla="*/ 2370202 w 4546203"/>
                <a:gd name="connsiteY2355" fmla="*/ 5092591 h 5092591"/>
                <a:gd name="connsiteX2356" fmla="*/ 2262755 w 4546203"/>
                <a:gd name="connsiteY2356" fmla="*/ 5092591 h 5092591"/>
                <a:gd name="connsiteX2357" fmla="*/ 2262755 w 4546203"/>
                <a:gd name="connsiteY2357" fmla="*/ 5059561 h 5092591"/>
                <a:gd name="connsiteX2358" fmla="*/ 2203062 w 4546203"/>
                <a:gd name="connsiteY2358" fmla="*/ 5059561 h 5092591"/>
                <a:gd name="connsiteX2359" fmla="*/ 2203062 w 4546203"/>
                <a:gd name="connsiteY2359" fmla="*/ 5092591 h 5092591"/>
                <a:gd name="connsiteX2360" fmla="*/ 2179185 w 4546203"/>
                <a:gd name="connsiteY2360" fmla="*/ 5092591 h 5092591"/>
                <a:gd name="connsiteX2361" fmla="*/ 2149736 w 4546203"/>
                <a:gd name="connsiteY2361" fmla="*/ 5089408 h 5092591"/>
                <a:gd name="connsiteX2362" fmla="*/ 2016422 w 4546203"/>
                <a:gd name="connsiteY2362" fmla="*/ 5079857 h 5092591"/>
                <a:gd name="connsiteX2363" fmla="*/ 2000504 w 4546203"/>
                <a:gd name="connsiteY2363" fmla="*/ 5042847 h 5092591"/>
                <a:gd name="connsiteX2364" fmla="*/ 2007270 w 4546203"/>
                <a:gd name="connsiteY2364" fmla="*/ 4974399 h 5092591"/>
                <a:gd name="connsiteX2365" fmla="*/ 1974637 w 4546203"/>
                <a:gd name="connsiteY2365" fmla="*/ 4967634 h 5092591"/>
                <a:gd name="connsiteX2366" fmla="*/ 2062187 w 4546203"/>
                <a:gd name="connsiteY2366" fmla="*/ 4255300 h 5092591"/>
                <a:gd name="connsiteX2367" fmla="*/ 1978219 w 4546203"/>
                <a:gd name="connsiteY2367" fmla="*/ 4243362 h 5092591"/>
                <a:gd name="connsiteX2368" fmla="*/ 1913353 w 4546203"/>
                <a:gd name="connsiteY2368" fmla="*/ 4615845 h 5092591"/>
                <a:gd name="connsiteX2369" fmla="*/ 1880721 w 4546203"/>
                <a:gd name="connsiteY2369" fmla="*/ 4611467 h 5092591"/>
                <a:gd name="connsiteX2370" fmla="*/ 1870374 w 4546203"/>
                <a:gd name="connsiteY2370" fmla="*/ 4659620 h 5092591"/>
                <a:gd name="connsiteX2371" fmla="*/ 1838538 w 4546203"/>
                <a:gd name="connsiteY2371" fmla="*/ 4655242 h 5092591"/>
                <a:gd name="connsiteX2372" fmla="*/ 1829783 w 4546203"/>
                <a:gd name="connsiteY2372" fmla="*/ 4677925 h 5092591"/>
                <a:gd name="connsiteX2373" fmla="*/ 1640756 w 4546203"/>
                <a:gd name="connsiteY2373" fmla="*/ 4629375 h 5092591"/>
                <a:gd name="connsiteX2374" fmla="*/ 1645929 w 4546203"/>
                <a:gd name="connsiteY2374" fmla="*/ 4605498 h 5092591"/>
                <a:gd name="connsiteX2375" fmla="*/ 1568329 w 4546203"/>
                <a:gd name="connsiteY2375" fmla="*/ 4580029 h 5092591"/>
                <a:gd name="connsiteX2376" fmla="*/ 1558380 w 4546203"/>
                <a:gd name="connsiteY2376" fmla="*/ 4602713 h 5092591"/>
                <a:gd name="connsiteX2377" fmla="*/ 1375720 w 4546203"/>
                <a:gd name="connsiteY2377" fmla="*/ 4529887 h 5092591"/>
                <a:gd name="connsiteX2378" fmla="*/ 1384475 w 4546203"/>
                <a:gd name="connsiteY2378" fmla="*/ 4508000 h 5092591"/>
                <a:gd name="connsiteX2379" fmla="*/ 1368557 w 4546203"/>
                <a:gd name="connsiteY2379" fmla="*/ 4497255 h 5092591"/>
                <a:gd name="connsiteX2380" fmla="*/ 1388454 w 4546203"/>
                <a:gd name="connsiteY2380" fmla="*/ 4453082 h 5092591"/>
                <a:gd name="connsiteX2381" fmla="*/ 1354628 w 4546203"/>
                <a:gd name="connsiteY2381" fmla="*/ 4435573 h 5092591"/>
                <a:gd name="connsiteX2382" fmla="*/ 1595389 w 4546203"/>
                <a:gd name="connsiteY2382" fmla="*/ 3941714 h 5092591"/>
                <a:gd name="connsiteX2383" fmla="*/ 1583849 w 4546203"/>
                <a:gd name="connsiteY2383" fmla="*/ 3929378 h 5092591"/>
                <a:gd name="connsiteX2384" fmla="*/ 1652694 w 4546203"/>
                <a:gd name="connsiteY2384" fmla="*/ 3790493 h 5092591"/>
                <a:gd name="connsiteX2385" fmla="*/ 1644337 w 4546203"/>
                <a:gd name="connsiteY2385" fmla="*/ 3786513 h 5092591"/>
                <a:gd name="connsiteX2386" fmla="*/ 1573104 w 4546203"/>
                <a:gd name="connsiteY2386" fmla="*/ 3925398 h 5092591"/>
                <a:gd name="connsiteX2387" fmla="*/ 1564349 w 4546203"/>
                <a:gd name="connsiteY2387" fmla="*/ 3907092 h 5092591"/>
                <a:gd name="connsiteX2388" fmla="*/ 1631205 w 4546203"/>
                <a:gd name="connsiteY2388" fmla="*/ 3779350 h 5092591"/>
                <a:gd name="connsiteX2389" fmla="*/ 1582655 w 4546203"/>
                <a:gd name="connsiteY2389" fmla="*/ 3753483 h 5092591"/>
                <a:gd name="connsiteX2390" fmla="*/ 1567135 w 4546203"/>
                <a:gd name="connsiteY2390" fmla="*/ 3792482 h 5092591"/>
                <a:gd name="connsiteX2391" fmla="*/ 1564349 w 4546203"/>
                <a:gd name="connsiteY2391" fmla="*/ 3802829 h 5092591"/>
                <a:gd name="connsiteX2392" fmla="*/ 1578277 w 4546203"/>
                <a:gd name="connsiteY2392" fmla="*/ 3812380 h 5092591"/>
                <a:gd name="connsiteX2393" fmla="*/ 1564349 w 4546203"/>
                <a:gd name="connsiteY2393" fmla="*/ 3837053 h 5092591"/>
                <a:gd name="connsiteX2394" fmla="*/ 1540472 w 4546203"/>
                <a:gd name="connsiteY2394" fmla="*/ 3832277 h 5092591"/>
                <a:gd name="connsiteX2395" fmla="*/ 1538880 w 4546203"/>
                <a:gd name="connsiteY2395" fmla="*/ 3838645 h 5092591"/>
                <a:gd name="connsiteX2396" fmla="*/ 1565145 w 4546203"/>
                <a:gd name="connsiteY2396" fmla="*/ 3856155 h 5092591"/>
                <a:gd name="connsiteX2397" fmla="*/ 1550421 w 4546203"/>
                <a:gd name="connsiteY2397" fmla="*/ 3882419 h 5092591"/>
                <a:gd name="connsiteX2398" fmla="*/ 1529329 w 4546203"/>
                <a:gd name="connsiteY2398" fmla="*/ 3871277 h 5092591"/>
                <a:gd name="connsiteX2399" fmla="*/ 1519380 w 4546203"/>
                <a:gd name="connsiteY2399" fmla="*/ 3872471 h 5092591"/>
                <a:gd name="connsiteX2400" fmla="*/ 1523758 w 4546203"/>
                <a:gd name="connsiteY2400" fmla="*/ 3881623 h 5092591"/>
                <a:gd name="connsiteX2401" fmla="*/ 1553604 w 4546203"/>
                <a:gd name="connsiteY2401" fmla="*/ 3898736 h 5092591"/>
                <a:gd name="connsiteX2402" fmla="*/ 1538482 w 4546203"/>
                <a:gd name="connsiteY2402" fmla="*/ 3926592 h 5092591"/>
                <a:gd name="connsiteX2403" fmla="*/ 1512217 w 4546203"/>
                <a:gd name="connsiteY2403" fmla="*/ 3912664 h 5092591"/>
                <a:gd name="connsiteX2404" fmla="*/ 1497493 w 4546203"/>
                <a:gd name="connsiteY2404" fmla="*/ 3911868 h 5092591"/>
                <a:gd name="connsiteX2405" fmla="*/ 1505850 w 4546203"/>
                <a:gd name="connsiteY2405" fmla="*/ 3922613 h 5092591"/>
                <a:gd name="connsiteX2406" fmla="*/ 1541666 w 4546203"/>
                <a:gd name="connsiteY2406" fmla="*/ 3943306 h 5092591"/>
                <a:gd name="connsiteX2407" fmla="*/ 1526544 w 4546203"/>
                <a:gd name="connsiteY2407" fmla="*/ 3970765 h 5092591"/>
                <a:gd name="connsiteX2408" fmla="*/ 1487544 w 4546203"/>
                <a:gd name="connsiteY2408" fmla="*/ 3949673 h 5092591"/>
                <a:gd name="connsiteX2409" fmla="*/ 1475606 w 4546203"/>
                <a:gd name="connsiteY2409" fmla="*/ 3950071 h 5092591"/>
                <a:gd name="connsiteX2410" fmla="*/ 1481973 w 4546203"/>
                <a:gd name="connsiteY2410" fmla="*/ 3960020 h 5092591"/>
                <a:gd name="connsiteX2411" fmla="*/ 1530125 w 4546203"/>
                <a:gd name="connsiteY2411" fmla="*/ 3987081 h 5092591"/>
                <a:gd name="connsiteX2412" fmla="*/ 1515799 w 4546203"/>
                <a:gd name="connsiteY2412" fmla="*/ 4014142 h 5092591"/>
                <a:gd name="connsiteX2413" fmla="*/ 1451729 w 4546203"/>
                <a:gd name="connsiteY2413" fmla="*/ 3994244 h 5092591"/>
                <a:gd name="connsiteX2414" fmla="*/ 1519380 w 4546203"/>
                <a:gd name="connsiteY2414" fmla="*/ 4031651 h 5092591"/>
                <a:gd name="connsiteX2415" fmla="*/ 1504656 w 4546203"/>
                <a:gd name="connsiteY2415" fmla="*/ 4059508 h 5092591"/>
                <a:gd name="connsiteX2416" fmla="*/ 1446157 w 4546203"/>
                <a:gd name="connsiteY2416" fmla="*/ 4028468 h 5092591"/>
                <a:gd name="connsiteX2417" fmla="*/ 1431433 w 4546203"/>
                <a:gd name="connsiteY2417" fmla="*/ 4027672 h 5092591"/>
                <a:gd name="connsiteX2418" fmla="*/ 1440188 w 4546203"/>
                <a:gd name="connsiteY2418" fmla="*/ 4038417 h 5092591"/>
                <a:gd name="connsiteX2419" fmla="*/ 1509034 w 4546203"/>
                <a:gd name="connsiteY2419" fmla="*/ 4076222 h 5092591"/>
                <a:gd name="connsiteX2420" fmla="*/ 1495503 w 4546203"/>
                <a:gd name="connsiteY2420" fmla="*/ 4103283 h 5092591"/>
                <a:gd name="connsiteX2421" fmla="*/ 1384475 w 4546203"/>
                <a:gd name="connsiteY2421" fmla="*/ 4064681 h 5092591"/>
                <a:gd name="connsiteX2422" fmla="*/ 1355424 w 4546203"/>
                <a:gd name="connsiteY2422" fmla="*/ 4111640 h 5092591"/>
                <a:gd name="connsiteX2423" fmla="*/ 1235641 w 4546203"/>
                <a:gd name="connsiteY2423" fmla="*/ 4034835 h 5092591"/>
                <a:gd name="connsiteX2424" fmla="*/ 1080838 w 4546203"/>
                <a:gd name="connsiteY2424" fmla="*/ 4255698 h 5092591"/>
                <a:gd name="connsiteX2425" fmla="*/ 1045420 w 4546203"/>
                <a:gd name="connsiteY2425" fmla="*/ 4231821 h 5092591"/>
                <a:gd name="connsiteX2426" fmla="*/ 1017563 w 4546203"/>
                <a:gd name="connsiteY2426" fmla="*/ 4268035 h 5092591"/>
                <a:gd name="connsiteX2427" fmla="*/ 984533 w 4546203"/>
                <a:gd name="connsiteY2427" fmla="*/ 4244556 h 5092591"/>
                <a:gd name="connsiteX2428" fmla="*/ 964636 w 4546203"/>
                <a:gd name="connsiteY2428" fmla="*/ 4266045 h 5092591"/>
                <a:gd name="connsiteX2429" fmla="*/ 786353 w 4546203"/>
                <a:gd name="connsiteY2429" fmla="*/ 4114425 h 5092591"/>
                <a:gd name="connsiteX2430" fmla="*/ 804261 w 4546203"/>
                <a:gd name="connsiteY2430" fmla="*/ 4092140 h 5092591"/>
                <a:gd name="connsiteX2431" fmla="*/ 781180 w 4546203"/>
                <a:gd name="connsiteY2431" fmla="*/ 4067467 h 5092591"/>
                <a:gd name="connsiteX2432" fmla="*/ 812220 w 4546203"/>
                <a:gd name="connsiteY2432" fmla="*/ 4034835 h 5092591"/>
                <a:gd name="connsiteX2433" fmla="*/ 783965 w 4546203"/>
                <a:gd name="connsiteY2433" fmla="*/ 4004988 h 5092591"/>
                <a:gd name="connsiteX2434" fmla="*/ 1043430 w 4546203"/>
                <a:gd name="connsiteY2434" fmla="*/ 3750697 h 5092591"/>
                <a:gd name="connsiteX2435" fmla="*/ 1013584 w 4546203"/>
                <a:gd name="connsiteY2435" fmla="*/ 3718065 h 5092591"/>
                <a:gd name="connsiteX2436" fmla="*/ 1220917 w 4546203"/>
                <a:gd name="connsiteY2436" fmla="*/ 3525059 h 5092591"/>
                <a:gd name="connsiteX2437" fmla="*/ 1167989 w 4546203"/>
                <a:gd name="connsiteY2437" fmla="*/ 3489243 h 5092591"/>
                <a:gd name="connsiteX2438" fmla="*/ 1158040 w 4546203"/>
                <a:gd name="connsiteY2438" fmla="*/ 3498396 h 5092591"/>
                <a:gd name="connsiteX2439" fmla="*/ 1184305 w 4546203"/>
                <a:gd name="connsiteY2439" fmla="*/ 3529834 h 5092591"/>
                <a:gd name="connsiteX2440" fmla="*/ 1167989 w 4546203"/>
                <a:gd name="connsiteY2440" fmla="*/ 3543762 h 5092591"/>
                <a:gd name="connsiteX2441" fmla="*/ 1139734 w 4546203"/>
                <a:gd name="connsiteY2441" fmla="*/ 3513120 h 5092591"/>
                <a:gd name="connsiteX2442" fmla="*/ 1127000 w 4546203"/>
                <a:gd name="connsiteY2442" fmla="*/ 3525059 h 5092591"/>
                <a:gd name="connsiteX2443" fmla="*/ 1154061 w 4546203"/>
                <a:gd name="connsiteY2443" fmla="*/ 3557293 h 5092591"/>
                <a:gd name="connsiteX2444" fmla="*/ 1137745 w 4546203"/>
                <a:gd name="connsiteY2444" fmla="*/ 3571221 h 5092591"/>
                <a:gd name="connsiteX2445" fmla="*/ 1107898 w 4546203"/>
                <a:gd name="connsiteY2445" fmla="*/ 3539783 h 5092591"/>
                <a:gd name="connsiteX2446" fmla="*/ 1095562 w 4546203"/>
                <a:gd name="connsiteY2446" fmla="*/ 3551721 h 5092591"/>
                <a:gd name="connsiteX2447" fmla="*/ 1123418 w 4546203"/>
                <a:gd name="connsiteY2447" fmla="*/ 3584751 h 5092591"/>
                <a:gd name="connsiteX2448" fmla="*/ 1107102 w 4546203"/>
                <a:gd name="connsiteY2448" fmla="*/ 3598680 h 5092591"/>
                <a:gd name="connsiteX2449" fmla="*/ 1075266 w 4546203"/>
                <a:gd name="connsiteY2449" fmla="*/ 3564854 h 5092591"/>
                <a:gd name="connsiteX2450" fmla="*/ 1062930 w 4546203"/>
                <a:gd name="connsiteY2450" fmla="*/ 3576792 h 5092591"/>
                <a:gd name="connsiteX2451" fmla="*/ 1093174 w 4546203"/>
                <a:gd name="connsiteY2451" fmla="*/ 3612210 h 5092591"/>
                <a:gd name="connsiteX2452" fmla="*/ 1076858 w 4546203"/>
                <a:gd name="connsiteY2452" fmla="*/ 3626536 h 5092591"/>
                <a:gd name="connsiteX2453" fmla="*/ 1044624 w 4546203"/>
                <a:gd name="connsiteY2453" fmla="*/ 3591118 h 5092591"/>
                <a:gd name="connsiteX2454" fmla="*/ 1061338 w 4546203"/>
                <a:gd name="connsiteY2454" fmla="*/ 3641658 h 5092591"/>
                <a:gd name="connsiteX2455" fmla="*/ 1046614 w 4546203"/>
                <a:gd name="connsiteY2455" fmla="*/ 3653995 h 5092591"/>
                <a:gd name="connsiteX2456" fmla="*/ 1014379 w 4546203"/>
                <a:gd name="connsiteY2456" fmla="*/ 3619373 h 5092591"/>
                <a:gd name="connsiteX2457" fmla="*/ 1001247 w 4546203"/>
                <a:gd name="connsiteY2457" fmla="*/ 3630118 h 5092591"/>
                <a:gd name="connsiteX2458" fmla="*/ 1032685 w 4546203"/>
                <a:gd name="connsiteY2458" fmla="*/ 3667923 h 5092591"/>
                <a:gd name="connsiteX2459" fmla="*/ 1016767 w 4546203"/>
                <a:gd name="connsiteY2459" fmla="*/ 3681056 h 5092591"/>
                <a:gd name="connsiteX2460" fmla="*/ 972197 w 4546203"/>
                <a:gd name="connsiteY2460" fmla="*/ 3659566 h 5092591"/>
                <a:gd name="connsiteX2461" fmla="*/ 1002043 w 4546203"/>
                <a:gd name="connsiteY2461" fmla="*/ 3694984 h 5092591"/>
                <a:gd name="connsiteX2462" fmla="*/ 986125 w 4546203"/>
                <a:gd name="connsiteY2462" fmla="*/ 3709708 h 5092591"/>
                <a:gd name="connsiteX2463" fmla="*/ 952697 w 4546203"/>
                <a:gd name="connsiteY2463" fmla="*/ 3673495 h 5092591"/>
                <a:gd name="connsiteX2464" fmla="*/ 939565 w 4546203"/>
                <a:gd name="connsiteY2464" fmla="*/ 3685035 h 5092591"/>
                <a:gd name="connsiteX2465" fmla="*/ 971401 w 4546203"/>
                <a:gd name="connsiteY2465" fmla="*/ 3722841 h 5092591"/>
                <a:gd name="connsiteX2466" fmla="*/ 952299 w 4546203"/>
                <a:gd name="connsiteY2466" fmla="*/ 3739953 h 5092591"/>
                <a:gd name="connsiteX2467" fmla="*/ 912504 w 4546203"/>
                <a:gd name="connsiteY2467" fmla="*/ 3694984 h 5092591"/>
                <a:gd name="connsiteX2468" fmla="*/ 871117 w 4546203"/>
                <a:gd name="connsiteY2468" fmla="*/ 3729208 h 5092591"/>
                <a:gd name="connsiteX2469" fmla="*/ 754915 w 4546203"/>
                <a:gd name="connsiteY2469" fmla="*/ 3575996 h 5092591"/>
                <a:gd name="connsiteX2470" fmla="*/ 798690 w 4546203"/>
                <a:gd name="connsiteY2470" fmla="*/ 3544956 h 5092591"/>
                <a:gd name="connsiteX2471" fmla="*/ 763272 w 4546203"/>
                <a:gd name="connsiteY2471" fmla="*/ 3489243 h 5092591"/>
                <a:gd name="connsiteX2472" fmla="*/ 957472 w 4546203"/>
                <a:gd name="connsiteY2472" fmla="*/ 3367470 h 5092591"/>
                <a:gd name="connsiteX2473" fmla="*/ 882259 w 4546203"/>
                <a:gd name="connsiteY2473" fmla="*/ 3233758 h 5092591"/>
                <a:gd name="connsiteX2474" fmla="*/ 844852 w 4546203"/>
                <a:gd name="connsiteY2474" fmla="*/ 3259227 h 5092591"/>
                <a:gd name="connsiteX2475" fmla="*/ 810628 w 4546203"/>
                <a:gd name="connsiteY2475" fmla="*/ 3286287 h 5092591"/>
                <a:gd name="connsiteX2476" fmla="*/ 748150 w 4546203"/>
                <a:gd name="connsiteY2476" fmla="*/ 3148596 h 5092591"/>
                <a:gd name="connsiteX2477" fmla="*/ 698804 w 4546203"/>
                <a:gd name="connsiteY2477" fmla="*/ 3167698 h 5092591"/>
                <a:gd name="connsiteX2478" fmla="*/ 681294 w 4546203"/>
                <a:gd name="connsiteY2478" fmla="*/ 3125515 h 5092591"/>
                <a:gd name="connsiteX2479" fmla="*/ 640703 w 4546203"/>
                <a:gd name="connsiteY2479" fmla="*/ 3139045 h 5092591"/>
                <a:gd name="connsiteX2480" fmla="*/ 596928 w 4546203"/>
                <a:gd name="connsiteY2480" fmla="*/ 2999364 h 5092591"/>
                <a:gd name="connsiteX2481" fmla="*/ 637917 w 4546203"/>
                <a:gd name="connsiteY2481" fmla="*/ 2987027 h 5092591"/>
                <a:gd name="connsiteX2482" fmla="*/ 626774 w 4546203"/>
                <a:gd name="connsiteY2482" fmla="*/ 2938079 h 5092591"/>
                <a:gd name="connsiteX2483" fmla="*/ 765262 w 4546203"/>
                <a:gd name="connsiteY2483" fmla="*/ 2904651 h 5092591"/>
                <a:gd name="connsiteX2484" fmla="*/ 726262 w 4546203"/>
                <a:gd name="connsiteY2484" fmla="*/ 2625289 h 5092591"/>
                <a:gd name="connsiteX2485" fmla="*/ 883851 w 4546203"/>
                <a:gd name="connsiteY2485" fmla="*/ 2616932 h 5092591"/>
                <a:gd name="connsiteX2486" fmla="*/ 883851 w 4546203"/>
                <a:gd name="connsiteY2486" fmla="*/ 2459343 h 5092591"/>
                <a:gd name="connsiteX2487" fmla="*/ 850025 w 4546203"/>
                <a:gd name="connsiteY2487" fmla="*/ 2456558 h 5092591"/>
                <a:gd name="connsiteX2488" fmla="*/ 742976 w 4546203"/>
                <a:gd name="connsiteY2488" fmla="*/ 2450190 h 5092591"/>
                <a:gd name="connsiteX2489" fmla="*/ 731834 w 4546203"/>
                <a:gd name="connsiteY2489" fmla="*/ 2433476 h 5092591"/>
                <a:gd name="connsiteX2490" fmla="*/ 887035 w 4546203"/>
                <a:gd name="connsiteY2490" fmla="*/ 2444221 h 5092591"/>
                <a:gd name="connsiteX2491" fmla="*/ 889821 w 4546203"/>
                <a:gd name="connsiteY2491" fmla="*/ 2399252 h 5092591"/>
                <a:gd name="connsiteX2492" fmla="*/ 734619 w 4546203"/>
                <a:gd name="connsiteY2492" fmla="*/ 2366620 h 5092591"/>
                <a:gd name="connsiteX2493" fmla="*/ 718303 w 4546203"/>
                <a:gd name="connsiteY2493" fmla="*/ 2333590 h 5092591"/>
                <a:gd name="connsiteX2494" fmla="*/ 622397 w 4546203"/>
                <a:gd name="connsiteY2494" fmla="*/ 2256786 h 5092591"/>
                <a:gd name="connsiteX2495" fmla="*/ 485103 w 4546203"/>
                <a:gd name="connsiteY2495" fmla="*/ 1785610 h 5092591"/>
                <a:gd name="connsiteX2496" fmla="*/ 602101 w 4546203"/>
                <a:gd name="connsiteY2496" fmla="*/ 1490728 h 5092591"/>
                <a:gd name="connsiteX2497" fmla="*/ 596530 w 4546203"/>
                <a:gd name="connsiteY2497" fmla="*/ 1469637 h 5092591"/>
                <a:gd name="connsiteX2498" fmla="*/ 518929 w 4546203"/>
                <a:gd name="connsiteY2498" fmla="*/ 1599767 h 5092591"/>
                <a:gd name="connsiteX2499" fmla="*/ 449288 w 4546203"/>
                <a:gd name="connsiteY2499" fmla="*/ 1562359 h 5092591"/>
                <a:gd name="connsiteX2500" fmla="*/ 534052 w 4546203"/>
                <a:gd name="connsiteY2500" fmla="*/ 1419893 h 5092591"/>
                <a:gd name="connsiteX2501" fmla="*/ 515746 w 4546203"/>
                <a:gd name="connsiteY2501" fmla="*/ 1406760 h 5092591"/>
                <a:gd name="connsiteX2502" fmla="*/ 432972 w 4546203"/>
                <a:gd name="connsiteY2502" fmla="*/ 1544452 h 5092591"/>
                <a:gd name="connsiteX2503" fmla="*/ 365320 w 4546203"/>
                <a:gd name="connsiteY2503" fmla="*/ 1507442 h 5092591"/>
                <a:gd name="connsiteX2504" fmla="*/ 453665 w 4546203"/>
                <a:gd name="connsiteY2504" fmla="*/ 1359802 h 5092591"/>
                <a:gd name="connsiteX2505" fmla="*/ 433768 w 4546203"/>
                <a:gd name="connsiteY2505" fmla="*/ 1345476 h 5092591"/>
                <a:gd name="connsiteX2506" fmla="*/ 347412 w 4546203"/>
                <a:gd name="connsiteY2506" fmla="*/ 1488340 h 5092591"/>
                <a:gd name="connsiteX2507" fmla="*/ 281750 w 4546203"/>
                <a:gd name="connsiteY2507" fmla="*/ 1452127 h 5092591"/>
                <a:gd name="connsiteX2508" fmla="*/ 373677 w 4546203"/>
                <a:gd name="connsiteY2508" fmla="*/ 1299313 h 5092591"/>
                <a:gd name="connsiteX2509" fmla="*/ 352585 w 4546203"/>
                <a:gd name="connsiteY2509" fmla="*/ 1283395 h 5092591"/>
                <a:gd name="connsiteX2510" fmla="*/ 262250 w 4546203"/>
                <a:gd name="connsiteY2510" fmla="*/ 1431831 h 5092591"/>
                <a:gd name="connsiteX2511" fmla="*/ 198578 w 4546203"/>
                <a:gd name="connsiteY2511" fmla="*/ 1396413 h 5092591"/>
                <a:gd name="connsiteX2512" fmla="*/ 294882 w 4546203"/>
                <a:gd name="connsiteY2512" fmla="*/ 1237631 h 5092591"/>
                <a:gd name="connsiteX2513" fmla="*/ 272597 w 4546203"/>
                <a:gd name="connsiteY2513" fmla="*/ 1220121 h 5092591"/>
                <a:gd name="connsiteX2514" fmla="*/ 196190 w 4546203"/>
                <a:gd name="connsiteY2514" fmla="*/ 1310854 h 5092591"/>
                <a:gd name="connsiteX2515" fmla="*/ 132120 w 4546203"/>
                <a:gd name="connsiteY2515" fmla="*/ 1366567 h 5092591"/>
                <a:gd name="connsiteX2516" fmla="*/ 97100 w 4546203"/>
                <a:gd name="connsiteY2516" fmla="*/ 1345476 h 5092591"/>
                <a:gd name="connsiteX2517" fmla="*/ 98692 w 4546203"/>
                <a:gd name="connsiteY2517" fmla="*/ 1331547 h 5092591"/>
                <a:gd name="connsiteX2518" fmla="*/ 158385 w 4546203"/>
                <a:gd name="connsiteY2518" fmla="*/ 1167989 h 5092591"/>
                <a:gd name="connsiteX2519" fmla="*/ 149630 w 4546203"/>
                <a:gd name="connsiteY2519" fmla="*/ 1118245 h 5092591"/>
                <a:gd name="connsiteX2520" fmla="*/ 63672 w 4546203"/>
                <a:gd name="connsiteY2520" fmla="*/ 1044226 h 5092591"/>
                <a:gd name="connsiteX2521" fmla="*/ 0 w 4546203"/>
                <a:gd name="connsiteY2521" fmla="*/ 990900 h 5092591"/>
                <a:gd name="connsiteX2522" fmla="*/ 0 w 4546203"/>
                <a:gd name="connsiteY2522" fmla="*/ 982941 h 5092591"/>
                <a:gd name="connsiteX2523" fmla="*/ 14724 w 4546203"/>
                <a:gd name="connsiteY2523" fmla="*/ 971401 h 5092591"/>
                <a:gd name="connsiteX2524" fmla="*/ 215292 w 4546203"/>
                <a:gd name="connsiteY2524" fmla="*/ 1080440 h 5092591"/>
                <a:gd name="connsiteX2525" fmla="*/ 228424 w 4546203"/>
                <a:gd name="connsiteY2525" fmla="*/ 1064919 h 5092591"/>
                <a:gd name="connsiteX2526" fmla="*/ 344228 w 4546203"/>
                <a:gd name="connsiteY2526" fmla="*/ 953891 h 5092591"/>
                <a:gd name="connsiteX2527" fmla="*/ 386809 w 4546203"/>
                <a:gd name="connsiteY2527" fmla="*/ 933993 h 5092591"/>
                <a:gd name="connsiteX2528" fmla="*/ 411880 w 4546203"/>
                <a:gd name="connsiteY2528" fmla="*/ 955085 h 5092591"/>
                <a:gd name="connsiteX2529" fmla="*/ 402727 w 4546203"/>
                <a:gd name="connsiteY2529" fmla="*/ 995278 h 5092591"/>
                <a:gd name="connsiteX2530" fmla="*/ 333882 w 4546203"/>
                <a:gd name="connsiteY2530" fmla="*/ 1125010 h 5092591"/>
                <a:gd name="connsiteX2531" fmla="*/ 322739 w 4546203"/>
                <a:gd name="connsiteY2531" fmla="*/ 1143714 h 5092591"/>
                <a:gd name="connsiteX2532" fmla="*/ 347810 w 4546203"/>
                <a:gd name="connsiteY2532" fmla="*/ 1158438 h 5092591"/>
                <a:gd name="connsiteX2533" fmla="*/ 460828 w 4546203"/>
                <a:gd name="connsiteY2533" fmla="*/ 1014777 h 5092591"/>
                <a:gd name="connsiteX2534" fmla="*/ 516144 w 4546203"/>
                <a:gd name="connsiteY2534" fmla="*/ 1061736 h 5092591"/>
                <a:gd name="connsiteX2535" fmla="*/ 410686 w 4546203"/>
                <a:gd name="connsiteY2535" fmla="*/ 1196642 h 5092591"/>
                <a:gd name="connsiteX2536" fmla="*/ 433370 w 4546203"/>
                <a:gd name="connsiteY2536" fmla="*/ 1210172 h 5092591"/>
                <a:gd name="connsiteX2537" fmla="*/ 542408 w 4546203"/>
                <a:gd name="connsiteY2537" fmla="*/ 1072481 h 5092591"/>
                <a:gd name="connsiteX2538" fmla="*/ 599316 w 4546203"/>
                <a:gd name="connsiteY2538" fmla="*/ 1121031 h 5092591"/>
                <a:gd name="connsiteX2539" fmla="*/ 497838 w 4546203"/>
                <a:gd name="connsiteY2539" fmla="*/ 1249967 h 5092591"/>
                <a:gd name="connsiteX2540" fmla="*/ 518133 w 4546203"/>
                <a:gd name="connsiteY2540" fmla="*/ 1263100 h 5092591"/>
                <a:gd name="connsiteX2541" fmla="*/ 623591 w 4546203"/>
                <a:gd name="connsiteY2541" fmla="*/ 1130979 h 5092591"/>
                <a:gd name="connsiteX2542" fmla="*/ 681692 w 4546203"/>
                <a:gd name="connsiteY2542" fmla="*/ 1181121 h 5092591"/>
                <a:gd name="connsiteX2543" fmla="*/ 583398 w 4546203"/>
                <a:gd name="connsiteY2543" fmla="*/ 1305283 h 5092591"/>
                <a:gd name="connsiteX2544" fmla="*/ 602499 w 4546203"/>
                <a:gd name="connsiteY2544" fmla="*/ 1316823 h 5092591"/>
                <a:gd name="connsiteX2545" fmla="*/ 704375 w 4546203"/>
                <a:gd name="connsiteY2545" fmla="*/ 1190274 h 5092591"/>
                <a:gd name="connsiteX2546" fmla="*/ 764068 w 4546203"/>
                <a:gd name="connsiteY2546" fmla="*/ 1242008 h 5092591"/>
                <a:gd name="connsiteX2547" fmla="*/ 669355 w 4546203"/>
                <a:gd name="connsiteY2547" fmla="*/ 1360598 h 5092591"/>
                <a:gd name="connsiteX2548" fmla="*/ 686865 w 4546203"/>
                <a:gd name="connsiteY2548" fmla="*/ 1370547 h 5092591"/>
                <a:gd name="connsiteX2549" fmla="*/ 784363 w 4546203"/>
                <a:gd name="connsiteY2549" fmla="*/ 1250365 h 5092591"/>
                <a:gd name="connsiteX2550" fmla="*/ 814210 w 4546203"/>
                <a:gd name="connsiteY2550" fmla="*/ 1275436 h 5092591"/>
                <a:gd name="connsiteX2551" fmla="*/ 829332 w 4546203"/>
                <a:gd name="connsiteY2551" fmla="*/ 1277426 h 5092591"/>
                <a:gd name="connsiteX2552" fmla="*/ 898178 w 4546203"/>
                <a:gd name="connsiteY2552" fmla="*/ 1243202 h 5092591"/>
                <a:gd name="connsiteX2553" fmla="*/ 777598 w 4546203"/>
                <a:gd name="connsiteY2553" fmla="*/ 1127796 h 5092591"/>
                <a:gd name="connsiteX2554" fmla="*/ 829730 w 4546203"/>
                <a:gd name="connsiteY2554" fmla="*/ 1082031 h 5092591"/>
                <a:gd name="connsiteX2555" fmla="*/ 809434 w 4546203"/>
                <a:gd name="connsiteY2555" fmla="*/ 1062930 h 5092591"/>
                <a:gd name="connsiteX2556" fmla="*/ 762078 w 4546203"/>
                <a:gd name="connsiteY2556" fmla="*/ 1111878 h 5092591"/>
                <a:gd name="connsiteX2557" fmla="*/ 740589 w 4546203"/>
                <a:gd name="connsiteY2557" fmla="*/ 1094368 h 5092591"/>
                <a:gd name="connsiteX2558" fmla="*/ 768843 w 4546203"/>
                <a:gd name="connsiteY2558" fmla="*/ 1064124 h 5092591"/>
                <a:gd name="connsiteX2559" fmla="*/ 734619 w 4546203"/>
                <a:gd name="connsiteY2559" fmla="*/ 1037859 h 5092591"/>
                <a:gd name="connsiteX2560" fmla="*/ 778394 w 4546203"/>
                <a:gd name="connsiteY2560" fmla="*/ 1009604 h 5092591"/>
                <a:gd name="connsiteX2561" fmla="*/ 703181 w 4546203"/>
                <a:gd name="connsiteY2561" fmla="*/ 943544 h 5092591"/>
                <a:gd name="connsiteX2562" fmla="*/ 740589 w 4546203"/>
                <a:gd name="connsiteY2562" fmla="*/ 914096 h 5092591"/>
                <a:gd name="connsiteX2563" fmla="*/ 660998 w 4546203"/>
                <a:gd name="connsiteY2563" fmla="*/ 828934 h 5092591"/>
                <a:gd name="connsiteX2564" fmla="*/ 728650 w 4546203"/>
                <a:gd name="connsiteY2564" fmla="*/ 767649 h 5092591"/>
                <a:gd name="connsiteX2565" fmla="*/ 804261 w 4546203"/>
                <a:gd name="connsiteY2565" fmla="*/ 854801 h 5092591"/>
                <a:gd name="connsiteX2566" fmla="*/ 839281 w 4546203"/>
                <a:gd name="connsiteY2566" fmla="*/ 826148 h 5092591"/>
                <a:gd name="connsiteX2567" fmla="*/ 896984 w 4546203"/>
                <a:gd name="connsiteY2567" fmla="*/ 894994 h 5092591"/>
                <a:gd name="connsiteX2568" fmla="*/ 926034 w 4546203"/>
                <a:gd name="connsiteY2568" fmla="*/ 873107 h 5092591"/>
                <a:gd name="connsiteX2569" fmla="*/ 949911 w 4546203"/>
                <a:gd name="connsiteY2569" fmla="*/ 900963 h 5092591"/>
                <a:gd name="connsiteX2570" fmla="*/ 978962 w 4546203"/>
                <a:gd name="connsiteY2570" fmla="*/ 879872 h 5092591"/>
                <a:gd name="connsiteX2571" fmla="*/ 1193458 w 4546203"/>
                <a:gd name="connsiteY2571" fmla="*/ 1156051 h 5092591"/>
                <a:gd name="connsiteX2572" fmla="*/ 1247181 w 4546203"/>
                <a:gd name="connsiteY2572" fmla="*/ 1115857 h 5092591"/>
                <a:gd name="connsiteX2573" fmla="*/ 1230070 w 4546203"/>
                <a:gd name="connsiteY2573" fmla="*/ 1089195 h 5092591"/>
                <a:gd name="connsiteX2574" fmla="*/ 1266283 w 4546203"/>
                <a:gd name="connsiteY2574" fmla="*/ 1062532 h 5092591"/>
                <a:gd name="connsiteX2575" fmla="*/ 1237631 w 4546203"/>
                <a:gd name="connsiteY2575" fmla="*/ 1017961 h 5092591"/>
                <a:gd name="connsiteX2576" fmla="*/ 1362587 w 4546203"/>
                <a:gd name="connsiteY2576" fmla="*/ 940758 h 5092591"/>
                <a:gd name="connsiteX2577" fmla="*/ 1389250 w 4546203"/>
                <a:gd name="connsiteY2577" fmla="*/ 986125 h 5092591"/>
                <a:gd name="connsiteX2578" fmla="*/ 1433821 w 4546203"/>
                <a:gd name="connsiteY2578" fmla="*/ 962646 h 5092591"/>
                <a:gd name="connsiteX2579" fmla="*/ 1501473 w 4546203"/>
                <a:gd name="connsiteY2579" fmla="*/ 1089195 h 5092591"/>
                <a:gd name="connsiteX2580" fmla="*/ 1558380 w 4546203"/>
                <a:gd name="connsiteY2580" fmla="*/ 1059746 h 5092591"/>
                <a:gd name="connsiteX2581" fmla="*/ 1348659 w 4546203"/>
                <a:gd name="connsiteY2581" fmla="*/ 622397 h 5092591"/>
                <a:gd name="connsiteX2582" fmla="*/ 1384077 w 4546203"/>
                <a:gd name="connsiteY2582" fmla="*/ 605683 h 5092591"/>
                <a:gd name="connsiteX2583" fmla="*/ 1392832 w 4546203"/>
                <a:gd name="connsiteY2583" fmla="*/ 605683 h 5092591"/>
                <a:gd name="connsiteX2584" fmla="*/ 1414719 w 4546203"/>
                <a:gd name="connsiteY2584" fmla="*/ 606877 h 5092591"/>
                <a:gd name="connsiteX2585" fmla="*/ 1660653 w 4546203"/>
                <a:gd name="connsiteY2585" fmla="*/ 516144 h 5092591"/>
                <a:gd name="connsiteX2586" fmla="*/ 1674980 w 4546203"/>
                <a:gd name="connsiteY2586" fmla="*/ 510572 h 5092591"/>
                <a:gd name="connsiteX2587" fmla="*/ 1713979 w 4546203"/>
                <a:gd name="connsiteY2587" fmla="*/ 485899 h 5092591"/>
                <a:gd name="connsiteX2588" fmla="*/ 1806702 w 4546203"/>
                <a:gd name="connsiteY2588" fmla="*/ 828536 h 5092591"/>
                <a:gd name="connsiteX2589" fmla="*/ 1829783 w 4546203"/>
                <a:gd name="connsiteY2589" fmla="*/ 820975 h 5092591"/>
                <a:gd name="connsiteX2590" fmla="*/ 1818242 w 4546203"/>
                <a:gd name="connsiteY2590" fmla="*/ 769241 h 5092591"/>
                <a:gd name="connsiteX2591" fmla="*/ 2005678 w 4546203"/>
                <a:gd name="connsiteY2591" fmla="*/ 732232 h 5092591"/>
                <a:gd name="connsiteX2592" fmla="*/ 2014831 w 4546203"/>
                <a:gd name="connsiteY2592" fmla="*/ 784761 h 5092591"/>
                <a:gd name="connsiteX2593" fmla="*/ 2080095 w 4546203"/>
                <a:gd name="connsiteY2593" fmla="*/ 777598 h 5092591"/>
                <a:gd name="connsiteX2594" fmla="*/ 2113125 w 4546203"/>
                <a:gd name="connsiteY2594" fmla="*/ 1086807 h 5092591"/>
                <a:gd name="connsiteX2595" fmla="*/ 2130635 w 4546203"/>
                <a:gd name="connsiteY2595" fmla="*/ 1070093 h 5092591"/>
                <a:gd name="connsiteX2596" fmla="*/ 2097605 w 4546203"/>
                <a:gd name="connsiteY2596" fmla="*/ 715518 h 5092591"/>
                <a:gd name="connsiteX2597" fmla="*/ 2043881 w 4546203"/>
                <a:gd name="connsiteY2597" fmla="*/ 137293 h 5092591"/>
                <a:gd name="connsiteX2598" fmla="*/ 2043881 w 4546203"/>
                <a:gd name="connsiteY2598" fmla="*/ 116600 h 5092591"/>
                <a:gd name="connsiteX2599" fmla="*/ 2070942 w 4546203"/>
                <a:gd name="connsiteY2599" fmla="*/ 111824 h 5092591"/>
                <a:gd name="connsiteX2600" fmla="*/ 2066166 w 4546203"/>
                <a:gd name="connsiteY2600" fmla="*/ 42979 h 5092591"/>
                <a:gd name="connsiteX2601" fmla="*/ 2095615 w 4546203"/>
                <a:gd name="connsiteY2601" fmla="*/ 38203 h 5092591"/>
                <a:gd name="connsiteX2602" fmla="*/ 2095615 w 4546203"/>
                <a:gd name="connsiteY2602" fmla="*/ 7163 h 5092591"/>
                <a:gd name="connsiteX2603" fmla="*/ 2175205 w 4546203"/>
                <a:gd name="connsiteY2603" fmla="*/ 0 h 5092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</a:cxnLst>
              <a:rect l="l" t="t" r="r" b="b"/>
              <a:pathLst>
                <a:path w="4546203" h="5092591">
                  <a:moveTo>
                    <a:pt x="2251214" y="4846657"/>
                  </a:moveTo>
                  <a:cubicBezTo>
                    <a:pt x="2251214" y="4868146"/>
                    <a:pt x="2251214" y="4887646"/>
                    <a:pt x="2251214" y="4907544"/>
                  </a:cubicBezTo>
                  <a:cubicBezTo>
                    <a:pt x="2278673" y="4907544"/>
                    <a:pt x="2304540" y="4907544"/>
                    <a:pt x="2330407" y="4907544"/>
                  </a:cubicBezTo>
                  <a:cubicBezTo>
                    <a:pt x="2330407" y="4886452"/>
                    <a:pt x="2330407" y="4866952"/>
                    <a:pt x="2330407" y="4846657"/>
                  </a:cubicBezTo>
                  <a:cubicBezTo>
                    <a:pt x="2301754" y="4846657"/>
                    <a:pt x="2276683" y="4846657"/>
                    <a:pt x="2251214" y="4846657"/>
                  </a:cubicBezTo>
                  <a:close/>
                  <a:moveTo>
                    <a:pt x="2445813" y="4838698"/>
                  </a:moveTo>
                  <a:cubicBezTo>
                    <a:pt x="2417956" y="4840290"/>
                    <a:pt x="2392885" y="4841882"/>
                    <a:pt x="2365824" y="4843474"/>
                  </a:cubicBezTo>
                  <a:cubicBezTo>
                    <a:pt x="2367018" y="4864963"/>
                    <a:pt x="2367814" y="4884860"/>
                    <a:pt x="2369008" y="4907146"/>
                  </a:cubicBezTo>
                  <a:cubicBezTo>
                    <a:pt x="2397263" y="4905554"/>
                    <a:pt x="2423129" y="4903962"/>
                    <a:pt x="2450588" y="4902370"/>
                  </a:cubicBezTo>
                  <a:cubicBezTo>
                    <a:pt x="2448598" y="4880085"/>
                    <a:pt x="2447404" y="4860585"/>
                    <a:pt x="2445813" y="4838698"/>
                  </a:cubicBezTo>
                  <a:close/>
                  <a:moveTo>
                    <a:pt x="2019208" y="4832729"/>
                  </a:moveTo>
                  <a:cubicBezTo>
                    <a:pt x="2016820" y="4855014"/>
                    <a:pt x="2014831" y="4874514"/>
                    <a:pt x="2012841" y="4895605"/>
                  </a:cubicBezTo>
                  <a:cubicBezTo>
                    <a:pt x="2041095" y="4897993"/>
                    <a:pt x="2067360" y="4900381"/>
                    <a:pt x="2094421" y="4902768"/>
                  </a:cubicBezTo>
                  <a:cubicBezTo>
                    <a:pt x="2096013" y="4880483"/>
                    <a:pt x="2097605" y="4860983"/>
                    <a:pt x="2099196" y="4839494"/>
                  </a:cubicBezTo>
                  <a:cubicBezTo>
                    <a:pt x="2070942" y="4837106"/>
                    <a:pt x="2045473" y="4835116"/>
                    <a:pt x="2019208" y="4832729"/>
                  </a:cubicBezTo>
                  <a:close/>
                  <a:moveTo>
                    <a:pt x="2251612" y="4753934"/>
                  </a:moveTo>
                  <a:cubicBezTo>
                    <a:pt x="2251612" y="4775026"/>
                    <a:pt x="2251612" y="4795321"/>
                    <a:pt x="2251612" y="4814821"/>
                  </a:cubicBezTo>
                  <a:cubicBezTo>
                    <a:pt x="2278275" y="4814821"/>
                    <a:pt x="2303346" y="4814821"/>
                    <a:pt x="2328019" y="4814821"/>
                  </a:cubicBezTo>
                  <a:cubicBezTo>
                    <a:pt x="2328019" y="4793730"/>
                    <a:pt x="2328019" y="4774628"/>
                    <a:pt x="2328019" y="4753934"/>
                  </a:cubicBezTo>
                  <a:cubicBezTo>
                    <a:pt x="2301356" y="4753934"/>
                    <a:pt x="2277081" y="4753934"/>
                    <a:pt x="2251612" y="4753934"/>
                  </a:cubicBezTo>
                  <a:close/>
                  <a:moveTo>
                    <a:pt x="2029157" y="4740404"/>
                  </a:moveTo>
                  <a:cubicBezTo>
                    <a:pt x="2027167" y="4761894"/>
                    <a:pt x="2024779" y="4781791"/>
                    <a:pt x="2022392" y="4803678"/>
                  </a:cubicBezTo>
                  <a:cubicBezTo>
                    <a:pt x="2049452" y="4806066"/>
                    <a:pt x="2074125" y="4808454"/>
                    <a:pt x="2101186" y="4811239"/>
                  </a:cubicBezTo>
                  <a:cubicBezTo>
                    <a:pt x="2102778" y="4788158"/>
                    <a:pt x="2104370" y="4768659"/>
                    <a:pt x="2105564" y="4747965"/>
                  </a:cubicBezTo>
                  <a:cubicBezTo>
                    <a:pt x="2079697" y="4745577"/>
                    <a:pt x="2055422" y="4743189"/>
                    <a:pt x="2029157" y="4740404"/>
                  </a:cubicBezTo>
                  <a:close/>
                  <a:moveTo>
                    <a:pt x="2252408" y="4661609"/>
                  </a:moveTo>
                  <a:cubicBezTo>
                    <a:pt x="2252408" y="4682701"/>
                    <a:pt x="2252408" y="4702201"/>
                    <a:pt x="2252408" y="4722894"/>
                  </a:cubicBezTo>
                  <a:cubicBezTo>
                    <a:pt x="2277081" y="4722894"/>
                    <a:pt x="2300560" y="4722894"/>
                    <a:pt x="2324835" y="4722894"/>
                  </a:cubicBezTo>
                  <a:cubicBezTo>
                    <a:pt x="2324835" y="4701007"/>
                    <a:pt x="2324835" y="4681507"/>
                    <a:pt x="2324835" y="4661609"/>
                  </a:cubicBezTo>
                  <a:cubicBezTo>
                    <a:pt x="2299764" y="4661609"/>
                    <a:pt x="2276683" y="4661609"/>
                    <a:pt x="2252408" y="4661609"/>
                  </a:cubicBezTo>
                  <a:close/>
                  <a:moveTo>
                    <a:pt x="2144961" y="4660017"/>
                  </a:moveTo>
                  <a:cubicBezTo>
                    <a:pt x="2143767" y="4679915"/>
                    <a:pt x="2142971" y="4699415"/>
                    <a:pt x="2141777" y="4721302"/>
                  </a:cubicBezTo>
                  <a:cubicBezTo>
                    <a:pt x="2168042" y="4721302"/>
                    <a:pt x="2192317" y="4721302"/>
                    <a:pt x="2217388" y="4721302"/>
                  </a:cubicBezTo>
                  <a:cubicBezTo>
                    <a:pt x="2217388" y="4701405"/>
                    <a:pt x="2217388" y="4681507"/>
                    <a:pt x="2217388" y="4660017"/>
                  </a:cubicBezTo>
                  <a:cubicBezTo>
                    <a:pt x="2193113" y="4660017"/>
                    <a:pt x="2170032" y="4660017"/>
                    <a:pt x="2144961" y="4660017"/>
                  </a:cubicBezTo>
                  <a:close/>
                  <a:moveTo>
                    <a:pt x="2431088" y="4654844"/>
                  </a:moveTo>
                  <a:cubicBezTo>
                    <a:pt x="2406018" y="4656834"/>
                    <a:pt x="2382538" y="4658426"/>
                    <a:pt x="2357467" y="4660017"/>
                  </a:cubicBezTo>
                  <a:cubicBezTo>
                    <a:pt x="2358661" y="4681507"/>
                    <a:pt x="2359855" y="4701007"/>
                    <a:pt x="2361049" y="4723292"/>
                  </a:cubicBezTo>
                  <a:cubicBezTo>
                    <a:pt x="2387712" y="4721302"/>
                    <a:pt x="2411191" y="4719710"/>
                    <a:pt x="2436660" y="4718119"/>
                  </a:cubicBezTo>
                  <a:cubicBezTo>
                    <a:pt x="2435068" y="4696231"/>
                    <a:pt x="2433476" y="4676334"/>
                    <a:pt x="2431088" y="4654844"/>
                  </a:cubicBezTo>
                  <a:close/>
                  <a:moveTo>
                    <a:pt x="2150930" y="4567295"/>
                  </a:moveTo>
                  <a:cubicBezTo>
                    <a:pt x="2149736" y="4587193"/>
                    <a:pt x="2148543" y="4605896"/>
                    <a:pt x="2146951" y="4628580"/>
                  </a:cubicBezTo>
                  <a:cubicBezTo>
                    <a:pt x="2171624" y="4629375"/>
                    <a:pt x="2194705" y="4630569"/>
                    <a:pt x="2219378" y="4631763"/>
                  </a:cubicBezTo>
                  <a:cubicBezTo>
                    <a:pt x="2219378" y="4609876"/>
                    <a:pt x="2219378" y="4589978"/>
                    <a:pt x="2219378" y="4567295"/>
                  </a:cubicBezTo>
                  <a:cubicBezTo>
                    <a:pt x="2196695" y="4567295"/>
                    <a:pt x="2174012" y="4567295"/>
                    <a:pt x="2150930" y="4567295"/>
                  </a:cubicBezTo>
                  <a:close/>
                  <a:moveTo>
                    <a:pt x="2424323" y="4562918"/>
                  </a:moveTo>
                  <a:cubicBezTo>
                    <a:pt x="2400048" y="4564509"/>
                    <a:pt x="2377365" y="4565703"/>
                    <a:pt x="2353488" y="4567295"/>
                  </a:cubicBezTo>
                  <a:cubicBezTo>
                    <a:pt x="2355080" y="4590376"/>
                    <a:pt x="2356274" y="4610273"/>
                    <a:pt x="2357467" y="4630967"/>
                  </a:cubicBezTo>
                  <a:cubicBezTo>
                    <a:pt x="2382936" y="4629375"/>
                    <a:pt x="2404824" y="4627783"/>
                    <a:pt x="2429497" y="4626192"/>
                  </a:cubicBezTo>
                  <a:cubicBezTo>
                    <a:pt x="2427905" y="4605100"/>
                    <a:pt x="2426711" y="4585601"/>
                    <a:pt x="2424323" y="4562918"/>
                  </a:cubicBezTo>
                  <a:close/>
                  <a:moveTo>
                    <a:pt x="2049452" y="4556550"/>
                  </a:moveTo>
                  <a:cubicBezTo>
                    <a:pt x="2047065" y="4578039"/>
                    <a:pt x="2045075" y="4597937"/>
                    <a:pt x="2042687" y="4619427"/>
                  </a:cubicBezTo>
                  <a:cubicBezTo>
                    <a:pt x="2067360" y="4621814"/>
                    <a:pt x="2090044" y="4624202"/>
                    <a:pt x="2114717" y="4626590"/>
                  </a:cubicBezTo>
                  <a:cubicBezTo>
                    <a:pt x="2116309" y="4605100"/>
                    <a:pt x="2117900" y="4584805"/>
                    <a:pt x="2119492" y="4563315"/>
                  </a:cubicBezTo>
                  <a:cubicBezTo>
                    <a:pt x="2095615" y="4560928"/>
                    <a:pt x="2073330" y="4558938"/>
                    <a:pt x="2049452" y="4556550"/>
                  </a:cubicBezTo>
                  <a:close/>
                  <a:moveTo>
                    <a:pt x="2897488" y="4513571"/>
                  </a:moveTo>
                  <a:cubicBezTo>
                    <a:pt x="2880376" y="4518744"/>
                    <a:pt x="2864856" y="4523520"/>
                    <a:pt x="2847744" y="4528693"/>
                  </a:cubicBezTo>
                  <a:cubicBezTo>
                    <a:pt x="2852122" y="4542622"/>
                    <a:pt x="2855703" y="4554560"/>
                    <a:pt x="2859683" y="4567295"/>
                  </a:cubicBezTo>
                  <a:cubicBezTo>
                    <a:pt x="2877988" y="4562121"/>
                    <a:pt x="2893509" y="4557346"/>
                    <a:pt x="2910223" y="4551775"/>
                  </a:cubicBezTo>
                  <a:cubicBezTo>
                    <a:pt x="2905845" y="4538244"/>
                    <a:pt x="2901866" y="4526704"/>
                    <a:pt x="2897488" y="4513571"/>
                  </a:cubicBezTo>
                  <a:close/>
                  <a:moveTo>
                    <a:pt x="1790386" y="4506408"/>
                  </a:moveTo>
                  <a:cubicBezTo>
                    <a:pt x="1786406" y="4521928"/>
                    <a:pt x="1783223" y="4535061"/>
                    <a:pt x="1779641" y="4549785"/>
                  </a:cubicBezTo>
                  <a:cubicBezTo>
                    <a:pt x="1811079" y="4556550"/>
                    <a:pt x="1840130" y="4562918"/>
                    <a:pt x="1872364" y="4570080"/>
                  </a:cubicBezTo>
                  <a:cubicBezTo>
                    <a:pt x="1875547" y="4553764"/>
                    <a:pt x="1877935" y="4540632"/>
                    <a:pt x="1881119" y="4525908"/>
                  </a:cubicBezTo>
                  <a:cubicBezTo>
                    <a:pt x="1850079" y="4519143"/>
                    <a:pt x="1820630" y="4512775"/>
                    <a:pt x="1790386" y="4506408"/>
                  </a:cubicBezTo>
                  <a:close/>
                  <a:moveTo>
                    <a:pt x="3136658" y="4499245"/>
                  </a:moveTo>
                  <a:cubicBezTo>
                    <a:pt x="3139842" y="4505612"/>
                    <a:pt x="3143423" y="4513173"/>
                    <a:pt x="3148995" y="4525908"/>
                  </a:cubicBezTo>
                  <a:cubicBezTo>
                    <a:pt x="3132679" y="4528295"/>
                    <a:pt x="3119546" y="4529887"/>
                    <a:pt x="3106414" y="4531877"/>
                  </a:cubicBezTo>
                  <a:cubicBezTo>
                    <a:pt x="3103230" y="4532275"/>
                    <a:pt x="3100046" y="4533469"/>
                    <a:pt x="3096863" y="4534662"/>
                  </a:cubicBezTo>
                  <a:cubicBezTo>
                    <a:pt x="3039956" y="4555357"/>
                    <a:pt x="2983446" y="4576050"/>
                    <a:pt x="2926936" y="4597142"/>
                  </a:cubicBezTo>
                  <a:cubicBezTo>
                    <a:pt x="2923355" y="4598336"/>
                    <a:pt x="2920569" y="4600724"/>
                    <a:pt x="2917784" y="4602714"/>
                  </a:cubicBezTo>
                  <a:cubicBezTo>
                    <a:pt x="2918579" y="4604703"/>
                    <a:pt x="2919773" y="4607091"/>
                    <a:pt x="2920569" y="4609479"/>
                  </a:cubicBezTo>
                  <a:cubicBezTo>
                    <a:pt x="2984242" y="4585999"/>
                    <a:pt x="3047517" y="4562918"/>
                    <a:pt x="3112383" y="4539439"/>
                  </a:cubicBezTo>
                  <a:cubicBezTo>
                    <a:pt x="3116760" y="4548990"/>
                    <a:pt x="3120740" y="4558540"/>
                    <a:pt x="3126311" y="4570877"/>
                  </a:cubicBezTo>
                  <a:cubicBezTo>
                    <a:pt x="3061445" y="4594754"/>
                    <a:pt x="2997374" y="4618632"/>
                    <a:pt x="2931314" y="4642907"/>
                  </a:cubicBezTo>
                  <a:cubicBezTo>
                    <a:pt x="2926539" y="4630172"/>
                    <a:pt x="2922957" y="4621019"/>
                    <a:pt x="2918977" y="4609876"/>
                  </a:cubicBezTo>
                  <a:cubicBezTo>
                    <a:pt x="2909427" y="4611866"/>
                    <a:pt x="2899876" y="4614254"/>
                    <a:pt x="2888335" y="4617040"/>
                  </a:cubicBezTo>
                  <a:cubicBezTo>
                    <a:pt x="2885947" y="4608683"/>
                    <a:pt x="2883958" y="4601122"/>
                    <a:pt x="2881570" y="4593560"/>
                  </a:cubicBezTo>
                  <a:cubicBezTo>
                    <a:pt x="2967130" y="4561724"/>
                    <a:pt x="3051098" y="4530683"/>
                    <a:pt x="3136658" y="4499245"/>
                  </a:cubicBezTo>
                  <a:close/>
                  <a:moveTo>
                    <a:pt x="2955987" y="4494470"/>
                  </a:moveTo>
                  <a:cubicBezTo>
                    <a:pt x="2938477" y="4500439"/>
                    <a:pt x="2922957" y="4505612"/>
                    <a:pt x="2905845" y="4511184"/>
                  </a:cubicBezTo>
                  <a:cubicBezTo>
                    <a:pt x="2910621" y="4524714"/>
                    <a:pt x="2914998" y="4536652"/>
                    <a:pt x="2919376" y="4549387"/>
                  </a:cubicBezTo>
                  <a:cubicBezTo>
                    <a:pt x="2936885" y="4543020"/>
                    <a:pt x="2952405" y="4537846"/>
                    <a:pt x="2969119" y="4532275"/>
                  </a:cubicBezTo>
                  <a:cubicBezTo>
                    <a:pt x="2964344" y="4518744"/>
                    <a:pt x="2960365" y="4507204"/>
                    <a:pt x="2955987" y="4494470"/>
                  </a:cubicBezTo>
                  <a:close/>
                  <a:moveTo>
                    <a:pt x="2254398" y="4476562"/>
                  </a:moveTo>
                  <a:cubicBezTo>
                    <a:pt x="2254398" y="4498449"/>
                    <a:pt x="2254398" y="4517949"/>
                    <a:pt x="2254398" y="4538244"/>
                  </a:cubicBezTo>
                  <a:cubicBezTo>
                    <a:pt x="2277081" y="4538244"/>
                    <a:pt x="2298172" y="4538244"/>
                    <a:pt x="2320060" y="4538244"/>
                  </a:cubicBezTo>
                  <a:cubicBezTo>
                    <a:pt x="2320060" y="4517153"/>
                    <a:pt x="2320060" y="4496857"/>
                    <a:pt x="2320060" y="4476562"/>
                  </a:cubicBezTo>
                  <a:cubicBezTo>
                    <a:pt x="2297775" y="4476562"/>
                    <a:pt x="2276683" y="4476562"/>
                    <a:pt x="2254398" y="4476562"/>
                  </a:cubicBezTo>
                  <a:close/>
                  <a:moveTo>
                    <a:pt x="3013292" y="4472980"/>
                  </a:moveTo>
                  <a:cubicBezTo>
                    <a:pt x="2996180" y="4479348"/>
                    <a:pt x="2981058" y="4484919"/>
                    <a:pt x="2964344" y="4491286"/>
                  </a:cubicBezTo>
                  <a:cubicBezTo>
                    <a:pt x="2969119" y="4504816"/>
                    <a:pt x="2973099" y="4516357"/>
                    <a:pt x="2977874" y="4529489"/>
                  </a:cubicBezTo>
                  <a:cubicBezTo>
                    <a:pt x="2995384" y="4522724"/>
                    <a:pt x="3010904" y="4516755"/>
                    <a:pt x="3028016" y="4510388"/>
                  </a:cubicBezTo>
                  <a:cubicBezTo>
                    <a:pt x="3022843" y="4497255"/>
                    <a:pt x="3018465" y="4486510"/>
                    <a:pt x="3013292" y="4472980"/>
                  </a:cubicBezTo>
                  <a:close/>
                  <a:moveTo>
                    <a:pt x="2156104" y="4472582"/>
                  </a:moveTo>
                  <a:cubicBezTo>
                    <a:pt x="2154910" y="4494867"/>
                    <a:pt x="2154114" y="4514765"/>
                    <a:pt x="2152920" y="4537051"/>
                  </a:cubicBezTo>
                  <a:cubicBezTo>
                    <a:pt x="2177195" y="4537051"/>
                    <a:pt x="2199083" y="4537051"/>
                    <a:pt x="2222164" y="4537051"/>
                  </a:cubicBezTo>
                  <a:cubicBezTo>
                    <a:pt x="2222164" y="4516755"/>
                    <a:pt x="2222164" y="4497653"/>
                    <a:pt x="2222164" y="4475766"/>
                  </a:cubicBezTo>
                  <a:cubicBezTo>
                    <a:pt x="2199878" y="4474970"/>
                    <a:pt x="2179185" y="4473776"/>
                    <a:pt x="2156104" y="4472582"/>
                  </a:cubicBezTo>
                  <a:close/>
                  <a:moveTo>
                    <a:pt x="2059401" y="4465021"/>
                  </a:moveTo>
                  <a:cubicBezTo>
                    <a:pt x="2057014" y="4486510"/>
                    <a:pt x="2055024" y="4506408"/>
                    <a:pt x="2052636" y="4528295"/>
                  </a:cubicBezTo>
                  <a:cubicBezTo>
                    <a:pt x="2076513" y="4530285"/>
                    <a:pt x="2098401" y="4532275"/>
                    <a:pt x="2121482" y="4534265"/>
                  </a:cubicBezTo>
                  <a:cubicBezTo>
                    <a:pt x="2123074" y="4511979"/>
                    <a:pt x="2124665" y="4492480"/>
                    <a:pt x="2126257" y="4470990"/>
                  </a:cubicBezTo>
                  <a:cubicBezTo>
                    <a:pt x="2103574" y="4469000"/>
                    <a:pt x="2082483" y="4467011"/>
                    <a:pt x="2059401" y="4465021"/>
                  </a:cubicBezTo>
                  <a:close/>
                  <a:moveTo>
                    <a:pt x="2881172" y="4462236"/>
                  </a:moveTo>
                  <a:cubicBezTo>
                    <a:pt x="2864060" y="4467409"/>
                    <a:pt x="2849336" y="4472184"/>
                    <a:pt x="2833020" y="4477358"/>
                  </a:cubicBezTo>
                  <a:cubicBezTo>
                    <a:pt x="2836602" y="4488898"/>
                    <a:pt x="2839387" y="4498847"/>
                    <a:pt x="2842571" y="4511184"/>
                  </a:cubicBezTo>
                  <a:cubicBezTo>
                    <a:pt x="2860479" y="4505612"/>
                    <a:pt x="2875203" y="4501235"/>
                    <a:pt x="2891917" y="4496061"/>
                  </a:cubicBezTo>
                  <a:cubicBezTo>
                    <a:pt x="2887937" y="4483725"/>
                    <a:pt x="2884754" y="4473378"/>
                    <a:pt x="2881172" y="4462236"/>
                  </a:cubicBezTo>
                  <a:close/>
                  <a:moveTo>
                    <a:pt x="3070199" y="4449899"/>
                  </a:moveTo>
                  <a:cubicBezTo>
                    <a:pt x="3052291" y="4457460"/>
                    <a:pt x="3037169" y="4463827"/>
                    <a:pt x="3021649" y="4470195"/>
                  </a:cubicBezTo>
                  <a:cubicBezTo>
                    <a:pt x="3026823" y="4483725"/>
                    <a:pt x="3031598" y="4494867"/>
                    <a:pt x="3036373" y="4507602"/>
                  </a:cubicBezTo>
                  <a:cubicBezTo>
                    <a:pt x="3053883" y="4500041"/>
                    <a:pt x="3069403" y="4493674"/>
                    <a:pt x="3085719" y="4486908"/>
                  </a:cubicBezTo>
                  <a:cubicBezTo>
                    <a:pt x="3080148" y="4473776"/>
                    <a:pt x="3075771" y="4463031"/>
                    <a:pt x="3070199" y="4449899"/>
                  </a:cubicBezTo>
                  <a:close/>
                  <a:moveTo>
                    <a:pt x="2937283" y="4443134"/>
                  </a:moveTo>
                  <a:cubicBezTo>
                    <a:pt x="2920171" y="4449103"/>
                    <a:pt x="2905049" y="4454674"/>
                    <a:pt x="2889131" y="4460644"/>
                  </a:cubicBezTo>
                  <a:cubicBezTo>
                    <a:pt x="2893509" y="4472582"/>
                    <a:pt x="2896692" y="4482531"/>
                    <a:pt x="2900672" y="4493276"/>
                  </a:cubicBezTo>
                  <a:cubicBezTo>
                    <a:pt x="2917386" y="4487705"/>
                    <a:pt x="2932110" y="4482531"/>
                    <a:pt x="2949620" y="4476562"/>
                  </a:cubicBezTo>
                  <a:cubicBezTo>
                    <a:pt x="2945242" y="4464225"/>
                    <a:pt x="2941263" y="4454276"/>
                    <a:pt x="2937283" y="4443134"/>
                  </a:cubicBezTo>
                  <a:close/>
                  <a:moveTo>
                    <a:pt x="1805906" y="4442736"/>
                  </a:moveTo>
                  <a:cubicBezTo>
                    <a:pt x="1802324" y="4457460"/>
                    <a:pt x="1799141" y="4470990"/>
                    <a:pt x="1795161" y="4486510"/>
                  </a:cubicBezTo>
                  <a:cubicBezTo>
                    <a:pt x="1826599" y="4493276"/>
                    <a:pt x="1854854" y="4499245"/>
                    <a:pt x="1885098" y="4506010"/>
                  </a:cubicBezTo>
                  <a:cubicBezTo>
                    <a:pt x="1887884" y="4489694"/>
                    <a:pt x="1890670" y="4476164"/>
                    <a:pt x="1893455" y="4461838"/>
                  </a:cubicBezTo>
                  <a:cubicBezTo>
                    <a:pt x="1862813" y="4455072"/>
                    <a:pt x="1834956" y="4449103"/>
                    <a:pt x="1805906" y="4442736"/>
                  </a:cubicBezTo>
                  <a:close/>
                  <a:moveTo>
                    <a:pt x="3125515" y="4426022"/>
                  </a:moveTo>
                  <a:cubicBezTo>
                    <a:pt x="3108403" y="4433583"/>
                    <a:pt x="3093678" y="4440348"/>
                    <a:pt x="3078158" y="4447113"/>
                  </a:cubicBezTo>
                  <a:cubicBezTo>
                    <a:pt x="3083332" y="4459848"/>
                    <a:pt x="3088107" y="4470592"/>
                    <a:pt x="3093678" y="4484123"/>
                  </a:cubicBezTo>
                  <a:cubicBezTo>
                    <a:pt x="3110790" y="4476164"/>
                    <a:pt x="3126311" y="4469399"/>
                    <a:pt x="3142626" y="4461838"/>
                  </a:cubicBezTo>
                  <a:cubicBezTo>
                    <a:pt x="3136259" y="4448705"/>
                    <a:pt x="3131086" y="4437563"/>
                    <a:pt x="3125515" y="4426022"/>
                  </a:cubicBezTo>
                  <a:close/>
                  <a:moveTo>
                    <a:pt x="1534503" y="4425226"/>
                  </a:moveTo>
                  <a:cubicBezTo>
                    <a:pt x="1528931" y="4439552"/>
                    <a:pt x="1524156" y="4452287"/>
                    <a:pt x="1518187" y="4467011"/>
                  </a:cubicBezTo>
                  <a:cubicBezTo>
                    <a:pt x="1548431" y="4478154"/>
                    <a:pt x="1577481" y="4488500"/>
                    <a:pt x="1607328" y="4499643"/>
                  </a:cubicBezTo>
                  <a:cubicBezTo>
                    <a:pt x="1612501" y="4484521"/>
                    <a:pt x="1617277" y="4471786"/>
                    <a:pt x="1621654" y="4457062"/>
                  </a:cubicBezTo>
                  <a:cubicBezTo>
                    <a:pt x="1592206" y="4446317"/>
                    <a:pt x="1563951" y="4435971"/>
                    <a:pt x="1534503" y="4425226"/>
                  </a:cubicBezTo>
                  <a:close/>
                  <a:moveTo>
                    <a:pt x="2993394" y="4422440"/>
                  </a:moveTo>
                  <a:cubicBezTo>
                    <a:pt x="2976680" y="4428807"/>
                    <a:pt x="2961558" y="4434777"/>
                    <a:pt x="2945640" y="4440746"/>
                  </a:cubicBezTo>
                  <a:cubicBezTo>
                    <a:pt x="2950416" y="4452685"/>
                    <a:pt x="2954395" y="4463031"/>
                    <a:pt x="2958375" y="4473378"/>
                  </a:cubicBezTo>
                  <a:cubicBezTo>
                    <a:pt x="2975089" y="4467011"/>
                    <a:pt x="2989813" y="4461440"/>
                    <a:pt x="3006527" y="4455072"/>
                  </a:cubicBezTo>
                  <a:cubicBezTo>
                    <a:pt x="3001752" y="4443134"/>
                    <a:pt x="2997772" y="4433583"/>
                    <a:pt x="2993394" y="4422440"/>
                  </a:cubicBezTo>
                  <a:close/>
                  <a:moveTo>
                    <a:pt x="1680949" y="4407318"/>
                  </a:moveTo>
                  <a:cubicBezTo>
                    <a:pt x="1676174" y="4422838"/>
                    <a:pt x="1672194" y="4435573"/>
                    <a:pt x="1667817" y="4450297"/>
                  </a:cubicBezTo>
                  <a:cubicBezTo>
                    <a:pt x="1698061" y="4459052"/>
                    <a:pt x="1726315" y="4467409"/>
                    <a:pt x="1755764" y="4475766"/>
                  </a:cubicBezTo>
                  <a:cubicBezTo>
                    <a:pt x="1759743" y="4460644"/>
                    <a:pt x="1763325" y="4447511"/>
                    <a:pt x="1767305" y="4431991"/>
                  </a:cubicBezTo>
                  <a:cubicBezTo>
                    <a:pt x="1737856" y="4423634"/>
                    <a:pt x="1709999" y="4415675"/>
                    <a:pt x="1680949" y="4407318"/>
                  </a:cubicBezTo>
                  <a:close/>
                  <a:moveTo>
                    <a:pt x="3048710" y="4400155"/>
                  </a:moveTo>
                  <a:cubicBezTo>
                    <a:pt x="3031996" y="4407318"/>
                    <a:pt x="3017272" y="4413686"/>
                    <a:pt x="3001752" y="4420451"/>
                  </a:cubicBezTo>
                  <a:cubicBezTo>
                    <a:pt x="3006527" y="4431991"/>
                    <a:pt x="3010506" y="4441542"/>
                    <a:pt x="3014884" y="4452685"/>
                  </a:cubicBezTo>
                  <a:cubicBezTo>
                    <a:pt x="3031200" y="4445920"/>
                    <a:pt x="3046322" y="4439950"/>
                    <a:pt x="3062638" y="4433185"/>
                  </a:cubicBezTo>
                  <a:cubicBezTo>
                    <a:pt x="3057863" y="4421645"/>
                    <a:pt x="3053883" y="4412094"/>
                    <a:pt x="3048710" y="4400155"/>
                  </a:cubicBezTo>
                  <a:close/>
                  <a:moveTo>
                    <a:pt x="2161277" y="4383043"/>
                  </a:moveTo>
                  <a:cubicBezTo>
                    <a:pt x="2160481" y="4402941"/>
                    <a:pt x="2159287" y="4422440"/>
                    <a:pt x="2158094" y="4444328"/>
                  </a:cubicBezTo>
                  <a:cubicBezTo>
                    <a:pt x="2181175" y="4444328"/>
                    <a:pt x="2201868" y="4444328"/>
                    <a:pt x="2224153" y="4444328"/>
                  </a:cubicBezTo>
                  <a:cubicBezTo>
                    <a:pt x="2224153" y="4424828"/>
                    <a:pt x="2224153" y="4404930"/>
                    <a:pt x="2224153" y="4383043"/>
                  </a:cubicBezTo>
                  <a:cubicBezTo>
                    <a:pt x="2203858" y="4383043"/>
                    <a:pt x="2183164" y="4383043"/>
                    <a:pt x="2161277" y="4383043"/>
                  </a:cubicBezTo>
                  <a:close/>
                  <a:moveTo>
                    <a:pt x="2411191" y="4378666"/>
                  </a:moveTo>
                  <a:cubicBezTo>
                    <a:pt x="2388508" y="4379860"/>
                    <a:pt x="2368610" y="4381053"/>
                    <a:pt x="2346723" y="4382247"/>
                  </a:cubicBezTo>
                  <a:cubicBezTo>
                    <a:pt x="2347916" y="4404532"/>
                    <a:pt x="2348712" y="4424430"/>
                    <a:pt x="2349906" y="4445920"/>
                  </a:cubicBezTo>
                  <a:cubicBezTo>
                    <a:pt x="2372988" y="4444328"/>
                    <a:pt x="2393681" y="4443134"/>
                    <a:pt x="2415170" y="4441940"/>
                  </a:cubicBezTo>
                  <a:cubicBezTo>
                    <a:pt x="2413977" y="4419655"/>
                    <a:pt x="2412783" y="4400553"/>
                    <a:pt x="2411191" y="4378666"/>
                  </a:cubicBezTo>
                  <a:close/>
                  <a:moveTo>
                    <a:pt x="3103229" y="4376676"/>
                  </a:moveTo>
                  <a:cubicBezTo>
                    <a:pt x="3086913" y="4383839"/>
                    <a:pt x="3072189" y="4390604"/>
                    <a:pt x="3056669" y="4397369"/>
                  </a:cubicBezTo>
                  <a:cubicBezTo>
                    <a:pt x="3061842" y="4409308"/>
                    <a:pt x="3066220" y="4418859"/>
                    <a:pt x="3070995" y="4430001"/>
                  </a:cubicBezTo>
                  <a:cubicBezTo>
                    <a:pt x="3087709" y="4422440"/>
                    <a:pt x="3102831" y="4415675"/>
                    <a:pt x="3118351" y="4408512"/>
                  </a:cubicBezTo>
                  <a:cubicBezTo>
                    <a:pt x="3112780" y="4396573"/>
                    <a:pt x="3108403" y="4387022"/>
                    <a:pt x="3103229" y="4376676"/>
                  </a:cubicBezTo>
                  <a:close/>
                  <a:moveTo>
                    <a:pt x="1411933" y="4372696"/>
                  </a:moveTo>
                  <a:cubicBezTo>
                    <a:pt x="1405566" y="4386227"/>
                    <a:pt x="1399597" y="4398961"/>
                    <a:pt x="1392832" y="4413287"/>
                  </a:cubicBezTo>
                  <a:cubicBezTo>
                    <a:pt x="1422280" y="4426420"/>
                    <a:pt x="1449739" y="4438358"/>
                    <a:pt x="1479187" y="4451491"/>
                  </a:cubicBezTo>
                  <a:cubicBezTo>
                    <a:pt x="1485555" y="4436369"/>
                    <a:pt x="1490728" y="4423634"/>
                    <a:pt x="1496697" y="4410104"/>
                  </a:cubicBezTo>
                  <a:cubicBezTo>
                    <a:pt x="1467647" y="4397369"/>
                    <a:pt x="1440586" y="4385431"/>
                    <a:pt x="1411933" y="4372696"/>
                  </a:cubicBezTo>
                  <a:close/>
                  <a:moveTo>
                    <a:pt x="1558778" y="4364339"/>
                  </a:moveTo>
                  <a:cubicBezTo>
                    <a:pt x="1553206" y="4379063"/>
                    <a:pt x="1548033" y="4392196"/>
                    <a:pt x="1542462" y="4406522"/>
                  </a:cubicBezTo>
                  <a:cubicBezTo>
                    <a:pt x="1572308" y="4417665"/>
                    <a:pt x="1600165" y="4427614"/>
                    <a:pt x="1628817" y="4437961"/>
                  </a:cubicBezTo>
                  <a:cubicBezTo>
                    <a:pt x="1633991" y="4422440"/>
                    <a:pt x="1637970" y="4409308"/>
                    <a:pt x="1642746" y="4394982"/>
                  </a:cubicBezTo>
                  <a:cubicBezTo>
                    <a:pt x="1614093" y="4384635"/>
                    <a:pt x="1587032" y="4374686"/>
                    <a:pt x="1558778" y="4364339"/>
                  </a:cubicBezTo>
                  <a:close/>
                  <a:moveTo>
                    <a:pt x="2904253" y="4347227"/>
                  </a:moveTo>
                  <a:cubicBezTo>
                    <a:pt x="2888335" y="4352401"/>
                    <a:pt x="2874009" y="4357176"/>
                    <a:pt x="2858489" y="4362350"/>
                  </a:cubicBezTo>
                  <a:cubicBezTo>
                    <a:pt x="2868040" y="4392594"/>
                    <a:pt x="2877591" y="4421246"/>
                    <a:pt x="2887539" y="4452287"/>
                  </a:cubicBezTo>
                  <a:cubicBezTo>
                    <a:pt x="2905049" y="4446317"/>
                    <a:pt x="2919773" y="4441144"/>
                    <a:pt x="2935691" y="4435573"/>
                  </a:cubicBezTo>
                  <a:cubicBezTo>
                    <a:pt x="2924947" y="4405328"/>
                    <a:pt x="2914998" y="4377074"/>
                    <a:pt x="2904253" y="4347227"/>
                  </a:cubicBezTo>
                  <a:close/>
                  <a:moveTo>
                    <a:pt x="2956783" y="4327330"/>
                  </a:moveTo>
                  <a:cubicBezTo>
                    <a:pt x="2940865" y="4333299"/>
                    <a:pt x="2927335" y="4338473"/>
                    <a:pt x="2911416" y="4344442"/>
                  </a:cubicBezTo>
                  <a:cubicBezTo>
                    <a:pt x="2922559" y="4375482"/>
                    <a:pt x="2932906" y="4403737"/>
                    <a:pt x="2943253" y="4433185"/>
                  </a:cubicBezTo>
                  <a:cubicBezTo>
                    <a:pt x="2959967" y="4426818"/>
                    <a:pt x="2974691" y="4421246"/>
                    <a:pt x="2991007" y="4415277"/>
                  </a:cubicBezTo>
                  <a:cubicBezTo>
                    <a:pt x="2979466" y="4385033"/>
                    <a:pt x="2968324" y="4356778"/>
                    <a:pt x="2956783" y="4327330"/>
                  </a:cubicBezTo>
                  <a:close/>
                  <a:moveTo>
                    <a:pt x="1836150" y="4315789"/>
                  </a:moveTo>
                  <a:cubicBezTo>
                    <a:pt x="1832569" y="4331707"/>
                    <a:pt x="1829783" y="4344840"/>
                    <a:pt x="1826599" y="4359564"/>
                  </a:cubicBezTo>
                  <a:cubicBezTo>
                    <a:pt x="1854854" y="4365931"/>
                    <a:pt x="1881119" y="4371502"/>
                    <a:pt x="1909771" y="4377870"/>
                  </a:cubicBezTo>
                  <a:cubicBezTo>
                    <a:pt x="1912955" y="4361553"/>
                    <a:pt x="1915343" y="4348421"/>
                    <a:pt x="1918128" y="4333299"/>
                  </a:cubicBezTo>
                  <a:cubicBezTo>
                    <a:pt x="1890272" y="4327330"/>
                    <a:pt x="1863609" y="4321758"/>
                    <a:pt x="1836150" y="4315789"/>
                  </a:cubicBezTo>
                  <a:close/>
                  <a:moveTo>
                    <a:pt x="3009313" y="4306239"/>
                  </a:moveTo>
                  <a:cubicBezTo>
                    <a:pt x="2993394" y="4312606"/>
                    <a:pt x="2979864" y="4318177"/>
                    <a:pt x="2964344" y="4324544"/>
                  </a:cubicBezTo>
                  <a:cubicBezTo>
                    <a:pt x="2976283" y="4354788"/>
                    <a:pt x="2987425" y="4383441"/>
                    <a:pt x="2998966" y="4412094"/>
                  </a:cubicBezTo>
                  <a:cubicBezTo>
                    <a:pt x="3015680" y="4405328"/>
                    <a:pt x="3029608" y="4399757"/>
                    <a:pt x="3045924" y="4392992"/>
                  </a:cubicBezTo>
                  <a:cubicBezTo>
                    <a:pt x="3033190" y="4363145"/>
                    <a:pt x="3021649" y="4335289"/>
                    <a:pt x="3009313" y="4306239"/>
                  </a:cubicBezTo>
                  <a:close/>
                  <a:moveTo>
                    <a:pt x="2166848" y="4291116"/>
                  </a:moveTo>
                  <a:cubicBezTo>
                    <a:pt x="2165654" y="4311014"/>
                    <a:pt x="2164461" y="4330514"/>
                    <a:pt x="2163267" y="4352003"/>
                  </a:cubicBezTo>
                  <a:cubicBezTo>
                    <a:pt x="2184756" y="4352003"/>
                    <a:pt x="2204654" y="4352003"/>
                    <a:pt x="2226143" y="4352003"/>
                  </a:cubicBezTo>
                  <a:cubicBezTo>
                    <a:pt x="2226143" y="4332105"/>
                    <a:pt x="2226143" y="4312606"/>
                    <a:pt x="2225745" y="4291116"/>
                  </a:cubicBezTo>
                  <a:cubicBezTo>
                    <a:pt x="2206246" y="4291116"/>
                    <a:pt x="2187144" y="4291116"/>
                    <a:pt x="2166848" y="4291116"/>
                  </a:cubicBezTo>
                  <a:close/>
                  <a:moveTo>
                    <a:pt x="2297619" y="4290519"/>
                  </a:moveTo>
                  <a:cubicBezTo>
                    <a:pt x="2288995" y="4290868"/>
                    <a:pt x="2276683" y="4292012"/>
                    <a:pt x="2259173" y="4292310"/>
                  </a:cubicBezTo>
                  <a:cubicBezTo>
                    <a:pt x="2258377" y="4292310"/>
                    <a:pt x="2257979" y="4292708"/>
                    <a:pt x="2255592" y="4293902"/>
                  </a:cubicBezTo>
                  <a:cubicBezTo>
                    <a:pt x="2255592" y="4313799"/>
                    <a:pt x="2255592" y="4333299"/>
                    <a:pt x="2255592" y="4353197"/>
                  </a:cubicBezTo>
                  <a:cubicBezTo>
                    <a:pt x="2276683" y="4353197"/>
                    <a:pt x="2296581" y="4353197"/>
                    <a:pt x="2316478" y="4353197"/>
                  </a:cubicBezTo>
                  <a:cubicBezTo>
                    <a:pt x="2316179" y="4295594"/>
                    <a:pt x="2323492" y="4289475"/>
                    <a:pt x="2297619" y="4290519"/>
                  </a:cubicBezTo>
                  <a:close/>
                  <a:moveTo>
                    <a:pt x="3061046" y="4283555"/>
                  </a:moveTo>
                  <a:cubicBezTo>
                    <a:pt x="3045526" y="4290320"/>
                    <a:pt x="3031996" y="4296688"/>
                    <a:pt x="3016874" y="4303453"/>
                  </a:cubicBezTo>
                  <a:cubicBezTo>
                    <a:pt x="3029608" y="4332901"/>
                    <a:pt x="3041547" y="4361156"/>
                    <a:pt x="3053883" y="4390206"/>
                  </a:cubicBezTo>
                  <a:cubicBezTo>
                    <a:pt x="3070597" y="4382645"/>
                    <a:pt x="3084526" y="4376278"/>
                    <a:pt x="3100046" y="4369115"/>
                  </a:cubicBezTo>
                  <a:cubicBezTo>
                    <a:pt x="3086913" y="4340064"/>
                    <a:pt x="3074577" y="4313401"/>
                    <a:pt x="3061046" y="4283555"/>
                  </a:cubicBezTo>
                  <a:close/>
                  <a:moveTo>
                    <a:pt x="1719948" y="4283157"/>
                  </a:moveTo>
                  <a:cubicBezTo>
                    <a:pt x="1715571" y="4298677"/>
                    <a:pt x="1711591" y="4311809"/>
                    <a:pt x="1706816" y="4326136"/>
                  </a:cubicBezTo>
                  <a:cubicBezTo>
                    <a:pt x="1734673" y="4334493"/>
                    <a:pt x="1760539" y="4341656"/>
                    <a:pt x="1788794" y="4350013"/>
                  </a:cubicBezTo>
                  <a:cubicBezTo>
                    <a:pt x="1793171" y="4334493"/>
                    <a:pt x="1796753" y="4321360"/>
                    <a:pt x="1800733" y="4306239"/>
                  </a:cubicBezTo>
                  <a:cubicBezTo>
                    <a:pt x="1773274" y="4298279"/>
                    <a:pt x="1747407" y="4290718"/>
                    <a:pt x="1719948" y="4283157"/>
                  </a:cubicBezTo>
                  <a:close/>
                  <a:moveTo>
                    <a:pt x="2079299" y="4281167"/>
                  </a:moveTo>
                  <a:cubicBezTo>
                    <a:pt x="2076911" y="4303055"/>
                    <a:pt x="2074921" y="4322952"/>
                    <a:pt x="2072534" y="4344442"/>
                  </a:cubicBezTo>
                  <a:cubicBezTo>
                    <a:pt x="2094023" y="4346432"/>
                    <a:pt x="2113523" y="4348023"/>
                    <a:pt x="2135012" y="4350013"/>
                  </a:cubicBezTo>
                  <a:cubicBezTo>
                    <a:pt x="2136604" y="4327728"/>
                    <a:pt x="2138196" y="4307830"/>
                    <a:pt x="2139390" y="4287137"/>
                  </a:cubicBezTo>
                  <a:cubicBezTo>
                    <a:pt x="2118696" y="4285147"/>
                    <a:pt x="2100390" y="4283157"/>
                    <a:pt x="2079299" y="4281167"/>
                  </a:cubicBezTo>
                  <a:close/>
                  <a:moveTo>
                    <a:pt x="2819489" y="4267637"/>
                  </a:moveTo>
                  <a:cubicBezTo>
                    <a:pt x="2803969" y="4272413"/>
                    <a:pt x="2790439" y="4276790"/>
                    <a:pt x="2775715" y="4281167"/>
                  </a:cubicBezTo>
                  <a:cubicBezTo>
                    <a:pt x="2784868" y="4312208"/>
                    <a:pt x="2793225" y="4340860"/>
                    <a:pt x="2801980" y="4371104"/>
                  </a:cubicBezTo>
                  <a:cubicBezTo>
                    <a:pt x="2817898" y="4366329"/>
                    <a:pt x="2831826" y="4362350"/>
                    <a:pt x="2848142" y="4357574"/>
                  </a:cubicBezTo>
                  <a:cubicBezTo>
                    <a:pt x="2838193" y="4326534"/>
                    <a:pt x="2829040" y="4297881"/>
                    <a:pt x="2819489" y="4267637"/>
                  </a:cubicBezTo>
                  <a:close/>
                  <a:moveTo>
                    <a:pt x="1467647" y="4254106"/>
                  </a:moveTo>
                  <a:cubicBezTo>
                    <a:pt x="1460882" y="4268035"/>
                    <a:pt x="1454912" y="4280372"/>
                    <a:pt x="1448545" y="4295096"/>
                  </a:cubicBezTo>
                  <a:cubicBezTo>
                    <a:pt x="1476004" y="4307034"/>
                    <a:pt x="1502269" y="4318575"/>
                    <a:pt x="1529727" y="4330911"/>
                  </a:cubicBezTo>
                  <a:cubicBezTo>
                    <a:pt x="1535697" y="4316187"/>
                    <a:pt x="1540870" y="4303453"/>
                    <a:pt x="1546839" y="4289524"/>
                  </a:cubicBezTo>
                  <a:cubicBezTo>
                    <a:pt x="1520574" y="4277586"/>
                    <a:pt x="1495503" y="4266443"/>
                    <a:pt x="1467647" y="4254106"/>
                  </a:cubicBezTo>
                  <a:close/>
                  <a:moveTo>
                    <a:pt x="1851670" y="4251719"/>
                  </a:moveTo>
                  <a:cubicBezTo>
                    <a:pt x="1848487" y="4267637"/>
                    <a:pt x="1845303" y="4280770"/>
                    <a:pt x="1842120" y="4295494"/>
                  </a:cubicBezTo>
                  <a:cubicBezTo>
                    <a:pt x="1869578" y="4301861"/>
                    <a:pt x="1895047" y="4307432"/>
                    <a:pt x="1922108" y="4313401"/>
                  </a:cubicBezTo>
                  <a:cubicBezTo>
                    <a:pt x="1925291" y="4298677"/>
                    <a:pt x="1928077" y="4285147"/>
                    <a:pt x="1930863" y="4268831"/>
                  </a:cubicBezTo>
                  <a:cubicBezTo>
                    <a:pt x="1903404" y="4262862"/>
                    <a:pt x="1877935" y="4257290"/>
                    <a:pt x="1851670" y="4251719"/>
                  </a:cubicBezTo>
                  <a:close/>
                  <a:moveTo>
                    <a:pt x="2870029" y="4250525"/>
                  </a:moveTo>
                  <a:cubicBezTo>
                    <a:pt x="2854907" y="4255698"/>
                    <a:pt x="2841775" y="4260474"/>
                    <a:pt x="2826653" y="4265647"/>
                  </a:cubicBezTo>
                  <a:cubicBezTo>
                    <a:pt x="2836999" y="4296688"/>
                    <a:pt x="2846152" y="4325340"/>
                    <a:pt x="2856101" y="4355186"/>
                  </a:cubicBezTo>
                  <a:cubicBezTo>
                    <a:pt x="2872417" y="4349217"/>
                    <a:pt x="2886346" y="4344442"/>
                    <a:pt x="2901468" y="4338870"/>
                  </a:cubicBezTo>
                  <a:cubicBezTo>
                    <a:pt x="2890325" y="4307830"/>
                    <a:pt x="2880376" y="4279575"/>
                    <a:pt x="2870029" y="4250525"/>
                  </a:cubicBezTo>
                  <a:close/>
                  <a:moveTo>
                    <a:pt x="1606134" y="4242964"/>
                  </a:moveTo>
                  <a:cubicBezTo>
                    <a:pt x="1600563" y="4257290"/>
                    <a:pt x="1595787" y="4270025"/>
                    <a:pt x="1589818" y="4284749"/>
                  </a:cubicBezTo>
                  <a:cubicBezTo>
                    <a:pt x="1617277" y="4294698"/>
                    <a:pt x="1643144" y="4304249"/>
                    <a:pt x="1670204" y="4314198"/>
                  </a:cubicBezTo>
                  <a:cubicBezTo>
                    <a:pt x="1675378" y="4299075"/>
                    <a:pt x="1679755" y="4286739"/>
                    <a:pt x="1684929" y="4271616"/>
                  </a:cubicBezTo>
                  <a:cubicBezTo>
                    <a:pt x="1658266" y="4261668"/>
                    <a:pt x="1633195" y="4252515"/>
                    <a:pt x="1606134" y="4242964"/>
                  </a:cubicBezTo>
                  <a:close/>
                  <a:moveTo>
                    <a:pt x="2919773" y="4232219"/>
                  </a:moveTo>
                  <a:cubicBezTo>
                    <a:pt x="2904651" y="4237791"/>
                    <a:pt x="2891917" y="4242566"/>
                    <a:pt x="2877192" y="4248137"/>
                  </a:cubicBezTo>
                  <a:cubicBezTo>
                    <a:pt x="2887937" y="4277984"/>
                    <a:pt x="2898284" y="4307034"/>
                    <a:pt x="2909029" y="4336881"/>
                  </a:cubicBezTo>
                  <a:cubicBezTo>
                    <a:pt x="2925345" y="4330911"/>
                    <a:pt x="2939273" y="4325738"/>
                    <a:pt x="2953997" y="4320167"/>
                  </a:cubicBezTo>
                  <a:cubicBezTo>
                    <a:pt x="2942059" y="4289922"/>
                    <a:pt x="2931314" y="4261270"/>
                    <a:pt x="2919773" y="4232219"/>
                  </a:cubicBezTo>
                  <a:close/>
                  <a:moveTo>
                    <a:pt x="1739846" y="4221077"/>
                  </a:moveTo>
                  <a:cubicBezTo>
                    <a:pt x="1735070" y="4235801"/>
                    <a:pt x="1731091" y="4248137"/>
                    <a:pt x="1726315" y="4264055"/>
                  </a:cubicBezTo>
                  <a:cubicBezTo>
                    <a:pt x="1754172" y="4271616"/>
                    <a:pt x="1779641" y="4278780"/>
                    <a:pt x="1806304" y="4286341"/>
                  </a:cubicBezTo>
                  <a:cubicBezTo>
                    <a:pt x="1810283" y="4270423"/>
                    <a:pt x="1813865" y="4257290"/>
                    <a:pt x="1817446" y="4242964"/>
                  </a:cubicBezTo>
                  <a:cubicBezTo>
                    <a:pt x="1790386" y="4235403"/>
                    <a:pt x="1765713" y="4228240"/>
                    <a:pt x="1739846" y="4221077"/>
                  </a:cubicBezTo>
                  <a:close/>
                  <a:moveTo>
                    <a:pt x="2969915" y="4211924"/>
                  </a:moveTo>
                  <a:cubicBezTo>
                    <a:pt x="2955191" y="4218291"/>
                    <a:pt x="2942059" y="4223862"/>
                    <a:pt x="2927732" y="4229831"/>
                  </a:cubicBezTo>
                  <a:cubicBezTo>
                    <a:pt x="2939273" y="4260076"/>
                    <a:pt x="2950416" y="4288331"/>
                    <a:pt x="2961956" y="4317381"/>
                  </a:cubicBezTo>
                  <a:cubicBezTo>
                    <a:pt x="2978272" y="4310616"/>
                    <a:pt x="2992201" y="4304647"/>
                    <a:pt x="3006527" y="4298677"/>
                  </a:cubicBezTo>
                  <a:cubicBezTo>
                    <a:pt x="2994190" y="4269229"/>
                    <a:pt x="2982650" y="4241770"/>
                    <a:pt x="2969915" y="4211924"/>
                  </a:cubicBezTo>
                  <a:close/>
                  <a:moveTo>
                    <a:pt x="2171624" y="4197995"/>
                  </a:moveTo>
                  <a:cubicBezTo>
                    <a:pt x="2170828" y="4218291"/>
                    <a:pt x="2170032" y="4238188"/>
                    <a:pt x="2168838" y="4259678"/>
                  </a:cubicBezTo>
                  <a:cubicBezTo>
                    <a:pt x="2189532" y="4259678"/>
                    <a:pt x="2208235" y="4259678"/>
                    <a:pt x="2228133" y="4259678"/>
                  </a:cubicBezTo>
                  <a:cubicBezTo>
                    <a:pt x="2228133" y="4239382"/>
                    <a:pt x="2228133" y="4219485"/>
                    <a:pt x="2227735" y="4197995"/>
                  </a:cubicBezTo>
                  <a:cubicBezTo>
                    <a:pt x="2208633" y="4197995"/>
                    <a:pt x="2191123" y="4197995"/>
                    <a:pt x="2171624" y="4197995"/>
                  </a:cubicBezTo>
                  <a:close/>
                  <a:moveTo>
                    <a:pt x="2396069" y="4194016"/>
                  </a:moveTo>
                  <a:cubicBezTo>
                    <a:pt x="2376171" y="4195608"/>
                    <a:pt x="2358661" y="4196802"/>
                    <a:pt x="2341947" y="4197995"/>
                  </a:cubicBezTo>
                  <a:cubicBezTo>
                    <a:pt x="2341947" y="4219485"/>
                    <a:pt x="2341947" y="4239382"/>
                    <a:pt x="2341549" y="4261270"/>
                  </a:cubicBezTo>
                  <a:cubicBezTo>
                    <a:pt x="2362243" y="4260076"/>
                    <a:pt x="2380549" y="4258882"/>
                    <a:pt x="2401640" y="4257688"/>
                  </a:cubicBezTo>
                  <a:cubicBezTo>
                    <a:pt x="2399650" y="4235005"/>
                    <a:pt x="2398058" y="4214710"/>
                    <a:pt x="2396069" y="4194016"/>
                  </a:cubicBezTo>
                  <a:close/>
                  <a:moveTo>
                    <a:pt x="2089248" y="4189638"/>
                  </a:moveTo>
                  <a:cubicBezTo>
                    <a:pt x="2087258" y="4210730"/>
                    <a:pt x="2084870" y="4230229"/>
                    <a:pt x="2082483" y="4252515"/>
                  </a:cubicBezTo>
                  <a:cubicBezTo>
                    <a:pt x="2103574" y="4254505"/>
                    <a:pt x="2122278" y="4256096"/>
                    <a:pt x="2141777" y="4258086"/>
                  </a:cubicBezTo>
                  <a:cubicBezTo>
                    <a:pt x="2143369" y="4235403"/>
                    <a:pt x="2144563" y="4215505"/>
                    <a:pt x="2146155" y="4194812"/>
                  </a:cubicBezTo>
                  <a:cubicBezTo>
                    <a:pt x="2125859" y="4192822"/>
                    <a:pt x="2108350" y="4191230"/>
                    <a:pt x="2089248" y="4189638"/>
                  </a:cubicBezTo>
                  <a:close/>
                  <a:moveTo>
                    <a:pt x="2687767" y="4183669"/>
                  </a:moveTo>
                  <a:cubicBezTo>
                    <a:pt x="2673839" y="4187251"/>
                    <a:pt x="2662697" y="4190434"/>
                    <a:pt x="2649962" y="4193618"/>
                  </a:cubicBezTo>
                  <a:cubicBezTo>
                    <a:pt x="2653544" y="4207944"/>
                    <a:pt x="2656727" y="4220281"/>
                    <a:pt x="2659911" y="4233811"/>
                  </a:cubicBezTo>
                  <a:cubicBezTo>
                    <a:pt x="2673441" y="4230628"/>
                    <a:pt x="2684982" y="4227444"/>
                    <a:pt x="2697716" y="4224260"/>
                  </a:cubicBezTo>
                  <a:cubicBezTo>
                    <a:pt x="2694135" y="4210730"/>
                    <a:pt x="2691349" y="4198393"/>
                    <a:pt x="2687767" y="4183669"/>
                  </a:cubicBezTo>
                  <a:close/>
                  <a:moveTo>
                    <a:pt x="1630011" y="4182077"/>
                  </a:moveTo>
                  <a:cubicBezTo>
                    <a:pt x="1624440" y="4196403"/>
                    <a:pt x="1619664" y="4209536"/>
                    <a:pt x="1614093" y="4223862"/>
                  </a:cubicBezTo>
                  <a:cubicBezTo>
                    <a:pt x="1640358" y="4233413"/>
                    <a:pt x="1665429" y="4242566"/>
                    <a:pt x="1691296" y="4252515"/>
                  </a:cubicBezTo>
                  <a:cubicBezTo>
                    <a:pt x="1696469" y="4237393"/>
                    <a:pt x="1700847" y="4225056"/>
                    <a:pt x="1706020" y="4209934"/>
                  </a:cubicBezTo>
                  <a:cubicBezTo>
                    <a:pt x="1679755" y="4200383"/>
                    <a:pt x="1655480" y="4191230"/>
                    <a:pt x="1630011" y="4182077"/>
                  </a:cubicBezTo>
                  <a:close/>
                  <a:moveTo>
                    <a:pt x="2788449" y="4170139"/>
                  </a:moveTo>
                  <a:cubicBezTo>
                    <a:pt x="2773327" y="4174914"/>
                    <a:pt x="2760991" y="4178894"/>
                    <a:pt x="2747062" y="4183271"/>
                  </a:cubicBezTo>
                  <a:cubicBezTo>
                    <a:pt x="2756215" y="4213913"/>
                    <a:pt x="2764970" y="4243362"/>
                    <a:pt x="2773725" y="4273208"/>
                  </a:cubicBezTo>
                  <a:cubicBezTo>
                    <a:pt x="2789245" y="4268433"/>
                    <a:pt x="2802378" y="4264454"/>
                    <a:pt x="2817102" y="4259678"/>
                  </a:cubicBezTo>
                  <a:cubicBezTo>
                    <a:pt x="2807153" y="4229036"/>
                    <a:pt x="2798000" y="4199985"/>
                    <a:pt x="2788449" y="4170139"/>
                  </a:cubicBezTo>
                  <a:close/>
                  <a:moveTo>
                    <a:pt x="2836203" y="4154220"/>
                  </a:moveTo>
                  <a:cubicBezTo>
                    <a:pt x="2821479" y="4159394"/>
                    <a:pt x="2809143" y="4163374"/>
                    <a:pt x="2794817" y="4167751"/>
                  </a:cubicBezTo>
                  <a:cubicBezTo>
                    <a:pt x="2804765" y="4198393"/>
                    <a:pt x="2814316" y="4227444"/>
                    <a:pt x="2824265" y="4257688"/>
                  </a:cubicBezTo>
                  <a:cubicBezTo>
                    <a:pt x="2840183" y="4252117"/>
                    <a:pt x="2853315" y="4247341"/>
                    <a:pt x="2867244" y="4242168"/>
                  </a:cubicBezTo>
                  <a:cubicBezTo>
                    <a:pt x="2856897" y="4211924"/>
                    <a:pt x="2846948" y="4184067"/>
                    <a:pt x="2836203" y="4154220"/>
                  </a:cubicBezTo>
                  <a:close/>
                  <a:moveTo>
                    <a:pt x="2599820" y="4145864"/>
                  </a:moveTo>
                  <a:cubicBezTo>
                    <a:pt x="2587484" y="4148251"/>
                    <a:pt x="2576739" y="4150241"/>
                    <a:pt x="2563209" y="4152629"/>
                  </a:cubicBezTo>
                  <a:cubicBezTo>
                    <a:pt x="2565994" y="4168149"/>
                    <a:pt x="2568382" y="4180485"/>
                    <a:pt x="2571168" y="4194016"/>
                  </a:cubicBezTo>
                  <a:cubicBezTo>
                    <a:pt x="2584698" y="4191230"/>
                    <a:pt x="2595841" y="4188843"/>
                    <a:pt x="2608575" y="4186454"/>
                  </a:cubicBezTo>
                  <a:cubicBezTo>
                    <a:pt x="2605391" y="4171730"/>
                    <a:pt x="2602606" y="4159394"/>
                    <a:pt x="2599820" y="4145864"/>
                  </a:cubicBezTo>
                  <a:close/>
                  <a:moveTo>
                    <a:pt x="1522962" y="4135915"/>
                  </a:moveTo>
                  <a:cubicBezTo>
                    <a:pt x="1516595" y="4149843"/>
                    <a:pt x="1510626" y="4162577"/>
                    <a:pt x="1504258" y="4176506"/>
                  </a:cubicBezTo>
                  <a:cubicBezTo>
                    <a:pt x="1530125" y="4188046"/>
                    <a:pt x="1554002" y="4198792"/>
                    <a:pt x="1579471" y="4209934"/>
                  </a:cubicBezTo>
                  <a:cubicBezTo>
                    <a:pt x="1585441" y="4196006"/>
                    <a:pt x="1590614" y="4183271"/>
                    <a:pt x="1596981" y="4168547"/>
                  </a:cubicBezTo>
                  <a:cubicBezTo>
                    <a:pt x="1571512" y="4157404"/>
                    <a:pt x="1548033" y="4147058"/>
                    <a:pt x="1522962" y="4135915"/>
                  </a:cubicBezTo>
                  <a:close/>
                  <a:moveTo>
                    <a:pt x="2773725" y="4125568"/>
                  </a:moveTo>
                  <a:cubicBezTo>
                    <a:pt x="2759399" y="4130343"/>
                    <a:pt x="2747460" y="4134323"/>
                    <a:pt x="2734328" y="4138700"/>
                  </a:cubicBezTo>
                  <a:cubicBezTo>
                    <a:pt x="2738307" y="4151833"/>
                    <a:pt x="2741491" y="4162976"/>
                    <a:pt x="2745073" y="4175312"/>
                  </a:cubicBezTo>
                  <a:cubicBezTo>
                    <a:pt x="2759001" y="4170935"/>
                    <a:pt x="2770939" y="4167353"/>
                    <a:pt x="2786062" y="4162976"/>
                  </a:cubicBezTo>
                  <a:cubicBezTo>
                    <a:pt x="2781684" y="4149047"/>
                    <a:pt x="2777704" y="4137905"/>
                    <a:pt x="2773725" y="4125568"/>
                  </a:cubicBezTo>
                  <a:close/>
                  <a:moveTo>
                    <a:pt x="1883507" y="4125170"/>
                  </a:moveTo>
                  <a:cubicBezTo>
                    <a:pt x="1879925" y="4140292"/>
                    <a:pt x="1876343" y="4154220"/>
                    <a:pt x="1872762" y="4168945"/>
                  </a:cubicBezTo>
                  <a:cubicBezTo>
                    <a:pt x="1898231" y="4174516"/>
                    <a:pt x="1921312" y="4179689"/>
                    <a:pt x="1947577" y="4185659"/>
                  </a:cubicBezTo>
                  <a:cubicBezTo>
                    <a:pt x="1950363" y="4169741"/>
                    <a:pt x="1953148" y="4155812"/>
                    <a:pt x="1956332" y="4141088"/>
                  </a:cubicBezTo>
                  <a:cubicBezTo>
                    <a:pt x="1930863" y="4135517"/>
                    <a:pt x="1908180" y="4130741"/>
                    <a:pt x="1883507" y="4125170"/>
                  </a:cubicBezTo>
                  <a:close/>
                  <a:moveTo>
                    <a:pt x="1996525" y="4124374"/>
                  </a:moveTo>
                  <a:cubicBezTo>
                    <a:pt x="1991352" y="4153027"/>
                    <a:pt x="1986974" y="4179292"/>
                    <a:pt x="1982199" y="4207546"/>
                  </a:cubicBezTo>
                  <a:cubicBezTo>
                    <a:pt x="2004882" y="4210730"/>
                    <a:pt x="2025177" y="4213913"/>
                    <a:pt x="2047463" y="4217097"/>
                  </a:cubicBezTo>
                  <a:cubicBezTo>
                    <a:pt x="2051442" y="4188444"/>
                    <a:pt x="2055024" y="4161782"/>
                    <a:pt x="2058605" y="4133527"/>
                  </a:cubicBezTo>
                  <a:cubicBezTo>
                    <a:pt x="2037514" y="4130343"/>
                    <a:pt x="2017616" y="4127558"/>
                    <a:pt x="1996525" y="4124374"/>
                  </a:cubicBezTo>
                  <a:close/>
                  <a:moveTo>
                    <a:pt x="1653888" y="4120792"/>
                  </a:moveTo>
                  <a:cubicBezTo>
                    <a:pt x="1648317" y="4135517"/>
                    <a:pt x="1643144" y="4148649"/>
                    <a:pt x="1637572" y="4162976"/>
                  </a:cubicBezTo>
                  <a:cubicBezTo>
                    <a:pt x="1663837" y="4172526"/>
                    <a:pt x="1687316" y="4181281"/>
                    <a:pt x="1712785" y="4190036"/>
                  </a:cubicBezTo>
                  <a:cubicBezTo>
                    <a:pt x="1717958" y="4174516"/>
                    <a:pt x="1721938" y="4161782"/>
                    <a:pt x="1726713" y="4147455"/>
                  </a:cubicBezTo>
                  <a:cubicBezTo>
                    <a:pt x="1702040" y="4138700"/>
                    <a:pt x="1678561" y="4129945"/>
                    <a:pt x="1653888" y="4120792"/>
                  </a:cubicBezTo>
                  <a:close/>
                  <a:moveTo>
                    <a:pt x="2930518" y="4117609"/>
                  </a:moveTo>
                  <a:cubicBezTo>
                    <a:pt x="2916192" y="4123578"/>
                    <a:pt x="2904651" y="4127956"/>
                    <a:pt x="2890325" y="4133925"/>
                  </a:cubicBezTo>
                  <a:cubicBezTo>
                    <a:pt x="2901866" y="4164169"/>
                    <a:pt x="2913008" y="4192026"/>
                    <a:pt x="2924549" y="4221872"/>
                  </a:cubicBezTo>
                  <a:cubicBezTo>
                    <a:pt x="2939273" y="4215903"/>
                    <a:pt x="2952405" y="4210730"/>
                    <a:pt x="2967130" y="4204362"/>
                  </a:cubicBezTo>
                  <a:cubicBezTo>
                    <a:pt x="2954395" y="4174516"/>
                    <a:pt x="2942457" y="4146261"/>
                    <a:pt x="2930518" y="4117609"/>
                  </a:cubicBezTo>
                  <a:close/>
                  <a:moveTo>
                    <a:pt x="2820683" y="4110446"/>
                  </a:moveTo>
                  <a:cubicBezTo>
                    <a:pt x="2806755" y="4114823"/>
                    <a:pt x="2795214" y="4118803"/>
                    <a:pt x="2780888" y="4123976"/>
                  </a:cubicBezTo>
                  <a:cubicBezTo>
                    <a:pt x="2785266" y="4137109"/>
                    <a:pt x="2788847" y="4147853"/>
                    <a:pt x="2792827" y="4160588"/>
                  </a:cubicBezTo>
                  <a:cubicBezTo>
                    <a:pt x="2807153" y="4155415"/>
                    <a:pt x="2819888" y="4151037"/>
                    <a:pt x="2833418" y="4146261"/>
                  </a:cubicBezTo>
                  <a:cubicBezTo>
                    <a:pt x="2828643" y="4132731"/>
                    <a:pt x="2824663" y="4121986"/>
                    <a:pt x="2820683" y="4110446"/>
                  </a:cubicBezTo>
                  <a:close/>
                  <a:moveTo>
                    <a:pt x="2256786" y="4107660"/>
                  </a:moveTo>
                  <a:cubicBezTo>
                    <a:pt x="2256786" y="4128751"/>
                    <a:pt x="2256786" y="4148251"/>
                    <a:pt x="2256786" y="4168547"/>
                  </a:cubicBezTo>
                  <a:cubicBezTo>
                    <a:pt x="2275887" y="4168547"/>
                    <a:pt x="2293795" y="4168547"/>
                    <a:pt x="2310111" y="4168547"/>
                  </a:cubicBezTo>
                  <a:cubicBezTo>
                    <a:pt x="2310111" y="4146659"/>
                    <a:pt x="2310111" y="4126762"/>
                    <a:pt x="2310111" y="4107660"/>
                  </a:cubicBezTo>
                  <a:cubicBezTo>
                    <a:pt x="2291009" y="4107660"/>
                    <a:pt x="2274295" y="4107660"/>
                    <a:pt x="2256786" y="4107660"/>
                  </a:cubicBezTo>
                  <a:close/>
                  <a:moveTo>
                    <a:pt x="2177593" y="4104079"/>
                  </a:moveTo>
                  <a:cubicBezTo>
                    <a:pt x="2176399" y="4125568"/>
                    <a:pt x="2175205" y="4145466"/>
                    <a:pt x="2173613" y="4167751"/>
                  </a:cubicBezTo>
                  <a:cubicBezTo>
                    <a:pt x="2193511" y="4167751"/>
                    <a:pt x="2211021" y="4167751"/>
                    <a:pt x="2230123" y="4167751"/>
                  </a:cubicBezTo>
                  <a:cubicBezTo>
                    <a:pt x="2230123" y="4147853"/>
                    <a:pt x="2230123" y="4128354"/>
                    <a:pt x="2230123" y="4106466"/>
                  </a:cubicBezTo>
                  <a:cubicBezTo>
                    <a:pt x="2212613" y="4105671"/>
                    <a:pt x="2196297" y="4104874"/>
                    <a:pt x="2177593" y="4104079"/>
                  </a:cubicBezTo>
                  <a:close/>
                  <a:moveTo>
                    <a:pt x="2389701" y="4102089"/>
                  </a:moveTo>
                  <a:cubicBezTo>
                    <a:pt x="2370600" y="4103283"/>
                    <a:pt x="2354284" y="4104476"/>
                    <a:pt x="2335580" y="4105671"/>
                  </a:cubicBezTo>
                  <a:cubicBezTo>
                    <a:pt x="2336376" y="4127956"/>
                    <a:pt x="2337570" y="4147455"/>
                    <a:pt x="2338764" y="4169343"/>
                  </a:cubicBezTo>
                  <a:cubicBezTo>
                    <a:pt x="2357865" y="4168149"/>
                    <a:pt x="2375375" y="4166955"/>
                    <a:pt x="2394875" y="4165363"/>
                  </a:cubicBezTo>
                  <a:cubicBezTo>
                    <a:pt x="2392885" y="4143476"/>
                    <a:pt x="2391293" y="4123578"/>
                    <a:pt x="2389701" y="4102089"/>
                  </a:cubicBezTo>
                  <a:close/>
                  <a:moveTo>
                    <a:pt x="2514260" y="4101293"/>
                  </a:moveTo>
                  <a:cubicBezTo>
                    <a:pt x="2502720" y="4102487"/>
                    <a:pt x="2492373" y="4104079"/>
                    <a:pt x="2478843" y="4105671"/>
                  </a:cubicBezTo>
                  <a:cubicBezTo>
                    <a:pt x="2481230" y="4121191"/>
                    <a:pt x="2483220" y="4133527"/>
                    <a:pt x="2485210" y="4147455"/>
                  </a:cubicBezTo>
                  <a:cubicBezTo>
                    <a:pt x="2498342" y="4145068"/>
                    <a:pt x="2509485" y="4143476"/>
                    <a:pt x="2521025" y="4141486"/>
                  </a:cubicBezTo>
                  <a:cubicBezTo>
                    <a:pt x="2518638" y="4127160"/>
                    <a:pt x="2516648" y="4114823"/>
                    <a:pt x="2514260" y="4101293"/>
                  </a:cubicBezTo>
                  <a:close/>
                  <a:moveTo>
                    <a:pt x="1067705" y="4101293"/>
                  </a:moveTo>
                  <a:cubicBezTo>
                    <a:pt x="1057358" y="4114823"/>
                    <a:pt x="1047807" y="4127160"/>
                    <a:pt x="1037859" y="4140292"/>
                  </a:cubicBezTo>
                  <a:cubicBezTo>
                    <a:pt x="1054573" y="4152231"/>
                    <a:pt x="1067307" y="4161782"/>
                    <a:pt x="1081235" y="4172128"/>
                  </a:cubicBezTo>
                  <a:cubicBezTo>
                    <a:pt x="1091582" y="4158200"/>
                    <a:pt x="1100337" y="4145864"/>
                    <a:pt x="1109888" y="4133129"/>
                  </a:cubicBezTo>
                  <a:cubicBezTo>
                    <a:pt x="1095164" y="4121986"/>
                    <a:pt x="1082031" y="4112038"/>
                    <a:pt x="1067705" y="4101293"/>
                  </a:cubicBezTo>
                  <a:close/>
                  <a:moveTo>
                    <a:pt x="2975885" y="4097711"/>
                  </a:moveTo>
                  <a:cubicBezTo>
                    <a:pt x="2962354" y="4104079"/>
                    <a:pt x="2950018" y="4109650"/>
                    <a:pt x="2936487" y="4115619"/>
                  </a:cubicBezTo>
                  <a:cubicBezTo>
                    <a:pt x="2949222" y="4145068"/>
                    <a:pt x="2961160" y="4173322"/>
                    <a:pt x="2973497" y="4201975"/>
                  </a:cubicBezTo>
                  <a:cubicBezTo>
                    <a:pt x="2989017" y="4195210"/>
                    <a:pt x="3001354" y="4189638"/>
                    <a:pt x="3015282" y="4183271"/>
                  </a:cubicBezTo>
                  <a:cubicBezTo>
                    <a:pt x="3002149" y="4154220"/>
                    <a:pt x="2989813" y="4126762"/>
                    <a:pt x="2975885" y="4097711"/>
                  </a:cubicBezTo>
                  <a:close/>
                  <a:moveTo>
                    <a:pt x="1779243" y="4096120"/>
                  </a:moveTo>
                  <a:cubicBezTo>
                    <a:pt x="1774866" y="4110844"/>
                    <a:pt x="1770886" y="4123976"/>
                    <a:pt x="1766111" y="4139099"/>
                  </a:cubicBezTo>
                  <a:cubicBezTo>
                    <a:pt x="1791580" y="4146261"/>
                    <a:pt x="1815059" y="4153027"/>
                    <a:pt x="1839732" y="4159792"/>
                  </a:cubicBezTo>
                  <a:cubicBezTo>
                    <a:pt x="1843711" y="4144272"/>
                    <a:pt x="1846895" y="4131537"/>
                    <a:pt x="1850875" y="4116415"/>
                  </a:cubicBezTo>
                  <a:cubicBezTo>
                    <a:pt x="1825803" y="4109252"/>
                    <a:pt x="1803518" y="4102885"/>
                    <a:pt x="1779243" y="4096120"/>
                  </a:cubicBezTo>
                  <a:close/>
                  <a:moveTo>
                    <a:pt x="2866050" y="4093334"/>
                  </a:moveTo>
                  <a:cubicBezTo>
                    <a:pt x="2852122" y="4098507"/>
                    <a:pt x="2840183" y="4103283"/>
                    <a:pt x="2827448" y="4108058"/>
                  </a:cubicBezTo>
                  <a:cubicBezTo>
                    <a:pt x="2831826" y="4120395"/>
                    <a:pt x="2835806" y="4130741"/>
                    <a:pt x="2840581" y="4144272"/>
                  </a:cubicBezTo>
                  <a:cubicBezTo>
                    <a:pt x="2854907" y="4138700"/>
                    <a:pt x="2867642" y="4133527"/>
                    <a:pt x="2880774" y="4128354"/>
                  </a:cubicBezTo>
                  <a:cubicBezTo>
                    <a:pt x="2875203" y="4115221"/>
                    <a:pt x="2870825" y="4104476"/>
                    <a:pt x="2866050" y="4093334"/>
                  </a:cubicBezTo>
                  <a:close/>
                  <a:moveTo>
                    <a:pt x="3548537" y="4083783"/>
                  </a:moveTo>
                  <a:cubicBezTo>
                    <a:pt x="3535007" y="4094926"/>
                    <a:pt x="3522671" y="4104874"/>
                    <a:pt x="3509538" y="4115619"/>
                  </a:cubicBezTo>
                  <a:cubicBezTo>
                    <a:pt x="3517895" y="4125966"/>
                    <a:pt x="3525058" y="4135119"/>
                    <a:pt x="3533017" y="4145068"/>
                  </a:cubicBezTo>
                  <a:cubicBezTo>
                    <a:pt x="3546946" y="4133925"/>
                    <a:pt x="3559282" y="4123578"/>
                    <a:pt x="3572813" y="4112436"/>
                  </a:cubicBezTo>
                  <a:cubicBezTo>
                    <a:pt x="3564058" y="4102487"/>
                    <a:pt x="3556895" y="4093334"/>
                    <a:pt x="3548537" y="4083783"/>
                  </a:cubicBezTo>
                  <a:close/>
                  <a:moveTo>
                    <a:pt x="1550819" y="4077018"/>
                  </a:moveTo>
                  <a:cubicBezTo>
                    <a:pt x="1544452" y="4090946"/>
                    <a:pt x="1538880" y="4102487"/>
                    <a:pt x="1531717" y="4117211"/>
                  </a:cubicBezTo>
                  <a:cubicBezTo>
                    <a:pt x="1556788" y="4128751"/>
                    <a:pt x="1579869" y="4139099"/>
                    <a:pt x="1604542" y="4149843"/>
                  </a:cubicBezTo>
                  <a:cubicBezTo>
                    <a:pt x="1610909" y="4134721"/>
                    <a:pt x="1616481" y="4121589"/>
                    <a:pt x="1622052" y="4108058"/>
                  </a:cubicBezTo>
                  <a:cubicBezTo>
                    <a:pt x="1596981" y="4096915"/>
                    <a:pt x="1574298" y="4087365"/>
                    <a:pt x="1550819" y="4077018"/>
                  </a:cubicBezTo>
                  <a:close/>
                  <a:moveTo>
                    <a:pt x="2911814" y="4075028"/>
                  </a:moveTo>
                  <a:cubicBezTo>
                    <a:pt x="2898284" y="4080599"/>
                    <a:pt x="2886346" y="4085375"/>
                    <a:pt x="2873213" y="4090946"/>
                  </a:cubicBezTo>
                  <a:cubicBezTo>
                    <a:pt x="2878387" y="4103681"/>
                    <a:pt x="2882764" y="4114425"/>
                    <a:pt x="2887539" y="4127160"/>
                  </a:cubicBezTo>
                  <a:cubicBezTo>
                    <a:pt x="2901468" y="4121191"/>
                    <a:pt x="2913804" y="4116017"/>
                    <a:pt x="2926936" y="4110446"/>
                  </a:cubicBezTo>
                  <a:cubicBezTo>
                    <a:pt x="2921763" y="4097711"/>
                    <a:pt x="2916988" y="4087365"/>
                    <a:pt x="2911814" y="4075028"/>
                  </a:cubicBezTo>
                  <a:close/>
                  <a:moveTo>
                    <a:pt x="2757409" y="4073038"/>
                  </a:moveTo>
                  <a:cubicBezTo>
                    <a:pt x="2743481" y="4077416"/>
                    <a:pt x="2731940" y="4080997"/>
                    <a:pt x="2718808" y="4084977"/>
                  </a:cubicBezTo>
                  <a:cubicBezTo>
                    <a:pt x="2722389" y="4097314"/>
                    <a:pt x="2725573" y="4107660"/>
                    <a:pt x="2729155" y="4119997"/>
                  </a:cubicBezTo>
                  <a:cubicBezTo>
                    <a:pt x="2742685" y="4116017"/>
                    <a:pt x="2755021" y="4112436"/>
                    <a:pt x="2768552" y="4108058"/>
                  </a:cubicBezTo>
                  <a:cubicBezTo>
                    <a:pt x="2764970" y="4096120"/>
                    <a:pt x="2761389" y="4085375"/>
                    <a:pt x="2757409" y="4073038"/>
                  </a:cubicBezTo>
                  <a:close/>
                  <a:moveTo>
                    <a:pt x="2801980" y="4057916"/>
                  </a:moveTo>
                  <a:cubicBezTo>
                    <a:pt x="2788449" y="4062692"/>
                    <a:pt x="2776909" y="4066671"/>
                    <a:pt x="2763776" y="4071447"/>
                  </a:cubicBezTo>
                  <a:cubicBezTo>
                    <a:pt x="2768154" y="4083385"/>
                    <a:pt x="2771735" y="4094528"/>
                    <a:pt x="2775715" y="4106068"/>
                  </a:cubicBezTo>
                  <a:cubicBezTo>
                    <a:pt x="2789245" y="4101293"/>
                    <a:pt x="2801184" y="4097314"/>
                    <a:pt x="2814316" y="4092538"/>
                  </a:cubicBezTo>
                  <a:cubicBezTo>
                    <a:pt x="2809939" y="4080599"/>
                    <a:pt x="2806357" y="4069457"/>
                    <a:pt x="2801980" y="4057916"/>
                  </a:cubicBezTo>
                  <a:close/>
                  <a:moveTo>
                    <a:pt x="2956783" y="4055528"/>
                  </a:moveTo>
                  <a:cubicBezTo>
                    <a:pt x="2942855" y="4061896"/>
                    <a:pt x="2930916" y="4067069"/>
                    <a:pt x="2918580" y="4072640"/>
                  </a:cubicBezTo>
                  <a:cubicBezTo>
                    <a:pt x="2924151" y="4085375"/>
                    <a:pt x="2928528" y="4095722"/>
                    <a:pt x="2934100" y="4107660"/>
                  </a:cubicBezTo>
                  <a:cubicBezTo>
                    <a:pt x="2947630" y="4101691"/>
                    <a:pt x="2959569" y="4096517"/>
                    <a:pt x="2973497" y="4090548"/>
                  </a:cubicBezTo>
                  <a:cubicBezTo>
                    <a:pt x="2967130" y="4077018"/>
                    <a:pt x="2961956" y="4066671"/>
                    <a:pt x="2956783" y="4055528"/>
                  </a:cubicBezTo>
                  <a:close/>
                  <a:moveTo>
                    <a:pt x="1008410" y="4053539"/>
                  </a:moveTo>
                  <a:cubicBezTo>
                    <a:pt x="997666" y="4066671"/>
                    <a:pt x="988115" y="4078610"/>
                    <a:pt x="977370" y="4091344"/>
                  </a:cubicBezTo>
                  <a:cubicBezTo>
                    <a:pt x="992094" y="4103283"/>
                    <a:pt x="1005227" y="4113630"/>
                    <a:pt x="1019155" y="4125170"/>
                  </a:cubicBezTo>
                  <a:cubicBezTo>
                    <a:pt x="1029900" y="4111640"/>
                    <a:pt x="1039053" y="4100099"/>
                    <a:pt x="1049399" y="4086966"/>
                  </a:cubicBezTo>
                  <a:cubicBezTo>
                    <a:pt x="1035471" y="4075824"/>
                    <a:pt x="1022339" y="4065079"/>
                    <a:pt x="1008410" y="4053539"/>
                  </a:cubicBezTo>
                  <a:close/>
                  <a:moveTo>
                    <a:pt x="1111082" y="4045182"/>
                  </a:moveTo>
                  <a:cubicBezTo>
                    <a:pt x="1100337" y="4059110"/>
                    <a:pt x="1091184" y="4071049"/>
                    <a:pt x="1081235" y="4084181"/>
                  </a:cubicBezTo>
                  <a:cubicBezTo>
                    <a:pt x="1095960" y="4094926"/>
                    <a:pt x="1108694" y="4104476"/>
                    <a:pt x="1123020" y="4115221"/>
                  </a:cubicBezTo>
                  <a:cubicBezTo>
                    <a:pt x="1132571" y="4101691"/>
                    <a:pt x="1141724" y="4089752"/>
                    <a:pt x="1151673" y="4075824"/>
                  </a:cubicBezTo>
                  <a:cubicBezTo>
                    <a:pt x="1137347" y="4064681"/>
                    <a:pt x="1124612" y="4055131"/>
                    <a:pt x="1111082" y="4045182"/>
                  </a:cubicBezTo>
                  <a:close/>
                  <a:moveTo>
                    <a:pt x="2846152" y="4041600"/>
                  </a:moveTo>
                  <a:cubicBezTo>
                    <a:pt x="2833020" y="4046773"/>
                    <a:pt x="2821479" y="4051151"/>
                    <a:pt x="2808745" y="4056722"/>
                  </a:cubicBezTo>
                  <a:cubicBezTo>
                    <a:pt x="2813122" y="4068661"/>
                    <a:pt x="2816704" y="4079007"/>
                    <a:pt x="2821081" y="4090946"/>
                  </a:cubicBezTo>
                  <a:cubicBezTo>
                    <a:pt x="2834214" y="4085773"/>
                    <a:pt x="2846550" y="4081396"/>
                    <a:pt x="2860081" y="4076222"/>
                  </a:cubicBezTo>
                  <a:cubicBezTo>
                    <a:pt x="2855305" y="4063886"/>
                    <a:pt x="2850928" y="4053141"/>
                    <a:pt x="2846152" y="4041600"/>
                  </a:cubicBezTo>
                  <a:close/>
                  <a:moveTo>
                    <a:pt x="3512722" y="4040008"/>
                  </a:moveTo>
                  <a:cubicBezTo>
                    <a:pt x="3499192" y="4051151"/>
                    <a:pt x="3486855" y="4061100"/>
                    <a:pt x="3474518" y="4071447"/>
                  </a:cubicBezTo>
                  <a:cubicBezTo>
                    <a:pt x="3482079" y="4080997"/>
                    <a:pt x="3488447" y="4088956"/>
                    <a:pt x="3495610" y="4097314"/>
                  </a:cubicBezTo>
                  <a:cubicBezTo>
                    <a:pt x="3509538" y="4085773"/>
                    <a:pt x="3521079" y="4076222"/>
                    <a:pt x="3534211" y="4065875"/>
                  </a:cubicBezTo>
                  <a:cubicBezTo>
                    <a:pt x="3526650" y="4057120"/>
                    <a:pt x="3520681" y="4049559"/>
                    <a:pt x="3512722" y="4040008"/>
                  </a:cubicBezTo>
                  <a:close/>
                  <a:moveTo>
                    <a:pt x="2889927" y="4024090"/>
                  </a:moveTo>
                  <a:cubicBezTo>
                    <a:pt x="2876795" y="4029662"/>
                    <a:pt x="2865254" y="4034437"/>
                    <a:pt x="2852917" y="4039610"/>
                  </a:cubicBezTo>
                  <a:cubicBezTo>
                    <a:pt x="2857693" y="4051151"/>
                    <a:pt x="2861672" y="4061498"/>
                    <a:pt x="2866448" y="4073834"/>
                  </a:cubicBezTo>
                  <a:cubicBezTo>
                    <a:pt x="2881172" y="4067467"/>
                    <a:pt x="2892315" y="4062692"/>
                    <a:pt x="2904651" y="4057518"/>
                  </a:cubicBezTo>
                  <a:cubicBezTo>
                    <a:pt x="2899478" y="4045580"/>
                    <a:pt x="2894702" y="4035631"/>
                    <a:pt x="2889927" y="4024090"/>
                  </a:cubicBezTo>
                  <a:close/>
                  <a:moveTo>
                    <a:pt x="2629667" y="4019713"/>
                  </a:moveTo>
                  <a:cubicBezTo>
                    <a:pt x="2617330" y="4022498"/>
                    <a:pt x="2607381" y="4024886"/>
                    <a:pt x="2595841" y="4027672"/>
                  </a:cubicBezTo>
                  <a:cubicBezTo>
                    <a:pt x="2599422" y="4041600"/>
                    <a:pt x="2602208" y="4053937"/>
                    <a:pt x="2605391" y="4067865"/>
                  </a:cubicBezTo>
                  <a:cubicBezTo>
                    <a:pt x="2616932" y="4065079"/>
                    <a:pt x="2627279" y="4063090"/>
                    <a:pt x="2639615" y="4060304"/>
                  </a:cubicBezTo>
                  <a:cubicBezTo>
                    <a:pt x="2636034" y="4045580"/>
                    <a:pt x="2632850" y="4033243"/>
                    <a:pt x="2629667" y="4019713"/>
                  </a:cubicBezTo>
                  <a:close/>
                  <a:moveTo>
                    <a:pt x="2183562" y="4012152"/>
                  </a:moveTo>
                  <a:cubicBezTo>
                    <a:pt x="2181971" y="4034039"/>
                    <a:pt x="2180777" y="4053937"/>
                    <a:pt x="2179583" y="4075426"/>
                  </a:cubicBezTo>
                  <a:cubicBezTo>
                    <a:pt x="2197889" y="4076222"/>
                    <a:pt x="2213807" y="4077018"/>
                    <a:pt x="2232908" y="4078212"/>
                  </a:cubicBezTo>
                  <a:cubicBezTo>
                    <a:pt x="2232908" y="4054732"/>
                    <a:pt x="2232908" y="4034835"/>
                    <a:pt x="2232908" y="4014539"/>
                  </a:cubicBezTo>
                  <a:cubicBezTo>
                    <a:pt x="2216194" y="4013743"/>
                    <a:pt x="2200674" y="4012948"/>
                    <a:pt x="2183562" y="4012152"/>
                  </a:cubicBezTo>
                  <a:close/>
                  <a:moveTo>
                    <a:pt x="2382538" y="4010162"/>
                  </a:moveTo>
                  <a:cubicBezTo>
                    <a:pt x="2364630" y="4011356"/>
                    <a:pt x="2349110" y="4012550"/>
                    <a:pt x="2334386" y="4013346"/>
                  </a:cubicBezTo>
                  <a:cubicBezTo>
                    <a:pt x="2334386" y="4035631"/>
                    <a:pt x="2334386" y="4055131"/>
                    <a:pt x="2334386" y="4076620"/>
                  </a:cubicBezTo>
                  <a:cubicBezTo>
                    <a:pt x="2352294" y="4075426"/>
                    <a:pt x="2368610" y="4074630"/>
                    <a:pt x="2387712" y="4073834"/>
                  </a:cubicBezTo>
                  <a:cubicBezTo>
                    <a:pt x="2385722" y="4051549"/>
                    <a:pt x="2384130" y="4031651"/>
                    <a:pt x="2382538" y="4010162"/>
                  </a:cubicBezTo>
                  <a:close/>
                  <a:moveTo>
                    <a:pt x="2109145" y="4005387"/>
                  </a:moveTo>
                  <a:cubicBezTo>
                    <a:pt x="2106758" y="4027274"/>
                    <a:pt x="2104768" y="4047172"/>
                    <a:pt x="2102380" y="4068661"/>
                  </a:cubicBezTo>
                  <a:cubicBezTo>
                    <a:pt x="2120686" y="4070651"/>
                    <a:pt x="2136604" y="4072242"/>
                    <a:pt x="2155308" y="4073436"/>
                  </a:cubicBezTo>
                  <a:cubicBezTo>
                    <a:pt x="2156899" y="4051947"/>
                    <a:pt x="2158094" y="4032049"/>
                    <a:pt x="2159685" y="4010162"/>
                  </a:cubicBezTo>
                  <a:cubicBezTo>
                    <a:pt x="2142175" y="4008570"/>
                    <a:pt x="2126655" y="4006978"/>
                    <a:pt x="2109145" y="4005387"/>
                  </a:cubicBezTo>
                  <a:close/>
                  <a:moveTo>
                    <a:pt x="2933702" y="4004988"/>
                  </a:moveTo>
                  <a:cubicBezTo>
                    <a:pt x="2921365" y="4010560"/>
                    <a:pt x="2910621" y="4015335"/>
                    <a:pt x="2897090" y="4021305"/>
                  </a:cubicBezTo>
                  <a:cubicBezTo>
                    <a:pt x="2902264" y="4033641"/>
                    <a:pt x="2907039" y="4043988"/>
                    <a:pt x="2912212" y="4055528"/>
                  </a:cubicBezTo>
                  <a:cubicBezTo>
                    <a:pt x="2925743" y="4049161"/>
                    <a:pt x="2936885" y="4043590"/>
                    <a:pt x="2949620" y="4037621"/>
                  </a:cubicBezTo>
                  <a:cubicBezTo>
                    <a:pt x="2943650" y="4025284"/>
                    <a:pt x="2938875" y="4015733"/>
                    <a:pt x="2933702" y="4004988"/>
                  </a:cubicBezTo>
                  <a:close/>
                  <a:moveTo>
                    <a:pt x="951503" y="4003397"/>
                  </a:moveTo>
                  <a:cubicBezTo>
                    <a:pt x="939962" y="4015733"/>
                    <a:pt x="930014" y="4026876"/>
                    <a:pt x="918473" y="4039610"/>
                  </a:cubicBezTo>
                  <a:cubicBezTo>
                    <a:pt x="933197" y="4052743"/>
                    <a:pt x="945534" y="4063487"/>
                    <a:pt x="959064" y="4075426"/>
                  </a:cubicBezTo>
                  <a:cubicBezTo>
                    <a:pt x="970207" y="4061896"/>
                    <a:pt x="980156" y="4050355"/>
                    <a:pt x="990900" y="4037621"/>
                  </a:cubicBezTo>
                  <a:cubicBezTo>
                    <a:pt x="976574" y="4025284"/>
                    <a:pt x="964636" y="4014539"/>
                    <a:pt x="951503" y="4003397"/>
                  </a:cubicBezTo>
                  <a:close/>
                  <a:moveTo>
                    <a:pt x="1701643" y="3999815"/>
                  </a:moveTo>
                  <a:cubicBezTo>
                    <a:pt x="1696071" y="4014539"/>
                    <a:pt x="1691296" y="4027274"/>
                    <a:pt x="1685724" y="4041600"/>
                  </a:cubicBezTo>
                  <a:cubicBezTo>
                    <a:pt x="1708806" y="4049957"/>
                    <a:pt x="1731091" y="4058314"/>
                    <a:pt x="1754570" y="4066671"/>
                  </a:cubicBezTo>
                  <a:cubicBezTo>
                    <a:pt x="1759346" y="4051549"/>
                    <a:pt x="1764121" y="4038417"/>
                    <a:pt x="1768896" y="4024090"/>
                  </a:cubicBezTo>
                  <a:cubicBezTo>
                    <a:pt x="1745019" y="4015335"/>
                    <a:pt x="1723928" y="4007376"/>
                    <a:pt x="1701643" y="3999815"/>
                  </a:cubicBezTo>
                  <a:close/>
                  <a:moveTo>
                    <a:pt x="1054175" y="3999019"/>
                  </a:moveTo>
                  <a:cubicBezTo>
                    <a:pt x="1043032" y="4012550"/>
                    <a:pt x="1033083" y="4024090"/>
                    <a:pt x="1022737" y="4036825"/>
                  </a:cubicBezTo>
                  <a:cubicBezTo>
                    <a:pt x="1036267" y="4047967"/>
                    <a:pt x="1049001" y="4058314"/>
                    <a:pt x="1062930" y="4069457"/>
                  </a:cubicBezTo>
                  <a:cubicBezTo>
                    <a:pt x="1073674" y="4056324"/>
                    <a:pt x="1083225" y="4044386"/>
                    <a:pt x="1093572" y="4031253"/>
                  </a:cubicBezTo>
                  <a:cubicBezTo>
                    <a:pt x="1080042" y="4020111"/>
                    <a:pt x="1067705" y="4010162"/>
                    <a:pt x="1054175" y="3999019"/>
                  </a:cubicBezTo>
                  <a:close/>
                  <a:moveTo>
                    <a:pt x="1914149" y="3997825"/>
                  </a:moveTo>
                  <a:cubicBezTo>
                    <a:pt x="1910169" y="4012948"/>
                    <a:pt x="1906986" y="4026478"/>
                    <a:pt x="1903404" y="4041998"/>
                  </a:cubicBezTo>
                  <a:cubicBezTo>
                    <a:pt x="1927281" y="4047172"/>
                    <a:pt x="1948771" y="4051549"/>
                    <a:pt x="1972648" y="4056722"/>
                  </a:cubicBezTo>
                  <a:cubicBezTo>
                    <a:pt x="1975831" y="4041202"/>
                    <a:pt x="1978219" y="4027672"/>
                    <a:pt x="1980607" y="4012550"/>
                  </a:cubicBezTo>
                  <a:cubicBezTo>
                    <a:pt x="1957924" y="4007774"/>
                    <a:pt x="1937230" y="4002999"/>
                    <a:pt x="1914149" y="3997825"/>
                  </a:cubicBezTo>
                  <a:close/>
                  <a:moveTo>
                    <a:pt x="2515056" y="3993846"/>
                  </a:moveTo>
                  <a:cubicBezTo>
                    <a:pt x="2503516" y="3995836"/>
                    <a:pt x="2493965" y="3997428"/>
                    <a:pt x="2482026" y="3999417"/>
                  </a:cubicBezTo>
                  <a:cubicBezTo>
                    <a:pt x="2484016" y="4014142"/>
                    <a:pt x="2486006" y="4026080"/>
                    <a:pt x="2487996" y="4040008"/>
                  </a:cubicBezTo>
                  <a:cubicBezTo>
                    <a:pt x="2499934" y="4038417"/>
                    <a:pt x="2509883" y="4036825"/>
                    <a:pt x="2521821" y="4035233"/>
                  </a:cubicBezTo>
                  <a:cubicBezTo>
                    <a:pt x="2519434" y="4020509"/>
                    <a:pt x="2517444" y="4007774"/>
                    <a:pt x="2515056" y="3993846"/>
                  </a:cubicBezTo>
                  <a:close/>
                  <a:moveTo>
                    <a:pt x="1266681" y="3993050"/>
                  </a:moveTo>
                  <a:cubicBezTo>
                    <a:pt x="1262304" y="3999417"/>
                    <a:pt x="1259120" y="4004193"/>
                    <a:pt x="1253947" y="4010958"/>
                  </a:cubicBezTo>
                  <a:cubicBezTo>
                    <a:pt x="1283793" y="4030458"/>
                    <a:pt x="1311650" y="4048365"/>
                    <a:pt x="1340302" y="4067069"/>
                  </a:cubicBezTo>
                  <a:cubicBezTo>
                    <a:pt x="1344680" y="4059110"/>
                    <a:pt x="1347465" y="4053539"/>
                    <a:pt x="1350251" y="4047569"/>
                  </a:cubicBezTo>
                  <a:cubicBezTo>
                    <a:pt x="1321996" y="4028866"/>
                    <a:pt x="1294538" y="4010958"/>
                    <a:pt x="1266681" y="3993050"/>
                  </a:cubicBezTo>
                  <a:close/>
                  <a:moveTo>
                    <a:pt x="3163718" y="3989866"/>
                  </a:moveTo>
                  <a:cubicBezTo>
                    <a:pt x="3153769" y="3995836"/>
                    <a:pt x="3145412" y="4001009"/>
                    <a:pt x="3135861" y="4006978"/>
                  </a:cubicBezTo>
                  <a:cubicBezTo>
                    <a:pt x="3142626" y="4018121"/>
                    <a:pt x="3148198" y="4027274"/>
                    <a:pt x="3154565" y="4038019"/>
                  </a:cubicBezTo>
                  <a:cubicBezTo>
                    <a:pt x="3164514" y="4031651"/>
                    <a:pt x="3173269" y="4026478"/>
                    <a:pt x="3183218" y="4020509"/>
                  </a:cubicBezTo>
                  <a:cubicBezTo>
                    <a:pt x="3176054" y="4009764"/>
                    <a:pt x="3170483" y="4000213"/>
                    <a:pt x="3163718" y="3989866"/>
                  </a:cubicBezTo>
                  <a:close/>
                  <a:moveTo>
                    <a:pt x="1154459" y="3989070"/>
                  </a:moveTo>
                  <a:cubicBezTo>
                    <a:pt x="1144112" y="4002601"/>
                    <a:pt x="1134959" y="4014539"/>
                    <a:pt x="1125010" y="4027672"/>
                  </a:cubicBezTo>
                  <a:cubicBezTo>
                    <a:pt x="1138938" y="4038019"/>
                    <a:pt x="1151275" y="4047569"/>
                    <a:pt x="1164805" y="4057518"/>
                  </a:cubicBezTo>
                  <a:cubicBezTo>
                    <a:pt x="1174754" y="4043988"/>
                    <a:pt x="1183907" y="4032049"/>
                    <a:pt x="1193458" y="4018519"/>
                  </a:cubicBezTo>
                  <a:cubicBezTo>
                    <a:pt x="1179928" y="4008172"/>
                    <a:pt x="1167591" y="3999019"/>
                    <a:pt x="1154459" y="3989070"/>
                  </a:cubicBezTo>
                  <a:close/>
                  <a:moveTo>
                    <a:pt x="2726369" y="3975938"/>
                  </a:moveTo>
                  <a:cubicBezTo>
                    <a:pt x="2713634" y="3979918"/>
                    <a:pt x="2702492" y="3983499"/>
                    <a:pt x="2690155" y="3987479"/>
                  </a:cubicBezTo>
                  <a:cubicBezTo>
                    <a:pt x="2699308" y="4018121"/>
                    <a:pt x="2707665" y="4047172"/>
                    <a:pt x="2716818" y="4077416"/>
                  </a:cubicBezTo>
                  <a:cubicBezTo>
                    <a:pt x="2730348" y="4073436"/>
                    <a:pt x="2741889" y="4069855"/>
                    <a:pt x="2755419" y="4065875"/>
                  </a:cubicBezTo>
                  <a:cubicBezTo>
                    <a:pt x="2745470" y="4034437"/>
                    <a:pt x="2735920" y="4005784"/>
                    <a:pt x="2726369" y="3975938"/>
                  </a:cubicBezTo>
                  <a:close/>
                  <a:moveTo>
                    <a:pt x="1818640" y="3971561"/>
                  </a:moveTo>
                  <a:cubicBezTo>
                    <a:pt x="1814263" y="3986285"/>
                    <a:pt x="1810283" y="3999417"/>
                    <a:pt x="1805508" y="4014142"/>
                  </a:cubicBezTo>
                  <a:cubicBezTo>
                    <a:pt x="1828589" y="4020907"/>
                    <a:pt x="1850079" y="4026876"/>
                    <a:pt x="1873160" y="4033641"/>
                  </a:cubicBezTo>
                  <a:cubicBezTo>
                    <a:pt x="1877139" y="4018917"/>
                    <a:pt x="1880721" y="4005784"/>
                    <a:pt x="1884700" y="3990264"/>
                  </a:cubicBezTo>
                  <a:cubicBezTo>
                    <a:pt x="1861619" y="3983897"/>
                    <a:pt x="1840926" y="3977928"/>
                    <a:pt x="1818640" y="3971561"/>
                  </a:cubicBezTo>
                  <a:close/>
                  <a:moveTo>
                    <a:pt x="3108801" y="3966387"/>
                  </a:moveTo>
                  <a:cubicBezTo>
                    <a:pt x="3098056" y="3973152"/>
                    <a:pt x="3089699" y="3977928"/>
                    <a:pt x="3081342" y="3983101"/>
                  </a:cubicBezTo>
                  <a:cubicBezTo>
                    <a:pt x="3088107" y="3994642"/>
                    <a:pt x="3093678" y="4003795"/>
                    <a:pt x="3099648" y="4014142"/>
                  </a:cubicBezTo>
                  <a:cubicBezTo>
                    <a:pt x="3109994" y="4008172"/>
                    <a:pt x="3117953" y="4003397"/>
                    <a:pt x="3127106" y="3997825"/>
                  </a:cubicBezTo>
                  <a:cubicBezTo>
                    <a:pt x="3120739" y="3986683"/>
                    <a:pt x="3115168" y="3977132"/>
                    <a:pt x="3108801" y="3966387"/>
                  </a:cubicBezTo>
                  <a:close/>
                  <a:moveTo>
                    <a:pt x="2768154" y="3961612"/>
                  </a:moveTo>
                  <a:cubicBezTo>
                    <a:pt x="2755021" y="3965989"/>
                    <a:pt x="2744675" y="3969571"/>
                    <a:pt x="2732338" y="3973948"/>
                  </a:cubicBezTo>
                  <a:cubicBezTo>
                    <a:pt x="2742287" y="4004193"/>
                    <a:pt x="2751440" y="4033243"/>
                    <a:pt x="2761389" y="4063487"/>
                  </a:cubicBezTo>
                  <a:cubicBezTo>
                    <a:pt x="2774919" y="4059110"/>
                    <a:pt x="2786062" y="4055528"/>
                    <a:pt x="2799592" y="4050753"/>
                  </a:cubicBezTo>
                  <a:cubicBezTo>
                    <a:pt x="2788847" y="4019713"/>
                    <a:pt x="2778500" y="3991060"/>
                    <a:pt x="2768154" y="3961612"/>
                  </a:cubicBezTo>
                  <a:close/>
                  <a:moveTo>
                    <a:pt x="1606532" y="3958428"/>
                  </a:moveTo>
                  <a:cubicBezTo>
                    <a:pt x="1600165" y="3972357"/>
                    <a:pt x="1594196" y="3984693"/>
                    <a:pt x="1587430" y="3999019"/>
                  </a:cubicBezTo>
                  <a:cubicBezTo>
                    <a:pt x="1610511" y="4008968"/>
                    <a:pt x="1631603" y="4018519"/>
                    <a:pt x="1654684" y="4028866"/>
                  </a:cubicBezTo>
                  <a:cubicBezTo>
                    <a:pt x="1660653" y="4014539"/>
                    <a:pt x="1666225" y="4002203"/>
                    <a:pt x="1672194" y="3987479"/>
                  </a:cubicBezTo>
                  <a:cubicBezTo>
                    <a:pt x="1649113" y="3977132"/>
                    <a:pt x="1628419" y="3967979"/>
                    <a:pt x="1606532" y="3958428"/>
                  </a:cubicBezTo>
                  <a:close/>
                  <a:moveTo>
                    <a:pt x="897780" y="3953653"/>
                  </a:moveTo>
                  <a:cubicBezTo>
                    <a:pt x="885443" y="3964795"/>
                    <a:pt x="874300" y="3975142"/>
                    <a:pt x="861566" y="3986683"/>
                  </a:cubicBezTo>
                  <a:cubicBezTo>
                    <a:pt x="875892" y="3999815"/>
                    <a:pt x="887831" y="4011356"/>
                    <a:pt x="900565" y="4022896"/>
                  </a:cubicBezTo>
                  <a:cubicBezTo>
                    <a:pt x="912106" y="4010560"/>
                    <a:pt x="922453" y="3999417"/>
                    <a:pt x="933595" y="3987479"/>
                  </a:cubicBezTo>
                  <a:cubicBezTo>
                    <a:pt x="920463" y="3975142"/>
                    <a:pt x="908524" y="3963602"/>
                    <a:pt x="897780" y="3953653"/>
                  </a:cubicBezTo>
                  <a:close/>
                  <a:moveTo>
                    <a:pt x="998859" y="3950867"/>
                  </a:moveTo>
                  <a:cubicBezTo>
                    <a:pt x="987319" y="3963602"/>
                    <a:pt x="976972" y="3975142"/>
                    <a:pt x="966227" y="3987479"/>
                  </a:cubicBezTo>
                  <a:cubicBezTo>
                    <a:pt x="979360" y="3999019"/>
                    <a:pt x="991298" y="4009366"/>
                    <a:pt x="1004829" y="4021703"/>
                  </a:cubicBezTo>
                  <a:cubicBezTo>
                    <a:pt x="1016369" y="4008570"/>
                    <a:pt x="1026318" y="3997428"/>
                    <a:pt x="1037063" y="3984693"/>
                  </a:cubicBezTo>
                  <a:cubicBezTo>
                    <a:pt x="1023930" y="3973152"/>
                    <a:pt x="1011992" y="3962408"/>
                    <a:pt x="998859" y="3950867"/>
                  </a:cubicBezTo>
                  <a:close/>
                  <a:moveTo>
                    <a:pt x="1099541" y="3944898"/>
                  </a:moveTo>
                  <a:cubicBezTo>
                    <a:pt x="1088399" y="3958030"/>
                    <a:pt x="1078848" y="3969173"/>
                    <a:pt x="1068103" y="3982305"/>
                  </a:cubicBezTo>
                  <a:cubicBezTo>
                    <a:pt x="1081633" y="3993050"/>
                    <a:pt x="1093970" y="4002999"/>
                    <a:pt x="1107102" y="4013743"/>
                  </a:cubicBezTo>
                  <a:cubicBezTo>
                    <a:pt x="1117847" y="4000213"/>
                    <a:pt x="1127000" y="3988275"/>
                    <a:pt x="1137347" y="3975540"/>
                  </a:cubicBezTo>
                  <a:cubicBezTo>
                    <a:pt x="1124612" y="3965193"/>
                    <a:pt x="1113072" y="3956040"/>
                    <a:pt x="1099541" y="3944898"/>
                  </a:cubicBezTo>
                  <a:close/>
                  <a:moveTo>
                    <a:pt x="3234553" y="3943704"/>
                  </a:moveTo>
                  <a:cubicBezTo>
                    <a:pt x="3225003" y="3950071"/>
                    <a:pt x="3217043" y="3955643"/>
                    <a:pt x="3207493" y="3962010"/>
                  </a:cubicBezTo>
                  <a:cubicBezTo>
                    <a:pt x="3213860" y="3971959"/>
                    <a:pt x="3220227" y="3981111"/>
                    <a:pt x="3227788" y="3992652"/>
                  </a:cubicBezTo>
                  <a:cubicBezTo>
                    <a:pt x="3238135" y="3984693"/>
                    <a:pt x="3246094" y="3978326"/>
                    <a:pt x="3254849" y="3971959"/>
                  </a:cubicBezTo>
                  <a:cubicBezTo>
                    <a:pt x="3247288" y="3961214"/>
                    <a:pt x="3241318" y="3952857"/>
                    <a:pt x="3234553" y="3943704"/>
                  </a:cubicBezTo>
                  <a:close/>
                  <a:moveTo>
                    <a:pt x="2712441" y="3932959"/>
                  </a:moveTo>
                  <a:cubicBezTo>
                    <a:pt x="2700502" y="3936939"/>
                    <a:pt x="2689757" y="3940122"/>
                    <a:pt x="2677819" y="3943704"/>
                  </a:cubicBezTo>
                  <a:cubicBezTo>
                    <a:pt x="2681400" y="3956439"/>
                    <a:pt x="2684584" y="3967183"/>
                    <a:pt x="2688165" y="3979122"/>
                  </a:cubicBezTo>
                  <a:cubicBezTo>
                    <a:pt x="2700900" y="3975142"/>
                    <a:pt x="2711247" y="3971959"/>
                    <a:pt x="2723981" y="3967979"/>
                  </a:cubicBezTo>
                  <a:cubicBezTo>
                    <a:pt x="2719604" y="3955244"/>
                    <a:pt x="2716420" y="3944898"/>
                    <a:pt x="2712441" y="3932959"/>
                  </a:cubicBezTo>
                  <a:close/>
                  <a:moveTo>
                    <a:pt x="1197835" y="3932561"/>
                  </a:moveTo>
                  <a:cubicBezTo>
                    <a:pt x="1187489" y="3946490"/>
                    <a:pt x="1178336" y="3958428"/>
                    <a:pt x="1168387" y="3971561"/>
                  </a:cubicBezTo>
                  <a:cubicBezTo>
                    <a:pt x="1181519" y="3981509"/>
                    <a:pt x="1193458" y="3990662"/>
                    <a:pt x="1206590" y="4000611"/>
                  </a:cubicBezTo>
                  <a:cubicBezTo>
                    <a:pt x="1216539" y="3986683"/>
                    <a:pt x="1225692" y="3974346"/>
                    <a:pt x="1235243" y="3960816"/>
                  </a:cubicBezTo>
                  <a:cubicBezTo>
                    <a:pt x="1222110" y="3950867"/>
                    <a:pt x="1210570" y="3942112"/>
                    <a:pt x="1197835" y="3932561"/>
                  </a:cubicBezTo>
                  <a:close/>
                  <a:moveTo>
                    <a:pt x="2850928" y="3929378"/>
                  </a:moveTo>
                  <a:cubicBezTo>
                    <a:pt x="2838193" y="3934949"/>
                    <a:pt x="2827448" y="3939326"/>
                    <a:pt x="2815908" y="3944500"/>
                  </a:cubicBezTo>
                  <a:cubicBezTo>
                    <a:pt x="2827448" y="3974744"/>
                    <a:pt x="2838591" y="4002999"/>
                    <a:pt x="2850132" y="4032049"/>
                  </a:cubicBezTo>
                  <a:cubicBezTo>
                    <a:pt x="2864458" y="4026080"/>
                    <a:pt x="2875601" y="4021305"/>
                    <a:pt x="2887539" y="4016131"/>
                  </a:cubicBezTo>
                  <a:cubicBezTo>
                    <a:pt x="2875203" y="3986683"/>
                    <a:pt x="2863662" y="3959224"/>
                    <a:pt x="2850928" y="3929378"/>
                  </a:cubicBezTo>
                  <a:close/>
                  <a:moveTo>
                    <a:pt x="3171677" y="3928184"/>
                  </a:moveTo>
                  <a:cubicBezTo>
                    <a:pt x="3162126" y="3934153"/>
                    <a:pt x="3154565" y="3938929"/>
                    <a:pt x="3145014" y="3945296"/>
                  </a:cubicBezTo>
                  <a:cubicBezTo>
                    <a:pt x="3151779" y="3956040"/>
                    <a:pt x="3157749" y="3965591"/>
                    <a:pt x="3164514" y="3975938"/>
                  </a:cubicBezTo>
                  <a:cubicBezTo>
                    <a:pt x="3174065" y="3969173"/>
                    <a:pt x="3182422" y="3963602"/>
                    <a:pt x="3191973" y="3958030"/>
                  </a:cubicBezTo>
                  <a:cubicBezTo>
                    <a:pt x="3184411" y="3946888"/>
                    <a:pt x="3178044" y="3937735"/>
                    <a:pt x="3171677" y="3928184"/>
                  </a:cubicBezTo>
                  <a:close/>
                  <a:moveTo>
                    <a:pt x="3480488" y="3921817"/>
                  </a:moveTo>
                  <a:cubicBezTo>
                    <a:pt x="3468151" y="3932561"/>
                    <a:pt x="3457407" y="3941714"/>
                    <a:pt x="3445468" y="3952061"/>
                  </a:cubicBezTo>
                  <a:cubicBezTo>
                    <a:pt x="3453427" y="3961612"/>
                    <a:pt x="3460590" y="3969969"/>
                    <a:pt x="3468151" y="3979520"/>
                  </a:cubicBezTo>
                  <a:cubicBezTo>
                    <a:pt x="3480488" y="3969173"/>
                    <a:pt x="3491630" y="3959622"/>
                    <a:pt x="3504365" y="3948877"/>
                  </a:cubicBezTo>
                  <a:cubicBezTo>
                    <a:pt x="3495610" y="3938929"/>
                    <a:pt x="3488447" y="3930970"/>
                    <a:pt x="3480488" y="3921817"/>
                  </a:cubicBezTo>
                  <a:close/>
                  <a:moveTo>
                    <a:pt x="3055873" y="3919827"/>
                  </a:moveTo>
                  <a:cubicBezTo>
                    <a:pt x="3046720" y="3925000"/>
                    <a:pt x="3038761" y="3929378"/>
                    <a:pt x="3029210" y="3934551"/>
                  </a:cubicBezTo>
                  <a:cubicBezTo>
                    <a:pt x="3035975" y="3946490"/>
                    <a:pt x="3041547" y="3956040"/>
                    <a:pt x="3047516" y="3966387"/>
                  </a:cubicBezTo>
                  <a:cubicBezTo>
                    <a:pt x="3057465" y="3960816"/>
                    <a:pt x="3065424" y="3956040"/>
                    <a:pt x="3074179" y="3950469"/>
                  </a:cubicBezTo>
                  <a:cubicBezTo>
                    <a:pt x="3067414" y="3939326"/>
                    <a:pt x="3061842" y="3930174"/>
                    <a:pt x="3055873" y="3919827"/>
                  </a:cubicBezTo>
                  <a:close/>
                  <a:moveTo>
                    <a:pt x="2753032" y="3919031"/>
                  </a:moveTo>
                  <a:cubicBezTo>
                    <a:pt x="2740695" y="3923408"/>
                    <a:pt x="2729950" y="3927388"/>
                    <a:pt x="2718808" y="3931367"/>
                  </a:cubicBezTo>
                  <a:cubicBezTo>
                    <a:pt x="2722787" y="3943704"/>
                    <a:pt x="2725971" y="3953653"/>
                    <a:pt x="2729950" y="3966785"/>
                  </a:cubicBezTo>
                  <a:cubicBezTo>
                    <a:pt x="2743083" y="3962010"/>
                    <a:pt x="2753430" y="3958030"/>
                    <a:pt x="2765368" y="3953653"/>
                  </a:cubicBezTo>
                  <a:cubicBezTo>
                    <a:pt x="2760991" y="3940918"/>
                    <a:pt x="2757011" y="3930572"/>
                    <a:pt x="2753032" y="3919031"/>
                  </a:cubicBezTo>
                  <a:close/>
                  <a:moveTo>
                    <a:pt x="2032341" y="3917439"/>
                  </a:moveTo>
                  <a:cubicBezTo>
                    <a:pt x="2022392" y="3974744"/>
                    <a:pt x="2012841" y="4030458"/>
                    <a:pt x="2002892" y="4087763"/>
                  </a:cubicBezTo>
                  <a:cubicBezTo>
                    <a:pt x="2023984" y="4090946"/>
                    <a:pt x="2042687" y="4093732"/>
                    <a:pt x="2063779" y="4096517"/>
                  </a:cubicBezTo>
                  <a:cubicBezTo>
                    <a:pt x="2071340" y="4038814"/>
                    <a:pt x="2078901" y="3982703"/>
                    <a:pt x="2086462" y="3925000"/>
                  </a:cubicBezTo>
                  <a:cubicBezTo>
                    <a:pt x="2067360" y="3922613"/>
                    <a:pt x="2050646" y="3920225"/>
                    <a:pt x="2032341" y="3917439"/>
                  </a:cubicBezTo>
                  <a:close/>
                  <a:moveTo>
                    <a:pt x="2891917" y="3911868"/>
                  </a:moveTo>
                  <a:cubicBezTo>
                    <a:pt x="2879580" y="3917041"/>
                    <a:pt x="2869632" y="3921419"/>
                    <a:pt x="2856897" y="3926990"/>
                  </a:cubicBezTo>
                  <a:cubicBezTo>
                    <a:pt x="2870029" y="3957632"/>
                    <a:pt x="2881968" y="3985489"/>
                    <a:pt x="2894305" y="4014142"/>
                  </a:cubicBezTo>
                  <a:cubicBezTo>
                    <a:pt x="2907835" y="4007774"/>
                    <a:pt x="2918977" y="4002601"/>
                    <a:pt x="2930916" y="3996632"/>
                  </a:cubicBezTo>
                  <a:cubicBezTo>
                    <a:pt x="2917386" y="3967183"/>
                    <a:pt x="2905049" y="3940122"/>
                    <a:pt x="2891917" y="3911868"/>
                  </a:cubicBezTo>
                  <a:close/>
                  <a:moveTo>
                    <a:pt x="1838538" y="3909082"/>
                  </a:moveTo>
                  <a:cubicBezTo>
                    <a:pt x="1833763" y="3924602"/>
                    <a:pt x="1829385" y="3937735"/>
                    <a:pt x="1825008" y="3952061"/>
                  </a:cubicBezTo>
                  <a:cubicBezTo>
                    <a:pt x="1847691" y="3958826"/>
                    <a:pt x="1868384" y="3964795"/>
                    <a:pt x="1889874" y="3970765"/>
                  </a:cubicBezTo>
                  <a:cubicBezTo>
                    <a:pt x="1893853" y="3954847"/>
                    <a:pt x="1897435" y="3941714"/>
                    <a:pt x="1901016" y="3926990"/>
                  </a:cubicBezTo>
                  <a:cubicBezTo>
                    <a:pt x="1879925" y="3921021"/>
                    <a:pt x="1860425" y="3915449"/>
                    <a:pt x="1838538" y="3909082"/>
                  </a:cubicBezTo>
                  <a:close/>
                  <a:moveTo>
                    <a:pt x="2793225" y="3904307"/>
                  </a:moveTo>
                  <a:cubicBezTo>
                    <a:pt x="2780888" y="3909082"/>
                    <a:pt x="2770541" y="3912664"/>
                    <a:pt x="2759001" y="3917041"/>
                  </a:cubicBezTo>
                  <a:cubicBezTo>
                    <a:pt x="2763378" y="3928980"/>
                    <a:pt x="2766960" y="3939326"/>
                    <a:pt x="2771735" y="3952061"/>
                  </a:cubicBezTo>
                  <a:cubicBezTo>
                    <a:pt x="2784470" y="3947285"/>
                    <a:pt x="2794817" y="3943306"/>
                    <a:pt x="2806755" y="3938929"/>
                  </a:cubicBezTo>
                  <a:cubicBezTo>
                    <a:pt x="2801980" y="3926592"/>
                    <a:pt x="2798000" y="3915847"/>
                    <a:pt x="2793225" y="3904307"/>
                  </a:cubicBezTo>
                  <a:close/>
                  <a:moveTo>
                    <a:pt x="949115" y="3904307"/>
                  </a:moveTo>
                  <a:cubicBezTo>
                    <a:pt x="935585" y="3915847"/>
                    <a:pt x="924044" y="3925398"/>
                    <a:pt x="911708" y="3936143"/>
                  </a:cubicBezTo>
                  <a:cubicBezTo>
                    <a:pt x="924044" y="3948081"/>
                    <a:pt x="935983" y="3959224"/>
                    <a:pt x="948717" y="3971561"/>
                  </a:cubicBezTo>
                  <a:cubicBezTo>
                    <a:pt x="960258" y="3959224"/>
                    <a:pt x="971003" y="3948081"/>
                    <a:pt x="982145" y="3935745"/>
                  </a:cubicBezTo>
                  <a:cubicBezTo>
                    <a:pt x="969411" y="3923408"/>
                    <a:pt x="958268" y="3912664"/>
                    <a:pt x="949115" y="3904307"/>
                  </a:cubicBezTo>
                  <a:close/>
                  <a:moveTo>
                    <a:pt x="2983844" y="3899531"/>
                  </a:moveTo>
                  <a:cubicBezTo>
                    <a:pt x="2965936" y="3908684"/>
                    <a:pt x="2949222" y="3917439"/>
                    <a:pt x="2930916" y="3926592"/>
                  </a:cubicBezTo>
                  <a:cubicBezTo>
                    <a:pt x="2946834" y="3959622"/>
                    <a:pt x="2961956" y="3991458"/>
                    <a:pt x="2977874" y="4024090"/>
                  </a:cubicBezTo>
                  <a:cubicBezTo>
                    <a:pt x="2998170" y="4013743"/>
                    <a:pt x="3016078" y="4004591"/>
                    <a:pt x="3034782" y="3995040"/>
                  </a:cubicBezTo>
                  <a:cubicBezTo>
                    <a:pt x="3017272" y="3962408"/>
                    <a:pt x="3000956" y="3931367"/>
                    <a:pt x="2983844" y="3899531"/>
                  </a:cubicBezTo>
                  <a:close/>
                  <a:moveTo>
                    <a:pt x="1046216" y="3898337"/>
                  </a:moveTo>
                  <a:cubicBezTo>
                    <a:pt x="1035073" y="3911072"/>
                    <a:pt x="1025124" y="3922613"/>
                    <a:pt x="1013982" y="3934949"/>
                  </a:cubicBezTo>
                  <a:cubicBezTo>
                    <a:pt x="1026716" y="3946490"/>
                    <a:pt x="1038257" y="3956439"/>
                    <a:pt x="1051389" y="3967979"/>
                  </a:cubicBezTo>
                  <a:cubicBezTo>
                    <a:pt x="1062532" y="3954449"/>
                    <a:pt x="1072481" y="3942510"/>
                    <a:pt x="1082827" y="3930174"/>
                  </a:cubicBezTo>
                  <a:cubicBezTo>
                    <a:pt x="1069695" y="3918633"/>
                    <a:pt x="1058552" y="3909082"/>
                    <a:pt x="1046216" y="3898337"/>
                  </a:cubicBezTo>
                  <a:close/>
                  <a:moveTo>
                    <a:pt x="1145306" y="3890378"/>
                  </a:moveTo>
                  <a:cubicBezTo>
                    <a:pt x="1134163" y="3903511"/>
                    <a:pt x="1124612" y="3915449"/>
                    <a:pt x="1113868" y="3928184"/>
                  </a:cubicBezTo>
                  <a:cubicBezTo>
                    <a:pt x="1127398" y="3938929"/>
                    <a:pt x="1138938" y="3948081"/>
                    <a:pt x="1151673" y="3958428"/>
                  </a:cubicBezTo>
                  <a:cubicBezTo>
                    <a:pt x="1162020" y="3944898"/>
                    <a:pt x="1171173" y="3933357"/>
                    <a:pt x="1181519" y="3920225"/>
                  </a:cubicBezTo>
                  <a:cubicBezTo>
                    <a:pt x="1169183" y="3909878"/>
                    <a:pt x="1157642" y="3900725"/>
                    <a:pt x="1145306" y="3890378"/>
                  </a:cubicBezTo>
                  <a:close/>
                  <a:moveTo>
                    <a:pt x="3438902" y="3889384"/>
                  </a:moveTo>
                  <a:cubicBezTo>
                    <a:pt x="3429948" y="3889881"/>
                    <a:pt x="3420198" y="3896348"/>
                    <a:pt x="3408856" y="3908684"/>
                  </a:cubicBezTo>
                  <a:cubicBezTo>
                    <a:pt x="3415622" y="3916643"/>
                    <a:pt x="3422785" y="3925000"/>
                    <a:pt x="3429948" y="3934153"/>
                  </a:cubicBezTo>
                  <a:cubicBezTo>
                    <a:pt x="3438305" y="3926990"/>
                    <a:pt x="3445070" y="3921419"/>
                    <a:pt x="3452233" y="3915449"/>
                  </a:cubicBezTo>
                  <a:cubicBezTo>
                    <a:pt x="3456213" y="3912266"/>
                    <a:pt x="3460590" y="3909082"/>
                    <a:pt x="3464172" y="3905899"/>
                  </a:cubicBezTo>
                  <a:cubicBezTo>
                    <a:pt x="3456014" y="3894358"/>
                    <a:pt x="3447856" y="3888886"/>
                    <a:pt x="3438902" y="3889384"/>
                  </a:cubicBezTo>
                  <a:close/>
                  <a:moveTo>
                    <a:pt x="2833418" y="3888389"/>
                  </a:moveTo>
                  <a:cubicBezTo>
                    <a:pt x="2821479" y="3893164"/>
                    <a:pt x="2811133" y="3897541"/>
                    <a:pt x="2799592" y="3902317"/>
                  </a:cubicBezTo>
                  <a:cubicBezTo>
                    <a:pt x="2804367" y="3914654"/>
                    <a:pt x="2808347" y="3925000"/>
                    <a:pt x="2813520" y="3936541"/>
                  </a:cubicBezTo>
                  <a:cubicBezTo>
                    <a:pt x="2825061" y="3931765"/>
                    <a:pt x="2835408" y="3927388"/>
                    <a:pt x="2848142" y="3922215"/>
                  </a:cubicBezTo>
                  <a:cubicBezTo>
                    <a:pt x="2842969" y="3910276"/>
                    <a:pt x="2838591" y="3899929"/>
                    <a:pt x="2833418" y="3888389"/>
                  </a:cubicBezTo>
                  <a:close/>
                  <a:moveTo>
                    <a:pt x="2694135" y="3878440"/>
                  </a:moveTo>
                  <a:cubicBezTo>
                    <a:pt x="2682196" y="3882419"/>
                    <a:pt x="2672645" y="3885603"/>
                    <a:pt x="2661503" y="3889185"/>
                  </a:cubicBezTo>
                  <a:cubicBezTo>
                    <a:pt x="2665482" y="3902317"/>
                    <a:pt x="2669064" y="3913460"/>
                    <a:pt x="2672645" y="3925398"/>
                  </a:cubicBezTo>
                  <a:cubicBezTo>
                    <a:pt x="2684186" y="3922215"/>
                    <a:pt x="2694135" y="3919031"/>
                    <a:pt x="2707267" y="3915449"/>
                  </a:cubicBezTo>
                  <a:cubicBezTo>
                    <a:pt x="2702492" y="3901521"/>
                    <a:pt x="2698512" y="3890378"/>
                    <a:pt x="2694135" y="3878440"/>
                  </a:cubicBezTo>
                  <a:close/>
                  <a:moveTo>
                    <a:pt x="1749397" y="3877644"/>
                  </a:moveTo>
                  <a:cubicBezTo>
                    <a:pt x="1743428" y="3892766"/>
                    <a:pt x="1738652" y="3905500"/>
                    <a:pt x="1733081" y="3919827"/>
                  </a:cubicBezTo>
                  <a:cubicBezTo>
                    <a:pt x="1754172" y="3927388"/>
                    <a:pt x="1774468" y="3934949"/>
                    <a:pt x="1796355" y="3942908"/>
                  </a:cubicBezTo>
                  <a:cubicBezTo>
                    <a:pt x="1801528" y="3927786"/>
                    <a:pt x="1805906" y="3914654"/>
                    <a:pt x="1810681" y="3900327"/>
                  </a:cubicBezTo>
                  <a:cubicBezTo>
                    <a:pt x="1789590" y="3892368"/>
                    <a:pt x="1770488" y="3885603"/>
                    <a:pt x="1749397" y="3877644"/>
                  </a:cubicBezTo>
                  <a:close/>
                  <a:moveTo>
                    <a:pt x="1241610" y="3876848"/>
                  </a:moveTo>
                  <a:cubicBezTo>
                    <a:pt x="1231263" y="3889981"/>
                    <a:pt x="1222110" y="3901521"/>
                    <a:pt x="1211366" y="3915449"/>
                  </a:cubicBezTo>
                  <a:cubicBezTo>
                    <a:pt x="1224896" y="3925398"/>
                    <a:pt x="1236437" y="3934153"/>
                    <a:pt x="1248773" y="3943306"/>
                  </a:cubicBezTo>
                  <a:cubicBezTo>
                    <a:pt x="1258722" y="3929378"/>
                    <a:pt x="1267477" y="3916643"/>
                    <a:pt x="1277028" y="3903511"/>
                  </a:cubicBezTo>
                  <a:cubicBezTo>
                    <a:pt x="1264293" y="3893960"/>
                    <a:pt x="1253549" y="3885603"/>
                    <a:pt x="1241610" y="3876848"/>
                  </a:cubicBezTo>
                  <a:close/>
                  <a:moveTo>
                    <a:pt x="2872815" y="3870879"/>
                  </a:moveTo>
                  <a:cubicBezTo>
                    <a:pt x="2860877" y="3876052"/>
                    <a:pt x="2850530" y="3880828"/>
                    <a:pt x="2839387" y="3885603"/>
                  </a:cubicBezTo>
                  <a:cubicBezTo>
                    <a:pt x="2844561" y="3897940"/>
                    <a:pt x="2848938" y="3907888"/>
                    <a:pt x="2854111" y="3920225"/>
                  </a:cubicBezTo>
                  <a:cubicBezTo>
                    <a:pt x="2866846" y="3914255"/>
                    <a:pt x="2877192" y="3909480"/>
                    <a:pt x="2888335" y="3904307"/>
                  </a:cubicBezTo>
                  <a:cubicBezTo>
                    <a:pt x="2882764" y="3891970"/>
                    <a:pt x="2877988" y="3882021"/>
                    <a:pt x="2872815" y="3870879"/>
                  </a:cubicBezTo>
                  <a:close/>
                  <a:moveTo>
                    <a:pt x="3182024" y="3868093"/>
                  </a:moveTo>
                  <a:cubicBezTo>
                    <a:pt x="3172871" y="3874460"/>
                    <a:pt x="3165310" y="3879634"/>
                    <a:pt x="3156953" y="3885603"/>
                  </a:cubicBezTo>
                  <a:cubicBezTo>
                    <a:pt x="3164116" y="3896348"/>
                    <a:pt x="3170483" y="3905899"/>
                    <a:pt x="3177248" y="3915847"/>
                  </a:cubicBezTo>
                  <a:cubicBezTo>
                    <a:pt x="3186799" y="3909082"/>
                    <a:pt x="3193962" y="3903909"/>
                    <a:pt x="3203115" y="3897541"/>
                  </a:cubicBezTo>
                  <a:cubicBezTo>
                    <a:pt x="3195156" y="3886399"/>
                    <a:pt x="3188789" y="3877644"/>
                    <a:pt x="3182024" y="3868093"/>
                  </a:cubicBezTo>
                  <a:close/>
                  <a:moveTo>
                    <a:pt x="2734328" y="3865307"/>
                  </a:moveTo>
                  <a:cubicBezTo>
                    <a:pt x="2722389" y="3869685"/>
                    <a:pt x="2712838" y="3872869"/>
                    <a:pt x="2701696" y="3876848"/>
                  </a:cubicBezTo>
                  <a:cubicBezTo>
                    <a:pt x="2705675" y="3889185"/>
                    <a:pt x="2709257" y="3900327"/>
                    <a:pt x="2713236" y="3913062"/>
                  </a:cubicBezTo>
                  <a:cubicBezTo>
                    <a:pt x="2724777" y="3909082"/>
                    <a:pt x="2735124" y="3905500"/>
                    <a:pt x="2747460" y="3901521"/>
                  </a:cubicBezTo>
                  <a:cubicBezTo>
                    <a:pt x="2742287" y="3887991"/>
                    <a:pt x="2738307" y="3876848"/>
                    <a:pt x="2734328" y="3865307"/>
                  </a:cubicBezTo>
                  <a:close/>
                  <a:moveTo>
                    <a:pt x="997268" y="3852573"/>
                  </a:moveTo>
                  <a:cubicBezTo>
                    <a:pt x="984533" y="3863716"/>
                    <a:pt x="972993" y="3873664"/>
                    <a:pt x="960258" y="3884807"/>
                  </a:cubicBezTo>
                  <a:cubicBezTo>
                    <a:pt x="973390" y="3897144"/>
                    <a:pt x="984533" y="3907888"/>
                    <a:pt x="996870" y="3919429"/>
                  </a:cubicBezTo>
                  <a:cubicBezTo>
                    <a:pt x="1008410" y="3907092"/>
                    <a:pt x="1018757" y="3896348"/>
                    <a:pt x="1030298" y="3883613"/>
                  </a:cubicBezTo>
                  <a:cubicBezTo>
                    <a:pt x="1017563" y="3871675"/>
                    <a:pt x="1006818" y="3861328"/>
                    <a:pt x="997268" y="3852573"/>
                  </a:cubicBezTo>
                  <a:close/>
                  <a:moveTo>
                    <a:pt x="3121933" y="3850981"/>
                  </a:moveTo>
                  <a:cubicBezTo>
                    <a:pt x="3112382" y="3857348"/>
                    <a:pt x="3104821" y="3862124"/>
                    <a:pt x="3096862" y="3867695"/>
                  </a:cubicBezTo>
                  <a:cubicBezTo>
                    <a:pt x="3103627" y="3878440"/>
                    <a:pt x="3109199" y="3887593"/>
                    <a:pt x="3115964" y="3897940"/>
                  </a:cubicBezTo>
                  <a:cubicBezTo>
                    <a:pt x="3125117" y="3891970"/>
                    <a:pt x="3132678" y="3887195"/>
                    <a:pt x="3141433" y="3881623"/>
                  </a:cubicBezTo>
                  <a:cubicBezTo>
                    <a:pt x="3134667" y="3871675"/>
                    <a:pt x="3128698" y="3862124"/>
                    <a:pt x="3121933" y="3850981"/>
                  </a:cubicBezTo>
                  <a:close/>
                  <a:moveTo>
                    <a:pt x="2772531" y="3850583"/>
                  </a:moveTo>
                  <a:cubicBezTo>
                    <a:pt x="2760593" y="3855359"/>
                    <a:pt x="2751042" y="3858940"/>
                    <a:pt x="2739899" y="3863318"/>
                  </a:cubicBezTo>
                  <a:cubicBezTo>
                    <a:pt x="2744675" y="3876052"/>
                    <a:pt x="2748654" y="3887195"/>
                    <a:pt x="2753032" y="3899531"/>
                  </a:cubicBezTo>
                  <a:cubicBezTo>
                    <a:pt x="2765368" y="3894756"/>
                    <a:pt x="2775317" y="3890776"/>
                    <a:pt x="2786459" y="3886399"/>
                  </a:cubicBezTo>
                  <a:cubicBezTo>
                    <a:pt x="2782082" y="3874062"/>
                    <a:pt x="2777704" y="3863318"/>
                    <a:pt x="2772531" y="3850583"/>
                  </a:cubicBezTo>
                  <a:close/>
                  <a:moveTo>
                    <a:pt x="3039159" y="3848593"/>
                  </a:moveTo>
                  <a:cubicBezTo>
                    <a:pt x="3029608" y="3854563"/>
                    <a:pt x="3022047" y="3858940"/>
                    <a:pt x="3014088" y="3863318"/>
                  </a:cubicBezTo>
                  <a:cubicBezTo>
                    <a:pt x="3020853" y="3874858"/>
                    <a:pt x="3026027" y="3884409"/>
                    <a:pt x="3031996" y="3894358"/>
                  </a:cubicBezTo>
                  <a:cubicBezTo>
                    <a:pt x="3041149" y="3889185"/>
                    <a:pt x="3048312" y="3885205"/>
                    <a:pt x="3057863" y="3879634"/>
                  </a:cubicBezTo>
                  <a:cubicBezTo>
                    <a:pt x="3051097" y="3868491"/>
                    <a:pt x="3045526" y="3858940"/>
                    <a:pt x="3039159" y="3848593"/>
                  </a:cubicBezTo>
                  <a:close/>
                  <a:moveTo>
                    <a:pt x="1093970" y="3846206"/>
                  </a:moveTo>
                  <a:cubicBezTo>
                    <a:pt x="1082827" y="3858542"/>
                    <a:pt x="1072481" y="3869685"/>
                    <a:pt x="1061338" y="3882419"/>
                  </a:cubicBezTo>
                  <a:cubicBezTo>
                    <a:pt x="1074072" y="3893164"/>
                    <a:pt x="1085215" y="3903113"/>
                    <a:pt x="1097551" y="3913858"/>
                  </a:cubicBezTo>
                  <a:cubicBezTo>
                    <a:pt x="1108694" y="3901123"/>
                    <a:pt x="1118643" y="3889185"/>
                    <a:pt x="1129388" y="3876848"/>
                  </a:cubicBezTo>
                  <a:cubicBezTo>
                    <a:pt x="1117051" y="3866103"/>
                    <a:pt x="1106306" y="3856552"/>
                    <a:pt x="1093970" y="3846206"/>
                  </a:cubicBezTo>
                  <a:close/>
                  <a:moveTo>
                    <a:pt x="1662245" y="3840237"/>
                  </a:moveTo>
                  <a:cubicBezTo>
                    <a:pt x="1655480" y="3854165"/>
                    <a:pt x="1649511" y="3866899"/>
                    <a:pt x="1643144" y="3880828"/>
                  </a:cubicBezTo>
                  <a:cubicBezTo>
                    <a:pt x="1665429" y="3890776"/>
                    <a:pt x="1684929" y="3899133"/>
                    <a:pt x="1705224" y="3908286"/>
                  </a:cubicBezTo>
                  <a:cubicBezTo>
                    <a:pt x="1711193" y="3893562"/>
                    <a:pt x="1716367" y="3881623"/>
                    <a:pt x="1722336" y="3866899"/>
                  </a:cubicBezTo>
                  <a:cubicBezTo>
                    <a:pt x="1701643" y="3857746"/>
                    <a:pt x="1682541" y="3849389"/>
                    <a:pt x="1662245" y="3840237"/>
                  </a:cubicBezTo>
                  <a:close/>
                  <a:moveTo>
                    <a:pt x="1190274" y="3836257"/>
                  </a:moveTo>
                  <a:cubicBezTo>
                    <a:pt x="1179530" y="3849389"/>
                    <a:pt x="1169581" y="3860930"/>
                    <a:pt x="1159234" y="3873664"/>
                  </a:cubicBezTo>
                  <a:cubicBezTo>
                    <a:pt x="1171969" y="3883613"/>
                    <a:pt x="1183509" y="3892766"/>
                    <a:pt x="1195448" y="3902317"/>
                  </a:cubicBezTo>
                  <a:cubicBezTo>
                    <a:pt x="1206192" y="3888787"/>
                    <a:pt x="1215345" y="3876848"/>
                    <a:pt x="1225692" y="3864114"/>
                  </a:cubicBezTo>
                  <a:cubicBezTo>
                    <a:pt x="1212958" y="3854165"/>
                    <a:pt x="1201815" y="3845410"/>
                    <a:pt x="1190274" y="3836257"/>
                  </a:cubicBezTo>
                  <a:close/>
                  <a:moveTo>
                    <a:pt x="2810337" y="3835859"/>
                  </a:moveTo>
                  <a:cubicBezTo>
                    <a:pt x="2799194" y="3840237"/>
                    <a:pt x="2790041" y="3844216"/>
                    <a:pt x="2778500" y="3848992"/>
                  </a:cubicBezTo>
                  <a:cubicBezTo>
                    <a:pt x="2783674" y="3861726"/>
                    <a:pt x="2788051" y="3872471"/>
                    <a:pt x="2792827" y="3884807"/>
                  </a:cubicBezTo>
                  <a:cubicBezTo>
                    <a:pt x="2804367" y="3879634"/>
                    <a:pt x="2814714" y="3875256"/>
                    <a:pt x="2826255" y="3870481"/>
                  </a:cubicBezTo>
                  <a:cubicBezTo>
                    <a:pt x="2820683" y="3858144"/>
                    <a:pt x="2815908" y="3847002"/>
                    <a:pt x="2810337" y="3835859"/>
                  </a:cubicBezTo>
                  <a:close/>
                  <a:moveTo>
                    <a:pt x="3191574" y="3828298"/>
                  </a:moveTo>
                  <a:cubicBezTo>
                    <a:pt x="3190779" y="3829492"/>
                    <a:pt x="3189585" y="3830686"/>
                    <a:pt x="3188789" y="3831879"/>
                  </a:cubicBezTo>
                  <a:cubicBezTo>
                    <a:pt x="3221421" y="3877246"/>
                    <a:pt x="3253655" y="3922613"/>
                    <a:pt x="3287481" y="3969571"/>
                  </a:cubicBezTo>
                  <a:cubicBezTo>
                    <a:pt x="3306185" y="3955643"/>
                    <a:pt x="3323297" y="3942908"/>
                    <a:pt x="3340806" y="3929378"/>
                  </a:cubicBezTo>
                  <a:cubicBezTo>
                    <a:pt x="3318521" y="3895154"/>
                    <a:pt x="3297032" y="3863716"/>
                    <a:pt x="3254053" y="3854961"/>
                  </a:cubicBezTo>
                  <a:cubicBezTo>
                    <a:pt x="3236941" y="3851777"/>
                    <a:pt x="3221421" y="3841032"/>
                    <a:pt x="3205105" y="3833471"/>
                  </a:cubicBezTo>
                  <a:cubicBezTo>
                    <a:pt x="3200728" y="3831482"/>
                    <a:pt x="3195952" y="3829890"/>
                    <a:pt x="3191574" y="3828298"/>
                  </a:cubicBezTo>
                  <a:close/>
                  <a:moveTo>
                    <a:pt x="1284987" y="3820737"/>
                  </a:moveTo>
                  <a:cubicBezTo>
                    <a:pt x="1274242" y="3834665"/>
                    <a:pt x="1265089" y="3846206"/>
                    <a:pt x="1255140" y="3859338"/>
                  </a:cubicBezTo>
                  <a:cubicBezTo>
                    <a:pt x="1267875" y="3868491"/>
                    <a:pt x="1279018" y="3876848"/>
                    <a:pt x="1290956" y="3885603"/>
                  </a:cubicBezTo>
                  <a:cubicBezTo>
                    <a:pt x="1300905" y="3872073"/>
                    <a:pt x="1309660" y="3860134"/>
                    <a:pt x="1319609" y="3846604"/>
                  </a:cubicBezTo>
                  <a:cubicBezTo>
                    <a:pt x="1307272" y="3837451"/>
                    <a:pt x="1296527" y="3829492"/>
                    <a:pt x="1284987" y="3820737"/>
                  </a:cubicBezTo>
                  <a:close/>
                  <a:moveTo>
                    <a:pt x="2848938" y="3818747"/>
                  </a:moveTo>
                  <a:cubicBezTo>
                    <a:pt x="2837795" y="3823522"/>
                    <a:pt x="2827847" y="3827900"/>
                    <a:pt x="2816704" y="3833073"/>
                  </a:cubicBezTo>
                  <a:cubicBezTo>
                    <a:pt x="2822275" y="3845410"/>
                    <a:pt x="2827051" y="3856155"/>
                    <a:pt x="2832224" y="3868491"/>
                  </a:cubicBezTo>
                  <a:cubicBezTo>
                    <a:pt x="2843367" y="3863716"/>
                    <a:pt x="2853315" y="3858940"/>
                    <a:pt x="2864856" y="3853369"/>
                  </a:cubicBezTo>
                  <a:cubicBezTo>
                    <a:pt x="2859285" y="3841430"/>
                    <a:pt x="2854509" y="3831084"/>
                    <a:pt x="2848938" y="3818747"/>
                  </a:cubicBezTo>
                  <a:close/>
                  <a:moveTo>
                    <a:pt x="1048205" y="3802829"/>
                  </a:moveTo>
                  <a:cubicBezTo>
                    <a:pt x="1034675" y="3813972"/>
                    <a:pt x="1023134" y="3823522"/>
                    <a:pt x="1010400" y="3834665"/>
                  </a:cubicBezTo>
                  <a:cubicBezTo>
                    <a:pt x="1022737" y="3845808"/>
                    <a:pt x="1033481" y="3856155"/>
                    <a:pt x="1045420" y="3867695"/>
                  </a:cubicBezTo>
                  <a:cubicBezTo>
                    <a:pt x="1056960" y="3854961"/>
                    <a:pt x="1067307" y="3843818"/>
                    <a:pt x="1078450" y="3831482"/>
                  </a:cubicBezTo>
                  <a:cubicBezTo>
                    <a:pt x="1066113" y="3819941"/>
                    <a:pt x="1055766" y="3809992"/>
                    <a:pt x="1048205" y="3802829"/>
                  </a:cubicBezTo>
                  <a:close/>
                  <a:moveTo>
                    <a:pt x="3237339" y="3794870"/>
                  </a:moveTo>
                  <a:cubicBezTo>
                    <a:pt x="3227390" y="3802431"/>
                    <a:pt x="3219033" y="3808798"/>
                    <a:pt x="3208289" y="3817553"/>
                  </a:cubicBezTo>
                  <a:cubicBezTo>
                    <a:pt x="3230972" y="3827502"/>
                    <a:pt x="3250472" y="3835859"/>
                    <a:pt x="3269573" y="3844216"/>
                  </a:cubicBezTo>
                  <a:cubicBezTo>
                    <a:pt x="3270767" y="3843420"/>
                    <a:pt x="3271961" y="3842226"/>
                    <a:pt x="3273155" y="3841032"/>
                  </a:cubicBezTo>
                  <a:cubicBezTo>
                    <a:pt x="3261614" y="3825910"/>
                    <a:pt x="3250073" y="3811186"/>
                    <a:pt x="3237339" y="3794870"/>
                  </a:cubicBezTo>
                  <a:close/>
                  <a:moveTo>
                    <a:pt x="1141326" y="3792880"/>
                  </a:moveTo>
                  <a:cubicBezTo>
                    <a:pt x="1129786" y="3805615"/>
                    <a:pt x="1119837" y="3816757"/>
                    <a:pt x="1108694" y="3829492"/>
                  </a:cubicBezTo>
                  <a:cubicBezTo>
                    <a:pt x="1121031" y="3839838"/>
                    <a:pt x="1132173" y="3849389"/>
                    <a:pt x="1143714" y="3859736"/>
                  </a:cubicBezTo>
                  <a:cubicBezTo>
                    <a:pt x="1154857" y="3846604"/>
                    <a:pt x="1164805" y="3835461"/>
                    <a:pt x="1175550" y="3822727"/>
                  </a:cubicBezTo>
                  <a:cubicBezTo>
                    <a:pt x="1164009" y="3812778"/>
                    <a:pt x="1154061" y="3804023"/>
                    <a:pt x="1141326" y="3792880"/>
                  </a:cubicBezTo>
                  <a:close/>
                  <a:moveTo>
                    <a:pt x="3128698" y="3790890"/>
                  </a:moveTo>
                  <a:cubicBezTo>
                    <a:pt x="3119943" y="3797258"/>
                    <a:pt x="3112780" y="3802431"/>
                    <a:pt x="3105219" y="3808002"/>
                  </a:cubicBezTo>
                  <a:cubicBezTo>
                    <a:pt x="3112780" y="3819145"/>
                    <a:pt x="3119147" y="3827900"/>
                    <a:pt x="3125515" y="3837451"/>
                  </a:cubicBezTo>
                  <a:cubicBezTo>
                    <a:pt x="3134667" y="3831084"/>
                    <a:pt x="3141830" y="3826308"/>
                    <a:pt x="3150188" y="3820737"/>
                  </a:cubicBezTo>
                  <a:cubicBezTo>
                    <a:pt x="3142626" y="3810390"/>
                    <a:pt x="3135861" y="3800839"/>
                    <a:pt x="3128698" y="3790890"/>
                  </a:cubicBezTo>
                  <a:close/>
                  <a:moveTo>
                    <a:pt x="1236437" y="3781340"/>
                  </a:moveTo>
                  <a:cubicBezTo>
                    <a:pt x="1225692" y="3794472"/>
                    <a:pt x="1216141" y="3806411"/>
                    <a:pt x="1205396" y="3819145"/>
                  </a:cubicBezTo>
                  <a:cubicBezTo>
                    <a:pt x="1216937" y="3829094"/>
                    <a:pt x="1227284" y="3837053"/>
                    <a:pt x="1239620" y="3847002"/>
                  </a:cubicBezTo>
                  <a:cubicBezTo>
                    <a:pt x="1250365" y="3833471"/>
                    <a:pt x="1259518" y="3821931"/>
                    <a:pt x="1269865" y="3808798"/>
                  </a:cubicBezTo>
                  <a:cubicBezTo>
                    <a:pt x="1258722" y="3799645"/>
                    <a:pt x="1247977" y="3790890"/>
                    <a:pt x="1236437" y="3781340"/>
                  </a:cubicBezTo>
                  <a:close/>
                  <a:moveTo>
                    <a:pt x="2919376" y="3776166"/>
                  </a:moveTo>
                  <a:cubicBezTo>
                    <a:pt x="2902661" y="3784921"/>
                    <a:pt x="2887937" y="3792482"/>
                    <a:pt x="2872019" y="3800839"/>
                  </a:cubicBezTo>
                  <a:cubicBezTo>
                    <a:pt x="2888335" y="3834665"/>
                    <a:pt x="2903855" y="3867297"/>
                    <a:pt x="2920171" y="3901123"/>
                  </a:cubicBezTo>
                  <a:cubicBezTo>
                    <a:pt x="2938079" y="3891970"/>
                    <a:pt x="2954395" y="3883613"/>
                    <a:pt x="2971507" y="3874858"/>
                  </a:cubicBezTo>
                  <a:cubicBezTo>
                    <a:pt x="2953599" y="3841032"/>
                    <a:pt x="2936885" y="3808798"/>
                    <a:pt x="2919376" y="3776166"/>
                  </a:cubicBezTo>
                  <a:close/>
                  <a:moveTo>
                    <a:pt x="3070199" y="3772983"/>
                  </a:moveTo>
                  <a:cubicBezTo>
                    <a:pt x="3061444" y="3778952"/>
                    <a:pt x="3054679" y="3783329"/>
                    <a:pt x="3046720" y="3788503"/>
                  </a:cubicBezTo>
                  <a:cubicBezTo>
                    <a:pt x="3053485" y="3798849"/>
                    <a:pt x="3059057" y="3808400"/>
                    <a:pt x="3065822" y="3819145"/>
                  </a:cubicBezTo>
                  <a:cubicBezTo>
                    <a:pt x="3074577" y="3813176"/>
                    <a:pt x="3082138" y="3808400"/>
                    <a:pt x="3090097" y="3803227"/>
                  </a:cubicBezTo>
                  <a:cubicBezTo>
                    <a:pt x="3082934" y="3792482"/>
                    <a:pt x="3076964" y="3783329"/>
                    <a:pt x="3070199" y="3772983"/>
                  </a:cubicBezTo>
                  <a:close/>
                  <a:moveTo>
                    <a:pt x="1328364" y="3764626"/>
                  </a:moveTo>
                  <a:cubicBezTo>
                    <a:pt x="1317619" y="3778554"/>
                    <a:pt x="1308466" y="3790094"/>
                    <a:pt x="1298517" y="3803227"/>
                  </a:cubicBezTo>
                  <a:cubicBezTo>
                    <a:pt x="1310456" y="3812380"/>
                    <a:pt x="1321200" y="3820339"/>
                    <a:pt x="1332741" y="3828696"/>
                  </a:cubicBezTo>
                  <a:cubicBezTo>
                    <a:pt x="1343088" y="3814767"/>
                    <a:pt x="1351843" y="3802431"/>
                    <a:pt x="1360996" y="3789697"/>
                  </a:cubicBezTo>
                  <a:cubicBezTo>
                    <a:pt x="1349853" y="3780942"/>
                    <a:pt x="1339904" y="3773381"/>
                    <a:pt x="1328364" y="3764626"/>
                  </a:cubicBezTo>
                  <a:close/>
                  <a:moveTo>
                    <a:pt x="3011302" y="3758656"/>
                  </a:moveTo>
                  <a:cubicBezTo>
                    <a:pt x="3002945" y="3763830"/>
                    <a:pt x="2996180" y="3767809"/>
                    <a:pt x="2987823" y="3772983"/>
                  </a:cubicBezTo>
                  <a:cubicBezTo>
                    <a:pt x="2994986" y="3784921"/>
                    <a:pt x="3000956" y="3794074"/>
                    <a:pt x="3006925" y="3804023"/>
                  </a:cubicBezTo>
                  <a:cubicBezTo>
                    <a:pt x="3015680" y="3798452"/>
                    <a:pt x="3022843" y="3794074"/>
                    <a:pt x="3030404" y="3789299"/>
                  </a:cubicBezTo>
                  <a:cubicBezTo>
                    <a:pt x="3023241" y="3778156"/>
                    <a:pt x="3017670" y="3769003"/>
                    <a:pt x="3011302" y="3758656"/>
                  </a:cubicBezTo>
                  <a:close/>
                  <a:moveTo>
                    <a:pt x="3476508" y="3754279"/>
                  </a:moveTo>
                  <a:cubicBezTo>
                    <a:pt x="3466559" y="3763830"/>
                    <a:pt x="3456611" y="3772983"/>
                    <a:pt x="3445468" y="3783727"/>
                  </a:cubicBezTo>
                  <a:cubicBezTo>
                    <a:pt x="3453427" y="3791686"/>
                    <a:pt x="3460590" y="3798849"/>
                    <a:pt x="3469345" y="3807604"/>
                  </a:cubicBezTo>
                  <a:cubicBezTo>
                    <a:pt x="3479692" y="3795666"/>
                    <a:pt x="3488845" y="3785717"/>
                    <a:pt x="3497202" y="3776166"/>
                  </a:cubicBezTo>
                  <a:cubicBezTo>
                    <a:pt x="3490437" y="3769003"/>
                    <a:pt x="3482875" y="3761044"/>
                    <a:pt x="3476508" y="3754279"/>
                  </a:cubicBezTo>
                  <a:close/>
                  <a:moveTo>
                    <a:pt x="1097153" y="3751891"/>
                  </a:moveTo>
                  <a:cubicBezTo>
                    <a:pt x="1084419" y="3763034"/>
                    <a:pt x="1073276" y="3773381"/>
                    <a:pt x="1060542" y="3784523"/>
                  </a:cubicBezTo>
                  <a:cubicBezTo>
                    <a:pt x="1071685" y="3794870"/>
                    <a:pt x="1082429" y="3804819"/>
                    <a:pt x="1093572" y="3815563"/>
                  </a:cubicBezTo>
                  <a:cubicBezTo>
                    <a:pt x="1105113" y="3803227"/>
                    <a:pt x="1114663" y="3792482"/>
                    <a:pt x="1126602" y="3779748"/>
                  </a:cubicBezTo>
                  <a:cubicBezTo>
                    <a:pt x="1115061" y="3768605"/>
                    <a:pt x="1104715" y="3759054"/>
                    <a:pt x="1097153" y="3751891"/>
                  </a:cubicBezTo>
                  <a:close/>
                  <a:moveTo>
                    <a:pt x="3299420" y="3746718"/>
                  </a:moveTo>
                  <a:cubicBezTo>
                    <a:pt x="3287879" y="3756269"/>
                    <a:pt x="3278328" y="3764228"/>
                    <a:pt x="3268777" y="3772585"/>
                  </a:cubicBezTo>
                  <a:cubicBezTo>
                    <a:pt x="3277134" y="3782931"/>
                    <a:pt x="3283899" y="3791288"/>
                    <a:pt x="3293052" y="3802033"/>
                  </a:cubicBezTo>
                  <a:cubicBezTo>
                    <a:pt x="3304593" y="3792084"/>
                    <a:pt x="3314144" y="3783727"/>
                    <a:pt x="3324093" y="3774972"/>
                  </a:cubicBezTo>
                  <a:cubicBezTo>
                    <a:pt x="3314940" y="3764228"/>
                    <a:pt x="3307379" y="3755871"/>
                    <a:pt x="3299420" y="3746718"/>
                  </a:cubicBezTo>
                  <a:close/>
                  <a:moveTo>
                    <a:pt x="1189478" y="3740350"/>
                  </a:moveTo>
                  <a:cubicBezTo>
                    <a:pt x="1178336" y="3752687"/>
                    <a:pt x="1168387" y="3763830"/>
                    <a:pt x="1156448" y="3776962"/>
                  </a:cubicBezTo>
                  <a:cubicBezTo>
                    <a:pt x="1169183" y="3787707"/>
                    <a:pt x="1179530" y="3796462"/>
                    <a:pt x="1190672" y="3805615"/>
                  </a:cubicBezTo>
                  <a:cubicBezTo>
                    <a:pt x="1202213" y="3792084"/>
                    <a:pt x="1211366" y="3780942"/>
                    <a:pt x="1221713" y="3769003"/>
                  </a:cubicBezTo>
                  <a:cubicBezTo>
                    <a:pt x="1210570" y="3759054"/>
                    <a:pt x="1200621" y="3750299"/>
                    <a:pt x="1189478" y="3740350"/>
                  </a:cubicBezTo>
                  <a:close/>
                  <a:moveTo>
                    <a:pt x="1281405" y="3727218"/>
                  </a:moveTo>
                  <a:cubicBezTo>
                    <a:pt x="1270263" y="3740749"/>
                    <a:pt x="1260712" y="3752289"/>
                    <a:pt x="1250365" y="3765024"/>
                  </a:cubicBezTo>
                  <a:cubicBezTo>
                    <a:pt x="1261906" y="3774176"/>
                    <a:pt x="1271854" y="3782135"/>
                    <a:pt x="1283395" y="3791686"/>
                  </a:cubicBezTo>
                  <a:cubicBezTo>
                    <a:pt x="1293742" y="3778554"/>
                    <a:pt x="1303293" y="3767013"/>
                    <a:pt x="1313639" y="3753085"/>
                  </a:cubicBezTo>
                  <a:cubicBezTo>
                    <a:pt x="1302099" y="3743932"/>
                    <a:pt x="1292150" y="3735575"/>
                    <a:pt x="1281405" y="3727218"/>
                  </a:cubicBezTo>
                  <a:close/>
                  <a:moveTo>
                    <a:pt x="3161728" y="3709708"/>
                  </a:moveTo>
                  <a:cubicBezTo>
                    <a:pt x="3147800" y="3720055"/>
                    <a:pt x="3135463" y="3729606"/>
                    <a:pt x="3119147" y="3741942"/>
                  </a:cubicBezTo>
                  <a:cubicBezTo>
                    <a:pt x="3143025" y="3765819"/>
                    <a:pt x="3164912" y="3787707"/>
                    <a:pt x="3187197" y="3809594"/>
                  </a:cubicBezTo>
                  <a:cubicBezTo>
                    <a:pt x="3200728" y="3799645"/>
                    <a:pt x="3209482" y="3792880"/>
                    <a:pt x="3219829" y="3784921"/>
                  </a:cubicBezTo>
                  <a:cubicBezTo>
                    <a:pt x="3200329" y="3759850"/>
                    <a:pt x="3181626" y="3735177"/>
                    <a:pt x="3161728" y="3709708"/>
                  </a:cubicBezTo>
                  <a:close/>
                  <a:moveTo>
                    <a:pt x="3433529" y="3708116"/>
                  </a:moveTo>
                  <a:cubicBezTo>
                    <a:pt x="3423581" y="3719657"/>
                    <a:pt x="3415224" y="3729208"/>
                    <a:pt x="3405673" y="3739953"/>
                  </a:cubicBezTo>
                  <a:cubicBezTo>
                    <a:pt x="3413234" y="3747912"/>
                    <a:pt x="3421193" y="3756269"/>
                    <a:pt x="3428356" y="3763830"/>
                  </a:cubicBezTo>
                  <a:cubicBezTo>
                    <a:pt x="3439897" y="3753483"/>
                    <a:pt x="3449845" y="3744330"/>
                    <a:pt x="3460192" y="3734779"/>
                  </a:cubicBezTo>
                  <a:cubicBezTo>
                    <a:pt x="3451437" y="3726024"/>
                    <a:pt x="3443876" y="3718463"/>
                    <a:pt x="3433529" y="3708116"/>
                  </a:cubicBezTo>
                  <a:close/>
                  <a:moveTo>
                    <a:pt x="3263206" y="3704535"/>
                  </a:moveTo>
                  <a:cubicBezTo>
                    <a:pt x="3252859" y="3712892"/>
                    <a:pt x="3243706" y="3720851"/>
                    <a:pt x="3233359" y="3729208"/>
                  </a:cubicBezTo>
                  <a:cubicBezTo>
                    <a:pt x="3240523" y="3738361"/>
                    <a:pt x="3247288" y="3745922"/>
                    <a:pt x="3254849" y="3754677"/>
                  </a:cubicBezTo>
                  <a:cubicBezTo>
                    <a:pt x="3265594" y="3745524"/>
                    <a:pt x="3274747" y="3737565"/>
                    <a:pt x="3284695" y="3729208"/>
                  </a:cubicBezTo>
                  <a:cubicBezTo>
                    <a:pt x="3276736" y="3720453"/>
                    <a:pt x="3270369" y="3712892"/>
                    <a:pt x="3263206" y="3704535"/>
                  </a:cubicBezTo>
                  <a:close/>
                  <a:moveTo>
                    <a:pt x="1146500" y="3700555"/>
                  </a:moveTo>
                  <a:cubicBezTo>
                    <a:pt x="1133765" y="3711698"/>
                    <a:pt x="1122225" y="3721647"/>
                    <a:pt x="1109888" y="3732789"/>
                  </a:cubicBezTo>
                  <a:cubicBezTo>
                    <a:pt x="1121429" y="3743534"/>
                    <a:pt x="1131377" y="3753085"/>
                    <a:pt x="1142520" y="3763432"/>
                  </a:cubicBezTo>
                  <a:cubicBezTo>
                    <a:pt x="1153663" y="3750697"/>
                    <a:pt x="1164009" y="3739157"/>
                    <a:pt x="1171571" y="3731198"/>
                  </a:cubicBezTo>
                  <a:cubicBezTo>
                    <a:pt x="1161622" y="3719259"/>
                    <a:pt x="1153663" y="3709310"/>
                    <a:pt x="1146500" y="3700555"/>
                  </a:cubicBezTo>
                  <a:close/>
                  <a:moveTo>
                    <a:pt x="1236835" y="3687821"/>
                  </a:moveTo>
                  <a:cubicBezTo>
                    <a:pt x="1226090" y="3700157"/>
                    <a:pt x="1215743" y="3711698"/>
                    <a:pt x="1204600" y="3724432"/>
                  </a:cubicBezTo>
                  <a:cubicBezTo>
                    <a:pt x="1215743" y="3734381"/>
                    <a:pt x="1225692" y="3742738"/>
                    <a:pt x="1236437" y="3752289"/>
                  </a:cubicBezTo>
                  <a:cubicBezTo>
                    <a:pt x="1247579" y="3739157"/>
                    <a:pt x="1257528" y="3727218"/>
                    <a:pt x="1267875" y="3714882"/>
                  </a:cubicBezTo>
                  <a:cubicBezTo>
                    <a:pt x="1256732" y="3705331"/>
                    <a:pt x="1247579" y="3696974"/>
                    <a:pt x="1236835" y="3687821"/>
                  </a:cubicBezTo>
                  <a:close/>
                  <a:moveTo>
                    <a:pt x="3141433" y="3683045"/>
                  </a:moveTo>
                  <a:cubicBezTo>
                    <a:pt x="3126708" y="3679066"/>
                    <a:pt x="3119545" y="3694586"/>
                    <a:pt x="3108801" y="3700157"/>
                  </a:cubicBezTo>
                  <a:cubicBezTo>
                    <a:pt x="3105219" y="3702147"/>
                    <a:pt x="3104025" y="3708116"/>
                    <a:pt x="3102035" y="3712096"/>
                  </a:cubicBezTo>
                  <a:cubicBezTo>
                    <a:pt x="3104025" y="3713290"/>
                    <a:pt x="3105617" y="3714484"/>
                    <a:pt x="3107607" y="3715678"/>
                  </a:cubicBezTo>
                  <a:cubicBezTo>
                    <a:pt x="3119147" y="3706923"/>
                    <a:pt x="3131086" y="3698168"/>
                    <a:pt x="3143025" y="3689413"/>
                  </a:cubicBezTo>
                  <a:cubicBezTo>
                    <a:pt x="3142626" y="3687423"/>
                    <a:pt x="3141830" y="3685035"/>
                    <a:pt x="3141433" y="3683045"/>
                  </a:cubicBezTo>
                  <a:close/>
                  <a:moveTo>
                    <a:pt x="1195050" y="3647628"/>
                  </a:moveTo>
                  <a:cubicBezTo>
                    <a:pt x="1182315" y="3659964"/>
                    <a:pt x="1171173" y="3669913"/>
                    <a:pt x="1158438" y="3681852"/>
                  </a:cubicBezTo>
                  <a:cubicBezTo>
                    <a:pt x="1169581" y="3692198"/>
                    <a:pt x="1179530" y="3701351"/>
                    <a:pt x="1190274" y="3711300"/>
                  </a:cubicBezTo>
                  <a:cubicBezTo>
                    <a:pt x="1201815" y="3698964"/>
                    <a:pt x="1211366" y="3688617"/>
                    <a:pt x="1222110" y="3677076"/>
                  </a:cubicBezTo>
                  <a:cubicBezTo>
                    <a:pt x="1212560" y="3666729"/>
                    <a:pt x="1203407" y="3656781"/>
                    <a:pt x="1195050" y="3647628"/>
                  </a:cubicBezTo>
                  <a:close/>
                  <a:moveTo>
                    <a:pt x="3344786" y="3613006"/>
                  </a:moveTo>
                  <a:cubicBezTo>
                    <a:pt x="3334837" y="3622159"/>
                    <a:pt x="3325684" y="3630516"/>
                    <a:pt x="3318123" y="3637679"/>
                  </a:cubicBezTo>
                  <a:cubicBezTo>
                    <a:pt x="3326480" y="3647230"/>
                    <a:pt x="3334837" y="3655985"/>
                    <a:pt x="3343990" y="3666331"/>
                  </a:cubicBezTo>
                  <a:cubicBezTo>
                    <a:pt x="3352745" y="3657179"/>
                    <a:pt x="3361102" y="3649220"/>
                    <a:pt x="3369857" y="3640067"/>
                  </a:cubicBezTo>
                  <a:cubicBezTo>
                    <a:pt x="3359908" y="3629720"/>
                    <a:pt x="3351949" y="3620965"/>
                    <a:pt x="3344786" y="3613006"/>
                  </a:cubicBezTo>
                  <a:close/>
                  <a:moveTo>
                    <a:pt x="947922" y="3587537"/>
                  </a:moveTo>
                  <a:cubicBezTo>
                    <a:pt x="935983" y="3597088"/>
                    <a:pt x="926034" y="3605047"/>
                    <a:pt x="915289" y="3613802"/>
                  </a:cubicBezTo>
                  <a:cubicBezTo>
                    <a:pt x="924044" y="3624944"/>
                    <a:pt x="931605" y="3634097"/>
                    <a:pt x="939962" y="3644444"/>
                  </a:cubicBezTo>
                  <a:cubicBezTo>
                    <a:pt x="950707" y="3635291"/>
                    <a:pt x="960656" y="3626934"/>
                    <a:pt x="972197" y="3617781"/>
                  </a:cubicBezTo>
                  <a:cubicBezTo>
                    <a:pt x="963840" y="3607435"/>
                    <a:pt x="956676" y="3598282"/>
                    <a:pt x="947922" y="3587537"/>
                  </a:cubicBezTo>
                  <a:close/>
                  <a:moveTo>
                    <a:pt x="3303797" y="3572017"/>
                  </a:moveTo>
                  <a:cubicBezTo>
                    <a:pt x="3294246" y="3581568"/>
                    <a:pt x="3286287" y="3589527"/>
                    <a:pt x="3277532" y="3598282"/>
                  </a:cubicBezTo>
                  <a:cubicBezTo>
                    <a:pt x="3285491" y="3606639"/>
                    <a:pt x="3291858" y="3613802"/>
                    <a:pt x="3299021" y="3620965"/>
                  </a:cubicBezTo>
                  <a:cubicBezTo>
                    <a:pt x="3308572" y="3612210"/>
                    <a:pt x="3316929" y="3603853"/>
                    <a:pt x="3325286" y="3595496"/>
                  </a:cubicBezTo>
                  <a:cubicBezTo>
                    <a:pt x="3318123" y="3587935"/>
                    <a:pt x="3312154" y="3581170"/>
                    <a:pt x="3303797" y="3572017"/>
                  </a:cubicBezTo>
                  <a:close/>
                  <a:moveTo>
                    <a:pt x="951901" y="3509538"/>
                  </a:moveTo>
                  <a:cubicBezTo>
                    <a:pt x="939565" y="3518691"/>
                    <a:pt x="929218" y="3526650"/>
                    <a:pt x="918075" y="3535007"/>
                  </a:cubicBezTo>
                  <a:cubicBezTo>
                    <a:pt x="926432" y="3545752"/>
                    <a:pt x="933197" y="3554905"/>
                    <a:pt x="941156" y="3565252"/>
                  </a:cubicBezTo>
                  <a:cubicBezTo>
                    <a:pt x="952697" y="3556099"/>
                    <a:pt x="963044" y="3547742"/>
                    <a:pt x="974186" y="3539385"/>
                  </a:cubicBezTo>
                  <a:cubicBezTo>
                    <a:pt x="966625" y="3529436"/>
                    <a:pt x="960258" y="3520681"/>
                    <a:pt x="951901" y="3509538"/>
                  </a:cubicBezTo>
                  <a:close/>
                  <a:moveTo>
                    <a:pt x="1078848" y="3484070"/>
                  </a:moveTo>
                  <a:cubicBezTo>
                    <a:pt x="1067705" y="3493222"/>
                    <a:pt x="1057358" y="3501181"/>
                    <a:pt x="1046216" y="3510334"/>
                  </a:cubicBezTo>
                  <a:cubicBezTo>
                    <a:pt x="1053777" y="3519885"/>
                    <a:pt x="1060542" y="3528640"/>
                    <a:pt x="1068501" y="3538191"/>
                  </a:cubicBezTo>
                  <a:cubicBezTo>
                    <a:pt x="1079644" y="3528640"/>
                    <a:pt x="1089990" y="3519885"/>
                    <a:pt x="1100337" y="3510732"/>
                  </a:cubicBezTo>
                  <a:cubicBezTo>
                    <a:pt x="1092776" y="3500784"/>
                    <a:pt x="1086011" y="3492825"/>
                    <a:pt x="1078848" y="3484070"/>
                  </a:cubicBezTo>
                  <a:close/>
                  <a:moveTo>
                    <a:pt x="1236437" y="3478896"/>
                  </a:moveTo>
                  <a:cubicBezTo>
                    <a:pt x="1234447" y="3481284"/>
                    <a:pt x="1232457" y="3483274"/>
                    <a:pt x="1230467" y="3485263"/>
                  </a:cubicBezTo>
                  <a:cubicBezTo>
                    <a:pt x="1243202" y="3498794"/>
                    <a:pt x="1255936" y="3511926"/>
                    <a:pt x="1268671" y="3525456"/>
                  </a:cubicBezTo>
                  <a:cubicBezTo>
                    <a:pt x="1271059" y="3523069"/>
                    <a:pt x="1273446" y="3520681"/>
                    <a:pt x="1275436" y="3518293"/>
                  </a:cubicBezTo>
                  <a:cubicBezTo>
                    <a:pt x="1262304" y="3505161"/>
                    <a:pt x="1249569" y="3492029"/>
                    <a:pt x="1236437" y="3478896"/>
                  </a:cubicBezTo>
                  <a:close/>
                  <a:moveTo>
                    <a:pt x="957074" y="3412836"/>
                  </a:moveTo>
                  <a:cubicBezTo>
                    <a:pt x="944340" y="3421591"/>
                    <a:pt x="933993" y="3428754"/>
                    <a:pt x="922453" y="3436713"/>
                  </a:cubicBezTo>
                  <a:cubicBezTo>
                    <a:pt x="930014" y="3447856"/>
                    <a:pt x="935983" y="3456611"/>
                    <a:pt x="943146" y="3466958"/>
                  </a:cubicBezTo>
                  <a:cubicBezTo>
                    <a:pt x="954687" y="3458601"/>
                    <a:pt x="965431" y="3451040"/>
                    <a:pt x="977370" y="3442682"/>
                  </a:cubicBezTo>
                  <a:cubicBezTo>
                    <a:pt x="970605" y="3432734"/>
                    <a:pt x="964636" y="3423979"/>
                    <a:pt x="957074" y="3412836"/>
                  </a:cubicBezTo>
                  <a:close/>
                  <a:moveTo>
                    <a:pt x="3465366" y="3410050"/>
                  </a:moveTo>
                  <a:cubicBezTo>
                    <a:pt x="3430744" y="3452233"/>
                    <a:pt x="3397316" y="3493222"/>
                    <a:pt x="3363092" y="3535405"/>
                  </a:cubicBezTo>
                  <a:cubicBezTo>
                    <a:pt x="3341205" y="3515906"/>
                    <a:pt x="3320909" y="3498396"/>
                    <a:pt x="3300613" y="3480090"/>
                  </a:cubicBezTo>
                  <a:cubicBezTo>
                    <a:pt x="3292654" y="3488447"/>
                    <a:pt x="3286685" y="3495610"/>
                    <a:pt x="3278726" y="3503967"/>
                  </a:cubicBezTo>
                  <a:cubicBezTo>
                    <a:pt x="3393336" y="3612608"/>
                    <a:pt x="3505956" y="3720055"/>
                    <a:pt x="3619373" y="3826706"/>
                  </a:cubicBezTo>
                  <a:cubicBezTo>
                    <a:pt x="3623352" y="3830288"/>
                    <a:pt x="3633301" y="3831084"/>
                    <a:pt x="3638475" y="3829094"/>
                  </a:cubicBezTo>
                  <a:cubicBezTo>
                    <a:pt x="3659566" y="3820339"/>
                    <a:pt x="3680260" y="3809992"/>
                    <a:pt x="3701351" y="3800043"/>
                  </a:cubicBezTo>
                  <a:cubicBezTo>
                    <a:pt x="3700157" y="3798849"/>
                    <a:pt x="3698565" y="3797258"/>
                    <a:pt x="3697372" y="3796064"/>
                  </a:cubicBezTo>
                  <a:cubicBezTo>
                    <a:pt x="3700555" y="3788901"/>
                    <a:pt x="3702545" y="3781340"/>
                    <a:pt x="3706922" y="3775370"/>
                  </a:cubicBezTo>
                  <a:cubicBezTo>
                    <a:pt x="3731993" y="3743136"/>
                    <a:pt x="3758258" y="3711698"/>
                    <a:pt x="3785319" y="3678270"/>
                  </a:cubicBezTo>
                  <a:cubicBezTo>
                    <a:pt x="3778952" y="3674291"/>
                    <a:pt x="3774176" y="3671505"/>
                    <a:pt x="3769799" y="3668719"/>
                  </a:cubicBezTo>
                  <a:cubicBezTo>
                    <a:pt x="3738758" y="3707320"/>
                    <a:pt x="3708514" y="3743932"/>
                    <a:pt x="3677474" y="3782135"/>
                  </a:cubicBezTo>
                  <a:cubicBezTo>
                    <a:pt x="3655984" y="3762636"/>
                    <a:pt x="3635689" y="3745126"/>
                    <a:pt x="3615393" y="3727218"/>
                  </a:cubicBezTo>
                  <a:cubicBezTo>
                    <a:pt x="3644842" y="3691402"/>
                    <a:pt x="3673096" y="3656383"/>
                    <a:pt x="3700555" y="3622159"/>
                  </a:cubicBezTo>
                  <a:cubicBezTo>
                    <a:pt x="3691402" y="3609026"/>
                    <a:pt x="3686229" y="3613006"/>
                    <a:pt x="3679464" y="3621363"/>
                  </a:cubicBezTo>
                  <a:cubicBezTo>
                    <a:pt x="3653199" y="3654791"/>
                    <a:pt x="3626138" y="3687423"/>
                    <a:pt x="3598679" y="3721647"/>
                  </a:cubicBezTo>
                  <a:cubicBezTo>
                    <a:pt x="3575996" y="3701749"/>
                    <a:pt x="3555700" y="3683443"/>
                    <a:pt x="3534211" y="3664740"/>
                  </a:cubicBezTo>
                  <a:cubicBezTo>
                    <a:pt x="3539782" y="3657576"/>
                    <a:pt x="3544558" y="3652005"/>
                    <a:pt x="3548936" y="3646434"/>
                  </a:cubicBezTo>
                  <a:cubicBezTo>
                    <a:pt x="3570823" y="3619771"/>
                    <a:pt x="3592710" y="3593108"/>
                    <a:pt x="3613802" y="3566048"/>
                  </a:cubicBezTo>
                  <a:cubicBezTo>
                    <a:pt x="3616985" y="3562068"/>
                    <a:pt x="3615791" y="3555303"/>
                    <a:pt x="3616587" y="3549732"/>
                  </a:cubicBezTo>
                  <a:cubicBezTo>
                    <a:pt x="3614598" y="3549732"/>
                    <a:pt x="3612608" y="3549333"/>
                    <a:pt x="3610618" y="3548936"/>
                  </a:cubicBezTo>
                  <a:cubicBezTo>
                    <a:pt x="3580374" y="3585547"/>
                    <a:pt x="3550129" y="3622159"/>
                    <a:pt x="3519089" y="3659566"/>
                  </a:cubicBezTo>
                  <a:cubicBezTo>
                    <a:pt x="3496008" y="3638873"/>
                    <a:pt x="3474916" y="3620169"/>
                    <a:pt x="3454621" y="3601863"/>
                  </a:cubicBezTo>
                  <a:cubicBezTo>
                    <a:pt x="3483273" y="3566048"/>
                    <a:pt x="3510334" y="3532620"/>
                    <a:pt x="3536997" y="3498794"/>
                  </a:cubicBezTo>
                  <a:cubicBezTo>
                    <a:pt x="3540181" y="3494814"/>
                    <a:pt x="3540578" y="3488447"/>
                    <a:pt x="3542568" y="3483274"/>
                  </a:cubicBezTo>
                  <a:cubicBezTo>
                    <a:pt x="3540578" y="3482478"/>
                    <a:pt x="3538987" y="3481682"/>
                    <a:pt x="3536997" y="3480886"/>
                  </a:cubicBezTo>
                  <a:cubicBezTo>
                    <a:pt x="3505161" y="3519487"/>
                    <a:pt x="3473325" y="3558088"/>
                    <a:pt x="3440693" y="3597884"/>
                  </a:cubicBezTo>
                  <a:cubicBezTo>
                    <a:pt x="3417213" y="3577190"/>
                    <a:pt x="3395724" y="3557691"/>
                    <a:pt x="3373837" y="3538191"/>
                  </a:cubicBezTo>
                  <a:cubicBezTo>
                    <a:pt x="3392540" y="3515906"/>
                    <a:pt x="3409652" y="3496008"/>
                    <a:pt x="3426366" y="3475315"/>
                  </a:cubicBezTo>
                  <a:cubicBezTo>
                    <a:pt x="3468151" y="3423183"/>
                    <a:pt x="3468151" y="3423183"/>
                    <a:pt x="3465366" y="3410050"/>
                  </a:cubicBezTo>
                  <a:close/>
                  <a:moveTo>
                    <a:pt x="1053777" y="3369459"/>
                  </a:moveTo>
                  <a:cubicBezTo>
                    <a:pt x="1042236" y="3377418"/>
                    <a:pt x="1031491" y="3384582"/>
                    <a:pt x="1019155" y="3392938"/>
                  </a:cubicBezTo>
                  <a:cubicBezTo>
                    <a:pt x="1026716" y="3403285"/>
                    <a:pt x="1032287" y="3411642"/>
                    <a:pt x="1039053" y="3421193"/>
                  </a:cubicBezTo>
                  <a:cubicBezTo>
                    <a:pt x="1050991" y="3412438"/>
                    <a:pt x="1061736" y="3404877"/>
                    <a:pt x="1072879" y="3396520"/>
                  </a:cubicBezTo>
                  <a:cubicBezTo>
                    <a:pt x="1066511" y="3387367"/>
                    <a:pt x="1060542" y="3379010"/>
                    <a:pt x="1053777" y="3369459"/>
                  </a:cubicBezTo>
                  <a:close/>
                  <a:moveTo>
                    <a:pt x="3675484" y="3152177"/>
                  </a:moveTo>
                  <a:cubicBezTo>
                    <a:pt x="3672698" y="3158943"/>
                    <a:pt x="3670311" y="3164116"/>
                    <a:pt x="3667127" y="3170085"/>
                  </a:cubicBezTo>
                  <a:cubicBezTo>
                    <a:pt x="3675086" y="3173269"/>
                    <a:pt x="3681851" y="3176453"/>
                    <a:pt x="3689412" y="3179636"/>
                  </a:cubicBezTo>
                  <a:cubicBezTo>
                    <a:pt x="3692596" y="3173269"/>
                    <a:pt x="3694586" y="3168494"/>
                    <a:pt x="3697769" y="3161330"/>
                  </a:cubicBezTo>
                  <a:cubicBezTo>
                    <a:pt x="3689412" y="3157749"/>
                    <a:pt x="3683045" y="3155361"/>
                    <a:pt x="3675484" y="3152177"/>
                  </a:cubicBezTo>
                  <a:close/>
                  <a:moveTo>
                    <a:pt x="784363" y="3125913"/>
                  </a:moveTo>
                  <a:cubicBezTo>
                    <a:pt x="781180" y="3135066"/>
                    <a:pt x="777996" y="3139443"/>
                    <a:pt x="779190" y="3141831"/>
                  </a:cubicBezTo>
                  <a:cubicBezTo>
                    <a:pt x="792720" y="3173269"/>
                    <a:pt x="806649" y="3204707"/>
                    <a:pt x="820577" y="3236146"/>
                  </a:cubicBezTo>
                  <a:cubicBezTo>
                    <a:pt x="821771" y="3238931"/>
                    <a:pt x="826148" y="3240125"/>
                    <a:pt x="828934" y="3242115"/>
                  </a:cubicBezTo>
                  <a:cubicBezTo>
                    <a:pt x="829730" y="3238931"/>
                    <a:pt x="832515" y="3234951"/>
                    <a:pt x="831322" y="3232166"/>
                  </a:cubicBezTo>
                  <a:cubicBezTo>
                    <a:pt x="816995" y="3198738"/>
                    <a:pt x="801873" y="3165310"/>
                    <a:pt x="784363" y="3125913"/>
                  </a:cubicBezTo>
                  <a:close/>
                  <a:moveTo>
                    <a:pt x="3741146" y="3119943"/>
                  </a:moveTo>
                  <a:cubicBezTo>
                    <a:pt x="3738361" y="3126311"/>
                    <a:pt x="3735973" y="3131484"/>
                    <a:pt x="3732789" y="3138647"/>
                  </a:cubicBezTo>
                  <a:cubicBezTo>
                    <a:pt x="3741544" y="3142229"/>
                    <a:pt x="3748309" y="3144617"/>
                    <a:pt x="3755871" y="3147800"/>
                  </a:cubicBezTo>
                  <a:cubicBezTo>
                    <a:pt x="3758258" y="3140637"/>
                    <a:pt x="3760646" y="3135066"/>
                    <a:pt x="3763034" y="3128300"/>
                  </a:cubicBezTo>
                  <a:cubicBezTo>
                    <a:pt x="3755075" y="3125117"/>
                    <a:pt x="3748707" y="3122729"/>
                    <a:pt x="3741146" y="3119943"/>
                  </a:cubicBezTo>
                  <a:close/>
                  <a:moveTo>
                    <a:pt x="828536" y="3115964"/>
                  </a:moveTo>
                  <a:cubicBezTo>
                    <a:pt x="825352" y="3116760"/>
                    <a:pt x="822567" y="3117556"/>
                    <a:pt x="819781" y="3118352"/>
                  </a:cubicBezTo>
                  <a:cubicBezTo>
                    <a:pt x="825750" y="3150188"/>
                    <a:pt x="843260" y="3178044"/>
                    <a:pt x="855597" y="3207891"/>
                  </a:cubicBezTo>
                  <a:cubicBezTo>
                    <a:pt x="857984" y="3213860"/>
                    <a:pt x="863158" y="3218636"/>
                    <a:pt x="867137" y="3224207"/>
                  </a:cubicBezTo>
                  <a:cubicBezTo>
                    <a:pt x="869525" y="3223013"/>
                    <a:pt x="871515" y="3221421"/>
                    <a:pt x="873505" y="3219829"/>
                  </a:cubicBezTo>
                  <a:cubicBezTo>
                    <a:pt x="858780" y="3185207"/>
                    <a:pt x="843658" y="3150586"/>
                    <a:pt x="828536" y="3115964"/>
                  </a:cubicBezTo>
                  <a:close/>
                  <a:moveTo>
                    <a:pt x="3607335" y="3108154"/>
                  </a:moveTo>
                  <a:cubicBezTo>
                    <a:pt x="3602460" y="3108005"/>
                    <a:pt x="3598481" y="3111786"/>
                    <a:pt x="3595894" y="3123923"/>
                  </a:cubicBezTo>
                  <a:cubicBezTo>
                    <a:pt x="3603057" y="3127107"/>
                    <a:pt x="3609424" y="3129892"/>
                    <a:pt x="3617383" y="3133076"/>
                  </a:cubicBezTo>
                  <a:cubicBezTo>
                    <a:pt x="3619771" y="3126709"/>
                    <a:pt x="3622159" y="3121535"/>
                    <a:pt x="3624148" y="3115964"/>
                  </a:cubicBezTo>
                  <a:cubicBezTo>
                    <a:pt x="3617980" y="3112383"/>
                    <a:pt x="3612210" y="3108304"/>
                    <a:pt x="3607335" y="3108154"/>
                  </a:cubicBezTo>
                  <a:close/>
                  <a:moveTo>
                    <a:pt x="903351" y="3093679"/>
                  </a:moveTo>
                  <a:cubicBezTo>
                    <a:pt x="901361" y="3094474"/>
                    <a:pt x="899371" y="3095668"/>
                    <a:pt x="897382" y="3096464"/>
                  </a:cubicBezTo>
                  <a:cubicBezTo>
                    <a:pt x="927228" y="3157749"/>
                    <a:pt x="956676" y="3218636"/>
                    <a:pt x="986523" y="3279920"/>
                  </a:cubicBezTo>
                  <a:cubicBezTo>
                    <a:pt x="988513" y="3278726"/>
                    <a:pt x="990502" y="3277930"/>
                    <a:pt x="992492" y="3277135"/>
                  </a:cubicBezTo>
                  <a:cubicBezTo>
                    <a:pt x="962646" y="3215850"/>
                    <a:pt x="933197" y="3154963"/>
                    <a:pt x="903351" y="3093679"/>
                  </a:cubicBezTo>
                  <a:close/>
                  <a:moveTo>
                    <a:pt x="3796461" y="3085322"/>
                  </a:moveTo>
                  <a:cubicBezTo>
                    <a:pt x="3794074" y="3093281"/>
                    <a:pt x="3792084" y="3099250"/>
                    <a:pt x="3790094" y="3106015"/>
                  </a:cubicBezTo>
                  <a:cubicBezTo>
                    <a:pt x="3798849" y="3108801"/>
                    <a:pt x="3804819" y="3110791"/>
                    <a:pt x="3812379" y="3113576"/>
                  </a:cubicBezTo>
                  <a:cubicBezTo>
                    <a:pt x="3814767" y="3106811"/>
                    <a:pt x="3816757" y="3100842"/>
                    <a:pt x="3819543" y="3093679"/>
                  </a:cubicBezTo>
                  <a:cubicBezTo>
                    <a:pt x="3811584" y="3090893"/>
                    <a:pt x="3805216" y="3088505"/>
                    <a:pt x="3796461" y="3085322"/>
                  </a:cubicBezTo>
                  <a:close/>
                  <a:moveTo>
                    <a:pt x="975778" y="3063036"/>
                  </a:moveTo>
                  <a:cubicBezTo>
                    <a:pt x="973390" y="3064230"/>
                    <a:pt x="971401" y="3065026"/>
                    <a:pt x="969013" y="3066220"/>
                  </a:cubicBezTo>
                  <a:cubicBezTo>
                    <a:pt x="991696" y="3115566"/>
                    <a:pt x="1013982" y="3164514"/>
                    <a:pt x="1037063" y="3215054"/>
                  </a:cubicBezTo>
                  <a:cubicBezTo>
                    <a:pt x="1030298" y="3218636"/>
                    <a:pt x="1023532" y="3222217"/>
                    <a:pt x="1013584" y="3227788"/>
                  </a:cubicBezTo>
                  <a:cubicBezTo>
                    <a:pt x="989706" y="3176453"/>
                    <a:pt x="966227" y="3126311"/>
                    <a:pt x="942748" y="3076169"/>
                  </a:cubicBezTo>
                  <a:cubicBezTo>
                    <a:pt x="940758" y="3077363"/>
                    <a:pt x="938371" y="3078159"/>
                    <a:pt x="936381" y="3079352"/>
                  </a:cubicBezTo>
                  <a:cubicBezTo>
                    <a:pt x="958666" y="3142627"/>
                    <a:pt x="989706" y="3201524"/>
                    <a:pt x="1023134" y="3261216"/>
                  </a:cubicBezTo>
                  <a:cubicBezTo>
                    <a:pt x="1037461" y="3252461"/>
                    <a:pt x="1049797" y="3245298"/>
                    <a:pt x="1060940" y="3238533"/>
                  </a:cubicBezTo>
                  <a:cubicBezTo>
                    <a:pt x="1031889" y="3178442"/>
                    <a:pt x="1004033" y="3120739"/>
                    <a:pt x="975778" y="3063036"/>
                  </a:cubicBezTo>
                  <a:close/>
                  <a:moveTo>
                    <a:pt x="734221" y="3062240"/>
                  </a:moveTo>
                  <a:cubicBezTo>
                    <a:pt x="726262" y="3064628"/>
                    <a:pt x="720293" y="3066618"/>
                    <a:pt x="711538" y="3069801"/>
                  </a:cubicBezTo>
                  <a:cubicBezTo>
                    <a:pt x="714722" y="3077363"/>
                    <a:pt x="716711" y="3083332"/>
                    <a:pt x="719497" y="3089699"/>
                  </a:cubicBezTo>
                  <a:cubicBezTo>
                    <a:pt x="727854" y="3086515"/>
                    <a:pt x="734221" y="3084128"/>
                    <a:pt x="742180" y="3081342"/>
                  </a:cubicBezTo>
                  <a:cubicBezTo>
                    <a:pt x="739395" y="3074179"/>
                    <a:pt x="737007" y="3068608"/>
                    <a:pt x="734221" y="3062240"/>
                  </a:cubicBezTo>
                  <a:close/>
                  <a:moveTo>
                    <a:pt x="3673842" y="3042592"/>
                  </a:moveTo>
                  <a:cubicBezTo>
                    <a:pt x="3668918" y="3042841"/>
                    <a:pt x="3665336" y="3046920"/>
                    <a:pt x="3663943" y="3059057"/>
                  </a:cubicBezTo>
                  <a:cubicBezTo>
                    <a:pt x="3671107" y="3061842"/>
                    <a:pt x="3677474" y="3064230"/>
                    <a:pt x="3685831" y="3067414"/>
                  </a:cubicBezTo>
                  <a:cubicBezTo>
                    <a:pt x="3687821" y="3060649"/>
                    <a:pt x="3689810" y="3055077"/>
                    <a:pt x="3691800" y="3049108"/>
                  </a:cubicBezTo>
                  <a:cubicBezTo>
                    <a:pt x="3685035" y="3045925"/>
                    <a:pt x="3678767" y="3042343"/>
                    <a:pt x="3673842" y="3042592"/>
                  </a:cubicBezTo>
                  <a:close/>
                  <a:moveTo>
                    <a:pt x="862760" y="3018466"/>
                  </a:moveTo>
                  <a:cubicBezTo>
                    <a:pt x="854005" y="3021649"/>
                    <a:pt x="847638" y="3024037"/>
                    <a:pt x="840077" y="3027221"/>
                  </a:cubicBezTo>
                  <a:cubicBezTo>
                    <a:pt x="842862" y="3033986"/>
                    <a:pt x="845250" y="3039159"/>
                    <a:pt x="847638" y="3045129"/>
                  </a:cubicBezTo>
                  <a:cubicBezTo>
                    <a:pt x="855597" y="3041945"/>
                    <a:pt x="861964" y="3039557"/>
                    <a:pt x="869525" y="3036374"/>
                  </a:cubicBezTo>
                  <a:cubicBezTo>
                    <a:pt x="867137" y="3030404"/>
                    <a:pt x="865545" y="3025629"/>
                    <a:pt x="862760" y="3018466"/>
                  </a:cubicBezTo>
                  <a:close/>
                  <a:moveTo>
                    <a:pt x="755711" y="2994986"/>
                  </a:moveTo>
                  <a:cubicBezTo>
                    <a:pt x="747354" y="2997772"/>
                    <a:pt x="740589" y="2999762"/>
                    <a:pt x="732630" y="3002548"/>
                  </a:cubicBezTo>
                  <a:cubicBezTo>
                    <a:pt x="735415" y="3009711"/>
                    <a:pt x="737405" y="3015282"/>
                    <a:pt x="739793" y="3022047"/>
                  </a:cubicBezTo>
                  <a:cubicBezTo>
                    <a:pt x="748150" y="3019262"/>
                    <a:pt x="754915" y="3016874"/>
                    <a:pt x="761680" y="3014884"/>
                  </a:cubicBezTo>
                  <a:cubicBezTo>
                    <a:pt x="759690" y="3008119"/>
                    <a:pt x="758098" y="3002946"/>
                    <a:pt x="755711" y="2994986"/>
                  </a:cubicBezTo>
                  <a:close/>
                  <a:moveTo>
                    <a:pt x="936182" y="2987376"/>
                  </a:moveTo>
                  <a:cubicBezTo>
                    <a:pt x="932800" y="2986331"/>
                    <a:pt x="927228" y="2989216"/>
                    <a:pt x="916085" y="2994986"/>
                  </a:cubicBezTo>
                  <a:cubicBezTo>
                    <a:pt x="918075" y="2999762"/>
                    <a:pt x="920065" y="3004935"/>
                    <a:pt x="922453" y="3010905"/>
                  </a:cubicBezTo>
                  <a:cubicBezTo>
                    <a:pt x="930412" y="3008119"/>
                    <a:pt x="936779" y="3005731"/>
                    <a:pt x="943146" y="3003344"/>
                  </a:cubicBezTo>
                  <a:cubicBezTo>
                    <a:pt x="940759" y="2993395"/>
                    <a:pt x="939565" y="2988421"/>
                    <a:pt x="936182" y="2987376"/>
                  </a:cubicBezTo>
                  <a:close/>
                  <a:moveTo>
                    <a:pt x="695620" y="2958375"/>
                  </a:moveTo>
                  <a:cubicBezTo>
                    <a:pt x="687263" y="2961161"/>
                    <a:pt x="680498" y="2963150"/>
                    <a:pt x="672937" y="2965538"/>
                  </a:cubicBezTo>
                  <a:cubicBezTo>
                    <a:pt x="675324" y="2972701"/>
                    <a:pt x="676916" y="2978272"/>
                    <a:pt x="679304" y="2985834"/>
                  </a:cubicBezTo>
                  <a:cubicBezTo>
                    <a:pt x="688059" y="2983048"/>
                    <a:pt x="694824" y="2981058"/>
                    <a:pt x="702783" y="2978272"/>
                  </a:cubicBezTo>
                  <a:cubicBezTo>
                    <a:pt x="699997" y="2971109"/>
                    <a:pt x="698008" y="2965140"/>
                    <a:pt x="695620" y="2958375"/>
                  </a:cubicBezTo>
                  <a:close/>
                  <a:moveTo>
                    <a:pt x="787149" y="2935294"/>
                  </a:moveTo>
                  <a:cubicBezTo>
                    <a:pt x="780384" y="2937283"/>
                    <a:pt x="773619" y="2938875"/>
                    <a:pt x="766058" y="2941263"/>
                  </a:cubicBezTo>
                  <a:cubicBezTo>
                    <a:pt x="768047" y="2948028"/>
                    <a:pt x="769639" y="2953202"/>
                    <a:pt x="771231" y="2960365"/>
                  </a:cubicBezTo>
                  <a:cubicBezTo>
                    <a:pt x="787547" y="2957181"/>
                    <a:pt x="801077" y="2955191"/>
                    <a:pt x="787149" y="2935294"/>
                  </a:cubicBezTo>
                  <a:close/>
                  <a:moveTo>
                    <a:pt x="875096" y="2926141"/>
                  </a:moveTo>
                  <a:cubicBezTo>
                    <a:pt x="867137" y="2928528"/>
                    <a:pt x="860372" y="2930518"/>
                    <a:pt x="852811" y="2932508"/>
                  </a:cubicBezTo>
                  <a:cubicBezTo>
                    <a:pt x="854005" y="2938477"/>
                    <a:pt x="855199" y="2943253"/>
                    <a:pt x="856791" y="2950814"/>
                  </a:cubicBezTo>
                  <a:cubicBezTo>
                    <a:pt x="865545" y="2948426"/>
                    <a:pt x="872311" y="2946436"/>
                    <a:pt x="880270" y="2944447"/>
                  </a:cubicBezTo>
                  <a:cubicBezTo>
                    <a:pt x="878678" y="2937682"/>
                    <a:pt x="877086" y="2932508"/>
                    <a:pt x="875096" y="2926141"/>
                  </a:cubicBezTo>
                  <a:close/>
                  <a:moveTo>
                    <a:pt x="3823920" y="2903060"/>
                  </a:moveTo>
                  <a:cubicBezTo>
                    <a:pt x="3813175" y="2943253"/>
                    <a:pt x="3803227" y="2980660"/>
                    <a:pt x="3792084" y="3022047"/>
                  </a:cubicBezTo>
                  <a:cubicBezTo>
                    <a:pt x="3812379" y="3010905"/>
                    <a:pt x="3836655" y="2916192"/>
                    <a:pt x="3823920" y="2903060"/>
                  </a:cubicBezTo>
                  <a:close/>
                  <a:moveTo>
                    <a:pt x="3792880" y="2894305"/>
                  </a:moveTo>
                  <a:cubicBezTo>
                    <a:pt x="3784921" y="2896692"/>
                    <a:pt x="3780145" y="2897090"/>
                    <a:pt x="3779748" y="2898682"/>
                  </a:cubicBezTo>
                  <a:cubicBezTo>
                    <a:pt x="3769799" y="2933304"/>
                    <a:pt x="3760646" y="2967528"/>
                    <a:pt x="3751493" y="3002150"/>
                  </a:cubicBezTo>
                  <a:cubicBezTo>
                    <a:pt x="3751095" y="3004537"/>
                    <a:pt x="3753881" y="3007721"/>
                    <a:pt x="3755075" y="3010507"/>
                  </a:cubicBezTo>
                  <a:cubicBezTo>
                    <a:pt x="3757462" y="3009711"/>
                    <a:pt x="3759850" y="3008517"/>
                    <a:pt x="3762238" y="3007721"/>
                  </a:cubicBezTo>
                  <a:cubicBezTo>
                    <a:pt x="3772186" y="2971109"/>
                    <a:pt x="3782135" y="2934498"/>
                    <a:pt x="3792880" y="2894305"/>
                  </a:cubicBezTo>
                  <a:close/>
                  <a:moveTo>
                    <a:pt x="3723238" y="2776909"/>
                  </a:moveTo>
                  <a:cubicBezTo>
                    <a:pt x="3708116" y="2842969"/>
                    <a:pt x="3692994" y="2909029"/>
                    <a:pt x="3677872" y="2975089"/>
                  </a:cubicBezTo>
                  <a:cubicBezTo>
                    <a:pt x="3679862" y="2975487"/>
                    <a:pt x="3682249" y="2976283"/>
                    <a:pt x="3684239" y="2976681"/>
                  </a:cubicBezTo>
                  <a:cubicBezTo>
                    <a:pt x="3699759" y="2910621"/>
                    <a:pt x="3714881" y="2844959"/>
                    <a:pt x="3730004" y="2778899"/>
                  </a:cubicBezTo>
                  <a:cubicBezTo>
                    <a:pt x="3727616" y="2778103"/>
                    <a:pt x="3725626" y="2777307"/>
                    <a:pt x="3723238" y="2776909"/>
                  </a:cubicBezTo>
                  <a:close/>
                  <a:moveTo>
                    <a:pt x="3684239" y="2770144"/>
                  </a:moveTo>
                  <a:cubicBezTo>
                    <a:pt x="3669515" y="2834612"/>
                    <a:pt x="3654791" y="2899080"/>
                    <a:pt x="3639270" y="2966334"/>
                  </a:cubicBezTo>
                  <a:cubicBezTo>
                    <a:pt x="3657576" y="2940865"/>
                    <a:pt x="3691402" y="2788051"/>
                    <a:pt x="3684239" y="2770144"/>
                  </a:cubicBezTo>
                  <a:close/>
                  <a:moveTo>
                    <a:pt x="3803227" y="2767358"/>
                  </a:moveTo>
                  <a:cubicBezTo>
                    <a:pt x="3796860" y="2804368"/>
                    <a:pt x="3790492" y="2841377"/>
                    <a:pt x="3785319" y="2872019"/>
                  </a:cubicBezTo>
                  <a:cubicBezTo>
                    <a:pt x="3804420" y="2875999"/>
                    <a:pt x="3819145" y="2879183"/>
                    <a:pt x="3833869" y="2882366"/>
                  </a:cubicBezTo>
                  <a:cubicBezTo>
                    <a:pt x="3833471" y="2883560"/>
                    <a:pt x="3833073" y="2884356"/>
                    <a:pt x="3832675" y="2885152"/>
                  </a:cubicBezTo>
                  <a:cubicBezTo>
                    <a:pt x="3845012" y="2885152"/>
                    <a:pt x="3856950" y="2885152"/>
                    <a:pt x="3872868" y="2885152"/>
                  </a:cubicBezTo>
                  <a:cubicBezTo>
                    <a:pt x="3859736" y="2936090"/>
                    <a:pt x="3847797" y="2983446"/>
                    <a:pt x="3835461" y="3030802"/>
                  </a:cubicBezTo>
                  <a:cubicBezTo>
                    <a:pt x="3852971" y="3036374"/>
                    <a:pt x="3869287" y="3041945"/>
                    <a:pt x="3886001" y="3047516"/>
                  </a:cubicBezTo>
                  <a:cubicBezTo>
                    <a:pt x="3881225" y="3062638"/>
                    <a:pt x="3877246" y="3076169"/>
                    <a:pt x="3872868" y="3090495"/>
                  </a:cubicBezTo>
                  <a:cubicBezTo>
                    <a:pt x="3886797" y="3095668"/>
                    <a:pt x="3898735" y="3100444"/>
                    <a:pt x="3913062" y="3106015"/>
                  </a:cubicBezTo>
                  <a:cubicBezTo>
                    <a:pt x="3894756" y="3152576"/>
                    <a:pt x="3877246" y="3197146"/>
                    <a:pt x="3859338" y="3242513"/>
                  </a:cubicBezTo>
                  <a:cubicBezTo>
                    <a:pt x="3844216" y="3236146"/>
                    <a:pt x="3832277" y="3231370"/>
                    <a:pt x="3819941" y="3226197"/>
                  </a:cubicBezTo>
                  <a:cubicBezTo>
                    <a:pt x="3812379" y="3242115"/>
                    <a:pt x="3805614" y="3256441"/>
                    <a:pt x="3798053" y="3271961"/>
                  </a:cubicBezTo>
                  <a:cubicBezTo>
                    <a:pt x="3706922" y="3228584"/>
                    <a:pt x="3617383" y="3186003"/>
                    <a:pt x="3526252" y="3142627"/>
                  </a:cubicBezTo>
                  <a:cubicBezTo>
                    <a:pt x="3520283" y="3154963"/>
                    <a:pt x="3515110" y="3165708"/>
                    <a:pt x="3509140" y="3178044"/>
                  </a:cubicBezTo>
                  <a:cubicBezTo>
                    <a:pt x="3533813" y="3191177"/>
                    <a:pt x="3557292" y="3203115"/>
                    <a:pt x="3582761" y="3216646"/>
                  </a:cubicBezTo>
                  <a:cubicBezTo>
                    <a:pt x="3554905" y="3264798"/>
                    <a:pt x="3527844" y="3310960"/>
                    <a:pt x="3501181" y="3357123"/>
                  </a:cubicBezTo>
                  <a:cubicBezTo>
                    <a:pt x="3503171" y="3358715"/>
                    <a:pt x="3505559" y="3359908"/>
                    <a:pt x="3507548" y="3361102"/>
                  </a:cubicBezTo>
                  <a:cubicBezTo>
                    <a:pt x="3538589" y="3319317"/>
                    <a:pt x="3562466" y="3272359"/>
                    <a:pt x="3588731" y="3225799"/>
                  </a:cubicBezTo>
                  <a:cubicBezTo>
                    <a:pt x="3615393" y="3239727"/>
                    <a:pt x="3641260" y="3252859"/>
                    <a:pt x="3668321" y="3267186"/>
                  </a:cubicBezTo>
                  <a:cubicBezTo>
                    <a:pt x="3642454" y="3312552"/>
                    <a:pt x="3617383" y="3355929"/>
                    <a:pt x="3592312" y="3399306"/>
                  </a:cubicBezTo>
                  <a:cubicBezTo>
                    <a:pt x="3593506" y="3400897"/>
                    <a:pt x="3595098" y="3402489"/>
                    <a:pt x="3596292" y="3404081"/>
                  </a:cubicBezTo>
                  <a:cubicBezTo>
                    <a:pt x="3600669" y="3400500"/>
                    <a:pt x="3606240" y="3397714"/>
                    <a:pt x="3609026" y="3392938"/>
                  </a:cubicBezTo>
                  <a:cubicBezTo>
                    <a:pt x="3631709" y="3355133"/>
                    <a:pt x="3653995" y="3317328"/>
                    <a:pt x="3677076" y="3278328"/>
                  </a:cubicBezTo>
                  <a:cubicBezTo>
                    <a:pt x="3702943" y="3291859"/>
                    <a:pt x="3727616" y="3304991"/>
                    <a:pt x="3754279" y="3318919"/>
                  </a:cubicBezTo>
                  <a:cubicBezTo>
                    <a:pt x="3730799" y="3358715"/>
                    <a:pt x="3709310" y="3395724"/>
                    <a:pt x="3687423" y="3432734"/>
                  </a:cubicBezTo>
                  <a:cubicBezTo>
                    <a:pt x="3683443" y="3439897"/>
                    <a:pt x="3675882" y="3447856"/>
                    <a:pt x="3693790" y="3451437"/>
                  </a:cubicBezTo>
                  <a:cubicBezTo>
                    <a:pt x="3716871" y="3412040"/>
                    <a:pt x="3739952" y="3372245"/>
                    <a:pt x="3764227" y="3330858"/>
                  </a:cubicBezTo>
                  <a:cubicBezTo>
                    <a:pt x="3788900" y="3343990"/>
                    <a:pt x="3813175" y="3356725"/>
                    <a:pt x="3839440" y="3370653"/>
                  </a:cubicBezTo>
                  <a:cubicBezTo>
                    <a:pt x="3814767" y="3413234"/>
                    <a:pt x="3791288" y="3453825"/>
                    <a:pt x="3767411" y="3495212"/>
                  </a:cubicBezTo>
                  <a:cubicBezTo>
                    <a:pt x="3770993" y="3497600"/>
                    <a:pt x="3774574" y="3500385"/>
                    <a:pt x="3780543" y="3504763"/>
                  </a:cubicBezTo>
                  <a:cubicBezTo>
                    <a:pt x="3804819" y="3463376"/>
                    <a:pt x="3827900" y="3423979"/>
                    <a:pt x="3851379" y="3384183"/>
                  </a:cubicBezTo>
                  <a:cubicBezTo>
                    <a:pt x="3875654" y="3397316"/>
                    <a:pt x="3899133" y="3409652"/>
                    <a:pt x="3924602" y="3423183"/>
                  </a:cubicBezTo>
                  <a:cubicBezTo>
                    <a:pt x="3899531" y="3466958"/>
                    <a:pt x="3874858" y="3509140"/>
                    <a:pt x="3849787" y="3552517"/>
                  </a:cubicBezTo>
                  <a:cubicBezTo>
                    <a:pt x="3854563" y="3555701"/>
                    <a:pt x="3858940" y="3558487"/>
                    <a:pt x="3864909" y="3562466"/>
                  </a:cubicBezTo>
                  <a:cubicBezTo>
                    <a:pt x="3889582" y="3520681"/>
                    <a:pt x="3913459" y="3480488"/>
                    <a:pt x="3937734" y="3438305"/>
                  </a:cubicBezTo>
                  <a:cubicBezTo>
                    <a:pt x="3956438" y="3448254"/>
                    <a:pt x="3974346" y="3457407"/>
                    <a:pt x="3992254" y="3466560"/>
                  </a:cubicBezTo>
                  <a:cubicBezTo>
                    <a:pt x="4111640" y="3201524"/>
                    <a:pt x="4029661" y="2884754"/>
                    <a:pt x="3803227" y="2767358"/>
                  </a:cubicBezTo>
                  <a:close/>
                  <a:moveTo>
                    <a:pt x="3645638" y="2764970"/>
                  </a:moveTo>
                  <a:cubicBezTo>
                    <a:pt x="3631311" y="2827847"/>
                    <a:pt x="3616985" y="2889927"/>
                    <a:pt x="3602659" y="2952406"/>
                  </a:cubicBezTo>
                  <a:cubicBezTo>
                    <a:pt x="3622954" y="2914998"/>
                    <a:pt x="3651209" y="2783674"/>
                    <a:pt x="3645638" y="2764970"/>
                  </a:cubicBezTo>
                  <a:close/>
                  <a:moveTo>
                    <a:pt x="805057" y="2683390"/>
                  </a:moveTo>
                  <a:cubicBezTo>
                    <a:pt x="802669" y="2683788"/>
                    <a:pt x="800281" y="2683788"/>
                    <a:pt x="798292" y="2684186"/>
                  </a:cubicBezTo>
                  <a:cubicBezTo>
                    <a:pt x="809036" y="2751042"/>
                    <a:pt x="820179" y="2818296"/>
                    <a:pt x="830924" y="2885152"/>
                  </a:cubicBezTo>
                  <a:cubicBezTo>
                    <a:pt x="832913" y="2884754"/>
                    <a:pt x="835301" y="2884356"/>
                    <a:pt x="837291" y="2883958"/>
                  </a:cubicBezTo>
                  <a:cubicBezTo>
                    <a:pt x="826546" y="2817102"/>
                    <a:pt x="815802" y="2750246"/>
                    <a:pt x="805057" y="2683390"/>
                  </a:cubicBezTo>
                  <a:close/>
                  <a:moveTo>
                    <a:pt x="844454" y="2679808"/>
                  </a:moveTo>
                  <a:cubicBezTo>
                    <a:pt x="845250" y="2746665"/>
                    <a:pt x="855199" y="2811929"/>
                    <a:pt x="875892" y="2875203"/>
                  </a:cubicBezTo>
                  <a:cubicBezTo>
                    <a:pt x="865545" y="2810337"/>
                    <a:pt x="854801" y="2745073"/>
                    <a:pt x="844454" y="2679808"/>
                  </a:cubicBezTo>
                  <a:close/>
                  <a:moveTo>
                    <a:pt x="883055" y="2676227"/>
                  </a:moveTo>
                  <a:cubicBezTo>
                    <a:pt x="877086" y="2709655"/>
                    <a:pt x="901361" y="2850132"/>
                    <a:pt x="913698" y="2866448"/>
                  </a:cubicBezTo>
                  <a:cubicBezTo>
                    <a:pt x="903351" y="2802776"/>
                    <a:pt x="893402" y="2739501"/>
                    <a:pt x="883055" y="2676227"/>
                  </a:cubicBezTo>
                  <a:close/>
                  <a:moveTo>
                    <a:pt x="3626138" y="2225745"/>
                  </a:moveTo>
                  <a:cubicBezTo>
                    <a:pt x="3636485" y="2289418"/>
                    <a:pt x="3646434" y="2352692"/>
                    <a:pt x="3656780" y="2415966"/>
                  </a:cubicBezTo>
                  <a:cubicBezTo>
                    <a:pt x="3662750" y="2383334"/>
                    <a:pt x="3638475" y="2242061"/>
                    <a:pt x="3626138" y="2225745"/>
                  </a:cubicBezTo>
                  <a:close/>
                  <a:moveTo>
                    <a:pt x="3671107" y="2215797"/>
                  </a:moveTo>
                  <a:cubicBezTo>
                    <a:pt x="3668719" y="2216194"/>
                    <a:pt x="3666331" y="2216593"/>
                    <a:pt x="3663943" y="2216990"/>
                  </a:cubicBezTo>
                  <a:cubicBezTo>
                    <a:pt x="3674290" y="2282255"/>
                    <a:pt x="3685035" y="2347121"/>
                    <a:pt x="3695382" y="2412385"/>
                  </a:cubicBezTo>
                  <a:cubicBezTo>
                    <a:pt x="3697769" y="2411987"/>
                    <a:pt x="3700157" y="2411589"/>
                    <a:pt x="3702545" y="2411191"/>
                  </a:cubicBezTo>
                  <a:cubicBezTo>
                    <a:pt x="3692198" y="2345927"/>
                    <a:pt x="3681453" y="2281061"/>
                    <a:pt x="3671107" y="2215797"/>
                  </a:cubicBezTo>
                  <a:close/>
                  <a:moveTo>
                    <a:pt x="3709310" y="2207838"/>
                  </a:moveTo>
                  <a:cubicBezTo>
                    <a:pt x="3706922" y="2208235"/>
                    <a:pt x="3704932" y="2208235"/>
                    <a:pt x="3702545" y="2208634"/>
                  </a:cubicBezTo>
                  <a:cubicBezTo>
                    <a:pt x="3713290" y="2275489"/>
                    <a:pt x="3724034" y="2342345"/>
                    <a:pt x="3734779" y="2409201"/>
                  </a:cubicBezTo>
                  <a:cubicBezTo>
                    <a:pt x="3737167" y="2408803"/>
                    <a:pt x="3739554" y="2408405"/>
                    <a:pt x="3741544" y="2408007"/>
                  </a:cubicBezTo>
                  <a:cubicBezTo>
                    <a:pt x="3730799" y="2341151"/>
                    <a:pt x="3720055" y="2274693"/>
                    <a:pt x="3709310" y="2207838"/>
                  </a:cubicBezTo>
                  <a:close/>
                  <a:moveTo>
                    <a:pt x="3682647" y="2141380"/>
                  </a:moveTo>
                  <a:cubicBezTo>
                    <a:pt x="3673892" y="2144165"/>
                    <a:pt x="3667127" y="2146155"/>
                    <a:pt x="3657576" y="2148941"/>
                  </a:cubicBezTo>
                  <a:cubicBezTo>
                    <a:pt x="3662352" y="2155706"/>
                    <a:pt x="3664739" y="2162869"/>
                    <a:pt x="3669117" y="2164063"/>
                  </a:cubicBezTo>
                  <a:cubicBezTo>
                    <a:pt x="3674290" y="2165655"/>
                    <a:pt x="3680657" y="2161675"/>
                    <a:pt x="3687821" y="2159685"/>
                  </a:cubicBezTo>
                  <a:cubicBezTo>
                    <a:pt x="3686229" y="2153318"/>
                    <a:pt x="3684637" y="2148543"/>
                    <a:pt x="3682647" y="2141380"/>
                  </a:cubicBezTo>
                  <a:close/>
                  <a:moveTo>
                    <a:pt x="930412" y="2138594"/>
                  </a:moveTo>
                  <a:cubicBezTo>
                    <a:pt x="916085" y="2201072"/>
                    <a:pt x="901759" y="2263551"/>
                    <a:pt x="887433" y="2326029"/>
                  </a:cubicBezTo>
                  <a:cubicBezTo>
                    <a:pt x="889821" y="2326029"/>
                    <a:pt x="891810" y="2326427"/>
                    <a:pt x="894198" y="2326825"/>
                  </a:cubicBezTo>
                  <a:cubicBezTo>
                    <a:pt x="908524" y="2264745"/>
                    <a:pt x="922851" y="2202266"/>
                    <a:pt x="936779" y="2140186"/>
                  </a:cubicBezTo>
                  <a:cubicBezTo>
                    <a:pt x="934789" y="2139390"/>
                    <a:pt x="932401" y="2138992"/>
                    <a:pt x="930412" y="2138594"/>
                  </a:cubicBezTo>
                  <a:close/>
                  <a:moveTo>
                    <a:pt x="3768207" y="2131033"/>
                  </a:moveTo>
                  <a:cubicBezTo>
                    <a:pt x="3759850" y="2133819"/>
                    <a:pt x="3753085" y="2135808"/>
                    <a:pt x="3744728" y="2138594"/>
                  </a:cubicBezTo>
                  <a:cubicBezTo>
                    <a:pt x="3747116" y="2145359"/>
                    <a:pt x="3749105" y="2151328"/>
                    <a:pt x="3751493" y="2157696"/>
                  </a:cubicBezTo>
                  <a:cubicBezTo>
                    <a:pt x="3760248" y="2154910"/>
                    <a:pt x="3766615" y="2152920"/>
                    <a:pt x="3773778" y="2150532"/>
                  </a:cubicBezTo>
                  <a:cubicBezTo>
                    <a:pt x="3771789" y="2143767"/>
                    <a:pt x="3770595" y="2138992"/>
                    <a:pt x="3768207" y="2131033"/>
                  </a:cubicBezTo>
                  <a:close/>
                  <a:moveTo>
                    <a:pt x="899769" y="2128645"/>
                  </a:moveTo>
                  <a:cubicBezTo>
                    <a:pt x="875494" y="2191124"/>
                    <a:pt x="859974" y="2255194"/>
                    <a:pt x="855597" y="2322050"/>
                  </a:cubicBezTo>
                  <a:cubicBezTo>
                    <a:pt x="870321" y="2257979"/>
                    <a:pt x="885045" y="2193511"/>
                    <a:pt x="899769" y="2128645"/>
                  </a:cubicBezTo>
                  <a:close/>
                  <a:moveTo>
                    <a:pt x="855199" y="2115911"/>
                  </a:moveTo>
                  <a:cubicBezTo>
                    <a:pt x="840077" y="2181971"/>
                    <a:pt x="824954" y="2247633"/>
                    <a:pt x="809832" y="2313693"/>
                  </a:cubicBezTo>
                  <a:cubicBezTo>
                    <a:pt x="812220" y="2314091"/>
                    <a:pt x="814210" y="2314489"/>
                    <a:pt x="816199" y="2315285"/>
                  </a:cubicBezTo>
                  <a:cubicBezTo>
                    <a:pt x="831322" y="2249623"/>
                    <a:pt x="846444" y="2183563"/>
                    <a:pt x="861566" y="2117502"/>
                  </a:cubicBezTo>
                  <a:cubicBezTo>
                    <a:pt x="859576" y="2117105"/>
                    <a:pt x="857188" y="2116309"/>
                    <a:pt x="855199" y="2115911"/>
                  </a:cubicBezTo>
                  <a:close/>
                  <a:moveTo>
                    <a:pt x="3860532" y="2106758"/>
                  </a:moveTo>
                  <a:cubicBezTo>
                    <a:pt x="3852971" y="2108747"/>
                    <a:pt x="3846205" y="2110737"/>
                    <a:pt x="3837451" y="2113125"/>
                  </a:cubicBezTo>
                  <a:cubicBezTo>
                    <a:pt x="3839838" y="2121084"/>
                    <a:pt x="3841430" y="2126257"/>
                    <a:pt x="3843818" y="2133420"/>
                  </a:cubicBezTo>
                  <a:cubicBezTo>
                    <a:pt x="3852175" y="2131033"/>
                    <a:pt x="3858940" y="2129043"/>
                    <a:pt x="3867297" y="2126655"/>
                  </a:cubicBezTo>
                  <a:cubicBezTo>
                    <a:pt x="3864511" y="2119094"/>
                    <a:pt x="3862919" y="2113523"/>
                    <a:pt x="3860532" y="2106758"/>
                  </a:cubicBezTo>
                  <a:close/>
                  <a:moveTo>
                    <a:pt x="3617383" y="2080891"/>
                  </a:moveTo>
                  <a:cubicBezTo>
                    <a:pt x="3609822" y="2084075"/>
                    <a:pt x="3603455" y="2086462"/>
                    <a:pt x="3591516" y="2090840"/>
                  </a:cubicBezTo>
                  <a:cubicBezTo>
                    <a:pt x="3598679" y="2096809"/>
                    <a:pt x="3602659" y="2102778"/>
                    <a:pt x="3607832" y="2103574"/>
                  </a:cubicBezTo>
                  <a:cubicBezTo>
                    <a:pt x="3612210" y="2104370"/>
                    <a:pt x="3618179" y="2099993"/>
                    <a:pt x="3624148" y="2097605"/>
                  </a:cubicBezTo>
                  <a:cubicBezTo>
                    <a:pt x="3621761" y="2091238"/>
                    <a:pt x="3619771" y="2086462"/>
                    <a:pt x="3617383" y="2080891"/>
                  </a:cubicBezTo>
                  <a:close/>
                  <a:moveTo>
                    <a:pt x="778394" y="2080493"/>
                  </a:moveTo>
                  <a:cubicBezTo>
                    <a:pt x="767649" y="2121482"/>
                    <a:pt x="757700" y="2158094"/>
                    <a:pt x="747354" y="2197491"/>
                  </a:cubicBezTo>
                  <a:cubicBezTo>
                    <a:pt x="759292" y="2192317"/>
                    <a:pt x="788343" y="2110339"/>
                    <a:pt x="787945" y="2091635"/>
                  </a:cubicBezTo>
                  <a:cubicBezTo>
                    <a:pt x="787945" y="2089248"/>
                    <a:pt x="783567" y="2086462"/>
                    <a:pt x="778394" y="2080493"/>
                  </a:cubicBezTo>
                  <a:close/>
                  <a:moveTo>
                    <a:pt x="737405" y="2071340"/>
                  </a:moveTo>
                  <a:cubicBezTo>
                    <a:pt x="724273" y="2104768"/>
                    <a:pt x="716314" y="2140186"/>
                    <a:pt x="707559" y="2175205"/>
                  </a:cubicBezTo>
                  <a:cubicBezTo>
                    <a:pt x="706763" y="2178787"/>
                    <a:pt x="709946" y="2183563"/>
                    <a:pt x="711140" y="2187940"/>
                  </a:cubicBezTo>
                  <a:cubicBezTo>
                    <a:pt x="712732" y="2187542"/>
                    <a:pt x="714722" y="2187542"/>
                    <a:pt x="716314" y="2187144"/>
                  </a:cubicBezTo>
                  <a:cubicBezTo>
                    <a:pt x="726660" y="2149339"/>
                    <a:pt x="736609" y="2111931"/>
                    <a:pt x="746956" y="2074126"/>
                  </a:cubicBezTo>
                  <a:cubicBezTo>
                    <a:pt x="743772" y="2072932"/>
                    <a:pt x="740589" y="2072136"/>
                    <a:pt x="737405" y="2071340"/>
                  </a:cubicBezTo>
                  <a:close/>
                  <a:moveTo>
                    <a:pt x="3800441" y="2070146"/>
                  </a:moveTo>
                  <a:cubicBezTo>
                    <a:pt x="3791686" y="2072932"/>
                    <a:pt x="3784921" y="2074921"/>
                    <a:pt x="3776962" y="2077309"/>
                  </a:cubicBezTo>
                  <a:cubicBezTo>
                    <a:pt x="3779748" y="2084870"/>
                    <a:pt x="3781737" y="2090442"/>
                    <a:pt x="3784125" y="2097207"/>
                  </a:cubicBezTo>
                  <a:cubicBezTo>
                    <a:pt x="3792084" y="2094421"/>
                    <a:pt x="3798849" y="2092034"/>
                    <a:pt x="3806410" y="2089646"/>
                  </a:cubicBezTo>
                  <a:cubicBezTo>
                    <a:pt x="3804420" y="2083279"/>
                    <a:pt x="3802829" y="2077707"/>
                    <a:pt x="3800441" y="2070146"/>
                  </a:cubicBezTo>
                  <a:close/>
                  <a:moveTo>
                    <a:pt x="3692994" y="2047065"/>
                  </a:moveTo>
                  <a:cubicBezTo>
                    <a:pt x="3685035" y="2050249"/>
                    <a:pt x="3678668" y="2052636"/>
                    <a:pt x="3671107" y="2055422"/>
                  </a:cubicBezTo>
                  <a:cubicBezTo>
                    <a:pt x="3673096" y="2061789"/>
                    <a:pt x="3675086" y="2066962"/>
                    <a:pt x="3677474" y="2073728"/>
                  </a:cubicBezTo>
                  <a:cubicBezTo>
                    <a:pt x="3685035" y="2070942"/>
                    <a:pt x="3691402" y="2068952"/>
                    <a:pt x="3700555" y="2065769"/>
                  </a:cubicBezTo>
                  <a:cubicBezTo>
                    <a:pt x="3697372" y="2058208"/>
                    <a:pt x="3695382" y="2053034"/>
                    <a:pt x="3692994" y="2047065"/>
                  </a:cubicBezTo>
                  <a:close/>
                  <a:moveTo>
                    <a:pt x="854005" y="2025178"/>
                  </a:moveTo>
                  <a:cubicBezTo>
                    <a:pt x="851617" y="2031943"/>
                    <a:pt x="850025" y="2037116"/>
                    <a:pt x="847638" y="2043881"/>
                  </a:cubicBezTo>
                  <a:cubicBezTo>
                    <a:pt x="855597" y="2046667"/>
                    <a:pt x="862760" y="2048657"/>
                    <a:pt x="870321" y="2051442"/>
                  </a:cubicBezTo>
                  <a:cubicBezTo>
                    <a:pt x="872709" y="2044279"/>
                    <a:pt x="874300" y="2039504"/>
                    <a:pt x="876688" y="2033137"/>
                  </a:cubicBezTo>
                  <a:cubicBezTo>
                    <a:pt x="867933" y="2029953"/>
                    <a:pt x="861566" y="2027963"/>
                    <a:pt x="854005" y="2025178"/>
                  </a:cubicBezTo>
                  <a:close/>
                  <a:moveTo>
                    <a:pt x="3819941" y="2002494"/>
                  </a:moveTo>
                  <a:cubicBezTo>
                    <a:pt x="3812379" y="2005280"/>
                    <a:pt x="3806012" y="2007668"/>
                    <a:pt x="3797655" y="2010851"/>
                  </a:cubicBezTo>
                  <a:cubicBezTo>
                    <a:pt x="3800839" y="2018412"/>
                    <a:pt x="3803227" y="2023984"/>
                    <a:pt x="3806410" y="2030749"/>
                  </a:cubicBezTo>
                  <a:cubicBezTo>
                    <a:pt x="3814369" y="2027565"/>
                    <a:pt x="3820737" y="2025178"/>
                    <a:pt x="3828298" y="2021994"/>
                  </a:cubicBezTo>
                  <a:cubicBezTo>
                    <a:pt x="3825114" y="2014433"/>
                    <a:pt x="3822726" y="2008862"/>
                    <a:pt x="3819941" y="2002494"/>
                  </a:cubicBezTo>
                  <a:close/>
                  <a:moveTo>
                    <a:pt x="727058" y="1979015"/>
                  </a:moveTo>
                  <a:cubicBezTo>
                    <a:pt x="724670" y="1986576"/>
                    <a:pt x="722681" y="1992545"/>
                    <a:pt x="720691" y="1999311"/>
                  </a:cubicBezTo>
                  <a:cubicBezTo>
                    <a:pt x="729048" y="2002096"/>
                    <a:pt x="735415" y="2004086"/>
                    <a:pt x="742976" y="2006474"/>
                  </a:cubicBezTo>
                  <a:cubicBezTo>
                    <a:pt x="745762" y="1999311"/>
                    <a:pt x="747752" y="1993739"/>
                    <a:pt x="750537" y="1986576"/>
                  </a:cubicBezTo>
                  <a:cubicBezTo>
                    <a:pt x="741384" y="1983791"/>
                    <a:pt x="734619" y="1981403"/>
                    <a:pt x="727058" y="1979015"/>
                  </a:cubicBezTo>
                  <a:close/>
                  <a:moveTo>
                    <a:pt x="922851" y="1959118"/>
                  </a:moveTo>
                  <a:cubicBezTo>
                    <a:pt x="920463" y="1965087"/>
                    <a:pt x="918075" y="1970260"/>
                    <a:pt x="916085" y="1975036"/>
                  </a:cubicBezTo>
                  <a:cubicBezTo>
                    <a:pt x="936779" y="1988566"/>
                    <a:pt x="936779" y="1988566"/>
                    <a:pt x="943146" y="1968270"/>
                  </a:cubicBezTo>
                  <a:cubicBezTo>
                    <a:pt x="937177" y="1965485"/>
                    <a:pt x="930810" y="1962699"/>
                    <a:pt x="922851" y="1959118"/>
                  </a:cubicBezTo>
                  <a:close/>
                  <a:moveTo>
                    <a:pt x="784363" y="1944393"/>
                  </a:moveTo>
                  <a:cubicBezTo>
                    <a:pt x="781578" y="1951954"/>
                    <a:pt x="779190" y="1957128"/>
                    <a:pt x="776802" y="1963893"/>
                  </a:cubicBezTo>
                  <a:cubicBezTo>
                    <a:pt x="784363" y="1966679"/>
                    <a:pt x="791526" y="1969464"/>
                    <a:pt x="799087" y="1972648"/>
                  </a:cubicBezTo>
                  <a:cubicBezTo>
                    <a:pt x="801873" y="1965485"/>
                    <a:pt x="803863" y="1959913"/>
                    <a:pt x="806649" y="1953546"/>
                  </a:cubicBezTo>
                  <a:cubicBezTo>
                    <a:pt x="798690" y="1950363"/>
                    <a:pt x="791924" y="1947577"/>
                    <a:pt x="784363" y="1944393"/>
                  </a:cubicBezTo>
                  <a:close/>
                  <a:moveTo>
                    <a:pt x="850423" y="1912159"/>
                  </a:moveTo>
                  <a:cubicBezTo>
                    <a:pt x="847240" y="1918924"/>
                    <a:pt x="845250" y="1923700"/>
                    <a:pt x="842066" y="1930863"/>
                  </a:cubicBezTo>
                  <a:cubicBezTo>
                    <a:pt x="850821" y="1934444"/>
                    <a:pt x="857586" y="1936832"/>
                    <a:pt x="865148" y="1939618"/>
                  </a:cubicBezTo>
                  <a:cubicBezTo>
                    <a:pt x="867933" y="1932455"/>
                    <a:pt x="869923" y="1927679"/>
                    <a:pt x="872311" y="1921710"/>
                  </a:cubicBezTo>
                  <a:cubicBezTo>
                    <a:pt x="864750" y="1918526"/>
                    <a:pt x="857984" y="1915343"/>
                    <a:pt x="850423" y="1912159"/>
                  </a:cubicBezTo>
                  <a:close/>
                  <a:moveTo>
                    <a:pt x="3665933" y="1871568"/>
                  </a:moveTo>
                  <a:cubicBezTo>
                    <a:pt x="3681453" y="1906986"/>
                    <a:pt x="3696576" y="1941608"/>
                    <a:pt x="3711698" y="1976229"/>
                  </a:cubicBezTo>
                  <a:cubicBezTo>
                    <a:pt x="3714086" y="1976229"/>
                    <a:pt x="3716075" y="1975832"/>
                    <a:pt x="3718463" y="1975434"/>
                  </a:cubicBezTo>
                  <a:cubicBezTo>
                    <a:pt x="3718065" y="1970260"/>
                    <a:pt x="3718861" y="1964689"/>
                    <a:pt x="3717269" y="1959913"/>
                  </a:cubicBezTo>
                  <a:cubicBezTo>
                    <a:pt x="3689412" y="1886690"/>
                    <a:pt x="3680657" y="1871170"/>
                    <a:pt x="3665933" y="1871568"/>
                  </a:cubicBezTo>
                  <a:close/>
                  <a:moveTo>
                    <a:pt x="3709708" y="1850875"/>
                  </a:moveTo>
                  <a:cubicBezTo>
                    <a:pt x="3708912" y="1853660"/>
                    <a:pt x="3707320" y="1857242"/>
                    <a:pt x="3708514" y="1859630"/>
                  </a:cubicBezTo>
                  <a:cubicBezTo>
                    <a:pt x="3723238" y="1893455"/>
                    <a:pt x="3738361" y="1926883"/>
                    <a:pt x="3754676" y="1963495"/>
                  </a:cubicBezTo>
                  <a:cubicBezTo>
                    <a:pt x="3758656" y="1958322"/>
                    <a:pt x="3762238" y="1955934"/>
                    <a:pt x="3761840" y="1954740"/>
                  </a:cubicBezTo>
                  <a:cubicBezTo>
                    <a:pt x="3747513" y="1920516"/>
                    <a:pt x="3733187" y="1886690"/>
                    <a:pt x="3718065" y="1852864"/>
                  </a:cubicBezTo>
                  <a:cubicBezTo>
                    <a:pt x="3717269" y="1851273"/>
                    <a:pt x="3712494" y="1851671"/>
                    <a:pt x="3709708" y="1850875"/>
                  </a:cubicBezTo>
                  <a:close/>
                  <a:moveTo>
                    <a:pt x="3516701" y="1831375"/>
                  </a:moveTo>
                  <a:cubicBezTo>
                    <a:pt x="3502375" y="1839732"/>
                    <a:pt x="3490038" y="1846895"/>
                    <a:pt x="3478896" y="1853660"/>
                  </a:cubicBezTo>
                  <a:cubicBezTo>
                    <a:pt x="3507946" y="1912955"/>
                    <a:pt x="3535803" y="1971056"/>
                    <a:pt x="3564058" y="2028759"/>
                  </a:cubicBezTo>
                  <a:cubicBezTo>
                    <a:pt x="3566445" y="2027565"/>
                    <a:pt x="3568435" y="2026769"/>
                    <a:pt x="3570823" y="2025576"/>
                  </a:cubicBezTo>
                  <a:cubicBezTo>
                    <a:pt x="3548140" y="1976229"/>
                    <a:pt x="3525456" y="1926883"/>
                    <a:pt x="3502375" y="1877139"/>
                  </a:cubicBezTo>
                  <a:cubicBezTo>
                    <a:pt x="3510334" y="1872762"/>
                    <a:pt x="3517099" y="1869578"/>
                    <a:pt x="3525854" y="1864803"/>
                  </a:cubicBezTo>
                  <a:cubicBezTo>
                    <a:pt x="3550129" y="1916537"/>
                    <a:pt x="3573608" y="1966281"/>
                    <a:pt x="3597088" y="2016025"/>
                  </a:cubicBezTo>
                  <a:cubicBezTo>
                    <a:pt x="3599475" y="2014831"/>
                    <a:pt x="3601465" y="2014035"/>
                    <a:pt x="3603455" y="2012841"/>
                  </a:cubicBezTo>
                  <a:cubicBezTo>
                    <a:pt x="3581170" y="1949965"/>
                    <a:pt x="3550527" y="1890670"/>
                    <a:pt x="3516701" y="1831375"/>
                  </a:cubicBezTo>
                  <a:close/>
                  <a:moveTo>
                    <a:pt x="3553711" y="1812671"/>
                  </a:moveTo>
                  <a:cubicBezTo>
                    <a:pt x="3551721" y="1813865"/>
                    <a:pt x="3549731" y="1814661"/>
                    <a:pt x="3547344" y="1815457"/>
                  </a:cubicBezTo>
                  <a:cubicBezTo>
                    <a:pt x="3577190" y="1876741"/>
                    <a:pt x="3606639" y="1938026"/>
                    <a:pt x="3636485" y="1999311"/>
                  </a:cubicBezTo>
                  <a:cubicBezTo>
                    <a:pt x="3638475" y="1998515"/>
                    <a:pt x="3640464" y="1997321"/>
                    <a:pt x="3642454" y="1996525"/>
                  </a:cubicBezTo>
                  <a:cubicBezTo>
                    <a:pt x="3613006" y="1935240"/>
                    <a:pt x="3583159" y="1873956"/>
                    <a:pt x="3553711" y="1812671"/>
                  </a:cubicBezTo>
                  <a:close/>
                  <a:moveTo>
                    <a:pt x="3500783" y="1671000"/>
                  </a:moveTo>
                  <a:cubicBezTo>
                    <a:pt x="3488845" y="1679357"/>
                    <a:pt x="3478498" y="1686918"/>
                    <a:pt x="3466559" y="1695275"/>
                  </a:cubicBezTo>
                  <a:cubicBezTo>
                    <a:pt x="3474120" y="1705622"/>
                    <a:pt x="3480090" y="1713979"/>
                    <a:pt x="3486457" y="1722734"/>
                  </a:cubicBezTo>
                  <a:cubicBezTo>
                    <a:pt x="3498793" y="1714377"/>
                    <a:pt x="3509538" y="1707214"/>
                    <a:pt x="3520681" y="1699255"/>
                  </a:cubicBezTo>
                  <a:cubicBezTo>
                    <a:pt x="3513518" y="1688908"/>
                    <a:pt x="3507548" y="1680551"/>
                    <a:pt x="3500783" y="1671000"/>
                  </a:cubicBezTo>
                  <a:close/>
                  <a:moveTo>
                    <a:pt x="3596690" y="1625236"/>
                  </a:moveTo>
                  <a:cubicBezTo>
                    <a:pt x="3584353" y="1633991"/>
                    <a:pt x="3574006" y="1641154"/>
                    <a:pt x="3562864" y="1649511"/>
                  </a:cubicBezTo>
                  <a:cubicBezTo>
                    <a:pt x="3570027" y="1659858"/>
                    <a:pt x="3576394" y="1669011"/>
                    <a:pt x="3583159" y="1678959"/>
                  </a:cubicBezTo>
                  <a:cubicBezTo>
                    <a:pt x="3595098" y="1671000"/>
                    <a:pt x="3605843" y="1663837"/>
                    <a:pt x="3617781" y="1655878"/>
                  </a:cubicBezTo>
                  <a:cubicBezTo>
                    <a:pt x="3610220" y="1645133"/>
                    <a:pt x="3603853" y="1635583"/>
                    <a:pt x="3596690" y="1625236"/>
                  </a:cubicBezTo>
                  <a:close/>
                  <a:moveTo>
                    <a:pt x="3271165" y="1567135"/>
                  </a:moveTo>
                  <a:cubicBezTo>
                    <a:pt x="3268777" y="1569125"/>
                    <a:pt x="3266390" y="1571512"/>
                    <a:pt x="3264400" y="1573502"/>
                  </a:cubicBezTo>
                  <a:cubicBezTo>
                    <a:pt x="3277134" y="1586634"/>
                    <a:pt x="3289869" y="1599767"/>
                    <a:pt x="3302603" y="1612899"/>
                  </a:cubicBezTo>
                  <a:cubicBezTo>
                    <a:pt x="3304991" y="1610910"/>
                    <a:pt x="3306981" y="1608920"/>
                    <a:pt x="3308970" y="1606930"/>
                  </a:cubicBezTo>
                  <a:cubicBezTo>
                    <a:pt x="3296236" y="1593798"/>
                    <a:pt x="3283899" y="1580267"/>
                    <a:pt x="3271165" y="1567135"/>
                  </a:cubicBezTo>
                  <a:close/>
                  <a:moveTo>
                    <a:pt x="3471335" y="1554002"/>
                  </a:moveTo>
                  <a:cubicBezTo>
                    <a:pt x="3459794" y="1563951"/>
                    <a:pt x="3449845" y="1571910"/>
                    <a:pt x="3439101" y="1581063"/>
                  </a:cubicBezTo>
                  <a:cubicBezTo>
                    <a:pt x="3446662" y="1590216"/>
                    <a:pt x="3453029" y="1598175"/>
                    <a:pt x="3460988" y="1608124"/>
                  </a:cubicBezTo>
                  <a:cubicBezTo>
                    <a:pt x="3472927" y="1598573"/>
                    <a:pt x="3482875" y="1590216"/>
                    <a:pt x="3493620" y="1581461"/>
                  </a:cubicBezTo>
                  <a:cubicBezTo>
                    <a:pt x="3485661" y="1571512"/>
                    <a:pt x="3478896" y="1563155"/>
                    <a:pt x="3471335" y="1554002"/>
                  </a:cubicBezTo>
                  <a:close/>
                  <a:moveTo>
                    <a:pt x="674926" y="1529329"/>
                  </a:moveTo>
                  <a:cubicBezTo>
                    <a:pt x="650253" y="1571114"/>
                    <a:pt x="625978" y="1611706"/>
                    <a:pt x="601703" y="1653093"/>
                  </a:cubicBezTo>
                  <a:cubicBezTo>
                    <a:pt x="583000" y="1643144"/>
                    <a:pt x="565490" y="1633991"/>
                    <a:pt x="546388" y="1624042"/>
                  </a:cubicBezTo>
                  <a:cubicBezTo>
                    <a:pt x="542806" y="1632001"/>
                    <a:pt x="539623" y="1638368"/>
                    <a:pt x="537235" y="1645133"/>
                  </a:cubicBezTo>
                  <a:cubicBezTo>
                    <a:pt x="497440" y="1749795"/>
                    <a:pt x="481920" y="1857640"/>
                    <a:pt x="499430" y="1969066"/>
                  </a:cubicBezTo>
                  <a:cubicBezTo>
                    <a:pt x="521715" y="2113125"/>
                    <a:pt x="589765" y="2229725"/>
                    <a:pt x="711936" y="2311703"/>
                  </a:cubicBezTo>
                  <a:cubicBezTo>
                    <a:pt x="719099" y="2316876"/>
                    <a:pt x="727058" y="2320856"/>
                    <a:pt x="735813" y="2326029"/>
                  </a:cubicBezTo>
                  <a:cubicBezTo>
                    <a:pt x="742976" y="2286632"/>
                    <a:pt x="749343" y="2250020"/>
                    <a:pt x="756507" y="2208634"/>
                  </a:cubicBezTo>
                  <a:cubicBezTo>
                    <a:pt x="735017" y="2222164"/>
                    <a:pt x="719895" y="2220970"/>
                    <a:pt x="710344" y="2205848"/>
                  </a:cubicBezTo>
                  <a:cubicBezTo>
                    <a:pt x="696018" y="2205848"/>
                    <a:pt x="683284" y="2205848"/>
                    <a:pt x="667365" y="2205848"/>
                  </a:cubicBezTo>
                  <a:cubicBezTo>
                    <a:pt x="680498" y="2154910"/>
                    <a:pt x="692436" y="2108350"/>
                    <a:pt x="704773" y="2060595"/>
                  </a:cubicBezTo>
                  <a:cubicBezTo>
                    <a:pt x="687661" y="2054626"/>
                    <a:pt x="671345" y="2049055"/>
                    <a:pt x="654233" y="2043483"/>
                  </a:cubicBezTo>
                  <a:cubicBezTo>
                    <a:pt x="659008" y="2027963"/>
                    <a:pt x="662988" y="2014433"/>
                    <a:pt x="667365" y="2000107"/>
                  </a:cubicBezTo>
                  <a:cubicBezTo>
                    <a:pt x="653437" y="1994933"/>
                    <a:pt x="641896" y="1990954"/>
                    <a:pt x="627172" y="1985382"/>
                  </a:cubicBezTo>
                  <a:cubicBezTo>
                    <a:pt x="645080" y="1938822"/>
                    <a:pt x="662590" y="1893853"/>
                    <a:pt x="680498" y="1848487"/>
                  </a:cubicBezTo>
                  <a:cubicBezTo>
                    <a:pt x="695620" y="1854854"/>
                    <a:pt x="707161" y="1859630"/>
                    <a:pt x="719497" y="1864803"/>
                  </a:cubicBezTo>
                  <a:cubicBezTo>
                    <a:pt x="727058" y="1849681"/>
                    <a:pt x="734221" y="1834956"/>
                    <a:pt x="741782" y="1819436"/>
                  </a:cubicBezTo>
                  <a:cubicBezTo>
                    <a:pt x="833311" y="1863211"/>
                    <a:pt x="922851" y="1905394"/>
                    <a:pt x="1012788" y="1948373"/>
                  </a:cubicBezTo>
                  <a:cubicBezTo>
                    <a:pt x="1018757" y="1935638"/>
                    <a:pt x="1024328" y="1924496"/>
                    <a:pt x="1029900" y="1912557"/>
                  </a:cubicBezTo>
                  <a:cubicBezTo>
                    <a:pt x="1004829" y="1899425"/>
                    <a:pt x="981747" y="1887486"/>
                    <a:pt x="956278" y="1874354"/>
                  </a:cubicBezTo>
                  <a:cubicBezTo>
                    <a:pt x="984533" y="1825804"/>
                    <a:pt x="1011196" y="1779641"/>
                    <a:pt x="1037859" y="1733479"/>
                  </a:cubicBezTo>
                  <a:cubicBezTo>
                    <a:pt x="1035471" y="1732285"/>
                    <a:pt x="1033481" y="1730693"/>
                    <a:pt x="1031094" y="1729499"/>
                  </a:cubicBezTo>
                  <a:cubicBezTo>
                    <a:pt x="1000849" y="1772080"/>
                    <a:pt x="976176" y="1818641"/>
                    <a:pt x="950309" y="1865201"/>
                  </a:cubicBezTo>
                  <a:cubicBezTo>
                    <a:pt x="922851" y="1851273"/>
                    <a:pt x="897382" y="1837742"/>
                    <a:pt x="870321" y="1823814"/>
                  </a:cubicBezTo>
                  <a:cubicBezTo>
                    <a:pt x="896586" y="1778049"/>
                    <a:pt x="921657" y="1734673"/>
                    <a:pt x="946728" y="1691296"/>
                  </a:cubicBezTo>
                  <a:cubicBezTo>
                    <a:pt x="945136" y="1689704"/>
                    <a:pt x="943942" y="1688112"/>
                    <a:pt x="942350" y="1686520"/>
                  </a:cubicBezTo>
                  <a:cubicBezTo>
                    <a:pt x="938371" y="1690102"/>
                    <a:pt x="933197" y="1692490"/>
                    <a:pt x="930412" y="1696867"/>
                  </a:cubicBezTo>
                  <a:cubicBezTo>
                    <a:pt x="907330" y="1735071"/>
                    <a:pt x="885045" y="1773274"/>
                    <a:pt x="861566" y="1812671"/>
                  </a:cubicBezTo>
                  <a:cubicBezTo>
                    <a:pt x="836893" y="1799937"/>
                    <a:pt x="811822" y="1786804"/>
                    <a:pt x="785955" y="1773274"/>
                  </a:cubicBezTo>
                  <a:cubicBezTo>
                    <a:pt x="789935" y="1765713"/>
                    <a:pt x="792720" y="1759744"/>
                    <a:pt x="795904" y="1754172"/>
                  </a:cubicBezTo>
                  <a:cubicBezTo>
                    <a:pt x="814608" y="1721142"/>
                    <a:pt x="834107" y="1688908"/>
                    <a:pt x="852413" y="1655878"/>
                  </a:cubicBezTo>
                  <a:cubicBezTo>
                    <a:pt x="854403" y="1652297"/>
                    <a:pt x="852413" y="1646327"/>
                    <a:pt x="852413" y="1641552"/>
                  </a:cubicBezTo>
                  <a:cubicBezTo>
                    <a:pt x="848434" y="1643940"/>
                    <a:pt x="844056" y="1645531"/>
                    <a:pt x="840872" y="1648715"/>
                  </a:cubicBezTo>
                  <a:cubicBezTo>
                    <a:pt x="837689" y="1651899"/>
                    <a:pt x="835699" y="1656276"/>
                    <a:pt x="833311" y="1660256"/>
                  </a:cubicBezTo>
                  <a:cubicBezTo>
                    <a:pt x="814210" y="1692888"/>
                    <a:pt x="794710" y="1726316"/>
                    <a:pt x="774812" y="1760142"/>
                  </a:cubicBezTo>
                  <a:cubicBezTo>
                    <a:pt x="749343" y="1747009"/>
                    <a:pt x="725068" y="1733877"/>
                    <a:pt x="699202" y="1720346"/>
                  </a:cubicBezTo>
                  <a:cubicBezTo>
                    <a:pt x="722681" y="1680949"/>
                    <a:pt x="744170" y="1643940"/>
                    <a:pt x="766058" y="1606930"/>
                  </a:cubicBezTo>
                  <a:cubicBezTo>
                    <a:pt x="772823" y="1595389"/>
                    <a:pt x="772425" y="1595389"/>
                    <a:pt x="756905" y="1589420"/>
                  </a:cubicBezTo>
                  <a:cubicBezTo>
                    <a:pt x="733823" y="1628419"/>
                    <a:pt x="711140" y="1667419"/>
                    <a:pt x="687661" y="1707214"/>
                  </a:cubicBezTo>
                  <a:cubicBezTo>
                    <a:pt x="662988" y="1694082"/>
                    <a:pt x="639907" y="1681745"/>
                    <a:pt x="614836" y="1668215"/>
                  </a:cubicBezTo>
                  <a:cubicBezTo>
                    <a:pt x="640305" y="1624440"/>
                    <a:pt x="664978" y="1582257"/>
                    <a:pt x="689651" y="1539278"/>
                  </a:cubicBezTo>
                  <a:cubicBezTo>
                    <a:pt x="684875" y="1536095"/>
                    <a:pt x="680896" y="1533309"/>
                    <a:pt x="674926" y="1529329"/>
                  </a:cubicBezTo>
                  <a:close/>
                  <a:moveTo>
                    <a:pt x="3598679" y="1527340"/>
                  </a:moveTo>
                  <a:cubicBezTo>
                    <a:pt x="3586741" y="1536493"/>
                    <a:pt x="3576394" y="1544452"/>
                    <a:pt x="3566047" y="1552809"/>
                  </a:cubicBezTo>
                  <a:cubicBezTo>
                    <a:pt x="3574006" y="1563553"/>
                    <a:pt x="3580772" y="1572308"/>
                    <a:pt x="3588731" y="1583053"/>
                  </a:cubicBezTo>
                  <a:cubicBezTo>
                    <a:pt x="3601067" y="1573900"/>
                    <a:pt x="3611016" y="1565941"/>
                    <a:pt x="3622159" y="1557584"/>
                  </a:cubicBezTo>
                  <a:cubicBezTo>
                    <a:pt x="3613404" y="1546441"/>
                    <a:pt x="3606240" y="1537288"/>
                    <a:pt x="3598679" y="1527340"/>
                  </a:cubicBezTo>
                  <a:close/>
                  <a:moveTo>
                    <a:pt x="1238426" y="1470433"/>
                  </a:moveTo>
                  <a:cubicBezTo>
                    <a:pt x="1230865" y="1479187"/>
                    <a:pt x="1222906" y="1487942"/>
                    <a:pt x="1213355" y="1498289"/>
                  </a:cubicBezTo>
                  <a:cubicBezTo>
                    <a:pt x="1220519" y="1504258"/>
                    <a:pt x="1227682" y="1510228"/>
                    <a:pt x="1236437" y="1517391"/>
                  </a:cubicBezTo>
                  <a:cubicBezTo>
                    <a:pt x="1243600" y="1509432"/>
                    <a:pt x="1251559" y="1500279"/>
                    <a:pt x="1260712" y="1489932"/>
                  </a:cubicBezTo>
                  <a:cubicBezTo>
                    <a:pt x="1254742" y="1484361"/>
                    <a:pt x="1247579" y="1478392"/>
                    <a:pt x="1238426" y="1470433"/>
                  </a:cubicBezTo>
                  <a:close/>
                  <a:moveTo>
                    <a:pt x="3599873" y="1447749"/>
                  </a:moveTo>
                  <a:cubicBezTo>
                    <a:pt x="3588731" y="1457300"/>
                    <a:pt x="3578782" y="1465657"/>
                    <a:pt x="3567639" y="1474412"/>
                  </a:cubicBezTo>
                  <a:cubicBezTo>
                    <a:pt x="3576394" y="1485157"/>
                    <a:pt x="3583557" y="1493912"/>
                    <a:pt x="3591914" y="1504258"/>
                  </a:cubicBezTo>
                  <a:cubicBezTo>
                    <a:pt x="3603057" y="1495504"/>
                    <a:pt x="3613404" y="1487146"/>
                    <a:pt x="3624546" y="1478392"/>
                  </a:cubicBezTo>
                  <a:cubicBezTo>
                    <a:pt x="3615791" y="1468045"/>
                    <a:pt x="3608230" y="1458494"/>
                    <a:pt x="3599873" y="1447749"/>
                  </a:cubicBezTo>
                  <a:close/>
                  <a:moveTo>
                    <a:pt x="1199029" y="1428648"/>
                  </a:moveTo>
                  <a:cubicBezTo>
                    <a:pt x="1188682" y="1437402"/>
                    <a:pt x="1179132" y="1444964"/>
                    <a:pt x="1171173" y="1451331"/>
                  </a:cubicBezTo>
                  <a:cubicBezTo>
                    <a:pt x="1180723" y="1462076"/>
                    <a:pt x="1188285" y="1470830"/>
                    <a:pt x="1195050" y="1478392"/>
                  </a:cubicBezTo>
                  <a:cubicBezTo>
                    <a:pt x="1204998" y="1469239"/>
                    <a:pt x="1213753" y="1461280"/>
                    <a:pt x="1224100" y="1451729"/>
                  </a:cubicBezTo>
                  <a:cubicBezTo>
                    <a:pt x="1214947" y="1443372"/>
                    <a:pt x="1206590" y="1435413"/>
                    <a:pt x="1199029" y="1428648"/>
                  </a:cubicBezTo>
                  <a:close/>
                  <a:moveTo>
                    <a:pt x="2320068" y="1391331"/>
                  </a:moveTo>
                  <a:cubicBezTo>
                    <a:pt x="2169068" y="1386651"/>
                    <a:pt x="2013438" y="1410939"/>
                    <a:pt x="1854058" y="1462871"/>
                  </a:cubicBezTo>
                  <a:cubicBezTo>
                    <a:pt x="1550421" y="1561962"/>
                    <a:pt x="1331149" y="1763723"/>
                    <a:pt x="1206192" y="2059799"/>
                  </a:cubicBezTo>
                  <a:cubicBezTo>
                    <a:pt x="1102725" y="2304540"/>
                    <a:pt x="1082827" y="2558433"/>
                    <a:pt x="1138541" y="2818296"/>
                  </a:cubicBezTo>
                  <a:cubicBezTo>
                    <a:pt x="1189876" y="3056669"/>
                    <a:pt x="1301303" y="3261614"/>
                    <a:pt x="1487544" y="3421591"/>
                  </a:cubicBezTo>
                  <a:cubicBezTo>
                    <a:pt x="1709999" y="3613006"/>
                    <a:pt x="1972648" y="3695382"/>
                    <a:pt x="2232510" y="3699760"/>
                  </a:cubicBezTo>
                  <a:cubicBezTo>
                    <a:pt x="2379753" y="3699361"/>
                    <a:pt x="2495159" y="3685035"/>
                    <a:pt x="2608177" y="3651607"/>
                  </a:cubicBezTo>
                  <a:cubicBezTo>
                    <a:pt x="2922957" y="3559680"/>
                    <a:pt x="3164912" y="3375827"/>
                    <a:pt x="3310164" y="3078159"/>
                  </a:cubicBezTo>
                  <a:cubicBezTo>
                    <a:pt x="3434325" y="2823867"/>
                    <a:pt x="3461784" y="2556046"/>
                    <a:pt x="3402091" y="2279469"/>
                  </a:cubicBezTo>
                  <a:cubicBezTo>
                    <a:pt x="3348765" y="2031943"/>
                    <a:pt x="3232166" y="1819436"/>
                    <a:pt x="3032394" y="1662245"/>
                  </a:cubicBezTo>
                  <a:cubicBezTo>
                    <a:pt x="2810536" y="1487395"/>
                    <a:pt x="2571734" y="1399131"/>
                    <a:pt x="2320068" y="1391331"/>
                  </a:cubicBezTo>
                  <a:close/>
                  <a:moveTo>
                    <a:pt x="3350357" y="1378904"/>
                  </a:moveTo>
                  <a:cubicBezTo>
                    <a:pt x="3337225" y="1393628"/>
                    <a:pt x="3327276" y="1405168"/>
                    <a:pt x="3316531" y="1417107"/>
                  </a:cubicBezTo>
                  <a:cubicBezTo>
                    <a:pt x="3327674" y="1427454"/>
                    <a:pt x="3336429" y="1435811"/>
                    <a:pt x="3345184" y="1443770"/>
                  </a:cubicBezTo>
                  <a:cubicBezTo>
                    <a:pt x="3357520" y="1432229"/>
                    <a:pt x="3368663" y="1422280"/>
                    <a:pt x="3379806" y="1411138"/>
                  </a:cubicBezTo>
                  <a:cubicBezTo>
                    <a:pt x="3369857" y="1399995"/>
                    <a:pt x="3361102" y="1390444"/>
                    <a:pt x="3350357" y="1378904"/>
                  </a:cubicBezTo>
                  <a:close/>
                  <a:moveTo>
                    <a:pt x="1431831" y="1376914"/>
                  </a:moveTo>
                  <a:cubicBezTo>
                    <a:pt x="1422280" y="1384077"/>
                    <a:pt x="1411933" y="1391240"/>
                    <a:pt x="1402383" y="1399199"/>
                  </a:cubicBezTo>
                  <a:cubicBezTo>
                    <a:pt x="1399995" y="1401189"/>
                    <a:pt x="1399597" y="1405566"/>
                    <a:pt x="1398403" y="1408352"/>
                  </a:cubicBezTo>
                  <a:cubicBezTo>
                    <a:pt x="1401985" y="1408352"/>
                    <a:pt x="1406760" y="1409148"/>
                    <a:pt x="1409546" y="1407556"/>
                  </a:cubicBezTo>
                  <a:cubicBezTo>
                    <a:pt x="1417903" y="1402383"/>
                    <a:pt x="1425862" y="1396413"/>
                    <a:pt x="1433025" y="1390046"/>
                  </a:cubicBezTo>
                  <a:cubicBezTo>
                    <a:pt x="1435413" y="1387658"/>
                    <a:pt x="1435811" y="1383281"/>
                    <a:pt x="1437402" y="1379699"/>
                  </a:cubicBezTo>
                  <a:cubicBezTo>
                    <a:pt x="1435811" y="1378904"/>
                    <a:pt x="1433821" y="1377710"/>
                    <a:pt x="1431831" y="1376914"/>
                  </a:cubicBezTo>
                  <a:close/>
                  <a:moveTo>
                    <a:pt x="3303399" y="1340302"/>
                  </a:moveTo>
                  <a:cubicBezTo>
                    <a:pt x="3292257" y="1353435"/>
                    <a:pt x="3282308" y="1364975"/>
                    <a:pt x="3271961" y="1377312"/>
                  </a:cubicBezTo>
                  <a:cubicBezTo>
                    <a:pt x="3282706" y="1386863"/>
                    <a:pt x="3292654" y="1395220"/>
                    <a:pt x="3303001" y="1404373"/>
                  </a:cubicBezTo>
                  <a:cubicBezTo>
                    <a:pt x="3314144" y="1391638"/>
                    <a:pt x="3324491" y="1380495"/>
                    <a:pt x="3335633" y="1368557"/>
                  </a:cubicBezTo>
                  <a:cubicBezTo>
                    <a:pt x="3324093" y="1358608"/>
                    <a:pt x="3314144" y="1349455"/>
                    <a:pt x="3303399" y="1340302"/>
                  </a:cubicBezTo>
                  <a:close/>
                  <a:moveTo>
                    <a:pt x="1285385" y="1337517"/>
                  </a:moveTo>
                  <a:cubicBezTo>
                    <a:pt x="1274640" y="1346272"/>
                    <a:pt x="1265487" y="1354231"/>
                    <a:pt x="1255538" y="1362986"/>
                  </a:cubicBezTo>
                  <a:cubicBezTo>
                    <a:pt x="1263099" y="1371740"/>
                    <a:pt x="1269467" y="1379301"/>
                    <a:pt x="1277426" y="1388454"/>
                  </a:cubicBezTo>
                  <a:cubicBezTo>
                    <a:pt x="1288170" y="1378904"/>
                    <a:pt x="1297323" y="1370945"/>
                    <a:pt x="1306476" y="1362588"/>
                  </a:cubicBezTo>
                  <a:cubicBezTo>
                    <a:pt x="1298517" y="1353435"/>
                    <a:pt x="1292548" y="1345874"/>
                    <a:pt x="1285385" y="1337517"/>
                  </a:cubicBezTo>
                  <a:close/>
                  <a:moveTo>
                    <a:pt x="1111082" y="1327966"/>
                  </a:moveTo>
                  <a:cubicBezTo>
                    <a:pt x="1099541" y="1338312"/>
                    <a:pt x="1089990" y="1347465"/>
                    <a:pt x="1082031" y="1355027"/>
                  </a:cubicBezTo>
                  <a:cubicBezTo>
                    <a:pt x="1090388" y="1364975"/>
                    <a:pt x="1097551" y="1373332"/>
                    <a:pt x="1106306" y="1384077"/>
                  </a:cubicBezTo>
                  <a:cubicBezTo>
                    <a:pt x="1116255" y="1372934"/>
                    <a:pt x="1124612" y="1362986"/>
                    <a:pt x="1134163" y="1352241"/>
                  </a:cubicBezTo>
                  <a:cubicBezTo>
                    <a:pt x="1127000" y="1344680"/>
                    <a:pt x="1119041" y="1336323"/>
                    <a:pt x="1111082" y="1327966"/>
                  </a:cubicBezTo>
                  <a:close/>
                  <a:moveTo>
                    <a:pt x="3398908" y="1327568"/>
                  </a:moveTo>
                  <a:cubicBezTo>
                    <a:pt x="3386571" y="1341098"/>
                    <a:pt x="3376224" y="1352241"/>
                    <a:pt x="3364684" y="1364577"/>
                  </a:cubicBezTo>
                  <a:cubicBezTo>
                    <a:pt x="3375826" y="1375322"/>
                    <a:pt x="3385775" y="1384475"/>
                    <a:pt x="3393734" y="1392036"/>
                  </a:cubicBezTo>
                  <a:cubicBezTo>
                    <a:pt x="3406071" y="1380097"/>
                    <a:pt x="3416815" y="1369751"/>
                    <a:pt x="3426764" y="1360200"/>
                  </a:cubicBezTo>
                  <a:cubicBezTo>
                    <a:pt x="3418009" y="1349853"/>
                    <a:pt x="3408856" y="1339506"/>
                    <a:pt x="3398908" y="1327568"/>
                  </a:cubicBezTo>
                  <a:close/>
                  <a:moveTo>
                    <a:pt x="3256043" y="1300905"/>
                  </a:moveTo>
                  <a:cubicBezTo>
                    <a:pt x="3244900" y="1314833"/>
                    <a:pt x="3235747" y="1326374"/>
                    <a:pt x="3225798" y="1338710"/>
                  </a:cubicBezTo>
                  <a:cubicBezTo>
                    <a:pt x="3236941" y="1347863"/>
                    <a:pt x="3246890" y="1355822"/>
                    <a:pt x="3258032" y="1364975"/>
                  </a:cubicBezTo>
                  <a:cubicBezTo>
                    <a:pt x="3269175" y="1351445"/>
                    <a:pt x="3278726" y="1339904"/>
                    <a:pt x="3289471" y="1327170"/>
                  </a:cubicBezTo>
                  <a:cubicBezTo>
                    <a:pt x="3277532" y="1318017"/>
                    <a:pt x="3267185" y="1309660"/>
                    <a:pt x="3256043" y="1300905"/>
                  </a:cubicBezTo>
                  <a:close/>
                  <a:moveTo>
                    <a:pt x="1247181" y="1289762"/>
                  </a:moveTo>
                  <a:cubicBezTo>
                    <a:pt x="1235641" y="1299711"/>
                    <a:pt x="1226090" y="1308068"/>
                    <a:pt x="1215743" y="1316823"/>
                  </a:cubicBezTo>
                  <a:cubicBezTo>
                    <a:pt x="1224498" y="1326772"/>
                    <a:pt x="1231661" y="1335129"/>
                    <a:pt x="1240416" y="1345078"/>
                  </a:cubicBezTo>
                  <a:cubicBezTo>
                    <a:pt x="1251559" y="1335527"/>
                    <a:pt x="1260712" y="1327568"/>
                    <a:pt x="1271059" y="1319211"/>
                  </a:cubicBezTo>
                  <a:cubicBezTo>
                    <a:pt x="1262702" y="1308864"/>
                    <a:pt x="1255538" y="1300109"/>
                    <a:pt x="1247181" y="1289762"/>
                  </a:cubicBezTo>
                  <a:close/>
                  <a:moveTo>
                    <a:pt x="1533309" y="1288171"/>
                  </a:moveTo>
                  <a:cubicBezTo>
                    <a:pt x="1524952" y="1293344"/>
                    <a:pt x="1518187" y="1297323"/>
                    <a:pt x="1509432" y="1302497"/>
                  </a:cubicBezTo>
                  <a:cubicBezTo>
                    <a:pt x="1516197" y="1313639"/>
                    <a:pt x="1522166" y="1323190"/>
                    <a:pt x="1528533" y="1333537"/>
                  </a:cubicBezTo>
                  <a:cubicBezTo>
                    <a:pt x="1536890" y="1327966"/>
                    <a:pt x="1543656" y="1323588"/>
                    <a:pt x="1551615" y="1318813"/>
                  </a:cubicBezTo>
                  <a:cubicBezTo>
                    <a:pt x="1544849" y="1307670"/>
                    <a:pt x="1539278" y="1298119"/>
                    <a:pt x="1533309" y="1288171"/>
                  </a:cubicBezTo>
                  <a:close/>
                  <a:moveTo>
                    <a:pt x="3349960" y="1285783"/>
                  </a:moveTo>
                  <a:cubicBezTo>
                    <a:pt x="3338817" y="1298517"/>
                    <a:pt x="3328868" y="1310456"/>
                    <a:pt x="3318123" y="1323190"/>
                  </a:cubicBezTo>
                  <a:cubicBezTo>
                    <a:pt x="3329664" y="1333139"/>
                    <a:pt x="3340011" y="1341894"/>
                    <a:pt x="3350755" y="1351047"/>
                  </a:cubicBezTo>
                  <a:cubicBezTo>
                    <a:pt x="3362296" y="1338312"/>
                    <a:pt x="3372245" y="1327170"/>
                    <a:pt x="3382990" y="1315231"/>
                  </a:cubicBezTo>
                  <a:cubicBezTo>
                    <a:pt x="3371449" y="1305283"/>
                    <a:pt x="3361500" y="1296130"/>
                    <a:pt x="3349960" y="1285783"/>
                  </a:cubicBezTo>
                  <a:close/>
                  <a:moveTo>
                    <a:pt x="1071685" y="1285783"/>
                  </a:moveTo>
                  <a:cubicBezTo>
                    <a:pt x="1060542" y="1297323"/>
                    <a:pt x="1050991" y="1306874"/>
                    <a:pt x="1042634" y="1315231"/>
                  </a:cubicBezTo>
                  <a:cubicBezTo>
                    <a:pt x="1049797" y="1322792"/>
                    <a:pt x="1057358" y="1330751"/>
                    <a:pt x="1064521" y="1338710"/>
                  </a:cubicBezTo>
                  <a:cubicBezTo>
                    <a:pt x="1074072" y="1329557"/>
                    <a:pt x="1083623" y="1320803"/>
                    <a:pt x="1094766" y="1310058"/>
                  </a:cubicBezTo>
                  <a:cubicBezTo>
                    <a:pt x="1086011" y="1300507"/>
                    <a:pt x="1078848" y="1293344"/>
                    <a:pt x="1071685" y="1285783"/>
                  </a:cubicBezTo>
                  <a:close/>
                  <a:moveTo>
                    <a:pt x="1352639" y="1282599"/>
                  </a:moveTo>
                  <a:cubicBezTo>
                    <a:pt x="1339506" y="1292548"/>
                    <a:pt x="1330751" y="1299313"/>
                    <a:pt x="1320007" y="1307272"/>
                  </a:cubicBezTo>
                  <a:cubicBezTo>
                    <a:pt x="1339904" y="1332741"/>
                    <a:pt x="1358608" y="1357016"/>
                    <a:pt x="1378108" y="1382485"/>
                  </a:cubicBezTo>
                  <a:cubicBezTo>
                    <a:pt x="1392036" y="1372536"/>
                    <a:pt x="1403974" y="1363383"/>
                    <a:pt x="1421086" y="1350649"/>
                  </a:cubicBezTo>
                  <a:cubicBezTo>
                    <a:pt x="1396413" y="1326374"/>
                    <a:pt x="1374526" y="1304487"/>
                    <a:pt x="1352639" y="1282599"/>
                  </a:cubicBezTo>
                  <a:close/>
                  <a:moveTo>
                    <a:pt x="3446264" y="1276630"/>
                  </a:moveTo>
                  <a:cubicBezTo>
                    <a:pt x="3434325" y="1289364"/>
                    <a:pt x="3424376" y="1300109"/>
                    <a:pt x="3414428" y="1310854"/>
                  </a:cubicBezTo>
                  <a:cubicBezTo>
                    <a:pt x="3424774" y="1322394"/>
                    <a:pt x="3434325" y="1332741"/>
                    <a:pt x="3442284" y="1341496"/>
                  </a:cubicBezTo>
                  <a:cubicBezTo>
                    <a:pt x="3455815" y="1329557"/>
                    <a:pt x="3466957" y="1319609"/>
                    <a:pt x="3479692" y="1308466"/>
                  </a:cubicBezTo>
                  <a:cubicBezTo>
                    <a:pt x="3468151" y="1297721"/>
                    <a:pt x="3457407" y="1287375"/>
                    <a:pt x="3446264" y="1276630"/>
                  </a:cubicBezTo>
                  <a:close/>
                  <a:moveTo>
                    <a:pt x="1473616" y="1273446"/>
                  </a:moveTo>
                  <a:cubicBezTo>
                    <a:pt x="1464463" y="1279416"/>
                    <a:pt x="1457300" y="1284191"/>
                    <a:pt x="1449341" y="1289364"/>
                  </a:cubicBezTo>
                  <a:cubicBezTo>
                    <a:pt x="1456902" y="1300109"/>
                    <a:pt x="1462871" y="1309262"/>
                    <a:pt x="1469637" y="1319211"/>
                  </a:cubicBezTo>
                  <a:cubicBezTo>
                    <a:pt x="1478789" y="1313242"/>
                    <a:pt x="1485555" y="1308864"/>
                    <a:pt x="1493116" y="1303691"/>
                  </a:cubicBezTo>
                  <a:cubicBezTo>
                    <a:pt x="1486351" y="1293344"/>
                    <a:pt x="1480779" y="1284191"/>
                    <a:pt x="1473616" y="1273446"/>
                  </a:cubicBezTo>
                  <a:close/>
                  <a:moveTo>
                    <a:pt x="907579" y="1265239"/>
                  </a:moveTo>
                  <a:cubicBezTo>
                    <a:pt x="892507" y="1263597"/>
                    <a:pt x="876091" y="1273248"/>
                    <a:pt x="843260" y="1292548"/>
                  </a:cubicBezTo>
                  <a:cubicBezTo>
                    <a:pt x="842066" y="1292946"/>
                    <a:pt x="840872" y="1294140"/>
                    <a:pt x="840077" y="1294936"/>
                  </a:cubicBezTo>
                  <a:cubicBezTo>
                    <a:pt x="840872" y="1303293"/>
                    <a:pt x="839679" y="1310854"/>
                    <a:pt x="835301" y="1316425"/>
                  </a:cubicBezTo>
                  <a:cubicBezTo>
                    <a:pt x="810628" y="1347465"/>
                    <a:pt x="785557" y="1378506"/>
                    <a:pt x="760884" y="1409546"/>
                  </a:cubicBezTo>
                  <a:cubicBezTo>
                    <a:pt x="759690" y="1411138"/>
                    <a:pt x="759292" y="1413127"/>
                    <a:pt x="758098" y="1416311"/>
                  </a:cubicBezTo>
                  <a:cubicBezTo>
                    <a:pt x="762874" y="1419097"/>
                    <a:pt x="767649" y="1421882"/>
                    <a:pt x="771629" y="1424270"/>
                  </a:cubicBezTo>
                  <a:cubicBezTo>
                    <a:pt x="803067" y="1385669"/>
                    <a:pt x="832913" y="1349057"/>
                    <a:pt x="863954" y="1311252"/>
                  </a:cubicBezTo>
                  <a:cubicBezTo>
                    <a:pt x="885841" y="1330751"/>
                    <a:pt x="906137" y="1348261"/>
                    <a:pt x="926034" y="1365771"/>
                  </a:cubicBezTo>
                  <a:cubicBezTo>
                    <a:pt x="896586" y="1402383"/>
                    <a:pt x="868729" y="1437005"/>
                    <a:pt x="840475" y="1472024"/>
                  </a:cubicBezTo>
                  <a:cubicBezTo>
                    <a:pt x="842066" y="1474412"/>
                    <a:pt x="843658" y="1476800"/>
                    <a:pt x="845250" y="1479187"/>
                  </a:cubicBezTo>
                  <a:cubicBezTo>
                    <a:pt x="850821" y="1476402"/>
                    <a:pt x="858382" y="1475208"/>
                    <a:pt x="861964" y="1470830"/>
                  </a:cubicBezTo>
                  <a:cubicBezTo>
                    <a:pt x="889025" y="1438198"/>
                    <a:pt x="915289" y="1405168"/>
                    <a:pt x="942748" y="1371342"/>
                  </a:cubicBezTo>
                  <a:cubicBezTo>
                    <a:pt x="965431" y="1391240"/>
                    <a:pt x="985727" y="1409546"/>
                    <a:pt x="1006420" y="1427852"/>
                  </a:cubicBezTo>
                  <a:cubicBezTo>
                    <a:pt x="978962" y="1461678"/>
                    <a:pt x="953493" y="1493514"/>
                    <a:pt x="927626" y="1525350"/>
                  </a:cubicBezTo>
                  <a:cubicBezTo>
                    <a:pt x="921657" y="1532115"/>
                    <a:pt x="915687" y="1539278"/>
                    <a:pt x="930014" y="1543656"/>
                  </a:cubicBezTo>
                  <a:cubicBezTo>
                    <a:pt x="960258" y="1507044"/>
                    <a:pt x="990502" y="1470433"/>
                    <a:pt x="1021543" y="1433025"/>
                  </a:cubicBezTo>
                  <a:cubicBezTo>
                    <a:pt x="1044624" y="1453719"/>
                    <a:pt x="1064919" y="1472024"/>
                    <a:pt x="1086409" y="1491126"/>
                  </a:cubicBezTo>
                  <a:cubicBezTo>
                    <a:pt x="1081235" y="1497493"/>
                    <a:pt x="1076858" y="1502269"/>
                    <a:pt x="1072879" y="1507442"/>
                  </a:cubicBezTo>
                  <a:cubicBezTo>
                    <a:pt x="1049399" y="1536493"/>
                    <a:pt x="1025920" y="1565145"/>
                    <a:pt x="1002839" y="1594196"/>
                  </a:cubicBezTo>
                  <a:cubicBezTo>
                    <a:pt x="999655" y="1598175"/>
                    <a:pt x="999257" y="1604144"/>
                    <a:pt x="997666" y="1609318"/>
                  </a:cubicBezTo>
                  <a:cubicBezTo>
                    <a:pt x="999655" y="1610114"/>
                    <a:pt x="1001247" y="1610512"/>
                    <a:pt x="1003237" y="1611308"/>
                  </a:cubicBezTo>
                  <a:cubicBezTo>
                    <a:pt x="1034675" y="1572706"/>
                    <a:pt x="1066511" y="1534105"/>
                    <a:pt x="1099143" y="1494708"/>
                  </a:cubicBezTo>
                  <a:cubicBezTo>
                    <a:pt x="1122622" y="1515799"/>
                    <a:pt x="1143714" y="1534503"/>
                    <a:pt x="1165999" y="1554798"/>
                  </a:cubicBezTo>
                  <a:cubicBezTo>
                    <a:pt x="1152469" y="1570716"/>
                    <a:pt x="1140928" y="1583849"/>
                    <a:pt x="1129388" y="1597777"/>
                  </a:cubicBezTo>
                  <a:cubicBezTo>
                    <a:pt x="1118245" y="1610910"/>
                    <a:pt x="1107102" y="1623644"/>
                    <a:pt x="1097153" y="1637970"/>
                  </a:cubicBezTo>
                  <a:cubicBezTo>
                    <a:pt x="1088001" y="1651103"/>
                    <a:pt x="1073276" y="1661847"/>
                    <a:pt x="1075266" y="1681347"/>
                  </a:cubicBezTo>
                  <a:cubicBezTo>
                    <a:pt x="1108694" y="1640358"/>
                    <a:pt x="1142520" y="1598971"/>
                    <a:pt x="1178336" y="1557982"/>
                  </a:cubicBezTo>
                  <a:cubicBezTo>
                    <a:pt x="1200223" y="1577482"/>
                    <a:pt x="1219723" y="1594991"/>
                    <a:pt x="1240416" y="1613695"/>
                  </a:cubicBezTo>
                  <a:cubicBezTo>
                    <a:pt x="1248773" y="1604940"/>
                    <a:pt x="1255538" y="1597379"/>
                    <a:pt x="1263099" y="1589022"/>
                  </a:cubicBezTo>
                  <a:cubicBezTo>
                    <a:pt x="1255936" y="1582655"/>
                    <a:pt x="1250365" y="1577880"/>
                    <a:pt x="1245192" y="1572706"/>
                  </a:cubicBezTo>
                  <a:cubicBezTo>
                    <a:pt x="1151275" y="1483565"/>
                    <a:pt x="1057358" y="1394822"/>
                    <a:pt x="963840" y="1305680"/>
                  </a:cubicBezTo>
                  <a:cubicBezTo>
                    <a:pt x="936381" y="1279814"/>
                    <a:pt x="922652" y="1266880"/>
                    <a:pt x="907579" y="1265239"/>
                  </a:cubicBezTo>
                  <a:close/>
                  <a:moveTo>
                    <a:pt x="3207493" y="1263100"/>
                  </a:moveTo>
                  <a:cubicBezTo>
                    <a:pt x="3197146" y="1277426"/>
                    <a:pt x="3187993" y="1290160"/>
                    <a:pt x="3178840" y="1302497"/>
                  </a:cubicBezTo>
                  <a:cubicBezTo>
                    <a:pt x="3191177" y="1312048"/>
                    <a:pt x="3200728" y="1319211"/>
                    <a:pt x="3211472" y="1327170"/>
                  </a:cubicBezTo>
                  <a:cubicBezTo>
                    <a:pt x="3221421" y="1314037"/>
                    <a:pt x="3230972" y="1302099"/>
                    <a:pt x="3241318" y="1288568"/>
                  </a:cubicBezTo>
                  <a:cubicBezTo>
                    <a:pt x="3229778" y="1279813"/>
                    <a:pt x="3219431" y="1271854"/>
                    <a:pt x="3207493" y="1263100"/>
                  </a:cubicBezTo>
                  <a:close/>
                  <a:moveTo>
                    <a:pt x="1414719" y="1254345"/>
                  </a:moveTo>
                  <a:cubicBezTo>
                    <a:pt x="1405566" y="1260712"/>
                    <a:pt x="1398403" y="1265487"/>
                    <a:pt x="1389648" y="1271457"/>
                  </a:cubicBezTo>
                  <a:cubicBezTo>
                    <a:pt x="1397607" y="1281803"/>
                    <a:pt x="1404372" y="1291354"/>
                    <a:pt x="1411138" y="1300905"/>
                  </a:cubicBezTo>
                  <a:cubicBezTo>
                    <a:pt x="1419893" y="1294538"/>
                    <a:pt x="1427056" y="1289762"/>
                    <a:pt x="1434617" y="1284589"/>
                  </a:cubicBezTo>
                  <a:cubicBezTo>
                    <a:pt x="1427852" y="1273844"/>
                    <a:pt x="1421484" y="1264691"/>
                    <a:pt x="1414719" y="1254345"/>
                  </a:cubicBezTo>
                  <a:close/>
                  <a:moveTo>
                    <a:pt x="1269467" y="1247977"/>
                  </a:moveTo>
                  <a:cubicBezTo>
                    <a:pt x="1268671" y="1249171"/>
                    <a:pt x="1267875" y="1250763"/>
                    <a:pt x="1267079" y="1251957"/>
                  </a:cubicBezTo>
                  <a:cubicBezTo>
                    <a:pt x="1278620" y="1266681"/>
                    <a:pt x="1289762" y="1281007"/>
                    <a:pt x="1302497" y="1297323"/>
                  </a:cubicBezTo>
                  <a:cubicBezTo>
                    <a:pt x="1312843" y="1289762"/>
                    <a:pt x="1320803" y="1283395"/>
                    <a:pt x="1331945" y="1274640"/>
                  </a:cubicBezTo>
                  <a:cubicBezTo>
                    <a:pt x="1308864" y="1264691"/>
                    <a:pt x="1288966" y="1256334"/>
                    <a:pt x="1269467" y="1247977"/>
                  </a:cubicBezTo>
                  <a:close/>
                  <a:moveTo>
                    <a:pt x="3300216" y="1244794"/>
                  </a:moveTo>
                  <a:cubicBezTo>
                    <a:pt x="3289471" y="1258722"/>
                    <a:pt x="3280318" y="1270263"/>
                    <a:pt x="3269971" y="1283395"/>
                  </a:cubicBezTo>
                  <a:cubicBezTo>
                    <a:pt x="3281512" y="1292946"/>
                    <a:pt x="3292257" y="1301303"/>
                    <a:pt x="3303399" y="1310456"/>
                  </a:cubicBezTo>
                  <a:cubicBezTo>
                    <a:pt x="3314144" y="1297721"/>
                    <a:pt x="3323695" y="1286181"/>
                    <a:pt x="3334439" y="1273446"/>
                  </a:cubicBezTo>
                  <a:cubicBezTo>
                    <a:pt x="3323297" y="1263895"/>
                    <a:pt x="3312950" y="1255141"/>
                    <a:pt x="3300216" y="1244794"/>
                  </a:cubicBezTo>
                  <a:close/>
                  <a:moveTo>
                    <a:pt x="3396122" y="1232457"/>
                  </a:moveTo>
                  <a:cubicBezTo>
                    <a:pt x="3384979" y="1245192"/>
                    <a:pt x="3375826" y="1256334"/>
                    <a:pt x="3364286" y="1269467"/>
                  </a:cubicBezTo>
                  <a:cubicBezTo>
                    <a:pt x="3376622" y="1280211"/>
                    <a:pt x="3387367" y="1289364"/>
                    <a:pt x="3398509" y="1299313"/>
                  </a:cubicBezTo>
                  <a:cubicBezTo>
                    <a:pt x="3410846" y="1285385"/>
                    <a:pt x="3420397" y="1274640"/>
                    <a:pt x="3431142" y="1262702"/>
                  </a:cubicBezTo>
                  <a:cubicBezTo>
                    <a:pt x="3418805" y="1251957"/>
                    <a:pt x="3407663" y="1242406"/>
                    <a:pt x="3396122" y="1232457"/>
                  </a:cubicBezTo>
                  <a:close/>
                  <a:moveTo>
                    <a:pt x="3494814" y="1224100"/>
                  </a:moveTo>
                  <a:cubicBezTo>
                    <a:pt x="3482477" y="1237631"/>
                    <a:pt x="3472131" y="1248375"/>
                    <a:pt x="3460988" y="1260712"/>
                  </a:cubicBezTo>
                  <a:cubicBezTo>
                    <a:pt x="3472927" y="1271854"/>
                    <a:pt x="3483671" y="1282201"/>
                    <a:pt x="3493620" y="1291354"/>
                  </a:cubicBezTo>
                  <a:cubicBezTo>
                    <a:pt x="3506355" y="1279813"/>
                    <a:pt x="3517497" y="1269865"/>
                    <a:pt x="3528242" y="1259916"/>
                  </a:cubicBezTo>
                  <a:cubicBezTo>
                    <a:pt x="3516701" y="1247579"/>
                    <a:pt x="3506752" y="1236835"/>
                    <a:pt x="3494814" y="1224100"/>
                  </a:cubicBezTo>
                  <a:close/>
                  <a:moveTo>
                    <a:pt x="1707612" y="1223304"/>
                  </a:moveTo>
                  <a:cubicBezTo>
                    <a:pt x="1695673" y="1228876"/>
                    <a:pt x="1685724" y="1233253"/>
                    <a:pt x="1674582" y="1238427"/>
                  </a:cubicBezTo>
                  <a:cubicBezTo>
                    <a:pt x="1680153" y="1250763"/>
                    <a:pt x="1685326" y="1261508"/>
                    <a:pt x="1690500" y="1273048"/>
                  </a:cubicBezTo>
                  <a:cubicBezTo>
                    <a:pt x="1702040" y="1267875"/>
                    <a:pt x="1711989" y="1263498"/>
                    <a:pt x="1722734" y="1258722"/>
                  </a:cubicBezTo>
                  <a:cubicBezTo>
                    <a:pt x="1717561" y="1245988"/>
                    <a:pt x="1713183" y="1236039"/>
                    <a:pt x="1707612" y="1223304"/>
                  </a:cubicBezTo>
                  <a:close/>
                  <a:moveTo>
                    <a:pt x="1747009" y="1207386"/>
                  </a:moveTo>
                  <a:cubicBezTo>
                    <a:pt x="1735070" y="1212162"/>
                    <a:pt x="1725122" y="1216539"/>
                    <a:pt x="1713979" y="1221315"/>
                  </a:cubicBezTo>
                  <a:cubicBezTo>
                    <a:pt x="1718754" y="1233651"/>
                    <a:pt x="1723132" y="1244396"/>
                    <a:pt x="1728703" y="1257130"/>
                  </a:cubicBezTo>
                  <a:cubicBezTo>
                    <a:pt x="1740642" y="1251957"/>
                    <a:pt x="1750193" y="1247977"/>
                    <a:pt x="1761335" y="1243202"/>
                  </a:cubicBezTo>
                  <a:cubicBezTo>
                    <a:pt x="1756560" y="1230865"/>
                    <a:pt x="1751784" y="1219723"/>
                    <a:pt x="1747009" y="1207386"/>
                  </a:cubicBezTo>
                  <a:close/>
                  <a:moveTo>
                    <a:pt x="3249278" y="1206590"/>
                  </a:moveTo>
                  <a:cubicBezTo>
                    <a:pt x="3239329" y="1220121"/>
                    <a:pt x="3230972" y="1231661"/>
                    <a:pt x="3220625" y="1245590"/>
                  </a:cubicBezTo>
                  <a:cubicBezTo>
                    <a:pt x="3232564" y="1254345"/>
                    <a:pt x="3243308" y="1262702"/>
                    <a:pt x="3254849" y="1271457"/>
                  </a:cubicBezTo>
                  <a:cubicBezTo>
                    <a:pt x="3265196" y="1257926"/>
                    <a:pt x="3274349" y="1245988"/>
                    <a:pt x="3285093" y="1233253"/>
                  </a:cubicBezTo>
                  <a:cubicBezTo>
                    <a:pt x="3272757" y="1224100"/>
                    <a:pt x="3261216" y="1215743"/>
                    <a:pt x="3249278" y="1206590"/>
                  </a:cubicBezTo>
                  <a:close/>
                  <a:moveTo>
                    <a:pt x="1507840" y="1197438"/>
                  </a:moveTo>
                  <a:cubicBezTo>
                    <a:pt x="1498687" y="1202611"/>
                    <a:pt x="1491524" y="1206590"/>
                    <a:pt x="1481973" y="1212162"/>
                  </a:cubicBezTo>
                  <a:cubicBezTo>
                    <a:pt x="1488738" y="1223702"/>
                    <a:pt x="1494310" y="1232855"/>
                    <a:pt x="1500677" y="1243600"/>
                  </a:cubicBezTo>
                  <a:cubicBezTo>
                    <a:pt x="1510228" y="1238029"/>
                    <a:pt x="1517789" y="1233253"/>
                    <a:pt x="1525748" y="1228478"/>
                  </a:cubicBezTo>
                  <a:cubicBezTo>
                    <a:pt x="1519380" y="1216937"/>
                    <a:pt x="1513809" y="1207386"/>
                    <a:pt x="1507840" y="1197438"/>
                  </a:cubicBezTo>
                  <a:close/>
                  <a:moveTo>
                    <a:pt x="1423872" y="1194254"/>
                  </a:moveTo>
                  <a:cubicBezTo>
                    <a:pt x="1414321" y="1200223"/>
                    <a:pt x="1407556" y="1204601"/>
                    <a:pt x="1398005" y="1210570"/>
                  </a:cubicBezTo>
                  <a:cubicBezTo>
                    <a:pt x="1405566" y="1221713"/>
                    <a:pt x="1411933" y="1230865"/>
                    <a:pt x="1418699" y="1240814"/>
                  </a:cubicBezTo>
                  <a:cubicBezTo>
                    <a:pt x="1428250" y="1234447"/>
                    <a:pt x="1435811" y="1229672"/>
                    <a:pt x="1443770" y="1224100"/>
                  </a:cubicBezTo>
                  <a:cubicBezTo>
                    <a:pt x="1436209" y="1212958"/>
                    <a:pt x="1430239" y="1204203"/>
                    <a:pt x="1423872" y="1194254"/>
                  </a:cubicBezTo>
                  <a:close/>
                  <a:moveTo>
                    <a:pt x="1786804" y="1192264"/>
                  </a:moveTo>
                  <a:cubicBezTo>
                    <a:pt x="1774468" y="1197438"/>
                    <a:pt x="1764121" y="1201417"/>
                    <a:pt x="1753376" y="1205795"/>
                  </a:cubicBezTo>
                  <a:cubicBezTo>
                    <a:pt x="1758152" y="1218131"/>
                    <a:pt x="1762131" y="1228876"/>
                    <a:pt x="1767305" y="1241212"/>
                  </a:cubicBezTo>
                  <a:cubicBezTo>
                    <a:pt x="1778447" y="1236835"/>
                    <a:pt x="1788794" y="1232855"/>
                    <a:pt x="1799937" y="1228478"/>
                  </a:cubicBezTo>
                  <a:cubicBezTo>
                    <a:pt x="1795161" y="1215743"/>
                    <a:pt x="1791182" y="1204601"/>
                    <a:pt x="1786804" y="1192264"/>
                  </a:cubicBezTo>
                  <a:close/>
                  <a:moveTo>
                    <a:pt x="1619664" y="1191070"/>
                  </a:moveTo>
                  <a:cubicBezTo>
                    <a:pt x="1602155" y="1200223"/>
                    <a:pt x="1585839" y="1208580"/>
                    <a:pt x="1568727" y="1217335"/>
                  </a:cubicBezTo>
                  <a:cubicBezTo>
                    <a:pt x="1586236" y="1250763"/>
                    <a:pt x="1602950" y="1282201"/>
                    <a:pt x="1620858" y="1316027"/>
                  </a:cubicBezTo>
                  <a:cubicBezTo>
                    <a:pt x="1637572" y="1306874"/>
                    <a:pt x="1652296" y="1299313"/>
                    <a:pt x="1667817" y="1290956"/>
                  </a:cubicBezTo>
                  <a:cubicBezTo>
                    <a:pt x="1651103" y="1256732"/>
                    <a:pt x="1635980" y="1224498"/>
                    <a:pt x="1619664" y="1191070"/>
                  </a:cubicBezTo>
                  <a:close/>
                  <a:moveTo>
                    <a:pt x="3344388" y="1189478"/>
                  </a:moveTo>
                  <a:cubicBezTo>
                    <a:pt x="3333643" y="1203009"/>
                    <a:pt x="3324491" y="1214549"/>
                    <a:pt x="3314144" y="1227682"/>
                  </a:cubicBezTo>
                  <a:cubicBezTo>
                    <a:pt x="3326082" y="1237233"/>
                    <a:pt x="3337225" y="1246386"/>
                    <a:pt x="3349164" y="1255936"/>
                  </a:cubicBezTo>
                  <a:cubicBezTo>
                    <a:pt x="3359908" y="1243202"/>
                    <a:pt x="3369459" y="1231661"/>
                    <a:pt x="3380602" y="1218529"/>
                  </a:cubicBezTo>
                  <a:cubicBezTo>
                    <a:pt x="3367469" y="1208182"/>
                    <a:pt x="3356327" y="1199427"/>
                    <a:pt x="3344388" y="1189478"/>
                  </a:cubicBezTo>
                  <a:close/>
                  <a:moveTo>
                    <a:pt x="2835010" y="1183509"/>
                  </a:moveTo>
                  <a:cubicBezTo>
                    <a:pt x="2829040" y="1197835"/>
                    <a:pt x="2823469" y="1211366"/>
                    <a:pt x="2817500" y="1225692"/>
                  </a:cubicBezTo>
                  <a:cubicBezTo>
                    <a:pt x="2838989" y="1234845"/>
                    <a:pt x="2857693" y="1243202"/>
                    <a:pt x="2877591" y="1251957"/>
                  </a:cubicBezTo>
                  <a:cubicBezTo>
                    <a:pt x="2884356" y="1237631"/>
                    <a:pt x="2890325" y="1225294"/>
                    <a:pt x="2896692" y="1211366"/>
                  </a:cubicBezTo>
                  <a:cubicBezTo>
                    <a:pt x="2875601" y="1201815"/>
                    <a:pt x="2856499" y="1193060"/>
                    <a:pt x="2835010" y="1183509"/>
                  </a:cubicBezTo>
                  <a:close/>
                  <a:moveTo>
                    <a:pt x="1826997" y="1179132"/>
                  </a:moveTo>
                  <a:cubicBezTo>
                    <a:pt x="1815059" y="1183509"/>
                    <a:pt x="1804314" y="1187091"/>
                    <a:pt x="1792774" y="1191070"/>
                  </a:cubicBezTo>
                  <a:cubicBezTo>
                    <a:pt x="1797151" y="1203805"/>
                    <a:pt x="1801528" y="1214947"/>
                    <a:pt x="1806304" y="1226886"/>
                  </a:cubicBezTo>
                  <a:cubicBezTo>
                    <a:pt x="1818242" y="1222508"/>
                    <a:pt x="1828191" y="1219325"/>
                    <a:pt x="1838936" y="1215345"/>
                  </a:cubicBezTo>
                  <a:cubicBezTo>
                    <a:pt x="1834956" y="1202611"/>
                    <a:pt x="1830977" y="1191468"/>
                    <a:pt x="1826997" y="1179132"/>
                  </a:cubicBezTo>
                  <a:close/>
                  <a:moveTo>
                    <a:pt x="3442284" y="1178336"/>
                  </a:moveTo>
                  <a:cubicBezTo>
                    <a:pt x="3430744" y="1191468"/>
                    <a:pt x="3421193" y="1203009"/>
                    <a:pt x="3410448" y="1215345"/>
                  </a:cubicBezTo>
                  <a:cubicBezTo>
                    <a:pt x="3422785" y="1226090"/>
                    <a:pt x="3433927" y="1235641"/>
                    <a:pt x="3445468" y="1246386"/>
                  </a:cubicBezTo>
                  <a:cubicBezTo>
                    <a:pt x="3457008" y="1234049"/>
                    <a:pt x="3466957" y="1222906"/>
                    <a:pt x="3478100" y="1210570"/>
                  </a:cubicBezTo>
                  <a:cubicBezTo>
                    <a:pt x="3466161" y="1199825"/>
                    <a:pt x="3455019" y="1189876"/>
                    <a:pt x="3442284" y="1178336"/>
                  </a:cubicBezTo>
                  <a:close/>
                  <a:moveTo>
                    <a:pt x="1362587" y="1176346"/>
                  </a:moveTo>
                  <a:cubicBezTo>
                    <a:pt x="1353037" y="1183111"/>
                    <a:pt x="1345476" y="1188683"/>
                    <a:pt x="1336721" y="1194652"/>
                  </a:cubicBezTo>
                  <a:cubicBezTo>
                    <a:pt x="1344282" y="1205397"/>
                    <a:pt x="1350649" y="1214151"/>
                    <a:pt x="1357414" y="1224100"/>
                  </a:cubicBezTo>
                  <a:cubicBezTo>
                    <a:pt x="1366567" y="1217733"/>
                    <a:pt x="1374128" y="1212560"/>
                    <a:pt x="1382883" y="1206590"/>
                  </a:cubicBezTo>
                  <a:cubicBezTo>
                    <a:pt x="1376118" y="1196642"/>
                    <a:pt x="1370149" y="1187489"/>
                    <a:pt x="1362587" y="1176346"/>
                  </a:cubicBezTo>
                  <a:close/>
                  <a:moveTo>
                    <a:pt x="3542568" y="1173162"/>
                  </a:moveTo>
                  <a:cubicBezTo>
                    <a:pt x="3531028" y="1185897"/>
                    <a:pt x="3521079" y="1196244"/>
                    <a:pt x="3509538" y="1208978"/>
                  </a:cubicBezTo>
                  <a:cubicBezTo>
                    <a:pt x="3521875" y="1220917"/>
                    <a:pt x="3533415" y="1231263"/>
                    <a:pt x="3541772" y="1239222"/>
                  </a:cubicBezTo>
                  <a:cubicBezTo>
                    <a:pt x="3555303" y="1228080"/>
                    <a:pt x="3567241" y="1218529"/>
                    <a:pt x="3579976" y="1208182"/>
                  </a:cubicBezTo>
                  <a:cubicBezTo>
                    <a:pt x="3566445" y="1195448"/>
                    <a:pt x="3554905" y="1184703"/>
                    <a:pt x="3542568" y="1173162"/>
                  </a:cubicBezTo>
                  <a:close/>
                  <a:moveTo>
                    <a:pt x="1685724" y="1172366"/>
                  </a:moveTo>
                  <a:cubicBezTo>
                    <a:pt x="1672990" y="1177938"/>
                    <a:pt x="1662643" y="1182713"/>
                    <a:pt x="1651501" y="1187887"/>
                  </a:cubicBezTo>
                  <a:cubicBezTo>
                    <a:pt x="1657072" y="1199427"/>
                    <a:pt x="1661449" y="1208978"/>
                    <a:pt x="1667021" y="1221315"/>
                  </a:cubicBezTo>
                  <a:cubicBezTo>
                    <a:pt x="1678959" y="1216141"/>
                    <a:pt x="1689306" y="1211366"/>
                    <a:pt x="1700449" y="1206590"/>
                  </a:cubicBezTo>
                  <a:cubicBezTo>
                    <a:pt x="1695275" y="1194254"/>
                    <a:pt x="1690500" y="1183509"/>
                    <a:pt x="1685724" y="1172366"/>
                  </a:cubicBezTo>
                  <a:close/>
                  <a:moveTo>
                    <a:pt x="1867190" y="1166795"/>
                  </a:moveTo>
                  <a:cubicBezTo>
                    <a:pt x="1855650" y="1169979"/>
                    <a:pt x="1845303" y="1173162"/>
                    <a:pt x="1832569" y="1176744"/>
                  </a:cubicBezTo>
                  <a:cubicBezTo>
                    <a:pt x="1837344" y="1190672"/>
                    <a:pt x="1841324" y="1201815"/>
                    <a:pt x="1845701" y="1213356"/>
                  </a:cubicBezTo>
                  <a:cubicBezTo>
                    <a:pt x="1857640" y="1209376"/>
                    <a:pt x="1867190" y="1206192"/>
                    <a:pt x="1878333" y="1202611"/>
                  </a:cubicBezTo>
                  <a:cubicBezTo>
                    <a:pt x="1874354" y="1189876"/>
                    <a:pt x="1870772" y="1178734"/>
                    <a:pt x="1867190" y="1166795"/>
                  </a:cubicBezTo>
                  <a:close/>
                  <a:moveTo>
                    <a:pt x="1109888" y="1158438"/>
                  </a:moveTo>
                  <a:cubicBezTo>
                    <a:pt x="1104317" y="1162816"/>
                    <a:pt x="1099541" y="1166397"/>
                    <a:pt x="1095164" y="1169979"/>
                  </a:cubicBezTo>
                  <a:cubicBezTo>
                    <a:pt x="1088797" y="1175550"/>
                    <a:pt x="1082429" y="1181121"/>
                    <a:pt x="1076062" y="1186693"/>
                  </a:cubicBezTo>
                  <a:cubicBezTo>
                    <a:pt x="1091582" y="1209376"/>
                    <a:pt x="1109490" y="1208182"/>
                    <a:pt x="1130582" y="1183111"/>
                  </a:cubicBezTo>
                  <a:cubicBezTo>
                    <a:pt x="1124214" y="1175152"/>
                    <a:pt x="1117449" y="1167193"/>
                    <a:pt x="1109888" y="1158438"/>
                  </a:cubicBezTo>
                  <a:close/>
                  <a:moveTo>
                    <a:pt x="1726713" y="1155653"/>
                  </a:moveTo>
                  <a:cubicBezTo>
                    <a:pt x="1714377" y="1160428"/>
                    <a:pt x="1704030" y="1165203"/>
                    <a:pt x="1692092" y="1170377"/>
                  </a:cubicBezTo>
                  <a:cubicBezTo>
                    <a:pt x="1697265" y="1181917"/>
                    <a:pt x="1701643" y="1192264"/>
                    <a:pt x="1706816" y="1204203"/>
                  </a:cubicBezTo>
                  <a:cubicBezTo>
                    <a:pt x="1719550" y="1199029"/>
                    <a:pt x="1729499" y="1194652"/>
                    <a:pt x="1740642" y="1190274"/>
                  </a:cubicBezTo>
                  <a:cubicBezTo>
                    <a:pt x="1735468" y="1177938"/>
                    <a:pt x="1731489" y="1167591"/>
                    <a:pt x="1726713" y="1155653"/>
                  </a:cubicBezTo>
                  <a:close/>
                  <a:moveTo>
                    <a:pt x="2743481" y="1149683"/>
                  </a:moveTo>
                  <a:cubicBezTo>
                    <a:pt x="2738307" y="1164805"/>
                    <a:pt x="2734328" y="1177540"/>
                    <a:pt x="2729552" y="1192662"/>
                  </a:cubicBezTo>
                  <a:cubicBezTo>
                    <a:pt x="2750644" y="1200223"/>
                    <a:pt x="2769745" y="1207386"/>
                    <a:pt x="2790837" y="1214947"/>
                  </a:cubicBezTo>
                  <a:cubicBezTo>
                    <a:pt x="2796408" y="1200223"/>
                    <a:pt x="2801582" y="1187091"/>
                    <a:pt x="2807153" y="1172764"/>
                  </a:cubicBezTo>
                  <a:cubicBezTo>
                    <a:pt x="2784868" y="1164407"/>
                    <a:pt x="2764572" y="1157244"/>
                    <a:pt x="2743481" y="1149683"/>
                  </a:cubicBezTo>
                  <a:close/>
                  <a:moveTo>
                    <a:pt x="3291062" y="1149285"/>
                  </a:moveTo>
                  <a:cubicBezTo>
                    <a:pt x="3281114" y="1162816"/>
                    <a:pt x="3271961" y="1175152"/>
                    <a:pt x="3262410" y="1188285"/>
                  </a:cubicBezTo>
                  <a:cubicBezTo>
                    <a:pt x="3275144" y="1197438"/>
                    <a:pt x="3286287" y="1206192"/>
                    <a:pt x="3298624" y="1215345"/>
                  </a:cubicBezTo>
                  <a:cubicBezTo>
                    <a:pt x="3308970" y="1201417"/>
                    <a:pt x="3318123" y="1189478"/>
                    <a:pt x="3328072" y="1176346"/>
                  </a:cubicBezTo>
                  <a:cubicBezTo>
                    <a:pt x="3314542" y="1166397"/>
                    <a:pt x="3303001" y="1158040"/>
                    <a:pt x="3291062" y="1149285"/>
                  </a:cubicBezTo>
                  <a:close/>
                  <a:moveTo>
                    <a:pt x="1767305" y="1139734"/>
                  </a:moveTo>
                  <a:cubicBezTo>
                    <a:pt x="1754968" y="1144908"/>
                    <a:pt x="1744223" y="1149285"/>
                    <a:pt x="1733081" y="1154061"/>
                  </a:cubicBezTo>
                  <a:cubicBezTo>
                    <a:pt x="1737856" y="1166397"/>
                    <a:pt x="1741836" y="1176744"/>
                    <a:pt x="1746611" y="1187489"/>
                  </a:cubicBezTo>
                  <a:cubicBezTo>
                    <a:pt x="1758550" y="1182713"/>
                    <a:pt x="1769294" y="1179132"/>
                    <a:pt x="1780835" y="1174754"/>
                  </a:cubicBezTo>
                  <a:cubicBezTo>
                    <a:pt x="1776059" y="1162816"/>
                    <a:pt x="1772080" y="1151673"/>
                    <a:pt x="1767305" y="1139734"/>
                  </a:cubicBezTo>
                  <a:close/>
                  <a:moveTo>
                    <a:pt x="3388561" y="1133765"/>
                  </a:moveTo>
                  <a:cubicBezTo>
                    <a:pt x="3377816" y="1147296"/>
                    <a:pt x="3369061" y="1158438"/>
                    <a:pt x="3358316" y="1171969"/>
                  </a:cubicBezTo>
                  <a:cubicBezTo>
                    <a:pt x="3371051" y="1182713"/>
                    <a:pt x="3382591" y="1191866"/>
                    <a:pt x="3394530" y="1201815"/>
                  </a:cubicBezTo>
                  <a:cubicBezTo>
                    <a:pt x="3405275" y="1189080"/>
                    <a:pt x="3415224" y="1177540"/>
                    <a:pt x="3425968" y="1164407"/>
                  </a:cubicBezTo>
                  <a:cubicBezTo>
                    <a:pt x="3412836" y="1153663"/>
                    <a:pt x="3400897" y="1144112"/>
                    <a:pt x="3388561" y="1133765"/>
                  </a:cubicBezTo>
                  <a:close/>
                  <a:moveTo>
                    <a:pt x="1809487" y="1126204"/>
                  </a:moveTo>
                  <a:cubicBezTo>
                    <a:pt x="1796753" y="1130582"/>
                    <a:pt x="1786406" y="1134163"/>
                    <a:pt x="1774070" y="1138541"/>
                  </a:cubicBezTo>
                  <a:cubicBezTo>
                    <a:pt x="1778845" y="1151275"/>
                    <a:pt x="1783223" y="1162020"/>
                    <a:pt x="1787600" y="1173162"/>
                  </a:cubicBezTo>
                  <a:cubicBezTo>
                    <a:pt x="1799937" y="1168785"/>
                    <a:pt x="1809885" y="1165203"/>
                    <a:pt x="1821028" y="1161224"/>
                  </a:cubicBezTo>
                  <a:cubicBezTo>
                    <a:pt x="1817049" y="1148887"/>
                    <a:pt x="1813467" y="1138143"/>
                    <a:pt x="1809487" y="1126204"/>
                  </a:cubicBezTo>
                  <a:close/>
                  <a:moveTo>
                    <a:pt x="1492320" y="1125806"/>
                  </a:moveTo>
                  <a:cubicBezTo>
                    <a:pt x="1482371" y="1131377"/>
                    <a:pt x="1474412" y="1136153"/>
                    <a:pt x="1465657" y="1141724"/>
                  </a:cubicBezTo>
                  <a:cubicBezTo>
                    <a:pt x="1472422" y="1152867"/>
                    <a:pt x="1477994" y="1162020"/>
                    <a:pt x="1483963" y="1172366"/>
                  </a:cubicBezTo>
                  <a:cubicBezTo>
                    <a:pt x="1493514" y="1167193"/>
                    <a:pt x="1501473" y="1162816"/>
                    <a:pt x="1510626" y="1157642"/>
                  </a:cubicBezTo>
                  <a:cubicBezTo>
                    <a:pt x="1503860" y="1146500"/>
                    <a:pt x="1498289" y="1136551"/>
                    <a:pt x="1492320" y="1125806"/>
                  </a:cubicBezTo>
                  <a:close/>
                  <a:moveTo>
                    <a:pt x="3488049" y="1124612"/>
                  </a:moveTo>
                  <a:cubicBezTo>
                    <a:pt x="3476906" y="1137745"/>
                    <a:pt x="3467355" y="1148887"/>
                    <a:pt x="3456611" y="1161622"/>
                  </a:cubicBezTo>
                  <a:cubicBezTo>
                    <a:pt x="3469743" y="1173162"/>
                    <a:pt x="3481284" y="1183111"/>
                    <a:pt x="3493620" y="1193856"/>
                  </a:cubicBezTo>
                  <a:cubicBezTo>
                    <a:pt x="3505161" y="1180723"/>
                    <a:pt x="3515110" y="1169183"/>
                    <a:pt x="3525854" y="1156846"/>
                  </a:cubicBezTo>
                  <a:cubicBezTo>
                    <a:pt x="3511926" y="1145306"/>
                    <a:pt x="3500385" y="1135357"/>
                    <a:pt x="3488049" y="1124612"/>
                  </a:cubicBezTo>
                  <a:close/>
                  <a:moveTo>
                    <a:pt x="1252355" y="1122622"/>
                  </a:moveTo>
                  <a:cubicBezTo>
                    <a:pt x="1233651" y="1136551"/>
                    <a:pt x="1216539" y="1149285"/>
                    <a:pt x="1197437" y="1162816"/>
                  </a:cubicBezTo>
                  <a:cubicBezTo>
                    <a:pt x="1214151" y="1183509"/>
                    <a:pt x="1226090" y="1208182"/>
                    <a:pt x="1245988" y="1219723"/>
                  </a:cubicBezTo>
                  <a:cubicBezTo>
                    <a:pt x="1277028" y="1238427"/>
                    <a:pt x="1313241" y="1248375"/>
                    <a:pt x="1347465" y="1261906"/>
                  </a:cubicBezTo>
                  <a:cubicBezTo>
                    <a:pt x="1348659" y="1261508"/>
                    <a:pt x="1349455" y="1260712"/>
                    <a:pt x="1350649" y="1259916"/>
                  </a:cubicBezTo>
                  <a:cubicBezTo>
                    <a:pt x="1318415" y="1214549"/>
                    <a:pt x="1285783" y="1169581"/>
                    <a:pt x="1252355" y="1122622"/>
                  </a:cubicBezTo>
                  <a:close/>
                  <a:moveTo>
                    <a:pt x="2649962" y="1121429"/>
                  </a:moveTo>
                  <a:cubicBezTo>
                    <a:pt x="2645982" y="1136949"/>
                    <a:pt x="2642401" y="1150479"/>
                    <a:pt x="2638819" y="1165203"/>
                  </a:cubicBezTo>
                  <a:cubicBezTo>
                    <a:pt x="2660707" y="1171173"/>
                    <a:pt x="2680206" y="1176744"/>
                    <a:pt x="2701298" y="1182713"/>
                  </a:cubicBezTo>
                  <a:cubicBezTo>
                    <a:pt x="2706073" y="1167989"/>
                    <a:pt x="2710053" y="1154857"/>
                    <a:pt x="2714828" y="1140132"/>
                  </a:cubicBezTo>
                  <a:cubicBezTo>
                    <a:pt x="2691747" y="1133367"/>
                    <a:pt x="2671452" y="1127398"/>
                    <a:pt x="2649962" y="1121429"/>
                  </a:cubicBezTo>
                  <a:close/>
                  <a:moveTo>
                    <a:pt x="3591118" y="1119837"/>
                  </a:moveTo>
                  <a:cubicBezTo>
                    <a:pt x="3578384" y="1133367"/>
                    <a:pt x="3568435" y="1144510"/>
                    <a:pt x="3557292" y="1156448"/>
                  </a:cubicBezTo>
                  <a:cubicBezTo>
                    <a:pt x="3570425" y="1168785"/>
                    <a:pt x="3582363" y="1179530"/>
                    <a:pt x="3591118" y="1187887"/>
                  </a:cubicBezTo>
                  <a:cubicBezTo>
                    <a:pt x="3604251" y="1176744"/>
                    <a:pt x="3615393" y="1166795"/>
                    <a:pt x="3624944" y="1158040"/>
                  </a:cubicBezTo>
                  <a:cubicBezTo>
                    <a:pt x="3613802" y="1145704"/>
                    <a:pt x="3603057" y="1133367"/>
                    <a:pt x="3591118" y="1119837"/>
                  </a:cubicBezTo>
                  <a:close/>
                  <a:moveTo>
                    <a:pt x="1375322" y="1116653"/>
                  </a:moveTo>
                  <a:cubicBezTo>
                    <a:pt x="1364975" y="1123020"/>
                    <a:pt x="1357016" y="1128592"/>
                    <a:pt x="1348261" y="1134561"/>
                  </a:cubicBezTo>
                  <a:cubicBezTo>
                    <a:pt x="1355424" y="1145306"/>
                    <a:pt x="1361394" y="1154459"/>
                    <a:pt x="1368159" y="1164407"/>
                  </a:cubicBezTo>
                  <a:cubicBezTo>
                    <a:pt x="1377710" y="1158438"/>
                    <a:pt x="1385669" y="1153265"/>
                    <a:pt x="1394822" y="1147296"/>
                  </a:cubicBezTo>
                  <a:cubicBezTo>
                    <a:pt x="1388056" y="1136551"/>
                    <a:pt x="1382087" y="1127000"/>
                    <a:pt x="1375322" y="1116653"/>
                  </a:cubicBezTo>
                  <a:close/>
                  <a:moveTo>
                    <a:pt x="1851272" y="1113072"/>
                  </a:moveTo>
                  <a:cubicBezTo>
                    <a:pt x="1838538" y="1117051"/>
                    <a:pt x="1827793" y="1120633"/>
                    <a:pt x="1815855" y="1124612"/>
                  </a:cubicBezTo>
                  <a:cubicBezTo>
                    <a:pt x="1820232" y="1136949"/>
                    <a:pt x="1823416" y="1147296"/>
                    <a:pt x="1827395" y="1159234"/>
                  </a:cubicBezTo>
                  <a:cubicBezTo>
                    <a:pt x="1839732" y="1155255"/>
                    <a:pt x="1850079" y="1152071"/>
                    <a:pt x="1862017" y="1148489"/>
                  </a:cubicBezTo>
                  <a:cubicBezTo>
                    <a:pt x="1858038" y="1135755"/>
                    <a:pt x="1854854" y="1125010"/>
                    <a:pt x="1851272" y="1113072"/>
                  </a:cubicBezTo>
                  <a:close/>
                  <a:moveTo>
                    <a:pt x="1071287" y="1112276"/>
                  </a:moveTo>
                  <a:cubicBezTo>
                    <a:pt x="1058552" y="1123418"/>
                    <a:pt x="1047409" y="1133367"/>
                    <a:pt x="1035471" y="1143714"/>
                  </a:cubicBezTo>
                  <a:cubicBezTo>
                    <a:pt x="1044226" y="1153663"/>
                    <a:pt x="1051389" y="1161622"/>
                    <a:pt x="1059348" y="1170377"/>
                  </a:cubicBezTo>
                  <a:cubicBezTo>
                    <a:pt x="1072083" y="1159632"/>
                    <a:pt x="1082827" y="1150081"/>
                    <a:pt x="1094368" y="1140132"/>
                  </a:cubicBezTo>
                  <a:cubicBezTo>
                    <a:pt x="1086409" y="1130582"/>
                    <a:pt x="1080042" y="1122622"/>
                    <a:pt x="1071287" y="1112276"/>
                  </a:cubicBezTo>
                  <a:close/>
                  <a:moveTo>
                    <a:pt x="1312445" y="1100337"/>
                  </a:moveTo>
                  <a:cubicBezTo>
                    <a:pt x="1302497" y="1107102"/>
                    <a:pt x="1294538" y="1112276"/>
                    <a:pt x="1284987" y="1119439"/>
                  </a:cubicBezTo>
                  <a:cubicBezTo>
                    <a:pt x="1292548" y="1130184"/>
                    <a:pt x="1298915" y="1138939"/>
                    <a:pt x="1305680" y="1148887"/>
                  </a:cubicBezTo>
                  <a:cubicBezTo>
                    <a:pt x="1315629" y="1142122"/>
                    <a:pt x="1323986" y="1136153"/>
                    <a:pt x="1332741" y="1130184"/>
                  </a:cubicBezTo>
                  <a:cubicBezTo>
                    <a:pt x="1325180" y="1119041"/>
                    <a:pt x="1319211" y="1110286"/>
                    <a:pt x="1312445" y="1100337"/>
                  </a:cubicBezTo>
                  <a:close/>
                  <a:moveTo>
                    <a:pt x="3332847" y="1091582"/>
                  </a:moveTo>
                  <a:cubicBezTo>
                    <a:pt x="3322899" y="1105511"/>
                    <a:pt x="3313746" y="1118245"/>
                    <a:pt x="3304195" y="1131377"/>
                  </a:cubicBezTo>
                  <a:cubicBezTo>
                    <a:pt x="3317327" y="1140928"/>
                    <a:pt x="3328868" y="1149683"/>
                    <a:pt x="3341602" y="1159234"/>
                  </a:cubicBezTo>
                  <a:cubicBezTo>
                    <a:pt x="3351551" y="1146500"/>
                    <a:pt x="3360306" y="1134959"/>
                    <a:pt x="3371449" y="1120633"/>
                  </a:cubicBezTo>
                  <a:cubicBezTo>
                    <a:pt x="3357919" y="1110286"/>
                    <a:pt x="3345980" y="1101531"/>
                    <a:pt x="3332847" y="1091582"/>
                  </a:cubicBezTo>
                  <a:close/>
                  <a:moveTo>
                    <a:pt x="1440188" y="1078450"/>
                  </a:moveTo>
                  <a:cubicBezTo>
                    <a:pt x="1430637" y="1083623"/>
                    <a:pt x="1422280" y="1088797"/>
                    <a:pt x="1412331" y="1094766"/>
                  </a:cubicBezTo>
                  <a:cubicBezTo>
                    <a:pt x="1419495" y="1106704"/>
                    <a:pt x="1425464" y="1115857"/>
                    <a:pt x="1431433" y="1125806"/>
                  </a:cubicBezTo>
                  <a:cubicBezTo>
                    <a:pt x="1441382" y="1119837"/>
                    <a:pt x="1449341" y="1114663"/>
                    <a:pt x="1458494" y="1109490"/>
                  </a:cubicBezTo>
                  <a:cubicBezTo>
                    <a:pt x="1451729" y="1098348"/>
                    <a:pt x="1446157" y="1088797"/>
                    <a:pt x="1440188" y="1078450"/>
                  </a:cubicBezTo>
                  <a:close/>
                  <a:moveTo>
                    <a:pt x="3432335" y="1078052"/>
                  </a:moveTo>
                  <a:cubicBezTo>
                    <a:pt x="3421989" y="1091582"/>
                    <a:pt x="3412438" y="1103919"/>
                    <a:pt x="3402489" y="1116653"/>
                  </a:cubicBezTo>
                  <a:cubicBezTo>
                    <a:pt x="3415622" y="1127398"/>
                    <a:pt x="3426764" y="1136153"/>
                    <a:pt x="3440294" y="1147296"/>
                  </a:cubicBezTo>
                  <a:cubicBezTo>
                    <a:pt x="3451039" y="1134163"/>
                    <a:pt x="3460590" y="1122225"/>
                    <a:pt x="3471335" y="1109490"/>
                  </a:cubicBezTo>
                  <a:cubicBezTo>
                    <a:pt x="3457804" y="1098745"/>
                    <a:pt x="3445866" y="1089195"/>
                    <a:pt x="3432335" y="1078052"/>
                  </a:cubicBezTo>
                  <a:close/>
                  <a:moveTo>
                    <a:pt x="1645929" y="1078052"/>
                  </a:moveTo>
                  <a:cubicBezTo>
                    <a:pt x="1632399" y="1084419"/>
                    <a:pt x="1621654" y="1089195"/>
                    <a:pt x="1608920" y="1094766"/>
                  </a:cubicBezTo>
                  <a:cubicBezTo>
                    <a:pt x="1622450" y="1124214"/>
                    <a:pt x="1635185" y="1151673"/>
                    <a:pt x="1648317" y="1180326"/>
                  </a:cubicBezTo>
                  <a:cubicBezTo>
                    <a:pt x="1660653" y="1174754"/>
                    <a:pt x="1671000" y="1169979"/>
                    <a:pt x="1682939" y="1164407"/>
                  </a:cubicBezTo>
                  <a:cubicBezTo>
                    <a:pt x="1670204" y="1134561"/>
                    <a:pt x="1658266" y="1106704"/>
                    <a:pt x="1645929" y="1078052"/>
                  </a:cubicBezTo>
                  <a:close/>
                  <a:moveTo>
                    <a:pt x="3534609" y="1071287"/>
                  </a:moveTo>
                  <a:cubicBezTo>
                    <a:pt x="3523466" y="1084419"/>
                    <a:pt x="3513518" y="1095562"/>
                    <a:pt x="3503171" y="1107898"/>
                  </a:cubicBezTo>
                  <a:cubicBezTo>
                    <a:pt x="3515905" y="1119041"/>
                    <a:pt x="3527446" y="1129388"/>
                    <a:pt x="3540976" y="1142122"/>
                  </a:cubicBezTo>
                  <a:cubicBezTo>
                    <a:pt x="3552517" y="1128990"/>
                    <a:pt x="3562864" y="1117449"/>
                    <a:pt x="3573608" y="1105113"/>
                  </a:cubicBezTo>
                  <a:cubicBezTo>
                    <a:pt x="3559680" y="1092776"/>
                    <a:pt x="3547344" y="1082429"/>
                    <a:pt x="3534609" y="1071287"/>
                  </a:cubicBezTo>
                  <a:close/>
                  <a:moveTo>
                    <a:pt x="3639270" y="1068899"/>
                  </a:moveTo>
                  <a:cubicBezTo>
                    <a:pt x="3626934" y="1081633"/>
                    <a:pt x="3616985" y="1092776"/>
                    <a:pt x="3605843" y="1104715"/>
                  </a:cubicBezTo>
                  <a:cubicBezTo>
                    <a:pt x="3618975" y="1117051"/>
                    <a:pt x="3631311" y="1128592"/>
                    <a:pt x="3642056" y="1138541"/>
                  </a:cubicBezTo>
                  <a:cubicBezTo>
                    <a:pt x="3654393" y="1127000"/>
                    <a:pt x="3665137" y="1116653"/>
                    <a:pt x="3677474" y="1105113"/>
                  </a:cubicBezTo>
                  <a:cubicBezTo>
                    <a:pt x="3664739" y="1092776"/>
                    <a:pt x="3652005" y="1080838"/>
                    <a:pt x="3639270" y="1068899"/>
                  </a:cubicBezTo>
                  <a:close/>
                  <a:moveTo>
                    <a:pt x="1561961" y="1068103"/>
                  </a:moveTo>
                  <a:cubicBezTo>
                    <a:pt x="1541666" y="1078450"/>
                    <a:pt x="1523758" y="1087603"/>
                    <a:pt x="1505054" y="1097154"/>
                  </a:cubicBezTo>
                  <a:cubicBezTo>
                    <a:pt x="1522166" y="1129786"/>
                    <a:pt x="1538482" y="1160428"/>
                    <a:pt x="1555594" y="1192662"/>
                  </a:cubicBezTo>
                  <a:cubicBezTo>
                    <a:pt x="1573502" y="1183509"/>
                    <a:pt x="1590216" y="1175152"/>
                    <a:pt x="1608920" y="1165601"/>
                  </a:cubicBezTo>
                  <a:cubicBezTo>
                    <a:pt x="1592604" y="1131775"/>
                    <a:pt x="1577879" y="1100735"/>
                    <a:pt x="1561961" y="1068103"/>
                  </a:cubicBezTo>
                  <a:close/>
                  <a:moveTo>
                    <a:pt x="2885151" y="1063328"/>
                  </a:moveTo>
                  <a:cubicBezTo>
                    <a:pt x="2879182" y="1078052"/>
                    <a:pt x="2874009" y="1090786"/>
                    <a:pt x="2868040" y="1104715"/>
                  </a:cubicBezTo>
                  <a:cubicBezTo>
                    <a:pt x="2889927" y="1114663"/>
                    <a:pt x="2910621" y="1123816"/>
                    <a:pt x="2932906" y="1133765"/>
                  </a:cubicBezTo>
                  <a:cubicBezTo>
                    <a:pt x="2939273" y="1120633"/>
                    <a:pt x="2945242" y="1108296"/>
                    <a:pt x="2952803" y="1092776"/>
                  </a:cubicBezTo>
                  <a:cubicBezTo>
                    <a:pt x="2928926" y="1082429"/>
                    <a:pt x="2907835" y="1073276"/>
                    <a:pt x="2885151" y="1063328"/>
                  </a:cubicBezTo>
                  <a:close/>
                  <a:moveTo>
                    <a:pt x="1689704" y="1060144"/>
                  </a:moveTo>
                  <a:cubicBezTo>
                    <a:pt x="1675776" y="1066113"/>
                    <a:pt x="1664633" y="1070889"/>
                    <a:pt x="1652296" y="1075664"/>
                  </a:cubicBezTo>
                  <a:cubicBezTo>
                    <a:pt x="1665031" y="1105511"/>
                    <a:pt x="1676969" y="1133765"/>
                    <a:pt x="1689306" y="1162418"/>
                  </a:cubicBezTo>
                  <a:cubicBezTo>
                    <a:pt x="1702040" y="1156846"/>
                    <a:pt x="1712387" y="1152867"/>
                    <a:pt x="1723928" y="1147694"/>
                  </a:cubicBezTo>
                  <a:cubicBezTo>
                    <a:pt x="1712387" y="1118245"/>
                    <a:pt x="1701643" y="1090388"/>
                    <a:pt x="1689704" y="1060144"/>
                  </a:cubicBezTo>
                  <a:close/>
                  <a:moveTo>
                    <a:pt x="2666278" y="1058552"/>
                  </a:moveTo>
                  <a:cubicBezTo>
                    <a:pt x="2661901" y="1075664"/>
                    <a:pt x="2658717" y="1088399"/>
                    <a:pt x="2655135" y="1101929"/>
                  </a:cubicBezTo>
                  <a:cubicBezTo>
                    <a:pt x="2677819" y="1108296"/>
                    <a:pt x="2698910" y="1114266"/>
                    <a:pt x="2720797" y="1120633"/>
                  </a:cubicBezTo>
                  <a:cubicBezTo>
                    <a:pt x="2725573" y="1106307"/>
                    <a:pt x="2729552" y="1093174"/>
                    <a:pt x="2734328" y="1077654"/>
                  </a:cubicBezTo>
                  <a:cubicBezTo>
                    <a:pt x="2709655" y="1070889"/>
                    <a:pt x="2688165" y="1064522"/>
                    <a:pt x="2666278" y="1058552"/>
                  </a:cubicBezTo>
                  <a:close/>
                  <a:moveTo>
                    <a:pt x="1385271" y="1054175"/>
                  </a:moveTo>
                  <a:cubicBezTo>
                    <a:pt x="1374924" y="1060940"/>
                    <a:pt x="1366169" y="1066113"/>
                    <a:pt x="1357414" y="1072083"/>
                  </a:cubicBezTo>
                  <a:cubicBezTo>
                    <a:pt x="1364179" y="1082827"/>
                    <a:pt x="1369751" y="1091980"/>
                    <a:pt x="1376516" y="1102725"/>
                  </a:cubicBezTo>
                  <a:cubicBezTo>
                    <a:pt x="1386863" y="1096358"/>
                    <a:pt x="1395220" y="1090786"/>
                    <a:pt x="1404372" y="1085215"/>
                  </a:cubicBezTo>
                  <a:cubicBezTo>
                    <a:pt x="1397209" y="1073674"/>
                    <a:pt x="1391638" y="1064124"/>
                    <a:pt x="1385271" y="1054175"/>
                  </a:cubicBezTo>
                  <a:close/>
                  <a:moveTo>
                    <a:pt x="2051840" y="1052185"/>
                  </a:moveTo>
                  <a:cubicBezTo>
                    <a:pt x="2040300" y="1053777"/>
                    <a:pt x="2029953" y="1055369"/>
                    <a:pt x="2018014" y="1056563"/>
                  </a:cubicBezTo>
                  <a:cubicBezTo>
                    <a:pt x="2020402" y="1071287"/>
                    <a:pt x="2022392" y="1084021"/>
                    <a:pt x="2024779" y="1097950"/>
                  </a:cubicBezTo>
                  <a:cubicBezTo>
                    <a:pt x="2036718" y="1095960"/>
                    <a:pt x="2046667" y="1094368"/>
                    <a:pt x="2057810" y="1092378"/>
                  </a:cubicBezTo>
                  <a:cubicBezTo>
                    <a:pt x="2055820" y="1078450"/>
                    <a:pt x="2053830" y="1066113"/>
                    <a:pt x="2051840" y="1052185"/>
                  </a:cubicBezTo>
                  <a:close/>
                  <a:moveTo>
                    <a:pt x="1627623" y="1036665"/>
                  </a:moveTo>
                  <a:cubicBezTo>
                    <a:pt x="1614491" y="1043032"/>
                    <a:pt x="1602950" y="1048604"/>
                    <a:pt x="1590216" y="1054573"/>
                  </a:cubicBezTo>
                  <a:cubicBezTo>
                    <a:pt x="1596185" y="1066909"/>
                    <a:pt x="1600961" y="1076858"/>
                    <a:pt x="1606134" y="1087205"/>
                  </a:cubicBezTo>
                  <a:cubicBezTo>
                    <a:pt x="1618470" y="1081633"/>
                    <a:pt x="1629215" y="1076858"/>
                    <a:pt x="1642746" y="1070889"/>
                  </a:cubicBezTo>
                  <a:cubicBezTo>
                    <a:pt x="1637572" y="1058552"/>
                    <a:pt x="1632797" y="1048206"/>
                    <a:pt x="1627623" y="1036665"/>
                  </a:cubicBezTo>
                  <a:close/>
                  <a:moveTo>
                    <a:pt x="2566790" y="1035073"/>
                  </a:moveTo>
                  <a:cubicBezTo>
                    <a:pt x="2564004" y="1052185"/>
                    <a:pt x="2561617" y="1065317"/>
                    <a:pt x="2559627" y="1079644"/>
                  </a:cubicBezTo>
                  <a:cubicBezTo>
                    <a:pt x="2582708" y="1084817"/>
                    <a:pt x="2603800" y="1089195"/>
                    <a:pt x="2625687" y="1093970"/>
                  </a:cubicBezTo>
                  <a:cubicBezTo>
                    <a:pt x="2629268" y="1078450"/>
                    <a:pt x="2632850" y="1065317"/>
                    <a:pt x="2636432" y="1050195"/>
                  </a:cubicBezTo>
                  <a:cubicBezTo>
                    <a:pt x="2612953" y="1045022"/>
                    <a:pt x="2591463" y="1040246"/>
                    <a:pt x="2566790" y="1035073"/>
                  </a:cubicBezTo>
                  <a:close/>
                  <a:moveTo>
                    <a:pt x="3375030" y="1034277"/>
                  </a:moveTo>
                  <a:cubicBezTo>
                    <a:pt x="3364684" y="1048604"/>
                    <a:pt x="3355929" y="1060940"/>
                    <a:pt x="3346378" y="1074072"/>
                  </a:cubicBezTo>
                  <a:cubicBezTo>
                    <a:pt x="3359908" y="1084419"/>
                    <a:pt x="3371847" y="1093174"/>
                    <a:pt x="3384979" y="1103123"/>
                  </a:cubicBezTo>
                  <a:cubicBezTo>
                    <a:pt x="3395326" y="1089593"/>
                    <a:pt x="3404877" y="1077256"/>
                    <a:pt x="3414826" y="1064124"/>
                  </a:cubicBezTo>
                  <a:cubicBezTo>
                    <a:pt x="3400897" y="1053777"/>
                    <a:pt x="3388561" y="1044226"/>
                    <a:pt x="3375030" y="1034277"/>
                  </a:cubicBezTo>
                  <a:close/>
                  <a:moveTo>
                    <a:pt x="1778447" y="1029104"/>
                  </a:moveTo>
                  <a:cubicBezTo>
                    <a:pt x="1765315" y="1033481"/>
                    <a:pt x="1754172" y="1037063"/>
                    <a:pt x="1740244" y="1041838"/>
                  </a:cubicBezTo>
                  <a:cubicBezTo>
                    <a:pt x="1750989" y="1072481"/>
                    <a:pt x="1761335" y="1101133"/>
                    <a:pt x="1771682" y="1130582"/>
                  </a:cubicBezTo>
                  <a:cubicBezTo>
                    <a:pt x="1784814" y="1126204"/>
                    <a:pt x="1795161" y="1122622"/>
                    <a:pt x="1807498" y="1118643"/>
                  </a:cubicBezTo>
                  <a:cubicBezTo>
                    <a:pt x="1797549" y="1088399"/>
                    <a:pt x="1788396" y="1059348"/>
                    <a:pt x="1778447" y="1029104"/>
                  </a:cubicBezTo>
                  <a:close/>
                  <a:moveTo>
                    <a:pt x="3199932" y="1025522"/>
                  </a:moveTo>
                  <a:cubicBezTo>
                    <a:pt x="3195952" y="1032685"/>
                    <a:pt x="3192370" y="1037859"/>
                    <a:pt x="3188789" y="1044624"/>
                  </a:cubicBezTo>
                  <a:cubicBezTo>
                    <a:pt x="3217043" y="1062930"/>
                    <a:pt x="3244104" y="1080838"/>
                    <a:pt x="3272757" y="1099541"/>
                  </a:cubicBezTo>
                  <a:cubicBezTo>
                    <a:pt x="3276736" y="1093572"/>
                    <a:pt x="3280716" y="1088399"/>
                    <a:pt x="3285491" y="1081633"/>
                  </a:cubicBezTo>
                  <a:cubicBezTo>
                    <a:pt x="3256441" y="1062532"/>
                    <a:pt x="3228584" y="1044226"/>
                    <a:pt x="3199932" y="1025522"/>
                  </a:cubicBezTo>
                  <a:close/>
                  <a:moveTo>
                    <a:pt x="2785664" y="1025522"/>
                  </a:moveTo>
                  <a:cubicBezTo>
                    <a:pt x="2780888" y="1039848"/>
                    <a:pt x="2776113" y="1052981"/>
                    <a:pt x="2770939" y="1068103"/>
                  </a:cubicBezTo>
                  <a:cubicBezTo>
                    <a:pt x="2794419" y="1076858"/>
                    <a:pt x="2815510" y="1084419"/>
                    <a:pt x="2838193" y="1092378"/>
                  </a:cubicBezTo>
                  <a:cubicBezTo>
                    <a:pt x="2843765" y="1078052"/>
                    <a:pt x="2848938" y="1065317"/>
                    <a:pt x="2854509" y="1050593"/>
                  </a:cubicBezTo>
                  <a:cubicBezTo>
                    <a:pt x="2831428" y="1042236"/>
                    <a:pt x="2809541" y="1034277"/>
                    <a:pt x="2785664" y="1025522"/>
                  </a:cubicBezTo>
                  <a:close/>
                  <a:moveTo>
                    <a:pt x="1934444" y="1023930"/>
                  </a:moveTo>
                  <a:cubicBezTo>
                    <a:pt x="1921710" y="1026716"/>
                    <a:pt x="1911761" y="1029104"/>
                    <a:pt x="1900221" y="1031889"/>
                  </a:cubicBezTo>
                  <a:cubicBezTo>
                    <a:pt x="1903802" y="1046216"/>
                    <a:pt x="1906986" y="1058552"/>
                    <a:pt x="1910169" y="1072481"/>
                  </a:cubicBezTo>
                  <a:cubicBezTo>
                    <a:pt x="1922506" y="1069695"/>
                    <a:pt x="1932853" y="1067307"/>
                    <a:pt x="1944393" y="1064522"/>
                  </a:cubicBezTo>
                  <a:cubicBezTo>
                    <a:pt x="1940812" y="1049797"/>
                    <a:pt x="1937628" y="1037461"/>
                    <a:pt x="1934444" y="1023930"/>
                  </a:cubicBezTo>
                  <a:close/>
                  <a:moveTo>
                    <a:pt x="3476906" y="1023134"/>
                  </a:moveTo>
                  <a:cubicBezTo>
                    <a:pt x="3466559" y="1035869"/>
                    <a:pt x="3457008" y="1047808"/>
                    <a:pt x="3446264" y="1061338"/>
                  </a:cubicBezTo>
                  <a:cubicBezTo>
                    <a:pt x="3460192" y="1072481"/>
                    <a:pt x="3472131" y="1082429"/>
                    <a:pt x="3485661" y="1093174"/>
                  </a:cubicBezTo>
                  <a:cubicBezTo>
                    <a:pt x="3496406" y="1080042"/>
                    <a:pt x="3506355" y="1068501"/>
                    <a:pt x="3517099" y="1055767"/>
                  </a:cubicBezTo>
                  <a:cubicBezTo>
                    <a:pt x="3503569" y="1044624"/>
                    <a:pt x="3490834" y="1034277"/>
                    <a:pt x="3476906" y="1023134"/>
                  </a:cubicBezTo>
                  <a:close/>
                  <a:moveTo>
                    <a:pt x="1672592" y="1018757"/>
                  </a:moveTo>
                  <a:cubicBezTo>
                    <a:pt x="1659062" y="1024328"/>
                    <a:pt x="1647919" y="1029104"/>
                    <a:pt x="1634787" y="1034675"/>
                  </a:cubicBezTo>
                  <a:cubicBezTo>
                    <a:pt x="1639960" y="1046614"/>
                    <a:pt x="1644337" y="1056563"/>
                    <a:pt x="1649113" y="1068103"/>
                  </a:cubicBezTo>
                  <a:cubicBezTo>
                    <a:pt x="1662245" y="1062930"/>
                    <a:pt x="1673388" y="1058154"/>
                    <a:pt x="1686520" y="1052981"/>
                  </a:cubicBezTo>
                  <a:cubicBezTo>
                    <a:pt x="1681745" y="1040644"/>
                    <a:pt x="1677367" y="1030298"/>
                    <a:pt x="1672592" y="1018757"/>
                  </a:cubicBezTo>
                  <a:close/>
                  <a:moveTo>
                    <a:pt x="2384130" y="1017961"/>
                  </a:moveTo>
                  <a:cubicBezTo>
                    <a:pt x="2382936" y="1041042"/>
                    <a:pt x="2381742" y="1060940"/>
                    <a:pt x="2380549" y="1082031"/>
                  </a:cubicBezTo>
                  <a:cubicBezTo>
                    <a:pt x="2398456" y="1083623"/>
                    <a:pt x="2413977" y="1084817"/>
                    <a:pt x="2430691" y="1086409"/>
                  </a:cubicBezTo>
                  <a:cubicBezTo>
                    <a:pt x="2433078" y="1064124"/>
                    <a:pt x="2435068" y="1044624"/>
                    <a:pt x="2437456" y="1023532"/>
                  </a:cubicBezTo>
                  <a:cubicBezTo>
                    <a:pt x="2419548" y="1021941"/>
                    <a:pt x="2403630" y="1019951"/>
                    <a:pt x="2384130" y="1017961"/>
                  </a:cubicBezTo>
                  <a:close/>
                  <a:moveTo>
                    <a:pt x="3580772" y="1016767"/>
                  </a:moveTo>
                  <a:cubicBezTo>
                    <a:pt x="3569629" y="1029900"/>
                    <a:pt x="3559680" y="1041838"/>
                    <a:pt x="3548936" y="1054175"/>
                  </a:cubicBezTo>
                  <a:cubicBezTo>
                    <a:pt x="3562864" y="1066511"/>
                    <a:pt x="3575200" y="1077256"/>
                    <a:pt x="3588333" y="1088797"/>
                  </a:cubicBezTo>
                  <a:cubicBezTo>
                    <a:pt x="3599873" y="1076062"/>
                    <a:pt x="3610220" y="1064522"/>
                    <a:pt x="3620965" y="1052185"/>
                  </a:cubicBezTo>
                  <a:cubicBezTo>
                    <a:pt x="3607434" y="1040246"/>
                    <a:pt x="3595098" y="1029502"/>
                    <a:pt x="3580772" y="1016767"/>
                  </a:cubicBezTo>
                  <a:close/>
                  <a:moveTo>
                    <a:pt x="2205450" y="1015175"/>
                  </a:moveTo>
                  <a:cubicBezTo>
                    <a:pt x="2186746" y="1016369"/>
                    <a:pt x="2170032" y="1017563"/>
                    <a:pt x="2152124" y="1018757"/>
                  </a:cubicBezTo>
                  <a:cubicBezTo>
                    <a:pt x="2153716" y="1040246"/>
                    <a:pt x="2155308" y="1060144"/>
                    <a:pt x="2156899" y="1082031"/>
                  </a:cubicBezTo>
                  <a:cubicBezTo>
                    <a:pt x="2175603" y="1080838"/>
                    <a:pt x="2191123" y="1079644"/>
                    <a:pt x="2205450" y="1078848"/>
                  </a:cubicBezTo>
                  <a:cubicBezTo>
                    <a:pt x="2205450" y="1056563"/>
                    <a:pt x="2205450" y="1037063"/>
                    <a:pt x="2205450" y="1015175"/>
                  </a:cubicBezTo>
                  <a:close/>
                  <a:moveTo>
                    <a:pt x="1823018" y="1015175"/>
                  </a:moveTo>
                  <a:cubicBezTo>
                    <a:pt x="1809090" y="1019553"/>
                    <a:pt x="1797151" y="1023532"/>
                    <a:pt x="1784417" y="1027512"/>
                  </a:cubicBezTo>
                  <a:cubicBezTo>
                    <a:pt x="1794763" y="1058552"/>
                    <a:pt x="1803916" y="1087205"/>
                    <a:pt x="1813467" y="1116653"/>
                  </a:cubicBezTo>
                  <a:cubicBezTo>
                    <a:pt x="1826599" y="1112674"/>
                    <a:pt x="1836946" y="1109490"/>
                    <a:pt x="1849681" y="1105511"/>
                  </a:cubicBezTo>
                  <a:cubicBezTo>
                    <a:pt x="1840528" y="1074072"/>
                    <a:pt x="1832171" y="1045420"/>
                    <a:pt x="1823018" y="1015175"/>
                  </a:cubicBezTo>
                  <a:close/>
                  <a:moveTo>
                    <a:pt x="2306927" y="1014380"/>
                  </a:moveTo>
                  <a:cubicBezTo>
                    <a:pt x="2306927" y="1036665"/>
                    <a:pt x="2306927" y="1056165"/>
                    <a:pt x="2306927" y="1077654"/>
                  </a:cubicBezTo>
                  <a:cubicBezTo>
                    <a:pt x="2323244" y="1078450"/>
                    <a:pt x="2338764" y="1079246"/>
                    <a:pt x="2356274" y="1080042"/>
                  </a:cubicBezTo>
                  <a:cubicBezTo>
                    <a:pt x="2357865" y="1058552"/>
                    <a:pt x="2359059" y="1038655"/>
                    <a:pt x="2360253" y="1016767"/>
                  </a:cubicBezTo>
                  <a:cubicBezTo>
                    <a:pt x="2341549" y="1015971"/>
                    <a:pt x="2325233" y="1015175"/>
                    <a:pt x="2306927" y="1014380"/>
                  </a:cubicBezTo>
                  <a:close/>
                  <a:moveTo>
                    <a:pt x="1718356" y="1001645"/>
                  </a:moveTo>
                  <a:cubicBezTo>
                    <a:pt x="1704428" y="1006818"/>
                    <a:pt x="1692888" y="1011196"/>
                    <a:pt x="1679755" y="1016369"/>
                  </a:cubicBezTo>
                  <a:cubicBezTo>
                    <a:pt x="1684133" y="1027910"/>
                    <a:pt x="1688112" y="1038257"/>
                    <a:pt x="1692888" y="1050991"/>
                  </a:cubicBezTo>
                  <a:cubicBezTo>
                    <a:pt x="1706418" y="1045818"/>
                    <a:pt x="1717561" y="1041440"/>
                    <a:pt x="1730693" y="1036267"/>
                  </a:cubicBezTo>
                  <a:cubicBezTo>
                    <a:pt x="1726315" y="1023930"/>
                    <a:pt x="1722336" y="1013186"/>
                    <a:pt x="1718356" y="1001645"/>
                  </a:cubicBezTo>
                  <a:close/>
                  <a:moveTo>
                    <a:pt x="2476057" y="995676"/>
                  </a:moveTo>
                  <a:cubicBezTo>
                    <a:pt x="2468098" y="1053777"/>
                    <a:pt x="2460935" y="1109490"/>
                    <a:pt x="2453374" y="1167193"/>
                  </a:cubicBezTo>
                  <a:cubicBezTo>
                    <a:pt x="2472077" y="1169979"/>
                    <a:pt x="2489189" y="1172366"/>
                    <a:pt x="2507495" y="1175152"/>
                  </a:cubicBezTo>
                  <a:cubicBezTo>
                    <a:pt x="2517444" y="1117051"/>
                    <a:pt x="2526995" y="1061736"/>
                    <a:pt x="2536944" y="1004431"/>
                  </a:cubicBezTo>
                  <a:cubicBezTo>
                    <a:pt x="2516648" y="1001247"/>
                    <a:pt x="2497944" y="998462"/>
                    <a:pt x="2476057" y="995676"/>
                  </a:cubicBezTo>
                  <a:close/>
                  <a:moveTo>
                    <a:pt x="1044226" y="994084"/>
                  </a:moveTo>
                  <a:cubicBezTo>
                    <a:pt x="1030298" y="1006023"/>
                    <a:pt x="1018359" y="1015971"/>
                    <a:pt x="1006022" y="1026318"/>
                  </a:cubicBezTo>
                  <a:cubicBezTo>
                    <a:pt x="1013584" y="1035869"/>
                    <a:pt x="1019951" y="1043032"/>
                    <a:pt x="1027114" y="1051787"/>
                  </a:cubicBezTo>
                  <a:cubicBezTo>
                    <a:pt x="1040644" y="1041042"/>
                    <a:pt x="1052583" y="1031093"/>
                    <a:pt x="1065317" y="1020747"/>
                  </a:cubicBezTo>
                  <a:cubicBezTo>
                    <a:pt x="1058154" y="1011992"/>
                    <a:pt x="1052185" y="1004033"/>
                    <a:pt x="1044226" y="994084"/>
                  </a:cubicBezTo>
                  <a:close/>
                  <a:moveTo>
                    <a:pt x="1764519" y="985727"/>
                  </a:moveTo>
                  <a:cubicBezTo>
                    <a:pt x="1750989" y="990502"/>
                    <a:pt x="1739448" y="994482"/>
                    <a:pt x="1725122" y="999257"/>
                  </a:cubicBezTo>
                  <a:cubicBezTo>
                    <a:pt x="1729897" y="1012390"/>
                    <a:pt x="1733877" y="1023134"/>
                    <a:pt x="1737856" y="1034277"/>
                  </a:cubicBezTo>
                  <a:cubicBezTo>
                    <a:pt x="1752182" y="1029104"/>
                    <a:pt x="1763723" y="1025124"/>
                    <a:pt x="1776059" y="1020349"/>
                  </a:cubicBezTo>
                  <a:cubicBezTo>
                    <a:pt x="1772080" y="1008012"/>
                    <a:pt x="1768498" y="997666"/>
                    <a:pt x="1764519" y="985727"/>
                  </a:cubicBezTo>
                  <a:close/>
                  <a:moveTo>
                    <a:pt x="1606134" y="984931"/>
                  </a:moveTo>
                  <a:cubicBezTo>
                    <a:pt x="1593002" y="990900"/>
                    <a:pt x="1580665" y="996074"/>
                    <a:pt x="1567135" y="1002043"/>
                  </a:cubicBezTo>
                  <a:cubicBezTo>
                    <a:pt x="1573104" y="1014380"/>
                    <a:pt x="1577879" y="1024726"/>
                    <a:pt x="1583053" y="1036665"/>
                  </a:cubicBezTo>
                  <a:cubicBezTo>
                    <a:pt x="1596185" y="1031093"/>
                    <a:pt x="1608124" y="1025920"/>
                    <a:pt x="1621256" y="1019951"/>
                  </a:cubicBezTo>
                  <a:cubicBezTo>
                    <a:pt x="1616481" y="1008410"/>
                    <a:pt x="1612103" y="998462"/>
                    <a:pt x="1606134" y="984931"/>
                  </a:cubicBezTo>
                  <a:close/>
                  <a:moveTo>
                    <a:pt x="3416815" y="976972"/>
                  </a:moveTo>
                  <a:cubicBezTo>
                    <a:pt x="3406867" y="990900"/>
                    <a:pt x="3397714" y="1003635"/>
                    <a:pt x="3388561" y="1016767"/>
                  </a:cubicBezTo>
                  <a:cubicBezTo>
                    <a:pt x="3402489" y="1027114"/>
                    <a:pt x="3414826" y="1036665"/>
                    <a:pt x="3428754" y="1047012"/>
                  </a:cubicBezTo>
                  <a:cubicBezTo>
                    <a:pt x="3438703" y="1034277"/>
                    <a:pt x="3447856" y="1022339"/>
                    <a:pt x="3458600" y="1008410"/>
                  </a:cubicBezTo>
                  <a:cubicBezTo>
                    <a:pt x="3443876" y="997268"/>
                    <a:pt x="3430744" y="987717"/>
                    <a:pt x="3416815" y="976972"/>
                  </a:cubicBezTo>
                  <a:close/>
                  <a:moveTo>
                    <a:pt x="1810681" y="971799"/>
                  </a:moveTo>
                  <a:cubicBezTo>
                    <a:pt x="1796753" y="976176"/>
                    <a:pt x="1784417" y="980156"/>
                    <a:pt x="1771682" y="984135"/>
                  </a:cubicBezTo>
                  <a:cubicBezTo>
                    <a:pt x="1775662" y="996472"/>
                    <a:pt x="1778845" y="1006818"/>
                    <a:pt x="1782825" y="1018757"/>
                  </a:cubicBezTo>
                  <a:cubicBezTo>
                    <a:pt x="1795957" y="1014777"/>
                    <a:pt x="1807498" y="1011594"/>
                    <a:pt x="1821426" y="1007216"/>
                  </a:cubicBezTo>
                  <a:cubicBezTo>
                    <a:pt x="1817446" y="994084"/>
                    <a:pt x="1814263" y="983737"/>
                    <a:pt x="1810681" y="971799"/>
                  </a:cubicBezTo>
                  <a:close/>
                  <a:moveTo>
                    <a:pt x="3520681" y="967023"/>
                  </a:moveTo>
                  <a:cubicBezTo>
                    <a:pt x="3509936" y="980554"/>
                    <a:pt x="3500385" y="992492"/>
                    <a:pt x="3490437" y="1005227"/>
                  </a:cubicBezTo>
                  <a:cubicBezTo>
                    <a:pt x="3504763" y="1016767"/>
                    <a:pt x="3516701" y="1026716"/>
                    <a:pt x="3531426" y="1038655"/>
                  </a:cubicBezTo>
                  <a:cubicBezTo>
                    <a:pt x="3542170" y="1025522"/>
                    <a:pt x="3551721" y="1013584"/>
                    <a:pt x="3562466" y="1000849"/>
                  </a:cubicBezTo>
                  <a:cubicBezTo>
                    <a:pt x="3547741" y="988911"/>
                    <a:pt x="3534609" y="978564"/>
                    <a:pt x="3520681" y="967023"/>
                  </a:cubicBezTo>
                  <a:close/>
                  <a:moveTo>
                    <a:pt x="1652296" y="965034"/>
                  </a:moveTo>
                  <a:cubicBezTo>
                    <a:pt x="1637970" y="971401"/>
                    <a:pt x="1625634" y="976574"/>
                    <a:pt x="1612899" y="982145"/>
                  </a:cubicBezTo>
                  <a:cubicBezTo>
                    <a:pt x="1618470" y="994880"/>
                    <a:pt x="1623246" y="1005625"/>
                    <a:pt x="1628419" y="1017165"/>
                  </a:cubicBezTo>
                  <a:cubicBezTo>
                    <a:pt x="1642348" y="1011196"/>
                    <a:pt x="1654286" y="1006023"/>
                    <a:pt x="1666623" y="1000849"/>
                  </a:cubicBezTo>
                  <a:cubicBezTo>
                    <a:pt x="1661449" y="988115"/>
                    <a:pt x="1657470" y="977768"/>
                    <a:pt x="1652296" y="965034"/>
                  </a:cubicBezTo>
                  <a:close/>
                  <a:moveTo>
                    <a:pt x="1699255" y="947922"/>
                  </a:moveTo>
                  <a:cubicBezTo>
                    <a:pt x="1685326" y="953095"/>
                    <a:pt x="1672990" y="957870"/>
                    <a:pt x="1659460" y="963044"/>
                  </a:cubicBezTo>
                  <a:cubicBezTo>
                    <a:pt x="1664235" y="975380"/>
                    <a:pt x="1668214" y="985727"/>
                    <a:pt x="1673388" y="998859"/>
                  </a:cubicBezTo>
                  <a:cubicBezTo>
                    <a:pt x="1687316" y="993686"/>
                    <a:pt x="1699255" y="989309"/>
                    <a:pt x="1712387" y="984135"/>
                  </a:cubicBezTo>
                  <a:cubicBezTo>
                    <a:pt x="1708010" y="971799"/>
                    <a:pt x="1704030" y="960656"/>
                    <a:pt x="1699255" y="947922"/>
                  </a:cubicBezTo>
                  <a:close/>
                  <a:moveTo>
                    <a:pt x="1006818" y="947126"/>
                  </a:moveTo>
                  <a:cubicBezTo>
                    <a:pt x="992890" y="958666"/>
                    <a:pt x="980554" y="969013"/>
                    <a:pt x="967421" y="979758"/>
                  </a:cubicBezTo>
                  <a:cubicBezTo>
                    <a:pt x="975380" y="989707"/>
                    <a:pt x="982543" y="998064"/>
                    <a:pt x="991298" y="1008410"/>
                  </a:cubicBezTo>
                  <a:cubicBezTo>
                    <a:pt x="1005227" y="996870"/>
                    <a:pt x="1017165" y="986921"/>
                    <a:pt x="1030298" y="976176"/>
                  </a:cubicBezTo>
                  <a:cubicBezTo>
                    <a:pt x="1021941" y="966227"/>
                    <a:pt x="1014777" y="957074"/>
                    <a:pt x="1006818" y="947126"/>
                  </a:cubicBezTo>
                  <a:close/>
                  <a:moveTo>
                    <a:pt x="2055422" y="944738"/>
                  </a:moveTo>
                  <a:cubicBezTo>
                    <a:pt x="2041891" y="947126"/>
                    <a:pt x="2030749" y="948718"/>
                    <a:pt x="2018810" y="951105"/>
                  </a:cubicBezTo>
                  <a:cubicBezTo>
                    <a:pt x="2021198" y="965034"/>
                    <a:pt x="2022790" y="977370"/>
                    <a:pt x="2025177" y="991298"/>
                  </a:cubicBezTo>
                  <a:cubicBezTo>
                    <a:pt x="2037116" y="989707"/>
                    <a:pt x="2047861" y="988115"/>
                    <a:pt x="2060595" y="986523"/>
                  </a:cubicBezTo>
                  <a:cubicBezTo>
                    <a:pt x="2059003" y="972197"/>
                    <a:pt x="2057411" y="959860"/>
                    <a:pt x="2055422" y="944738"/>
                  </a:cubicBezTo>
                  <a:close/>
                  <a:moveTo>
                    <a:pt x="2935294" y="942350"/>
                  </a:moveTo>
                  <a:cubicBezTo>
                    <a:pt x="2928926" y="957472"/>
                    <a:pt x="2923355" y="970605"/>
                    <a:pt x="2917784" y="984135"/>
                  </a:cubicBezTo>
                  <a:cubicBezTo>
                    <a:pt x="2942855" y="995278"/>
                    <a:pt x="2965538" y="1004829"/>
                    <a:pt x="2989017" y="1015175"/>
                  </a:cubicBezTo>
                  <a:cubicBezTo>
                    <a:pt x="2995384" y="1001247"/>
                    <a:pt x="3001354" y="989707"/>
                    <a:pt x="3008119" y="974982"/>
                  </a:cubicBezTo>
                  <a:cubicBezTo>
                    <a:pt x="2983048" y="963442"/>
                    <a:pt x="2959967" y="953095"/>
                    <a:pt x="2935294" y="942350"/>
                  </a:cubicBezTo>
                  <a:close/>
                  <a:moveTo>
                    <a:pt x="2700502" y="931606"/>
                  </a:moveTo>
                  <a:cubicBezTo>
                    <a:pt x="2696522" y="947126"/>
                    <a:pt x="2692941" y="960258"/>
                    <a:pt x="2688961" y="975380"/>
                  </a:cubicBezTo>
                  <a:cubicBezTo>
                    <a:pt x="2714430" y="982543"/>
                    <a:pt x="2736715" y="988911"/>
                    <a:pt x="2760593" y="995676"/>
                  </a:cubicBezTo>
                  <a:cubicBezTo>
                    <a:pt x="2764970" y="980952"/>
                    <a:pt x="2768950" y="967819"/>
                    <a:pt x="2773327" y="953095"/>
                  </a:cubicBezTo>
                  <a:cubicBezTo>
                    <a:pt x="2748256" y="945932"/>
                    <a:pt x="2725175" y="939167"/>
                    <a:pt x="2700502" y="931606"/>
                  </a:cubicBezTo>
                  <a:close/>
                  <a:moveTo>
                    <a:pt x="1747009" y="931606"/>
                  </a:moveTo>
                  <a:cubicBezTo>
                    <a:pt x="1732683" y="936381"/>
                    <a:pt x="1720346" y="940758"/>
                    <a:pt x="1706418" y="945534"/>
                  </a:cubicBezTo>
                  <a:cubicBezTo>
                    <a:pt x="1711193" y="958666"/>
                    <a:pt x="1715173" y="969809"/>
                    <a:pt x="1719550" y="981747"/>
                  </a:cubicBezTo>
                  <a:cubicBezTo>
                    <a:pt x="1733479" y="976972"/>
                    <a:pt x="1745019" y="972993"/>
                    <a:pt x="1758948" y="968217"/>
                  </a:cubicBezTo>
                  <a:cubicBezTo>
                    <a:pt x="1754570" y="954687"/>
                    <a:pt x="1750989" y="943942"/>
                    <a:pt x="1747009" y="931606"/>
                  </a:cubicBezTo>
                  <a:close/>
                  <a:moveTo>
                    <a:pt x="2309713" y="924442"/>
                  </a:moveTo>
                  <a:cubicBezTo>
                    <a:pt x="2309713" y="943942"/>
                    <a:pt x="2309713" y="963442"/>
                    <a:pt x="2309713" y="985329"/>
                  </a:cubicBezTo>
                  <a:cubicBezTo>
                    <a:pt x="2326427" y="986125"/>
                    <a:pt x="2343539" y="986921"/>
                    <a:pt x="2362243" y="987717"/>
                  </a:cubicBezTo>
                  <a:cubicBezTo>
                    <a:pt x="2363437" y="965829"/>
                    <a:pt x="2364630" y="946330"/>
                    <a:pt x="2365824" y="924442"/>
                  </a:cubicBezTo>
                  <a:cubicBezTo>
                    <a:pt x="2346325" y="924442"/>
                    <a:pt x="2328815" y="924442"/>
                    <a:pt x="2309713" y="924442"/>
                  </a:cubicBezTo>
                  <a:close/>
                  <a:moveTo>
                    <a:pt x="2228531" y="923647"/>
                  </a:moveTo>
                  <a:cubicBezTo>
                    <a:pt x="2228531" y="944738"/>
                    <a:pt x="2228531" y="964238"/>
                    <a:pt x="2228531" y="984533"/>
                  </a:cubicBezTo>
                  <a:cubicBezTo>
                    <a:pt x="2248428" y="984533"/>
                    <a:pt x="2265142" y="984533"/>
                    <a:pt x="2282254" y="984533"/>
                  </a:cubicBezTo>
                  <a:cubicBezTo>
                    <a:pt x="2282254" y="963044"/>
                    <a:pt x="2282254" y="943146"/>
                    <a:pt x="2282254" y="923647"/>
                  </a:cubicBezTo>
                  <a:cubicBezTo>
                    <a:pt x="2263153" y="923647"/>
                    <a:pt x="2245643" y="923647"/>
                    <a:pt x="2228531" y="923647"/>
                  </a:cubicBezTo>
                  <a:close/>
                  <a:moveTo>
                    <a:pt x="2201470" y="923249"/>
                  </a:moveTo>
                  <a:cubicBezTo>
                    <a:pt x="2182766" y="924442"/>
                    <a:pt x="2166053" y="925636"/>
                    <a:pt x="2145359" y="926830"/>
                  </a:cubicBezTo>
                  <a:cubicBezTo>
                    <a:pt x="2146951" y="949115"/>
                    <a:pt x="2148543" y="969013"/>
                    <a:pt x="2150532" y="990502"/>
                  </a:cubicBezTo>
                  <a:cubicBezTo>
                    <a:pt x="2170032" y="988911"/>
                    <a:pt x="2186746" y="987717"/>
                    <a:pt x="2204256" y="986523"/>
                  </a:cubicBezTo>
                  <a:cubicBezTo>
                    <a:pt x="2203460" y="964238"/>
                    <a:pt x="2202266" y="944340"/>
                    <a:pt x="2201470" y="923249"/>
                  </a:cubicBezTo>
                  <a:close/>
                  <a:moveTo>
                    <a:pt x="3458998" y="919667"/>
                  </a:moveTo>
                  <a:cubicBezTo>
                    <a:pt x="3448652" y="933993"/>
                    <a:pt x="3439499" y="946330"/>
                    <a:pt x="3430346" y="959462"/>
                  </a:cubicBezTo>
                  <a:cubicBezTo>
                    <a:pt x="3445070" y="970605"/>
                    <a:pt x="3457804" y="980156"/>
                    <a:pt x="3472131" y="990900"/>
                  </a:cubicBezTo>
                  <a:cubicBezTo>
                    <a:pt x="3482477" y="977370"/>
                    <a:pt x="3491630" y="965034"/>
                    <a:pt x="3501977" y="951901"/>
                  </a:cubicBezTo>
                  <a:cubicBezTo>
                    <a:pt x="3487253" y="941156"/>
                    <a:pt x="3474518" y="931208"/>
                    <a:pt x="3458998" y="919667"/>
                  </a:cubicBezTo>
                  <a:close/>
                  <a:moveTo>
                    <a:pt x="1794365" y="917279"/>
                  </a:moveTo>
                  <a:cubicBezTo>
                    <a:pt x="1780039" y="921259"/>
                    <a:pt x="1767702" y="925238"/>
                    <a:pt x="1753774" y="929218"/>
                  </a:cubicBezTo>
                  <a:cubicBezTo>
                    <a:pt x="1757754" y="941952"/>
                    <a:pt x="1761335" y="953095"/>
                    <a:pt x="1765315" y="966625"/>
                  </a:cubicBezTo>
                  <a:cubicBezTo>
                    <a:pt x="1780039" y="961850"/>
                    <a:pt x="1792376" y="957870"/>
                    <a:pt x="1805508" y="953493"/>
                  </a:cubicBezTo>
                  <a:cubicBezTo>
                    <a:pt x="1801528" y="940360"/>
                    <a:pt x="1798345" y="929218"/>
                    <a:pt x="1794365" y="917279"/>
                  </a:cubicBezTo>
                  <a:close/>
                  <a:moveTo>
                    <a:pt x="2592657" y="906933"/>
                  </a:moveTo>
                  <a:cubicBezTo>
                    <a:pt x="2589473" y="922453"/>
                    <a:pt x="2586688" y="935585"/>
                    <a:pt x="2583902" y="950707"/>
                  </a:cubicBezTo>
                  <a:cubicBezTo>
                    <a:pt x="2608575" y="956279"/>
                    <a:pt x="2632054" y="961452"/>
                    <a:pt x="2656727" y="967023"/>
                  </a:cubicBezTo>
                  <a:cubicBezTo>
                    <a:pt x="2660309" y="952299"/>
                    <a:pt x="2663890" y="939167"/>
                    <a:pt x="2667472" y="923647"/>
                  </a:cubicBezTo>
                  <a:cubicBezTo>
                    <a:pt x="2642003" y="918075"/>
                    <a:pt x="2618126" y="912504"/>
                    <a:pt x="2592657" y="906933"/>
                  </a:cubicBezTo>
                  <a:close/>
                  <a:moveTo>
                    <a:pt x="2827847" y="901361"/>
                  </a:moveTo>
                  <a:cubicBezTo>
                    <a:pt x="2822673" y="916085"/>
                    <a:pt x="2818296" y="929218"/>
                    <a:pt x="2813122" y="944340"/>
                  </a:cubicBezTo>
                  <a:cubicBezTo>
                    <a:pt x="2838989" y="953891"/>
                    <a:pt x="2862070" y="962248"/>
                    <a:pt x="2886346" y="971003"/>
                  </a:cubicBezTo>
                  <a:cubicBezTo>
                    <a:pt x="2891917" y="956279"/>
                    <a:pt x="2896692" y="943942"/>
                    <a:pt x="2902264" y="929218"/>
                  </a:cubicBezTo>
                  <a:cubicBezTo>
                    <a:pt x="2876795" y="920065"/>
                    <a:pt x="2852917" y="911310"/>
                    <a:pt x="2827847" y="901361"/>
                  </a:cubicBezTo>
                  <a:close/>
                  <a:moveTo>
                    <a:pt x="1969066" y="898178"/>
                  </a:moveTo>
                  <a:cubicBezTo>
                    <a:pt x="1955536" y="900963"/>
                    <a:pt x="1943995" y="903351"/>
                    <a:pt x="1931261" y="906137"/>
                  </a:cubicBezTo>
                  <a:cubicBezTo>
                    <a:pt x="1934444" y="920463"/>
                    <a:pt x="1937230" y="932799"/>
                    <a:pt x="1940016" y="946728"/>
                  </a:cubicBezTo>
                  <a:cubicBezTo>
                    <a:pt x="1953148" y="943942"/>
                    <a:pt x="1964291" y="941554"/>
                    <a:pt x="1976627" y="939167"/>
                  </a:cubicBezTo>
                  <a:cubicBezTo>
                    <a:pt x="1973842" y="924442"/>
                    <a:pt x="1971454" y="911708"/>
                    <a:pt x="1969066" y="898178"/>
                  </a:cubicBezTo>
                  <a:close/>
                  <a:moveTo>
                    <a:pt x="1565941" y="890617"/>
                  </a:moveTo>
                  <a:cubicBezTo>
                    <a:pt x="1551217" y="896984"/>
                    <a:pt x="1538482" y="902555"/>
                    <a:pt x="1524156" y="908922"/>
                  </a:cubicBezTo>
                  <a:cubicBezTo>
                    <a:pt x="1537686" y="938371"/>
                    <a:pt x="1550421" y="965829"/>
                    <a:pt x="1563553" y="994880"/>
                  </a:cubicBezTo>
                  <a:cubicBezTo>
                    <a:pt x="1576686" y="988911"/>
                    <a:pt x="1588624" y="983737"/>
                    <a:pt x="1602950" y="977370"/>
                  </a:cubicBezTo>
                  <a:cubicBezTo>
                    <a:pt x="1590216" y="947524"/>
                    <a:pt x="1578277" y="919667"/>
                    <a:pt x="1565941" y="890617"/>
                  </a:cubicBezTo>
                  <a:close/>
                  <a:moveTo>
                    <a:pt x="2960762" y="882259"/>
                  </a:moveTo>
                  <a:cubicBezTo>
                    <a:pt x="2954395" y="896586"/>
                    <a:pt x="2949222" y="909718"/>
                    <a:pt x="2943253" y="923647"/>
                  </a:cubicBezTo>
                  <a:cubicBezTo>
                    <a:pt x="2968324" y="934789"/>
                    <a:pt x="2991803" y="945136"/>
                    <a:pt x="3016874" y="956279"/>
                  </a:cubicBezTo>
                  <a:cubicBezTo>
                    <a:pt x="3023241" y="942350"/>
                    <a:pt x="3029210" y="929616"/>
                    <a:pt x="3036373" y="915687"/>
                  </a:cubicBezTo>
                  <a:cubicBezTo>
                    <a:pt x="3010108" y="904147"/>
                    <a:pt x="2986231" y="893402"/>
                    <a:pt x="2960762" y="882259"/>
                  </a:cubicBezTo>
                  <a:close/>
                  <a:moveTo>
                    <a:pt x="2491975" y="875096"/>
                  </a:moveTo>
                  <a:cubicBezTo>
                    <a:pt x="2488394" y="904147"/>
                    <a:pt x="2484812" y="930412"/>
                    <a:pt x="2480832" y="958666"/>
                  </a:cubicBezTo>
                  <a:cubicBezTo>
                    <a:pt x="2502322" y="961850"/>
                    <a:pt x="2522220" y="964636"/>
                    <a:pt x="2542913" y="967819"/>
                  </a:cubicBezTo>
                  <a:cubicBezTo>
                    <a:pt x="2547688" y="939167"/>
                    <a:pt x="2552066" y="913698"/>
                    <a:pt x="2557239" y="884647"/>
                  </a:cubicBezTo>
                  <a:cubicBezTo>
                    <a:pt x="2534158" y="881066"/>
                    <a:pt x="2513862" y="878280"/>
                    <a:pt x="2491975" y="875096"/>
                  </a:cubicBezTo>
                  <a:close/>
                  <a:moveTo>
                    <a:pt x="1614889" y="870321"/>
                  </a:moveTo>
                  <a:cubicBezTo>
                    <a:pt x="1600165" y="876290"/>
                    <a:pt x="1587430" y="881862"/>
                    <a:pt x="1573104" y="887831"/>
                  </a:cubicBezTo>
                  <a:cubicBezTo>
                    <a:pt x="1585441" y="917279"/>
                    <a:pt x="1597379" y="945534"/>
                    <a:pt x="1609716" y="974584"/>
                  </a:cubicBezTo>
                  <a:cubicBezTo>
                    <a:pt x="1624042" y="968615"/>
                    <a:pt x="1635980" y="963442"/>
                    <a:pt x="1649511" y="957870"/>
                  </a:cubicBezTo>
                  <a:cubicBezTo>
                    <a:pt x="1637572" y="928024"/>
                    <a:pt x="1626430" y="899769"/>
                    <a:pt x="1614889" y="870321"/>
                  </a:cubicBezTo>
                  <a:close/>
                  <a:moveTo>
                    <a:pt x="1879527" y="858382"/>
                  </a:moveTo>
                  <a:cubicBezTo>
                    <a:pt x="1866395" y="861566"/>
                    <a:pt x="1855650" y="864352"/>
                    <a:pt x="1841722" y="867933"/>
                  </a:cubicBezTo>
                  <a:cubicBezTo>
                    <a:pt x="1845701" y="882657"/>
                    <a:pt x="1849283" y="894994"/>
                    <a:pt x="1852864" y="908524"/>
                  </a:cubicBezTo>
                  <a:cubicBezTo>
                    <a:pt x="1866395" y="904545"/>
                    <a:pt x="1877537" y="901759"/>
                    <a:pt x="1889874" y="898178"/>
                  </a:cubicBezTo>
                  <a:cubicBezTo>
                    <a:pt x="1885894" y="883453"/>
                    <a:pt x="1882711" y="871117"/>
                    <a:pt x="1879527" y="858382"/>
                  </a:cubicBezTo>
                  <a:close/>
                  <a:moveTo>
                    <a:pt x="2848938" y="840077"/>
                  </a:moveTo>
                  <a:cubicBezTo>
                    <a:pt x="2843765" y="854801"/>
                    <a:pt x="2838989" y="867535"/>
                    <a:pt x="2833816" y="882657"/>
                  </a:cubicBezTo>
                  <a:cubicBezTo>
                    <a:pt x="2860081" y="892606"/>
                    <a:pt x="2884356" y="901361"/>
                    <a:pt x="2909825" y="910514"/>
                  </a:cubicBezTo>
                  <a:cubicBezTo>
                    <a:pt x="2915396" y="896188"/>
                    <a:pt x="2920569" y="883055"/>
                    <a:pt x="2926141" y="868331"/>
                  </a:cubicBezTo>
                  <a:cubicBezTo>
                    <a:pt x="2899080" y="858382"/>
                    <a:pt x="2874805" y="849627"/>
                    <a:pt x="2848938" y="840077"/>
                  </a:cubicBezTo>
                  <a:close/>
                  <a:moveTo>
                    <a:pt x="1715173" y="834505"/>
                  </a:moveTo>
                  <a:cubicBezTo>
                    <a:pt x="1699653" y="839679"/>
                    <a:pt x="1686520" y="844056"/>
                    <a:pt x="1672194" y="849230"/>
                  </a:cubicBezTo>
                  <a:cubicBezTo>
                    <a:pt x="1682939" y="879872"/>
                    <a:pt x="1693286" y="908524"/>
                    <a:pt x="1703632" y="937973"/>
                  </a:cubicBezTo>
                  <a:cubicBezTo>
                    <a:pt x="1718754" y="932799"/>
                    <a:pt x="1731091" y="928422"/>
                    <a:pt x="1744621" y="924044"/>
                  </a:cubicBezTo>
                  <a:cubicBezTo>
                    <a:pt x="1734673" y="893402"/>
                    <a:pt x="1725122" y="864352"/>
                    <a:pt x="1715173" y="834505"/>
                  </a:cubicBezTo>
                  <a:close/>
                  <a:moveTo>
                    <a:pt x="2398058" y="834107"/>
                  </a:moveTo>
                  <a:cubicBezTo>
                    <a:pt x="2396467" y="856393"/>
                    <a:pt x="2394875" y="876290"/>
                    <a:pt x="2393283" y="897382"/>
                  </a:cubicBezTo>
                  <a:cubicBezTo>
                    <a:pt x="2413181" y="899371"/>
                    <a:pt x="2430691" y="900963"/>
                    <a:pt x="2450588" y="902953"/>
                  </a:cubicBezTo>
                  <a:cubicBezTo>
                    <a:pt x="2452976" y="880668"/>
                    <a:pt x="2454966" y="861168"/>
                    <a:pt x="2457353" y="839679"/>
                  </a:cubicBezTo>
                  <a:cubicBezTo>
                    <a:pt x="2437058" y="837689"/>
                    <a:pt x="2418354" y="836097"/>
                    <a:pt x="2398058" y="834107"/>
                  </a:cubicBezTo>
                  <a:close/>
                  <a:moveTo>
                    <a:pt x="2311305" y="832515"/>
                  </a:moveTo>
                  <a:cubicBezTo>
                    <a:pt x="2311305" y="852413"/>
                    <a:pt x="2311305" y="871913"/>
                    <a:pt x="2311305" y="893402"/>
                  </a:cubicBezTo>
                  <a:cubicBezTo>
                    <a:pt x="2329611" y="893402"/>
                    <a:pt x="2347916" y="893402"/>
                    <a:pt x="2367814" y="893402"/>
                  </a:cubicBezTo>
                  <a:cubicBezTo>
                    <a:pt x="2368610" y="873505"/>
                    <a:pt x="2369406" y="854005"/>
                    <a:pt x="2370600" y="832515"/>
                  </a:cubicBezTo>
                  <a:cubicBezTo>
                    <a:pt x="2350702" y="832515"/>
                    <a:pt x="2332396" y="832515"/>
                    <a:pt x="2311305" y="832515"/>
                  </a:cubicBezTo>
                  <a:close/>
                  <a:moveTo>
                    <a:pt x="2197889" y="830526"/>
                  </a:moveTo>
                  <a:cubicBezTo>
                    <a:pt x="2177593" y="831322"/>
                    <a:pt x="2159287" y="832515"/>
                    <a:pt x="2137798" y="833709"/>
                  </a:cubicBezTo>
                  <a:cubicBezTo>
                    <a:pt x="2139788" y="856393"/>
                    <a:pt x="2141379" y="876290"/>
                    <a:pt x="2143369" y="897780"/>
                  </a:cubicBezTo>
                  <a:cubicBezTo>
                    <a:pt x="2163267" y="896586"/>
                    <a:pt x="2181175" y="894994"/>
                    <a:pt x="2197889" y="893800"/>
                  </a:cubicBezTo>
                  <a:cubicBezTo>
                    <a:pt x="2197889" y="872311"/>
                    <a:pt x="2197889" y="852811"/>
                    <a:pt x="2197889" y="830526"/>
                  </a:cubicBezTo>
                  <a:close/>
                  <a:moveTo>
                    <a:pt x="1766111" y="819383"/>
                  </a:moveTo>
                  <a:cubicBezTo>
                    <a:pt x="1751784" y="823761"/>
                    <a:pt x="1738652" y="827740"/>
                    <a:pt x="1722734" y="832515"/>
                  </a:cubicBezTo>
                  <a:cubicBezTo>
                    <a:pt x="1732683" y="863556"/>
                    <a:pt x="1741836" y="892208"/>
                    <a:pt x="1751387" y="922055"/>
                  </a:cubicBezTo>
                  <a:cubicBezTo>
                    <a:pt x="1766111" y="917279"/>
                    <a:pt x="1778845" y="913300"/>
                    <a:pt x="1792774" y="908922"/>
                  </a:cubicBezTo>
                  <a:cubicBezTo>
                    <a:pt x="1783621" y="878280"/>
                    <a:pt x="1775264" y="849230"/>
                    <a:pt x="1766111" y="819383"/>
                  </a:cubicBezTo>
                  <a:close/>
                  <a:moveTo>
                    <a:pt x="2733930" y="805853"/>
                  </a:moveTo>
                  <a:cubicBezTo>
                    <a:pt x="2729950" y="820975"/>
                    <a:pt x="2726369" y="834107"/>
                    <a:pt x="2722389" y="849230"/>
                  </a:cubicBezTo>
                  <a:cubicBezTo>
                    <a:pt x="2749450" y="857189"/>
                    <a:pt x="2774123" y="863954"/>
                    <a:pt x="2799990" y="871515"/>
                  </a:cubicBezTo>
                  <a:cubicBezTo>
                    <a:pt x="2804367" y="856791"/>
                    <a:pt x="2808745" y="843260"/>
                    <a:pt x="2813122" y="828536"/>
                  </a:cubicBezTo>
                  <a:cubicBezTo>
                    <a:pt x="2785266" y="820577"/>
                    <a:pt x="2760195" y="813414"/>
                    <a:pt x="2733930" y="805853"/>
                  </a:cubicBezTo>
                  <a:close/>
                  <a:moveTo>
                    <a:pt x="2617330" y="778792"/>
                  </a:moveTo>
                  <a:cubicBezTo>
                    <a:pt x="2614544" y="794312"/>
                    <a:pt x="2611759" y="808240"/>
                    <a:pt x="2608575" y="822965"/>
                  </a:cubicBezTo>
                  <a:cubicBezTo>
                    <a:pt x="2635636" y="828934"/>
                    <a:pt x="2660707" y="834107"/>
                    <a:pt x="2687370" y="840077"/>
                  </a:cubicBezTo>
                  <a:cubicBezTo>
                    <a:pt x="2690951" y="824954"/>
                    <a:pt x="2694135" y="811424"/>
                    <a:pt x="2697716" y="796302"/>
                  </a:cubicBezTo>
                  <a:cubicBezTo>
                    <a:pt x="2669860" y="790333"/>
                    <a:pt x="2644391" y="784761"/>
                    <a:pt x="2617330" y="778792"/>
                  </a:cubicBezTo>
                  <a:close/>
                  <a:moveTo>
                    <a:pt x="2869233" y="777996"/>
                  </a:moveTo>
                  <a:cubicBezTo>
                    <a:pt x="2864060" y="793516"/>
                    <a:pt x="2859683" y="806649"/>
                    <a:pt x="2854907" y="820577"/>
                  </a:cubicBezTo>
                  <a:cubicBezTo>
                    <a:pt x="2881570" y="830526"/>
                    <a:pt x="2906641" y="839679"/>
                    <a:pt x="2933304" y="848832"/>
                  </a:cubicBezTo>
                  <a:cubicBezTo>
                    <a:pt x="2938875" y="834903"/>
                    <a:pt x="2944049" y="822169"/>
                    <a:pt x="2950018" y="807047"/>
                  </a:cubicBezTo>
                  <a:cubicBezTo>
                    <a:pt x="2921763" y="797098"/>
                    <a:pt x="2895896" y="787547"/>
                    <a:pt x="2869233" y="777996"/>
                  </a:cubicBezTo>
                  <a:close/>
                  <a:moveTo>
                    <a:pt x="1577879" y="775210"/>
                  </a:moveTo>
                  <a:cubicBezTo>
                    <a:pt x="1562359" y="781578"/>
                    <a:pt x="1548431" y="787149"/>
                    <a:pt x="1533309" y="793516"/>
                  </a:cubicBezTo>
                  <a:cubicBezTo>
                    <a:pt x="1545645" y="822965"/>
                    <a:pt x="1557584" y="851219"/>
                    <a:pt x="1569920" y="880668"/>
                  </a:cubicBezTo>
                  <a:cubicBezTo>
                    <a:pt x="1585043" y="873903"/>
                    <a:pt x="1598175" y="868331"/>
                    <a:pt x="1612103" y="862362"/>
                  </a:cubicBezTo>
                  <a:cubicBezTo>
                    <a:pt x="1600563" y="832515"/>
                    <a:pt x="1589420" y="804261"/>
                    <a:pt x="1577879" y="775210"/>
                  </a:cubicBezTo>
                  <a:close/>
                  <a:moveTo>
                    <a:pt x="3010506" y="761282"/>
                  </a:moveTo>
                  <a:cubicBezTo>
                    <a:pt x="3004139" y="776404"/>
                    <a:pt x="2998568" y="789537"/>
                    <a:pt x="2992997" y="803067"/>
                  </a:cubicBezTo>
                  <a:cubicBezTo>
                    <a:pt x="3020455" y="815404"/>
                    <a:pt x="3045526" y="826546"/>
                    <a:pt x="3072189" y="838087"/>
                  </a:cubicBezTo>
                  <a:cubicBezTo>
                    <a:pt x="3078954" y="824159"/>
                    <a:pt x="3084923" y="811424"/>
                    <a:pt x="3091689" y="797496"/>
                  </a:cubicBezTo>
                  <a:cubicBezTo>
                    <a:pt x="3063832" y="785159"/>
                    <a:pt x="3038761" y="773619"/>
                    <a:pt x="3010506" y="761282"/>
                  </a:cubicBezTo>
                  <a:close/>
                  <a:moveTo>
                    <a:pt x="1630807" y="755313"/>
                  </a:moveTo>
                  <a:cubicBezTo>
                    <a:pt x="1614093" y="761282"/>
                    <a:pt x="1600165" y="766853"/>
                    <a:pt x="1585441" y="772823"/>
                  </a:cubicBezTo>
                  <a:cubicBezTo>
                    <a:pt x="1597379" y="802669"/>
                    <a:pt x="1608124" y="830924"/>
                    <a:pt x="1619664" y="860372"/>
                  </a:cubicBezTo>
                  <a:cubicBezTo>
                    <a:pt x="1634389" y="854801"/>
                    <a:pt x="1647919" y="849627"/>
                    <a:pt x="1662643" y="844056"/>
                  </a:cubicBezTo>
                  <a:cubicBezTo>
                    <a:pt x="1651899" y="813812"/>
                    <a:pt x="1641552" y="785159"/>
                    <a:pt x="1630807" y="755313"/>
                  </a:cubicBezTo>
                  <a:close/>
                  <a:moveTo>
                    <a:pt x="2750644" y="742578"/>
                  </a:moveTo>
                  <a:cubicBezTo>
                    <a:pt x="2746266" y="758496"/>
                    <a:pt x="2743083" y="771231"/>
                    <a:pt x="2739103" y="785955"/>
                  </a:cubicBezTo>
                  <a:cubicBezTo>
                    <a:pt x="2766164" y="793516"/>
                    <a:pt x="2791633" y="801077"/>
                    <a:pt x="2819489" y="809036"/>
                  </a:cubicBezTo>
                  <a:cubicBezTo>
                    <a:pt x="2824265" y="793914"/>
                    <a:pt x="2828244" y="780782"/>
                    <a:pt x="2832622" y="766058"/>
                  </a:cubicBezTo>
                  <a:cubicBezTo>
                    <a:pt x="2803969" y="757701"/>
                    <a:pt x="2777704" y="750139"/>
                    <a:pt x="2750644" y="742578"/>
                  </a:cubicBezTo>
                  <a:close/>
                  <a:moveTo>
                    <a:pt x="2404824" y="742180"/>
                  </a:moveTo>
                  <a:cubicBezTo>
                    <a:pt x="2403232" y="764864"/>
                    <a:pt x="2401640" y="784761"/>
                    <a:pt x="2400844" y="805455"/>
                  </a:cubicBezTo>
                  <a:cubicBezTo>
                    <a:pt x="2422333" y="807445"/>
                    <a:pt x="2441037" y="809036"/>
                    <a:pt x="2460935" y="810628"/>
                  </a:cubicBezTo>
                  <a:cubicBezTo>
                    <a:pt x="2463322" y="788741"/>
                    <a:pt x="2465312" y="769241"/>
                    <a:pt x="2467700" y="747354"/>
                  </a:cubicBezTo>
                  <a:cubicBezTo>
                    <a:pt x="2445415" y="745762"/>
                    <a:pt x="2425915" y="744170"/>
                    <a:pt x="2404824" y="742180"/>
                  </a:cubicBezTo>
                  <a:close/>
                  <a:moveTo>
                    <a:pt x="2313693" y="739793"/>
                  </a:moveTo>
                  <a:cubicBezTo>
                    <a:pt x="2313693" y="760486"/>
                    <a:pt x="2313693" y="779986"/>
                    <a:pt x="2313693" y="801077"/>
                  </a:cubicBezTo>
                  <a:cubicBezTo>
                    <a:pt x="2333988" y="801077"/>
                    <a:pt x="2353090" y="801077"/>
                    <a:pt x="2372988" y="801077"/>
                  </a:cubicBezTo>
                  <a:cubicBezTo>
                    <a:pt x="2374181" y="780782"/>
                    <a:pt x="2375375" y="761282"/>
                    <a:pt x="2376569" y="739793"/>
                  </a:cubicBezTo>
                  <a:cubicBezTo>
                    <a:pt x="2355080" y="739793"/>
                    <a:pt x="2335580" y="739793"/>
                    <a:pt x="2313693" y="739793"/>
                  </a:cubicBezTo>
                  <a:close/>
                  <a:moveTo>
                    <a:pt x="2224153" y="738997"/>
                  </a:moveTo>
                  <a:cubicBezTo>
                    <a:pt x="2224153" y="760486"/>
                    <a:pt x="2224153" y="779986"/>
                    <a:pt x="2224153" y="799486"/>
                  </a:cubicBezTo>
                  <a:cubicBezTo>
                    <a:pt x="2245245" y="799486"/>
                    <a:pt x="2264346" y="799486"/>
                    <a:pt x="2284642" y="799486"/>
                  </a:cubicBezTo>
                  <a:cubicBezTo>
                    <a:pt x="2284642" y="778394"/>
                    <a:pt x="2284642" y="759292"/>
                    <a:pt x="2284642" y="738997"/>
                  </a:cubicBezTo>
                  <a:cubicBezTo>
                    <a:pt x="2263153" y="738997"/>
                    <a:pt x="2243255" y="738997"/>
                    <a:pt x="2224153" y="738997"/>
                  </a:cubicBezTo>
                  <a:close/>
                  <a:moveTo>
                    <a:pt x="1684133" y="737405"/>
                  </a:moveTo>
                  <a:cubicBezTo>
                    <a:pt x="1668612" y="742578"/>
                    <a:pt x="1654286" y="747354"/>
                    <a:pt x="1638766" y="752925"/>
                  </a:cubicBezTo>
                  <a:cubicBezTo>
                    <a:pt x="1649113" y="783567"/>
                    <a:pt x="1659460" y="811822"/>
                    <a:pt x="1669806" y="841668"/>
                  </a:cubicBezTo>
                  <a:cubicBezTo>
                    <a:pt x="1684929" y="836097"/>
                    <a:pt x="1698459" y="831720"/>
                    <a:pt x="1713183" y="826546"/>
                  </a:cubicBezTo>
                  <a:cubicBezTo>
                    <a:pt x="1703234" y="796700"/>
                    <a:pt x="1694081" y="768047"/>
                    <a:pt x="1684133" y="737405"/>
                  </a:cubicBezTo>
                  <a:close/>
                  <a:moveTo>
                    <a:pt x="1737856" y="720691"/>
                  </a:moveTo>
                  <a:cubicBezTo>
                    <a:pt x="1721540" y="725864"/>
                    <a:pt x="1707612" y="729844"/>
                    <a:pt x="1691694" y="734619"/>
                  </a:cubicBezTo>
                  <a:cubicBezTo>
                    <a:pt x="1702040" y="766058"/>
                    <a:pt x="1711193" y="794710"/>
                    <a:pt x="1720744" y="824556"/>
                  </a:cubicBezTo>
                  <a:cubicBezTo>
                    <a:pt x="1736264" y="819383"/>
                    <a:pt x="1749795" y="815006"/>
                    <a:pt x="1764121" y="810628"/>
                  </a:cubicBezTo>
                  <a:cubicBezTo>
                    <a:pt x="1754968" y="779588"/>
                    <a:pt x="1746611" y="750935"/>
                    <a:pt x="1737856" y="720691"/>
                  </a:cubicBezTo>
                  <a:close/>
                  <a:moveTo>
                    <a:pt x="2630064" y="714722"/>
                  </a:moveTo>
                  <a:cubicBezTo>
                    <a:pt x="2626881" y="730242"/>
                    <a:pt x="2624493" y="743772"/>
                    <a:pt x="2621708" y="759292"/>
                  </a:cubicBezTo>
                  <a:cubicBezTo>
                    <a:pt x="2649962" y="765262"/>
                    <a:pt x="2675829" y="770833"/>
                    <a:pt x="2703288" y="776802"/>
                  </a:cubicBezTo>
                  <a:cubicBezTo>
                    <a:pt x="2706869" y="761282"/>
                    <a:pt x="2710053" y="748150"/>
                    <a:pt x="2713634" y="733028"/>
                  </a:cubicBezTo>
                  <a:cubicBezTo>
                    <a:pt x="2684982" y="726660"/>
                    <a:pt x="2658319" y="721089"/>
                    <a:pt x="2630064" y="714722"/>
                  </a:cubicBezTo>
                  <a:close/>
                  <a:moveTo>
                    <a:pt x="1485953" y="701987"/>
                  </a:moveTo>
                  <a:cubicBezTo>
                    <a:pt x="1470034" y="709150"/>
                    <a:pt x="1455708" y="715518"/>
                    <a:pt x="1439392" y="722681"/>
                  </a:cubicBezTo>
                  <a:cubicBezTo>
                    <a:pt x="1453320" y="752925"/>
                    <a:pt x="1465657" y="780384"/>
                    <a:pt x="1478789" y="808638"/>
                  </a:cubicBezTo>
                  <a:cubicBezTo>
                    <a:pt x="1494708" y="801475"/>
                    <a:pt x="1508238" y="795506"/>
                    <a:pt x="1522962" y="788343"/>
                  </a:cubicBezTo>
                  <a:cubicBezTo>
                    <a:pt x="1510228" y="758894"/>
                    <a:pt x="1498289" y="731038"/>
                    <a:pt x="1485953" y="701987"/>
                  </a:cubicBezTo>
                  <a:close/>
                  <a:moveTo>
                    <a:pt x="1540870" y="680100"/>
                  </a:moveTo>
                  <a:cubicBezTo>
                    <a:pt x="1524952" y="686467"/>
                    <a:pt x="1510228" y="692436"/>
                    <a:pt x="1493514" y="698804"/>
                  </a:cubicBezTo>
                  <a:cubicBezTo>
                    <a:pt x="1506646" y="729048"/>
                    <a:pt x="1518187" y="756905"/>
                    <a:pt x="1530523" y="785955"/>
                  </a:cubicBezTo>
                  <a:cubicBezTo>
                    <a:pt x="1546441" y="779190"/>
                    <a:pt x="1559972" y="773619"/>
                    <a:pt x="1575094" y="767251"/>
                  </a:cubicBezTo>
                  <a:cubicBezTo>
                    <a:pt x="1563155" y="737405"/>
                    <a:pt x="1552411" y="709150"/>
                    <a:pt x="1540870" y="680100"/>
                  </a:cubicBezTo>
                  <a:close/>
                  <a:moveTo>
                    <a:pt x="1468841" y="662590"/>
                  </a:moveTo>
                  <a:cubicBezTo>
                    <a:pt x="1451729" y="670549"/>
                    <a:pt x="1437005" y="677314"/>
                    <a:pt x="1421882" y="684079"/>
                  </a:cubicBezTo>
                  <a:cubicBezTo>
                    <a:pt x="1426658" y="694824"/>
                    <a:pt x="1431035" y="703977"/>
                    <a:pt x="1436607" y="715916"/>
                  </a:cubicBezTo>
                  <a:cubicBezTo>
                    <a:pt x="1452525" y="708752"/>
                    <a:pt x="1467647" y="701987"/>
                    <a:pt x="1483167" y="694824"/>
                  </a:cubicBezTo>
                  <a:cubicBezTo>
                    <a:pt x="1477994" y="683284"/>
                    <a:pt x="1473616" y="673335"/>
                    <a:pt x="1468841" y="662590"/>
                  </a:cubicBezTo>
                  <a:close/>
                  <a:moveTo>
                    <a:pt x="1596185" y="659008"/>
                  </a:moveTo>
                  <a:cubicBezTo>
                    <a:pt x="1579471" y="665376"/>
                    <a:pt x="1564747" y="670947"/>
                    <a:pt x="1548829" y="676916"/>
                  </a:cubicBezTo>
                  <a:cubicBezTo>
                    <a:pt x="1560370" y="706763"/>
                    <a:pt x="1571114" y="735017"/>
                    <a:pt x="1582655" y="764864"/>
                  </a:cubicBezTo>
                  <a:cubicBezTo>
                    <a:pt x="1598573" y="758894"/>
                    <a:pt x="1612899" y="753323"/>
                    <a:pt x="1628021" y="747354"/>
                  </a:cubicBezTo>
                  <a:cubicBezTo>
                    <a:pt x="1616879" y="716712"/>
                    <a:pt x="1606930" y="688457"/>
                    <a:pt x="1596185" y="659008"/>
                  </a:cubicBezTo>
                  <a:close/>
                  <a:moveTo>
                    <a:pt x="2911018" y="654233"/>
                  </a:moveTo>
                  <a:cubicBezTo>
                    <a:pt x="2905845" y="669753"/>
                    <a:pt x="2901866" y="682886"/>
                    <a:pt x="2897090" y="696814"/>
                  </a:cubicBezTo>
                  <a:cubicBezTo>
                    <a:pt x="2925743" y="707559"/>
                    <a:pt x="2952803" y="717507"/>
                    <a:pt x="2981058" y="727854"/>
                  </a:cubicBezTo>
                  <a:cubicBezTo>
                    <a:pt x="2986629" y="713130"/>
                    <a:pt x="2991803" y="699998"/>
                    <a:pt x="2997374" y="685671"/>
                  </a:cubicBezTo>
                  <a:cubicBezTo>
                    <a:pt x="2967130" y="674529"/>
                    <a:pt x="2939671" y="664580"/>
                    <a:pt x="2911018" y="654233"/>
                  </a:cubicBezTo>
                  <a:close/>
                  <a:moveTo>
                    <a:pt x="2191123" y="646672"/>
                  </a:moveTo>
                  <a:cubicBezTo>
                    <a:pt x="2167246" y="647866"/>
                    <a:pt x="2146553" y="648662"/>
                    <a:pt x="2124268" y="649856"/>
                  </a:cubicBezTo>
                  <a:cubicBezTo>
                    <a:pt x="2125859" y="672539"/>
                    <a:pt x="2127053" y="692436"/>
                    <a:pt x="2128645" y="713528"/>
                  </a:cubicBezTo>
                  <a:cubicBezTo>
                    <a:pt x="2151726" y="711936"/>
                    <a:pt x="2172022" y="711140"/>
                    <a:pt x="2191123" y="709946"/>
                  </a:cubicBezTo>
                  <a:cubicBezTo>
                    <a:pt x="2191123" y="688457"/>
                    <a:pt x="2191123" y="669355"/>
                    <a:pt x="2191123" y="646672"/>
                  </a:cubicBezTo>
                  <a:close/>
                  <a:moveTo>
                    <a:pt x="2315682" y="645080"/>
                  </a:moveTo>
                  <a:cubicBezTo>
                    <a:pt x="2315682" y="667365"/>
                    <a:pt x="2315682" y="687263"/>
                    <a:pt x="2315682" y="708752"/>
                  </a:cubicBezTo>
                  <a:cubicBezTo>
                    <a:pt x="2335182" y="709548"/>
                    <a:pt x="2355478" y="710344"/>
                    <a:pt x="2378161" y="711538"/>
                  </a:cubicBezTo>
                  <a:cubicBezTo>
                    <a:pt x="2379355" y="688855"/>
                    <a:pt x="2380549" y="669355"/>
                    <a:pt x="2381742" y="647866"/>
                  </a:cubicBezTo>
                  <a:cubicBezTo>
                    <a:pt x="2358661" y="647070"/>
                    <a:pt x="2337968" y="645876"/>
                    <a:pt x="2315682" y="645080"/>
                  </a:cubicBezTo>
                  <a:close/>
                  <a:moveTo>
                    <a:pt x="3060648" y="640703"/>
                  </a:moveTo>
                  <a:cubicBezTo>
                    <a:pt x="3054281" y="655427"/>
                    <a:pt x="3049108" y="667763"/>
                    <a:pt x="3043138" y="682090"/>
                  </a:cubicBezTo>
                  <a:cubicBezTo>
                    <a:pt x="3072587" y="695222"/>
                    <a:pt x="3099648" y="707161"/>
                    <a:pt x="3127902" y="719895"/>
                  </a:cubicBezTo>
                  <a:cubicBezTo>
                    <a:pt x="3134270" y="705967"/>
                    <a:pt x="3140239" y="693232"/>
                    <a:pt x="3147004" y="678906"/>
                  </a:cubicBezTo>
                  <a:cubicBezTo>
                    <a:pt x="3117556" y="665774"/>
                    <a:pt x="3090097" y="653835"/>
                    <a:pt x="3060648" y="640703"/>
                  </a:cubicBezTo>
                  <a:close/>
                  <a:moveTo>
                    <a:pt x="1651899" y="640305"/>
                  </a:moveTo>
                  <a:cubicBezTo>
                    <a:pt x="1635185" y="645876"/>
                    <a:pt x="1620460" y="651049"/>
                    <a:pt x="1604144" y="656621"/>
                  </a:cubicBezTo>
                  <a:cubicBezTo>
                    <a:pt x="1614889" y="686467"/>
                    <a:pt x="1624838" y="715120"/>
                    <a:pt x="1635583" y="745364"/>
                  </a:cubicBezTo>
                  <a:cubicBezTo>
                    <a:pt x="1651899" y="739793"/>
                    <a:pt x="1667021" y="734619"/>
                    <a:pt x="1681347" y="729844"/>
                  </a:cubicBezTo>
                  <a:cubicBezTo>
                    <a:pt x="1670602" y="697610"/>
                    <a:pt x="1661449" y="669355"/>
                    <a:pt x="1651899" y="640305"/>
                  </a:cubicBezTo>
                  <a:close/>
                  <a:moveTo>
                    <a:pt x="1524554" y="639907"/>
                  </a:moveTo>
                  <a:cubicBezTo>
                    <a:pt x="1507840" y="647070"/>
                    <a:pt x="1493116" y="653039"/>
                    <a:pt x="1477198" y="659804"/>
                  </a:cubicBezTo>
                  <a:cubicBezTo>
                    <a:pt x="1481973" y="671345"/>
                    <a:pt x="1486351" y="680896"/>
                    <a:pt x="1491126" y="691641"/>
                  </a:cubicBezTo>
                  <a:cubicBezTo>
                    <a:pt x="1507044" y="685273"/>
                    <a:pt x="1521370" y="679304"/>
                    <a:pt x="1538482" y="672539"/>
                  </a:cubicBezTo>
                  <a:cubicBezTo>
                    <a:pt x="1533309" y="660202"/>
                    <a:pt x="1528931" y="650254"/>
                    <a:pt x="1524554" y="639907"/>
                  </a:cubicBezTo>
                  <a:close/>
                  <a:moveTo>
                    <a:pt x="1580665" y="618019"/>
                  </a:moveTo>
                  <a:cubicBezTo>
                    <a:pt x="1563951" y="624387"/>
                    <a:pt x="1549227" y="629958"/>
                    <a:pt x="1532911" y="636325"/>
                  </a:cubicBezTo>
                  <a:cubicBezTo>
                    <a:pt x="1537288" y="647468"/>
                    <a:pt x="1540870" y="657019"/>
                    <a:pt x="1545645" y="669355"/>
                  </a:cubicBezTo>
                  <a:cubicBezTo>
                    <a:pt x="1562757" y="662988"/>
                    <a:pt x="1577879" y="657019"/>
                    <a:pt x="1593798" y="651049"/>
                  </a:cubicBezTo>
                  <a:cubicBezTo>
                    <a:pt x="1589420" y="639111"/>
                    <a:pt x="1585441" y="629162"/>
                    <a:pt x="1580665" y="618019"/>
                  </a:cubicBezTo>
                  <a:close/>
                  <a:moveTo>
                    <a:pt x="2784470" y="616030"/>
                  </a:moveTo>
                  <a:cubicBezTo>
                    <a:pt x="2780490" y="630356"/>
                    <a:pt x="2776909" y="643886"/>
                    <a:pt x="2772531" y="659008"/>
                  </a:cubicBezTo>
                  <a:cubicBezTo>
                    <a:pt x="2802378" y="667763"/>
                    <a:pt x="2829836" y="675722"/>
                    <a:pt x="2858887" y="684079"/>
                  </a:cubicBezTo>
                  <a:cubicBezTo>
                    <a:pt x="2863264" y="669753"/>
                    <a:pt x="2867642" y="656621"/>
                    <a:pt x="2872417" y="641499"/>
                  </a:cubicBezTo>
                  <a:cubicBezTo>
                    <a:pt x="2842571" y="633142"/>
                    <a:pt x="2814316" y="624785"/>
                    <a:pt x="2784470" y="616030"/>
                  </a:cubicBezTo>
                  <a:close/>
                  <a:moveTo>
                    <a:pt x="1445759" y="608071"/>
                  </a:moveTo>
                  <a:cubicBezTo>
                    <a:pt x="1428648" y="616030"/>
                    <a:pt x="1413127" y="622795"/>
                    <a:pt x="1396811" y="630356"/>
                  </a:cubicBezTo>
                  <a:cubicBezTo>
                    <a:pt x="1403576" y="643488"/>
                    <a:pt x="1408750" y="654631"/>
                    <a:pt x="1414321" y="666172"/>
                  </a:cubicBezTo>
                  <a:cubicBezTo>
                    <a:pt x="1430637" y="658611"/>
                    <a:pt x="1445361" y="652243"/>
                    <a:pt x="1461677" y="645080"/>
                  </a:cubicBezTo>
                  <a:cubicBezTo>
                    <a:pt x="1456106" y="631550"/>
                    <a:pt x="1450933" y="620407"/>
                    <a:pt x="1445759" y="608071"/>
                  </a:cubicBezTo>
                  <a:close/>
                  <a:moveTo>
                    <a:pt x="1639164" y="598918"/>
                  </a:moveTo>
                  <a:cubicBezTo>
                    <a:pt x="1622052" y="604887"/>
                    <a:pt x="1606532" y="610458"/>
                    <a:pt x="1590216" y="616030"/>
                  </a:cubicBezTo>
                  <a:cubicBezTo>
                    <a:pt x="1594593" y="628366"/>
                    <a:pt x="1598573" y="638315"/>
                    <a:pt x="1602552" y="649060"/>
                  </a:cubicBezTo>
                  <a:cubicBezTo>
                    <a:pt x="1619266" y="643090"/>
                    <a:pt x="1633991" y="637917"/>
                    <a:pt x="1650307" y="632744"/>
                  </a:cubicBezTo>
                  <a:cubicBezTo>
                    <a:pt x="1646725" y="621203"/>
                    <a:pt x="1643144" y="611652"/>
                    <a:pt x="1639164" y="598918"/>
                  </a:cubicBezTo>
                  <a:close/>
                  <a:moveTo>
                    <a:pt x="2932110" y="592551"/>
                  </a:moveTo>
                  <a:cubicBezTo>
                    <a:pt x="2926936" y="607673"/>
                    <a:pt x="2922559" y="620805"/>
                    <a:pt x="2917386" y="635131"/>
                  </a:cubicBezTo>
                  <a:cubicBezTo>
                    <a:pt x="2947232" y="645876"/>
                    <a:pt x="2975487" y="656223"/>
                    <a:pt x="3004935" y="666968"/>
                  </a:cubicBezTo>
                  <a:cubicBezTo>
                    <a:pt x="3010506" y="652641"/>
                    <a:pt x="3015282" y="639907"/>
                    <a:pt x="3020853" y="625183"/>
                  </a:cubicBezTo>
                  <a:cubicBezTo>
                    <a:pt x="2991007" y="614040"/>
                    <a:pt x="2961956" y="603295"/>
                    <a:pt x="2932110" y="592551"/>
                  </a:cubicBezTo>
                  <a:close/>
                  <a:moveTo>
                    <a:pt x="2654737" y="586581"/>
                  </a:moveTo>
                  <a:cubicBezTo>
                    <a:pt x="2651952" y="602499"/>
                    <a:pt x="2649564" y="616030"/>
                    <a:pt x="2646778" y="630754"/>
                  </a:cubicBezTo>
                  <a:cubicBezTo>
                    <a:pt x="2676625" y="637519"/>
                    <a:pt x="2704879" y="643488"/>
                    <a:pt x="2733930" y="649856"/>
                  </a:cubicBezTo>
                  <a:cubicBezTo>
                    <a:pt x="2737909" y="634335"/>
                    <a:pt x="2741093" y="621203"/>
                    <a:pt x="2744675" y="606081"/>
                  </a:cubicBezTo>
                  <a:cubicBezTo>
                    <a:pt x="2713634" y="599316"/>
                    <a:pt x="2684982" y="592948"/>
                    <a:pt x="2654737" y="586581"/>
                  </a:cubicBezTo>
                  <a:close/>
                  <a:moveTo>
                    <a:pt x="1503860" y="584989"/>
                  </a:moveTo>
                  <a:cubicBezTo>
                    <a:pt x="1486749" y="591755"/>
                    <a:pt x="1470830" y="598122"/>
                    <a:pt x="1454514" y="605285"/>
                  </a:cubicBezTo>
                  <a:cubicBezTo>
                    <a:pt x="1460086" y="618019"/>
                    <a:pt x="1464861" y="629560"/>
                    <a:pt x="1470034" y="642295"/>
                  </a:cubicBezTo>
                  <a:cubicBezTo>
                    <a:pt x="1487146" y="635131"/>
                    <a:pt x="1502269" y="629162"/>
                    <a:pt x="1518585" y="622397"/>
                  </a:cubicBezTo>
                  <a:cubicBezTo>
                    <a:pt x="1513411" y="609264"/>
                    <a:pt x="1509034" y="598122"/>
                    <a:pt x="1503860" y="584989"/>
                  </a:cubicBezTo>
                  <a:close/>
                  <a:moveTo>
                    <a:pt x="1696469" y="581010"/>
                  </a:moveTo>
                  <a:cubicBezTo>
                    <a:pt x="1679357" y="586183"/>
                    <a:pt x="1664235" y="590959"/>
                    <a:pt x="1647123" y="596132"/>
                  </a:cubicBezTo>
                  <a:cubicBezTo>
                    <a:pt x="1651501" y="608867"/>
                    <a:pt x="1654684" y="618417"/>
                    <a:pt x="1658266" y="629560"/>
                  </a:cubicBezTo>
                  <a:cubicBezTo>
                    <a:pt x="1674980" y="624387"/>
                    <a:pt x="1690102" y="620009"/>
                    <a:pt x="1706816" y="614836"/>
                  </a:cubicBezTo>
                  <a:cubicBezTo>
                    <a:pt x="1703234" y="603295"/>
                    <a:pt x="1700051" y="592948"/>
                    <a:pt x="1696469" y="581010"/>
                  </a:cubicBezTo>
                  <a:close/>
                  <a:moveTo>
                    <a:pt x="1561563" y="563102"/>
                  </a:moveTo>
                  <a:cubicBezTo>
                    <a:pt x="1544452" y="569867"/>
                    <a:pt x="1528533" y="575836"/>
                    <a:pt x="1511819" y="582602"/>
                  </a:cubicBezTo>
                  <a:cubicBezTo>
                    <a:pt x="1517391" y="596132"/>
                    <a:pt x="1522166" y="607275"/>
                    <a:pt x="1526942" y="619611"/>
                  </a:cubicBezTo>
                  <a:cubicBezTo>
                    <a:pt x="1543656" y="613244"/>
                    <a:pt x="1558778" y="607275"/>
                    <a:pt x="1575492" y="600907"/>
                  </a:cubicBezTo>
                  <a:cubicBezTo>
                    <a:pt x="1570318" y="587377"/>
                    <a:pt x="1566339" y="575836"/>
                    <a:pt x="1561563" y="563102"/>
                  </a:cubicBezTo>
                  <a:close/>
                  <a:moveTo>
                    <a:pt x="2418354" y="557929"/>
                  </a:moveTo>
                  <a:cubicBezTo>
                    <a:pt x="2416762" y="580214"/>
                    <a:pt x="2415170" y="600112"/>
                    <a:pt x="2413977" y="621203"/>
                  </a:cubicBezTo>
                  <a:cubicBezTo>
                    <a:pt x="2436660" y="623591"/>
                    <a:pt x="2457751" y="625580"/>
                    <a:pt x="2480832" y="627570"/>
                  </a:cubicBezTo>
                  <a:cubicBezTo>
                    <a:pt x="2483220" y="604887"/>
                    <a:pt x="2485210" y="584989"/>
                    <a:pt x="2487200" y="563898"/>
                  </a:cubicBezTo>
                  <a:cubicBezTo>
                    <a:pt x="2462925" y="561908"/>
                    <a:pt x="2441435" y="559918"/>
                    <a:pt x="2418354" y="557929"/>
                  </a:cubicBezTo>
                  <a:close/>
                  <a:moveTo>
                    <a:pt x="2219378" y="553551"/>
                  </a:moveTo>
                  <a:cubicBezTo>
                    <a:pt x="2219378" y="575439"/>
                    <a:pt x="2219378" y="594938"/>
                    <a:pt x="2219378" y="614836"/>
                  </a:cubicBezTo>
                  <a:cubicBezTo>
                    <a:pt x="2242459" y="614836"/>
                    <a:pt x="2263949" y="614836"/>
                    <a:pt x="2284642" y="614836"/>
                  </a:cubicBezTo>
                  <a:cubicBezTo>
                    <a:pt x="2284642" y="593346"/>
                    <a:pt x="2284642" y="573449"/>
                    <a:pt x="2284642" y="553551"/>
                  </a:cubicBezTo>
                  <a:cubicBezTo>
                    <a:pt x="2261959" y="553551"/>
                    <a:pt x="2240867" y="553551"/>
                    <a:pt x="2219378" y="553551"/>
                  </a:cubicBezTo>
                  <a:close/>
                  <a:moveTo>
                    <a:pt x="2318070" y="552755"/>
                  </a:moveTo>
                  <a:cubicBezTo>
                    <a:pt x="2318070" y="575836"/>
                    <a:pt x="2318070" y="595336"/>
                    <a:pt x="2317672" y="616030"/>
                  </a:cubicBezTo>
                  <a:cubicBezTo>
                    <a:pt x="2339957" y="617224"/>
                    <a:pt x="2360651" y="618417"/>
                    <a:pt x="2383732" y="619611"/>
                  </a:cubicBezTo>
                  <a:cubicBezTo>
                    <a:pt x="2384926" y="597724"/>
                    <a:pt x="2385722" y="577428"/>
                    <a:pt x="2386916" y="555939"/>
                  </a:cubicBezTo>
                  <a:cubicBezTo>
                    <a:pt x="2363437" y="554745"/>
                    <a:pt x="2341947" y="553949"/>
                    <a:pt x="2318070" y="552755"/>
                  </a:cubicBezTo>
                  <a:close/>
                  <a:moveTo>
                    <a:pt x="1621256" y="542807"/>
                  </a:moveTo>
                  <a:cubicBezTo>
                    <a:pt x="1603348" y="548776"/>
                    <a:pt x="1587430" y="554347"/>
                    <a:pt x="1570716" y="560316"/>
                  </a:cubicBezTo>
                  <a:cubicBezTo>
                    <a:pt x="1575890" y="574245"/>
                    <a:pt x="1579869" y="585785"/>
                    <a:pt x="1584247" y="598122"/>
                  </a:cubicBezTo>
                  <a:cubicBezTo>
                    <a:pt x="1602155" y="591755"/>
                    <a:pt x="1617277" y="586581"/>
                    <a:pt x="1633593" y="581010"/>
                  </a:cubicBezTo>
                  <a:cubicBezTo>
                    <a:pt x="1629215" y="568275"/>
                    <a:pt x="1625634" y="557133"/>
                    <a:pt x="1621256" y="542807"/>
                  </a:cubicBezTo>
                  <a:close/>
                  <a:moveTo>
                    <a:pt x="1680153" y="524899"/>
                  </a:moveTo>
                  <a:cubicBezTo>
                    <a:pt x="1662245" y="530072"/>
                    <a:pt x="1646327" y="535245"/>
                    <a:pt x="1629215" y="540021"/>
                  </a:cubicBezTo>
                  <a:cubicBezTo>
                    <a:pt x="1633991" y="553949"/>
                    <a:pt x="1637572" y="565092"/>
                    <a:pt x="1641950" y="578622"/>
                  </a:cubicBezTo>
                  <a:cubicBezTo>
                    <a:pt x="1659858" y="573051"/>
                    <a:pt x="1675378" y="568275"/>
                    <a:pt x="1691694" y="563102"/>
                  </a:cubicBezTo>
                  <a:cubicBezTo>
                    <a:pt x="1687714" y="549572"/>
                    <a:pt x="1684133" y="537633"/>
                    <a:pt x="1680153" y="524899"/>
                  </a:cubicBezTo>
                  <a:close/>
                  <a:moveTo>
                    <a:pt x="2667472" y="522113"/>
                  </a:moveTo>
                  <a:cubicBezTo>
                    <a:pt x="2664288" y="538827"/>
                    <a:pt x="2661901" y="551959"/>
                    <a:pt x="2659115" y="566286"/>
                  </a:cubicBezTo>
                  <a:cubicBezTo>
                    <a:pt x="2690155" y="573051"/>
                    <a:pt x="2718808" y="579418"/>
                    <a:pt x="2749450" y="586183"/>
                  </a:cubicBezTo>
                  <a:cubicBezTo>
                    <a:pt x="2753032" y="571061"/>
                    <a:pt x="2756215" y="557929"/>
                    <a:pt x="2760195" y="542409"/>
                  </a:cubicBezTo>
                  <a:cubicBezTo>
                    <a:pt x="2728756" y="535643"/>
                    <a:pt x="2698910" y="528878"/>
                    <a:pt x="2667472" y="522113"/>
                  </a:cubicBezTo>
                  <a:close/>
                  <a:moveTo>
                    <a:pt x="2425119" y="465604"/>
                  </a:moveTo>
                  <a:cubicBezTo>
                    <a:pt x="2423527" y="487889"/>
                    <a:pt x="2421936" y="508185"/>
                    <a:pt x="2420742" y="529276"/>
                  </a:cubicBezTo>
                  <a:cubicBezTo>
                    <a:pt x="2445017" y="531266"/>
                    <a:pt x="2467302" y="533654"/>
                    <a:pt x="2490781" y="535643"/>
                  </a:cubicBezTo>
                  <a:cubicBezTo>
                    <a:pt x="2493169" y="513358"/>
                    <a:pt x="2495159" y="493460"/>
                    <a:pt x="2497148" y="472369"/>
                  </a:cubicBezTo>
                  <a:cubicBezTo>
                    <a:pt x="2472476" y="469981"/>
                    <a:pt x="2450190" y="467992"/>
                    <a:pt x="2425119" y="465604"/>
                  </a:cubicBezTo>
                  <a:close/>
                  <a:moveTo>
                    <a:pt x="2320060" y="462818"/>
                  </a:moveTo>
                  <a:cubicBezTo>
                    <a:pt x="2320060" y="483114"/>
                    <a:pt x="2320060" y="503011"/>
                    <a:pt x="2319662" y="523705"/>
                  </a:cubicBezTo>
                  <a:cubicBezTo>
                    <a:pt x="2342743" y="524899"/>
                    <a:pt x="2364233" y="526092"/>
                    <a:pt x="2388508" y="527286"/>
                  </a:cubicBezTo>
                  <a:cubicBezTo>
                    <a:pt x="2390099" y="505001"/>
                    <a:pt x="2391293" y="485103"/>
                    <a:pt x="2392487" y="462818"/>
                  </a:cubicBezTo>
                  <a:cubicBezTo>
                    <a:pt x="2367416" y="462818"/>
                    <a:pt x="2344335" y="462818"/>
                    <a:pt x="2320060" y="462818"/>
                  </a:cubicBezTo>
                  <a:close/>
                  <a:moveTo>
                    <a:pt x="2181971" y="461226"/>
                  </a:moveTo>
                  <a:cubicBezTo>
                    <a:pt x="2156899" y="462818"/>
                    <a:pt x="2134614" y="464410"/>
                    <a:pt x="2110339" y="466002"/>
                  </a:cubicBezTo>
                  <a:cubicBezTo>
                    <a:pt x="2111931" y="487491"/>
                    <a:pt x="2113523" y="507787"/>
                    <a:pt x="2115115" y="528878"/>
                  </a:cubicBezTo>
                  <a:cubicBezTo>
                    <a:pt x="2138992" y="527684"/>
                    <a:pt x="2161277" y="526490"/>
                    <a:pt x="2185950" y="524899"/>
                  </a:cubicBezTo>
                  <a:cubicBezTo>
                    <a:pt x="2184358" y="501817"/>
                    <a:pt x="2183164" y="481920"/>
                    <a:pt x="2181971" y="461226"/>
                  </a:cubicBezTo>
                  <a:close/>
                  <a:moveTo>
                    <a:pt x="1608523" y="448890"/>
                  </a:moveTo>
                  <a:cubicBezTo>
                    <a:pt x="1613696" y="462420"/>
                    <a:pt x="1616880" y="471573"/>
                    <a:pt x="1620859" y="481522"/>
                  </a:cubicBezTo>
                  <a:cubicBezTo>
                    <a:pt x="1630808" y="479532"/>
                    <a:pt x="1640359" y="477543"/>
                    <a:pt x="1651900" y="475155"/>
                  </a:cubicBezTo>
                  <a:cubicBezTo>
                    <a:pt x="1654287" y="483910"/>
                    <a:pt x="1656277" y="491471"/>
                    <a:pt x="1658267" y="498635"/>
                  </a:cubicBezTo>
                  <a:cubicBezTo>
                    <a:pt x="1573105" y="530471"/>
                    <a:pt x="1489534" y="561113"/>
                    <a:pt x="1403576" y="592950"/>
                  </a:cubicBezTo>
                  <a:cubicBezTo>
                    <a:pt x="1400791" y="586980"/>
                    <a:pt x="1397209" y="579817"/>
                    <a:pt x="1391240" y="566685"/>
                  </a:cubicBezTo>
                  <a:cubicBezTo>
                    <a:pt x="1406760" y="564297"/>
                    <a:pt x="1419892" y="562705"/>
                    <a:pt x="1432627" y="560318"/>
                  </a:cubicBezTo>
                  <a:cubicBezTo>
                    <a:pt x="1437004" y="559522"/>
                    <a:pt x="1441382" y="557930"/>
                    <a:pt x="1445759" y="556338"/>
                  </a:cubicBezTo>
                  <a:cubicBezTo>
                    <a:pt x="1499881" y="536838"/>
                    <a:pt x="1554003" y="516941"/>
                    <a:pt x="1608125" y="496247"/>
                  </a:cubicBezTo>
                  <a:cubicBezTo>
                    <a:pt x="1613298" y="494655"/>
                    <a:pt x="1617676" y="492267"/>
                    <a:pt x="1622451" y="489879"/>
                  </a:cubicBezTo>
                  <a:cubicBezTo>
                    <a:pt x="1621257" y="487093"/>
                    <a:pt x="1620461" y="484706"/>
                    <a:pt x="1619267" y="482318"/>
                  </a:cubicBezTo>
                  <a:cubicBezTo>
                    <a:pt x="1555595" y="505400"/>
                    <a:pt x="1492320" y="528481"/>
                    <a:pt x="1427056" y="552359"/>
                  </a:cubicBezTo>
                  <a:cubicBezTo>
                    <a:pt x="1423474" y="543604"/>
                    <a:pt x="1419494" y="534053"/>
                    <a:pt x="1413525" y="520920"/>
                  </a:cubicBezTo>
                  <a:cubicBezTo>
                    <a:pt x="1478391" y="497043"/>
                    <a:pt x="1542463" y="473165"/>
                    <a:pt x="1608523" y="448890"/>
                  </a:cubicBezTo>
                  <a:close/>
                  <a:moveTo>
                    <a:pt x="2322448" y="370891"/>
                  </a:moveTo>
                  <a:cubicBezTo>
                    <a:pt x="2322448" y="390789"/>
                    <a:pt x="2322448" y="410288"/>
                    <a:pt x="2322845" y="432574"/>
                  </a:cubicBezTo>
                  <a:cubicBezTo>
                    <a:pt x="2347519" y="432574"/>
                    <a:pt x="2370202" y="432574"/>
                    <a:pt x="2394875" y="432574"/>
                  </a:cubicBezTo>
                  <a:cubicBezTo>
                    <a:pt x="2395671" y="412278"/>
                    <a:pt x="2396865" y="392779"/>
                    <a:pt x="2398058" y="370891"/>
                  </a:cubicBezTo>
                  <a:cubicBezTo>
                    <a:pt x="2371794" y="370891"/>
                    <a:pt x="2347916" y="370891"/>
                    <a:pt x="2322448" y="370891"/>
                  </a:cubicBezTo>
                  <a:close/>
                  <a:moveTo>
                    <a:pt x="2215398" y="369697"/>
                  </a:moveTo>
                  <a:cubicBezTo>
                    <a:pt x="2215398" y="390789"/>
                    <a:pt x="2215398" y="411084"/>
                    <a:pt x="2215398" y="430982"/>
                  </a:cubicBezTo>
                  <a:cubicBezTo>
                    <a:pt x="2240072" y="430982"/>
                    <a:pt x="2263153" y="430982"/>
                    <a:pt x="2287428" y="430982"/>
                  </a:cubicBezTo>
                  <a:cubicBezTo>
                    <a:pt x="2287428" y="409891"/>
                    <a:pt x="2287428" y="389993"/>
                    <a:pt x="2287428" y="369697"/>
                  </a:cubicBezTo>
                  <a:cubicBezTo>
                    <a:pt x="2262357" y="369697"/>
                    <a:pt x="2238878" y="369697"/>
                    <a:pt x="2215398" y="369697"/>
                  </a:cubicBezTo>
                  <a:close/>
                  <a:moveTo>
                    <a:pt x="2178787" y="369299"/>
                  </a:moveTo>
                  <a:cubicBezTo>
                    <a:pt x="2152522" y="370891"/>
                    <a:pt x="2128645" y="372483"/>
                    <a:pt x="2103176" y="374075"/>
                  </a:cubicBezTo>
                  <a:cubicBezTo>
                    <a:pt x="2104768" y="395962"/>
                    <a:pt x="2106360" y="415462"/>
                    <a:pt x="2108350" y="437747"/>
                  </a:cubicBezTo>
                  <a:cubicBezTo>
                    <a:pt x="2134614" y="436155"/>
                    <a:pt x="2157695" y="434166"/>
                    <a:pt x="2182368" y="432574"/>
                  </a:cubicBezTo>
                  <a:cubicBezTo>
                    <a:pt x="2181175" y="410288"/>
                    <a:pt x="2179981" y="390789"/>
                    <a:pt x="2178787" y="369299"/>
                  </a:cubicBezTo>
                  <a:close/>
                  <a:moveTo>
                    <a:pt x="2438650" y="281352"/>
                  </a:moveTo>
                  <a:cubicBezTo>
                    <a:pt x="2437058" y="303239"/>
                    <a:pt x="2435466" y="323535"/>
                    <a:pt x="2433874" y="345024"/>
                  </a:cubicBezTo>
                  <a:cubicBezTo>
                    <a:pt x="2460139" y="347412"/>
                    <a:pt x="2484414" y="349402"/>
                    <a:pt x="2510281" y="351790"/>
                  </a:cubicBezTo>
                  <a:cubicBezTo>
                    <a:pt x="2512669" y="330698"/>
                    <a:pt x="2515056" y="311198"/>
                    <a:pt x="2517444" y="288515"/>
                  </a:cubicBezTo>
                  <a:cubicBezTo>
                    <a:pt x="2489985" y="286127"/>
                    <a:pt x="2465312" y="283740"/>
                    <a:pt x="2438650" y="281352"/>
                  </a:cubicBezTo>
                  <a:close/>
                  <a:moveTo>
                    <a:pt x="2212215" y="276975"/>
                  </a:moveTo>
                  <a:cubicBezTo>
                    <a:pt x="2212215" y="298464"/>
                    <a:pt x="2212215" y="317964"/>
                    <a:pt x="2212215" y="337463"/>
                  </a:cubicBezTo>
                  <a:cubicBezTo>
                    <a:pt x="2238878" y="337463"/>
                    <a:pt x="2263153" y="337463"/>
                    <a:pt x="2288622" y="337463"/>
                  </a:cubicBezTo>
                  <a:cubicBezTo>
                    <a:pt x="2288622" y="316372"/>
                    <a:pt x="2288622" y="297270"/>
                    <a:pt x="2288622" y="276975"/>
                  </a:cubicBezTo>
                  <a:cubicBezTo>
                    <a:pt x="2261561" y="276975"/>
                    <a:pt x="2236490" y="276975"/>
                    <a:pt x="2212215" y="276975"/>
                  </a:cubicBezTo>
                  <a:close/>
                  <a:moveTo>
                    <a:pt x="2445415" y="189425"/>
                  </a:moveTo>
                  <a:cubicBezTo>
                    <a:pt x="2443823" y="212108"/>
                    <a:pt x="2442231" y="231608"/>
                    <a:pt x="2440639" y="252700"/>
                  </a:cubicBezTo>
                  <a:cubicBezTo>
                    <a:pt x="2467302" y="255087"/>
                    <a:pt x="2492373" y="257475"/>
                    <a:pt x="2520230" y="259863"/>
                  </a:cubicBezTo>
                  <a:cubicBezTo>
                    <a:pt x="2522617" y="238771"/>
                    <a:pt x="2524607" y="219272"/>
                    <a:pt x="2526995" y="196588"/>
                  </a:cubicBezTo>
                  <a:cubicBezTo>
                    <a:pt x="2499138" y="194201"/>
                    <a:pt x="2472873" y="191813"/>
                    <a:pt x="2445415" y="189425"/>
                  </a:cubicBezTo>
                  <a:close/>
                  <a:moveTo>
                    <a:pt x="2170828" y="184650"/>
                  </a:moveTo>
                  <a:cubicBezTo>
                    <a:pt x="2142175" y="186242"/>
                    <a:pt x="2116309" y="188231"/>
                    <a:pt x="2089248" y="189823"/>
                  </a:cubicBezTo>
                  <a:cubicBezTo>
                    <a:pt x="2091237" y="212506"/>
                    <a:pt x="2092829" y="232006"/>
                    <a:pt x="2094421" y="253097"/>
                  </a:cubicBezTo>
                  <a:cubicBezTo>
                    <a:pt x="2121880" y="251506"/>
                    <a:pt x="2146951" y="249914"/>
                    <a:pt x="2174409" y="248322"/>
                  </a:cubicBezTo>
                  <a:cubicBezTo>
                    <a:pt x="2173216" y="226435"/>
                    <a:pt x="2172022" y="206537"/>
                    <a:pt x="2170828" y="184650"/>
                  </a:cubicBezTo>
                  <a:close/>
                  <a:moveTo>
                    <a:pt x="2210225" y="184252"/>
                  </a:moveTo>
                  <a:cubicBezTo>
                    <a:pt x="2210225" y="205741"/>
                    <a:pt x="2210225" y="225639"/>
                    <a:pt x="2210225" y="245536"/>
                  </a:cubicBezTo>
                  <a:cubicBezTo>
                    <a:pt x="2238082" y="245536"/>
                    <a:pt x="2263153" y="245536"/>
                    <a:pt x="2289020" y="245536"/>
                  </a:cubicBezTo>
                  <a:cubicBezTo>
                    <a:pt x="2289020" y="224047"/>
                    <a:pt x="2289020" y="204547"/>
                    <a:pt x="2289020" y="184252"/>
                  </a:cubicBezTo>
                  <a:cubicBezTo>
                    <a:pt x="2261959" y="184252"/>
                    <a:pt x="2236092" y="184252"/>
                    <a:pt x="2210225" y="184252"/>
                  </a:cubicBezTo>
                  <a:close/>
                  <a:moveTo>
                    <a:pt x="2175205" y="0"/>
                  </a:moveTo>
                  <a:cubicBezTo>
                    <a:pt x="2211021" y="0"/>
                    <a:pt x="2246837" y="0"/>
                    <a:pt x="2282652" y="0"/>
                  </a:cubicBezTo>
                  <a:cubicBezTo>
                    <a:pt x="2282652" y="10347"/>
                    <a:pt x="2282652" y="21091"/>
                    <a:pt x="2282652" y="33030"/>
                  </a:cubicBezTo>
                  <a:cubicBezTo>
                    <a:pt x="2302948" y="33030"/>
                    <a:pt x="2322050" y="33030"/>
                    <a:pt x="2342345" y="33030"/>
                  </a:cubicBezTo>
                  <a:cubicBezTo>
                    <a:pt x="2342345" y="21091"/>
                    <a:pt x="2342345" y="10347"/>
                    <a:pt x="2342345" y="0"/>
                  </a:cubicBezTo>
                  <a:cubicBezTo>
                    <a:pt x="2350304" y="0"/>
                    <a:pt x="2358263" y="0"/>
                    <a:pt x="2366222" y="0"/>
                  </a:cubicBezTo>
                  <a:cubicBezTo>
                    <a:pt x="2381344" y="1194"/>
                    <a:pt x="2396467" y="2786"/>
                    <a:pt x="2411589" y="3980"/>
                  </a:cubicBezTo>
                  <a:cubicBezTo>
                    <a:pt x="2450986" y="7163"/>
                    <a:pt x="2490781" y="9949"/>
                    <a:pt x="2530179" y="12734"/>
                  </a:cubicBezTo>
                  <a:cubicBezTo>
                    <a:pt x="2530179" y="25071"/>
                    <a:pt x="2530179" y="35020"/>
                    <a:pt x="2530179" y="45367"/>
                  </a:cubicBezTo>
                  <a:cubicBezTo>
                    <a:pt x="2534954" y="46958"/>
                    <a:pt x="2540127" y="48550"/>
                    <a:pt x="2545301" y="50142"/>
                  </a:cubicBezTo>
                  <a:cubicBezTo>
                    <a:pt x="2542913" y="73223"/>
                    <a:pt x="2540923" y="95508"/>
                    <a:pt x="2538535" y="118590"/>
                  </a:cubicBezTo>
                  <a:cubicBezTo>
                    <a:pt x="2549678" y="120977"/>
                    <a:pt x="2559627" y="122967"/>
                    <a:pt x="2571168" y="125355"/>
                  </a:cubicBezTo>
                  <a:cubicBezTo>
                    <a:pt x="2541719" y="363330"/>
                    <a:pt x="2512669" y="599714"/>
                    <a:pt x="2483618" y="837689"/>
                  </a:cubicBezTo>
                  <a:cubicBezTo>
                    <a:pt x="2512669" y="841668"/>
                    <a:pt x="2539331" y="845648"/>
                    <a:pt x="2567188" y="849627"/>
                  </a:cubicBezTo>
                  <a:cubicBezTo>
                    <a:pt x="2589075" y="723875"/>
                    <a:pt x="2610565" y="600907"/>
                    <a:pt x="2632054" y="476746"/>
                  </a:cubicBezTo>
                  <a:cubicBezTo>
                    <a:pt x="2643993" y="478338"/>
                    <a:pt x="2653544" y="479532"/>
                    <a:pt x="2664686" y="480726"/>
                  </a:cubicBezTo>
                  <a:cubicBezTo>
                    <a:pt x="2668268" y="465206"/>
                    <a:pt x="2671452" y="449686"/>
                    <a:pt x="2675033" y="432972"/>
                  </a:cubicBezTo>
                  <a:cubicBezTo>
                    <a:pt x="2686176" y="434564"/>
                    <a:pt x="2696522" y="436155"/>
                    <a:pt x="2706869" y="437747"/>
                  </a:cubicBezTo>
                  <a:cubicBezTo>
                    <a:pt x="2709655" y="430186"/>
                    <a:pt x="2712042" y="423421"/>
                    <a:pt x="2715624" y="414666"/>
                  </a:cubicBezTo>
                  <a:cubicBezTo>
                    <a:pt x="2778899" y="430982"/>
                    <a:pt x="2841377" y="446900"/>
                    <a:pt x="2904651" y="463216"/>
                  </a:cubicBezTo>
                  <a:cubicBezTo>
                    <a:pt x="2902661" y="473563"/>
                    <a:pt x="2901070" y="479930"/>
                    <a:pt x="2899478" y="487491"/>
                  </a:cubicBezTo>
                  <a:cubicBezTo>
                    <a:pt x="2925743" y="495848"/>
                    <a:pt x="2951212" y="504205"/>
                    <a:pt x="2976680" y="512562"/>
                  </a:cubicBezTo>
                  <a:cubicBezTo>
                    <a:pt x="2980660" y="505001"/>
                    <a:pt x="2983844" y="499032"/>
                    <a:pt x="2988221" y="490675"/>
                  </a:cubicBezTo>
                  <a:cubicBezTo>
                    <a:pt x="3049506" y="515348"/>
                    <a:pt x="3109199" y="539225"/>
                    <a:pt x="3170085" y="563500"/>
                  </a:cubicBezTo>
                  <a:cubicBezTo>
                    <a:pt x="3166504" y="572653"/>
                    <a:pt x="3164116" y="578622"/>
                    <a:pt x="3161330" y="585387"/>
                  </a:cubicBezTo>
                  <a:cubicBezTo>
                    <a:pt x="3166902" y="589367"/>
                    <a:pt x="3171677" y="592551"/>
                    <a:pt x="3177248" y="596132"/>
                  </a:cubicBezTo>
                  <a:cubicBezTo>
                    <a:pt x="3170483" y="610856"/>
                    <a:pt x="3164116" y="625183"/>
                    <a:pt x="3157351" y="640305"/>
                  </a:cubicBezTo>
                  <a:cubicBezTo>
                    <a:pt x="3168891" y="646274"/>
                    <a:pt x="3179238" y="651845"/>
                    <a:pt x="3190779" y="657815"/>
                  </a:cubicBezTo>
                  <a:cubicBezTo>
                    <a:pt x="3110392" y="822965"/>
                    <a:pt x="3030404" y="987319"/>
                    <a:pt x="2948028" y="1156051"/>
                  </a:cubicBezTo>
                  <a:cubicBezTo>
                    <a:pt x="2952803" y="1157642"/>
                    <a:pt x="2958375" y="1159632"/>
                    <a:pt x="2962752" y="1161224"/>
                  </a:cubicBezTo>
                  <a:cubicBezTo>
                    <a:pt x="2938079" y="1211366"/>
                    <a:pt x="2915396" y="1257130"/>
                    <a:pt x="2892713" y="1303293"/>
                  </a:cubicBezTo>
                  <a:cubicBezTo>
                    <a:pt x="2895498" y="1304487"/>
                    <a:pt x="2897886" y="1306078"/>
                    <a:pt x="2900672" y="1307272"/>
                  </a:cubicBezTo>
                  <a:cubicBezTo>
                    <a:pt x="2924151" y="1260712"/>
                    <a:pt x="2948028" y="1214151"/>
                    <a:pt x="2971905" y="1167989"/>
                  </a:cubicBezTo>
                  <a:cubicBezTo>
                    <a:pt x="2985038" y="1170377"/>
                    <a:pt x="2986231" y="1175550"/>
                    <a:pt x="2980660" y="1185897"/>
                  </a:cubicBezTo>
                  <a:cubicBezTo>
                    <a:pt x="2957977" y="1227682"/>
                    <a:pt x="2936487" y="1269865"/>
                    <a:pt x="2913406" y="1314037"/>
                  </a:cubicBezTo>
                  <a:cubicBezTo>
                    <a:pt x="2929324" y="1322394"/>
                    <a:pt x="2943650" y="1329955"/>
                    <a:pt x="2961558" y="1339506"/>
                  </a:cubicBezTo>
                  <a:cubicBezTo>
                    <a:pt x="2952405" y="1316823"/>
                    <a:pt x="2956385" y="1309660"/>
                    <a:pt x="2977476" y="1300905"/>
                  </a:cubicBezTo>
                  <a:cubicBezTo>
                    <a:pt x="2979466" y="1299711"/>
                    <a:pt x="2981456" y="1292150"/>
                    <a:pt x="2979864" y="1290558"/>
                  </a:cubicBezTo>
                  <a:cubicBezTo>
                    <a:pt x="2976680" y="1286579"/>
                    <a:pt x="2971507" y="1284589"/>
                    <a:pt x="2965936" y="1281007"/>
                  </a:cubicBezTo>
                  <a:cubicBezTo>
                    <a:pt x="2971109" y="1271457"/>
                    <a:pt x="2975885" y="1263100"/>
                    <a:pt x="2979864" y="1256334"/>
                  </a:cubicBezTo>
                  <a:cubicBezTo>
                    <a:pt x="2989415" y="1257926"/>
                    <a:pt x="2996578" y="1259518"/>
                    <a:pt x="3003741" y="1260712"/>
                  </a:cubicBezTo>
                  <a:cubicBezTo>
                    <a:pt x="3004537" y="1258722"/>
                    <a:pt x="3004935" y="1256334"/>
                    <a:pt x="3005333" y="1254345"/>
                  </a:cubicBezTo>
                  <a:cubicBezTo>
                    <a:pt x="2996578" y="1248375"/>
                    <a:pt x="2988221" y="1242804"/>
                    <a:pt x="2979068" y="1236835"/>
                  </a:cubicBezTo>
                  <a:cubicBezTo>
                    <a:pt x="2984639" y="1227284"/>
                    <a:pt x="2989415" y="1218927"/>
                    <a:pt x="2994190" y="1210172"/>
                  </a:cubicBezTo>
                  <a:cubicBezTo>
                    <a:pt x="3002149" y="1214549"/>
                    <a:pt x="3007721" y="1218131"/>
                    <a:pt x="3013690" y="1220519"/>
                  </a:cubicBezTo>
                  <a:cubicBezTo>
                    <a:pt x="3016874" y="1221713"/>
                    <a:pt x="3021251" y="1220519"/>
                    <a:pt x="3025231" y="1220121"/>
                  </a:cubicBezTo>
                  <a:cubicBezTo>
                    <a:pt x="3023241" y="1216937"/>
                    <a:pt x="3022047" y="1212162"/>
                    <a:pt x="3018863" y="1210172"/>
                  </a:cubicBezTo>
                  <a:cubicBezTo>
                    <a:pt x="3010108" y="1204203"/>
                    <a:pt x="3000956" y="1199427"/>
                    <a:pt x="2991007" y="1193856"/>
                  </a:cubicBezTo>
                  <a:cubicBezTo>
                    <a:pt x="2996578" y="1183907"/>
                    <a:pt x="3001354" y="1175152"/>
                    <a:pt x="3006129" y="1166397"/>
                  </a:cubicBezTo>
                  <a:cubicBezTo>
                    <a:pt x="3017272" y="1172366"/>
                    <a:pt x="3026424" y="1177938"/>
                    <a:pt x="3035975" y="1182315"/>
                  </a:cubicBezTo>
                  <a:cubicBezTo>
                    <a:pt x="3038761" y="1183509"/>
                    <a:pt x="3043138" y="1181519"/>
                    <a:pt x="3047118" y="1181121"/>
                  </a:cubicBezTo>
                  <a:cubicBezTo>
                    <a:pt x="3045526" y="1177938"/>
                    <a:pt x="3044332" y="1173958"/>
                    <a:pt x="3041945" y="1172366"/>
                  </a:cubicBezTo>
                  <a:cubicBezTo>
                    <a:pt x="3029210" y="1164407"/>
                    <a:pt x="3016078" y="1157244"/>
                    <a:pt x="3002547" y="1149683"/>
                  </a:cubicBezTo>
                  <a:cubicBezTo>
                    <a:pt x="3008119" y="1139734"/>
                    <a:pt x="3012894" y="1131377"/>
                    <a:pt x="3017670" y="1122622"/>
                  </a:cubicBezTo>
                  <a:cubicBezTo>
                    <a:pt x="3031598" y="1130582"/>
                    <a:pt x="3043138" y="1137347"/>
                    <a:pt x="3055077" y="1142918"/>
                  </a:cubicBezTo>
                  <a:cubicBezTo>
                    <a:pt x="3059057" y="1144510"/>
                    <a:pt x="3064230" y="1143316"/>
                    <a:pt x="3068607" y="1143316"/>
                  </a:cubicBezTo>
                  <a:cubicBezTo>
                    <a:pt x="3065822" y="1139337"/>
                    <a:pt x="3063832" y="1134561"/>
                    <a:pt x="3060250" y="1132173"/>
                  </a:cubicBezTo>
                  <a:cubicBezTo>
                    <a:pt x="3045128" y="1123020"/>
                    <a:pt x="3029608" y="1114663"/>
                    <a:pt x="3013690" y="1105909"/>
                  </a:cubicBezTo>
                  <a:cubicBezTo>
                    <a:pt x="3019261" y="1095562"/>
                    <a:pt x="3023639" y="1087205"/>
                    <a:pt x="3028414" y="1078450"/>
                  </a:cubicBezTo>
                  <a:cubicBezTo>
                    <a:pt x="3041149" y="1085215"/>
                    <a:pt x="3051893" y="1090786"/>
                    <a:pt x="3062240" y="1096358"/>
                  </a:cubicBezTo>
                  <a:cubicBezTo>
                    <a:pt x="3084526" y="1108694"/>
                    <a:pt x="3084526" y="1109092"/>
                    <a:pt x="3091689" y="1099143"/>
                  </a:cubicBezTo>
                  <a:cubicBezTo>
                    <a:pt x="3069403" y="1086807"/>
                    <a:pt x="3047118" y="1074470"/>
                    <a:pt x="3024435" y="1061736"/>
                  </a:cubicBezTo>
                  <a:cubicBezTo>
                    <a:pt x="3030006" y="1051389"/>
                    <a:pt x="3033986" y="1043430"/>
                    <a:pt x="3039159" y="1033879"/>
                  </a:cubicBezTo>
                  <a:cubicBezTo>
                    <a:pt x="3059455" y="1045022"/>
                    <a:pt x="3078158" y="1055767"/>
                    <a:pt x="3097658" y="1065317"/>
                  </a:cubicBezTo>
                  <a:cubicBezTo>
                    <a:pt x="3101637" y="1067307"/>
                    <a:pt x="3107607" y="1065715"/>
                    <a:pt x="3112382" y="1065715"/>
                  </a:cubicBezTo>
                  <a:cubicBezTo>
                    <a:pt x="3109596" y="1062134"/>
                    <a:pt x="3107607" y="1056960"/>
                    <a:pt x="3103627" y="1054971"/>
                  </a:cubicBezTo>
                  <a:cubicBezTo>
                    <a:pt x="3081342" y="1042236"/>
                    <a:pt x="3058659" y="1029900"/>
                    <a:pt x="3035179" y="1017165"/>
                  </a:cubicBezTo>
                  <a:cubicBezTo>
                    <a:pt x="3039955" y="1007614"/>
                    <a:pt x="3044332" y="998859"/>
                    <a:pt x="3049108" y="989309"/>
                  </a:cubicBezTo>
                  <a:cubicBezTo>
                    <a:pt x="3069005" y="1000053"/>
                    <a:pt x="3085719" y="1010798"/>
                    <a:pt x="3104025" y="1017961"/>
                  </a:cubicBezTo>
                  <a:cubicBezTo>
                    <a:pt x="3121137" y="1024726"/>
                    <a:pt x="3139841" y="1027910"/>
                    <a:pt x="3157749" y="1032685"/>
                  </a:cubicBezTo>
                  <a:cubicBezTo>
                    <a:pt x="3168891" y="1015175"/>
                    <a:pt x="3178840" y="999257"/>
                    <a:pt x="3189187" y="982145"/>
                  </a:cubicBezTo>
                  <a:cubicBezTo>
                    <a:pt x="3229778" y="1008012"/>
                    <a:pt x="3268777" y="1033083"/>
                    <a:pt x="3308572" y="1058552"/>
                  </a:cubicBezTo>
                  <a:cubicBezTo>
                    <a:pt x="3360306" y="984533"/>
                    <a:pt x="3411642" y="911708"/>
                    <a:pt x="3463376" y="837689"/>
                  </a:cubicBezTo>
                  <a:cubicBezTo>
                    <a:pt x="3476110" y="846444"/>
                    <a:pt x="3486855" y="853607"/>
                    <a:pt x="3498793" y="861566"/>
                  </a:cubicBezTo>
                  <a:cubicBezTo>
                    <a:pt x="3508344" y="849627"/>
                    <a:pt x="3517099" y="838485"/>
                    <a:pt x="3526650" y="825750"/>
                  </a:cubicBezTo>
                  <a:cubicBezTo>
                    <a:pt x="3538191" y="833709"/>
                    <a:pt x="3548537" y="841270"/>
                    <a:pt x="3559680" y="849230"/>
                  </a:cubicBezTo>
                  <a:cubicBezTo>
                    <a:pt x="3566047" y="842066"/>
                    <a:pt x="3571619" y="836097"/>
                    <a:pt x="3579578" y="827740"/>
                  </a:cubicBezTo>
                  <a:cubicBezTo>
                    <a:pt x="3639270" y="878678"/>
                    <a:pt x="3698167" y="928820"/>
                    <a:pt x="3757462" y="979758"/>
                  </a:cubicBezTo>
                  <a:cubicBezTo>
                    <a:pt x="3750299" y="988911"/>
                    <a:pt x="3745126" y="995278"/>
                    <a:pt x="3737565" y="1004431"/>
                  </a:cubicBezTo>
                  <a:cubicBezTo>
                    <a:pt x="3746717" y="1010798"/>
                    <a:pt x="3755472" y="1017165"/>
                    <a:pt x="3764625" y="1023930"/>
                  </a:cubicBezTo>
                  <a:cubicBezTo>
                    <a:pt x="3752289" y="1037461"/>
                    <a:pt x="3742340" y="1048604"/>
                    <a:pt x="3729208" y="1062930"/>
                  </a:cubicBezTo>
                  <a:cubicBezTo>
                    <a:pt x="3740748" y="1071685"/>
                    <a:pt x="3751095" y="1078848"/>
                    <a:pt x="3762238" y="1087205"/>
                  </a:cubicBezTo>
                  <a:cubicBezTo>
                    <a:pt x="3673096" y="1174356"/>
                    <a:pt x="3586741" y="1258722"/>
                    <a:pt x="3500385" y="1343486"/>
                  </a:cubicBezTo>
                  <a:cubicBezTo>
                    <a:pt x="3510732" y="1354629"/>
                    <a:pt x="3519885" y="1364975"/>
                    <a:pt x="3530232" y="1376118"/>
                  </a:cubicBezTo>
                  <a:cubicBezTo>
                    <a:pt x="3460988" y="1440586"/>
                    <a:pt x="3392540" y="1504258"/>
                    <a:pt x="3322899" y="1569125"/>
                  </a:cubicBezTo>
                  <a:cubicBezTo>
                    <a:pt x="3341205" y="1581063"/>
                    <a:pt x="3357919" y="1592604"/>
                    <a:pt x="3377816" y="1606134"/>
                  </a:cubicBezTo>
                  <a:cubicBezTo>
                    <a:pt x="3379806" y="1604144"/>
                    <a:pt x="3382990" y="1600563"/>
                    <a:pt x="3386969" y="1596583"/>
                  </a:cubicBezTo>
                  <a:cubicBezTo>
                    <a:pt x="3377020" y="1584645"/>
                    <a:pt x="3368663" y="1574696"/>
                    <a:pt x="3359510" y="1563951"/>
                  </a:cubicBezTo>
                  <a:cubicBezTo>
                    <a:pt x="3365480" y="1558778"/>
                    <a:pt x="3370255" y="1554400"/>
                    <a:pt x="3375826" y="1549625"/>
                  </a:cubicBezTo>
                  <a:cubicBezTo>
                    <a:pt x="3385377" y="1560370"/>
                    <a:pt x="3394132" y="1569921"/>
                    <a:pt x="3404081" y="1580665"/>
                  </a:cubicBezTo>
                  <a:cubicBezTo>
                    <a:pt x="3408458" y="1576288"/>
                    <a:pt x="3412438" y="1572706"/>
                    <a:pt x="3416815" y="1568727"/>
                  </a:cubicBezTo>
                  <a:cubicBezTo>
                    <a:pt x="3407264" y="1557186"/>
                    <a:pt x="3398908" y="1547237"/>
                    <a:pt x="3389755" y="1536493"/>
                  </a:cubicBezTo>
                  <a:cubicBezTo>
                    <a:pt x="3395724" y="1530921"/>
                    <a:pt x="3400499" y="1526942"/>
                    <a:pt x="3406071" y="1522166"/>
                  </a:cubicBezTo>
                  <a:cubicBezTo>
                    <a:pt x="3416019" y="1532911"/>
                    <a:pt x="3424774" y="1542860"/>
                    <a:pt x="3434723" y="1553605"/>
                  </a:cubicBezTo>
                  <a:cubicBezTo>
                    <a:pt x="3439101" y="1550023"/>
                    <a:pt x="3443080" y="1546441"/>
                    <a:pt x="3447856" y="1542462"/>
                  </a:cubicBezTo>
                  <a:cubicBezTo>
                    <a:pt x="3437907" y="1530921"/>
                    <a:pt x="3429152" y="1520574"/>
                    <a:pt x="3419601" y="1509034"/>
                  </a:cubicBezTo>
                  <a:cubicBezTo>
                    <a:pt x="3425570" y="1503861"/>
                    <a:pt x="3430346" y="1499881"/>
                    <a:pt x="3436315" y="1494708"/>
                  </a:cubicBezTo>
                  <a:cubicBezTo>
                    <a:pt x="3446264" y="1505850"/>
                    <a:pt x="3455417" y="1515799"/>
                    <a:pt x="3465763" y="1527340"/>
                  </a:cubicBezTo>
                  <a:cubicBezTo>
                    <a:pt x="3470141" y="1523360"/>
                    <a:pt x="3474518" y="1519779"/>
                    <a:pt x="3478896" y="1515799"/>
                  </a:cubicBezTo>
                  <a:cubicBezTo>
                    <a:pt x="3468947" y="1503861"/>
                    <a:pt x="3459794" y="1493514"/>
                    <a:pt x="3449845" y="1481575"/>
                  </a:cubicBezTo>
                  <a:cubicBezTo>
                    <a:pt x="3455815" y="1476402"/>
                    <a:pt x="3460988" y="1472024"/>
                    <a:pt x="3466559" y="1467249"/>
                  </a:cubicBezTo>
                  <a:cubicBezTo>
                    <a:pt x="3477702" y="1479187"/>
                    <a:pt x="3487253" y="1489932"/>
                    <a:pt x="3498793" y="1502667"/>
                  </a:cubicBezTo>
                  <a:cubicBezTo>
                    <a:pt x="3516303" y="1475606"/>
                    <a:pt x="3483273" y="1470433"/>
                    <a:pt x="3482079" y="1452127"/>
                  </a:cubicBezTo>
                  <a:cubicBezTo>
                    <a:pt x="3486059" y="1448545"/>
                    <a:pt x="3490834" y="1444168"/>
                    <a:pt x="3496406" y="1439790"/>
                  </a:cubicBezTo>
                  <a:cubicBezTo>
                    <a:pt x="3507548" y="1451729"/>
                    <a:pt x="3517497" y="1462474"/>
                    <a:pt x="3529834" y="1475606"/>
                  </a:cubicBezTo>
                  <a:cubicBezTo>
                    <a:pt x="3547344" y="1448147"/>
                    <a:pt x="3513916" y="1443372"/>
                    <a:pt x="3512722" y="1424270"/>
                  </a:cubicBezTo>
                  <a:cubicBezTo>
                    <a:pt x="3516303" y="1421086"/>
                    <a:pt x="3521477" y="1416709"/>
                    <a:pt x="3527048" y="1411934"/>
                  </a:cubicBezTo>
                  <a:cubicBezTo>
                    <a:pt x="3538589" y="1424270"/>
                    <a:pt x="3548537" y="1435413"/>
                    <a:pt x="3560874" y="1448943"/>
                  </a:cubicBezTo>
                  <a:cubicBezTo>
                    <a:pt x="3566047" y="1443770"/>
                    <a:pt x="3569629" y="1440586"/>
                    <a:pt x="3573210" y="1436607"/>
                  </a:cubicBezTo>
                  <a:cubicBezTo>
                    <a:pt x="3561670" y="1422678"/>
                    <a:pt x="3551721" y="1411138"/>
                    <a:pt x="3541374" y="1398801"/>
                  </a:cubicBezTo>
                  <a:cubicBezTo>
                    <a:pt x="3546946" y="1394026"/>
                    <a:pt x="3551721" y="1389648"/>
                    <a:pt x="3557292" y="1384475"/>
                  </a:cubicBezTo>
                  <a:cubicBezTo>
                    <a:pt x="3568435" y="1396811"/>
                    <a:pt x="3579180" y="1408352"/>
                    <a:pt x="3590322" y="1420689"/>
                  </a:cubicBezTo>
                  <a:cubicBezTo>
                    <a:pt x="3594700" y="1416311"/>
                    <a:pt x="3598679" y="1413127"/>
                    <a:pt x="3603057" y="1409148"/>
                  </a:cubicBezTo>
                  <a:cubicBezTo>
                    <a:pt x="3592312" y="1396413"/>
                    <a:pt x="3581965" y="1384077"/>
                    <a:pt x="3571221" y="1371342"/>
                  </a:cubicBezTo>
                  <a:cubicBezTo>
                    <a:pt x="3577986" y="1365373"/>
                    <a:pt x="3583557" y="1360598"/>
                    <a:pt x="3590322" y="1354231"/>
                  </a:cubicBezTo>
                  <a:cubicBezTo>
                    <a:pt x="3604251" y="1369751"/>
                    <a:pt x="3616985" y="1383679"/>
                    <a:pt x="3630118" y="1398801"/>
                  </a:cubicBezTo>
                  <a:cubicBezTo>
                    <a:pt x="3644046" y="1387658"/>
                    <a:pt x="3656780" y="1377312"/>
                    <a:pt x="3671903" y="1364975"/>
                  </a:cubicBezTo>
                  <a:cubicBezTo>
                    <a:pt x="3710902" y="1416311"/>
                    <a:pt x="3749105" y="1466851"/>
                    <a:pt x="3787707" y="1517789"/>
                  </a:cubicBezTo>
                  <a:cubicBezTo>
                    <a:pt x="3771390" y="1529329"/>
                    <a:pt x="3757860" y="1538880"/>
                    <a:pt x="3743932" y="1548829"/>
                  </a:cubicBezTo>
                  <a:cubicBezTo>
                    <a:pt x="3756268" y="1567931"/>
                    <a:pt x="3767411" y="1585441"/>
                    <a:pt x="3779350" y="1604144"/>
                  </a:cubicBezTo>
                  <a:cubicBezTo>
                    <a:pt x="3713687" y="1645531"/>
                    <a:pt x="3649219" y="1685724"/>
                    <a:pt x="3585547" y="1725918"/>
                  </a:cubicBezTo>
                  <a:cubicBezTo>
                    <a:pt x="3611016" y="1771682"/>
                    <a:pt x="3635291" y="1814263"/>
                    <a:pt x="3659964" y="1858436"/>
                  </a:cubicBezTo>
                  <a:cubicBezTo>
                    <a:pt x="3675086" y="1834956"/>
                    <a:pt x="3683841" y="1830579"/>
                    <a:pt x="3698565" y="1834161"/>
                  </a:cubicBezTo>
                  <a:cubicBezTo>
                    <a:pt x="3710902" y="1824610"/>
                    <a:pt x="3720453" y="1817049"/>
                    <a:pt x="3732789" y="1807498"/>
                  </a:cubicBezTo>
                  <a:cubicBezTo>
                    <a:pt x="3754676" y="1856048"/>
                    <a:pt x="3774574" y="1900221"/>
                    <a:pt x="3794870" y="1944791"/>
                  </a:cubicBezTo>
                  <a:cubicBezTo>
                    <a:pt x="3811982" y="1938424"/>
                    <a:pt x="3827900" y="1932455"/>
                    <a:pt x="3844216" y="1926088"/>
                  </a:cubicBezTo>
                  <a:cubicBezTo>
                    <a:pt x="3850583" y="1941210"/>
                    <a:pt x="3856154" y="1954342"/>
                    <a:pt x="3861726" y="1968270"/>
                  </a:cubicBezTo>
                  <a:cubicBezTo>
                    <a:pt x="3875654" y="1963495"/>
                    <a:pt x="3887990" y="1959118"/>
                    <a:pt x="3902317" y="1954342"/>
                  </a:cubicBezTo>
                  <a:cubicBezTo>
                    <a:pt x="3917041" y="2002096"/>
                    <a:pt x="3931367" y="2047861"/>
                    <a:pt x="3946091" y="2094421"/>
                  </a:cubicBezTo>
                  <a:cubicBezTo>
                    <a:pt x="3930571" y="2098799"/>
                    <a:pt x="3918235" y="2102778"/>
                    <a:pt x="3905102" y="2106360"/>
                  </a:cubicBezTo>
                  <a:cubicBezTo>
                    <a:pt x="3909082" y="2123472"/>
                    <a:pt x="3912663" y="2138992"/>
                    <a:pt x="3916643" y="2155706"/>
                  </a:cubicBezTo>
                  <a:cubicBezTo>
                    <a:pt x="3870083" y="2166849"/>
                    <a:pt x="3824716" y="2177593"/>
                    <a:pt x="3782135" y="2187940"/>
                  </a:cubicBezTo>
                  <a:cubicBezTo>
                    <a:pt x="3795268" y="2281857"/>
                    <a:pt x="3808400" y="2373385"/>
                    <a:pt x="3821533" y="2467700"/>
                  </a:cubicBezTo>
                  <a:cubicBezTo>
                    <a:pt x="3764227" y="2470884"/>
                    <a:pt x="3712096" y="2473669"/>
                    <a:pt x="3659964" y="2476455"/>
                  </a:cubicBezTo>
                  <a:cubicBezTo>
                    <a:pt x="3659964" y="2530576"/>
                    <a:pt x="3659964" y="2581912"/>
                    <a:pt x="3659964" y="2634442"/>
                  </a:cubicBezTo>
                  <a:cubicBezTo>
                    <a:pt x="3673494" y="2635238"/>
                    <a:pt x="3686229" y="2636432"/>
                    <a:pt x="3698565" y="2637228"/>
                  </a:cubicBezTo>
                  <a:cubicBezTo>
                    <a:pt x="3732789" y="2639615"/>
                    <a:pt x="3767411" y="2641605"/>
                    <a:pt x="3801635" y="2643595"/>
                  </a:cubicBezTo>
                  <a:cubicBezTo>
                    <a:pt x="3812778" y="2643993"/>
                    <a:pt x="3819941" y="2647177"/>
                    <a:pt x="3811584" y="2659911"/>
                  </a:cubicBezTo>
                  <a:cubicBezTo>
                    <a:pt x="3760248" y="2656727"/>
                    <a:pt x="3709708" y="2653146"/>
                    <a:pt x="3656780" y="2649564"/>
                  </a:cubicBezTo>
                  <a:cubicBezTo>
                    <a:pt x="3655984" y="2665084"/>
                    <a:pt x="3655188" y="2678615"/>
                    <a:pt x="3653995" y="2694533"/>
                  </a:cubicBezTo>
                  <a:cubicBezTo>
                    <a:pt x="3706524" y="2705675"/>
                    <a:pt x="3756666" y="2716022"/>
                    <a:pt x="3808002" y="2726767"/>
                  </a:cubicBezTo>
                  <a:cubicBezTo>
                    <a:pt x="3801635" y="2745073"/>
                    <a:pt x="3813971" y="2752634"/>
                    <a:pt x="3828696" y="2761389"/>
                  </a:cubicBezTo>
                  <a:cubicBezTo>
                    <a:pt x="3874062" y="2788450"/>
                    <a:pt x="3913857" y="2822275"/>
                    <a:pt x="3946887" y="2863662"/>
                  </a:cubicBezTo>
                  <a:cubicBezTo>
                    <a:pt x="4063089" y="3008915"/>
                    <a:pt x="4086966" y="3174463"/>
                    <a:pt x="4050753" y="3351949"/>
                  </a:cubicBezTo>
                  <a:cubicBezTo>
                    <a:pt x="4032049" y="3443478"/>
                    <a:pt x="3993846" y="3527048"/>
                    <a:pt x="3941316" y="3603853"/>
                  </a:cubicBezTo>
                  <a:cubicBezTo>
                    <a:pt x="3934949" y="3612608"/>
                    <a:pt x="3929377" y="3620965"/>
                    <a:pt x="3947683" y="3623751"/>
                  </a:cubicBezTo>
                  <a:cubicBezTo>
                    <a:pt x="3973152" y="3580772"/>
                    <a:pt x="3998621" y="3537793"/>
                    <a:pt x="4024886" y="3494018"/>
                  </a:cubicBezTo>
                  <a:cubicBezTo>
                    <a:pt x="4047967" y="3506753"/>
                    <a:pt x="4069854" y="3518691"/>
                    <a:pt x="4094130" y="3531824"/>
                  </a:cubicBezTo>
                  <a:cubicBezTo>
                    <a:pt x="4065477" y="3579976"/>
                    <a:pt x="4037620" y="3626934"/>
                    <a:pt x="4009366" y="3674688"/>
                  </a:cubicBezTo>
                  <a:cubicBezTo>
                    <a:pt x="4015733" y="3679066"/>
                    <a:pt x="4021304" y="3682647"/>
                    <a:pt x="4028069" y="3687025"/>
                  </a:cubicBezTo>
                  <a:cubicBezTo>
                    <a:pt x="4055926" y="3640465"/>
                    <a:pt x="4082987" y="3595496"/>
                    <a:pt x="4110446" y="3549732"/>
                  </a:cubicBezTo>
                  <a:cubicBezTo>
                    <a:pt x="4133129" y="3562068"/>
                    <a:pt x="4154618" y="3574007"/>
                    <a:pt x="4177700" y="3586741"/>
                  </a:cubicBezTo>
                  <a:cubicBezTo>
                    <a:pt x="4148251" y="3636485"/>
                    <a:pt x="4119599" y="3684637"/>
                    <a:pt x="4089752" y="3734381"/>
                  </a:cubicBezTo>
                  <a:cubicBezTo>
                    <a:pt x="4095722" y="3738361"/>
                    <a:pt x="4101691" y="3742738"/>
                    <a:pt x="4109650" y="3748309"/>
                  </a:cubicBezTo>
                  <a:cubicBezTo>
                    <a:pt x="4138700" y="3699760"/>
                    <a:pt x="4166955" y="3653199"/>
                    <a:pt x="4195608" y="3605445"/>
                  </a:cubicBezTo>
                  <a:cubicBezTo>
                    <a:pt x="4217097" y="3617383"/>
                    <a:pt x="4238188" y="3628924"/>
                    <a:pt x="4261270" y="3641658"/>
                  </a:cubicBezTo>
                  <a:cubicBezTo>
                    <a:pt x="4230229" y="3693392"/>
                    <a:pt x="4199985" y="3743534"/>
                    <a:pt x="4169343" y="3794472"/>
                  </a:cubicBezTo>
                  <a:cubicBezTo>
                    <a:pt x="4176505" y="3799645"/>
                    <a:pt x="4182475" y="3804421"/>
                    <a:pt x="4190434" y="3810390"/>
                  </a:cubicBezTo>
                  <a:cubicBezTo>
                    <a:pt x="4221077" y="3760248"/>
                    <a:pt x="4250525" y="3711698"/>
                    <a:pt x="4280769" y="3661954"/>
                  </a:cubicBezTo>
                  <a:cubicBezTo>
                    <a:pt x="4301860" y="3673893"/>
                    <a:pt x="4322554" y="3685035"/>
                    <a:pt x="4344442" y="3697372"/>
                  </a:cubicBezTo>
                  <a:cubicBezTo>
                    <a:pt x="4311411" y="3751095"/>
                    <a:pt x="4279973" y="3803227"/>
                    <a:pt x="4247739" y="3856155"/>
                  </a:cubicBezTo>
                  <a:cubicBezTo>
                    <a:pt x="4254902" y="3862124"/>
                    <a:pt x="4262065" y="3867695"/>
                    <a:pt x="4270422" y="3874460"/>
                  </a:cubicBezTo>
                  <a:cubicBezTo>
                    <a:pt x="4275198" y="3868491"/>
                    <a:pt x="4278780" y="3863318"/>
                    <a:pt x="4283157" y="3858542"/>
                  </a:cubicBezTo>
                  <a:cubicBezTo>
                    <a:pt x="4314197" y="3822727"/>
                    <a:pt x="4344043" y="3786513"/>
                    <a:pt x="4376278" y="3752289"/>
                  </a:cubicBezTo>
                  <a:cubicBezTo>
                    <a:pt x="4387818" y="3739953"/>
                    <a:pt x="4403338" y="3731198"/>
                    <a:pt x="4418461" y="3723239"/>
                  </a:cubicBezTo>
                  <a:cubicBezTo>
                    <a:pt x="4431991" y="3716075"/>
                    <a:pt x="4442736" y="3722443"/>
                    <a:pt x="4443531" y="3737963"/>
                  </a:cubicBezTo>
                  <a:cubicBezTo>
                    <a:pt x="4444327" y="3752289"/>
                    <a:pt x="4444725" y="3767809"/>
                    <a:pt x="4439950" y="3780942"/>
                  </a:cubicBezTo>
                  <a:cubicBezTo>
                    <a:pt x="4422838" y="3829094"/>
                    <a:pt x="4404532" y="3876450"/>
                    <a:pt x="4384635" y="3923408"/>
                  </a:cubicBezTo>
                  <a:cubicBezTo>
                    <a:pt x="4372696" y="3951265"/>
                    <a:pt x="4371104" y="3955643"/>
                    <a:pt x="4394186" y="3976336"/>
                  </a:cubicBezTo>
                  <a:cubicBezTo>
                    <a:pt x="4438358" y="4015335"/>
                    <a:pt x="4483326" y="4053539"/>
                    <a:pt x="4527897" y="4092140"/>
                  </a:cubicBezTo>
                  <a:cubicBezTo>
                    <a:pt x="4532275" y="4096120"/>
                    <a:pt x="4537448" y="4098905"/>
                    <a:pt x="4546203" y="4104079"/>
                  </a:cubicBezTo>
                  <a:cubicBezTo>
                    <a:pt x="4546203" y="4106864"/>
                    <a:pt x="4546203" y="4109252"/>
                    <a:pt x="4546203" y="4112038"/>
                  </a:cubicBezTo>
                  <a:cubicBezTo>
                    <a:pt x="4541826" y="4115221"/>
                    <a:pt x="4537448" y="4118803"/>
                    <a:pt x="4531479" y="4123181"/>
                  </a:cubicBezTo>
                  <a:cubicBezTo>
                    <a:pt x="4465021" y="4086966"/>
                    <a:pt x="4398165" y="4050753"/>
                    <a:pt x="4330513" y="4014142"/>
                  </a:cubicBezTo>
                  <a:cubicBezTo>
                    <a:pt x="4325738" y="4019713"/>
                    <a:pt x="4321360" y="4024488"/>
                    <a:pt x="4317381" y="4029662"/>
                  </a:cubicBezTo>
                  <a:cubicBezTo>
                    <a:pt x="4281963" y="4072242"/>
                    <a:pt x="4244954" y="4112833"/>
                    <a:pt x="4198393" y="4143078"/>
                  </a:cubicBezTo>
                  <a:cubicBezTo>
                    <a:pt x="4180883" y="4154220"/>
                    <a:pt x="4160190" y="4172128"/>
                    <a:pt x="4140690" y="4156608"/>
                  </a:cubicBezTo>
                  <a:cubicBezTo>
                    <a:pt x="4121986" y="4141486"/>
                    <a:pt x="4133925" y="4117211"/>
                    <a:pt x="4142282" y="4099303"/>
                  </a:cubicBezTo>
                  <a:cubicBezTo>
                    <a:pt x="4160190" y="4060304"/>
                    <a:pt x="4181281" y="4022498"/>
                    <a:pt x="4201577" y="3984693"/>
                  </a:cubicBezTo>
                  <a:cubicBezTo>
                    <a:pt x="4207546" y="3973152"/>
                    <a:pt x="4215107" y="3962408"/>
                    <a:pt x="4222668" y="3950867"/>
                  </a:cubicBezTo>
                  <a:cubicBezTo>
                    <a:pt x="4213117" y="3945296"/>
                    <a:pt x="4205556" y="3940520"/>
                    <a:pt x="4197597" y="3935745"/>
                  </a:cubicBezTo>
                  <a:cubicBezTo>
                    <a:pt x="4159792" y="3983897"/>
                    <a:pt x="4122384" y="4031253"/>
                    <a:pt x="4084579" y="4079406"/>
                  </a:cubicBezTo>
                  <a:cubicBezTo>
                    <a:pt x="4064283" y="4062294"/>
                    <a:pt x="4046375" y="4047172"/>
                    <a:pt x="4028865" y="4032447"/>
                  </a:cubicBezTo>
                  <a:cubicBezTo>
                    <a:pt x="4064681" y="3986683"/>
                    <a:pt x="4098905" y="3942908"/>
                    <a:pt x="4134323" y="3897940"/>
                  </a:cubicBezTo>
                  <a:cubicBezTo>
                    <a:pt x="4125568" y="3892368"/>
                    <a:pt x="4119200" y="3888389"/>
                    <a:pt x="4112037" y="3884011"/>
                  </a:cubicBezTo>
                  <a:cubicBezTo>
                    <a:pt x="4075426" y="3930174"/>
                    <a:pt x="4039610" y="3975142"/>
                    <a:pt x="4002999" y="4021703"/>
                  </a:cubicBezTo>
                  <a:cubicBezTo>
                    <a:pt x="3983101" y="4004591"/>
                    <a:pt x="3964795" y="3989070"/>
                    <a:pt x="3946091" y="3973152"/>
                  </a:cubicBezTo>
                  <a:cubicBezTo>
                    <a:pt x="3980713" y="3929776"/>
                    <a:pt x="4013743" y="3887593"/>
                    <a:pt x="4047967" y="3844216"/>
                  </a:cubicBezTo>
                  <a:cubicBezTo>
                    <a:pt x="4039610" y="3839043"/>
                    <a:pt x="4033243" y="3835063"/>
                    <a:pt x="4027274" y="3831482"/>
                  </a:cubicBezTo>
                  <a:cubicBezTo>
                    <a:pt x="3991458" y="3876450"/>
                    <a:pt x="3956836" y="3919429"/>
                    <a:pt x="3921816" y="3963204"/>
                  </a:cubicBezTo>
                  <a:cubicBezTo>
                    <a:pt x="3900327" y="3944898"/>
                    <a:pt x="3882021" y="3928980"/>
                    <a:pt x="3863715" y="3913062"/>
                  </a:cubicBezTo>
                  <a:cubicBezTo>
                    <a:pt x="3897143" y="3870481"/>
                    <a:pt x="3929377" y="3830288"/>
                    <a:pt x="3962010" y="3788901"/>
                  </a:cubicBezTo>
                  <a:cubicBezTo>
                    <a:pt x="3954051" y="3784125"/>
                    <a:pt x="3948877" y="3780544"/>
                    <a:pt x="3943306" y="3776962"/>
                  </a:cubicBezTo>
                  <a:cubicBezTo>
                    <a:pt x="3909082" y="3819543"/>
                    <a:pt x="3875654" y="3861328"/>
                    <a:pt x="3841430" y="3903909"/>
                  </a:cubicBezTo>
                  <a:cubicBezTo>
                    <a:pt x="3819941" y="3885205"/>
                    <a:pt x="3800839" y="3868491"/>
                    <a:pt x="3781737" y="3852175"/>
                  </a:cubicBezTo>
                  <a:cubicBezTo>
                    <a:pt x="3813971" y="3811584"/>
                    <a:pt x="3845012" y="3772983"/>
                    <a:pt x="3876450" y="3733585"/>
                  </a:cubicBezTo>
                  <a:cubicBezTo>
                    <a:pt x="3868491" y="3728810"/>
                    <a:pt x="3863715" y="3726024"/>
                    <a:pt x="3858940" y="3723239"/>
                  </a:cubicBezTo>
                  <a:cubicBezTo>
                    <a:pt x="3825910" y="3763830"/>
                    <a:pt x="3793676" y="3803227"/>
                    <a:pt x="3761044" y="3843818"/>
                  </a:cubicBezTo>
                  <a:cubicBezTo>
                    <a:pt x="3750299" y="3834267"/>
                    <a:pt x="3741544" y="3826308"/>
                    <a:pt x="3731993" y="3819145"/>
                  </a:cubicBezTo>
                  <a:cubicBezTo>
                    <a:pt x="3728412" y="3816359"/>
                    <a:pt x="3721646" y="3813574"/>
                    <a:pt x="3718463" y="3815166"/>
                  </a:cubicBezTo>
                  <a:cubicBezTo>
                    <a:pt x="3694984" y="3826308"/>
                    <a:pt x="3671903" y="3838247"/>
                    <a:pt x="3647229" y="3850981"/>
                  </a:cubicBezTo>
                  <a:cubicBezTo>
                    <a:pt x="3687423" y="3889185"/>
                    <a:pt x="3726024" y="3925796"/>
                    <a:pt x="3770197" y="3967979"/>
                  </a:cubicBezTo>
                  <a:cubicBezTo>
                    <a:pt x="3750299" y="3982703"/>
                    <a:pt x="3732789" y="3996234"/>
                    <a:pt x="3714086" y="4010560"/>
                  </a:cubicBezTo>
                  <a:cubicBezTo>
                    <a:pt x="3723636" y="4019315"/>
                    <a:pt x="3728014" y="4023692"/>
                    <a:pt x="3734381" y="4029662"/>
                  </a:cubicBezTo>
                  <a:cubicBezTo>
                    <a:pt x="3750697" y="4012948"/>
                    <a:pt x="3766615" y="3997029"/>
                    <a:pt x="3783329" y="3980316"/>
                  </a:cubicBezTo>
                  <a:cubicBezTo>
                    <a:pt x="3789696" y="3987479"/>
                    <a:pt x="3795666" y="3993846"/>
                    <a:pt x="3802431" y="4001009"/>
                  </a:cubicBezTo>
                  <a:cubicBezTo>
                    <a:pt x="3794472" y="4009764"/>
                    <a:pt x="3786513" y="4018519"/>
                    <a:pt x="3774574" y="4031651"/>
                  </a:cubicBezTo>
                  <a:cubicBezTo>
                    <a:pt x="3785717" y="4038417"/>
                    <a:pt x="3795666" y="4044784"/>
                    <a:pt x="3806410" y="4051549"/>
                  </a:cubicBezTo>
                  <a:cubicBezTo>
                    <a:pt x="3793278" y="4065079"/>
                    <a:pt x="3784523" y="4074630"/>
                    <a:pt x="3770197" y="4089355"/>
                  </a:cubicBezTo>
                  <a:cubicBezTo>
                    <a:pt x="3793278" y="4109252"/>
                    <a:pt x="3815961" y="4128354"/>
                    <a:pt x="3840236" y="4149445"/>
                  </a:cubicBezTo>
                  <a:cubicBezTo>
                    <a:pt x="3826706" y="4161384"/>
                    <a:pt x="3815961" y="4170139"/>
                    <a:pt x="3804819" y="4180087"/>
                  </a:cubicBezTo>
                  <a:cubicBezTo>
                    <a:pt x="3831879" y="4208740"/>
                    <a:pt x="3857348" y="4236199"/>
                    <a:pt x="3884011" y="4264851"/>
                  </a:cubicBezTo>
                  <a:cubicBezTo>
                    <a:pt x="3860930" y="4285943"/>
                    <a:pt x="3839042" y="4305840"/>
                    <a:pt x="3816359" y="4326136"/>
                  </a:cubicBezTo>
                  <a:cubicBezTo>
                    <a:pt x="3790492" y="4296290"/>
                    <a:pt x="3765819" y="4268035"/>
                    <a:pt x="3741146" y="4239382"/>
                  </a:cubicBezTo>
                  <a:cubicBezTo>
                    <a:pt x="3728412" y="4249331"/>
                    <a:pt x="3717667" y="4258086"/>
                    <a:pt x="3706127" y="4267637"/>
                  </a:cubicBezTo>
                  <a:cubicBezTo>
                    <a:pt x="3686229" y="4244158"/>
                    <a:pt x="3667127" y="4221872"/>
                    <a:pt x="3648025" y="4199189"/>
                  </a:cubicBezTo>
                  <a:cubicBezTo>
                    <a:pt x="3637679" y="4206751"/>
                    <a:pt x="3628924" y="4213516"/>
                    <a:pt x="3619373" y="4220679"/>
                  </a:cubicBezTo>
                  <a:cubicBezTo>
                    <a:pt x="3610618" y="4211128"/>
                    <a:pt x="3603057" y="4202373"/>
                    <a:pt x="3595098" y="4193220"/>
                  </a:cubicBezTo>
                  <a:cubicBezTo>
                    <a:pt x="3584751" y="4200781"/>
                    <a:pt x="3575996" y="4207148"/>
                    <a:pt x="3566445" y="4214311"/>
                  </a:cubicBezTo>
                  <a:cubicBezTo>
                    <a:pt x="3494018" y="4121589"/>
                    <a:pt x="3423183" y="4030060"/>
                    <a:pt x="3351551" y="3937735"/>
                  </a:cubicBezTo>
                  <a:cubicBezTo>
                    <a:pt x="3332450" y="3952061"/>
                    <a:pt x="3315338" y="3965193"/>
                    <a:pt x="3297828" y="3978326"/>
                  </a:cubicBezTo>
                  <a:cubicBezTo>
                    <a:pt x="3304195" y="3987877"/>
                    <a:pt x="3309368" y="3995836"/>
                    <a:pt x="3314940" y="4004591"/>
                  </a:cubicBezTo>
                  <a:cubicBezTo>
                    <a:pt x="3302205" y="4014142"/>
                    <a:pt x="3290665" y="4022896"/>
                    <a:pt x="3278726" y="4031651"/>
                  </a:cubicBezTo>
                  <a:cubicBezTo>
                    <a:pt x="3288675" y="4046773"/>
                    <a:pt x="3297430" y="4060702"/>
                    <a:pt x="3307379" y="4075824"/>
                  </a:cubicBezTo>
                  <a:cubicBezTo>
                    <a:pt x="3264798" y="4102089"/>
                    <a:pt x="3224207" y="4127558"/>
                    <a:pt x="3182422" y="4153425"/>
                  </a:cubicBezTo>
                  <a:cubicBezTo>
                    <a:pt x="3172871" y="4136710"/>
                    <a:pt x="3164514" y="4122384"/>
                    <a:pt x="3155759" y="4107660"/>
                  </a:cubicBezTo>
                  <a:cubicBezTo>
                    <a:pt x="3140637" y="4115619"/>
                    <a:pt x="3126708" y="4122782"/>
                    <a:pt x="3111188" y="4131140"/>
                  </a:cubicBezTo>
                  <a:cubicBezTo>
                    <a:pt x="3088505" y="4088558"/>
                    <a:pt x="3066220" y="4046773"/>
                    <a:pt x="3043537" y="4004193"/>
                  </a:cubicBezTo>
                  <a:cubicBezTo>
                    <a:pt x="3023241" y="4014539"/>
                    <a:pt x="3005333" y="4024090"/>
                    <a:pt x="2986629" y="4033641"/>
                  </a:cubicBezTo>
                  <a:cubicBezTo>
                    <a:pt x="3056669" y="4180087"/>
                    <a:pt x="3126311" y="4324942"/>
                    <a:pt x="3196350" y="4470990"/>
                  </a:cubicBezTo>
                  <a:cubicBezTo>
                    <a:pt x="3184014" y="4476960"/>
                    <a:pt x="3173269" y="4482133"/>
                    <a:pt x="3162524" y="4486908"/>
                  </a:cubicBezTo>
                  <a:cubicBezTo>
                    <a:pt x="3159738" y="4488102"/>
                    <a:pt x="3155361" y="4487307"/>
                    <a:pt x="3151779" y="4487307"/>
                  </a:cubicBezTo>
                  <a:cubicBezTo>
                    <a:pt x="3145014" y="4486908"/>
                    <a:pt x="3137453" y="4484123"/>
                    <a:pt x="3131882" y="4486113"/>
                  </a:cubicBezTo>
                  <a:cubicBezTo>
                    <a:pt x="3049108" y="4515959"/>
                    <a:pt x="2966732" y="4546601"/>
                    <a:pt x="2883958" y="4577244"/>
                  </a:cubicBezTo>
                  <a:cubicBezTo>
                    <a:pt x="2879182" y="4579233"/>
                    <a:pt x="2870427" y="4580825"/>
                    <a:pt x="2870029" y="4583213"/>
                  </a:cubicBezTo>
                  <a:cubicBezTo>
                    <a:pt x="2867244" y="4609876"/>
                    <a:pt x="2844561" y="4596743"/>
                    <a:pt x="2831428" y="4607488"/>
                  </a:cubicBezTo>
                  <a:cubicBezTo>
                    <a:pt x="2799990" y="4490888"/>
                    <a:pt x="2769745" y="4378666"/>
                    <a:pt x="2739103" y="4264851"/>
                  </a:cubicBezTo>
                  <a:cubicBezTo>
                    <a:pt x="2730746" y="4267239"/>
                    <a:pt x="2723981" y="4269229"/>
                    <a:pt x="2715624" y="4271616"/>
                  </a:cubicBezTo>
                  <a:cubicBezTo>
                    <a:pt x="2719604" y="4288729"/>
                    <a:pt x="2723185" y="4304647"/>
                    <a:pt x="2727563" y="4323748"/>
                  </a:cubicBezTo>
                  <a:cubicBezTo>
                    <a:pt x="2664288" y="4336085"/>
                    <a:pt x="2602606" y="4348421"/>
                    <a:pt x="2539729" y="4360758"/>
                  </a:cubicBezTo>
                  <a:cubicBezTo>
                    <a:pt x="2536148" y="4340462"/>
                    <a:pt x="2533362" y="4325340"/>
                    <a:pt x="2530576" y="4308228"/>
                  </a:cubicBezTo>
                  <a:cubicBezTo>
                    <a:pt x="2508291" y="4310616"/>
                    <a:pt x="2487598" y="4312606"/>
                    <a:pt x="2465710" y="4314993"/>
                  </a:cubicBezTo>
                  <a:cubicBezTo>
                    <a:pt x="2464118" y="4305044"/>
                    <a:pt x="2462925" y="4297483"/>
                    <a:pt x="2462129" y="4289524"/>
                  </a:cubicBezTo>
                  <a:cubicBezTo>
                    <a:pt x="2452578" y="4199189"/>
                    <a:pt x="2443027" y="4108854"/>
                    <a:pt x="2433476" y="4018519"/>
                  </a:cubicBezTo>
                  <a:cubicBezTo>
                    <a:pt x="2431486" y="4002203"/>
                    <a:pt x="2431088" y="4001805"/>
                    <a:pt x="2413181" y="4009366"/>
                  </a:cubicBezTo>
                  <a:cubicBezTo>
                    <a:pt x="2443027" y="4331309"/>
                    <a:pt x="2473271" y="4653650"/>
                    <a:pt x="2503118" y="4975594"/>
                  </a:cubicBezTo>
                  <a:cubicBezTo>
                    <a:pt x="2491179" y="4977981"/>
                    <a:pt x="2483220" y="4979175"/>
                    <a:pt x="2474465" y="4980767"/>
                  </a:cubicBezTo>
                  <a:cubicBezTo>
                    <a:pt x="2476057" y="5004644"/>
                    <a:pt x="2477649" y="5026929"/>
                    <a:pt x="2479241" y="5049612"/>
                  </a:cubicBezTo>
                  <a:cubicBezTo>
                    <a:pt x="2468098" y="5051204"/>
                    <a:pt x="2459343" y="5052796"/>
                    <a:pt x="2449792" y="5054388"/>
                  </a:cubicBezTo>
                  <a:cubicBezTo>
                    <a:pt x="2449792" y="5065531"/>
                    <a:pt x="2449792" y="5075082"/>
                    <a:pt x="2449792" y="5085428"/>
                  </a:cubicBezTo>
                  <a:cubicBezTo>
                    <a:pt x="2422732" y="5087816"/>
                    <a:pt x="2396467" y="5090204"/>
                    <a:pt x="2370202" y="5092591"/>
                  </a:cubicBezTo>
                  <a:cubicBezTo>
                    <a:pt x="2334386" y="5092591"/>
                    <a:pt x="2298571" y="5092591"/>
                    <a:pt x="2262755" y="5092591"/>
                  </a:cubicBezTo>
                  <a:cubicBezTo>
                    <a:pt x="2262755" y="5082245"/>
                    <a:pt x="2262755" y="5071500"/>
                    <a:pt x="2262755" y="5059561"/>
                  </a:cubicBezTo>
                  <a:cubicBezTo>
                    <a:pt x="2242459" y="5059561"/>
                    <a:pt x="2223357" y="5059561"/>
                    <a:pt x="2203062" y="5059561"/>
                  </a:cubicBezTo>
                  <a:cubicBezTo>
                    <a:pt x="2203062" y="5071500"/>
                    <a:pt x="2203062" y="5082245"/>
                    <a:pt x="2203062" y="5092591"/>
                  </a:cubicBezTo>
                  <a:cubicBezTo>
                    <a:pt x="2195103" y="5092591"/>
                    <a:pt x="2187144" y="5092591"/>
                    <a:pt x="2179185" y="5092591"/>
                  </a:cubicBezTo>
                  <a:cubicBezTo>
                    <a:pt x="2169236" y="5091795"/>
                    <a:pt x="2159685" y="5090204"/>
                    <a:pt x="2149736" y="5089408"/>
                  </a:cubicBezTo>
                  <a:cubicBezTo>
                    <a:pt x="2105166" y="5085826"/>
                    <a:pt x="2060197" y="5083041"/>
                    <a:pt x="2016422" y="5079857"/>
                  </a:cubicBezTo>
                  <a:cubicBezTo>
                    <a:pt x="2011647" y="5065133"/>
                    <a:pt x="2027167" y="5044837"/>
                    <a:pt x="2000504" y="5042847"/>
                  </a:cubicBezTo>
                  <a:cubicBezTo>
                    <a:pt x="2002892" y="5019368"/>
                    <a:pt x="2004882" y="4997481"/>
                    <a:pt x="2007270" y="4974399"/>
                  </a:cubicBezTo>
                  <a:cubicBezTo>
                    <a:pt x="1995729" y="4972012"/>
                    <a:pt x="1985780" y="4970022"/>
                    <a:pt x="1974637" y="4967634"/>
                  </a:cubicBezTo>
                  <a:cubicBezTo>
                    <a:pt x="2004086" y="4729659"/>
                    <a:pt x="2033136" y="4492878"/>
                    <a:pt x="2062187" y="4255300"/>
                  </a:cubicBezTo>
                  <a:cubicBezTo>
                    <a:pt x="2032341" y="4250923"/>
                    <a:pt x="2006076" y="4247341"/>
                    <a:pt x="1978219" y="4243362"/>
                  </a:cubicBezTo>
                  <a:cubicBezTo>
                    <a:pt x="1956332" y="4368717"/>
                    <a:pt x="1934842" y="4491684"/>
                    <a:pt x="1913353" y="4615845"/>
                  </a:cubicBezTo>
                  <a:cubicBezTo>
                    <a:pt x="1901414" y="4614253"/>
                    <a:pt x="1891864" y="4613059"/>
                    <a:pt x="1880721" y="4611467"/>
                  </a:cubicBezTo>
                  <a:cubicBezTo>
                    <a:pt x="1877139" y="4627783"/>
                    <a:pt x="1873956" y="4643304"/>
                    <a:pt x="1870374" y="4659620"/>
                  </a:cubicBezTo>
                  <a:cubicBezTo>
                    <a:pt x="1858834" y="4658028"/>
                    <a:pt x="1848885" y="4656834"/>
                    <a:pt x="1838538" y="4655242"/>
                  </a:cubicBezTo>
                  <a:cubicBezTo>
                    <a:pt x="1835752" y="4662803"/>
                    <a:pt x="1832967" y="4669171"/>
                    <a:pt x="1829783" y="4677925"/>
                  </a:cubicBezTo>
                  <a:cubicBezTo>
                    <a:pt x="1766111" y="4661609"/>
                    <a:pt x="1703632" y="4645293"/>
                    <a:pt x="1640756" y="4629375"/>
                  </a:cubicBezTo>
                  <a:cubicBezTo>
                    <a:pt x="1643144" y="4619427"/>
                    <a:pt x="1644337" y="4613059"/>
                    <a:pt x="1645929" y="4605498"/>
                  </a:cubicBezTo>
                  <a:cubicBezTo>
                    <a:pt x="1619664" y="4596743"/>
                    <a:pt x="1594196" y="4588386"/>
                    <a:pt x="1568329" y="4580029"/>
                  </a:cubicBezTo>
                  <a:cubicBezTo>
                    <a:pt x="1565145" y="4587988"/>
                    <a:pt x="1562359" y="4593957"/>
                    <a:pt x="1558380" y="4602713"/>
                  </a:cubicBezTo>
                  <a:cubicBezTo>
                    <a:pt x="1497493" y="4578437"/>
                    <a:pt x="1437005" y="4554162"/>
                    <a:pt x="1375720" y="4529887"/>
                  </a:cubicBezTo>
                  <a:cubicBezTo>
                    <a:pt x="1379699" y="4520336"/>
                    <a:pt x="1381689" y="4514367"/>
                    <a:pt x="1384475" y="4508000"/>
                  </a:cubicBezTo>
                  <a:cubicBezTo>
                    <a:pt x="1378506" y="4504020"/>
                    <a:pt x="1373730" y="4500837"/>
                    <a:pt x="1368557" y="4497255"/>
                  </a:cubicBezTo>
                  <a:cubicBezTo>
                    <a:pt x="1375322" y="4482133"/>
                    <a:pt x="1381689" y="4468205"/>
                    <a:pt x="1388454" y="4453082"/>
                  </a:cubicBezTo>
                  <a:cubicBezTo>
                    <a:pt x="1376516" y="4447113"/>
                    <a:pt x="1366169" y="4441542"/>
                    <a:pt x="1354628" y="4435573"/>
                  </a:cubicBezTo>
                  <a:cubicBezTo>
                    <a:pt x="1435015" y="4270423"/>
                    <a:pt x="1515401" y="4106068"/>
                    <a:pt x="1595389" y="3941714"/>
                  </a:cubicBezTo>
                  <a:cubicBezTo>
                    <a:pt x="1591012" y="3936939"/>
                    <a:pt x="1587430" y="3932959"/>
                    <a:pt x="1583849" y="3929378"/>
                  </a:cubicBezTo>
                  <a:cubicBezTo>
                    <a:pt x="1606930" y="3882021"/>
                    <a:pt x="1630011" y="3836257"/>
                    <a:pt x="1652694" y="3790493"/>
                  </a:cubicBezTo>
                  <a:cubicBezTo>
                    <a:pt x="1649909" y="3789299"/>
                    <a:pt x="1647123" y="3787707"/>
                    <a:pt x="1644337" y="3786513"/>
                  </a:cubicBezTo>
                  <a:cubicBezTo>
                    <a:pt x="1620460" y="3832675"/>
                    <a:pt x="1596583" y="3879236"/>
                    <a:pt x="1573104" y="3925398"/>
                  </a:cubicBezTo>
                  <a:cubicBezTo>
                    <a:pt x="1558778" y="3923010"/>
                    <a:pt x="1559176" y="3917041"/>
                    <a:pt x="1564349" y="3907092"/>
                  </a:cubicBezTo>
                  <a:cubicBezTo>
                    <a:pt x="1586634" y="3865307"/>
                    <a:pt x="1608522" y="3823125"/>
                    <a:pt x="1631205" y="3779350"/>
                  </a:cubicBezTo>
                  <a:cubicBezTo>
                    <a:pt x="1615287" y="3770993"/>
                    <a:pt x="1600563" y="3763034"/>
                    <a:pt x="1582655" y="3753483"/>
                  </a:cubicBezTo>
                  <a:cubicBezTo>
                    <a:pt x="1592206" y="3776564"/>
                    <a:pt x="1587828" y="3784125"/>
                    <a:pt x="1567135" y="3792482"/>
                  </a:cubicBezTo>
                  <a:cubicBezTo>
                    <a:pt x="1565145" y="3793676"/>
                    <a:pt x="1563155" y="3801237"/>
                    <a:pt x="1564349" y="3802829"/>
                  </a:cubicBezTo>
                  <a:cubicBezTo>
                    <a:pt x="1567533" y="3806808"/>
                    <a:pt x="1572706" y="3808798"/>
                    <a:pt x="1578277" y="3812380"/>
                  </a:cubicBezTo>
                  <a:cubicBezTo>
                    <a:pt x="1573104" y="3821533"/>
                    <a:pt x="1568329" y="3829890"/>
                    <a:pt x="1564349" y="3837053"/>
                  </a:cubicBezTo>
                  <a:cubicBezTo>
                    <a:pt x="1554798" y="3835063"/>
                    <a:pt x="1547635" y="3833869"/>
                    <a:pt x="1540472" y="3832277"/>
                  </a:cubicBezTo>
                  <a:cubicBezTo>
                    <a:pt x="1540074" y="3834267"/>
                    <a:pt x="1539278" y="3836655"/>
                    <a:pt x="1538880" y="3838645"/>
                  </a:cubicBezTo>
                  <a:cubicBezTo>
                    <a:pt x="1547635" y="3844216"/>
                    <a:pt x="1555992" y="3850185"/>
                    <a:pt x="1565145" y="3856155"/>
                  </a:cubicBezTo>
                  <a:cubicBezTo>
                    <a:pt x="1559972" y="3865307"/>
                    <a:pt x="1555196" y="3873664"/>
                    <a:pt x="1550421" y="3882419"/>
                  </a:cubicBezTo>
                  <a:cubicBezTo>
                    <a:pt x="1542064" y="3878042"/>
                    <a:pt x="1536095" y="3874062"/>
                    <a:pt x="1529329" y="3871277"/>
                  </a:cubicBezTo>
                  <a:cubicBezTo>
                    <a:pt x="1526544" y="3870083"/>
                    <a:pt x="1522564" y="3872073"/>
                    <a:pt x="1519380" y="3872471"/>
                  </a:cubicBezTo>
                  <a:cubicBezTo>
                    <a:pt x="1520972" y="3875654"/>
                    <a:pt x="1521370" y="3880032"/>
                    <a:pt x="1523758" y="3881623"/>
                  </a:cubicBezTo>
                  <a:cubicBezTo>
                    <a:pt x="1533309" y="3887593"/>
                    <a:pt x="1543258" y="3892766"/>
                    <a:pt x="1553604" y="3898736"/>
                  </a:cubicBezTo>
                  <a:cubicBezTo>
                    <a:pt x="1548033" y="3909082"/>
                    <a:pt x="1543258" y="3917439"/>
                    <a:pt x="1538482" y="3926592"/>
                  </a:cubicBezTo>
                  <a:cubicBezTo>
                    <a:pt x="1528533" y="3921021"/>
                    <a:pt x="1520574" y="3916245"/>
                    <a:pt x="1512217" y="3912664"/>
                  </a:cubicBezTo>
                  <a:cubicBezTo>
                    <a:pt x="1507840" y="3911072"/>
                    <a:pt x="1502667" y="3911868"/>
                    <a:pt x="1497493" y="3911868"/>
                  </a:cubicBezTo>
                  <a:cubicBezTo>
                    <a:pt x="1500279" y="3915449"/>
                    <a:pt x="1502269" y="3920225"/>
                    <a:pt x="1505850" y="3922613"/>
                  </a:cubicBezTo>
                  <a:cubicBezTo>
                    <a:pt x="1517391" y="3929776"/>
                    <a:pt x="1529329" y="3936143"/>
                    <a:pt x="1541666" y="3943306"/>
                  </a:cubicBezTo>
                  <a:cubicBezTo>
                    <a:pt x="1536095" y="3953653"/>
                    <a:pt x="1531319" y="3962010"/>
                    <a:pt x="1526544" y="3970765"/>
                  </a:cubicBezTo>
                  <a:cubicBezTo>
                    <a:pt x="1512217" y="3962806"/>
                    <a:pt x="1499881" y="3955643"/>
                    <a:pt x="1487544" y="3949673"/>
                  </a:cubicBezTo>
                  <a:cubicBezTo>
                    <a:pt x="1484361" y="3948081"/>
                    <a:pt x="1479585" y="3950071"/>
                    <a:pt x="1475606" y="3950071"/>
                  </a:cubicBezTo>
                  <a:cubicBezTo>
                    <a:pt x="1477596" y="3953255"/>
                    <a:pt x="1478789" y="3958030"/>
                    <a:pt x="1481973" y="3960020"/>
                  </a:cubicBezTo>
                  <a:cubicBezTo>
                    <a:pt x="1497493" y="3969173"/>
                    <a:pt x="1513809" y="3977928"/>
                    <a:pt x="1530125" y="3987081"/>
                  </a:cubicBezTo>
                  <a:cubicBezTo>
                    <a:pt x="1524952" y="3997428"/>
                    <a:pt x="1520176" y="4005784"/>
                    <a:pt x="1515799" y="4014142"/>
                  </a:cubicBezTo>
                  <a:cubicBezTo>
                    <a:pt x="1457300" y="3987081"/>
                    <a:pt x="1457300" y="3987081"/>
                    <a:pt x="1451729" y="3994244"/>
                  </a:cubicBezTo>
                  <a:cubicBezTo>
                    <a:pt x="1474412" y="4006580"/>
                    <a:pt x="1496697" y="4018917"/>
                    <a:pt x="1519380" y="4031651"/>
                  </a:cubicBezTo>
                  <a:cubicBezTo>
                    <a:pt x="1513809" y="4041600"/>
                    <a:pt x="1509830" y="4049957"/>
                    <a:pt x="1504656" y="4059508"/>
                  </a:cubicBezTo>
                  <a:cubicBezTo>
                    <a:pt x="1484361" y="4048763"/>
                    <a:pt x="1465657" y="4038019"/>
                    <a:pt x="1446157" y="4028468"/>
                  </a:cubicBezTo>
                  <a:cubicBezTo>
                    <a:pt x="1442178" y="4026478"/>
                    <a:pt x="1436607" y="4027672"/>
                    <a:pt x="1431433" y="4027672"/>
                  </a:cubicBezTo>
                  <a:cubicBezTo>
                    <a:pt x="1434219" y="4031253"/>
                    <a:pt x="1436607" y="4036427"/>
                    <a:pt x="1440188" y="4038417"/>
                  </a:cubicBezTo>
                  <a:cubicBezTo>
                    <a:pt x="1462473" y="4051151"/>
                    <a:pt x="1485157" y="4063487"/>
                    <a:pt x="1509034" y="4076222"/>
                  </a:cubicBezTo>
                  <a:cubicBezTo>
                    <a:pt x="1504258" y="4085773"/>
                    <a:pt x="1499881" y="4094528"/>
                    <a:pt x="1495503" y="4103283"/>
                  </a:cubicBezTo>
                  <a:cubicBezTo>
                    <a:pt x="1457698" y="4089355"/>
                    <a:pt x="1428648" y="4058314"/>
                    <a:pt x="1384475" y="4064681"/>
                  </a:cubicBezTo>
                  <a:cubicBezTo>
                    <a:pt x="1375720" y="4078212"/>
                    <a:pt x="1366169" y="4094528"/>
                    <a:pt x="1355424" y="4111640"/>
                  </a:cubicBezTo>
                  <a:cubicBezTo>
                    <a:pt x="1314435" y="4085375"/>
                    <a:pt x="1275436" y="4060304"/>
                    <a:pt x="1235641" y="4034835"/>
                  </a:cubicBezTo>
                  <a:cubicBezTo>
                    <a:pt x="1183907" y="4108456"/>
                    <a:pt x="1132571" y="4181679"/>
                    <a:pt x="1080838" y="4255698"/>
                  </a:cubicBezTo>
                  <a:cubicBezTo>
                    <a:pt x="1068103" y="4247341"/>
                    <a:pt x="1057358" y="4239780"/>
                    <a:pt x="1045420" y="4231821"/>
                  </a:cubicBezTo>
                  <a:cubicBezTo>
                    <a:pt x="1036267" y="4243760"/>
                    <a:pt x="1027512" y="4255300"/>
                    <a:pt x="1017563" y="4268035"/>
                  </a:cubicBezTo>
                  <a:cubicBezTo>
                    <a:pt x="1006420" y="4260076"/>
                    <a:pt x="995676" y="4252515"/>
                    <a:pt x="984533" y="4244556"/>
                  </a:cubicBezTo>
                  <a:cubicBezTo>
                    <a:pt x="978166" y="4251321"/>
                    <a:pt x="972595" y="4257688"/>
                    <a:pt x="964636" y="4266045"/>
                  </a:cubicBezTo>
                  <a:cubicBezTo>
                    <a:pt x="904943" y="4215505"/>
                    <a:pt x="846046" y="4165363"/>
                    <a:pt x="786353" y="4114425"/>
                  </a:cubicBezTo>
                  <a:cubicBezTo>
                    <a:pt x="793516" y="4105273"/>
                    <a:pt x="798690" y="4098905"/>
                    <a:pt x="804261" y="4092140"/>
                  </a:cubicBezTo>
                  <a:cubicBezTo>
                    <a:pt x="796302" y="4083783"/>
                    <a:pt x="788741" y="4075824"/>
                    <a:pt x="781180" y="4067467"/>
                  </a:cubicBezTo>
                  <a:cubicBezTo>
                    <a:pt x="792322" y="4055927"/>
                    <a:pt x="802271" y="4045580"/>
                    <a:pt x="812220" y="4034835"/>
                  </a:cubicBezTo>
                  <a:cubicBezTo>
                    <a:pt x="801873" y="4024090"/>
                    <a:pt x="793516" y="4014937"/>
                    <a:pt x="783965" y="4004988"/>
                  </a:cubicBezTo>
                  <a:cubicBezTo>
                    <a:pt x="870719" y="3919827"/>
                    <a:pt x="957074" y="3835461"/>
                    <a:pt x="1043430" y="3750697"/>
                  </a:cubicBezTo>
                  <a:cubicBezTo>
                    <a:pt x="1033083" y="3739555"/>
                    <a:pt x="1023930" y="3729208"/>
                    <a:pt x="1013584" y="3718065"/>
                  </a:cubicBezTo>
                  <a:cubicBezTo>
                    <a:pt x="1083225" y="3653199"/>
                    <a:pt x="1152071" y="3589527"/>
                    <a:pt x="1220917" y="3525059"/>
                  </a:cubicBezTo>
                  <a:cubicBezTo>
                    <a:pt x="1202213" y="3512324"/>
                    <a:pt x="1185897" y="3501181"/>
                    <a:pt x="1167989" y="3489243"/>
                  </a:cubicBezTo>
                  <a:cubicBezTo>
                    <a:pt x="1165999" y="3490835"/>
                    <a:pt x="1162418" y="3494416"/>
                    <a:pt x="1158040" y="3498396"/>
                  </a:cubicBezTo>
                  <a:cubicBezTo>
                    <a:pt x="1166795" y="3509140"/>
                    <a:pt x="1175152" y="3519089"/>
                    <a:pt x="1184305" y="3529834"/>
                  </a:cubicBezTo>
                  <a:cubicBezTo>
                    <a:pt x="1178336" y="3535007"/>
                    <a:pt x="1173560" y="3538987"/>
                    <a:pt x="1167989" y="3543762"/>
                  </a:cubicBezTo>
                  <a:cubicBezTo>
                    <a:pt x="1158438" y="3533415"/>
                    <a:pt x="1149683" y="3523865"/>
                    <a:pt x="1139734" y="3513120"/>
                  </a:cubicBezTo>
                  <a:cubicBezTo>
                    <a:pt x="1135357" y="3517497"/>
                    <a:pt x="1131377" y="3521079"/>
                    <a:pt x="1127000" y="3525059"/>
                  </a:cubicBezTo>
                  <a:cubicBezTo>
                    <a:pt x="1136551" y="3536599"/>
                    <a:pt x="1144908" y="3546548"/>
                    <a:pt x="1154061" y="3557293"/>
                  </a:cubicBezTo>
                  <a:cubicBezTo>
                    <a:pt x="1147693" y="3562466"/>
                    <a:pt x="1142918" y="3566446"/>
                    <a:pt x="1137745" y="3571221"/>
                  </a:cubicBezTo>
                  <a:cubicBezTo>
                    <a:pt x="1127000" y="3560078"/>
                    <a:pt x="1117847" y="3550528"/>
                    <a:pt x="1107898" y="3539783"/>
                  </a:cubicBezTo>
                  <a:cubicBezTo>
                    <a:pt x="1103123" y="3544558"/>
                    <a:pt x="1099541" y="3547742"/>
                    <a:pt x="1095562" y="3551721"/>
                  </a:cubicBezTo>
                  <a:cubicBezTo>
                    <a:pt x="1105113" y="3562864"/>
                    <a:pt x="1113868" y="3573609"/>
                    <a:pt x="1123418" y="3584751"/>
                  </a:cubicBezTo>
                  <a:cubicBezTo>
                    <a:pt x="1117449" y="3589527"/>
                    <a:pt x="1112674" y="3593904"/>
                    <a:pt x="1107102" y="3598680"/>
                  </a:cubicBezTo>
                  <a:cubicBezTo>
                    <a:pt x="1096756" y="3587537"/>
                    <a:pt x="1086807" y="3577190"/>
                    <a:pt x="1075266" y="3564854"/>
                  </a:cubicBezTo>
                  <a:cubicBezTo>
                    <a:pt x="1070491" y="3569629"/>
                    <a:pt x="1066909" y="3573211"/>
                    <a:pt x="1062930" y="3576792"/>
                  </a:cubicBezTo>
                  <a:cubicBezTo>
                    <a:pt x="1074072" y="3589925"/>
                    <a:pt x="1083225" y="3600272"/>
                    <a:pt x="1093174" y="3612210"/>
                  </a:cubicBezTo>
                  <a:cubicBezTo>
                    <a:pt x="1087603" y="3617383"/>
                    <a:pt x="1082429" y="3621761"/>
                    <a:pt x="1076858" y="3626536"/>
                  </a:cubicBezTo>
                  <a:cubicBezTo>
                    <a:pt x="1066113" y="3614598"/>
                    <a:pt x="1056164" y="3603853"/>
                    <a:pt x="1044624" y="3591118"/>
                  </a:cubicBezTo>
                  <a:cubicBezTo>
                    <a:pt x="1027114" y="3618179"/>
                    <a:pt x="1059746" y="3623751"/>
                    <a:pt x="1061338" y="3641658"/>
                  </a:cubicBezTo>
                  <a:cubicBezTo>
                    <a:pt x="1056960" y="3645240"/>
                    <a:pt x="1052185" y="3649220"/>
                    <a:pt x="1046614" y="3653995"/>
                  </a:cubicBezTo>
                  <a:cubicBezTo>
                    <a:pt x="1035471" y="3642454"/>
                    <a:pt x="1025522" y="3631312"/>
                    <a:pt x="1014379" y="3619373"/>
                  </a:cubicBezTo>
                  <a:cubicBezTo>
                    <a:pt x="1009206" y="3623751"/>
                    <a:pt x="1005625" y="3626536"/>
                    <a:pt x="1001247" y="3630118"/>
                  </a:cubicBezTo>
                  <a:cubicBezTo>
                    <a:pt x="1013186" y="3644444"/>
                    <a:pt x="1022737" y="3655985"/>
                    <a:pt x="1032685" y="3667923"/>
                  </a:cubicBezTo>
                  <a:cubicBezTo>
                    <a:pt x="1026318" y="3673097"/>
                    <a:pt x="1021543" y="3677076"/>
                    <a:pt x="1016767" y="3681056"/>
                  </a:cubicBezTo>
                  <a:cubicBezTo>
                    <a:pt x="982145" y="3648026"/>
                    <a:pt x="982145" y="3648026"/>
                    <a:pt x="972197" y="3659566"/>
                  </a:cubicBezTo>
                  <a:cubicBezTo>
                    <a:pt x="981747" y="3671107"/>
                    <a:pt x="991696" y="3682647"/>
                    <a:pt x="1002043" y="3694984"/>
                  </a:cubicBezTo>
                  <a:cubicBezTo>
                    <a:pt x="996472" y="3700157"/>
                    <a:pt x="991696" y="3704535"/>
                    <a:pt x="986125" y="3709708"/>
                  </a:cubicBezTo>
                  <a:cubicBezTo>
                    <a:pt x="974584" y="3697372"/>
                    <a:pt x="963840" y="3685831"/>
                    <a:pt x="952697" y="3673495"/>
                  </a:cubicBezTo>
                  <a:cubicBezTo>
                    <a:pt x="947922" y="3677872"/>
                    <a:pt x="944340" y="3681056"/>
                    <a:pt x="939565" y="3685035"/>
                  </a:cubicBezTo>
                  <a:cubicBezTo>
                    <a:pt x="950309" y="3697770"/>
                    <a:pt x="960258" y="3709708"/>
                    <a:pt x="971401" y="3722841"/>
                  </a:cubicBezTo>
                  <a:cubicBezTo>
                    <a:pt x="965033" y="3728810"/>
                    <a:pt x="959064" y="3733585"/>
                    <a:pt x="952299" y="3739953"/>
                  </a:cubicBezTo>
                  <a:cubicBezTo>
                    <a:pt x="938769" y="3724432"/>
                    <a:pt x="926034" y="3710106"/>
                    <a:pt x="912504" y="3694984"/>
                  </a:cubicBezTo>
                  <a:cubicBezTo>
                    <a:pt x="898973" y="3706127"/>
                    <a:pt x="886239" y="3716473"/>
                    <a:pt x="871117" y="3729208"/>
                  </a:cubicBezTo>
                  <a:cubicBezTo>
                    <a:pt x="831720" y="3677474"/>
                    <a:pt x="793516" y="3626934"/>
                    <a:pt x="754915" y="3575996"/>
                  </a:cubicBezTo>
                  <a:cubicBezTo>
                    <a:pt x="771231" y="3564456"/>
                    <a:pt x="784363" y="3554905"/>
                    <a:pt x="798690" y="3544956"/>
                  </a:cubicBezTo>
                  <a:cubicBezTo>
                    <a:pt x="786751" y="3525854"/>
                    <a:pt x="775210" y="3508344"/>
                    <a:pt x="763272" y="3489243"/>
                  </a:cubicBezTo>
                  <a:cubicBezTo>
                    <a:pt x="828934" y="3447856"/>
                    <a:pt x="893402" y="3407663"/>
                    <a:pt x="957472" y="3367470"/>
                  </a:cubicBezTo>
                  <a:cubicBezTo>
                    <a:pt x="932003" y="3322501"/>
                    <a:pt x="907728" y="3279522"/>
                    <a:pt x="882259" y="3233758"/>
                  </a:cubicBezTo>
                  <a:cubicBezTo>
                    <a:pt x="872709" y="3254053"/>
                    <a:pt x="861566" y="3265992"/>
                    <a:pt x="844852" y="3259227"/>
                  </a:cubicBezTo>
                  <a:cubicBezTo>
                    <a:pt x="832913" y="3268777"/>
                    <a:pt x="822965" y="3276339"/>
                    <a:pt x="810628" y="3286287"/>
                  </a:cubicBezTo>
                  <a:cubicBezTo>
                    <a:pt x="788741" y="3238135"/>
                    <a:pt x="768445" y="3193565"/>
                    <a:pt x="748150" y="3148596"/>
                  </a:cubicBezTo>
                  <a:cubicBezTo>
                    <a:pt x="731038" y="3155361"/>
                    <a:pt x="715518" y="3161330"/>
                    <a:pt x="698804" y="3167698"/>
                  </a:cubicBezTo>
                  <a:cubicBezTo>
                    <a:pt x="692834" y="3152973"/>
                    <a:pt x="687263" y="3139841"/>
                    <a:pt x="681294" y="3125515"/>
                  </a:cubicBezTo>
                  <a:cubicBezTo>
                    <a:pt x="667763" y="3129892"/>
                    <a:pt x="655427" y="3133872"/>
                    <a:pt x="640703" y="3139045"/>
                  </a:cubicBezTo>
                  <a:cubicBezTo>
                    <a:pt x="625978" y="3091689"/>
                    <a:pt x="611652" y="3045924"/>
                    <a:pt x="596928" y="2999364"/>
                  </a:cubicBezTo>
                  <a:cubicBezTo>
                    <a:pt x="612050" y="2994986"/>
                    <a:pt x="624387" y="2991007"/>
                    <a:pt x="637917" y="2987027"/>
                  </a:cubicBezTo>
                  <a:cubicBezTo>
                    <a:pt x="634335" y="2970313"/>
                    <a:pt x="630754" y="2955191"/>
                    <a:pt x="626774" y="2938079"/>
                  </a:cubicBezTo>
                  <a:cubicBezTo>
                    <a:pt x="673335" y="2926937"/>
                    <a:pt x="718701" y="2915794"/>
                    <a:pt x="765262" y="2904651"/>
                  </a:cubicBezTo>
                  <a:cubicBezTo>
                    <a:pt x="744966" y="2811929"/>
                    <a:pt x="729844" y="2720400"/>
                    <a:pt x="726262" y="2625289"/>
                  </a:cubicBezTo>
                  <a:cubicBezTo>
                    <a:pt x="780384" y="2622504"/>
                    <a:pt x="831720" y="2619718"/>
                    <a:pt x="883851" y="2616932"/>
                  </a:cubicBezTo>
                  <a:cubicBezTo>
                    <a:pt x="883851" y="2563607"/>
                    <a:pt x="883851" y="2512271"/>
                    <a:pt x="883851" y="2459343"/>
                  </a:cubicBezTo>
                  <a:cubicBezTo>
                    <a:pt x="872311" y="2458547"/>
                    <a:pt x="861168" y="2457353"/>
                    <a:pt x="850025" y="2456558"/>
                  </a:cubicBezTo>
                  <a:cubicBezTo>
                    <a:pt x="814608" y="2454170"/>
                    <a:pt x="778792" y="2452180"/>
                    <a:pt x="742976" y="2450190"/>
                  </a:cubicBezTo>
                  <a:cubicBezTo>
                    <a:pt x="732232" y="2449792"/>
                    <a:pt x="723875" y="2447405"/>
                    <a:pt x="731834" y="2433476"/>
                  </a:cubicBezTo>
                  <a:cubicBezTo>
                    <a:pt x="783169" y="2437058"/>
                    <a:pt x="834505" y="2440639"/>
                    <a:pt x="887035" y="2444221"/>
                  </a:cubicBezTo>
                  <a:cubicBezTo>
                    <a:pt x="888229" y="2428303"/>
                    <a:pt x="889025" y="2415170"/>
                    <a:pt x="889821" y="2399252"/>
                  </a:cubicBezTo>
                  <a:cubicBezTo>
                    <a:pt x="838087" y="2388110"/>
                    <a:pt x="787149" y="2377763"/>
                    <a:pt x="734619" y="2366620"/>
                  </a:cubicBezTo>
                  <a:cubicBezTo>
                    <a:pt x="743772" y="2349111"/>
                    <a:pt x="730640" y="2342743"/>
                    <a:pt x="718303" y="2333590"/>
                  </a:cubicBezTo>
                  <a:cubicBezTo>
                    <a:pt x="685273" y="2309315"/>
                    <a:pt x="650253" y="2286234"/>
                    <a:pt x="622397" y="2256786"/>
                  </a:cubicBezTo>
                  <a:cubicBezTo>
                    <a:pt x="495848" y="2123870"/>
                    <a:pt x="460828" y="1962699"/>
                    <a:pt x="485103" y="1785610"/>
                  </a:cubicBezTo>
                  <a:cubicBezTo>
                    <a:pt x="499828" y="1678163"/>
                    <a:pt x="541215" y="1580267"/>
                    <a:pt x="602101" y="1490728"/>
                  </a:cubicBezTo>
                  <a:cubicBezTo>
                    <a:pt x="607673" y="1482769"/>
                    <a:pt x="616030" y="1474412"/>
                    <a:pt x="596530" y="1469637"/>
                  </a:cubicBezTo>
                  <a:cubicBezTo>
                    <a:pt x="571061" y="1512218"/>
                    <a:pt x="545194" y="1555594"/>
                    <a:pt x="518929" y="1599767"/>
                  </a:cubicBezTo>
                  <a:cubicBezTo>
                    <a:pt x="495848" y="1587430"/>
                    <a:pt x="473563" y="1575492"/>
                    <a:pt x="449288" y="1562359"/>
                  </a:cubicBezTo>
                  <a:cubicBezTo>
                    <a:pt x="478338" y="1513809"/>
                    <a:pt x="505797" y="1467249"/>
                    <a:pt x="534052" y="1419893"/>
                  </a:cubicBezTo>
                  <a:cubicBezTo>
                    <a:pt x="528082" y="1415515"/>
                    <a:pt x="522909" y="1411934"/>
                    <a:pt x="515746" y="1406760"/>
                  </a:cubicBezTo>
                  <a:cubicBezTo>
                    <a:pt x="487889" y="1452923"/>
                    <a:pt x="460828" y="1498289"/>
                    <a:pt x="432972" y="1544452"/>
                  </a:cubicBezTo>
                  <a:cubicBezTo>
                    <a:pt x="410288" y="1532115"/>
                    <a:pt x="388401" y="1520177"/>
                    <a:pt x="365320" y="1507442"/>
                  </a:cubicBezTo>
                  <a:cubicBezTo>
                    <a:pt x="395564" y="1457300"/>
                    <a:pt x="424217" y="1408750"/>
                    <a:pt x="453665" y="1359802"/>
                  </a:cubicBezTo>
                  <a:cubicBezTo>
                    <a:pt x="447298" y="1355424"/>
                    <a:pt x="441727" y="1351047"/>
                    <a:pt x="433768" y="1345476"/>
                  </a:cubicBezTo>
                  <a:cubicBezTo>
                    <a:pt x="404717" y="1393628"/>
                    <a:pt x="376463" y="1440586"/>
                    <a:pt x="347412" y="1488340"/>
                  </a:cubicBezTo>
                  <a:cubicBezTo>
                    <a:pt x="325525" y="1476402"/>
                    <a:pt x="304035" y="1464463"/>
                    <a:pt x="281750" y="1452127"/>
                  </a:cubicBezTo>
                  <a:cubicBezTo>
                    <a:pt x="313188" y="1399995"/>
                    <a:pt x="343035" y="1350251"/>
                    <a:pt x="373677" y="1299313"/>
                  </a:cubicBezTo>
                  <a:cubicBezTo>
                    <a:pt x="366912" y="1294538"/>
                    <a:pt x="360544" y="1289364"/>
                    <a:pt x="352585" y="1283395"/>
                  </a:cubicBezTo>
                  <a:cubicBezTo>
                    <a:pt x="321545" y="1334333"/>
                    <a:pt x="292097" y="1382883"/>
                    <a:pt x="262250" y="1431831"/>
                  </a:cubicBezTo>
                  <a:cubicBezTo>
                    <a:pt x="240761" y="1419893"/>
                    <a:pt x="220863" y="1408750"/>
                    <a:pt x="198578" y="1396413"/>
                  </a:cubicBezTo>
                  <a:cubicBezTo>
                    <a:pt x="231210" y="1342690"/>
                    <a:pt x="263046" y="1290558"/>
                    <a:pt x="294882" y="1237631"/>
                  </a:cubicBezTo>
                  <a:cubicBezTo>
                    <a:pt x="286923" y="1231263"/>
                    <a:pt x="279760" y="1225692"/>
                    <a:pt x="272597" y="1220121"/>
                  </a:cubicBezTo>
                  <a:cubicBezTo>
                    <a:pt x="246332" y="1251161"/>
                    <a:pt x="222853" y="1282201"/>
                    <a:pt x="196190" y="1310854"/>
                  </a:cubicBezTo>
                  <a:cubicBezTo>
                    <a:pt x="177089" y="1331149"/>
                    <a:pt x="155201" y="1350251"/>
                    <a:pt x="132120" y="1366567"/>
                  </a:cubicBezTo>
                  <a:cubicBezTo>
                    <a:pt x="111029" y="1381291"/>
                    <a:pt x="97100" y="1371740"/>
                    <a:pt x="97100" y="1345476"/>
                  </a:cubicBezTo>
                  <a:cubicBezTo>
                    <a:pt x="97100" y="1340700"/>
                    <a:pt x="97896" y="1335925"/>
                    <a:pt x="98692" y="1331547"/>
                  </a:cubicBezTo>
                  <a:cubicBezTo>
                    <a:pt x="108243" y="1273048"/>
                    <a:pt x="132120" y="1220121"/>
                    <a:pt x="158385" y="1167989"/>
                  </a:cubicBezTo>
                  <a:cubicBezTo>
                    <a:pt x="170721" y="1142918"/>
                    <a:pt x="170721" y="1137347"/>
                    <a:pt x="149630" y="1118245"/>
                  </a:cubicBezTo>
                  <a:cubicBezTo>
                    <a:pt x="121375" y="1092776"/>
                    <a:pt x="92325" y="1068899"/>
                    <a:pt x="63672" y="1044226"/>
                  </a:cubicBezTo>
                  <a:cubicBezTo>
                    <a:pt x="42581" y="1026318"/>
                    <a:pt x="21091" y="1008808"/>
                    <a:pt x="0" y="990900"/>
                  </a:cubicBezTo>
                  <a:cubicBezTo>
                    <a:pt x="0" y="988115"/>
                    <a:pt x="0" y="985727"/>
                    <a:pt x="0" y="982941"/>
                  </a:cubicBezTo>
                  <a:cubicBezTo>
                    <a:pt x="4377" y="979360"/>
                    <a:pt x="8755" y="975778"/>
                    <a:pt x="14724" y="971401"/>
                  </a:cubicBezTo>
                  <a:cubicBezTo>
                    <a:pt x="80784" y="1007216"/>
                    <a:pt x="147640" y="1043828"/>
                    <a:pt x="215292" y="1080440"/>
                  </a:cubicBezTo>
                  <a:cubicBezTo>
                    <a:pt x="220067" y="1074868"/>
                    <a:pt x="223649" y="1069297"/>
                    <a:pt x="228424" y="1064919"/>
                  </a:cubicBezTo>
                  <a:cubicBezTo>
                    <a:pt x="266628" y="1027512"/>
                    <a:pt x="304433" y="989707"/>
                    <a:pt x="344228" y="953891"/>
                  </a:cubicBezTo>
                  <a:cubicBezTo>
                    <a:pt x="355371" y="943544"/>
                    <a:pt x="371687" y="938371"/>
                    <a:pt x="386809" y="933993"/>
                  </a:cubicBezTo>
                  <a:cubicBezTo>
                    <a:pt x="403125" y="929616"/>
                    <a:pt x="413074" y="937973"/>
                    <a:pt x="411880" y="955085"/>
                  </a:cubicBezTo>
                  <a:cubicBezTo>
                    <a:pt x="410686" y="968615"/>
                    <a:pt x="408697" y="983339"/>
                    <a:pt x="402727" y="995278"/>
                  </a:cubicBezTo>
                  <a:cubicBezTo>
                    <a:pt x="380840" y="1039053"/>
                    <a:pt x="356963" y="1082031"/>
                    <a:pt x="333882" y="1125010"/>
                  </a:cubicBezTo>
                  <a:cubicBezTo>
                    <a:pt x="330300" y="1130979"/>
                    <a:pt x="326719" y="1136949"/>
                    <a:pt x="322739" y="1143714"/>
                  </a:cubicBezTo>
                  <a:cubicBezTo>
                    <a:pt x="332290" y="1149285"/>
                    <a:pt x="340249" y="1154061"/>
                    <a:pt x="347810" y="1158438"/>
                  </a:cubicBezTo>
                  <a:cubicBezTo>
                    <a:pt x="386013" y="1109888"/>
                    <a:pt x="423023" y="1062930"/>
                    <a:pt x="460828" y="1014777"/>
                  </a:cubicBezTo>
                  <a:cubicBezTo>
                    <a:pt x="480726" y="1031889"/>
                    <a:pt x="498634" y="1046614"/>
                    <a:pt x="516144" y="1061736"/>
                  </a:cubicBezTo>
                  <a:cubicBezTo>
                    <a:pt x="480726" y="1107102"/>
                    <a:pt x="446104" y="1151275"/>
                    <a:pt x="410686" y="1196642"/>
                  </a:cubicBezTo>
                  <a:cubicBezTo>
                    <a:pt x="420237" y="1202213"/>
                    <a:pt x="426604" y="1206192"/>
                    <a:pt x="433370" y="1210172"/>
                  </a:cubicBezTo>
                  <a:cubicBezTo>
                    <a:pt x="469981" y="1164010"/>
                    <a:pt x="505797" y="1118643"/>
                    <a:pt x="542408" y="1072481"/>
                  </a:cubicBezTo>
                  <a:cubicBezTo>
                    <a:pt x="562704" y="1089990"/>
                    <a:pt x="581010" y="1105511"/>
                    <a:pt x="599316" y="1121031"/>
                  </a:cubicBezTo>
                  <a:cubicBezTo>
                    <a:pt x="565092" y="1164805"/>
                    <a:pt x="531664" y="1206590"/>
                    <a:pt x="497838" y="1249967"/>
                  </a:cubicBezTo>
                  <a:cubicBezTo>
                    <a:pt x="505797" y="1255141"/>
                    <a:pt x="511766" y="1259120"/>
                    <a:pt x="518133" y="1263100"/>
                  </a:cubicBezTo>
                  <a:cubicBezTo>
                    <a:pt x="553551" y="1218927"/>
                    <a:pt x="588173" y="1175550"/>
                    <a:pt x="623591" y="1130979"/>
                  </a:cubicBezTo>
                  <a:cubicBezTo>
                    <a:pt x="644284" y="1148887"/>
                    <a:pt x="662988" y="1165203"/>
                    <a:pt x="681692" y="1181121"/>
                  </a:cubicBezTo>
                  <a:cubicBezTo>
                    <a:pt x="647866" y="1223702"/>
                    <a:pt x="616030" y="1263895"/>
                    <a:pt x="583398" y="1305283"/>
                  </a:cubicBezTo>
                  <a:cubicBezTo>
                    <a:pt x="591755" y="1310456"/>
                    <a:pt x="597326" y="1313639"/>
                    <a:pt x="602499" y="1316823"/>
                  </a:cubicBezTo>
                  <a:cubicBezTo>
                    <a:pt x="636723" y="1274242"/>
                    <a:pt x="670151" y="1232457"/>
                    <a:pt x="704375" y="1190274"/>
                  </a:cubicBezTo>
                  <a:cubicBezTo>
                    <a:pt x="725864" y="1208978"/>
                    <a:pt x="744966" y="1225294"/>
                    <a:pt x="764068" y="1242008"/>
                  </a:cubicBezTo>
                  <a:cubicBezTo>
                    <a:pt x="732232" y="1281803"/>
                    <a:pt x="701589" y="1320405"/>
                    <a:pt x="669355" y="1360598"/>
                  </a:cubicBezTo>
                  <a:cubicBezTo>
                    <a:pt x="676916" y="1364975"/>
                    <a:pt x="682090" y="1367761"/>
                    <a:pt x="686865" y="1370547"/>
                  </a:cubicBezTo>
                  <a:cubicBezTo>
                    <a:pt x="719895" y="1329955"/>
                    <a:pt x="751731" y="1290558"/>
                    <a:pt x="784363" y="1250365"/>
                  </a:cubicBezTo>
                  <a:cubicBezTo>
                    <a:pt x="795904" y="1260314"/>
                    <a:pt x="804659" y="1268671"/>
                    <a:pt x="814210" y="1275436"/>
                  </a:cubicBezTo>
                  <a:cubicBezTo>
                    <a:pt x="817791" y="1278222"/>
                    <a:pt x="825352" y="1279416"/>
                    <a:pt x="829332" y="1277426"/>
                  </a:cubicBezTo>
                  <a:cubicBezTo>
                    <a:pt x="852015" y="1267079"/>
                    <a:pt x="874300" y="1255141"/>
                    <a:pt x="898178" y="1243202"/>
                  </a:cubicBezTo>
                  <a:cubicBezTo>
                    <a:pt x="858382" y="1205397"/>
                    <a:pt x="819383" y="1167989"/>
                    <a:pt x="777598" y="1127796"/>
                  </a:cubicBezTo>
                  <a:cubicBezTo>
                    <a:pt x="795904" y="1111878"/>
                    <a:pt x="812220" y="1097552"/>
                    <a:pt x="829730" y="1082031"/>
                  </a:cubicBezTo>
                  <a:cubicBezTo>
                    <a:pt x="821771" y="1074868"/>
                    <a:pt x="816995" y="1070093"/>
                    <a:pt x="809434" y="1062930"/>
                  </a:cubicBezTo>
                  <a:cubicBezTo>
                    <a:pt x="792720" y="1080042"/>
                    <a:pt x="777200" y="1096358"/>
                    <a:pt x="762078" y="1111878"/>
                  </a:cubicBezTo>
                  <a:cubicBezTo>
                    <a:pt x="754915" y="1105909"/>
                    <a:pt x="747752" y="1100337"/>
                    <a:pt x="740589" y="1094368"/>
                  </a:cubicBezTo>
                  <a:cubicBezTo>
                    <a:pt x="750935" y="1083623"/>
                    <a:pt x="758894" y="1074868"/>
                    <a:pt x="768843" y="1064124"/>
                  </a:cubicBezTo>
                  <a:cubicBezTo>
                    <a:pt x="758098" y="1055767"/>
                    <a:pt x="749343" y="1049001"/>
                    <a:pt x="734619" y="1037859"/>
                  </a:cubicBezTo>
                  <a:cubicBezTo>
                    <a:pt x="750139" y="1027910"/>
                    <a:pt x="761680" y="1020349"/>
                    <a:pt x="778394" y="1009604"/>
                  </a:cubicBezTo>
                  <a:cubicBezTo>
                    <a:pt x="750537" y="985329"/>
                    <a:pt x="728650" y="966227"/>
                    <a:pt x="703181" y="943544"/>
                  </a:cubicBezTo>
                  <a:cubicBezTo>
                    <a:pt x="717507" y="932401"/>
                    <a:pt x="728650" y="923249"/>
                    <a:pt x="740589" y="914096"/>
                  </a:cubicBezTo>
                  <a:cubicBezTo>
                    <a:pt x="712732" y="884647"/>
                    <a:pt x="687263" y="857189"/>
                    <a:pt x="660998" y="828934"/>
                  </a:cubicBezTo>
                  <a:cubicBezTo>
                    <a:pt x="684477" y="807445"/>
                    <a:pt x="705967" y="787945"/>
                    <a:pt x="728650" y="767649"/>
                  </a:cubicBezTo>
                  <a:cubicBezTo>
                    <a:pt x="754119" y="797098"/>
                    <a:pt x="778792" y="825750"/>
                    <a:pt x="804261" y="854801"/>
                  </a:cubicBezTo>
                  <a:cubicBezTo>
                    <a:pt x="816597" y="844852"/>
                    <a:pt x="827740" y="835699"/>
                    <a:pt x="839281" y="826148"/>
                  </a:cubicBezTo>
                  <a:cubicBezTo>
                    <a:pt x="859178" y="849627"/>
                    <a:pt x="877882" y="871913"/>
                    <a:pt x="896984" y="894994"/>
                  </a:cubicBezTo>
                  <a:cubicBezTo>
                    <a:pt x="907330" y="887433"/>
                    <a:pt x="916483" y="880270"/>
                    <a:pt x="926034" y="873107"/>
                  </a:cubicBezTo>
                  <a:cubicBezTo>
                    <a:pt x="934789" y="883453"/>
                    <a:pt x="941952" y="891810"/>
                    <a:pt x="949911" y="900963"/>
                  </a:cubicBezTo>
                  <a:cubicBezTo>
                    <a:pt x="959860" y="893800"/>
                    <a:pt x="968615" y="887035"/>
                    <a:pt x="978962" y="879872"/>
                  </a:cubicBezTo>
                  <a:cubicBezTo>
                    <a:pt x="1050593" y="972197"/>
                    <a:pt x="1121429" y="1063726"/>
                    <a:pt x="1193458" y="1156051"/>
                  </a:cubicBezTo>
                  <a:cubicBezTo>
                    <a:pt x="1212162" y="1142122"/>
                    <a:pt x="1229274" y="1128990"/>
                    <a:pt x="1247181" y="1115857"/>
                  </a:cubicBezTo>
                  <a:cubicBezTo>
                    <a:pt x="1241212" y="1106704"/>
                    <a:pt x="1236039" y="1098348"/>
                    <a:pt x="1230070" y="1089195"/>
                  </a:cubicBezTo>
                  <a:cubicBezTo>
                    <a:pt x="1242406" y="1080042"/>
                    <a:pt x="1253947" y="1071685"/>
                    <a:pt x="1266283" y="1062532"/>
                  </a:cubicBezTo>
                  <a:cubicBezTo>
                    <a:pt x="1256732" y="1047410"/>
                    <a:pt x="1247977" y="1033879"/>
                    <a:pt x="1237631" y="1017961"/>
                  </a:cubicBezTo>
                  <a:cubicBezTo>
                    <a:pt x="1279814" y="992094"/>
                    <a:pt x="1320405" y="966625"/>
                    <a:pt x="1362587" y="940758"/>
                  </a:cubicBezTo>
                  <a:cubicBezTo>
                    <a:pt x="1372138" y="957074"/>
                    <a:pt x="1380495" y="971003"/>
                    <a:pt x="1389250" y="986125"/>
                  </a:cubicBezTo>
                  <a:cubicBezTo>
                    <a:pt x="1403974" y="978166"/>
                    <a:pt x="1418301" y="970605"/>
                    <a:pt x="1433821" y="962646"/>
                  </a:cubicBezTo>
                  <a:cubicBezTo>
                    <a:pt x="1456902" y="1005227"/>
                    <a:pt x="1478789" y="1046614"/>
                    <a:pt x="1501473" y="1089195"/>
                  </a:cubicBezTo>
                  <a:cubicBezTo>
                    <a:pt x="1520972" y="1078848"/>
                    <a:pt x="1539278" y="1069695"/>
                    <a:pt x="1558380" y="1059746"/>
                  </a:cubicBezTo>
                  <a:cubicBezTo>
                    <a:pt x="1488340" y="913698"/>
                    <a:pt x="1419097" y="768843"/>
                    <a:pt x="1348659" y="622397"/>
                  </a:cubicBezTo>
                  <a:cubicBezTo>
                    <a:pt x="1361394" y="616428"/>
                    <a:pt x="1372536" y="610856"/>
                    <a:pt x="1384077" y="605683"/>
                  </a:cubicBezTo>
                  <a:cubicBezTo>
                    <a:pt x="1386465" y="604887"/>
                    <a:pt x="1392036" y="604489"/>
                    <a:pt x="1392832" y="605683"/>
                  </a:cubicBezTo>
                  <a:cubicBezTo>
                    <a:pt x="1399597" y="617621"/>
                    <a:pt x="1407556" y="609662"/>
                    <a:pt x="1414719" y="606877"/>
                  </a:cubicBezTo>
                  <a:cubicBezTo>
                    <a:pt x="1496697" y="576632"/>
                    <a:pt x="1578675" y="546388"/>
                    <a:pt x="1660653" y="516144"/>
                  </a:cubicBezTo>
                  <a:cubicBezTo>
                    <a:pt x="1665827" y="514154"/>
                    <a:pt x="1674980" y="512960"/>
                    <a:pt x="1674980" y="510572"/>
                  </a:cubicBezTo>
                  <a:cubicBezTo>
                    <a:pt x="1677367" y="483512"/>
                    <a:pt x="1700051" y="495450"/>
                    <a:pt x="1713979" y="485899"/>
                  </a:cubicBezTo>
                  <a:cubicBezTo>
                    <a:pt x="1745417" y="601703"/>
                    <a:pt x="1776059" y="714722"/>
                    <a:pt x="1806702" y="828536"/>
                  </a:cubicBezTo>
                  <a:cubicBezTo>
                    <a:pt x="1816253" y="825352"/>
                    <a:pt x="1822620" y="823363"/>
                    <a:pt x="1829783" y="820975"/>
                  </a:cubicBezTo>
                  <a:cubicBezTo>
                    <a:pt x="1825803" y="803465"/>
                    <a:pt x="1822222" y="787547"/>
                    <a:pt x="1818242" y="769241"/>
                  </a:cubicBezTo>
                  <a:cubicBezTo>
                    <a:pt x="1881915" y="756905"/>
                    <a:pt x="1943199" y="744568"/>
                    <a:pt x="2005678" y="732232"/>
                  </a:cubicBezTo>
                  <a:cubicBezTo>
                    <a:pt x="2009259" y="752129"/>
                    <a:pt x="2012045" y="767649"/>
                    <a:pt x="2014831" y="784761"/>
                  </a:cubicBezTo>
                  <a:cubicBezTo>
                    <a:pt x="2036718" y="782374"/>
                    <a:pt x="2057411" y="779986"/>
                    <a:pt x="2080095" y="777598"/>
                  </a:cubicBezTo>
                  <a:cubicBezTo>
                    <a:pt x="2091237" y="881862"/>
                    <a:pt x="2102380" y="984533"/>
                    <a:pt x="2113125" y="1086807"/>
                  </a:cubicBezTo>
                  <a:cubicBezTo>
                    <a:pt x="2130635" y="1091582"/>
                    <a:pt x="2131829" y="1082827"/>
                    <a:pt x="2130635" y="1070093"/>
                  </a:cubicBezTo>
                  <a:cubicBezTo>
                    <a:pt x="2119492" y="951901"/>
                    <a:pt x="2108747" y="833709"/>
                    <a:pt x="2097605" y="715518"/>
                  </a:cubicBezTo>
                  <a:cubicBezTo>
                    <a:pt x="2079697" y="522909"/>
                    <a:pt x="2061789" y="329902"/>
                    <a:pt x="2043881" y="137293"/>
                  </a:cubicBezTo>
                  <a:cubicBezTo>
                    <a:pt x="2043483" y="130528"/>
                    <a:pt x="2043881" y="123365"/>
                    <a:pt x="2043881" y="116600"/>
                  </a:cubicBezTo>
                  <a:cubicBezTo>
                    <a:pt x="2053830" y="115008"/>
                    <a:pt x="2062187" y="113416"/>
                    <a:pt x="2070942" y="111824"/>
                  </a:cubicBezTo>
                  <a:cubicBezTo>
                    <a:pt x="2069350" y="87947"/>
                    <a:pt x="2067758" y="66060"/>
                    <a:pt x="2066166" y="42979"/>
                  </a:cubicBezTo>
                  <a:cubicBezTo>
                    <a:pt x="2077309" y="41387"/>
                    <a:pt x="2086064" y="39795"/>
                    <a:pt x="2095615" y="38203"/>
                  </a:cubicBezTo>
                  <a:cubicBezTo>
                    <a:pt x="2095615" y="27459"/>
                    <a:pt x="2095615" y="17510"/>
                    <a:pt x="2095615" y="7163"/>
                  </a:cubicBezTo>
                  <a:cubicBezTo>
                    <a:pt x="2122676" y="4775"/>
                    <a:pt x="2148940" y="2388"/>
                    <a:pt x="2175205" y="0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 w="39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1E465D2A-B8FA-466D-8E4F-DCBA4044BE3C}"/>
                </a:ext>
              </a:extLst>
            </p:cNvPr>
            <p:cNvGrpSpPr/>
            <p:nvPr/>
          </p:nvGrpSpPr>
          <p:grpSpPr>
            <a:xfrm>
              <a:off x="2224329" y="2767049"/>
              <a:ext cx="1786724" cy="1785806"/>
              <a:chOff x="4574848" y="1897856"/>
              <a:chExt cx="3028217" cy="3026664"/>
            </a:xfrm>
          </p:grpSpPr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C0375682-62B1-4257-9B9A-B99789692ABF}"/>
                  </a:ext>
                </a:extLst>
              </p:cNvPr>
              <p:cNvSpPr/>
              <p:nvPr/>
            </p:nvSpPr>
            <p:spPr>
              <a:xfrm>
                <a:off x="4575624" y="1897856"/>
                <a:ext cx="3026664" cy="3026664"/>
              </a:xfrm>
              <a:custGeom>
                <a:avLst/>
                <a:gdLst>
                  <a:gd name="connsiteX0" fmla="*/ 3057049 w 3057525"/>
                  <a:gd name="connsiteY0" fmla="*/ 1532096 h 3057525"/>
                  <a:gd name="connsiteX1" fmla="*/ 1532096 w 3057525"/>
                  <a:gd name="connsiteY1" fmla="*/ 3057049 h 3057525"/>
                  <a:gd name="connsiteX2" fmla="*/ 7144 w 3057525"/>
                  <a:gd name="connsiteY2" fmla="*/ 1532096 h 3057525"/>
                  <a:gd name="connsiteX3" fmla="*/ 1532096 w 3057525"/>
                  <a:gd name="connsiteY3" fmla="*/ 7144 h 3057525"/>
                  <a:gd name="connsiteX4" fmla="*/ 3057049 w 3057525"/>
                  <a:gd name="connsiteY4" fmla="*/ 1532096 h 3057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57525" h="3057525">
                    <a:moveTo>
                      <a:pt x="3057049" y="1532096"/>
                    </a:moveTo>
                    <a:cubicBezTo>
                      <a:pt x="3057049" y="2374304"/>
                      <a:pt x="2374304" y="3057049"/>
                      <a:pt x="1532096" y="3057049"/>
                    </a:cubicBezTo>
                    <a:cubicBezTo>
                      <a:pt x="689888" y="3057049"/>
                      <a:pt x="7144" y="2374304"/>
                      <a:pt x="7144" y="1532096"/>
                    </a:cubicBezTo>
                    <a:cubicBezTo>
                      <a:pt x="7144" y="689888"/>
                      <a:pt x="689888" y="7144"/>
                      <a:pt x="1532096" y="7144"/>
                    </a:cubicBezTo>
                    <a:cubicBezTo>
                      <a:pt x="2374304" y="7144"/>
                      <a:pt x="3057049" y="689888"/>
                      <a:pt x="3057049" y="1532096"/>
                    </a:cubicBezTo>
                    <a:close/>
                  </a:path>
                </a:pathLst>
              </a:custGeom>
              <a:solidFill>
                <a:schemeClr val="accent2">
                  <a:lumMod val="20000"/>
                  <a:lumOff val="80000"/>
                </a:schemeClr>
              </a:solidFill>
              <a:ln w="9525" cap="flat">
                <a:noFill/>
                <a:prstDash val="solid"/>
                <a:miter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1688B4F1-6AE5-4C0D-A8C5-3E2BE5E4A6EA}"/>
                  </a:ext>
                </a:extLst>
              </p:cNvPr>
              <p:cNvSpPr/>
              <p:nvPr/>
            </p:nvSpPr>
            <p:spPr>
              <a:xfrm>
                <a:off x="4574848" y="1907000"/>
                <a:ext cx="3028217" cy="2962327"/>
              </a:xfrm>
              <a:custGeom>
                <a:avLst/>
                <a:gdLst>
                  <a:gd name="connsiteX0" fmla="*/ 2863236 w 3028217"/>
                  <a:gd name="connsiteY0" fmla="*/ 2049564 h 2962327"/>
                  <a:gd name="connsiteX1" fmla="*/ 2844662 w 3028217"/>
                  <a:gd name="connsiteY1" fmla="*/ 2065518 h 2962327"/>
                  <a:gd name="connsiteX2" fmla="*/ 2847519 w 3028217"/>
                  <a:gd name="connsiteY2" fmla="*/ 2116953 h 2962327"/>
                  <a:gd name="connsiteX3" fmla="*/ 2887525 w 3028217"/>
                  <a:gd name="connsiteY3" fmla="*/ 2084568 h 2962327"/>
                  <a:gd name="connsiteX4" fmla="*/ 2890382 w 3028217"/>
                  <a:gd name="connsiteY4" fmla="*/ 2078853 h 2962327"/>
                  <a:gd name="connsiteX5" fmla="*/ 2890382 w 3028217"/>
                  <a:gd name="connsiteY5" fmla="*/ 2057898 h 2962327"/>
                  <a:gd name="connsiteX6" fmla="*/ 2863236 w 3028217"/>
                  <a:gd name="connsiteY6" fmla="*/ 2049564 h 2962327"/>
                  <a:gd name="connsiteX7" fmla="*/ 2453184 w 3028217"/>
                  <a:gd name="connsiteY7" fmla="*/ 1703568 h 2962327"/>
                  <a:gd name="connsiteX8" fmla="*/ 2444611 w 3028217"/>
                  <a:gd name="connsiteY8" fmla="*/ 1714046 h 2962327"/>
                  <a:gd name="connsiteX9" fmla="*/ 2467471 w 3028217"/>
                  <a:gd name="connsiteY9" fmla="*/ 1740716 h 2962327"/>
                  <a:gd name="connsiteX10" fmla="*/ 2482711 w 3028217"/>
                  <a:gd name="connsiteY10" fmla="*/ 1728333 h 2962327"/>
                  <a:gd name="connsiteX11" fmla="*/ 2453184 w 3028217"/>
                  <a:gd name="connsiteY11" fmla="*/ 1703568 h 2962327"/>
                  <a:gd name="connsiteX12" fmla="*/ 802501 w 3028217"/>
                  <a:gd name="connsiteY12" fmla="*/ 1583553 h 2962327"/>
                  <a:gd name="connsiteX13" fmla="*/ 812026 w 3028217"/>
                  <a:gd name="connsiteY13" fmla="*/ 1589268 h 2962327"/>
                  <a:gd name="connsiteX14" fmla="*/ 802501 w 3028217"/>
                  <a:gd name="connsiteY14" fmla="*/ 1599745 h 2962327"/>
                  <a:gd name="connsiteX15" fmla="*/ 792024 w 3028217"/>
                  <a:gd name="connsiteY15" fmla="*/ 1594030 h 2962327"/>
                  <a:gd name="connsiteX16" fmla="*/ 802501 w 3028217"/>
                  <a:gd name="connsiteY16" fmla="*/ 1583553 h 2962327"/>
                  <a:gd name="connsiteX17" fmla="*/ 573901 w 3028217"/>
                  <a:gd name="connsiteY17" fmla="*/ 1577838 h 2962327"/>
                  <a:gd name="connsiteX18" fmla="*/ 592951 w 3028217"/>
                  <a:gd name="connsiteY18" fmla="*/ 1589268 h 2962327"/>
                  <a:gd name="connsiteX19" fmla="*/ 584379 w 3028217"/>
                  <a:gd name="connsiteY19" fmla="*/ 1596888 h 2962327"/>
                  <a:gd name="connsiteX20" fmla="*/ 565329 w 3028217"/>
                  <a:gd name="connsiteY20" fmla="*/ 1587363 h 2962327"/>
                  <a:gd name="connsiteX21" fmla="*/ 573901 w 3028217"/>
                  <a:gd name="connsiteY21" fmla="*/ 1577838 h 2962327"/>
                  <a:gd name="connsiteX22" fmla="*/ 698678 w 3028217"/>
                  <a:gd name="connsiteY22" fmla="*/ 1550216 h 2962327"/>
                  <a:gd name="connsiteX23" fmla="*/ 763448 w 3028217"/>
                  <a:gd name="connsiteY23" fmla="*/ 1592126 h 2962327"/>
                  <a:gd name="connsiteX24" fmla="*/ 678676 w 3028217"/>
                  <a:gd name="connsiteY24" fmla="*/ 1592126 h 2962327"/>
                  <a:gd name="connsiteX25" fmla="*/ 698678 w 3028217"/>
                  <a:gd name="connsiteY25" fmla="*/ 1550216 h 2962327"/>
                  <a:gd name="connsiteX26" fmla="*/ 492939 w 3028217"/>
                  <a:gd name="connsiteY26" fmla="*/ 1460681 h 2962327"/>
                  <a:gd name="connsiteX27" fmla="*/ 562471 w 3028217"/>
                  <a:gd name="connsiteY27" fmla="*/ 1479731 h 2962327"/>
                  <a:gd name="connsiteX28" fmla="*/ 646291 w 3028217"/>
                  <a:gd name="connsiteY28" fmla="*/ 1537833 h 2962327"/>
                  <a:gd name="connsiteX29" fmla="*/ 577711 w 3028217"/>
                  <a:gd name="connsiteY29" fmla="*/ 1525451 h 2962327"/>
                  <a:gd name="connsiteX30" fmla="*/ 527229 w 3028217"/>
                  <a:gd name="connsiteY30" fmla="*/ 1487351 h 2962327"/>
                  <a:gd name="connsiteX31" fmla="*/ 525032 w 3028217"/>
                  <a:gd name="connsiteY31" fmla="*/ 1486533 h 2962327"/>
                  <a:gd name="connsiteX32" fmla="*/ 527229 w 3028217"/>
                  <a:gd name="connsiteY32" fmla="*/ 1488303 h 2962327"/>
                  <a:gd name="connsiteX33" fmla="*/ 451029 w 3028217"/>
                  <a:gd name="connsiteY33" fmla="*/ 1494971 h 2962327"/>
                  <a:gd name="connsiteX34" fmla="*/ 492939 w 3028217"/>
                  <a:gd name="connsiteY34" fmla="*/ 1460681 h 2962327"/>
                  <a:gd name="connsiteX35" fmla="*/ 592475 w 3028217"/>
                  <a:gd name="connsiteY35" fmla="*/ 1413889 h 2962327"/>
                  <a:gd name="connsiteX36" fmla="*/ 596761 w 3028217"/>
                  <a:gd name="connsiteY36" fmla="*/ 1414961 h 2962327"/>
                  <a:gd name="connsiteX37" fmla="*/ 595809 w 3028217"/>
                  <a:gd name="connsiteY37" fmla="*/ 1447346 h 2962327"/>
                  <a:gd name="connsiteX38" fmla="*/ 588189 w 3028217"/>
                  <a:gd name="connsiteY38" fmla="*/ 1414961 h 2962327"/>
                  <a:gd name="connsiteX39" fmla="*/ 592475 w 3028217"/>
                  <a:gd name="connsiteY39" fmla="*/ 1413889 h 2962327"/>
                  <a:gd name="connsiteX40" fmla="*/ 2633206 w 3028217"/>
                  <a:gd name="connsiteY40" fmla="*/ 1174931 h 2962327"/>
                  <a:gd name="connsiteX41" fmla="*/ 2673211 w 3028217"/>
                  <a:gd name="connsiteY41" fmla="*/ 1180646 h 2962327"/>
                  <a:gd name="connsiteX42" fmla="*/ 2633206 w 3028217"/>
                  <a:gd name="connsiteY42" fmla="*/ 1174931 h 2962327"/>
                  <a:gd name="connsiteX43" fmla="*/ 2477948 w 3028217"/>
                  <a:gd name="connsiteY43" fmla="*/ 1095873 h 2962327"/>
                  <a:gd name="connsiteX44" fmla="*/ 2484616 w 3028217"/>
                  <a:gd name="connsiteY44" fmla="*/ 1110160 h 2962327"/>
                  <a:gd name="connsiteX45" fmla="*/ 2464613 w 3028217"/>
                  <a:gd name="connsiteY45" fmla="*/ 1135878 h 2962327"/>
                  <a:gd name="connsiteX46" fmla="*/ 2444611 w 3028217"/>
                  <a:gd name="connsiteY46" fmla="*/ 1144450 h 2962327"/>
                  <a:gd name="connsiteX47" fmla="*/ 2415083 w 3028217"/>
                  <a:gd name="connsiteY47" fmla="*/ 1119685 h 2962327"/>
                  <a:gd name="connsiteX48" fmla="*/ 2446516 w 3028217"/>
                  <a:gd name="connsiteY48" fmla="*/ 1114923 h 2962327"/>
                  <a:gd name="connsiteX49" fmla="*/ 2477948 w 3028217"/>
                  <a:gd name="connsiteY49" fmla="*/ 1095873 h 2962327"/>
                  <a:gd name="connsiteX50" fmla="*/ 2344599 w 3028217"/>
                  <a:gd name="connsiteY50" fmla="*/ 1039676 h 2962327"/>
                  <a:gd name="connsiteX51" fmla="*/ 2355076 w 3028217"/>
                  <a:gd name="connsiteY51" fmla="*/ 1066346 h 2962327"/>
                  <a:gd name="connsiteX52" fmla="*/ 2341741 w 3028217"/>
                  <a:gd name="connsiteY52" fmla="*/ 1092063 h 2962327"/>
                  <a:gd name="connsiteX53" fmla="*/ 2328406 w 3028217"/>
                  <a:gd name="connsiteY53" fmla="*/ 1065393 h 2962327"/>
                  <a:gd name="connsiteX54" fmla="*/ 2344599 w 3028217"/>
                  <a:gd name="connsiteY54" fmla="*/ 1039676 h 2962327"/>
                  <a:gd name="connsiteX55" fmla="*/ 699631 w 3028217"/>
                  <a:gd name="connsiteY55" fmla="*/ 966334 h 2962327"/>
                  <a:gd name="connsiteX56" fmla="*/ 616764 w 3028217"/>
                  <a:gd name="connsiteY56" fmla="*/ 992051 h 2962327"/>
                  <a:gd name="connsiteX57" fmla="*/ 699631 w 3028217"/>
                  <a:gd name="connsiteY57" fmla="*/ 966334 h 2962327"/>
                  <a:gd name="connsiteX58" fmla="*/ 2786559 w 3028217"/>
                  <a:gd name="connsiteY58" fmla="*/ 938711 h 2962327"/>
                  <a:gd name="connsiteX59" fmla="*/ 2814181 w 3028217"/>
                  <a:gd name="connsiteY59" fmla="*/ 938711 h 2962327"/>
                  <a:gd name="connsiteX60" fmla="*/ 2814181 w 3028217"/>
                  <a:gd name="connsiteY60" fmla="*/ 945378 h 2962327"/>
                  <a:gd name="connsiteX61" fmla="*/ 2786559 w 3028217"/>
                  <a:gd name="connsiteY61" fmla="*/ 938711 h 2962327"/>
                  <a:gd name="connsiteX62" fmla="*/ 737731 w 3028217"/>
                  <a:gd name="connsiteY62" fmla="*/ 935019 h 2962327"/>
                  <a:gd name="connsiteX63" fmla="*/ 702489 w 3028217"/>
                  <a:gd name="connsiteY63" fmla="*/ 951093 h 2962327"/>
                  <a:gd name="connsiteX64" fmla="*/ 770116 w 3028217"/>
                  <a:gd name="connsiteY64" fmla="*/ 936805 h 2962327"/>
                  <a:gd name="connsiteX65" fmla="*/ 737731 w 3028217"/>
                  <a:gd name="connsiteY65" fmla="*/ 935019 h 2962327"/>
                  <a:gd name="connsiteX66" fmla="*/ 619383 w 3028217"/>
                  <a:gd name="connsiteY66" fmla="*/ 880251 h 2962327"/>
                  <a:gd name="connsiteX67" fmla="*/ 608191 w 3028217"/>
                  <a:gd name="connsiteY67" fmla="*/ 882513 h 2962327"/>
                  <a:gd name="connsiteX68" fmla="*/ 541516 w 3028217"/>
                  <a:gd name="connsiteY68" fmla="*/ 968238 h 2962327"/>
                  <a:gd name="connsiteX69" fmla="*/ 558661 w 3028217"/>
                  <a:gd name="connsiteY69" fmla="*/ 975858 h 2962327"/>
                  <a:gd name="connsiteX70" fmla="*/ 578664 w 3028217"/>
                  <a:gd name="connsiteY70" fmla="*/ 949188 h 2962327"/>
                  <a:gd name="connsiteX71" fmla="*/ 623431 w 3028217"/>
                  <a:gd name="connsiteY71" fmla="*/ 890133 h 2962327"/>
                  <a:gd name="connsiteX72" fmla="*/ 619383 w 3028217"/>
                  <a:gd name="connsiteY72" fmla="*/ 880251 h 2962327"/>
                  <a:gd name="connsiteX73" fmla="*/ 659626 w 3028217"/>
                  <a:gd name="connsiteY73" fmla="*/ 872036 h 2962327"/>
                  <a:gd name="connsiteX74" fmla="*/ 647244 w 3028217"/>
                  <a:gd name="connsiteY74" fmla="*/ 879656 h 2962327"/>
                  <a:gd name="connsiteX75" fmla="*/ 657721 w 3028217"/>
                  <a:gd name="connsiteY75" fmla="*/ 950141 h 2962327"/>
                  <a:gd name="connsiteX76" fmla="*/ 683439 w 3028217"/>
                  <a:gd name="connsiteY76" fmla="*/ 913946 h 2962327"/>
                  <a:gd name="connsiteX77" fmla="*/ 711061 w 3028217"/>
                  <a:gd name="connsiteY77" fmla="*/ 910136 h 2962327"/>
                  <a:gd name="connsiteX78" fmla="*/ 709156 w 3028217"/>
                  <a:gd name="connsiteY78" fmla="*/ 891086 h 2962327"/>
                  <a:gd name="connsiteX79" fmla="*/ 659626 w 3028217"/>
                  <a:gd name="connsiteY79" fmla="*/ 872036 h 2962327"/>
                  <a:gd name="connsiteX80" fmla="*/ 620410 w 3028217"/>
                  <a:gd name="connsiteY80" fmla="*/ 803828 h 2962327"/>
                  <a:gd name="connsiteX81" fmla="*/ 603429 w 3028217"/>
                  <a:gd name="connsiteY81" fmla="*/ 807266 h 2962327"/>
                  <a:gd name="connsiteX82" fmla="*/ 532944 w 3028217"/>
                  <a:gd name="connsiteY82" fmla="*/ 841556 h 2962327"/>
                  <a:gd name="connsiteX83" fmla="*/ 541516 w 3028217"/>
                  <a:gd name="connsiteY83" fmla="*/ 855843 h 2962327"/>
                  <a:gd name="connsiteX84" fmla="*/ 602476 w 3028217"/>
                  <a:gd name="connsiteY84" fmla="*/ 859653 h 2962327"/>
                  <a:gd name="connsiteX85" fmla="*/ 652959 w 3028217"/>
                  <a:gd name="connsiteY85" fmla="*/ 835841 h 2962327"/>
                  <a:gd name="connsiteX86" fmla="*/ 620410 w 3028217"/>
                  <a:gd name="connsiteY86" fmla="*/ 803828 h 2962327"/>
                  <a:gd name="connsiteX87" fmla="*/ 2051228 w 3028217"/>
                  <a:gd name="connsiteY87" fmla="*/ 690108 h 2962327"/>
                  <a:gd name="connsiteX88" fmla="*/ 2074088 w 3028217"/>
                  <a:gd name="connsiteY88" fmla="*/ 722493 h 2962327"/>
                  <a:gd name="connsiteX89" fmla="*/ 2021701 w 3028217"/>
                  <a:gd name="connsiteY89" fmla="*/ 782500 h 2962327"/>
                  <a:gd name="connsiteX90" fmla="*/ 2000746 w 3028217"/>
                  <a:gd name="connsiteY90" fmla="*/ 772023 h 2962327"/>
                  <a:gd name="connsiteX91" fmla="*/ 2036941 w 3028217"/>
                  <a:gd name="connsiteY91" fmla="*/ 698680 h 2962327"/>
                  <a:gd name="connsiteX92" fmla="*/ 2051228 w 3028217"/>
                  <a:gd name="connsiteY92" fmla="*/ 690108 h 2962327"/>
                  <a:gd name="connsiteX93" fmla="*/ 2111236 w 3028217"/>
                  <a:gd name="connsiteY93" fmla="*/ 608669 h 2962327"/>
                  <a:gd name="connsiteX94" fmla="*/ 2113141 w 3028217"/>
                  <a:gd name="connsiteY94" fmla="*/ 623433 h 2962327"/>
                  <a:gd name="connsiteX95" fmla="*/ 2111236 w 3028217"/>
                  <a:gd name="connsiteY95" fmla="*/ 626290 h 2962327"/>
                  <a:gd name="connsiteX96" fmla="*/ 2159814 w 3028217"/>
                  <a:gd name="connsiteY96" fmla="*/ 711063 h 2962327"/>
                  <a:gd name="connsiteX97" fmla="*/ 2199819 w 3028217"/>
                  <a:gd name="connsiteY97" fmla="*/ 758688 h 2962327"/>
                  <a:gd name="connsiteX98" fmla="*/ 2176959 w 3028217"/>
                  <a:gd name="connsiteY98" fmla="*/ 800598 h 2962327"/>
                  <a:gd name="connsiteX99" fmla="*/ 2092186 w 3028217"/>
                  <a:gd name="connsiteY99" fmla="*/ 814885 h 2962327"/>
                  <a:gd name="connsiteX100" fmla="*/ 2092186 w 3028217"/>
                  <a:gd name="connsiteY100" fmla="*/ 777738 h 2962327"/>
                  <a:gd name="connsiteX101" fmla="*/ 2111236 w 3028217"/>
                  <a:gd name="connsiteY101" fmla="*/ 740590 h 2962327"/>
                  <a:gd name="connsiteX102" fmla="*/ 2110284 w 3028217"/>
                  <a:gd name="connsiteY102" fmla="*/ 710110 h 2962327"/>
                  <a:gd name="connsiteX103" fmla="*/ 2076946 w 3028217"/>
                  <a:gd name="connsiteY103" fmla="*/ 669153 h 2962327"/>
                  <a:gd name="connsiteX104" fmla="*/ 2097901 w 3028217"/>
                  <a:gd name="connsiteY104" fmla="*/ 611050 h 2962327"/>
                  <a:gd name="connsiteX105" fmla="*/ 2111236 w 3028217"/>
                  <a:gd name="connsiteY105" fmla="*/ 608669 h 2962327"/>
                  <a:gd name="connsiteX106" fmla="*/ 927279 w 3028217"/>
                  <a:gd name="connsiteY106" fmla="*/ 479605 h 2962327"/>
                  <a:gd name="connsiteX107" fmla="*/ 933946 w 3028217"/>
                  <a:gd name="connsiteY107" fmla="*/ 486273 h 2962327"/>
                  <a:gd name="connsiteX108" fmla="*/ 929184 w 3028217"/>
                  <a:gd name="connsiteY108" fmla="*/ 493893 h 2962327"/>
                  <a:gd name="connsiteX109" fmla="*/ 919659 w 3028217"/>
                  <a:gd name="connsiteY109" fmla="*/ 488178 h 2962327"/>
                  <a:gd name="connsiteX110" fmla="*/ 927279 w 3028217"/>
                  <a:gd name="connsiteY110" fmla="*/ 479605 h 2962327"/>
                  <a:gd name="connsiteX111" fmla="*/ 1938089 w 3028217"/>
                  <a:gd name="connsiteY111" fmla="*/ 417931 h 2962327"/>
                  <a:gd name="connsiteX112" fmla="*/ 1959789 w 3028217"/>
                  <a:gd name="connsiteY112" fmla="*/ 441505 h 2962327"/>
                  <a:gd name="connsiteX113" fmla="*/ 1940739 w 3028217"/>
                  <a:gd name="connsiteY113" fmla="*/ 466270 h 2962327"/>
                  <a:gd name="connsiteX114" fmla="*/ 1842631 w 3028217"/>
                  <a:gd name="connsiteY114" fmla="*/ 480558 h 2962327"/>
                  <a:gd name="connsiteX115" fmla="*/ 1832154 w 3028217"/>
                  <a:gd name="connsiteY115" fmla="*/ 458650 h 2962327"/>
                  <a:gd name="connsiteX116" fmla="*/ 1833106 w 3028217"/>
                  <a:gd name="connsiteY116" fmla="*/ 431980 h 2962327"/>
                  <a:gd name="connsiteX117" fmla="*/ 1845489 w 3028217"/>
                  <a:gd name="connsiteY117" fmla="*/ 423408 h 2962327"/>
                  <a:gd name="connsiteX118" fmla="*/ 1857871 w 3028217"/>
                  <a:gd name="connsiteY118" fmla="*/ 432933 h 2962327"/>
                  <a:gd name="connsiteX119" fmla="*/ 1926451 w 3028217"/>
                  <a:gd name="connsiteY119" fmla="*/ 418645 h 2962327"/>
                  <a:gd name="connsiteX120" fmla="*/ 1938089 w 3028217"/>
                  <a:gd name="connsiteY120" fmla="*/ 417931 h 2962327"/>
                  <a:gd name="connsiteX121" fmla="*/ 904419 w 3028217"/>
                  <a:gd name="connsiteY121" fmla="*/ 389118 h 2962327"/>
                  <a:gd name="connsiteX122" fmla="*/ 938709 w 3028217"/>
                  <a:gd name="connsiteY122" fmla="*/ 433886 h 2962327"/>
                  <a:gd name="connsiteX123" fmla="*/ 942519 w 3028217"/>
                  <a:gd name="connsiteY123" fmla="*/ 446268 h 2962327"/>
                  <a:gd name="connsiteX124" fmla="*/ 931089 w 3028217"/>
                  <a:gd name="connsiteY124" fmla="*/ 449125 h 2962327"/>
                  <a:gd name="connsiteX125" fmla="*/ 878701 w 3028217"/>
                  <a:gd name="connsiteY125" fmla="*/ 449125 h 2962327"/>
                  <a:gd name="connsiteX126" fmla="*/ 856794 w 3028217"/>
                  <a:gd name="connsiteY126" fmla="*/ 443411 h 2962327"/>
                  <a:gd name="connsiteX127" fmla="*/ 867271 w 3028217"/>
                  <a:gd name="connsiteY127" fmla="*/ 412930 h 2962327"/>
                  <a:gd name="connsiteX128" fmla="*/ 904419 w 3028217"/>
                  <a:gd name="connsiteY128" fmla="*/ 389118 h 2962327"/>
                  <a:gd name="connsiteX129" fmla="*/ 1062534 w 3028217"/>
                  <a:gd name="connsiteY129" fmla="*/ 340541 h 2962327"/>
                  <a:gd name="connsiteX130" fmla="*/ 1083489 w 3028217"/>
                  <a:gd name="connsiteY130" fmla="*/ 353876 h 2962327"/>
                  <a:gd name="connsiteX131" fmla="*/ 1053961 w 3028217"/>
                  <a:gd name="connsiteY131" fmla="*/ 360543 h 2962327"/>
                  <a:gd name="connsiteX132" fmla="*/ 1062534 w 3028217"/>
                  <a:gd name="connsiteY132" fmla="*/ 340541 h 2962327"/>
                  <a:gd name="connsiteX133" fmla="*/ 2471113 w 3028217"/>
                  <a:gd name="connsiteY133" fmla="*/ 336025 h 2962327"/>
                  <a:gd name="connsiteX134" fmla="*/ 2521763 w 3028217"/>
                  <a:gd name="connsiteY134" fmla="*/ 370068 h 2962327"/>
                  <a:gd name="connsiteX135" fmla="*/ 2848471 w 3028217"/>
                  <a:gd name="connsiteY135" fmla="*/ 785358 h 2962327"/>
                  <a:gd name="connsiteX136" fmla="*/ 2920861 w 3028217"/>
                  <a:gd name="connsiteY136" fmla="*/ 940616 h 2962327"/>
                  <a:gd name="connsiteX137" fmla="*/ 2926576 w 3028217"/>
                  <a:gd name="connsiteY137" fmla="*/ 977763 h 2962327"/>
                  <a:gd name="connsiteX138" fmla="*/ 2847518 w 3028217"/>
                  <a:gd name="connsiteY138" fmla="*/ 938711 h 2962327"/>
                  <a:gd name="connsiteX139" fmla="*/ 2864663 w 3028217"/>
                  <a:gd name="connsiteY139" fmla="*/ 890133 h 2962327"/>
                  <a:gd name="connsiteX140" fmla="*/ 2810371 w 3028217"/>
                  <a:gd name="connsiteY140" fmla="*/ 908231 h 2962327"/>
                  <a:gd name="connsiteX141" fmla="*/ 2757031 w 3028217"/>
                  <a:gd name="connsiteY141" fmla="*/ 904421 h 2962327"/>
                  <a:gd name="connsiteX142" fmla="*/ 2728456 w 3028217"/>
                  <a:gd name="connsiteY142" fmla="*/ 916803 h 2962327"/>
                  <a:gd name="connsiteX143" fmla="*/ 2707501 w 3028217"/>
                  <a:gd name="connsiteY143" fmla="*/ 971096 h 2962327"/>
                  <a:gd name="connsiteX144" fmla="*/ 2706548 w 3028217"/>
                  <a:gd name="connsiteY144" fmla="*/ 1011101 h 2962327"/>
                  <a:gd name="connsiteX145" fmla="*/ 2712263 w 3028217"/>
                  <a:gd name="connsiteY145" fmla="*/ 1044438 h 2962327"/>
                  <a:gd name="connsiteX146" fmla="*/ 2750438 w 3028217"/>
                  <a:gd name="connsiteY146" fmla="*/ 1026892 h 2962327"/>
                  <a:gd name="connsiteX147" fmla="*/ 2757317 w 3028217"/>
                  <a:gd name="connsiteY147" fmla="*/ 1029909 h 2962327"/>
                  <a:gd name="connsiteX148" fmla="*/ 2760842 w 3028217"/>
                  <a:gd name="connsiteY148" fmla="*/ 1028246 h 2962327"/>
                  <a:gd name="connsiteX149" fmla="*/ 2785607 w 3028217"/>
                  <a:gd name="connsiteY149" fmla="*/ 1010148 h 2962327"/>
                  <a:gd name="connsiteX150" fmla="*/ 2804538 w 3028217"/>
                  <a:gd name="connsiteY150" fmla="*/ 1006457 h 2962327"/>
                  <a:gd name="connsiteX151" fmla="*/ 2822755 w 3028217"/>
                  <a:gd name="connsiteY151" fmla="*/ 1009196 h 2962327"/>
                  <a:gd name="connsiteX152" fmla="*/ 2938959 w 3028217"/>
                  <a:gd name="connsiteY152" fmla="*/ 1031103 h 2962327"/>
                  <a:gd name="connsiteX153" fmla="*/ 2959915 w 3028217"/>
                  <a:gd name="connsiteY153" fmla="*/ 1058726 h 2962327"/>
                  <a:gd name="connsiteX154" fmla="*/ 3021827 w 3028217"/>
                  <a:gd name="connsiteY154" fmla="*/ 1368288 h 2962327"/>
                  <a:gd name="connsiteX155" fmla="*/ 3027542 w 3028217"/>
                  <a:gd name="connsiteY155" fmla="*/ 1562598 h 2962327"/>
                  <a:gd name="connsiteX156" fmla="*/ 3020874 w 3028217"/>
                  <a:gd name="connsiteY156" fmla="*/ 1594983 h 2962327"/>
                  <a:gd name="connsiteX157" fmla="*/ 2958009 w 3028217"/>
                  <a:gd name="connsiteY157" fmla="*/ 1512116 h 2962327"/>
                  <a:gd name="connsiteX158" fmla="*/ 2918005 w 3028217"/>
                  <a:gd name="connsiteY158" fmla="*/ 1446393 h 2962327"/>
                  <a:gd name="connsiteX159" fmla="*/ 2860855 w 3028217"/>
                  <a:gd name="connsiteY159" fmla="*/ 1371146 h 2962327"/>
                  <a:gd name="connsiteX160" fmla="*/ 2831327 w 3028217"/>
                  <a:gd name="connsiteY160" fmla="*/ 1343523 h 2962327"/>
                  <a:gd name="connsiteX161" fmla="*/ 2856092 w 3028217"/>
                  <a:gd name="connsiteY161" fmla="*/ 1380671 h 2962327"/>
                  <a:gd name="connsiteX162" fmla="*/ 2930387 w 3028217"/>
                  <a:gd name="connsiteY162" fmla="*/ 1514021 h 2962327"/>
                  <a:gd name="connsiteX163" fmla="*/ 2939912 w 3028217"/>
                  <a:gd name="connsiteY163" fmla="*/ 1546406 h 2962327"/>
                  <a:gd name="connsiteX164" fmla="*/ 2962772 w 3028217"/>
                  <a:gd name="connsiteY164" fmla="*/ 1597841 h 2962327"/>
                  <a:gd name="connsiteX165" fmla="*/ 2999919 w 3028217"/>
                  <a:gd name="connsiteY165" fmla="*/ 1683566 h 2962327"/>
                  <a:gd name="connsiteX166" fmla="*/ 3012302 w 3028217"/>
                  <a:gd name="connsiteY166" fmla="*/ 1740716 h 2962327"/>
                  <a:gd name="connsiteX167" fmla="*/ 2886572 w 3028217"/>
                  <a:gd name="connsiteY167" fmla="*/ 2158864 h 2962327"/>
                  <a:gd name="connsiteX168" fmla="*/ 2841805 w 3028217"/>
                  <a:gd name="connsiteY168" fmla="*/ 2246493 h 2962327"/>
                  <a:gd name="connsiteX169" fmla="*/ 2821802 w 3028217"/>
                  <a:gd name="connsiteY169" fmla="*/ 2266496 h 2962327"/>
                  <a:gd name="connsiteX170" fmla="*/ 2808467 w 3028217"/>
                  <a:gd name="connsiteY170" fmla="*/ 2240778 h 2962327"/>
                  <a:gd name="connsiteX171" fmla="*/ 2785607 w 3028217"/>
                  <a:gd name="connsiteY171" fmla="*/ 2172198 h 2962327"/>
                  <a:gd name="connsiteX172" fmla="*/ 2805609 w 3028217"/>
                  <a:gd name="connsiteY172" fmla="*/ 2234111 h 2962327"/>
                  <a:gd name="connsiteX173" fmla="*/ 2821802 w 3028217"/>
                  <a:gd name="connsiteY173" fmla="*/ 2273164 h 2962327"/>
                  <a:gd name="connsiteX174" fmla="*/ 2708455 w 3028217"/>
                  <a:gd name="connsiteY174" fmla="*/ 2451281 h 2962327"/>
                  <a:gd name="connsiteX175" fmla="*/ 2551292 w 3028217"/>
                  <a:gd name="connsiteY175" fmla="*/ 2622731 h 2962327"/>
                  <a:gd name="connsiteX176" fmla="*/ 2476997 w 3028217"/>
                  <a:gd name="connsiteY176" fmla="*/ 2687501 h 2962327"/>
                  <a:gd name="connsiteX177" fmla="*/ 2463662 w 3028217"/>
                  <a:gd name="connsiteY177" fmla="*/ 2655116 h 2962327"/>
                  <a:gd name="connsiteX178" fmla="*/ 2425562 w 3028217"/>
                  <a:gd name="connsiteY178" fmla="*/ 2533196 h 2962327"/>
                  <a:gd name="connsiteX179" fmla="*/ 2439849 w 3028217"/>
                  <a:gd name="connsiteY179" fmla="*/ 2375081 h 2962327"/>
                  <a:gd name="connsiteX180" fmla="*/ 2449374 w 3028217"/>
                  <a:gd name="connsiteY180" fmla="*/ 2301739 h 2962327"/>
                  <a:gd name="connsiteX181" fmla="*/ 2430324 w 3028217"/>
                  <a:gd name="connsiteY181" fmla="*/ 2210298 h 2962327"/>
                  <a:gd name="connsiteX182" fmla="*/ 2396987 w 3028217"/>
                  <a:gd name="connsiteY182" fmla="*/ 2144576 h 2962327"/>
                  <a:gd name="connsiteX183" fmla="*/ 2370317 w 3028217"/>
                  <a:gd name="connsiteY183" fmla="*/ 2012178 h 2962327"/>
                  <a:gd name="connsiteX184" fmla="*/ 2374127 w 3028217"/>
                  <a:gd name="connsiteY184" fmla="*/ 1992176 h 2962327"/>
                  <a:gd name="connsiteX185" fmla="*/ 2319834 w 3028217"/>
                  <a:gd name="connsiteY185" fmla="*/ 1944551 h 2962327"/>
                  <a:gd name="connsiteX186" fmla="*/ 2282687 w 3028217"/>
                  <a:gd name="connsiteY186" fmla="*/ 1931216 h 2962327"/>
                  <a:gd name="connsiteX187" fmla="*/ 2200772 w 3028217"/>
                  <a:gd name="connsiteY187" fmla="*/ 1905498 h 2962327"/>
                  <a:gd name="connsiteX188" fmla="*/ 2157909 w 3028217"/>
                  <a:gd name="connsiteY188" fmla="*/ 1926453 h 2962327"/>
                  <a:gd name="connsiteX189" fmla="*/ 2106474 w 3028217"/>
                  <a:gd name="connsiteY189" fmla="*/ 1931216 h 2962327"/>
                  <a:gd name="connsiteX190" fmla="*/ 2040752 w 3028217"/>
                  <a:gd name="connsiteY190" fmla="*/ 1937883 h 2962327"/>
                  <a:gd name="connsiteX191" fmla="*/ 1974077 w 3028217"/>
                  <a:gd name="connsiteY191" fmla="*/ 1924548 h 2962327"/>
                  <a:gd name="connsiteX192" fmla="*/ 1919784 w 3028217"/>
                  <a:gd name="connsiteY192" fmla="*/ 1877876 h 2962327"/>
                  <a:gd name="connsiteX193" fmla="*/ 1896924 w 3028217"/>
                  <a:gd name="connsiteY193" fmla="*/ 1849301 h 2962327"/>
                  <a:gd name="connsiteX194" fmla="*/ 1839774 w 3028217"/>
                  <a:gd name="connsiteY194" fmla="*/ 1762623 h 2962327"/>
                  <a:gd name="connsiteX195" fmla="*/ 1822629 w 3028217"/>
                  <a:gd name="connsiteY195" fmla="*/ 1676898 h 2962327"/>
                  <a:gd name="connsiteX196" fmla="*/ 1829297 w 3028217"/>
                  <a:gd name="connsiteY196" fmla="*/ 1537833 h 2962327"/>
                  <a:gd name="connsiteX197" fmla="*/ 1828344 w 3028217"/>
                  <a:gd name="connsiteY197" fmla="*/ 1514973 h 2962327"/>
                  <a:gd name="connsiteX198" fmla="*/ 1909307 w 3028217"/>
                  <a:gd name="connsiteY198" fmla="*/ 1373051 h 2962327"/>
                  <a:gd name="connsiteX199" fmla="*/ 1929309 w 3028217"/>
                  <a:gd name="connsiteY199" fmla="*/ 1361621 h 2962327"/>
                  <a:gd name="connsiteX200" fmla="*/ 1977887 w 3028217"/>
                  <a:gd name="connsiteY200" fmla="*/ 1293041 h 2962327"/>
                  <a:gd name="connsiteX201" fmla="*/ 2019797 w 3028217"/>
                  <a:gd name="connsiteY201" fmla="*/ 1227318 h 2962327"/>
                  <a:gd name="connsiteX202" fmla="*/ 2051229 w 3028217"/>
                  <a:gd name="connsiteY202" fmla="*/ 1178741 h 2962327"/>
                  <a:gd name="connsiteX203" fmla="*/ 2083614 w 3028217"/>
                  <a:gd name="connsiteY203" fmla="*/ 1172073 h 2962327"/>
                  <a:gd name="connsiteX204" fmla="*/ 2161719 w 3028217"/>
                  <a:gd name="connsiteY204" fmla="*/ 1162548 h 2962327"/>
                  <a:gd name="connsiteX205" fmla="*/ 2266494 w 3028217"/>
                  <a:gd name="connsiteY205" fmla="*/ 1136831 h 2962327"/>
                  <a:gd name="connsiteX206" fmla="*/ 2331264 w 3028217"/>
                  <a:gd name="connsiteY206" fmla="*/ 1133021 h 2962327"/>
                  <a:gd name="connsiteX207" fmla="*/ 2387462 w 3028217"/>
                  <a:gd name="connsiteY207" fmla="*/ 1197791 h 2962327"/>
                  <a:gd name="connsiteX208" fmla="*/ 2400797 w 3028217"/>
                  <a:gd name="connsiteY208" fmla="*/ 1229223 h 2962327"/>
                  <a:gd name="connsiteX209" fmla="*/ 2517002 w 3028217"/>
                  <a:gd name="connsiteY209" fmla="*/ 1283516 h 2962327"/>
                  <a:gd name="connsiteX210" fmla="*/ 2556055 w 3028217"/>
                  <a:gd name="connsiteY210" fmla="*/ 1266371 h 2962327"/>
                  <a:gd name="connsiteX211" fmla="*/ 2617967 w 3028217"/>
                  <a:gd name="connsiteY211" fmla="*/ 1241606 h 2962327"/>
                  <a:gd name="connsiteX212" fmla="*/ 2701787 w 3028217"/>
                  <a:gd name="connsiteY212" fmla="*/ 1271133 h 2962327"/>
                  <a:gd name="connsiteX213" fmla="*/ 2823707 w 3028217"/>
                  <a:gd name="connsiteY213" fmla="*/ 1270181 h 2962327"/>
                  <a:gd name="connsiteX214" fmla="*/ 2842757 w 3028217"/>
                  <a:gd name="connsiteY214" fmla="*/ 1253988 h 2962327"/>
                  <a:gd name="connsiteX215" fmla="*/ 2857997 w 3028217"/>
                  <a:gd name="connsiteY215" fmla="*/ 1191123 h 2962327"/>
                  <a:gd name="connsiteX216" fmla="*/ 2824659 w 3028217"/>
                  <a:gd name="connsiteY216" fmla="*/ 1163501 h 2962327"/>
                  <a:gd name="connsiteX217" fmla="*/ 2781797 w 3028217"/>
                  <a:gd name="connsiteY217" fmla="*/ 1153023 h 2962327"/>
                  <a:gd name="connsiteX218" fmla="*/ 2778142 w 3028217"/>
                  <a:gd name="connsiteY218" fmla="*/ 1149005 h 2962327"/>
                  <a:gd name="connsiteX219" fmla="*/ 2758579 w 3028217"/>
                  <a:gd name="connsiteY219" fmla="*/ 1157637 h 2962327"/>
                  <a:gd name="connsiteX220" fmla="*/ 2684641 w 3028217"/>
                  <a:gd name="connsiteY220" fmla="*/ 1122543 h 2962327"/>
                  <a:gd name="connsiteX221" fmla="*/ 2664638 w 3028217"/>
                  <a:gd name="connsiteY221" fmla="*/ 1083491 h 2962327"/>
                  <a:gd name="connsiteX222" fmla="*/ 2646541 w 3028217"/>
                  <a:gd name="connsiteY222" fmla="*/ 1054916 h 2962327"/>
                  <a:gd name="connsiteX223" fmla="*/ 2610346 w 3028217"/>
                  <a:gd name="connsiteY223" fmla="*/ 1080633 h 2962327"/>
                  <a:gd name="connsiteX224" fmla="*/ 2609202 w 3028217"/>
                  <a:gd name="connsiteY224" fmla="*/ 1082346 h 2962327"/>
                  <a:gd name="connsiteX225" fmla="*/ 2613204 w 3028217"/>
                  <a:gd name="connsiteY225" fmla="*/ 1086348 h 2962327"/>
                  <a:gd name="connsiteX226" fmla="*/ 2632254 w 3028217"/>
                  <a:gd name="connsiteY226" fmla="*/ 1108255 h 2962327"/>
                  <a:gd name="connsiteX227" fmla="*/ 2609394 w 3028217"/>
                  <a:gd name="connsiteY227" fmla="*/ 1145403 h 2962327"/>
                  <a:gd name="connsiteX228" fmla="*/ 2584629 w 3028217"/>
                  <a:gd name="connsiteY228" fmla="*/ 1132068 h 2962327"/>
                  <a:gd name="connsiteX229" fmla="*/ 2566055 w 3028217"/>
                  <a:gd name="connsiteY229" fmla="*/ 1095397 h 2962327"/>
                  <a:gd name="connsiteX230" fmla="*/ 2558490 w 3028217"/>
                  <a:gd name="connsiteY230" fmla="*/ 1083461 h 2962327"/>
                  <a:gd name="connsiteX231" fmla="*/ 2545576 w 3028217"/>
                  <a:gd name="connsiteY231" fmla="*/ 1071108 h 2962327"/>
                  <a:gd name="connsiteX232" fmla="*/ 2536051 w 3028217"/>
                  <a:gd name="connsiteY232" fmla="*/ 1061583 h 2962327"/>
                  <a:gd name="connsiteX233" fmla="*/ 2429371 w 3028217"/>
                  <a:gd name="connsiteY233" fmla="*/ 952046 h 2962327"/>
                  <a:gd name="connsiteX234" fmla="*/ 2417941 w 3028217"/>
                  <a:gd name="connsiteY234" fmla="*/ 944426 h 2962327"/>
                  <a:gd name="connsiteX235" fmla="*/ 2407463 w 3028217"/>
                  <a:gd name="connsiteY235" fmla="*/ 947283 h 2962327"/>
                  <a:gd name="connsiteX236" fmla="*/ 2469376 w 3028217"/>
                  <a:gd name="connsiteY236" fmla="*/ 1014911 h 2962327"/>
                  <a:gd name="connsiteX237" fmla="*/ 2509381 w 3028217"/>
                  <a:gd name="connsiteY237" fmla="*/ 1044438 h 2962327"/>
                  <a:gd name="connsiteX238" fmla="*/ 2504618 w 3028217"/>
                  <a:gd name="connsiteY238" fmla="*/ 1057773 h 2962327"/>
                  <a:gd name="connsiteX239" fmla="*/ 2488426 w 3028217"/>
                  <a:gd name="connsiteY239" fmla="*/ 1077776 h 2962327"/>
                  <a:gd name="connsiteX240" fmla="*/ 2476996 w 3028217"/>
                  <a:gd name="connsiteY240" fmla="*/ 1084443 h 2962327"/>
                  <a:gd name="connsiteX241" fmla="*/ 2356028 w 3028217"/>
                  <a:gd name="connsiteY241" fmla="*/ 985383 h 2962327"/>
                  <a:gd name="connsiteX242" fmla="*/ 2317928 w 3028217"/>
                  <a:gd name="connsiteY242" fmla="*/ 978716 h 2962327"/>
                  <a:gd name="connsiteX243" fmla="*/ 2295068 w 3028217"/>
                  <a:gd name="connsiteY243" fmla="*/ 993003 h 2962327"/>
                  <a:gd name="connsiteX244" fmla="*/ 2196008 w 3028217"/>
                  <a:gd name="connsiteY244" fmla="*/ 1057773 h 2962327"/>
                  <a:gd name="connsiteX245" fmla="*/ 2181721 w 3028217"/>
                  <a:gd name="connsiteY245" fmla="*/ 1087301 h 2962327"/>
                  <a:gd name="connsiteX246" fmla="*/ 2105521 w 3028217"/>
                  <a:gd name="connsiteY246" fmla="*/ 1157786 h 2962327"/>
                  <a:gd name="connsiteX247" fmla="*/ 2053133 w 3028217"/>
                  <a:gd name="connsiteY247" fmla="*/ 1155881 h 2962327"/>
                  <a:gd name="connsiteX248" fmla="*/ 2036941 w 3028217"/>
                  <a:gd name="connsiteY248" fmla="*/ 1136831 h 2962327"/>
                  <a:gd name="connsiteX249" fmla="*/ 2008366 w 3028217"/>
                  <a:gd name="connsiteY249" fmla="*/ 1131116 h 2962327"/>
                  <a:gd name="connsiteX250" fmla="*/ 2001698 w 3028217"/>
                  <a:gd name="connsiteY250" fmla="*/ 1074918 h 2962327"/>
                  <a:gd name="connsiteX251" fmla="*/ 2008366 w 3028217"/>
                  <a:gd name="connsiteY251" fmla="*/ 1001576 h 2962327"/>
                  <a:gd name="connsiteX252" fmla="*/ 2035988 w 3028217"/>
                  <a:gd name="connsiteY252" fmla="*/ 977763 h 2962327"/>
                  <a:gd name="connsiteX253" fmla="*/ 2107426 w 3028217"/>
                  <a:gd name="connsiteY253" fmla="*/ 983478 h 2962327"/>
                  <a:gd name="connsiteX254" fmla="*/ 2148383 w 3028217"/>
                  <a:gd name="connsiteY254" fmla="*/ 975858 h 2962327"/>
                  <a:gd name="connsiteX255" fmla="*/ 2150288 w 3028217"/>
                  <a:gd name="connsiteY255" fmla="*/ 913946 h 2962327"/>
                  <a:gd name="connsiteX256" fmla="*/ 2112188 w 3028217"/>
                  <a:gd name="connsiteY256" fmla="*/ 876798 h 2962327"/>
                  <a:gd name="connsiteX257" fmla="*/ 2096948 w 3028217"/>
                  <a:gd name="connsiteY257" fmla="*/ 862511 h 2962327"/>
                  <a:gd name="connsiteX258" fmla="*/ 2118856 w 3028217"/>
                  <a:gd name="connsiteY258" fmla="*/ 849176 h 2962327"/>
                  <a:gd name="connsiteX259" fmla="*/ 2206486 w 3028217"/>
                  <a:gd name="connsiteY259" fmla="*/ 810123 h 2962327"/>
                  <a:gd name="connsiteX260" fmla="*/ 2308403 w 3028217"/>
                  <a:gd name="connsiteY260" fmla="*/ 731066 h 2962327"/>
                  <a:gd name="connsiteX261" fmla="*/ 2321738 w 3028217"/>
                  <a:gd name="connsiteY261" fmla="*/ 708206 h 2962327"/>
                  <a:gd name="connsiteX262" fmla="*/ 2311261 w 3028217"/>
                  <a:gd name="connsiteY262" fmla="*/ 679631 h 2962327"/>
                  <a:gd name="connsiteX263" fmla="*/ 2320786 w 3028217"/>
                  <a:gd name="connsiteY263" fmla="*/ 643436 h 2962327"/>
                  <a:gd name="connsiteX264" fmla="*/ 2338883 w 3028217"/>
                  <a:gd name="connsiteY264" fmla="*/ 638673 h 2962327"/>
                  <a:gd name="connsiteX265" fmla="*/ 2343646 w 3028217"/>
                  <a:gd name="connsiteY265" fmla="*/ 675821 h 2962327"/>
                  <a:gd name="connsiteX266" fmla="*/ 2348408 w 3028217"/>
                  <a:gd name="connsiteY266" fmla="*/ 699633 h 2962327"/>
                  <a:gd name="connsiteX267" fmla="*/ 2376031 w 3028217"/>
                  <a:gd name="connsiteY267" fmla="*/ 706301 h 2962327"/>
                  <a:gd name="connsiteX268" fmla="*/ 2385556 w 3028217"/>
                  <a:gd name="connsiteY268" fmla="*/ 704396 h 2962327"/>
                  <a:gd name="connsiteX269" fmla="*/ 2454136 w 3028217"/>
                  <a:gd name="connsiteY269" fmla="*/ 698681 h 2962327"/>
                  <a:gd name="connsiteX270" fmla="*/ 2476996 w 3028217"/>
                  <a:gd name="connsiteY270" fmla="*/ 692013 h 2962327"/>
                  <a:gd name="connsiteX271" fmla="*/ 2517953 w 3028217"/>
                  <a:gd name="connsiteY271" fmla="*/ 648198 h 2962327"/>
                  <a:gd name="connsiteX272" fmla="*/ 2563673 w 3028217"/>
                  <a:gd name="connsiteY272" fmla="*/ 626291 h 2962327"/>
                  <a:gd name="connsiteX273" fmla="*/ 2554148 w 3028217"/>
                  <a:gd name="connsiteY273" fmla="*/ 585333 h 2962327"/>
                  <a:gd name="connsiteX274" fmla="*/ 2572928 w 3028217"/>
                  <a:gd name="connsiteY274" fmla="*/ 573708 h 2962327"/>
                  <a:gd name="connsiteX275" fmla="*/ 2586098 w 3028217"/>
                  <a:gd name="connsiteY275" fmla="*/ 571735 h 2962327"/>
                  <a:gd name="connsiteX276" fmla="*/ 2586726 w 3028217"/>
                  <a:gd name="connsiteY276" fmla="*/ 571671 h 2962327"/>
                  <a:gd name="connsiteX277" fmla="*/ 2624633 w 3028217"/>
                  <a:gd name="connsiteY277" fmla="*/ 568188 h 2962327"/>
                  <a:gd name="connsiteX278" fmla="*/ 2630348 w 3028217"/>
                  <a:gd name="connsiteY278" fmla="*/ 563426 h 2962327"/>
                  <a:gd name="connsiteX279" fmla="*/ 2633206 w 3028217"/>
                  <a:gd name="connsiteY279" fmla="*/ 563426 h 2962327"/>
                  <a:gd name="connsiteX280" fmla="*/ 2626538 w 3028217"/>
                  <a:gd name="connsiteY280" fmla="*/ 563426 h 2962327"/>
                  <a:gd name="connsiteX281" fmla="*/ 2593082 w 3028217"/>
                  <a:gd name="connsiteY281" fmla="*/ 570689 h 2962327"/>
                  <a:gd name="connsiteX282" fmla="*/ 2586098 w 3028217"/>
                  <a:gd name="connsiteY282" fmla="*/ 571735 h 2962327"/>
                  <a:gd name="connsiteX283" fmla="*/ 2574151 w 3028217"/>
                  <a:gd name="connsiteY283" fmla="*/ 572951 h 2962327"/>
                  <a:gd name="connsiteX284" fmla="*/ 2572928 w 3028217"/>
                  <a:gd name="connsiteY284" fmla="*/ 573708 h 2962327"/>
                  <a:gd name="connsiteX285" fmla="*/ 2558911 w 3028217"/>
                  <a:gd name="connsiteY285" fmla="*/ 575808 h 2962327"/>
                  <a:gd name="connsiteX286" fmla="*/ 2506523 w 3028217"/>
                  <a:gd name="connsiteY286" fmla="*/ 541518 h 2962327"/>
                  <a:gd name="connsiteX287" fmla="*/ 2512238 w 3028217"/>
                  <a:gd name="connsiteY287" fmla="*/ 480558 h 2962327"/>
                  <a:gd name="connsiteX288" fmla="*/ 2533193 w 3028217"/>
                  <a:gd name="connsiteY288" fmla="*/ 458651 h 2962327"/>
                  <a:gd name="connsiteX289" fmla="*/ 2534146 w 3028217"/>
                  <a:gd name="connsiteY289" fmla="*/ 440553 h 2962327"/>
                  <a:gd name="connsiteX290" fmla="*/ 2513191 w 3028217"/>
                  <a:gd name="connsiteY290" fmla="*/ 445316 h 2962327"/>
                  <a:gd name="connsiteX291" fmla="*/ 2464613 w 3028217"/>
                  <a:gd name="connsiteY291" fmla="*/ 509133 h 2962327"/>
                  <a:gd name="connsiteX292" fmla="*/ 2467471 w 3028217"/>
                  <a:gd name="connsiteY292" fmla="*/ 551996 h 2962327"/>
                  <a:gd name="connsiteX293" fmla="*/ 2468423 w 3028217"/>
                  <a:gd name="connsiteY293" fmla="*/ 597716 h 2962327"/>
                  <a:gd name="connsiteX294" fmla="*/ 2453183 w 3028217"/>
                  <a:gd name="connsiteY294" fmla="*/ 638673 h 2962327"/>
                  <a:gd name="connsiteX295" fmla="*/ 2423656 w 3028217"/>
                  <a:gd name="connsiteY295" fmla="*/ 676773 h 2962327"/>
                  <a:gd name="connsiteX296" fmla="*/ 2389366 w 3028217"/>
                  <a:gd name="connsiteY296" fmla="*/ 683441 h 2962327"/>
                  <a:gd name="connsiteX297" fmla="*/ 2383651 w 3028217"/>
                  <a:gd name="connsiteY297" fmla="*/ 659628 h 2962327"/>
                  <a:gd name="connsiteX298" fmla="*/ 2367458 w 3028217"/>
                  <a:gd name="connsiteY298" fmla="*/ 627243 h 2962327"/>
                  <a:gd name="connsiteX299" fmla="*/ 2308403 w 3028217"/>
                  <a:gd name="connsiteY299" fmla="*/ 612003 h 2962327"/>
                  <a:gd name="connsiteX300" fmla="*/ 2270303 w 3028217"/>
                  <a:gd name="connsiteY300" fmla="*/ 571046 h 2962327"/>
                  <a:gd name="connsiteX301" fmla="*/ 2260778 w 3028217"/>
                  <a:gd name="connsiteY301" fmla="*/ 543423 h 2962327"/>
                  <a:gd name="connsiteX302" fmla="*/ 2259826 w 3028217"/>
                  <a:gd name="connsiteY302" fmla="*/ 522468 h 2962327"/>
                  <a:gd name="connsiteX303" fmla="*/ 2390318 w 3028217"/>
                  <a:gd name="connsiteY303" fmla="*/ 385308 h 2962327"/>
                  <a:gd name="connsiteX304" fmla="*/ 2416988 w 3028217"/>
                  <a:gd name="connsiteY304" fmla="*/ 357686 h 2962327"/>
                  <a:gd name="connsiteX305" fmla="*/ 2417941 w 3028217"/>
                  <a:gd name="connsiteY305" fmla="*/ 351971 h 2962327"/>
                  <a:gd name="connsiteX306" fmla="*/ 2424608 w 3028217"/>
                  <a:gd name="connsiteY306" fmla="*/ 353876 h 2962327"/>
                  <a:gd name="connsiteX307" fmla="*/ 2452245 w 3028217"/>
                  <a:gd name="connsiteY307" fmla="*/ 336582 h 2962327"/>
                  <a:gd name="connsiteX308" fmla="*/ 2471113 w 3028217"/>
                  <a:gd name="connsiteY308" fmla="*/ 336025 h 2962327"/>
                  <a:gd name="connsiteX309" fmla="*/ 761544 w 3028217"/>
                  <a:gd name="connsiteY309" fmla="*/ 194808 h 2962327"/>
                  <a:gd name="connsiteX310" fmla="*/ 773926 w 3028217"/>
                  <a:gd name="connsiteY310" fmla="*/ 216716 h 2962327"/>
                  <a:gd name="connsiteX311" fmla="*/ 773926 w 3028217"/>
                  <a:gd name="connsiteY311" fmla="*/ 278628 h 2962327"/>
                  <a:gd name="connsiteX312" fmla="*/ 687249 w 3028217"/>
                  <a:gd name="connsiteY312" fmla="*/ 293868 h 2962327"/>
                  <a:gd name="connsiteX313" fmla="*/ 671056 w 3028217"/>
                  <a:gd name="connsiteY313" fmla="*/ 292916 h 2962327"/>
                  <a:gd name="connsiteX314" fmla="*/ 640576 w 3028217"/>
                  <a:gd name="connsiteY314" fmla="*/ 298631 h 2962327"/>
                  <a:gd name="connsiteX315" fmla="*/ 603429 w 3028217"/>
                  <a:gd name="connsiteY315" fmla="*/ 291011 h 2962327"/>
                  <a:gd name="connsiteX316" fmla="*/ 715824 w 3028217"/>
                  <a:gd name="connsiteY316" fmla="*/ 211953 h 2962327"/>
                  <a:gd name="connsiteX317" fmla="*/ 727254 w 3028217"/>
                  <a:gd name="connsiteY317" fmla="*/ 215763 h 2962327"/>
                  <a:gd name="connsiteX318" fmla="*/ 761544 w 3028217"/>
                  <a:gd name="connsiteY318" fmla="*/ 194808 h 2962327"/>
                  <a:gd name="connsiteX319" fmla="*/ 873343 w 3028217"/>
                  <a:gd name="connsiteY319" fmla="*/ 184331 h 2962327"/>
                  <a:gd name="connsiteX320" fmla="*/ 891083 w 3028217"/>
                  <a:gd name="connsiteY320" fmla="*/ 191951 h 2962327"/>
                  <a:gd name="connsiteX321" fmla="*/ 888226 w 3028217"/>
                  <a:gd name="connsiteY321" fmla="*/ 217668 h 2962327"/>
                  <a:gd name="connsiteX322" fmla="*/ 879241 w 3028217"/>
                  <a:gd name="connsiteY322" fmla="*/ 234820 h 2962327"/>
                  <a:gd name="connsiteX323" fmla="*/ 895370 w 3028217"/>
                  <a:gd name="connsiteY323" fmla="*/ 235036 h 2962327"/>
                  <a:gd name="connsiteX324" fmla="*/ 899656 w 3028217"/>
                  <a:gd name="connsiteY324" fmla="*/ 266246 h 2962327"/>
                  <a:gd name="connsiteX325" fmla="*/ 892988 w 3028217"/>
                  <a:gd name="connsiteY325" fmla="*/ 303393 h 2962327"/>
                  <a:gd name="connsiteX326" fmla="*/ 905371 w 3028217"/>
                  <a:gd name="connsiteY326" fmla="*/ 303393 h 2962327"/>
                  <a:gd name="connsiteX327" fmla="*/ 915848 w 3028217"/>
                  <a:gd name="connsiteY327" fmla="*/ 337683 h 2962327"/>
                  <a:gd name="connsiteX328" fmla="*/ 946328 w 3028217"/>
                  <a:gd name="connsiteY328" fmla="*/ 324348 h 2962327"/>
                  <a:gd name="connsiteX329" fmla="*/ 973409 w 3028217"/>
                  <a:gd name="connsiteY329" fmla="*/ 303804 h 2962327"/>
                  <a:gd name="connsiteX330" fmla="*/ 975260 w 3028217"/>
                  <a:gd name="connsiteY330" fmla="*/ 292796 h 2962327"/>
                  <a:gd name="connsiteX331" fmla="*/ 965378 w 3028217"/>
                  <a:gd name="connsiteY331" fmla="*/ 281485 h 2962327"/>
                  <a:gd name="connsiteX332" fmla="*/ 962521 w 3028217"/>
                  <a:gd name="connsiteY332" fmla="*/ 233860 h 2962327"/>
                  <a:gd name="connsiteX333" fmla="*/ 1013956 w 3028217"/>
                  <a:gd name="connsiteY333" fmla="*/ 203380 h 2962327"/>
                  <a:gd name="connsiteX334" fmla="*/ 1028243 w 3028217"/>
                  <a:gd name="connsiteY334" fmla="*/ 200165 h 2962327"/>
                  <a:gd name="connsiteX335" fmla="*/ 1042531 w 3028217"/>
                  <a:gd name="connsiteY335" fmla="*/ 206238 h 2962327"/>
                  <a:gd name="connsiteX336" fmla="*/ 1016813 w 3028217"/>
                  <a:gd name="connsiteY336" fmla="*/ 234813 h 2962327"/>
                  <a:gd name="connsiteX337" fmla="*/ 1075868 w 3028217"/>
                  <a:gd name="connsiteY337" fmla="*/ 204333 h 2962327"/>
                  <a:gd name="connsiteX338" fmla="*/ 1095871 w 3028217"/>
                  <a:gd name="connsiteY338" fmla="*/ 204333 h 2962327"/>
                  <a:gd name="connsiteX339" fmla="*/ 1099681 w 3028217"/>
                  <a:gd name="connsiteY339" fmla="*/ 232908 h 2962327"/>
                  <a:gd name="connsiteX340" fmla="*/ 1133971 w 3028217"/>
                  <a:gd name="connsiteY340" fmla="*/ 231003 h 2962327"/>
                  <a:gd name="connsiteX341" fmla="*/ 1151116 w 3028217"/>
                  <a:gd name="connsiteY341" fmla="*/ 238623 h 2962327"/>
                  <a:gd name="connsiteX342" fmla="*/ 1205408 w 3028217"/>
                  <a:gd name="connsiteY342" fmla="*/ 287200 h 2962327"/>
                  <a:gd name="connsiteX343" fmla="*/ 1198741 w 3028217"/>
                  <a:gd name="connsiteY343" fmla="*/ 334825 h 2962327"/>
                  <a:gd name="connsiteX344" fmla="*/ 1248271 w 3028217"/>
                  <a:gd name="connsiteY344" fmla="*/ 377688 h 2962327"/>
                  <a:gd name="connsiteX345" fmla="*/ 1246366 w 3028217"/>
                  <a:gd name="connsiteY345" fmla="*/ 402453 h 2962327"/>
                  <a:gd name="connsiteX346" fmla="*/ 1187311 w 3028217"/>
                  <a:gd name="connsiteY346" fmla="*/ 402453 h 2962327"/>
                  <a:gd name="connsiteX347" fmla="*/ 1171118 w 3028217"/>
                  <a:gd name="connsiteY347" fmla="*/ 396738 h 2962327"/>
                  <a:gd name="connsiteX348" fmla="*/ 1171118 w 3028217"/>
                  <a:gd name="connsiteY348" fmla="*/ 431028 h 2962327"/>
                  <a:gd name="connsiteX349" fmla="*/ 1151116 w 3028217"/>
                  <a:gd name="connsiteY349" fmla="*/ 479605 h 2962327"/>
                  <a:gd name="connsiteX350" fmla="*/ 1136828 w 3028217"/>
                  <a:gd name="connsiteY350" fmla="*/ 476748 h 2962327"/>
                  <a:gd name="connsiteX351" fmla="*/ 1136828 w 3028217"/>
                  <a:gd name="connsiteY351" fmla="*/ 487225 h 2962327"/>
                  <a:gd name="connsiteX352" fmla="*/ 1118731 w 3028217"/>
                  <a:gd name="connsiteY352" fmla="*/ 497703 h 2962327"/>
                  <a:gd name="connsiteX353" fmla="*/ 1066343 w 3028217"/>
                  <a:gd name="connsiteY353" fmla="*/ 455793 h 2962327"/>
                  <a:gd name="connsiteX354" fmla="*/ 1016813 w 3028217"/>
                  <a:gd name="connsiteY354" fmla="*/ 433885 h 2962327"/>
                  <a:gd name="connsiteX355" fmla="*/ 996811 w 3028217"/>
                  <a:gd name="connsiteY355" fmla="*/ 428170 h 2962327"/>
                  <a:gd name="connsiteX356" fmla="*/ 1013003 w 3028217"/>
                  <a:gd name="connsiteY356" fmla="*/ 411978 h 2962327"/>
                  <a:gd name="connsiteX357" fmla="*/ 1109206 w 3028217"/>
                  <a:gd name="connsiteY357" fmla="*/ 369115 h 2962327"/>
                  <a:gd name="connsiteX358" fmla="*/ 1089203 w 3028217"/>
                  <a:gd name="connsiteY358" fmla="*/ 307203 h 2962327"/>
                  <a:gd name="connsiteX359" fmla="*/ 1077773 w 3028217"/>
                  <a:gd name="connsiteY359" fmla="*/ 291010 h 2962327"/>
                  <a:gd name="connsiteX360" fmla="*/ 1016813 w 3028217"/>
                  <a:gd name="connsiteY360" fmla="*/ 292915 h 2962327"/>
                  <a:gd name="connsiteX361" fmla="*/ 1007169 w 3028217"/>
                  <a:gd name="connsiteY361" fmla="*/ 296011 h 2962327"/>
                  <a:gd name="connsiteX362" fmla="*/ 1007866 w 3028217"/>
                  <a:gd name="connsiteY362" fmla="*/ 302667 h 2962327"/>
                  <a:gd name="connsiteX363" fmla="*/ 1009193 w 3028217"/>
                  <a:gd name="connsiteY363" fmla="*/ 303393 h 2962327"/>
                  <a:gd name="connsiteX364" fmla="*/ 962521 w 3028217"/>
                  <a:gd name="connsiteY364" fmla="*/ 370068 h 2962327"/>
                  <a:gd name="connsiteX365" fmla="*/ 905371 w 3028217"/>
                  <a:gd name="connsiteY365" fmla="*/ 371973 h 2962327"/>
                  <a:gd name="connsiteX366" fmla="*/ 868223 w 3028217"/>
                  <a:gd name="connsiteY366" fmla="*/ 410073 h 2962327"/>
                  <a:gd name="connsiteX367" fmla="*/ 836791 w 3028217"/>
                  <a:gd name="connsiteY367" fmla="*/ 426266 h 2962327"/>
                  <a:gd name="connsiteX368" fmla="*/ 816788 w 3028217"/>
                  <a:gd name="connsiteY368" fmla="*/ 424361 h 2962327"/>
                  <a:gd name="connsiteX369" fmla="*/ 677723 w 3028217"/>
                  <a:gd name="connsiteY369" fmla="*/ 507228 h 2962327"/>
                  <a:gd name="connsiteX370" fmla="*/ 668198 w 3028217"/>
                  <a:gd name="connsiteY370" fmla="*/ 553901 h 2962327"/>
                  <a:gd name="connsiteX371" fmla="*/ 662483 w 3028217"/>
                  <a:gd name="connsiteY371" fmla="*/ 586286 h 2962327"/>
                  <a:gd name="connsiteX372" fmla="*/ 716776 w 3028217"/>
                  <a:gd name="connsiteY372" fmla="*/ 612956 h 2962327"/>
                  <a:gd name="connsiteX373" fmla="*/ 771068 w 3028217"/>
                  <a:gd name="connsiteY373" fmla="*/ 645341 h 2962327"/>
                  <a:gd name="connsiteX374" fmla="*/ 782498 w 3028217"/>
                  <a:gd name="connsiteY374" fmla="*/ 667248 h 2962327"/>
                  <a:gd name="connsiteX375" fmla="*/ 772973 w 3028217"/>
                  <a:gd name="connsiteY375" fmla="*/ 726303 h 2962327"/>
                  <a:gd name="connsiteX376" fmla="*/ 805358 w 3028217"/>
                  <a:gd name="connsiteY376" fmla="*/ 736781 h 2962327"/>
                  <a:gd name="connsiteX377" fmla="*/ 828218 w 3028217"/>
                  <a:gd name="connsiteY377" fmla="*/ 689156 h 2962327"/>
                  <a:gd name="connsiteX378" fmla="*/ 858698 w 3028217"/>
                  <a:gd name="connsiteY378" fmla="*/ 652961 h 2962327"/>
                  <a:gd name="connsiteX379" fmla="*/ 901561 w 3028217"/>
                  <a:gd name="connsiteY379" fmla="*/ 573903 h 2962327"/>
                  <a:gd name="connsiteX380" fmla="*/ 904418 w 3028217"/>
                  <a:gd name="connsiteY380" fmla="*/ 561521 h 2962327"/>
                  <a:gd name="connsiteX381" fmla="*/ 953948 w 3028217"/>
                  <a:gd name="connsiteY381" fmla="*/ 491988 h 2962327"/>
                  <a:gd name="connsiteX382" fmla="*/ 968236 w 3028217"/>
                  <a:gd name="connsiteY382" fmla="*/ 478653 h 2962327"/>
                  <a:gd name="connsiteX383" fmla="*/ 1049198 w 3028217"/>
                  <a:gd name="connsiteY383" fmla="*/ 512943 h 2962327"/>
                  <a:gd name="connsiteX384" fmla="*/ 1063486 w 3028217"/>
                  <a:gd name="connsiteY384" fmla="*/ 539613 h 2962327"/>
                  <a:gd name="connsiteX385" fmla="*/ 1067296 w 3028217"/>
                  <a:gd name="connsiteY385" fmla="*/ 583428 h 2962327"/>
                  <a:gd name="connsiteX386" fmla="*/ 1112063 w 3028217"/>
                  <a:gd name="connsiteY386" fmla="*/ 568188 h 2962327"/>
                  <a:gd name="connsiteX387" fmla="*/ 1146353 w 3028217"/>
                  <a:gd name="connsiteY387" fmla="*/ 580571 h 2962327"/>
                  <a:gd name="connsiteX388" fmla="*/ 1151116 w 3028217"/>
                  <a:gd name="connsiteY388" fmla="*/ 616766 h 2962327"/>
                  <a:gd name="connsiteX389" fmla="*/ 1193026 w 3028217"/>
                  <a:gd name="connsiteY389" fmla="*/ 684393 h 2962327"/>
                  <a:gd name="connsiteX390" fmla="*/ 1182905 w 3028217"/>
                  <a:gd name="connsiteY390" fmla="*/ 697847 h 2962327"/>
                  <a:gd name="connsiteX391" fmla="*/ 1179024 w 3028217"/>
                  <a:gd name="connsiteY391" fmla="*/ 699159 h 2962327"/>
                  <a:gd name="connsiteX392" fmla="*/ 1177845 w 3028217"/>
                  <a:gd name="connsiteY392" fmla="*/ 699023 h 2962327"/>
                  <a:gd name="connsiteX393" fmla="*/ 1166356 w 3028217"/>
                  <a:gd name="connsiteY393" fmla="*/ 703443 h 2962327"/>
                  <a:gd name="connsiteX394" fmla="*/ 1179024 w 3028217"/>
                  <a:gd name="connsiteY394" fmla="*/ 699159 h 2962327"/>
                  <a:gd name="connsiteX395" fmla="*/ 1188263 w 3028217"/>
                  <a:gd name="connsiteY395" fmla="*/ 700229 h 2962327"/>
                  <a:gd name="connsiteX396" fmla="*/ 1207313 w 3028217"/>
                  <a:gd name="connsiteY396" fmla="*/ 712016 h 2962327"/>
                  <a:gd name="connsiteX397" fmla="*/ 1205051 w 3028217"/>
                  <a:gd name="connsiteY397" fmla="*/ 754402 h 2962327"/>
                  <a:gd name="connsiteX398" fmla="*/ 1180854 w 3028217"/>
                  <a:gd name="connsiteY398" fmla="*/ 787924 h 2962327"/>
                  <a:gd name="connsiteX399" fmla="*/ 1187073 w 3028217"/>
                  <a:gd name="connsiteY399" fmla="*/ 807504 h 2962327"/>
                  <a:gd name="connsiteX400" fmla="*/ 1206361 w 3028217"/>
                  <a:gd name="connsiteY400" fmla="*/ 814886 h 2962327"/>
                  <a:gd name="connsiteX401" fmla="*/ 1213981 w 3028217"/>
                  <a:gd name="connsiteY401" fmla="*/ 828221 h 2962327"/>
                  <a:gd name="connsiteX402" fmla="*/ 1172071 w 3028217"/>
                  <a:gd name="connsiteY402" fmla="*/ 862511 h 2962327"/>
                  <a:gd name="connsiteX403" fmla="*/ 1115874 w 3028217"/>
                  <a:gd name="connsiteY403" fmla="*/ 854891 h 2962327"/>
                  <a:gd name="connsiteX404" fmla="*/ 1148259 w 3028217"/>
                  <a:gd name="connsiteY404" fmla="*/ 807266 h 2962327"/>
                  <a:gd name="connsiteX405" fmla="*/ 1173024 w 3028217"/>
                  <a:gd name="connsiteY405" fmla="*/ 780596 h 2962327"/>
                  <a:gd name="connsiteX406" fmla="*/ 1173125 w 3028217"/>
                  <a:gd name="connsiteY406" fmla="*/ 780684 h 2962327"/>
                  <a:gd name="connsiteX407" fmla="*/ 1174333 w 3028217"/>
                  <a:gd name="connsiteY407" fmla="*/ 770475 h 2962327"/>
                  <a:gd name="connsiteX408" fmla="*/ 1163498 w 3028217"/>
                  <a:gd name="connsiteY408" fmla="*/ 767261 h 2962327"/>
                  <a:gd name="connsiteX409" fmla="*/ 1124446 w 3028217"/>
                  <a:gd name="connsiteY409" fmla="*/ 787263 h 2962327"/>
                  <a:gd name="connsiteX410" fmla="*/ 1043483 w 3028217"/>
                  <a:gd name="connsiteY410" fmla="*/ 789168 h 2962327"/>
                  <a:gd name="connsiteX411" fmla="*/ 993953 w 3028217"/>
                  <a:gd name="connsiteY411" fmla="*/ 794883 h 2962327"/>
                  <a:gd name="connsiteX412" fmla="*/ 959663 w 3028217"/>
                  <a:gd name="connsiteY412" fmla="*/ 814886 h 2962327"/>
                  <a:gd name="connsiteX413" fmla="*/ 929183 w 3028217"/>
                  <a:gd name="connsiteY413" fmla="*/ 839651 h 2962327"/>
                  <a:gd name="connsiteX414" fmla="*/ 925100 w 3028217"/>
                  <a:gd name="connsiteY414" fmla="*/ 843462 h 2962327"/>
                  <a:gd name="connsiteX415" fmla="*/ 915848 w 3028217"/>
                  <a:gd name="connsiteY415" fmla="*/ 851081 h 2962327"/>
                  <a:gd name="connsiteX416" fmla="*/ 912991 w 3028217"/>
                  <a:gd name="connsiteY416" fmla="*/ 851081 h 2962327"/>
                  <a:gd name="connsiteX417" fmla="*/ 914896 w 3028217"/>
                  <a:gd name="connsiteY417" fmla="*/ 852986 h 2962327"/>
                  <a:gd name="connsiteX418" fmla="*/ 925100 w 3028217"/>
                  <a:gd name="connsiteY418" fmla="*/ 843462 h 2962327"/>
                  <a:gd name="connsiteX419" fmla="*/ 932041 w 3028217"/>
                  <a:gd name="connsiteY419" fmla="*/ 837746 h 2962327"/>
                  <a:gd name="connsiteX420" fmla="*/ 972998 w 3028217"/>
                  <a:gd name="connsiteY420" fmla="*/ 820601 h 2962327"/>
                  <a:gd name="connsiteX421" fmla="*/ 992048 w 3028217"/>
                  <a:gd name="connsiteY421" fmla="*/ 814886 h 2962327"/>
                  <a:gd name="connsiteX422" fmla="*/ 1023481 w 3028217"/>
                  <a:gd name="connsiteY422" fmla="*/ 819648 h 2962327"/>
                  <a:gd name="connsiteX423" fmla="*/ 1005383 w 3028217"/>
                  <a:gd name="connsiteY423" fmla="*/ 842508 h 2962327"/>
                  <a:gd name="connsiteX424" fmla="*/ 1006336 w 3028217"/>
                  <a:gd name="connsiteY424" fmla="*/ 854891 h 2962327"/>
                  <a:gd name="connsiteX425" fmla="*/ 1005383 w 3028217"/>
                  <a:gd name="connsiteY425" fmla="*/ 889181 h 2962327"/>
                  <a:gd name="connsiteX426" fmla="*/ 984428 w 3028217"/>
                  <a:gd name="connsiteY426" fmla="*/ 910136 h 2962327"/>
                  <a:gd name="connsiteX427" fmla="*/ 952043 w 3028217"/>
                  <a:gd name="connsiteY427" fmla="*/ 916803 h 2962327"/>
                  <a:gd name="connsiteX428" fmla="*/ 899656 w 3028217"/>
                  <a:gd name="connsiteY428" fmla="*/ 938711 h 2962327"/>
                  <a:gd name="connsiteX429" fmla="*/ 855841 w 3028217"/>
                  <a:gd name="connsiteY429" fmla="*/ 985383 h 2962327"/>
                  <a:gd name="connsiteX430" fmla="*/ 831076 w 3028217"/>
                  <a:gd name="connsiteY430" fmla="*/ 1003481 h 2962327"/>
                  <a:gd name="connsiteX431" fmla="*/ 738683 w 3028217"/>
                  <a:gd name="connsiteY431" fmla="*/ 1081586 h 2962327"/>
                  <a:gd name="connsiteX432" fmla="*/ 711061 w 3028217"/>
                  <a:gd name="connsiteY432" fmla="*/ 1115876 h 2962327"/>
                  <a:gd name="connsiteX433" fmla="*/ 666293 w 3028217"/>
                  <a:gd name="connsiteY433" fmla="*/ 1175883 h 2962327"/>
                  <a:gd name="connsiteX434" fmla="*/ 585331 w 3028217"/>
                  <a:gd name="connsiteY434" fmla="*/ 1230176 h 2962327"/>
                  <a:gd name="connsiteX435" fmla="*/ 559613 w 3028217"/>
                  <a:gd name="connsiteY435" fmla="*/ 1297803 h 2962327"/>
                  <a:gd name="connsiteX436" fmla="*/ 557708 w 3028217"/>
                  <a:gd name="connsiteY436" fmla="*/ 1386386 h 2962327"/>
                  <a:gd name="connsiteX437" fmla="*/ 542468 w 3028217"/>
                  <a:gd name="connsiteY437" fmla="*/ 1407341 h 2962327"/>
                  <a:gd name="connsiteX438" fmla="*/ 528181 w 3028217"/>
                  <a:gd name="connsiteY438" fmla="*/ 1387338 h 2962327"/>
                  <a:gd name="connsiteX439" fmla="*/ 519608 w 3028217"/>
                  <a:gd name="connsiteY439" fmla="*/ 1320663 h 2962327"/>
                  <a:gd name="connsiteX440" fmla="*/ 488176 w 3028217"/>
                  <a:gd name="connsiteY440" fmla="*/ 1283516 h 2962327"/>
                  <a:gd name="connsiteX441" fmla="*/ 429121 w 3028217"/>
                  <a:gd name="connsiteY441" fmla="*/ 1267323 h 2962327"/>
                  <a:gd name="connsiteX442" fmla="*/ 409118 w 3028217"/>
                  <a:gd name="connsiteY442" fmla="*/ 1268276 h 2962327"/>
                  <a:gd name="connsiteX443" fmla="*/ 336728 w 3028217"/>
                  <a:gd name="connsiteY443" fmla="*/ 1284468 h 2962327"/>
                  <a:gd name="connsiteX444" fmla="*/ 215761 w 3028217"/>
                  <a:gd name="connsiteY444" fmla="*/ 1373051 h 2962327"/>
                  <a:gd name="connsiteX445" fmla="*/ 189091 w 3028217"/>
                  <a:gd name="connsiteY445" fmla="*/ 1441631 h 2962327"/>
                  <a:gd name="connsiteX446" fmla="*/ 196711 w 3028217"/>
                  <a:gd name="connsiteY446" fmla="*/ 1544501 h 2962327"/>
                  <a:gd name="connsiteX447" fmla="*/ 244336 w 3028217"/>
                  <a:gd name="connsiteY447" fmla="*/ 1573076 h 2962327"/>
                  <a:gd name="connsiteX448" fmla="*/ 320536 w 3028217"/>
                  <a:gd name="connsiteY448" fmla="*/ 1514973 h 2962327"/>
                  <a:gd name="connsiteX449" fmla="*/ 387211 w 3028217"/>
                  <a:gd name="connsiteY449" fmla="*/ 1494971 h 2962327"/>
                  <a:gd name="connsiteX450" fmla="*/ 389116 w 3028217"/>
                  <a:gd name="connsiteY450" fmla="*/ 1515926 h 2962327"/>
                  <a:gd name="connsiteX451" fmla="*/ 340538 w 3028217"/>
                  <a:gd name="connsiteY451" fmla="*/ 1624511 h 2962327"/>
                  <a:gd name="connsiteX452" fmla="*/ 354826 w 3028217"/>
                  <a:gd name="connsiteY452" fmla="*/ 1644513 h 2962327"/>
                  <a:gd name="connsiteX453" fmla="*/ 410071 w 3028217"/>
                  <a:gd name="connsiteY453" fmla="*/ 1645466 h 2962327"/>
                  <a:gd name="connsiteX454" fmla="*/ 439598 w 3028217"/>
                  <a:gd name="connsiteY454" fmla="*/ 1687376 h 2962327"/>
                  <a:gd name="connsiteX455" fmla="*/ 426263 w 3028217"/>
                  <a:gd name="connsiteY455" fmla="*/ 1743573 h 2962327"/>
                  <a:gd name="connsiteX456" fmla="*/ 450076 w 3028217"/>
                  <a:gd name="connsiteY456" fmla="*/ 1813106 h 2962327"/>
                  <a:gd name="connsiteX457" fmla="*/ 499606 w 3028217"/>
                  <a:gd name="connsiteY457" fmla="*/ 1812153 h 2962327"/>
                  <a:gd name="connsiteX458" fmla="*/ 536753 w 3028217"/>
                  <a:gd name="connsiteY458" fmla="*/ 1818821 h 2962327"/>
                  <a:gd name="connsiteX459" fmla="*/ 577711 w 3028217"/>
                  <a:gd name="connsiteY459" fmla="*/ 1813106 h 2962327"/>
                  <a:gd name="connsiteX460" fmla="*/ 661531 w 3028217"/>
                  <a:gd name="connsiteY460" fmla="*/ 1754051 h 2962327"/>
                  <a:gd name="connsiteX461" fmla="*/ 672008 w 3028217"/>
                  <a:gd name="connsiteY461" fmla="*/ 1763576 h 2962327"/>
                  <a:gd name="connsiteX462" fmla="*/ 695821 w 3028217"/>
                  <a:gd name="connsiteY462" fmla="*/ 1768338 h 2962327"/>
                  <a:gd name="connsiteX463" fmla="*/ 741541 w 3028217"/>
                  <a:gd name="connsiteY463" fmla="*/ 1772148 h 2962327"/>
                  <a:gd name="connsiteX464" fmla="*/ 832028 w 3028217"/>
                  <a:gd name="connsiteY464" fmla="*/ 1788341 h 2962327"/>
                  <a:gd name="connsiteX465" fmla="*/ 865366 w 3028217"/>
                  <a:gd name="connsiteY465" fmla="*/ 1796913 h 2962327"/>
                  <a:gd name="connsiteX466" fmla="*/ 910133 w 3028217"/>
                  <a:gd name="connsiteY466" fmla="*/ 1838823 h 2962327"/>
                  <a:gd name="connsiteX467" fmla="*/ 1047293 w 3028217"/>
                  <a:gd name="connsiteY467" fmla="*/ 1918833 h 2962327"/>
                  <a:gd name="connsiteX468" fmla="*/ 1116826 w 3028217"/>
                  <a:gd name="connsiteY468" fmla="*/ 2036943 h 2962327"/>
                  <a:gd name="connsiteX469" fmla="*/ 1106348 w 3028217"/>
                  <a:gd name="connsiteY469" fmla="*/ 2056946 h 2962327"/>
                  <a:gd name="connsiteX470" fmla="*/ 1104443 w 3028217"/>
                  <a:gd name="connsiteY470" fmla="*/ 2099808 h 2962327"/>
                  <a:gd name="connsiteX471" fmla="*/ 1124446 w 3028217"/>
                  <a:gd name="connsiteY471" fmla="*/ 2102666 h 2962327"/>
                  <a:gd name="connsiteX472" fmla="*/ 1193026 w 3028217"/>
                  <a:gd name="connsiteY472" fmla="*/ 2077901 h 2962327"/>
                  <a:gd name="connsiteX473" fmla="*/ 1280656 w 3028217"/>
                  <a:gd name="connsiteY473" fmla="*/ 2123621 h 2962327"/>
                  <a:gd name="connsiteX474" fmla="*/ 1387336 w 3028217"/>
                  <a:gd name="connsiteY474" fmla="*/ 2172198 h 2962327"/>
                  <a:gd name="connsiteX475" fmla="*/ 1434008 w 3028217"/>
                  <a:gd name="connsiteY475" fmla="*/ 2199821 h 2962327"/>
                  <a:gd name="connsiteX476" fmla="*/ 1430198 w 3028217"/>
                  <a:gd name="connsiteY476" fmla="*/ 2282688 h 2962327"/>
                  <a:gd name="connsiteX477" fmla="*/ 1370191 w 3028217"/>
                  <a:gd name="connsiteY477" fmla="*/ 2373176 h 2962327"/>
                  <a:gd name="connsiteX478" fmla="*/ 1358761 w 3028217"/>
                  <a:gd name="connsiteY478" fmla="*/ 2423658 h 2962327"/>
                  <a:gd name="connsiteX479" fmla="*/ 1327328 w 3028217"/>
                  <a:gd name="connsiteY479" fmla="*/ 2600823 h 2962327"/>
                  <a:gd name="connsiteX480" fmla="*/ 1293991 w 3028217"/>
                  <a:gd name="connsiteY480" fmla="*/ 2626541 h 2962327"/>
                  <a:gd name="connsiteX481" fmla="*/ 1218743 w 3028217"/>
                  <a:gd name="connsiteY481" fmla="*/ 2661783 h 2962327"/>
                  <a:gd name="connsiteX482" fmla="*/ 1193026 w 3028217"/>
                  <a:gd name="connsiteY482" fmla="*/ 2710361 h 2962327"/>
                  <a:gd name="connsiteX483" fmla="*/ 1164451 w 3028217"/>
                  <a:gd name="connsiteY483" fmla="*/ 2832281 h 2962327"/>
                  <a:gd name="connsiteX484" fmla="*/ 1122541 w 3028217"/>
                  <a:gd name="connsiteY484" fmla="*/ 2910386 h 2962327"/>
                  <a:gd name="connsiteX485" fmla="*/ 1095871 w 3028217"/>
                  <a:gd name="connsiteY485" fmla="*/ 2929436 h 2962327"/>
                  <a:gd name="connsiteX486" fmla="*/ 1061581 w 3028217"/>
                  <a:gd name="connsiteY486" fmla="*/ 2922768 h 2962327"/>
                  <a:gd name="connsiteX487" fmla="*/ 1047293 w 3028217"/>
                  <a:gd name="connsiteY487" fmla="*/ 2929436 h 2962327"/>
                  <a:gd name="connsiteX488" fmla="*/ 1061581 w 3028217"/>
                  <a:gd name="connsiteY488" fmla="*/ 2956106 h 2962327"/>
                  <a:gd name="connsiteX489" fmla="*/ 1040626 w 3028217"/>
                  <a:gd name="connsiteY489" fmla="*/ 2959916 h 2962327"/>
                  <a:gd name="connsiteX490" fmla="*/ 783451 w 3028217"/>
                  <a:gd name="connsiteY490" fmla="*/ 2850378 h 2962327"/>
                  <a:gd name="connsiteX491" fmla="*/ 752971 w 3028217"/>
                  <a:gd name="connsiteY491" fmla="*/ 2805611 h 2962327"/>
                  <a:gd name="connsiteX492" fmla="*/ 737731 w 3028217"/>
                  <a:gd name="connsiteY492" fmla="*/ 2765606 h 2962327"/>
                  <a:gd name="connsiteX493" fmla="*/ 721538 w 3028217"/>
                  <a:gd name="connsiteY493" fmla="*/ 2564628 h 2962327"/>
                  <a:gd name="connsiteX494" fmla="*/ 670103 w 3028217"/>
                  <a:gd name="connsiteY494" fmla="*/ 2492238 h 2962327"/>
                  <a:gd name="connsiteX495" fmla="*/ 539611 w 3028217"/>
                  <a:gd name="connsiteY495" fmla="*/ 2337933 h 2962327"/>
                  <a:gd name="connsiteX496" fmla="*/ 473888 w 3028217"/>
                  <a:gd name="connsiteY496" fmla="*/ 2221728 h 2962327"/>
                  <a:gd name="connsiteX497" fmla="*/ 468173 w 3028217"/>
                  <a:gd name="connsiteY497" fmla="*/ 2148386 h 2962327"/>
                  <a:gd name="connsiteX498" fmla="*/ 471983 w 3028217"/>
                  <a:gd name="connsiteY498" fmla="*/ 2122668 h 2962327"/>
                  <a:gd name="connsiteX499" fmla="*/ 493891 w 3028217"/>
                  <a:gd name="connsiteY499" fmla="*/ 2021703 h 2962327"/>
                  <a:gd name="connsiteX500" fmla="*/ 538658 w 3028217"/>
                  <a:gd name="connsiteY500" fmla="*/ 1907403 h 2962327"/>
                  <a:gd name="connsiteX501" fmla="*/ 524371 w 3028217"/>
                  <a:gd name="connsiteY501" fmla="*/ 1854063 h 2962327"/>
                  <a:gd name="connsiteX502" fmla="*/ 499606 w 3028217"/>
                  <a:gd name="connsiteY502" fmla="*/ 1853111 h 2962327"/>
                  <a:gd name="connsiteX503" fmla="*/ 459601 w 3028217"/>
                  <a:gd name="connsiteY503" fmla="*/ 1860731 h 2962327"/>
                  <a:gd name="connsiteX504" fmla="*/ 408166 w 3028217"/>
                  <a:gd name="connsiteY504" fmla="*/ 1827393 h 2962327"/>
                  <a:gd name="connsiteX505" fmla="*/ 354826 w 3028217"/>
                  <a:gd name="connsiteY505" fmla="*/ 1742621 h 2962327"/>
                  <a:gd name="connsiteX506" fmla="*/ 322441 w 3028217"/>
                  <a:gd name="connsiteY506" fmla="*/ 1715951 h 2962327"/>
                  <a:gd name="connsiteX507" fmla="*/ 234811 w 3028217"/>
                  <a:gd name="connsiteY507" fmla="*/ 1658801 h 2962327"/>
                  <a:gd name="connsiteX508" fmla="*/ 206236 w 3028217"/>
                  <a:gd name="connsiteY508" fmla="*/ 1644513 h 2962327"/>
                  <a:gd name="connsiteX509" fmla="*/ 116701 w 3028217"/>
                  <a:gd name="connsiteY509" fmla="*/ 1622606 h 2962327"/>
                  <a:gd name="connsiteX510" fmla="*/ 28118 w 3028217"/>
                  <a:gd name="connsiteY510" fmla="*/ 1557836 h 2962327"/>
                  <a:gd name="connsiteX511" fmla="*/ 12878 w 3028217"/>
                  <a:gd name="connsiteY511" fmla="*/ 1499733 h 2962327"/>
                  <a:gd name="connsiteX512" fmla="*/ 10021 w 3028217"/>
                  <a:gd name="connsiteY512" fmla="*/ 1446393 h 2962327"/>
                  <a:gd name="connsiteX513" fmla="*/ 5258 w 3028217"/>
                  <a:gd name="connsiteY513" fmla="*/ 1410198 h 2962327"/>
                  <a:gd name="connsiteX514" fmla="*/ 45263 w 3028217"/>
                  <a:gd name="connsiteY514" fmla="*/ 1105398 h 2962327"/>
                  <a:gd name="connsiteX515" fmla="*/ 304343 w 3028217"/>
                  <a:gd name="connsiteY515" fmla="*/ 581523 h 2962327"/>
                  <a:gd name="connsiteX516" fmla="*/ 548183 w 3028217"/>
                  <a:gd name="connsiteY516" fmla="*/ 329111 h 2962327"/>
                  <a:gd name="connsiteX517" fmla="*/ 617716 w 3028217"/>
                  <a:gd name="connsiteY517" fmla="*/ 317681 h 2962327"/>
                  <a:gd name="connsiteX518" fmla="*/ 631051 w 3028217"/>
                  <a:gd name="connsiteY518" fmla="*/ 309108 h 2962327"/>
                  <a:gd name="connsiteX519" fmla="*/ 692011 w 3028217"/>
                  <a:gd name="connsiteY519" fmla="*/ 299583 h 2962327"/>
                  <a:gd name="connsiteX520" fmla="*/ 756781 w 3028217"/>
                  <a:gd name="connsiteY520" fmla="*/ 316728 h 2962327"/>
                  <a:gd name="connsiteX521" fmla="*/ 780593 w 3028217"/>
                  <a:gd name="connsiteY521" fmla="*/ 315776 h 2962327"/>
                  <a:gd name="connsiteX522" fmla="*/ 797738 w 3028217"/>
                  <a:gd name="connsiteY522" fmla="*/ 314823 h 2962327"/>
                  <a:gd name="connsiteX523" fmla="*/ 831076 w 3028217"/>
                  <a:gd name="connsiteY523" fmla="*/ 316728 h 2962327"/>
                  <a:gd name="connsiteX524" fmla="*/ 841553 w 3028217"/>
                  <a:gd name="connsiteY524" fmla="*/ 277676 h 2962327"/>
                  <a:gd name="connsiteX525" fmla="*/ 852031 w 3028217"/>
                  <a:gd name="connsiteY525" fmla="*/ 259578 h 2962327"/>
                  <a:gd name="connsiteX526" fmla="*/ 867152 w 3028217"/>
                  <a:gd name="connsiteY526" fmla="*/ 248624 h 2962327"/>
                  <a:gd name="connsiteX527" fmla="*/ 876026 w 3028217"/>
                  <a:gd name="connsiteY527" fmla="*/ 238011 h 2962327"/>
                  <a:gd name="connsiteX528" fmla="*/ 858921 w 3028217"/>
                  <a:gd name="connsiteY528" fmla="*/ 241392 h 2962327"/>
                  <a:gd name="connsiteX529" fmla="*/ 821551 w 3028217"/>
                  <a:gd name="connsiteY529" fmla="*/ 210048 h 2962327"/>
                  <a:gd name="connsiteX530" fmla="*/ 857746 w 3028217"/>
                  <a:gd name="connsiteY530" fmla="*/ 190998 h 2962327"/>
                  <a:gd name="connsiteX531" fmla="*/ 873343 w 3028217"/>
                  <a:gd name="connsiteY531" fmla="*/ 184331 h 2962327"/>
                  <a:gd name="connsiteX532" fmla="*/ 798215 w 3028217"/>
                  <a:gd name="connsiteY532" fmla="*/ 181949 h 2962327"/>
                  <a:gd name="connsiteX533" fmla="*/ 805359 w 3028217"/>
                  <a:gd name="connsiteY533" fmla="*/ 187188 h 2962327"/>
                  <a:gd name="connsiteX534" fmla="*/ 795834 w 3028217"/>
                  <a:gd name="connsiteY534" fmla="*/ 196713 h 2962327"/>
                  <a:gd name="connsiteX535" fmla="*/ 788214 w 3028217"/>
                  <a:gd name="connsiteY535" fmla="*/ 182426 h 2962327"/>
                  <a:gd name="connsiteX536" fmla="*/ 798215 w 3028217"/>
                  <a:gd name="connsiteY536" fmla="*/ 181949 h 2962327"/>
                  <a:gd name="connsiteX537" fmla="*/ 938708 w 3028217"/>
                  <a:gd name="connsiteY537" fmla="*/ 121466 h 2962327"/>
                  <a:gd name="connsiteX538" fmla="*/ 952043 w 3028217"/>
                  <a:gd name="connsiteY538" fmla="*/ 141468 h 2962327"/>
                  <a:gd name="connsiteX539" fmla="*/ 951037 w 3028217"/>
                  <a:gd name="connsiteY539" fmla="*/ 142501 h 2962327"/>
                  <a:gd name="connsiteX540" fmla="*/ 953949 w 3028217"/>
                  <a:gd name="connsiteY540" fmla="*/ 140516 h 2962327"/>
                  <a:gd name="connsiteX541" fmla="*/ 952996 w 3028217"/>
                  <a:gd name="connsiteY541" fmla="*/ 148136 h 2962327"/>
                  <a:gd name="connsiteX542" fmla="*/ 952996 w 3028217"/>
                  <a:gd name="connsiteY542" fmla="*/ 169091 h 2962327"/>
                  <a:gd name="connsiteX543" fmla="*/ 944424 w 3028217"/>
                  <a:gd name="connsiteY543" fmla="*/ 159804 h 2962327"/>
                  <a:gd name="connsiteX544" fmla="*/ 933131 w 3028217"/>
                  <a:gd name="connsiteY544" fmla="*/ 154863 h 2962327"/>
                  <a:gd name="connsiteX545" fmla="*/ 931088 w 3028217"/>
                  <a:gd name="connsiteY545" fmla="*/ 155756 h 2962327"/>
                  <a:gd name="connsiteX546" fmla="*/ 930136 w 3028217"/>
                  <a:gd name="connsiteY546" fmla="*/ 155756 h 2962327"/>
                  <a:gd name="connsiteX547" fmla="*/ 918706 w 3028217"/>
                  <a:gd name="connsiteY547" fmla="*/ 144326 h 2962327"/>
                  <a:gd name="connsiteX548" fmla="*/ 931088 w 3028217"/>
                  <a:gd name="connsiteY548" fmla="*/ 122418 h 2962327"/>
                  <a:gd name="connsiteX549" fmla="*/ 938708 w 3028217"/>
                  <a:gd name="connsiteY549" fmla="*/ 121466 h 2962327"/>
                  <a:gd name="connsiteX550" fmla="*/ 925373 w 3028217"/>
                  <a:gd name="connsiteY550" fmla="*/ 107178 h 2962327"/>
                  <a:gd name="connsiteX551" fmla="*/ 938708 w 3028217"/>
                  <a:gd name="connsiteY551" fmla="*/ 121465 h 2962327"/>
                  <a:gd name="connsiteX552" fmla="*/ 935851 w 3028217"/>
                  <a:gd name="connsiteY552" fmla="*/ 121465 h 2962327"/>
                  <a:gd name="connsiteX553" fmla="*/ 932993 w 3028217"/>
                  <a:gd name="connsiteY553" fmla="*/ 121465 h 2962327"/>
                  <a:gd name="connsiteX554" fmla="*/ 901561 w 3028217"/>
                  <a:gd name="connsiteY554" fmla="*/ 123370 h 2962327"/>
                  <a:gd name="connsiteX555" fmla="*/ 925373 w 3028217"/>
                  <a:gd name="connsiteY555" fmla="*/ 107178 h 2962327"/>
                  <a:gd name="connsiteX556" fmla="*/ 1021576 w 3028217"/>
                  <a:gd name="connsiteY556" fmla="*/ 71936 h 2962327"/>
                  <a:gd name="connsiteX557" fmla="*/ 1031101 w 3028217"/>
                  <a:gd name="connsiteY557" fmla="*/ 97653 h 2962327"/>
                  <a:gd name="connsiteX558" fmla="*/ 1000621 w 3028217"/>
                  <a:gd name="connsiteY558" fmla="*/ 92891 h 2962327"/>
                  <a:gd name="connsiteX559" fmla="*/ 1007288 w 3028217"/>
                  <a:gd name="connsiteY559" fmla="*/ 79556 h 2962327"/>
                  <a:gd name="connsiteX560" fmla="*/ 1021576 w 3028217"/>
                  <a:gd name="connsiteY560" fmla="*/ 71936 h 2962327"/>
                  <a:gd name="connsiteX561" fmla="*/ 1113849 w 3028217"/>
                  <a:gd name="connsiteY561" fmla="*/ 40265 h 2962327"/>
                  <a:gd name="connsiteX562" fmla="*/ 1159689 w 3028217"/>
                  <a:gd name="connsiteY562" fmla="*/ 51933 h 2962327"/>
                  <a:gd name="connsiteX563" fmla="*/ 1151116 w 3028217"/>
                  <a:gd name="connsiteY563" fmla="*/ 84318 h 2962327"/>
                  <a:gd name="connsiteX564" fmla="*/ 1111111 w 3028217"/>
                  <a:gd name="connsiteY564" fmla="*/ 92891 h 2962327"/>
                  <a:gd name="connsiteX565" fmla="*/ 1070153 w 3028217"/>
                  <a:gd name="connsiteY565" fmla="*/ 58601 h 2962327"/>
                  <a:gd name="connsiteX566" fmla="*/ 1113849 w 3028217"/>
                  <a:gd name="connsiteY566" fmla="*/ 40265 h 2962327"/>
                  <a:gd name="connsiteX567" fmla="*/ 1400760 w 3028217"/>
                  <a:gd name="connsiteY567" fmla="*/ 96 h 2962327"/>
                  <a:gd name="connsiteX568" fmla="*/ 1476871 w 3028217"/>
                  <a:gd name="connsiteY568" fmla="*/ 5260 h 2962327"/>
                  <a:gd name="connsiteX569" fmla="*/ 1611174 w 3028217"/>
                  <a:gd name="connsiteY569" fmla="*/ 9070 h 2962327"/>
                  <a:gd name="connsiteX570" fmla="*/ 1619746 w 3028217"/>
                  <a:gd name="connsiteY570" fmla="*/ 17643 h 2962327"/>
                  <a:gd name="connsiteX571" fmla="*/ 1646416 w 3028217"/>
                  <a:gd name="connsiteY571" fmla="*/ 28120 h 2962327"/>
                  <a:gd name="connsiteX572" fmla="*/ 1667371 w 3028217"/>
                  <a:gd name="connsiteY572" fmla="*/ 31930 h 2962327"/>
                  <a:gd name="connsiteX573" fmla="*/ 1742261 w 3028217"/>
                  <a:gd name="connsiteY573" fmla="*/ 11690 h 2962327"/>
                  <a:gd name="connsiteX574" fmla="*/ 1820723 w 3028217"/>
                  <a:gd name="connsiteY574" fmla="*/ 30025 h 2962327"/>
                  <a:gd name="connsiteX575" fmla="*/ 1901686 w 3028217"/>
                  <a:gd name="connsiteY575" fmla="*/ 45265 h 2962327"/>
                  <a:gd name="connsiteX576" fmla="*/ 1894066 w 3028217"/>
                  <a:gd name="connsiteY576" fmla="*/ 69078 h 2962327"/>
                  <a:gd name="connsiteX577" fmla="*/ 1955978 w 3028217"/>
                  <a:gd name="connsiteY577" fmla="*/ 55743 h 2962327"/>
                  <a:gd name="connsiteX578" fmla="*/ 1954073 w 3028217"/>
                  <a:gd name="connsiteY578" fmla="*/ 71935 h 2962327"/>
                  <a:gd name="connsiteX579" fmla="*/ 1935976 w 3028217"/>
                  <a:gd name="connsiteY579" fmla="*/ 103368 h 2962327"/>
                  <a:gd name="connsiteX580" fmla="*/ 1949311 w 3028217"/>
                  <a:gd name="connsiteY580" fmla="*/ 161470 h 2962327"/>
                  <a:gd name="connsiteX581" fmla="*/ 1894066 w 3028217"/>
                  <a:gd name="connsiteY581" fmla="*/ 171948 h 2962327"/>
                  <a:gd name="connsiteX582" fmla="*/ 1913116 w 3028217"/>
                  <a:gd name="connsiteY582" fmla="*/ 183378 h 2962327"/>
                  <a:gd name="connsiteX583" fmla="*/ 1907401 w 3028217"/>
                  <a:gd name="connsiteY583" fmla="*/ 196713 h 2962327"/>
                  <a:gd name="connsiteX584" fmla="*/ 1873111 w 3028217"/>
                  <a:gd name="connsiteY584" fmla="*/ 245290 h 2962327"/>
                  <a:gd name="connsiteX585" fmla="*/ 1866443 w 3028217"/>
                  <a:gd name="connsiteY585" fmla="*/ 267198 h 2962327"/>
                  <a:gd name="connsiteX586" fmla="*/ 1851203 w 3028217"/>
                  <a:gd name="connsiteY586" fmla="*/ 270055 h 2962327"/>
                  <a:gd name="connsiteX587" fmla="*/ 1866443 w 3028217"/>
                  <a:gd name="connsiteY587" fmla="*/ 313870 h 2962327"/>
                  <a:gd name="connsiteX588" fmla="*/ 1843583 w 3028217"/>
                  <a:gd name="connsiteY588" fmla="*/ 319585 h 2962327"/>
                  <a:gd name="connsiteX589" fmla="*/ 1819771 w 3028217"/>
                  <a:gd name="connsiteY589" fmla="*/ 300535 h 2962327"/>
                  <a:gd name="connsiteX590" fmla="*/ 1788338 w 3028217"/>
                  <a:gd name="connsiteY590" fmla="*/ 313870 h 2962327"/>
                  <a:gd name="connsiteX591" fmla="*/ 1800721 w 3028217"/>
                  <a:gd name="connsiteY591" fmla="*/ 315775 h 2962327"/>
                  <a:gd name="connsiteX592" fmla="*/ 1823581 w 3028217"/>
                  <a:gd name="connsiteY592" fmla="*/ 314823 h 2962327"/>
                  <a:gd name="connsiteX593" fmla="*/ 1833106 w 3028217"/>
                  <a:gd name="connsiteY593" fmla="*/ 317680 h 2962327"/>
                  <a:gd name="connsiteX594" fmla="*/ 1838821 w 3028217"/>
                  <a:gd name="connsiteY594" fmla="*/ 334825 h 2962327"/>
                  <a:gd name="connsiteX595" fmla="*/ 1715948 w 3028217"/>
                  <a:gd name="connsiteY595" fmla="*/ 370068 h 2962327"/>
                  <a:gd name="connsiteX596" fmla="*/ 1691183 w 3028217"/>
                  <a:gd name="connsiteY596" fmla="*/ 379593 h 2962327"/>
                  <a:gd name="connsiteX597" fmla="*/ 1586408 w 3028217"/>
                  <a:gd name="connsiteY597" fmla="*/ 430075 h 2962327"/>
                  <a:gd name="connsiteX598" fmla="*/ 1542593 w 3028217"/>
                  <a:gd name="connsiteY598" fmla="*/ 468175 h 2962327"/>
                  <a:gd name="connsiteX599" fmla="*/ 1480681 w 3028217"/>
                  <a:gd name="connsiteY599" fmla="*/ 555805 h 2962327"/>
                  <a:gd name="connsiteX600" fmla="*/ 1462583 w 3028217"/>
                  <a:gd name="connsiteY600" fmla="*/ 562473 h 2962327"/>
                  <a:gd name="connsiteX601" fmla="*/ 1385431 w 3028217"/>
                  <a:gd name="connsiteY601" fmla="*/ 462460 h 2962327"/>
                  <a:gd name="connsiteX602" fmla="*/ 1379716 w 3028217"/>
                  <a:gd name="connsiteY602" fmla="*/ 398643 h 2962327"/>
                  <a:gd name="connsiteX603" fmla="*/ 1441628 w 3028217"/>
                  <a:gd name="connsiteY603" fmla="*/ 335778 h 2962327"/>
                  <a:gd name="connsiteX604" fmla="*/ 1449248 w 3028217"/>
                  <a:gd name="connsiteY604" fmla="*/ 321490 h 2962327"/>
                  <a:gd name="connsiteX605" fmla="*/ 1461631 w 3028217"/>
                  <a:gd name="connsiteY605" fmla="*/ 300535 h 2962327"/>
                  <a:gd name="connsiteX606" fmla="*/ 1412101 w 3028217"/>
                  <a:gd name="connsiteY606" fmla="*/ 280533 h 2962327"/>
                  <a:gd name="connsiteX607" fmla="*/ 1434961 w 3028217"/>
                  <a:gd name="connsiteY607" fmla="*/ 215763 h 2962327"/>
                  <a:gd name="connsiteX608" fmla="*/ 1371143 w 3028217"/>
                  <a:gd name="connsiteY608" fmla="*/ 160518 h 2962327"/>
                  <a:gd name="connsiteX609" fmla="*/ 1331138 w 3028217"/>
                  <a:gd name="connsiteY609" fmla="*/ 162423 h 2962327"/>
                  <a:gd name="connsiteX610" fmla="*/ 1303516 w 3028217"/>
                  <a:gd name="connsiteY610" fmla="*/ 150040 h 2962327"/>
                  <a:gd name="connsiteX611" fmla="*/ 1313993 w 3028217"/>
                  <a:gd name="connsiteY611" fmla="*/ 130038 h 2962327"/>
                  <a:gd name="connsiteX612" fmla="*/ 1313041 w 3028217"/>
                  <a:gd name="connsiteY612" fmla="*/ 121465 h 2962327"/>
                  <a:gd name="connsiteX613" fmla="*/ 1323518 w 3028217"/>
                  <a:gd name="connsiteY613" fmla="*/ 96700 h 2962327"/>
                  <a:gd name="connsiteX614" fmla="*/ 1387336 w 3028217"/>
                  <a:gd name="connsiteY614" fmla="*/ 88128 h 2962327"/>
                  <a:gd name="connsiteX615" fmla="*/ 1394003 w 3028217"/>
                  <a:gd name="connsiteY615" fmla="*/ 68125 h 2962327"/>
                  <a:gd name="connsiteX616" fmla="*/ 1445438 w 3028217"/>
                  <a:gd name="connsiteY616" fmla="*/ 41455 h 2962327"/>
                  <a:gd name="connsiteX617" fmla="*/ 1471104 w 3028217"/>
                  <a:gd name="connsiteY617" fmla="*/ 35589 h 2962327"/>
                  <a:gd name="connsiteX618" fmla="*/ 1469608 w 3028217"/>
                  <a:gd name="connsiteY618" fmla="*/ 35026 h 2962327"/>
                  <a:gd name="connsiteX619" fmla="*/ 1456869 w 3028217"/>
                  <a:gd name="connsiteY619" fmla="*/ 34788 h 2962327"/>
                  <a:gd name="connsiteX620" fmla="*/ 1365429 w 3028217"/>
                  <a:gd name="connsiteY620" fmla="*/ 60505 h 2962327"/>
                  <a:gd name="connsiteX621" fmla="*/ 1208266 w 3028217"/>
                  <a:gd name="connsiteY621" fmla="*/ 122418 h 2962327"/>
                  <a:gd name="connsiteX622" fmla="*/ 1175881 w 3028217"/>
                  <a:gd name="connsiteY622" fmla="*/ 122418 h 2962327"/>
                  <a:gd name="connsiteX623" fmla="*/ 1187311 w 3028217"/>
                  <a:gd name="connsiteY623" fmla="*/ 142420 h 2962327"/>
                  <a:gd name="connsiteX624" fmla="*/ 1180644 w 3028217"/>
                  <a:gd name="connsiteY624" fmla="*/ 149088 h 2962327"/>
                  <a:gd name="connsiteX625" fmla="*/ 1158647 w 3028217"/>
                  <a:gd name="connsiteY625" fmla="*/ 153642 h 2962327"/>
                  <a:gd name="connsiteX626" fmla="*/ 1143520 w 3028217"/>
                  <a:gd name="connsiteY626" fmla="*/ 152466 h 2962327"/>
                  <a:gd name="connsiteX627" fmla="*/ 1148259 w 3028217"/>
                  <a:gd name="connsiteY627" fmla="*/ 153731 h 2962327"/>
                  <a:gd name="connsiteX628" fmla="*/ 1152069 w 3028217"/>
                  <a:gd name="connsiteY628" fmla="*/ 175758 h 2962327"/>
                  <a:gd name="connsiteX629" fmla="*/ 1029196 w 3028217"/>
                  <a:gd name="connsiteY629" fmla="*/ 182425 h 2962327"/>
                  <a:gd name="connsiteX630" fmla="*/ 1006336 w 3028217"/>
                  <a:gd name="connsiteY630" fmla="*/ 148135 h 2962327"/>
                  <a:gd name="connsiteX631" fmla="*/ 995859 w 3028217"/>
                  <a:gd name="connsiteY631" fmla="*/ 134800 h 2962327"/>
                  <a:gd name="connsiteX632" fmla="*/ 987286 w 3028217"/>
                  <a:gd name="connsiteY632" fmla="*/ 114798 h 2962327"/>
                  <a:gd name="connsiteX633" fmla="*/ 1049199 w 3028217"/>
                  <a:gd name="connsiteY633" fmla="*/ 134800 h 2962327"/>
                  <a:gd name="connsiteX634" fmla="*/ 1064439 w 3028217"/>
                  <a:gd name="connsiteY634" fmla="*/ 149088 h 2962327"/>
                  <a:gd name="connsiteX635" fmla="*/ 1095871 w 3028217"/>
                  <a:gd name="connsiteY635" fmla="*/ 149326 h 2962327"/>
                  <a:gd name="connsiteX636" fmla="*/ 1106484 w 3028217"/>
                  <a:gd name="connsiteY636" fmla="*/ 148924 h 2962327"/>
                  <a:gd name="connsiteX637" fmla="*/ 1093014 w 3028217"/>
                  <a:gd name="connsiteY637" fmla="*/ 149088 h 2962327"/>
                  <a:gd name="connsiteX638" fmla="*/ 1062534 w 3028217"/>
                  <a:gd name="connsiteY638" fmla="*/ 131943 h 2962327"/>
                  <a:gd name="connsiteX639" fmla="*/ 1133971 w 3028217"/>
                  <a:gd name="connsiteY639" fmla="*/ 110988 h 2962327"/>
                  <a:gd name="connsiteX640" fmla="*/ 1158736 w 3028217"/>
                  <a:gd name="connsiteY640" fmla="*/ 88128 h 2962327"/>
                  <a:gd name="connsiteX641" fmla="*/ 1173024 w 3028217"/>
                  <a:gd name="connsiteY641" fmla="*/ 73840 h 2962327"/>
                  <a:gd name="connsiteX642" fmla="*/ 1214934 w 3028217"/>
                  <a:gd name="connsiteY642" fmla="*/ 54790 h 2962327"/>
                  <a:gd name="connsiteX643" fmla="*/ 1275894 w 3028217"/>
                  <a:gd name="connsiteY643" fmla="*/ 44313 h 2962327"/>
                  <a:gd name="connsiteX644" fmla="*/ 1211124 w 3028217"/>
                  <a:gd name="connsiteY644" fmla="*/ 51933 h 2962327"/>
                  <a:gd name="connsiteX645" fmla="*/ 1174929 w 3028217"/>
                  <a:gd name="connsiteY645" fmla="*/ 39550 h 2962327"/>
                  <a:gd name="connsiteX646" fmla="*/ 1174929 w 3028217"/>
                  <a:gd name="connsiteY646" fmla="*/ 26215 h 2962327"/>
                  <a:gd name="connsiteX647" fmla="*/ 1400760 w 3028217"/>
                  <a:gd name="connsiteY647" fmla="*/ 96 h 29623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</a:cxnLst>
                <a:rect l="l" t="t" r="r" b="b"/>
                <a:pathLst>
                  <a:path w="3028217" h="2962327">
                    <a:moveTo>
                      <a:pt x="2863236" y="2049564"/>
                    </a:moveTo>
                    <a:cubicBezTo>
                      <a:pt x="2854902" y="2049564"/>
                      <a:pt x="2847996" y="2053612"/>
                      <a:pt x="2844662" y="2065518"/>
                    </a:cubicBezTo>
                    <a:cubicBezTo>
                      <a:pt x="2840852" y="2080758"/>
                      <a:pt x="2821802" y="2104571"/>
                      <a:pt x="2847519" y="2116953"/>
                    </a:cubicBezTo>
                    <a:cubicBezTo>
                      <a:pt x="2878000" y="2131241"/>
                      <a:pt x="2877047" y="2098856"/>
                      <a:pt x="2887525" y="2084568"/>
                    </a:cubicBezTo>
                    <a:cubicBezTo>
                      <a:pt x="2888477" y="2083616"/>
                      <a:pt x="2889430" y="2080758"/>
                      <a:pt x="2890382" y="2078853"/>
                    </a:cubicBezTo>
                    <a:cubicBezTo>
                      <a:pt x="2895144" y="2071233"/>
                      <a:pt x="2896097" y="2064566"/>
                      <a:pt x="2890382" y="2057898"/>
                    </a:cubicBezTo>
                    <a:cubicBezTo>
                      <a:pt x="2881334" y="2053612"/>
                      <a:pt x="2871571" y="2049564"/>
                      <a:pt x="2863236" y="2049564"/>
                    </a:cubicBezTo>
                    <a:close/>
                    <a:moveTo>
                      <a:pt x="2453184" y="1703568"/>
                    </a:moveTo>
                    <a:cubicBezTo>
                      <a:pt x="2446516" y="1700711"/>
                      <a:pt x="2442706" y="1708331"/>
                      <a:pt x="2444611" y="1714046"/>
                    </a:cubicBezTo>
                    <a:cubicBezTo>
                      <a:pt x="2448421" y="1725476"/>
                      <a:pt x="2452231" y="1738811"/>
                      <a:pt x="2467471" y="1740716"/>
                    </a:cubicBezTo>
                    <a:cubicBezTo>
                      <a:pt x="2475091" y="1741668"/>
                      <a:pt x="2480806" y="1736906"/>
                      <a:pt x="2482711" y="1728333"/>
                    </a:cubicBezTo>
                    <a:cubicBezTo>
                      <a:pt x="2473186" y="1720713"/>
                      <a:pt x="2463661" y="1710236"/>
                      <a:pt x="2453184" y="1703568"/>
                    </a:cubicBezTo>
                    <a:close/>
                    <a:moveTo>
                      <a:pt x="802501" y="1583553"/>
                    </a:moveTo>
                    <a:cubicBezTo>
                      <a:pt x="805359" y="1585458"/>
                      <a:pt x="811074" y="1586410"/>
                      <a:pt x="812026" y="1589268"/>
                    </a:cubicBezTo>
                    <a:cubicBezTo>
                      <a:pt x="814884" y="1596888"/>
                      <a:pt x="807264" y="1597840"/>
                      <a:pt x="802501" y="1599745"/>
                    </a:cubicBezTo>
                    <a:cubicBezTo>
                      <a:pt x="797739" y="1601650"/>
                      <a:pt x="792976" y="1598793"/>
                      <a:pt x="792024" y="1594030"/>
                    </a:cubicBezTo>
                    <a:cubicBezTo>
                      <a:pt x="788214" y="1586410"/>
                      <a:pt x="794881" y="1585458"/>
                      <a:pt x="802501" y="1583553"/>
                    </a:cubicBezTo>
                    <a:close/>
                    <a:moveTo>
                      <a:pt x="573901" y="1577838"/>
                    </a:moveTo>
                    <a:cubicBezTo>
                      <a:pt x="581521" y="1579743"/>
                      <a:pt x="588189" y="1582600"/>
                      <a:pt x="592951" y="1589268"/>
                    </a:cubicBezTo>
                    <a:cubicBezTo>
                      <a:pt x="592951" y="1594982"/>
                      <a:pt x="589141" y="1596888"/>
                      <a:pt x="584379" y="1596888"/>
                    </a:cubicBezTo>
                    <a:cubicBezTo>
                      <a:pt x="575806" y="1597840"/>
                      <a:pt x="568186" y="1595935"/>
                      <a:pt x="565329" y="1587363"/>
                    </a:cubicBezTo>
                    <a:cubicBezTo>
                      <a:pt x="562471" y="1580695"/>
                      <a:pt x="568186" y="1576885"/>
                      <a:pt x="573901" y="1577838"/>
                    </a:cubicBezTo>
                    <a:close/>
                    <a:moveTo>
                      <a:pt x="698678" y="1550216"/>
                    </a:moveTo>
                    <a:cubicBezTo>
                      <a:pt x="729158" y="1545453"/>
                      <a:pt x="746303" y="1560693"/>
                      <a:pt x="763448" y="1592126"/>
                    </a:cubicBezTo>
                    <a:cubicBezTo>
                      <a:pt x="731063" y="1576886"/>
                      <a:pt x="706298" y="1611176"/>
                      <a:pt x="678676" y="1592126"/>
                    </a:cubicBezTo>
                    <a:cubicBezTo>
                      <a:pt x="675818" y="1573076"/>
                      <a:pt x="667246" y="1551168"/>
                      <a:pt x="698678" y="1550216"/>
                    </a:cubicBezTo>
                    <a:close/>
                    <a:moveTo>
                      <a:pt x="492939" y="1460681"/>
                    </a:moveTo>
                    <a:cubicBezTo>
                      <a:pt x="518656" y="1456871"/>
                      <a:pt x="541516" y="1464491"/>
                      <a:pt x="562471" y="1479731"/>
                    </a:cubicBezTo>
                    <a:cubicBezTo>
                      <a:pt x="590094" y="1499733"/>
                      <a:pt x="618669" y="1515926"/>
                      <a:pt x="646291" y="1537833"/>
                    </a:cubicBezTo>
                    <a:cubicBezTo>
                      <a:pt x="620574" y="1545453"/>
                      <a:pt x="593904" y="1560693"/>
                      <a:pt x="577711" y="1525451"/>
                    </a:cubicBezTo>
                    <a:cubicBezTo>
                      <a:pt x="567234" y="1503543"/>
                      <a:pt x="541516" y="1503543"/>
                      <a:pt x="527229" y="1487351"/>
                    </a:cubicBezTo>
                    <a:lnTo>
                      <a:pt x="525032" y="1486533"/>
                    </a:lnTo>
                    <a:lnTo>
                      <a:pt x="527229" y="1488303"/>
                    </a:lnTo>
                    <a:cubicBezTo>
                      <a:pt x="502464" y="1486398"/>
                      <a:pt x="475794" y="1465443"/>
                      <a:pt x="451029" y="1494971"/>
                    </a:cubicBezTo>
                    <a:cubicBezTo>
                      <a:pt x="453886" y="1467348"/>
                      <a:pt x="471984" y="1461633"/>
                      <a:pt x="492939" y="1460681"/>
                    </a:cubicBezTo>
                    <a:close/>
                    <a:moveTo>
                      <a:pt x="592475" y="1413889"/>
                    </a:moveTo>
                    <a:cubicBezTo>
                      <a:pt x="594380" y="1414008"/>
                      <a:pt x="596285" y="1414485"/>
                      <a:pt x="596761" y="1414961"/>
                    </a:cubicBezTo>
                    <a:cubicBezTo>
                      <a:pt x="605334" y="1423533"/>
                      <a:pt x="603428" y="1433058"/>
                      <a:pt x="595809" y="1447346"/>
                    </a:cubicBezTo>
                    <a:cubicBezTo>
                      <a:pt x="589141" y="1434011"/>
                      <a:pt x="579616" y="1426391"/>
                      <a:pt x="588189" y="1414961"/>
                    </a:cubicBezTo>
                    <a:cubicBezTo>
                      <a:pt x="588665" y="1414009"/>
                      <a:pt x="590570" y="1413770"/>
                      <a:pt x="592475" y="1413889"/>
                    </a:cubicBezTo>
                    <a:close/>
                    <a:moveTo>
                      <a:pt x="2633206" y="1174931"/>
                    </a:moveTo>
                    <a:cubicBezTo>
                      <a:pt x="2646541" y="1176836"/>
                      <a:pt x="2659876" y="1178741"/>
                      <a:pt x="2673211" y="1180646"/>
                    </a:cubicBezTo>
                    <a:cubicBezTo>
                      <a:pt x="2657018" y="1197791"/>
                      <a:pt x="2645588" y="1186361"/>
                      <a:pt x="2633206" y="1174931"/>
                    </a:cubicBezTo>
                    <a:close/>
                    <a:moveTo>
                      <a:pt x="2477948" y="1095873"/>
                    </a:moveTo>
                    <a:cubicBezTo>
                      <a:pt x="2477948" y="1101588"/>
                      <a:pt x="2478901" y="1106350"/>
                      <a:pt x="2484616" y="1110160"/>
                    </a:cubicBezTo>
                    <a:cubicBezTo>
                      <a:pt x="2478901" y="1119685"/>
                      <a:pt x="2464613" y="1121590"/>
                      <a:pt x="2464613" y="1135878"/>
                    </a:cubicBezTo>
                    <a:cubicBezTo>
                      <a:pt x="2464613" y="1153023"/>
                      <a:pt x="2454136" y="1151118"/>
                      <a:pt x="2444611" y="1144450"/>
                    </a:cubicBezTo>
                    <a:cubicBezTo>
                      <a:pt x="2434133" y="1136830"/>
                      <a:pt x="2413178" y="1133020"/>
                      <a:pt x="2415083" y="1119685"/>
                    </a:cubicBezTo>
                    <a:cubicBezTo>
                      <a:pt x="2417941" y="1101588"/>
                      <a:pt x="2436038" y="1116828"/>
                      <a:pt x="2446516" y="1114923"/>
                    </a:cubicBezTo>
                    <a:cubicBezTo>
                      <a:pt x="2458898" y="1112065"/>
                      <a:pt x="2470329" y="1106350"/>
                      <a:pt x="2477948" y="1095873"/>
                    </a:cubicBezTo>
                    <a:close/>
                    <a:moveTo>
                      <a:pt x="2344599" y="1039676"/>
                    </a:moveTo>
                    <a:cubicBezTo>
                      <a:pt x="2358886" y="1039676"/>
                      <a:pt x="2352219" y="1056821"/>
                      <a:pt x="2355076" y="1066346"/>
                    </a:cubicBezTo>
                    <a:cubicBezTo>
                      <a:pt x="2354124" y="1077776"/>
                      <a:pt x="2356981" y="1093016"/>
                      <a:pt x="2341741" y="1092063"/>
                    </a:cubicBezTo>
                    <a:cubicBezTo>
                      <a:pt x="2328406" y="1091111"/>
                      <a:pt x="2329359" y="1075871"/>
                      <a:pt x="2328406" y="1065393"/>
                    </a:cubicBezTo>
                    <a:cubicBezTo>
                      <a:pt x="2327454" y="1053011"/>
                      <a:pt x="2331264" y="1039676"/>
                      <a:pt x="2344599" y="1039676"/>
                    </a:cubicBezTo>
                    <a:close/>
                    <a:moveTo>
                      <a:pt x="699631" y="966334"/>
                    </a:moveTo>
                    <a:cubicBezTo>
                      <a:pt x="671056" y="960619"/>
                      <a:pt x="648196" y="971096"/>
                      <a:pt x="616764" y="992051"/>
                    </a:cubicBezTo>
                    <a:cubicBezTo>
                      <a:pt x="652959" y="990146"/>
                      <a:pt x="677724" y="983478"/>
                      <a:pt x="699631" y="966334"/>
                    </a:cubicBezTo>
                    <a:close/>
                    <a:moveTo>
                      <a:pt x="2786559" y="938711"/>
                    </a:moveTo>
                    <a:cubicBezTo>
                      <a:pt x="2796084" y="944426"/>
                      <a:pt x="2804656" y="939663"/>
                      <a:pt x="2814181" y="938711"/>
                    </a:cubicBezTo>
                    <a:cubicBezTo>
                      <a:pt x="2814181" y="940616"/>
                      <a:pt x="2814181" y="943473"/>
                      <a:pt x="2814181" y="945378"/>
                    </a:cubicBezTo>
                    <a:cubicBezTo>
                      <a:pt x="2803704" y="949188"/>
                      <a:pt x="2791321" y="959666"/>
                      <a:pt x="2786559" y="938711"/>
                    </a:cubicBezTo>
                    <a:close/>
                    <a:moveTo>
                      <a:pt x="737731" y="935019"/>
                    </a:moveTo>
                    <a:cubicBezTo>
                      <a:pt x="726540" y="936091"/>
                      <a:pt x="714872" y="940139"/>
                      <a:pt x="702489" y="951093"/>
                    </a:cubicBezTo>
                    <a:cubicBezTo>
                      <a:pt x="731064" y="951093"/>
                      <a:pt x="753924" y="958713"/>
                      <a:pt x="770116" y="936805"/>
                    </a:cubicBezTo>
                    <a:cubicBezTo>
                      <a:pt x="759639" y="935853"/>
                      <a:pt x="748923" y="933948"/>
                      <a:pt x="737731" y="935019"/>
                    </a:cubicBezTo>
                    <a:close/>
                    <a:moveTo>
                      <a:pt x="619383" y="880251"/>
                    </a:moveTo>
                    <a:cubicBezTo>
                      <a:pt x="616526" y="879417"/>
                      <a:pt x="612477" y="880608"/>
                      <a:pt x="608191" y="882513"/>
                    </a:cubicBezTo>
                    <a:cubicBezTo>
                      <a:pt x="589141" y="887276"/>
                      <a:pt x="539611" y="951093"/>
                      <a:pt x="541516" y="968238"/>
                    </a:cubicBezTo>
                    <a:cubicBezTo>
                      <a:pt x="543421" y="979668"/>
                      <a:pt x="550089" y="980621"/>
                      <a:pt x="558661" y="975858"/>
                    </a:cubicBezTo>
                    <a:cubicBezTo>
                      <a:pt x="569139" y="970143"/>
                      <a:pt x="576759" y="960618"/>
                      <a:pt x="578664" y="949188"/>
                    </a:cubicBezTo>
                    <a:cubicBezTo>
                      <a:pt x="582474" y="920613"/>
                      <a:pt x="601524" y="904421"/>
                      <a:pt x="623431" y="890133"/>
                    </a:cubicBezTo>
                    <a:cubicBezTo>
                      <a:pt x="623907" y="883942"/>
                      <a:pt x="622241" y="881084"/>
                      <a:pt x="619383" y="880251"/>
                    </a:cubicBezTo>
                    <a:close/>
                    <a:moveTo>
                      <a:pt x="659626" y="872036"/>
                    </a:moveTo>
                    <a:cubicBezTo>
                      <a:pt x="653911" y="870131"/>
                      <a:pt x="645339" y="876798"/>
                      <a:pt x="647244" y="879656"/>
                    </a:cubicBezTo>
                    <a:cubicBezTo>
                      <a:pt x="657721" y="901563"/>
                      <a:pt x="632956" y="928233"/>
                      <a:pt x="657721" y="950141"/>
                    </a:cubicBezTo>
                    <a:cubicBezTo>
                      <a:pt x="667246" y="936806"/>
                      <a:pt x="676771" y="926328"/>
                      <a:pt x="683439" y="913946"/>
                    </a:cubicBezTo>
                    <a:cubicBezTo>
                      <a:pt x="691059" y="897753"/>
                      <a:pt x="704394" y="924423"/>
                      <a:pt x="711061" y="910136"/>
                    </a:cubicBezTo>
                    <a:cubicBezTo>
                      <a:pt x="713919" y="903468"/>
                      <a:pt x="713919" y="896801"/>
                      <a:pt x="709156" y="891086"/>
                    </a:cubicBezTo>
                    <a:cubicBezTo>
                      <a:pt x="696774" y="875846"/>
                      <a:pt x="676771" y="876798"/>
                      <a:pt x="659626" y="872036"/>
                    </a:cubicBezTo>
                    <a:close/>
                    <a:moveTo>
                      <a:pt x="620410" y="803828"/>
                    </a:moveTo>
                    <a:cubicBezTo>
                      <a:pt x="614918" y="803575"/>
                      <a:pt x="609144" y="804646"/>
                      <a:pt x="603429" y="807266"/>
                    </a:cubicBezTo>
                    <a:cubicBezTo>
                      <a:pt x="579616" y="817743"/>
                      <a:pt x="555804" y="830126"/>
                      <a:pt x="532944" y="841556"/>
                    </a:cubicBezTo>
                    <a:cubicBezTo>
                      <a:pt x="530086" y="850128"/>
                      <a:pt x="536754" y="852033"/>
                      <a:pt x="541516" y="855843"/>
                    </a:cubicBezTo>
                    <a:cubicBezTo>
                      <a:pt x="561519" y="852986"/>
                      <a:pt x="579616" y="838698"/>
                      <a:pt x="602476" y="859653"/>
                    </a:cubicBezTo>
                    <a:cubicBezTo>
                      <a:pt x="617716" y="874893"/>
                      <a:pt x="654864" y="853938"/>
                      <a:pt x="652959" y="835841"/>
                    </a:cubicBezTo>
                    <a:cubicBezTo>
                      <a:pt x="650815" y="817267"/>
                      <a:pt x="636885" y="804587"/>
                      <a:pt x="620410" y="803828"/>
                    </a:cubicBezTo>
                    <a:close/>
                    <a:moveTo>
                      <a:pt x="2051228" y="690108"/>
                    </a:moveTo>
                    <a:cubicBezTo>
                      <a:pt x="2066468" y="695823"/>
                      <a:pt x="2079803" y="697728"/>
                      <a:pt x="2074088" y="722493"/>
                    </a:cubicBezTo>
                    <a:cubicBezTo>
                      <a:pt x="2066468" y="753925"/>
                      <a:pt x="2053133" y="773928"/>
                      <a:pt x="2021701" y="782500"/>
                    </a:cubicBezTo>
                    <a:cubicBezTo>
                      <a:pt x="2009318" y="785358"/>
                      <a:pt x="1997888" y="785358"/>
                      <a:pt x="2000746" y="772023"/>
                    </a:cubicBezTo>
                    <a:cubicBezTo>
                      <a:pt x="2006461" y="745353"/>
                      <a:pt x="2008366" y="714873"/>
                      <a:pt x="2036941" y="698680"/>
                    </a:cubicBezTo>
                    <a:cubicBezTo>
                      <a:pt x="2040751" y="694870"/>
                      <a:pt x="2045513" y="692965"/>
                      <a:pt x="2051228" y="690108"/>
                    </a:cubicBezTo>
                    <a:close/>
                    <a:moveTo>
                      <a:pt x="2111236" y="608669"/>
                    </a:moveTo>
                    <a:cubicBezTo>
                      <a:pt x="2115046" y="609621"/>
                      <a:pt x="2116951" y="613431"/>
                      <a:pt x="2113141" y="623433"/>
                    </a:cubicBezTo>
                    <a:cubicBezTo>
                      <a:pt x="2113141" y="624385"/>
                      <a:pt x="2112189" y="625338"/>
                      <a:pt x="2111236" y="626290"/>
                    </a:cubicBezTo>
                    <a:cubicBezTo>
                      <a:pt x="2147431" y="643435"/>
                      <a:pt x="2126476" y="692013"/>
                      <a:pt x="2159814" y="711063"/>
                    </a:cubicBezTo>
                    <a:cubicBezTo>
                      <a:pt x="2178864" y="721540"/>
                      <a:pt x="2174101" y="752020"/>
                      <a:pt x="2199819" y="758688"/>
                    </a:cubicBezTo>
                    <a:cubicBezTo>
                      <a:pt x="2206486" y="760593"/>
                      <a:pt x="2189341" y="798693"/>
                      <a:pt x="2176959" y="800598"/>
                    </a:cubicBezTo>
                    <a:cubicBezTo>
                      <a:pt x="2149336" y="805360"/>
                      <a:pt x="2120761" y="810123"/>
                      <a:pt x="2092186" y="814885"/>
                    </a:cubicBezTo>
                    <a:cubicBezTo>
                      <a:pt x="2089329" y="799645"/>
                      <a:pt x="2128381" y="789168"/>
                      <a:pt x="2092186" y="777738"/>
                    </a:cubicBezTo>
                    <a:cubicBezTo>
                      <a:pt x="2098854" y="765355"/>
                      <a:pt x="2098854" y="749163"/>
                      <a:pt x="2111236" y="740590"/>
                    </a:cubicBezTo>
                    <a:cubicBezTo>
                      <a:pt x="2127429" y="729160"/>
                      <a:pt x="2118856" y="712015"/>
                      <a:pt x="2110284" y="710110"/>
                    </a:cubicBezTo>
                    <a:cubicBezTo>
                      <a:pt x="2086471" y="705348"/>
                      <a:pt x="2087424" y="682488"/>
                      <a:pt x="2076946" y="669153"/>
                    </a:cubicBezTo>
                    <a:cubicBezTo>
                      <a:pt x="2062659" y="651055"/>
                      <a:pt x="2076946" y="617718"/>
                      <a:pt x="2097901" y="611050"/>
                    </a:cubicBezTo>
                    <a:cubicBezTo>
                      <a:pt x="2101711" y="609621"/>
                      <a:pt x="2107426" y="607716"/>
                      <a:pt x="2111236" y="608669"/>
                    </a:cubicBezTo>
                    <a:close/>
                    <a:moveTo>
                      <a:pt x="927279" y="479605"/>
                    </a:moveTo>
                    <a:cubicBezTo>
                      <a:pt x="932041" y="477700"/>
                      <a:pt x="935851" y="480558"/>
                      <a:pt x="933946" y="486273"/>
                    </a:cubicBezTo>
                    <a:cubicBezTo>
                      <a:pt x="932041" y="490083"/>
                      <a:pt x="929184" y="492941"/>
                      <a:pt x="929184" y="493893"/>
                    </a:cubicBezTo>
                    <a:cubicBezTo>
                      <a:pt x="919659" y="493893"/>
                      <a:pt x="917754" y="491035"/>
                      <a:pt x="919659" y="488178"/>
                    </a:cubicBezTo>
                    <a:cubicBezTo>
                      <a:pt x="921564" y="484368"/>
                      <a:pt x="924421" y="480558"/>
                      <a:pt x="927279" y="479605"/>
                    </a:cubicBezTo>
                    <a:close/>
                    <a:moveTo>
                      <a:pt x="1938089" y="417931"/>
                    </a:moveTo>
                    <a:cubicBezTo>
                      <a:pt x="1948537" y="420431"/>
                      <a:pt x="1955503" y="431504"/>
                      <a:pt x="1959789" y="441505"/>
                    </a:cubicBezTo>
                    <a:cubicBezTo>
                      <a:pt x="1967409" y="457698"/>
                      <a:pt x="1952169" y="461508"/>
                      <a:pt x="1940739" y="466270"/>
                    </a:cubicBezTo>
                    <a:cubicBezTo>
                      <a:pt x="1909306" y="478653"/>
                      <a:pt x="1880731" y="501513"/>
                      <a:pt x="1842631" y="480558"/>
                    </a:cubicBezTo>
                    <a:cubicBezTo>
                      <a:pt x="1829296" y="472938"/>
                      <a:pt x="1832154" y="467223"/>
                      <a:pt x="1832154" y="458650"/>
                    </a:cubicBezTo>
                    <a:cubicBezTo>
                      <a:pt x="1828344" y="450078"/>
                      <a:pt x="1835964" y="442458"/>
                      <a:pt x="1833106" y="431980"/>
                    </a:cubicBezTo>
                    <a:cubicBezTo>
                      <a:pt x="1828344" y="420550"/>
                      <a:pt x="1835011" y="416740"/>
                      <a:pt x="1845489" y="423408"/>
                    </a:cubicBezTo>
                    <a:cubicBezTo>
                      <a:pt x="1847394" y="430075"/>
                      <a:pt x="1849299" y="439600"/>
                      <a:pt x="1857871" y="432933"/>
                    </a:cubicBezTo>
                    <a:cubicBezTo>
                      <a:pt x="1878826" y="418645"/>
                      <a:pt x="1903591" y="426265"/>
                      <a:pt x="1926451" y="418645"/>
                    </a:cubicBezTo>
                    <a:cubicBezTo>
                      <a:pt x="1930737" y="417216"/>
                      <a:pt x="1934607" y="417097"/>
                      <a:pt x="1938089" y="417931"/>
                    </a:cubicBezTo>
                    <a:close/>
                    <a:moveTo>
                      <a:pt x="904419" y="389118"/>
                    </a:moveTo>
                    <a:cubicBezTo>
                      <a:pt x="915849" y="404358"/>
                      <a:pt x="928231" y="418646"/>
                      <a:pt x="938709" y="433886"/>
                    </a:cubicBezTo>
                    <a:cubicBezTo>
                      <a:pt x="940614" y="436743"/>
                      <a:pt x="940614" y="441505"/>
                      <a:pt x="942519" y="446268"/>
                    </a:cubicBezTo>
                    <a:cubicBezTo>
                      <a:pt x="938709" y="447221"/>
                      <a:pt x="932041" y="450078"/>
                      <a:pt x="931089" y="449125"/>
                    </a:cubicBezTo>
                    <a:cubicBezTo>
                      <a:pt x="912991" y="426266"/>
                      <a:pt x="896799" y="440553"/>
                      <a:pt x="878701" y="449125"/>
                    </a:cubicBezTo>
                    <a:cubicBezTo>
                      <a:pt x="871081" y="452936"/>
                      <a:pt x="863461" y="446268"/>
                      <a:pt x="856794" y="443411"/>
                    </a:cubicBezTo>
                    <a:cubicBezTo>
                      <a:pt x="835839" y="424361"/>
                      <a:pt x="864414" y="422455"/>
                      <a:pt x="867271" y="412930"/>
                    </a:cubicBezTo>
                    <a:cubicBezTo>
                      <a:pt x="878701" y="402453"/>
                      <a:pt x="887274" y="388166"/>
                      <a:pt x="904419" y="389118"/>
                    </a:cubicBezTo>
                    <a:close/>
                    <a:moveTo>
                      <a:pt x="1062534" y="340541"/>
                    </a:moveTo>
                    <a:cubicBezTo>
                      <a:pt x="1073011" y="340541"/>
                      <a:pt x="1082536" y="340541"/>
                      <a:pt x="1083489" y="353876"/>
                    </a:cubicBezTo>
                    <a:cubicBezTo>
                      <a:pt x="1073964" y="356733"/>
                      <a:pt x="1066344" y="373878"/>
                      <a:pt x="1053961" y="360543"/>
                    </a:cubicBezTo>
                    <a:cubicBezTo>
                      <a:pt x="1045389" y="351018"/>
                      <a:pt x="1054914" y="345303"/>
                      <a:pt x="1062534" y="340541"/>
                    </a:cubicBezTo>
                    <a:close/>
                    <a:moveTo>
                      <a:pt x="2471113" y="336025"/>
                    </a:moveTo>
                    <a:cubicBezTo>
                      <a:pt x="2489315" y="339763"/>
                      <a:pt x="2505689" y="355066"/>
                      <a:pt x="2521763" y="370068"/>
                    </a:cubicBezTo>
                    <a:cubicBezTo>
                      <a:pt x="2652256" y="491988"/>
                      <a:pt x="2764651" y="627243"/>
                      <a:pt x="2848471" y="785358"/>
                    </a:cubicBezTo>
                    <a:cubicBezTo>
                      <a:pt x="2875141" y="835841"/>
                      <a:pt x="2898953" y="887276"/>
                      <a:pt x="2920861" y="940616"/>
                    </a:cubicBezTo>
                    <a:cubicBezTo>
                      <a:pt x="2925623" y="952046"/>
                      <a:pt x="2938006" y="963476"/>
                      <a:pt x="2926576" y="977763"/>
                    </a:cubicBezTo>
                    <a:cubicBezTo>
                      <a:pt x="2893238" y="978716"/>
                      <a:pt x="2872283" y="955856"/>
                      <a:pt x="2847518" y="938711"/>
                    </a:cubicBezTo>
                    <a:cubicBezTo>
                      <a:pt x="2844661" y="919661"/>
                      <a:pt x="2858948" y="906326"/>
                      <a:pt x="2864663" y="890133"/>
                    </a:cubicBezTo>
                    <a:cubicBezTo>
                      <a:pt x="2846566" y="892991"/>
                      <a:pt x="2829421" y="903468"/>
                      <a:pt x="2810371" y="908231"/>
                    </a:cubicBezTo>
                    <a:cubicBezTo>
                      <a:pt x="2792273" y="911088"/>
                      <a:pt x="2774176" y="912041"/>
                      <a:pt x="2757031" y="904421"/>
                    </a:cubicBezTo>
                    <a:cubicBezTo>
                      <a:pt x="2741791" y="897753"/>
                      <a:pt x="2733218" y="902516"/>
                      <a:pt x="2728456" y="916803"/>
                    </a:cubicBezTo>
                    <a:cubicBezTo>
                      <a:pt x="2724646" y="935853"/>
                      <a:pt x="2713216" y="952998"/>
                      <a:pt x="2707501" y="971096"/>
                    </a:cubicBezTo>
                    <a:cubicBezTo>
                      <a:pt x="2702738" y="984431"/>
                      <a:pt x="2699881" y="997766"/>
                      <a:pt x="2706548" y="1011101"/>
                    </a:cubicBezTo>
                    <a:cubicBezTo>
                      <a:pt x="2712263" y="1021578"/>
                      <a:pt x="2722741" y="1031103"/>
                      <a:pt x="2712263" y="1044438"/>
                    </a:cubicBezTo>
                    <a:cubicBezTo>
                      <a:pt x="2722979" y="1032294"/>
                      <a:pt x="2735302" y="1023900"/>
                      <a:pt x="2750438" y="1026892"/>
                    </a:cubicBezTo>
                    <a:lnTo>
                      <a:pt x="2757317" y="1029909"/>
                    </a:lnTo>
                    <a:lnTo>
                      <a:pt x="2760842" y="1028246"/>
                    </a:lnTo>
                    <a:cubicBezTo>
                      <a:pt x="2768462" y="1021578"/>
                      <a:pt x="2775130" y="1013006"/>
                      <a:pt x="2785607" y="1010148"/>
                    </a:cubicBezTo>
                    <a:cubicBezTo>
                      <a:pt x="2791798" y="1008243"/>
                      <a:pt x="2798228" y="1006814"/>
                      <a:pt x="2804538" y="1006457"/>
                    </a:cubicBezTo>
                    <a:cubicBezTo>
                      <a:pt x="2810848" y="1006100"/>
                      <a:pt x="2817040" y="1006814"/>
                      <a:pt x="2822755" y="1009196"/>
                    </a:cubicBezTo>
                    <a:cubicBezTo>
                      <a:pt x="2859902" y="1023483"/>
                      <a:pt x="2898955" y="1027293"/>
                      <a:pt x="2938959" y="1031103"/>
                    </a:cubicBezTo>
                    <a:cubicBezTo>
                      <a:pt x="2955152" y="1033008"/>
                      <a:pt x="2957057" y="1047296"/>
                      <a:pt x="2959915" y="1058726"/>
                    </a:cubicBezTo>
                    <a:cubicBezTo>
                      <a:pt x="2990394" y="1159691"/>
                      <a:pt x="3010397" y="1262561"/>
                      <a:pt x="3021827" y="1368288"/>
                    </a:cubicBezTo>
                    <a:cubicBezTo>
                      <a:pt x="3029447" y="1433058"/>
                      <a:pt x="3025637" y="1497828"/>
                      <a:pt x="3027542" y="1562598"/>
                    </a:cubicBezTo>
                    <a:cubicBezTo>
                      <a:pt x="3027542" y="1573076"/>
                      <a:pt x="3031352" y="1585458"/>
                      <a:pt x="3020874" y="1594983"/>
                    </a:cubicBezTo>
                    <a:cubicBezTo>
                      <a:pt x="2992299" y="1573076"/>
                      <a:pt x="2963724" y="1551168"/>
                      <a:pt x="2958009" y="1512116"/>
                    </a:cubicBezTo>
                    <a:cubicBezTo>
                      <a:pt x="2954199" y="1483541"/>
                      <a:pt x="2933244" y="1467348"/>
                      <a:pt x="2918005" y="1446393"/>
                    </a:cubicBezTo>
                    <a:cubicBezTo>
                      <a:pt x="2898955" y="1421628"/>
                      <a:pt x="2888477" y="1390196"/>
                      <a:pt x="2860855" y="1371146"/>
                    </a:cubicBezTo>
                    <a:cubicBezTo>
                      <a:pt x="2846567" y="1368288"/>
                      <a:pt x="2836089" y="1359716"/>
                      <a:pt x="2831327" y="1343523"/>
                    </a:cubicBezTo>
                    <a:cubicBezTo>
                      <a:pt x="2835137" y="1360668"/>
                      <a:pt x="2849424" y="1368288"/>
                      <a:pt x="2856092" y="1380671"/>
                    </a:cubicBezTo>
                    <a:cubicBezTo>
                      <a:pt x="2882762" y="1424486"/>
                      <a:pt x="2896097" y="1474968"/>
                      <a:pt x="2930387" y="1514021"/>
                    </a:cubicBezTo>
                    <a:cubicBezTo>
                      <a:pt x="2938007" y="1522593"/>
                      <a:pt x="2938959" y="1534976"/>
                      <a:pt x="2939912" y="1546406"/>
                    </a:cubicBezTo>
                    <a:cubicBezTo>
                      <a:pt x="2941817" y="1566408"/>
                      <a:pt x="2950390" y="1582601"/>
                      <a:pt x="2962772" y="1597841"/>
                    </a:cubicBezTo>
                    <a:cubicBezTo>
                      <a:pt x="2983727" y="1622606"/>
                      <a:pt x="2993252" y="1652133"/>
                      <a:pt x="2999919" y="1683566"/>
                    </a:cubicBezTo>
                    <a:cubicBezTo>
                      <a:pt x="3023732" y="1698806"/>
                      <a:pt x="3015159" y="1721666"/>
                      <a:pt x="3012302" y="1740716"/>
                    </a:cubicBezTo>
                    <a:cubicBezTo>
                      <a:pt x="2988490" y="1885496"/>
                      <a:pt x="2951342" y="2026466"/>
                      <a:pt x="2886572" y="2158864"/>
                    </a:cubicBezTo>
                    <a:cubicBezTo>
                      <a:pt x="2872284" y="2188391"/>
                      <a:pt x="2858949" y="2218871"/>
                      <a:pt x="2841805" y="2246493"/>
                    </a:cubicBezTo>
                    <a:cubicBezTo>
                      <a:pt x="2837042" y="2255066"/>
                      <a:pt x="2835137" y="2266496"/>
                      <a:pt x="2821802" y="2266496"/>
                    </a:cubicBezTo>
                    <a:cubicBezTo>
                      <a:pt x="2812277" y="2260781"/>
                      <a:pt x="2812277" y="2249351"/>
                      <a:pt x="2808467" y="2240778"/>
                    </a:cubicBezTo>
                    <a:cubicBezTo>
                      <a:pt x="2794180" y="2222681"/>
                      <a:pt x="2796084" y="2198868"/>
                      <a:pt x="2785607" y="2172198"/>
                    </a:cubicBezTo>
                    <a:cubicBezTo>
                      <a:pt x="2795132" y="2196011"/>
                      <a:pt x="2791322" y="2217918"/>
                      <a:pt x="2805609" y="2234111"/>
                    </a:cubicBezTo>
                    <a:cubicBezTo>
                      <a:pt x="2812277" y="2246493"/>
                      <a:pt x="2811324" y="2261733"/>
                      <a:pt x="2821802" y="2273164"/>
                    </a:cubicBezTo>
                    <a:cubicBezTo>
                      <a:pt x="2795132" y="2339839"/>
                      <a:pt x="2750364" y="2394131"/>
                      <a:pt x="2708455" y="2451281"/>
                    </a:cubicBezTo>
                    <a:cubicBezTo>
                      <a:pt x="2661782" y="2514146"/>
                      <a:pt x="2606537" y="2568439"/>
                      <a:pt x="2551292" y="2622731"/>
                    </a:cubicBezTo>
                    <a:cubicBezTo>
                      <a:pt x="2527480" y="2646543"/>
                      <a:pt x="2502714" y="2666546"/>
                      <a:pt x="2476997" y="2687501"/>
                    </a:cubicBezTo>
                    <a:cubicBezTo>
                      <a:pt x="2465567" y="2677976"/>
                      <a:pt x="2476997" y="2661783"/>
                      <a:pt x="2463662" y="2655116"/>
                    </a:cubicBezTo>
                    <a:cubicBezTo>
                      <a:pt x="2469377" y="2608443"/>
                      <a:pt x="2446517" y="2570343"/>
                      <a:pt x="2425562" y="2533196"/>
                    </a:cubicBezTo>
                    <a:cubicBezTo>
                      <a:pt x="2392224" y="2475093"/>
                      <a:pt x="2414132" y="2424611"/>
                      <a:pt x="2439849" y="2375081"/>
                    </a:cubicBezTo>
                    <a:cubicBezTo>
                      <a:pt x="2453184" y="2349364"/>
                      <a:pt x="2458899" y="2330314"/>
                      <a:pt x="2449374" y="2301739"/>
                    </a:cubicBezTo>
                    <a:cubicBezTo>
                      <a:pt x="2439849" y="2272211"/>
                      <a:pt x="2442707" y="2240778"/>
                      <a:pt x="2430324" y="2210298"/>
                    </a:cubicBezTo>
                    <a:cubicBezTo>
                      <a:pt x="2420799" y="2187439"/>
                      <a:pt x="2416989" y="2160768"/>
                      <a:pt x="2396987" y="2144576"/>
                    </a:cubicBezTo>
                    <a:cubicBezTo>
                      <a:pt x="2352219" y="2107428"/>
                      <a:pt x="2357934" y="2060756"/>
                      <a:pt x="2370317" y="2012178"/>
                    </a:cubicBezTo>
                    <a:cubicBezTo>
                      <a:pt x="2372222" y="2005511"/>
                      <a:pt x="2374127" y="1998843"/>
                      <a:pt x="2374127" y="1992176"/>
                    </a:cubicBezTo>
                    <a:cubicBezTo>
                      <a:pt x="2376984" y="1954076"/>
                      <a:pt x="2356982" y="1935978"/>
                      <a:pt x="2319834" y="1944551"/>
                    </a:cubicBezTo>
                    <a:cubicBezTo>
                      <a:pt x="2303642" y="1948361"/>
                      <a:pt x="2292212" y="1948361"/>
                      <a:pt x="2282687" y="1931216"/>
                    </a:cubicBezTo>
                    <a:cubicBezTo>
                      <a:pt x="2263637" y="1897878"/>
                      <a:pt x="2235062" y="1889306"/>
                      <a:pt x="2200772" y="1905498"/>
                    </a:cubicBezTo>
                    <a:cubicBezTo>
                      <a:pt x="2186484" y="1912166"/>
                      <a:pt x="2171244" y="1918833"/>
                      <a:pt x="2157909" y="1926453"/>
                    </a:cubicBezTo>
                    <a:cubicBezTo>
                      <a:pt x="2140764" y="1935978"/>
                      <a:pt x="2124572" y="1938836"/>
                      <a:pt x="2106474" y="1931216"/>
                    </a:cubicBezTo>
                    <a:cubicBezTo>
                      <a:pt x="2083614" y="1921691"/>
                      <a:pt x="2059802" y="1925501"/>
                      <a:pt x="2040752" y="1937883"/>
                    </a:cubicBezTo>
                    <a:cubicBezTo>
                      <a:pt x="2012177" y="1956933"/>
                      <a:pt x="1991222" y="1941693"/>
                      <a:pt x="1974077" y="1924548"/>
                    </a:cubicBezTo>
                    <a:cubicBezTo>
                      <a:pt x="1956932" y="1907403"/>
                      <a:pt x="1938834" y="1892163"/>
                      <a:pt x="1919784" y="1877876"/>
                    </a:cubicBezTo>
                    <a:cubicBezTo>
                      <a:pt x="1909307" y="1870256"/>
                      <a:pt x="1899782" y="1861683"/>
                      <a:pt x="1896924" y="1849301"/>
                    </a:cubicBezTo>
                    <a:cubicBezTo>
                      <a:pt x="1889304" y="1812153"/>
                      <a:pt x="1862634" y="1789293"/>
                      <a:pt x="1839774" y="1762623"/>
                    </a:cubicBezTo>
                    <a:cubicBezTo>
                      <a:pt x="1827392" y="1748336"/>
                      <a:pt x="1815962" y="1694043"/>
                      <a:pt x="1822629" y="1676898"/>
                    </a:cubicBezTo>
                    <a:cubicBezTo>
                      <a:pt x="1840727" y="1632131"/>
                      <a:pt x="1846442" y="1585458"/>
                      <a:pt x="1829297" y="1537833"/>
                    </a:cubicBezTo>
                    <a:cubicBezTo>
                      <a:pt x="1826439" y="1530213"/>
                      <a:pt x="1823582" y="1522593"/>
                      <a:pt x="1828344" y="1514973"/>
                    </a:cubicBezTo>
                    <a:cubicBezTo>
                      <a:pt x="1854062" y="1466396"/>
                      <a:pt x="1875017" y="1416866"/>
                      <a:pt x="1909307" y="1373051"/>
                    </a:cubicBezTo>
                    <a:cubicBezTo>
                      <a:pt x="1915022" y="1366383"/>
                      <a:pt x="1923594" y="1365431"/>
                      <a:pt x="1929309" y="1361621"/>
                    </a:cubicBezTo>
                    <a:cubicBezTo>
                      <a:pt x="1954074" y="1345428"/>
                      <a:pt x="1976934" y="1330188"/>
                      <a:pt x="1977887" y="1293041"/>
                    </a:cubicBezTo>
                    <a:cubicBezTo>
                      <a:pt x="1978839" y="1267323"/>
                      <a:pt x="1992174" y="1239701"/>
                      <a:pt x="2019797" y="1227318"/>
                    </a:cubicBezTo>
                    <a:cubicBezTo>
                      <a:pt x="2040752" y="1217793"/>
                      <a:pt x="2050277" y="1201601"/>
                      <a:pt x="2051229" y="1178741"/>
                    </a:cubicBezTo>
                    <a:cubicBezTo>
                      <a:pt x="2058849" y="1162548"/>
                      <a:pt x="2071232" y="1167311"/>
                      <a:pt x="2083614" y="1172073"/>
                    </a:cubicBezTo>
                    <a:cubicBezTo>
                      <a:pt x="2111237" y="1181598"/>
                      <a:pt x="2136002" y="1178741"/>
                      <a:pt x="2161719" y="1162548"/>
                    </a:cubicBezTo>
                    <a:cubicBezTo>
                      <a:pt x="2193152" y="1142546"/>
                      <a:pt x="2229347" y="1134926"/>
                      <a:pt x="2266494" y="1136831"/>
                    </a:cubicBezTo>
                    <a:cubicBezTo>
                      <a:pt x="2288402" y="1137783"/>
                      <a:pt x="2310309" y="1137783"/>
                      <a:pt x="2331264" y="1133021"/>
                    </a:cubicBezTo>
                    <a:cubicBezTo>
                      <a:pt x="2370317" y="1123496"/>
                      <a:pt x="2397939" y="1138736"/>
                      <a:pt x="2387462" y="1197791"/>
                    </a:cubicBezTo>
                    <a:cubicBezTo>
                      <a:pt x="2384604" y="1213983"/>
                      <a:pt x="2384604" y="1228271"/>
                      <a:pt x="2400797" y="1229223"/>
                    </a:cubicBezTo>
                    <a:cubicBezTo>
                      <a:pt x="2447469" y="1231128"/>
                      <a:pt x="2477949" y="1266371"/>
                      <a:pt x="2517002" y="1283516"/>
                    </a:cubicBezTo>
                    <a:cubicBezTo>
                      <a:pt x="2538909" y="1293041"/>
                      <a:pt x="2550339" y="1296851"/>
                      <a:pt x="2556055" y="1266371"/>
                    </a:cubicBezTo>
                    <a:cubicBezTo>
                      <a:pt x="2561769" y="1236843"/>
                      <a:pt x="2589392" y="1227318"/>
                      <a:pt x="2617967" y="1241606"/>
                    </a:cubicBezTo>
                    <a:cubicBezTo>
                      <a:pt x="2644637" y="1254941"/>
                      <a:pt x="2673212" y="1262561"/>
                      <a:pt x="2701787" y="1271133"/>
                    </a:cubicBezTo>
                    <a:cubicBezTo>
                      <a:pt x="2743697" y="1283516"/>
                      <a:pt x="2782749" y="1259703"/>
                      <a:pt x="2823707" y="1270181"/>
                    </a:cubicBezTo>
                    <a:cubicBezTo>
                      <a:pt x="2833232" y="1272086"/>
                      <a:pt x="2840852" y="1262561"/>
                      <a:pt x="2842757" y="1253988"/>
                    </a:cubicBezTo>
                    <a:cubicBezTo>
                      <a:pt x="2847519" y="1233033"/>
                      <a:pt x="2856092" y="1212078"/>
                      <a:pt x="2857997" y="1191123"/>
                    </a:cubicBezTo>
                    <a:cubicBezTo>
                      <a:pt x="2861807" y="1157786"/>
                      <a:pt x="2857044" y="1154928"/>
                      <a:pt x="2824659" y="1163501"/>
                    </a:cubicBezTo>
                    <a:cubicBezTo>
                      <a:pt x="2807514" y="1168263"/>
                      <a:pt x="2793227" y="1167311"/>
                      <a:pt x="2781797" y="1153023"/>
                    </a:cubicBezTo>
                    <a:lnTo>
                      <a:pt x="2778142" y="1149005"/>
                    </a:lnTo>
                    <a:lnTo>
                      <a:pt x="2758579" y="1157637"/>
                    </a:lnTo>
                    <a:cubicBezTo>
                      <a:pt x="2730182" y="1164691"/>
                      <a:pt x="2706072" y="1153261"/>
                      <a:pt x="2684641" y="1122543"/>
                    </a:cubicBezTo>
                    <a:cubicBezTo>
                      <a:pt x="2676068" y="1110161"/>
                      <a:pt x="2672258" y="1095873"/>
                      <a:pt x="2664638" y="1083491"/>
                    </a:cubicBezTo>
                    <a:cubicBezTo>
                      <a:pt x="2658923" y="1073966"/>
                      <a:pt x="2664638" y="1054916"/>
                      <a:pt x="2646541" y="1054916"/>
                    </a:cubicBezTo>
                    <a:cubicBezTo>
                      <a:pt x="2631301" y="1055868"/>
                      <a:pt x="2616061" y="1061583"/>
                      <a:pt x="2610346" y="1080633"/>
                    </a:cubicBezTo>
                    <a:lnTo>
                      <a:pt x="2609202" y="1082346"/>
                    </a:lnTo>
                    <a:lnTo>
                      <a:pt x="2613204" y="1086348"/>
                    </a:lnTo>
                    <a:cubicBezTo>
                      <a:pt x="2619871" y="1093968"/>
                      <a:pt x="2626539" y="1101588"/>
                      <a:pt x="2632254" y="1108255"/>
                    </a:cubicBezTo>
                    <a:cubicBezTo>
                      <a:pt x="2619871" y="1117780"/>
                      <a:pt x="2617014" y="1133020"/>
                      <a:pt x="2609394" y="1145403"/>
                    </a:cubicBezTo>
                    <a:cubicBezTo>
                      <a:pt x="2602726" y="1154928"/>
                      <a:pt x="2586534" y="1142545"/>
                      <a:pt x="2584629" y="1132068"/>
                    </a:cubicBezTo>
                    <a:cubicBezTo>
                      <a:pt x="2581771" y="1117780"/>
                      <a:pt x="2574151" y="1106350"/>
                      <a:pt x="2566055" y="1095397"/>
                    </a:cubicBezTo>
                    <a:lnTo>
                      <a:pt x="2558490" y="1083461"/>
                    </a:lnTo>
                    <a:lnTo>
                      <a:pt x="2545576" y="1071108"/>
                    </a:lnTo>
                    <a:cubicBezTo>
                      <a:pt x="2541766" y="1068251"/>
                      <a:pt x="2537003" y="1065393"/>
                      <a:pt x="2536051" y="1061583"/>
                    </a:cubicBezTo>
                    <a:cubicBezTo>
                      <a:pt x="2522716" y="1003481"/>
                      <a:pt x="2462708" y="991098"/>
                      <a:pt x="2429371" y="952046"/>
                    </a:cubicBezTo>
                    <a:cubicBezTo>
                      <a:pt x="2426513" y="949188"/>
                      <a:pt x="2421751" y="947283"/>
                      <a:pt x="2417941" y="944426"/>
                    </a:cubicBezTo>
                    <a:cubicBezTo>
                      <a:pt x="2416036" y="943473"/>
                      <a:pt x="2413178" y="943473"/>
                      <a:pt x="2407463" y="947283"/>
                    </a:cubicBezTo>
                    <a:cubicBezTo>
                      <a:pt x="2425561" y="973001"/>
                      <a:pt x="2440801" y="998718"/>
                      <a:pt x="2469376" y="1014911"/>
                    </a:cubicBezTo>
                    <a:cubicBezTo>
                      <a:pt x="2483663" y="1023483"/>
                      <a:pt x="2500808" y="1028246"/>
                      <a:pt x="2509381" y="1044438"/>
                    </a:cubicBezTo>
                    <a:cubicBezTo>
                      <a:pt x="2510333" y="1049201"/>
                      <a:pt x="2508428" y="1053963"/>
                      <a:pt x="2504618" y="1057773"/>
                    </a:cubicBezTo>
                    <a:cubicBezTo>
                      <a:pt x="2500808" y="1066346"/>
                      <a:pt x="2479853" y="1059678"/>
                      <a:pt x="2488426" y="1077776"/>
                    </a:cubicBezTo>
                    <a:cubicBezTo>
                      <a:pt x="2485568" y="1082538"/>
                      <a:pt x="2481758" y="1084443"/>
                      <a:pt x="2476996" y="1084443"/>
                    </a:cubicBezTo>
                    <a:cubicBezTo>
                      <a:pt x="2437943" y="1050153"/>
                      <a:pt x="2385556" y="1032056"/>
                      <a:pt x="2356028" y="985383"/>
                    </a:cubicBezTo>
                    <a:cubicBezTo>
                      <a:pt x="2346503" y="970143"/>
                      <a:pt x="2333168" y="968238"/>
                      <a:pt x="2317928" y="978716"/>
                    </a:cubicBezTo>
                    <a:cubicBezTo>
                      <a:pt x="2310308" y="984431"/>
                      <a:pt x="2301736" y="994908"/>
                      <a:pt x="2295068" y="993003"/>
                    </a:cubicBezTo>
                    <a:cubicBezTo>
                      <a:pt x="2237918" y="978716"/>
                      <a:pt x="2232203" y="1040628"/>
                      <a:pt x="2196008" y="1057773"/>
                    </a:cubicBezTo>
                    <a:cubicBezTo>
                      <a:pt x="2185531" y="1062536"/>
                      <a:pt x="2183626" y="1075871"/>
                      <a:pt x="2181721" y="1087301"/>
                    </a:cubicBezTo>
                    <a:cubicBezTo>
                      <a:pt x="2172196" y="1130163"/>
                      <a:pt x="2149336" y="1152071"/>
                      <a:pt x="2105521" y="1157786"/>
                    </a:cubicBezTo>
                    <a:cubicBezTo>
                      <a:pt x="2088376" y="1159691"/>
                      <a:pt x="2069326" y="1179693"/>
                      <a:pt x="2053133" y="1155881"/>
                    </a:cubicBezTo>
                    <a:cubicBezTo>
                      <a:pt x="2052181" y="1145403"/>
                      <a:pt x="2048371" y="1137783"/>
                      <a:pt x="2036941" y="1136831"/>
                    </a:cubicBezTo>
                    <a:cubicBezTo>
                      <a:pt x="2026463" y="1135878"/>
                      <a:pt x="2010271" y="1148261"/>
                      <a:pt x="2008366" y="1131116"/>
                    </a:cubicBezTo>
                    <a:cubicBezTo>
                      <a:pt x="2005508" y="1113018"/>
                      <a:pt x="1993126" y="1094921"/>
                      <a:pt x="2001698" y="1074918"/>
                    </a:cubicBezTo>
                    <a:cubicBezTo>
                      <a:pt x="2011223" y="1051106"/>
                      <a:pt x="2015986" y="1027293"/>
                      <a:pt x="2008366" y="1001576"/>
                    </a:cubicBezTo>
                    <a:cubicBezTo>
                      <a:pt x="2002651" y="979668"/>
                      <a:pt x="2021701" y="978716"/>
                      <a:pt x="2035988" y="977763"/>
                    </a:cubicBezTo>
                    <a:cubicBezTo>
                      <a:pt x="2059801" y="974906"/>
                      <a:pt x="2083613" y="981573"/>
                      <a:pt x="2107426" y="983478"/>
                    </a:cubicBezTo>
                    <a:cubicBezTo>
                      <a:pt x="2120761" y="984431"/>
                      <a:pt x="2139811" y="992051"/>
                      <a:pt x="2148383" y="975858"/>
                    </a:cubicBezTo>
                    <a:cubicBezTo>
                      <a:pt x="2157908" y="956808"/>
                      <a:pt x="2162671" y="934901"/>
                      <a:pt x="2150288" y="913946"/>
                    </a:cubicBezTo>
                    <a:cubicBezTo>
                      <a:pt x="2140763" y="897753"/>
                      <a:pt x="2131238" y="882513"/>
                      <a:pt x="2112188" y="876798"/>
                    </a:cubicBezTo>
                    <a:cubicBezTo>
                      <a:pt x="2105521" y="874893"/>
                      <a:pt x="2094091" y="873941"/>
                      <a:pt x="2096948" y="862511"/>
                    </a:cubicBezTo>
                    <a:cubicBezTo>
                      <a:pt x="2098853" y="852033"/>
                      <a:pt x="2109331" y="852033"/>
                      <a:pt x="2118856" y="849176"/>
                    </a:cubicBezTo>
                    <a:cubicBezTo>
                      <a:pt x="2149336" y="838698"/>
                      <a:pt x="2177911" y="830126"/>
                      <a:pt x="2206486" y="810123"/>
                    </a:cubicBezTo>
                    <a:cubicBezTo>
                      <a:pt x="2241728" y="785358"/>
                      <a:pt x="2258873" y="735828"/>
                      <a:pt x="2308403" y="731066"/>
                    </a:cubicBezTo>
                    <a:cubicBezTo>
                      <a:pt x="2322691" y="729161"/>
                      <a:pt x="2323643" y="718683"/>
                      <a:pt x="2321738" y="708206"/>
                    </a:cubicBezTo>
                    <a:cubicBezTo>
                      <a:pt x="2319833" y="698681"/>
                      <a:pt x="2314118" y="689156"/>
                      <a:pt x="2311261" y="679631"/>
                    </a:cubicBezTo>
                    <a:cubicBezTo>
                      <a:pt x="2307451" y="666296"/>
                      <a:pt x="2305546" y="652008"/>
                      <a:pt x="2320786" y="643436"/>
                    </a:cubicBezTo>
                    <a:cubicBezTo>
                      <a:pt x="2326501" y="640578"/>
                      <a:pt x="2334121" y="632958"/>
                      <a:pt x="2338883" y="638673"/>
                    </a:cubicBezTo>
                    <a:cubicBezTo>
                      <a:pt x="2346503" y="649151"/>
                      <a:pt x="2353171" y="662486"/>
                      <a:pt x="2343646" y="675821"/>
                    </a:cubicBezTo>
                    <a:cubicBezTo>
                      <a:pt x="2337931" y="685346"/>
                      <a:pt x="2342693" y="692966"/>
                      <a:pt x="2348408" y="699633"/>
                    </a:cubicBezTo>
                    <a:cubicBezTo>
                      <a:pt x="2356028" y="708206"/>
                      <a:pt x="2364601" y="711063"/>
                      <a:pt x="2376031" y="706301"/>
                    </a:cubicBezTo>
                    <a:cubicBezTo>
                      <a:pt x="2378888" y="705348"/>
                      <a:pt x="2381746" y="704396"/>
                      <a:pt x="2385556" y="704396"/>
                    </a:cubicBezTo>
                    <a:cubicBezTo>
                      <a:pt x="2409368" y="712968"/>
                      <a:pt x="2432228" y="712016"/>
                      <a:pt x="2454136" y="698681"/>
                    </a:cubicBezTo>
                    <a:cubicBezTo>
                      <a:pt x="2460803" y="694871"/>
                      <a:pt x="2469376" y="692966"/>
                      <a:pt x="2476996" y="692013"/>
                    </a:cubicBezTo>
                    <a:cubicBezTo>
                      <a:pt x="2517001" y="689156"/>
                      <a:pt x="2517001" y="689156"/>
                      <a:pt x="2517953" y="648198"/>
                    </a:cubicBezTo>
                    <a:cubicBezTo>
                      <a:pt x="2525573" y="626291"/>
                      <a:pt x="2540813" y="618671"/>
                      <a:pt x="2563673" y="626291"/>
                    </a:cubicBezTo>
                    <a:cubicBezTo>
                      <a:pt x="2558911" y="610098"/>
                      <a:pt x="2545576" y="599621"/>
                      <a:pt x="2554148" y="585333"/>
                    </a:cubicBezTo>
                    <a:lnTo>
                      <a:pt x="2572928" y="573708"/>
                    </a:lnTo>
                    <a:lnTo>
                      <a:pt x="2586098" y="571735"/>
                    </a:lnTo>
                    <a:lnTo>
                      <a:pt x="2586726" y="571671"/>
                    </a:lnTo>
                    <a:cubicBezTo>
                      <a:pt x="2599630" y="572653"/>
                      <a:pt x="2613203" y="578189"/>
                      <a:pt x="2624633" y="568188"/>
                    </a:cubicBezTo>
                    <a:cubicBezTo>
                      <a:pt x="2626538" y="566283"/>
                      <a:pt x="2628443" y="565331"/>
                      <a:pt x="2630348" y="563426"/>
                    </a:cubicBezTo>
                    <a:cubicBezTo>
                      <a:pt x="2634158" y="561521"/>
                      <a:pt x="2634158" y="568188"/>
                      <a:pt x="2633206" y="563426"/>
                    </a:cubicBezTo>
                    <a:cubicBezTo>
                      <a:pt x="2632253" y="557711"/>
                      <a:pt x="2629396" y="564378"/>
                      <a:pt x="2626538" y="563426"/>
                    </a:cubicBezTo>
                    <a:cubicBezTo>
                      <a:pt x="2615584" y="567236"/>
                      <a:pt x="2604392" y="569141"/>
                      <a:pt x="2593082" y="570689"/>
                    </a:cubicBezTo>
                    <a:lnTo>
                      <a:pt x="2586098" y="571735"/>
                    </a:lnTo>
                    <a:lnTo>
                      <a:pt x="2574151" y="572951"/>
                    </a:lnTo>
                    <a:lnTo>
                      <a:pt x="2572928" y="573708"/>
                    </a:lnTo>
                    <a:lnTo>
                      <a:pt x="2558911" y="575808"/>
                    </a:lnTo>
                    <a:cubicBezTo>
                      <a:pt x="2533193" y="580571"/>
                      <a:pt x="2516048" y="563426"/>
                      <a:pt x="2506523" y="541518"/>
                    </a:cubicBezTo>
                    <a:cubicBezTo>
                      <a:pt x="2496998" y="519611"/>
                      <a:pt x="2487473" y="498656"/>
                      <a:pt x="2512238" y="480558"/>
                    </a:cubicBezTo>
                    <a:cubicBezTo>
                      <a:pt x="2520811" y="474843"/>
                      <a:pt x="2527478" y="467223"/>
                      <a:pt x="2533193" y="458651"/>
                    </a:cubicBezTo>
                    <a:cubicBezTo>
                      <a:pt x="2537003" y="452936"/>
                      <a:pt x="2541766" y="446268"/>
                      <a:pt x="2534146" y="440553"/>
                    </a:cubicBezTo>
                    <a:cubicBezTo>
                      <a:pt x="2526526" y="434838"/>
                      <a:pt x="2515096" y="437696"/>
                      <a:pt x="2513191" y="445316"/>
                    </a:cubicBezTo>
                    <a:cubicBezTo>
                      <a:pt x="2506523" y="474843"/>
                      <a:pt x="2482711" y="489131"/>
                      <a:pt x="2464613" y="509133"/>
                    </a:cubicBezTo>
                    <a:cubicBezTo>
                      <a:pt x="2452231" y="523421"/>
                      <a:pt x="2455088" y="538661"/>
                      <a:pt x="2467471" y="551996"/>
                    </a:cubicBezTo>
                    <a:cubicBezTo>
                      <a:pt x="2481758" y="567236"/>
                      <a:pt x="2481758" y="582476"/>
                      <a:pt x="2468423" y="597716"/>
                    </a:cubicBezTo>
                    <a:cubicBezTo>
                      <a:pt x="2457946" y="610098"/>
                      <a:pt x="2455088" y="623433"/>
                      <a:pt x="2453183" y="638673"/>
                    </a:cubicBezTo>
                    <a:cubicBezTo>
                      <a:pt x="2451278" y="657723"/>
                      <a:pt x="2442706" y="671058"/>
                      <a:pt x="2423656" y="676773"/>
                    </a:cubicBezTo>
                    <a:cubicBezTo>
                      <a:pt x="2413178" y="682488"/>
                      <a:pt x="2402701" y="690108"/>
                      <a:pt x="2389366" y="683441"/>
                    </a:cubicBezTo>
                    <a:cubicBezTo>
                      <a:pt x="2381746" y="676773"/>
                      <a:pt x="2376983" y="670106"/>
                      <a:pt x="2383651" y="659628"/>
                    </a:cubicBezTo>
                    <a:cubicBezTo>
                      <a:pt x="2377936" y="649151"/>
                      <a:pt x="2372221" y="638673"/>
                      <a:pt x="2367458" y="627243"/>
                    </a:cubicBezTo>
                    <a:cubicBezTo>
                      <a:pt x="2348408" y="585333"/>
                      <a:pt x="2348408" y="584381"/>
                      <a:pt x="2308403" y="612003"/>
                    </a:cubicBezTo>
                    <a:cubicBezTo>
                      <a:pt x="2273161" y="616766"/>
                      <a:pt x="2265541" y="608193"/>
                      <a:pt x="2270303" y="571046"/>
                    </a:cubicBezTo>
                    <a:cubicBezTo>
                      <a:pt x="2271256" y="560568"/>
                      <a:pt x="2287448" y="545328"/>
                      <a:pt x="2260778" y="543423"/>
                    </a:cubicBezTo>
                    <a:cubicBezTo>
                      <a:pt x="2255063" y="542471"/>
                      <a:pt x="2255063" y="530088"/>
                      <a:pt x="2259826" y="522468"/>
                    </a:cubicBezTo>
                    <a:cubicBezTo>
                      <a:pt x="2313166" y="486273"/>
                      <a:pt x="2361743" y="445316"/>
                      <a:pt x="2390318" y="385308"/>
                    </a:cubicBezTo>
                    <a:cubicBezTo>
                      <a:pt x="2396986" y="372926"/>
                      <a:pt x="2403653" y="362448"/>
                      <a:pt x="2416988" y="357686"/>
                    </a:cubicBezTo>
                    <a:cubicBezTo>
                      <a:pt x="2416988" y="355781"/>
                      <a:pt x="2416988" y="353876"/>
                      <a:pt x="2417941" y="351971"/>
                    </a:cubicBezTo>
                    <a:cubicBezTo>
                      <a:pt x="2419846" y="352923"/>
                      <a:pt x="2423656" y="354828"/>
                      <a:pt x="2424608" y="353876"/>
                    </a:cubicBezTo>
                    <a:cubicBezTo>
                      <a:pt x="2434371" y="344351"/>
                      <a:pt x="2443539" y="338934"/>
                      <a:pt x="2452245" y="336582"/>
                    </a:cubicBezTo>
                    <a:cubicBezTo>
                      <a:pt x="2458775" y="334818"/>
                      <a:pt x="2465045" y="334779"/>
                      <a:pt x="2471113" y="336025"/>
                    </a:cubicBezTo>
                    <a:close/>
                    <a:moveTo>
                      <a:pt x="761544" y="194808"/>
                    </a:moveTo>
                    <a:cubicBezTo>
                      <a:pt x="773926" y="196713"/>
                      <a:pt x="774879" y="206238"/>
                      <a:pt x="773926" y="216716"/>
                    </a:cubicBezTo>
                    <a:cubicBezTo>
                      <a:pt x="755829" y="237671"/>
                      <a:pt x="760591" y="257673"/>
                      <a:pt x="773926" y="278628"/>
                    </a:cubicBezTo>
                    <a:cubicBezTo>
                      <a:pt x="748209" y="302441"/>
                      <a:pt x="720586" y="315776"/>
                      <a:pt x="687249" y="293868"/>
                    </a:cubicBezTo>
                    <a:cubicBezTo>
                      <a:pt x="682486" y="291011"/>
                      <a:pt x="675819" y="292916"/>
                      <a:pt x="671056" y="292916"/>
                    </a:cubicBezTo>
                    <a:cubicBezTo>
                      <a:pt x="660579" y="294821"/>
                      <a:pt x="650101" y="296726"/>
                      <a:pt x="640576" y="298631"/>
                    </a:cubicBezTo>
                    <a:cubicBezTo>
                      <a:pt x="627241" y="300536"/>
                      <a:pt x="613906" y="302441"/>
                      <a:pt x="603429" y="291011"/>
                    </a:cubicBezTo>
                    <a:cubicBezTo>
                      <a:pt x="636766" y="258626"/>
                      <a:pt x="678676" y="239576"/>
                      <a:pt x="715824" y="211953"/>
                    </a:cubicBezTo>
                    <a:cubicBezTo>
                      <a:pt x="719634" y="209096"/>
                      <a:pt x="724396" y="211953"/>
                      <a:pt x="727254" y="215763"/>
                    </a:cubicBezTo>
                    <a:cubicBezTo>
                      <a:pt x="746304" y="220526"/>
                      <a:pt x="741541" y="187188"/>
                      <a:pt x="761544" y="194808"/>
                    </a:cubicBezTo>
                    <a:close/>
                    <a:moveTo>
                      <a:pt x="873343" y="184331"/>
                    </a:moveTo>
                    <a:cubicBezTo>
                      <a:pt x="879653" y="185283"/>
                      <a:pt x="886320" y="188617"/>
                      <a:pt x="891083" y="191951"/>
                    </a:cubicBezTo>
                    <a:cubicBezTo>
                      <a:pt x="904418" y="200523"/>
                      <a:pt x="892988" y="209096"/>
                      <a:pt x="888226" y="217668"/>
                    </a:cubicBezTo>
                    <a:lnTo>
                      <a:pt x="879241" y="234820"/>
                    </a:lnTo>
                    <a:lnTo>
                      <a:pt x="895370" y="235036"/>
                    </a:lnTo>
                    <a:cubicBezTo>
                      <a:pt x="907514" y="238206"/>
                      <a:pt x="906800" y="249815"/>
                      <a:pt x="899656" y="266246"/>
                    </a:cubicBezTo>
                    <a:cubicBezTo>
                      <a:pt x="894893" y="277676"/>
                      <a:pt x="884416" y="289106"/>
                      <a:pt x="892988" y="303393"/>
                    </a:cubicBezTo>
                    <a:cubicBezTo>
                      <a:pt x="897751" y="310061"/>
                      <a:pt x="901561" y="309108"/>
                      <a:pt x="905371" y="303393"/>
                    </a:cubicBezTo>
                    <a:cubicBezTo>
                      <a:pt x="923468" y="307203"/>
                      <a:pt x="923468" y="307203"/>
                      <a:pt x="915848" y="337683"/>
                    </a:cubicBezTo>
                    <a:cubicBezTo>
                      <a:pt x="926326" y="330063"/>
                      <a:pt x="936803" y="329111"/>
                      <a:pt x="946328" y="324348"/>
                    </a:cubicBezTo>
                    <a:lnTo>
                      <a:pt x="973409" y="303804"/>
                    </a:lnTo>
                    <a:lnTo>
                      <a:pt x="975260" y="292796"/>
                    </a:lnTo>
                    <a:cubicBezTo>
                      <a:pt x="974903" y="288629"/>
                      <a:pt x="972522" y="284819"/>
                      <a:pt x="965378" y="281485"/>
                    </a:cubicBezTo>
                    <a:cubicBezTo>
                      <a:pt x="944423" y="270055"/>
                      <a:pt x="942518" y="249100"/>
                      <a:pt x="962521" y="233860"/>
                    </a:cubicBezTo>
                    <a:cubicBezTo>
                      <a:pt x="977761" y="221478"/>
                      <a:pt x="993953" y="208143"/>
                      <a:pt x="1013956" y="203380"/>
                    </a:cubicBezTo>
                    <a:cubicBezTo>
                      <a:pt x="1018718" y="201475"/>
                      <a:pt x="1023481" y="200046"/>
                      <a:pt x="1028243" y="200165"/>
                    </a:cubicBezTo>
                    <a:cubicBezTo>
                      <a:pt x="1033006" y="200284"/>
                      <a:pt x="1037768" y="201951"/>
                      <a:pt x="1042531" y="206238"/>
                    </a:cubicBezTo>
                    <a:cubicBezTo>
                      <a:pt x="1037768" y="220525"/>
                      <a:pt x="1018718" y="221478"/>
                      <a:pt x="1016813" y="234813"/>
                    </a:cubicBezTo>
                    <a:cubicBezTo>
                      <a:pt x="1029196" y="212905"/>
                      <a:pt x="1052056" y="208143"/>
                      <a:pt x="1075868" y="204333"/>
                    </a:cubicBezTo>
                    <a:cubicBezTo>
                      <a:pt x="1082536" y="204333"/>
                      <a:pt x="1089203" y="204333"/>
                      <a:pt x="1095871" y="204333"/>
                    </a:cubicBezTo>
                    <a:cubicBezTo>
                      <a:pt x="1106348" y="211953"/>
                      <a:pt x="1099681" y="223383"/>
                      <a:pt x="1099681" y="232908"/>
                    </a:cubicBezTo>
                    <a:cubicBezTo>
                      <a:pt x="1112063" y="235765"/>
                      <a:pt x="1123493" y="229098"/>
                      <a:pt x="1133971" y="231003"/>
                    </a:cubicBezTo>
                    <a:cubicBezTo>
                      <a:pt x="1140638" y="231003"/>
                      <a:pt x="1146353" y="233860"/>
                      <a:pt x="1151116" y="238623"/>
                    </a:cubicBezTo>
                    <a:cubicBezTo>
                      <a:pt x="1162546" y="262435"/>
                      <a:pt x="1192073" y="265293"/>
                      <a:pt x="1205408" y="287200"/>
                    </a:cubicBezTo>
                    <a:cubicBezTo>
                      <a:pt x="1219696" y="305298"/>
                      <a:pt x="1210171" y="320538"/>
                      <a:pt x="1198741" y="334825"/>
                    </a:cubicBezTo>
                    <a:cubicBezTo>
                      <a:pt x="1205408" y="359590"/>
                      <a:pt x="1234936" y="358638"/>
                      <a:pt x="1248271" y="377688"/>
                    </a:cubicBezTo>
                    <a:cubicBezTo>
                      <a:pt x="1257796" y="391023"/>
                      <a:pt x="1257796" y="393880"/>
                      <a:pt x="1246366" y="402453"/>
                    </a:cubicBezTo>
                    <a:cubicBezTo>
                      <a:pt x="1226363" y="415788"/>
                      <a:pt x="1207313" y="445315"/>
                      <a:pt x="1187311" y="402453"/>
                    </a:cubicBezTo>
                    <a:cubicBezTo>
                      <a:pt x="1184453" y="396738"/>
                      <a:pt x="1176833" y="390070"/>
                      <a:pt x="1171118" y="396738"/>
                    </a:cubicBezTo>
                    <a:cubicBezTo>
                      <a:pt x="1161593" y="407215"/>
                      <a:pt x="1163498" y="418645"/>
                      <a:pt x="1171118" y="431028"/>
                    </a:cubicBezTo>
                    <a:cubicBezTo>
                      <a:pt x="1186358" y="457698"/>
                      <a:pt x="1180643" y="471033"/>
                      <a:pt x="1151116" y="479605"/>
                    </a:cubicBezTo>
                    <a:cubicBezTo>
                      <a:pt x="1147306" y="475795"/>
                      <a:pt x="1141591" y="474843"/>
                      <a:pt x="1136828" y="476748"/>
                    </a:cubicBezTo>
                    <a:cubicBezTo>
                      <a:pt x="1132066" y="478653"/>
                      <a:pt x="1134923" y="483415"/>
                      <a:pt x="1136828" y="487225"/>
                    </a:cubicBezTo>
                    <a:cubicBezTo>
                      <a:pt x="1135876" y="500560"/>
                      <a:pt x="1128256" y="503418"/>
                      <a:pt x="1118731" y="497703"/>
                    </a:cubicBezTo>
                    <a:cubicBezTo>
                      <a:pt x="1098728" y="487225"/>
                      <a:pt x="1074916" y="482463"/>
                      <a:pt x="1066343" y="455793"/>
                    </a:cubicBezTo>
                    <a:cubicBezTo>
                      <a:pt x="1058723" y="432933"/>
                      <a:pt x="1039673" y="427218"/>
                      <a:pt x="1016813" y="433885"/>
                    </a:cubicBezTo>
                    <a:cubicBezTo>
                      <a:pt x="1008241" y="436743"/>
                      <a:pt x="999668" y="438648"/>
                      <a:pt x="996811" y="428170"/>
                    </a:cubicBezTo>
                    <a:cubicBezTo>
                      <a:pt x="993001" y="415788"/>
                      <a:pt x="1007288" y="411025"/>
                      <a:pt x="1013003" y="411978"/>
                    </a:cubicBezTo>
                    <a:cubicBezTo>
                      <a:pt x="1055866" y="420550"/>
                      <a:pt x="1078726" y="386260"/>
                      <a:pt x="1109206" y="369115"/>
                    </a:cubicBezTo>
                    <a:cubicBezTo>
                      <a:pt x="1117778" y="343398"/>
                      <a:pt x="1089203" y="330063"/>
                      <a:pt x="1089203" y="307203"/>
                    </a:cubicBezTo>
                    <a:cubicBezTo>
                      <a:pt x="1085393" y="301488"/>
                      <a:pt x="1081583" y="296725"/>
                      <a:pt x="1077773" y="291010"/>
                    </a:cubicBezTo>
                    <a:cubicBezTo>
                      <a:pt x="1057771" y="307203"/>
                      <a:pt x="1036816" y="290058"/>
                      <a:pt x="1016813" y="292915"/>
                    </a:cubicBezTo>
                    <a:cubicBezTo>
                      <a:pt x="1012050" y="293391"/>
                      <a:pt x="1008717" y="294106"/>
                      <a:pt x="1007169" y="296011"/>
                    </a:cubicBezTo>
                    <a:lnTo>
                      <a:pt x="1007866" y="302667"/>
                    </a:lnTo>
                    <a:lnTo>
                      <a:pt x="1009193" y="303393"/>
                    </a:lnTo>
                    <a:cubicBezTo>
                      <a:pt x="1013003" y="324348"/>
                      <a:pt x="986333" y="363401"/>
                      <a:pt x="962521" y="370068"/>
                    </a:cubicBezTo>
                    <a:cubicBezTo>
                      <a:pt x="943471" y="375783"/>
                      <a:pt x="924421" y="377688"/>
                      <a:pt x="905371" y="371973"/>
                    </a:cubicBezTo>
                    <a:cubicBezTo>
                      <a:pt x="896798" y="389118"/>
                      <a:pt x="879653" y="396738"/>
                      <a:pt x="868223" y="410073"/>
                    </a:cubicBezTo>
                    <a:cubicBezTo>
                      <a:pt x="859651" y="419598"/>
                      <a:pt x="849173" y="424361"/>
                      <a:pt x="836791" y="426266"/>
                    </a:cubicBezTo>
                    <a:cubicBezTo>
                      <a:pt x="830123" y="425313"/>
                      <a:pt x="820598" y="421503"/>
                      <a:pt x="816788" y="424361"/>
                    </a:cubicBezTo>
                    <a:cubicBezTo>
                      <a:pt x="772973" y="455793"/>
                      <a:pt x="714871" y="464366"/>
                      <a:pt x="677723" y="507228"/>
                    </a:cubicBezTo>
                    <a:cubicBezTo>
                      <a:pt x="667246" y="519611"/>
                      <a:pt x="646291" y="531993"/>
                      <a:pt x="668198" y="553901"/>
                    </a:cubicBezTo>
                    <a:cubicBezTo>
                      <a:pt x="672961" y="558663"/>
                      <a:pt x="665341" y="574856"/>
                      <a:pt x="662483" y="586286"/>
                    </a:cubicBezTo>
                    <a:cubicBezTo>
                      <a:pt x="685343" y="585333"/>
                      <a:pt x="702488" y="596763"/>
                      <a:pt x="716776" y="612956"/>
                    </a:cubicBezTo>
                    <a:cubicBezTo>
                      <a:pt x="731063" y="630101"/>
                      <a:pt x="747256" y="644388"/>
                      <a:pt x="771068" y="645341"/>
                    </a:cubicBezTo>
                    <a:cubicBezTo>
                      <a:pt x="789166" y="646293"/>
                      <a:pt x="788213" y="653913"/>
                      <a:pt x="782498" y="667248"/>
                    </a:cubicBezTo>
                    <a:cubicBezTo>
                      <a:pt x="774878" y="685346"/>
                      <a:pt x="766306" y="702491"/>
                      <a:pt x="772973" y="726303"/>
                    </a:cubicBezTo>
                    <a:cubicBezTo>
                      <a:pt x="779641" y="752973"/>
                      <a:pt x="789166" y="747258"/>
                      <a:pt x="805358" y="736781"/>
                    </a:cubicBezTo>
                    <a:cubicBezTo>
                      <a:pt x="823456" y="725351"/>
                      <a:pt x="826313" y="706301"/>
                      <a:pt x="828218" y="689156"/>
                    </a:cubicBezTo>
                    <a:cubicBezTo>
                      <a:pt x="831076" y="669153"/>
                      <a:pt x="841553" y="660581"/>
                      <a:pt x="858698" y="652961"/>
                    </a:cubicBezTo>
                    <a:cubicBezTo>
                      <a:pt x="901561" y="638673"/>
                      <a:pt x="911086" y="619623"/>
                      <a:pt x="901561" y="573903"/>
                    </a:cubicBezTo>
                    <a:cubicBezTo>
                      <a:pt x="900608" y="569141"/>
                      <a:pt x="899656" y="563426"/>
                      <a:pt x="904418" y="561521"/>
                    </a:cubicBezTo>
                    <a:cubicBezTo>
                      <a:pt x="937756" y="550091"/>
                      <a:pt x="937756" y="514848"/>
                      <a:pt x="953948" y="491988"/>
                    </a:cubicBezTo>
                    <a:cubicBezTo>
                      <a:pt x="957758" y="486273"/>
                      <a:pt x="961568" y="480558"/>
                      <a:pt x="968236" y="478653"/>
                    </a:cubicBezTo>
                    <a:cubicBezTo>
                      <a:pt x="991096" y="471986"/>
                      <a:pt x="1037768" y="491036"/>
                      <a:pt x="1049198" y="512943"/>
                    </a:cubicBezTo>
                    <a:cubicBezTo>
                      <a:pt x="1061581" y="517706"/>
                      <a:pt x="1074916" y="522468"/>
                      <a:pt x="1063486" y="539613"/>
                    </a:cubicBezTo>
                    <a:cubicBezTo>
                      <a:pt x="1048246" y="555806"/>
                      <a:pt x="1052056" y="572951"/>
                      <a:pt x="1067296" y="583428"/>
                    </a:cubicBezTo>
                    <a:cubicBezTo>
                      <a:pt x="1084441" y="593906"/>
                      <a:pt x="1099681" y="578666"/>
                      <a:pt x="1112063" y="568188"/>
                    </a:cubicBezTo>
                    <a:cubicBezTo>
                      <a:pt x="1139686" y="545328"/>
                      <a:pt x="1138733" y="544376"/>
                      <a:pt x="1146353" y="580571"/>
                    </a:cubicBezTo>
                    <a:cubicBezTo>
                      <a:pt x="1149211" y="592953"/>
                      <a:pt x="1154926" y="606288"/>
                      <a:pt x="1151116" y="616766"/>
                    </a:cubicBezTo>
                    <a:cubicBezTo>
                      <a:pt x="1138733" y="656771"/>
                      <a:pt x="1163498" y="672011"/>
                      <a:pt x="1193026" y="684393"/>
                    </a:cubicBezTo>
                    <a:cubicBezTo>
                      <a:pt x="1193026" y="693918"/>
                      <a:pt x="1188501" y="696537"/>
                      <a:pt x="1182905" y="697847"/>
                    </a:cubicBezTo>
                    <a:lnTo>
                      <a:pt x="1179024" y="699159"/>
                    </a:lnTo>
                    <a:lnTo>
                      <a:pt x="1177845" y="699023"/>
                    </a:lnTo>
                    <a:cubicBezTo>
                      <a:pt x="1174214" y="699455"/>
                      <a:pt x="1170404" y="700824"/>
                      <a:pt x="1166356" y="703443"/>
                    </a:cubicBezTo>
                    <a:lnTo>
                      <a:pt x="1179024" y="699159"/>
                    </a:lnTo>
                    <a:lnTo>
                      <a:pt x="1188263" y="700229"/>
                    </a:lnTo>
                    <a:cubicBezTo>
                      <a:pt x="1194931" y="702491"/>
                      <a:pt x="1201122" y="707253"/>
                      <a:pt x="1207313" y="712016"/>
                    </a:cubicBezTo>
                    <a:cubicBezTo>
                      <a:pt x="1210647" y="727732"/>
                      <a:pt x="1209694" y="741781"/>
                      <a:pt x="1205051" y="754402"/>
                    </a:cubicBezTo>
                    <a:lnTo>
                      <a:pt x="1180854" y="787924"/>
                    </a:lnTo>
                    <a:lnTo>
                      <a:pt x="1187073" y="807504"/>
                    </a:lnTo>
                    <a:cubicBezTo>
                      <a:pt x="1190883" y="812504"/>
                      <a:pt x="1196836" y="815362"/>
                      <a:pt x="1206361" y="814886"/>
                    </a:cubicBezTo>
                    <a:cubicBezTo>
                      <a:pt x="1214934" y="814886"/>
                      <a:pt x="1223506" y="816791"/>
                      <a:pt x="1213981" y="828221"/>
                    </a:cubicBezTo>
                    <a:cubicBezTo>
                      <a:pt x="1208266" y="850128"/>
                      <a:pt x="1205409" y="874893"/>
                      <a:pt x="1172071" y="862511"/>
                    </a:cubicBezTo>
                    <a:cubicBezTo>
                      <a:pt x="1153021" y="859653"/>
                      <a:pt x="1123494" y="872036"/>
                      <a:pt x="1115874" y="854891"/>
                    </a:cubicBezTo>
                    <a:cubicBezTo>
                      <a:pt x="1109206" y="839651"/>
                      <a:pt x="1133971" y="821553"/>
                      <a:pt x="1148259" y="807266"/>
                    </a:cubicBezTo>
                    <a:cubicBezTo>
                      <a:pt x="1157784" y="799646"/>
                      <a:pt x="1159689" y="785358"/>
                      <a:pt x="1173024" y="780596"/>
                    </a:cubicBezTo>
                    <a:lnTo>
                      <a:pt x="1173125" y="780684"/>
                    </a:lnTo>
                    <a:lnTo>
                      <a:pt x="1174333" y="770475"/>
                    </a:lnTo>
                    <a:cubicBezTo>
                      <a:pt x="1173023" y="767975"/>
                      <a:pt x="1169689" y="766784"/>
                      <a:pt x="1163498" y="767261"/>
                    </a:cubicBezTo>
                    <a:cubicBezTo>
                      <a:pt x="1147306" y="769166"/>
                      <a:pt x="1137781" y="780596"/>
                      <a:pt x="1124446" y="787263"/>
                    </a:cubicBezTo>
                    <a:cubicBezTo>
                      <a:pt x="1097776" y="793931"/>
                      <a:pt x="1070153" y="791073"/>
                      <a:pt x="1043483" y="789168"/>
                    </a:cubicBezTo>
                    <a:cubicBezTo>
                      <a:pt x="1026338" y="788216"/>
                      <a:pt x="1010146" y="786311"/>
                      <a:pt x="993953" y="794883"/>
                    </a:cubicBezTo>
                    <a:cubicBezTo>
                      <a:pt x="987286" y="810123"/>
                      <a:pt x="971093" y="808218"/>
                      <a:pt x="959663" y="814886"/>
                    </a:cubicBezTo>
                    <a:cubicBezTo>
                      <a:pt x="951091" y="825363"/>
                      <a:pt x="939661" y="831078"/>
                      <a:pt x="929183" y="839651"/>
                    </a:cubicBezTo>
                    <a:lnTo>
                      <a:pt x="925100" y="843462"/>
                    </a:lnTo>
                    <a:lnTo>
                      <a:pt x="915848" y="851081"/>
                    </a:lnTo>
                    <a:cubicBezTo>
                      <a:pt x="915848" y="851081"/>
                      <a:pt x="912991" y="851081"/>
                      <a:pt x="912991" y="851081"/>
                    </a:cubicBezTo>
                    <a:cubicBezTo>
                      <a:pt x="912991" y="851081"/>
                      <a:pt x="914896" y="852986"/>
                      <a:pt x="914896" y="852986"/>
                    </a:cubicBezTo>
                    <a:lnTo>
                      <a:pt x="925100" y="843462"/>
                    </a:lnTo>
                    <a:lnTo>
                      <a:pt x="932041" y="837746"/>
                    </a:lnTo>
                    <a:cubicBezTo>
                      <a:pt x="942518" y="824411"/>
                      <a:pt x="959663" y="826316"/>
                      <a:pt x="972998" y="820601"/>
                    </a:cubicBezTo>
                    <a:cubicBezTo>
                      <a:pt x="979666" y="818696"/>
                      <a:pt x="986333" y="814886"/>
                      <a:pt x="992048" y="814886"/>
                    </a:cubicBezTo>
                    <a:cubicBezTo>
                      <a:pt x="1003478" y="813933"/>
                      <a:pt x="1017766" y="809171"/>
                      <a:pt x="1023481" y="819648"/>
                    </a:cubicBezTo>
                    <a:cubicBezTo>
                      <a:pt x="1032053" y="834888"/>
                      <a:pt x="1013003" y="835841"/>
                      <a:pt x="1005383" y="842508"/>
                    </a:cubicBezTo>
                    <a:cubicBezTo>
                      <a:pt x="1003478" y="844413"/>
                      <a:pt x="1005383" y="851081"/>
                      <a:pt x="1006336" y="854891"/>
                    </a:cubicBezTo>
                    <a:cubicBezTo>
                      <a:pt x="997763" y="866321"/>
                      <a:pt x="1011098" y="877751"/>
                      <a:pt x="1005383" y="889181"/>
                    </a:cubicBezTo>
                    <a:cubicBezTo>
                      <a:pt x="1001573" y="899658"/>
                      <a:pt x="992048" y="903468"/>
                      <a:pt x="984428" y="910136"/>
                    </a:cubicBezTo>
                    <a:cubicBezTo>
                      <a:pt x="974903" y="918708"/>
                      <a:pt x="961568" y="909183"/>
                      <a:pt x="952043" y="916803"/>
                    </a:cubicBezTo>
                    <a:cubicBezTo>
                      <a:pt x="937756" y="931091"/>
                      <a:pt x="916801" y="932043"/>
                      <a:pt x="899656" y="938711"/>
                    </a:cubicBezTo>
                    <a:cubicBezTo>
                      <a:pt x="876796" y="947283"/>
                      <a:pt x="858698" y="959666"/>
                      <a:pt x="855841" y="985383"/>
                    </a:cubicBezTo>
                    <a:cubicBezTo>
                      <a:pt x="853936" y="1001576"/>
                      <a:pt x="839648" y="1003481"/>
                      <a:pt x="831076" y="1003481"/>
                    </a:cubicBezTo>
                    <a:cubicBezTo>
                      <a:pt x="779641" y="1006338"/>
                      <a:pt x="763448" y="1048248"/>
                      <a:pt x="738683" y="1081586"/>
                    </a:cubicBezTo>
                    <a:cubicBezTo>
                      <a:pt x="708203" y="1076823"/>
                      <a:pt x="712013" y="1097778"/>
                      <a:pt x="711061" y="1115876"/>
                    </a:cubicBezTo>
                    <a:cubicBezTo>
                      <a:pt x="707251" y="1144451"/>
                      <a:pt x="692011" y="1163501"/>
                      <a:pt x="666293" y="1175883"/>
                    </a:cubicBezTo>
                    <a:cubicBezTo>
                      <a:pt x="636766" y="1191123"/>
                      <a:pt x="610096" y="1209221"/>
                      <a:pt x="585331" y="1230176"/>
                    </a:cubicBezTo>
                    <a:cubicBezTo>
                      <a:pt x="565328" y="1247320"/>
                      <a:pt x="557708" y="1270181"/>
                      <a:pt x="559613" y="1297803"/>
                    </a:cubicBezTo>
                    <a:cubicBezTo>
                      <a:pt x="561518" y="1327331"/>
                      <a:pt x="564376" y="1356858"/>
                      <a:pt x="557708" y="1386386"/>
                    </a:cubicBezTo>
                    <a:cubicBezTo>
                      <a:pt x="555803" y="1394958"/>
                      <a:pt x="551993" y="1406388"/>
                      <a:pt x="542468" y="1407341"/>
                    </a:cubicBezTo>
                    <a:cubicBezTo>
                      <a:pt x="530086" y="1409246"/>
                      <a:pt x="531038" y="1394958"/>
                      <a:pt x="528181" y="1387338"/>
                    </a:cubicBezTo>
                    <a:cubicBezTo>
                      <a:pt x="522466" y="1365431"/>
                      <a:pt x="516751" y="1344476"/>
                      <a:pt x="519608" y="1320663"/>
                    </a:cubicBezTo>
                    <a:cubicBezTo>
                      <a:pt x="521513" y="1300661"/>
                      <a:pt x="522466" y="1280658"/>
                      <a:pt x="488176" y="1283516"/>
                    </a:cubicBezTo>
                    <a:cubicBezTo>
                      <a:pt x="470078" y="1285421"/>
                      <a:pt x="452933" y="1262561"/>
                      <a:pt x="429121" y="1267323"/>
                    </a:cubicBezTo>
                    <a:cubicBezTo>
                      <a:pt x="422453" y="1268276"/>
                      <a:pt x="411023" y="1265418"/>
                      <a:pt x="409118" y="1268276"/>
                    </a:cubicBezTo>
                    <a:cubicBezTo>
                      <a:pt x="391973" y="1307328"/>
                      <a:pt x="364351" y="1288278"/>
                      <a:pt x="336728" y="1284468"/>
                    </a:cubicBezTo>
                    <a:cubicBezTo>
                      <a:pt x="279578" y="1275896"/>
                      <a:pt x="228143" y="1315901"/>
                      <a:pt x="215761" y="1373051"/>
                    </a:cubicBezTo>
                    <a:cubicBezTo>
                      <a:pt x="210998" y="1396863"/>
                      <a:pt x="193853" y="1415913"/>
                      <a:pt x="189091" y="1441631"/>
                    </a:cubicBezTo>
                    <a:cubicBezTo>
                      <a:pt x="182423" y="1476873"/>
                      <a:pt x="183376" y="1511163"/>
                      <a:pt x="196711" y="1544501"/>
                    </a:cubicBezTo>
                    <a:cubicBezTo>
                      <a:pt x="204331" y="1564503"/>
                      <a:pt x="219571" y="1574028"/>
                      <a:pt x="244336" y="1573076"/>
                    </a:cubicBezTo>
                    <a:cubicBezTo>
                      <a:pt x="284341" y="1571171"/>
                      <a:pt x="310058" y="1555931"/>
                      <a:pt x="320536" y="1514973"/>
                    </a:cubicBezTo>
                    <a:cubicBezTo>
                      <a:pt x="324346" y="1500686"/>
                      <a:pt x="374828" y="1487351"/>
                      <a:pt x="387211" y="1494971"/>
                    </a:cubicBezTo>
                    <a:cubicBezTo>
                      <a:pt x="396736" y="1500686"/>
                      <a:pt x="392926" y="1507353"/>
                      <a:pt x="389116" y="1515926"/>
                    </a:cubicBezTo>
                    <a:cubicBezTo>
                      <a:pt x="372923" y="1552121"/>
                      <a:pt x="358636" y="1589268"/>
                      <a:pt x="340538" y="1624511"/>
                    </a:cubicBezTo>
                    <a:cubicBezTo>
                      <a:pt x="329108" y="1646418"/>
                      <a:pt x="340538" y="1644513"/>
                      <a:pt x="354826" y="1644513"/>
                    </a:cubicBezTo>
                    <a:cubicBezTo>
                      <a:pt x="372923" y="1644513"/>
                      <a:pt x="391973" y="1642608"/>
                      <a:pt x="410071" y="1645466"/>
                    </a:cubicBezTo>
                    <a:cubicBezTo>
                      <a:pt x="432931" y="1649276"/>
                      <a:pt x="449123" y="1658801"/>
                      <a:pt x="439598" y="1687376"/>
                    </a:cubicBezTo>
                    <a:cubicBezTo>
                      <a:pt x="433883" y="1705473"/>
                      <a:pt x="432931" y="1725476"/>
                      <a:pt x="426263" y="1743573"/>
                    </a:cubicBezTo>
                    <a:cubicBezTo>
                      <a:pt x="414833" y="1774053"/>
                      <a:pt x="432931" y="1793103"/>
                      <a:pt x="450076" y="1813106"/>
                    </a:cubicBezTo>
                    <a:cubicBezTo>
                      <a:pt x="466268" y="1832156"/>
                      <a:pt x="483413" y="1819773"/>
                      <a:pt x="499606" y="1812153"/>
                    </a:cubicBezTo>
                    <a:cubicBezTo>
                      <a:pt x="512941" y="1806438"/>
                      <a:pt x="528181" y="1806438"/>
                      <a:pt x="536753" y="1818821"/>
                    </a:cubicBezTo>
                    <a:cubicBezTo>
                      <a:pt x="554851" y="1843586"/>
                      <a:pt x="571996" y="1829298"/>
                      <a:pt x="577711" y="1813106"/>
                    </a:cubicBezTo>
                    <a:cubicBezTo>
                      <a:pt x="591998" y="1771196"/>
                      <a:pt x="630098" y="1768338"/>
                      <a:pt x="661531" y="1754051"/>
                    </a:cubicBezTo>
                    <a:cubicBezTo>
                      <a:pt x="671056" y="1754051"/>
                      <a:pt x="673913" y="1755956"/>
                      <a:pt x="672008" y="1763576"/>
                    </a:cubicBezTo>
                    <a:cubicBezTo>
                      <a:pt x="676771" y="1783578"/>
                      <a:pt x="689153" y="1777863"/>
                      <a:pt x="695821" y="1768338"/>
                    </a:cubicBezTo>
                    <a:cubicBezTo>
                      <a:pt x="713918" y="1745478"/>
                      <a:pt x="729158" y="1761671"/>
                      <a:pt x="741541" y="1772148"/>
                    </a:cubicBezTo>
                    <a:cubicBezTo>
                      <a:pt x="769163" y="1795008"/>
                      <a:pt x="799643" y="1798818"/>
                      <a:pt x="832028" y="1788341"/>
                    </a:cubicBezTo>
                    <a:cubicBezTo>
                      <a:pt x="845363" y="1783578"/>
                      <a:pt x="854888" y="1779768"/>
                      <a:pt x="865366" y="1796913"/>
                    </a:cubicBezTo>
                    <a:cubicBezTo>
                      <a:pt x="875843" y="1814058"/>
                      <a:pt x="896798" y="1823583"/>
                      <a:pt x="910133" y="1838823"/>
                    </a:cubicBezTo>
                    <a:cubicBezTo>
                      <a:pt x="947281" y="1881686"/>
                      <a:pt x="990143" y="1906451"/>
                      <a:pt x="1047293" y="1918833"/>
                    </a:cubicBezTo>
                    <a:cubicBezTo>
                      <a:pt x="1093966" y="1928358"/>
                      <a:pt x="1124446" y="1995986"/>
                      <a:pt x="1116826" y="2036943"/>
                    </a:cubicBezTo>
                    <a:cubicBezTo>
                      <a:pt x="1113968" y="2044563"/>
                      <a:pt x="1111111" y="2051231"/>
                      <a:pt x="1106348" y="2056946"/>
                    </a:cubicBezTo>
                    <a:cubicBezTo>
                      <a:pt x="1092061" y="2071233"/>
                      <a:pt x="1112063" y="2086473"/>
                      <a:pt x="1104443" y="2099808"/>
                    </a:cubicBezTo>
                    <a:cubicBezTo>
                      <a:pt x="1110158" y="2107428"/>
                      <a:pt x="1117778" y="2102666"/>
                      <a:pt x="1124446" y="2102666"/>
                    </a:cubicBezTo>
                    <a:cubicBezTo>
                      <a:pt x="1147306" y="2095046"/>
                      <a:pt x="1161593" y="2062661"/>
                      <a:pt x="1193026" y="2077901"/>
                    </a:cubicBezTo>
                    <a:cubicBezTo>
                      <a:pt x="1225411" y="2087426"/>
                      <a:pt x="1244461" y="2125526"/>
                      <a:pt x="1280656" y="2123621"/>
                    </a:cubicBezTo>
                    <a:cubicBezTo>
                      <a:pt x="1325423" y="2121716"/>
                      <a:pt x="1360666" y="2136956"/>
                      <a:pt x="1387336" y="2172198"/>
                    </a:cubicBezTo>
                    <a:cubicBezTo>
                      <a:pt x="1398766" y="2187438"/>
                      <a:pt x="1427341" y="2172198"/>
                      <a:pt x="1434008" y="2199821"/>
                    </a:cubicBezTo>
                    <a:cubicBezTo>
                      <a:pt x="1440676" y="2228396"/>
                      <a:pt x="1444486" y="2256018"/>
                      <a:pt x="1430198" y="2282688"/>
                    </a:cubicBezTo>
                    <a:cubicBezTo>
                      <a:pt x="1413053" y="2315073"/>
                      <a:pt x="1388288" y="2341743"/>
                      <a:pt x="1370191" y="2373176"/>
                    </a:cubicBezTo>
                    <a:cubicBezTo>
                      <a:pt x="1359713" y="2391273"/>
                      <a:pt x="1356856" y="2406513"/>
                      <a:pt x="1358761" y="2423658"/>
                    </a:cubicBezTo>
                    <a:cubicBezTo>
                      <a:pt x="1366381" y="2486523"/>
                      <a:pt x="1352093" y="2544626"/>
                      <a:pt x="1327328" y="2600823"/>
                    </a:cubicBezTo>
                    <a:cubicBezTo>
                      <a:pt x="1321613" y="2612253"/>
                      <a:pt x="1313041" y="2629398"/>
                      <a:pt x="1293991" y="2626541"/>
                    </a:cubicBezTo>
                    <a:cubicBezTo>
                      <a:pt x="1261606" y="2622731"/>
                      <a:pt x="1241603" y="2647496"/>
                      <a:pt x="1218743" y="2661783"/>
                    </a:cubicBezTo>
                    <a:cubicBezTo>
                      <a:pt x="1203503" y="2671308"/>
                      <a:pt x="1187311" y="2690358"/>
                      <a:pt x="1193026" y="2710361"/>
                    </a:cubicBezTo>
                    <a:cubicBezTo>
                      <a:pt x="1205408" y="2757033"/>
                      <a:pt x="1178738" y="2793228"/>
                      <a:pt x="1164451" y="2832281"/>
                    </a:cubicBezTo>
                    <a:cubicBezTo>
                      <a:pt x="1154926" y="2859903"/>
                      <a:pt x="1136828" y="2884668"/>
                      <a:pt x="1122541" y="2910386"/>
                    </a:cubicBezTo>
                    <a:cubicBezTo>
                      <a:pt x="1116826" y="2920863"/>
                      <a:pt x="1109206" y="2929436"/>
                      <a:pt x="1095871" y="2929436"/>
                    </a:cubicBezTo>
                    <a:cubicBezTo>
                      <a:pt x="1085393" y="2920863"/>
                      <a:pt x="1072058" y="2930388"/>
                      <a:pt x="1061581" y="2922768"/>
                    </a:cubicBezTo>
                    <a:cubicBezTo>
                      <a:pt x="1053961" y="2919911"/>
                      <a:pt x="1044436" y="2911338"/>
                      <a:pt x="1047293" y="2929436"/>
                    </a:cubicBezTo>
                    <a:cubicBezTo>
                      <a:pt x="1052056" y="2938961"/>
                      <a:pt x="1062533" y="2944676"/>
                      <a:pt x="1061581" y="2956106"/>
                    </a:cubicBezTo>
                    <a:cubicBezTo>
                      <a:pt x="1055866" y="2964678"/>
                      <a:pt x="1048246" y="2962773"/>
                      <a:pt x="1040626" y="2959916"/>
                    </a:cubicBezTo>
                    <a:cubicBezTo>
                      <a:pt x="952043" y="2929436"/>
                      <a:pt x="865366" y="2895146"/>
                      <a:pt x="783451" y="2850378"/>
                    </a:cubicBezTo>
                    <a:cubicBezTo>
                      <a:pt x="762496" y="2838948"/>
                      <a:pt x="762496" y="2820851"/>
                      <a:pt x="752971" y="2805611"/>
                    </a:cubicBezTo>
                    <a:cubicBezTo>
                      <a:pt x="730111" y="2799896"/>
                      <a:pt x="738683" y="2779893"/>
                      <a:pt x="737731" y="2765606"/>
                    </a:cubicBezTo>
                    <a:cubicBezTo>
                      <a:pt x="736778" y="2697978"/>
                      <a:pt x="732968" y="2631303"/>
                      <a:pt x="721538" y="2564628"/>
                    </a:cubicBezTo>
                    <a:cubicBezTo>
                      <a:pt x="715823" y="2532243"/>
                      <a:pt x="700583" y="2503668"/>
                      <a:pt x="670103" y="2492238"/>
                    </a:cubicBezTo>
                    <a:cubicBezTo>
                      <a:pt x="596761" y="2464616"/>
                      <a:pt x="568186" y="2400798"/>
                      <a:pt x="539611" y="2337933"/>
                    </a:cubicBezTo>
                    <a:cubicBezTo>
                      <a:pt x="520561" y="2296976"/>
                      <a:pt x="502463" y="2256971"/>
                      <a:pt x="473888" y="2221728"/>
                    </a:cubicBezTo>
                    <a:cubicBezTo>
                      <a:pt x="456743" y="2200773"/>
                      <a:pt x="450076" y="2174103"/>
                      <a:pt x="468173" y="2148386"/>
                    </a:cubicBezTo>
                    <a:cubicBezTo>
                      <a:pt x="473888" y="2140766"/>
                      <a:pt x="477698" y="2133146"/>
                      <a:pt x="471983" y="2122668"/>
                    </a:cubicBezTo>
                    <a:cubicBezTo>
                      <a:pt x="452933" y="2083616"/>
                      <a:pt x="471983" y="2052183"/>
                      <a:pt x="493891" y="2021703"/>
                    </a:cubicBezTo>
                    <a:cubicBezTo>
                      <a:pt x="518656" y="1987413"/>
                      <a:pt x="546278" y="1955028"/>
                      <a:pt x="538658" y="1907403"/>
                    </a:cubicBezTo>
                    <a:cubicBezTo>
                      <a:pt x="535801" y="1889306"/>
                      <a:pt x="531991" y="1871208"/>
                      <a:pt x="524371" y="1854063"/>
                    </a:cubicBezTo>
                    <a:cubicBezTo>
                      <a:pt x="517703" y="1837871"/>
                      <a:pt x="507226" y="1834061"/>
                      <a:pt x="499606" y="1853111"/>
                    </a:cubicBezTo>
                    <a:cubicBezTo>
                      <a:pt x="489128" y="1876923"/>
                      <a:pt x="475793" y="1875018"/>
                      <a:pt x="459601" y="1860731"/>
                    </a:cubicBezTo>
                    <a:cubicBezTo>
                      <a:pt x="443408" y="1847396"/>
                      <a:pt x="425311" y="1838823"/>
                      <a:pt x="408166" y="1827393"/>
                    </a:cubicBezTo>
                    <a:cubicBezTo>
                      <a:pt x="375781" y="1806438"/>
                      <a:pt x="371971" y="1771196"/>
                      <a:pt x="354826" y="1742621"/>
                    </a:cubicBezTo>
                    <a:cubicBezTo>
                      <a:pt x="346253" y="1729286"/>
                      <a:pt x="337681" y="1720713"/>
                      <a:pt x="322441" y="1715951"/>
                    </a:cubicBezTo>
                    <a:cubicBezTo>
                      <a:pt x="289103" y="1705473"/>
                      <a:pt x="255766" y="1691186"/>
                      <a:pt x="234811" y="1658801"/>
                    </a:cubicBezTo>
                    <a:cubicBezTo>
                      <a:pt x="228143" y="1649276"/>
                      <a:pt x="218618" y="1639751"/>
                      <a:pt x="206236" y="1644513"/>
                    </a:cubicBezTo>
                    <a:cubicBezTo>
                      <a:pt x="170993" y="1656896"/>
                      <a:pt x="143371" y="1639751"/>
                      <a:pt x="116701" y="1622606"/>
                    </a:cubicBezTo>
                    <a:cubicBezTo>
                      <a:pt x="85268" y="1603556"/>
                      <a:pt x="54788" y="1583553"/>
                      <a:pt x="28118" y="1557836"/>
                    </a:cubicBezTo>
                    <a:cubicBezTo>
                      <a:pt x="11926" y="1541643"/>
                      <a:pt x="1448" y="1523546"/>
                      <a:pt x="12878" y="1499733"/>
                    </a:cubicBezTo>
                    <a:cubicBezTo>
                      <a:pt x="20498" y="1482588"/>
                      <a:pt x="16688" y="1463538"/>
                      <a:pt x="10021" y="1446393"/>
                    </a:cubicBezTo>
                    <a:cubicBezTo>
                      <a:pt x="6211" y="1434963"/>
                      <a:pt x="-1409" y="1423533"/>
                      <a:pt x="5258" y="1410198"/>
                    </a:cubicBezTo>
                    <a:cubicBezTo>
                      <a:pt x="-12839" y="1304471"/>
                      <a:pt x="19546" y="1205411"/>
                      <a:pt x="45263" y="1105398"/>
                    </a:cubicBezTo>
                    <a:cubicBezTo>
                      <a:pt x="94793" y="912993"/>
                      <a:pt x="185281" y="739638"/>
                      <a:pt x="304343" y="581523"/>
                    </a:cubicBezTo>
                    <a:cubicBezTo>
                      <a:pt x="374828" y="487226"/>
                      <a:pt x="458648" y="405311"/>
                      <a:pt x="548183" y="329111"/>
                    </a:cubicBezTo>
                    <a:cubicBezTo>
                      <a:pt x="568186" y="311966"/>
                      <a:pt x="591046" y="303393"/>
                      <a:pt x="617716" y="317681"/>
                    </a:cubicBezTo>
                    <a:cubicBezTo>
                      <a:pt x="628193" y="324348"/>
                      <a:pt x="628193" y="314823"/>
                      <a:pt x="631051" y="309108"/>
                    </a:cubicBezTo>
                    <a:cubicBezTo>
                      <a:pt x="652006" y="308156"/>
                      <a:pt x="669151" y="289106"/>
                      <a:pt x="692011" y="299583"/>
                    </a:cubicBezTo>
                    <a:cubicBezTo>
                      <a:pt x="712013" y="311966"/>
                      <a:pt x="732968" y="317681"/>
                      <a:pt x="756781" y="316728"/>
                    </a:cubicBezTo>
                    <a:cubicBezTo>
                      <a:pt x="764401" y="317681"/>
                      <a:pt x="772973" y="320538"/>
                      <a:pt x="780593" y="315776"/>
                    </a:cubicBezTo>
                    <a:cubicBezTo>
                      <a:pt x="786308" y="312918"/>
                      <a:pt x="792023" y="311966"/>
                      <a:pt x="797738" y="314823"/>
                    </a:cubicBezTo>
                    <a:cubicBezTo>
                      <a:pt x="808216" y="327206"/>
                      <a:pt x="819646" y="321491"/>
                      <a:pt x="831076" y="316728"/>
                    </a:cubicBezTo>
                    <a:cubicBezTo>
                      <a:pt x="837743" y="304346"/>
                      <a:pt x="858698" y="297678"/>
                      <a:pt x="841553" y="277676"/>
                    </a:cubicBezTo>
                    <a:cubicBezTo>
                      <a:pt x="834886" y="270056"/>
                      <a:pt x="846316" y="263388"/>
                      <a:pt x="852031" y="259578"/>
                    </a:cubicBezTo>
                    <a:cubicBezTo>
                      <a:pt x="857269" y="255768"/>
                      <a:pt x="862508" y="252434"/>
                      <a:pt x="867152" y="248624"/>
                    </a:cubicBezTo>
                    <a:lnTo>
                      <a:pt x="876026" y="238011"/>
                    </a:lnTo>
                    <a:lnTo>
                      <a:pt x="858921" y="241392"/>
                    </a:lnTo>
                    <a:cubicBezTo>
                      <a:pt x="840303" y="244874"/>
                      <a:pt x="823694" y="244338"/>
                      <a:pt x="821551" y="210048"/>
                    </a:cubicBezTo>
                    <a:cubicBezTo>
                      <a:pt x="833933" y="208143"/>
                      <a:pt x="848221" y="208143"/>
                      <a:pt x="857746" y="190998"/>
                    </a:cubicBezTo>
                    <a:cubicBezTo>
                      <a:pt x="861079" y="184807"/>
                      <a:pt x="867032" y="183378"/>
                      <a:pt x="873343" y="184331"/>
                    </a:cubicBezTo>
                    <a:close/>
                    <a:moveTo>
                      <a:pt x="798215" y="181949"/>
                    </a:moveTo>
                    <a:cubicBezTo>
                      <a:pt x="801310" y="182187"/>
                      <a:pt x="803930" y="183378"/>
                      <a:pt x="805359" y="187188"/>
                    </a:cubicBezTo>
                    <a:cubicBezTo>
                      <a:pt x="808216" y="194808"/>
                      <a:pt x="800596" y="194808"/>
                      <a:pt x="795834" y="196713"/>
                    </a:cubicBezTo>
                    <a:cubicBezTo>
                      <a:pt x="790119" y="193856"/>
                      <a:pt x="788214" y="189093"/>
                      <a:pt x="788214" y="182426"/>
                    </a:cubicBezTo>
                    <a:cubicBezTo>
                      <a:pt x="791547" y="182426"/>
                      <a:pt x="795119" y="181711"/>
                      <a:pt x="798215" y="181949"/>
                    </a:cubicBezTo>
                    <a:close/>
                    <a:moveTo>
                      <a:pt x="938708" y="121466"/>
                    </a:moveTo>
                    <a:cubicBezTo>
                      <a:pt x="943471" y="128133"/>
                      <a:pt x="953948" y="130038"/>
                      <a:pt x="952043" y="141468"/>
                    </a:cubicBezTo>
                    <a:lnTo>
                      <a:pt x="951037" y="142501"/>
                    </a:lnTo>
                    <a:lnTo>
                      <a:pt x="953949" y="140516"/>
                    </a:lnTo>
                    <a:cubicBezTo>
                      <a:pt x="952996" y="143373"/>
                      <a:pt x="952996" y="146231"/>
                      <a:pt x="952996" y="148136"/>
                    </a:cubicBezTo>
                    <a:cubicBezTo>
                      <a:pt x="952996" y="154803"/>
                      <a:pt x="952996" y="161471"/>
                      <a:pt x="952996" y="169091"/>
                    </a:cubicBezTo>
                    <a:cubicBezTo>
                      <a:pt x="949662" y="166709"/>
                      <a:pt x="947281" y="162899"/>
                      <a:pt x="944424" y="159804"/>
                    </a:cubicBezTo>
                    <a:lnTo>
                      <a:pt x="933131" y="154863"/>
                    </a:lnTo>
                    <a:lnTo>
                      <a:pt x="931088" y="155756"/>
                    </a:lnTo>
                    <a:cubicBezTo>
                      <a:pt x="931088" y="155756"/>
                      <a:pt x="930136" y="155756"/>
                      <a:pt x="930136" y="155756"/>
                    </a:cubicBezTo>
                    <a:cubicBezTo>
                      <a:pt x="925373" y="152898"/>
                      <a:pt x="906323" y="162423"/>
                      <a:pt x="918706" y="144326"/>
                    </a:cubicBezTo>
                    <a:cubicBezTo>
                      <a:pt x="923468" y="137658"/>
                      <a:pt x="931088" y="131943"/>
                      <a:pt x="931088" y="122418"/>
                    </a:cubicBezTo>
                    <a:cubicBezTo>
                      <a:pt x="934898" y="118608"/>
                      <a:pt x="936803" y="118608"/>
                      <a:pt x="938708" y="121466"/>
                    </a:cubicBezTo>
                    <a:close/>
                    <a:moveTo>
                      <a:pt x="925373" y="107178"/>
                    </a:moveTo>
                    <a:cubicBezTo>
                      <a:pt x="930136" y="111940"/>
                      <a:pt x="934898" y="116703"/>
                      <a:pt x="938708" y="121465"/>
                    </a:cubicBezTo>
                    <a:lnTo>
                      <a:pt x="935851" y="121465"/>
                    </a:lnTo>
                    <a:cubicBezTo>
                      <a:pt x="935851" y="121465"/>
                      <a:pt x="932993" y="121465"/>
                      <a:pt x="932993" y="121465"/>
                    </a:cubicBezTo>
                    <a:cubicBezTo>
                      <a:pt x="923468" y="125275"/>
                      <a:pt x="912991" y="131943"/>
                      <a:pt x="901561" y="123370"/>
                    </a:cubicBezTo>
                    <a:cubicBezTo>
                      <a:pt x="904418" y="109083"/>
                      <a:pt x="915848" y="109083"/>
                      <a:pt x="925373" y="107178"/>
                    </a:cubicBezTo>
                    <a:close/>
                    <a:moveTo>
                      <a:pt x="1021576" y="71936"/>
                    </a:moveTo>
                    <a:cubicBezTo>
                      <a:pt x="1037768" y="75746"/>
                      <a:pt x="1038721" y="87176"/>
                      <a:pt x="1031101" y="97653"/>
                    </a:cubicBezTo>
                    <a:cubicBezTo>
                      <a:pt x="1019671" y="115751"/>
                      <a:pt x="1011098" y="95748"/>
                      <a:pt x="1000621" y="92891"/>
                    </a:cubicBezTo>
                    <a:cubicBezTo>
                      <a:pt x="1002526" y="88128"/>
                      <a:pt x="1005383" y="83366"/>
                      <a:pt x="1007288" y="79556"/>
                    </a:cubicBezTo>
                    <a:cubicBezTo>
                      <a:pt x="1012051" y="76698"/>
                      <a:pt x="1016813" y="74793"/>
                      <a:pt x="1021576" y="71936"/>
                    </a:cubicBezTo>
                    <a:close/>
                    <a:moveTo>
                      <a:pt x="1113849" y="40265"/>
                    </a:moveTo>
                    <a:cubicBezTo>
                      <a:pt x="1128732" y="39074"/>
                      <a:pt x="1143972" y="42885"/>
                      <a:pt x="1159689" y="51933"/>
                    </a:cubicBezTo>
                    <a:cubicBezTo>
                      <a:pt x="1175881" y="68126"/>
                      <a:pt x="1166356" y="76698"/>
                      <a:pt x="1151116" y="84318"/>
                    </a:cubicBezTo>
                    <a:cubicBezTo>
                      <a:pt x="1137781" y="90986"/>
                      <a:pt x="1123494" y="86223"/>
                      <a:pt x="1111111" y="92891"/>
                    </a:cubicBezTo>
                    <a:cubicBezTo>
                      <a:pt x="1083489" y="98606"/>
                      <a:pt x="1067296" y="90033"/>
                      <a:pt x="1070153" y="58601"/>
                    </a:cubicBezTo>
                    <a:cubicBezTo>
                      <a:pt x="1084441" y="47647"/>
                      <a:pt x="1098967" y="41456"/>
                      <a:pt x="1113849" y="40265"/>
                    </a:cubicBezTo>
                    <a:close/>
                    <a:moveTo>
                      <a:pt x="1400760" y="96"/>
                    </a:moveTo>
                    <a:cubicBezTo>
                      <a:pt x="1426031" y="498"/>
                      <a:pt x="1451392" y="2164"/>
                      <a:pt x="1476871" y="5260"/>
                    </a:cubicBezTo>
                    <a:cubicBezTo>
                      <a:pt x="1521639" y="13833"/>
                      <a:pt x="1566406" y="14785"/>
                      <a:pt x="1611174" y="9070"/>
                    </a:cubicBezTo>
                    <a:cubicBezTo>
                      <a:pt x="1614984" y="7165"/>
                      <a:pt x="1619746" y="9070"/>
                      <a:pt x="1619746" y="17643"/>
                    </a:cubicBezTo>
                    <a:cubicBezTo>
                      <a:pt x="1631176" y="13833"/>
                      <a:pt x="1639748" y="20500"/>
                      <a:pt x="1646416" y="28120"/>
                    </a:cubicBezTo>
                    <a:cubicBezTo>
                      <a:pt x="1652131" y="36693"/>
                      <a:pt x="1659751" y="35740"/>
                      <a:pt x="1667371" y="31930"/>
                    </a:cubicBezTo>
                    <a:cubicBezTo>
                      <a:pt x="1693088" y="18119"/>
                      <a:pt x="1717377" y="11690"/>
                      <a:pt x="1742261" y="11690"/>
                    </a:cubicBezTo>
                    <a:cubicBezTo>
                      <a:pt x="1767145" y="11690"/>
                      <a:pt x="1792624" y="18119"/>
                      <a:pt x="1820723" y="30025"/>
                    </a:cubicBezTo>
                    <a:cubicBezTo>
                      <a:pt x="1845488" y="40503"/>
                      <a:pt x="1874063" y="40503"/>
                      <a:pt x="1901686" y="45265"/>
                    </a:cubicBezTo>
                    <a:cubicBezTo>
                      <a:pt x="1905496" y="54790"/>
                      <a:pt x="1888351" y="56695"/>
                      <a:pt x="1894066" y="69078"/>
                    </a:cubicBezTo>
                    <a:cubicBezTo>
                      <a:pt x="1913116" y="57648"/>
                      <a:pt x="1934071" y="52885"/>
                      <a:pt x="1955978" y="55743"/>
                    </a:cubicBezTo>
                    <a:cubicBezTo>
                      <a:pt x="1961693" y="62410"/>
                      <a:pt x="1959788" y="69078"/>
                      <a:pt x="1954073" y="71935"/>
                    </a:cubicBezTo>
                    <a:cubicBezTo>
                      <a:pt x="1939786" y="78603"/>
                      <a:pt x="1939786" y="91938"/>
                      <a:pt x="1935976" y="103368"/>
                    </a:cubicBezTo>
                    <a:cubicBezTo>
                      <a:pt x="1904543" y="124323"/>
                      <a:pt x="1914068" y="142420"/>
                      <a:pt x="1949311" y="161470"/>
                    </a:cubicBezTo>
                    <a:cubicBezTo>
                      <a:pt x="1923593" y="162423"/>
                      <a:pt x="1905496" y="153850"/>
                      <a:pt x="1894066" y="171948"/>
                    </a:cubicBezTo>
                    <a:cubicBezTo>
                      <a:pt x="1899781" y="177663"/>
                      <a:pt x="1909306" y="175758"/>
                      <a:pt x="1913116" y="183378"/>
                    </a:cubicBezTo>
                    <a:cubicBezTo>
                      <a:pt x="1917878" y="187188"/>
                      <a:pt x="1922641" y="195760"/>
                      <a:pt x="1907401" y="196713"/>
                    </a:cubicBezTo>
                    <a:cubicBezTo>
                      <a:pt x="1907401" y="221478"/>
                      <a:pt x="1903591" y="242433"/>
                      <a:pt x="1873111" y="245290"/>
                    </a:cubicBezTo>
                    <a:cubicBezTo>
                      <a:pt x="1842631" y="244338"/>
                      <a:pt x="1879778" y="263388"/>
                      <a:pt x="1866443" y="267198"/>
                    </a:cubicBezTo>
                    <a:cubicBezTo>
                      <a:pt x="1860728" y="271008"/>
                      <a:pt x="1855013" y="271960"/>
                      <a:pt x="1851203" y="270055"/>
                    </a:cubicBezTo>
                    <a:cubicBezTo>
                      <a:pt x="1860728" y="280533"/>
                      <a:pt x="1876921" y="291963"/>
                      <a:pt x="1866443" y="313870"/>
                    </a:cubicBezTo>
                    <a:cubicBezTo>
                      <a:pt x="1859776" y="319585"/>
                      <a:pt x="1852156" y="321490"/>
                      <a:pt x="1843583" y="319585"/>
                    </a:cubicBezTo>
                    <a:cubicBezTo>
                      <a:pt x="1833106" y="315775"/>
                      <a:pt x="1827391" y="307203"/>
                      <a:pt x="1819771" y="300535"/>
                    </a:cubicBezTo>
                    <a:cubicBezTo>
                      <a:pt x="1811198" y="310060"/>
                      <a:pt x="1800721" y="314823"/>
                      <a:pt x="1788338" y="313870"/>
                    </a:cubicBezTo>
                    <a:cubicBezTo>
                      <a:pt x="1791196" y="322443"/>
                      <a:pt x="1796911" y="313870"/>
                      <a:pt x="1800721" y="315775"/>
                    </a:cubicBezTo>
                    <a:cubicBezTo>
                      <a:pt x="1808341" y="314823"/>
                      <a:pt x="1815961" y="312918"/>
                      <a:pt x="1823581" y="314823"/>
                    </a:cubicBezTo>
                    <a:cubicBezTo>
                      <a:pt x="1826438" y="315775"/>
                      <a:pt x="1830248" y="316728"/>
                      <a:pt x="1833106" y="317680"/>
                    </a:cubicBezTo>
                    <a:cubicBezTo>
                      <a:pt x="1838821" y="322443"/>
                      <a:pt x="1842631" y="327205"/>
                      <a:pt x="1838821" y="334825"/>
                    </a:cubicBezTo>
                    <a:cubicBezTo>
                      <a:pt x="1800721" y="354828"/>
                      <a:pt x="1760716" y="371020"/>
                      <a:pt x="1715948" y="370068"/>
                    </a:cubicBezTo>
                    <a:cubicBezTo>
                      <a:pt x="1707376" y="370068"/>
                      <a:pt x="1695946" y="372925"/>
                      <a:pt x="1691183" y="379593"/>
                    </a:cubicBezTo>
                    <a:cubicBezTo>
                      <a:pt x="1662608" y="411025"/>
                      <a:pt x="1627366" y="425313"/>
                      <a:pt x="1586408" y="430075"/>
                    </a:cubicBezTo>
                    <a:cubicBezTo>
                      <a:pt x="1564501" y="432933"/>
                      <a:pt x="1554976" y="450078"/>
                      <a:pt x="1542593" y="468175"/>
                    </a:cubicBezTo>
                    <a:cubicBezTo>
                      <a:pt x="1522591" y="497703"/>
                      <a:pt x="1501636" y="527230"/>
                      <a:pt x="1480681" y="555805"/>
                    </a:cubicBezTo>
                    <a:cubicBezTo>
                      <a:pt x="1475918" y="562473"/>
                      <a:pt x="1469251" y="562473"/>
                      <a:pt x="1462583" y="562473"/>
                    </a:cubicBezTo>
                    <a:cubicBezTo>
                      <a:pt x="1419721" y="558663"/>
                      <a:pt x="1380668" y="507228"/>
                      <a:pt x="1385431" y="462460"/>
                    </a:cubicBezTo>
                    <a:cubicBezTo>
                      <a:pt x="1388288" y="441505"/>
                      <a:pt x="1374001" y="421503"/>
                      <a:pt x="1379716" y="398643"/>
                    </a:cubicBezTo>
                    <a:cubicBezTo>
                      <a:pt x="1387336" y="363400"/>
                      <a:pt x="1418768" y="354828"/>
                      <a:pt x="1441628" y="335778"/>
                    </a:cubicBezTo>
                    <a:cubicBezTo>
                      <a:pt x="1443533" y="331015"/>
                      <a:pt x="1445438" y="325300"/>
                      <a:pt x="1449248" y="321490"/>
                    </a:cubicBezTo>
                    <a:cubicBezTo>
                      <a:pt x="1454011" y="314823"/>
                      <a:pt x="1454963" y="306250"/>
                      <a:pt x="1461631" y="300535"/>
                    </a:cubicBezTo>
                    <a:cubicBezTo>
                      <a:pt x="1451153" y="280533"/>
                      <a:pt x="1439723" y="265293"/>
                      <a:pt x="1412101" y="280533"/>
                    </a:cubicBezTo>
                    <a:cubicBezTo>
                      <a:pt x="1425436" y="259578"/>
                      <a:pt x="1438771" y="241480"/>
                      <a:pt x="1434961" y="215763"/>
                    </a:cubicBezTo>
                    <a:cubicBezTo>
                      <a:pt x="1430198" y="178615"/>
                      <a:pt x="1409243" y="158613"/>
                      <a:pt x="1371143" y="160518"/>
                    </a:cubicBezTo>
                    <a:cubicBezTo>
                      <a:pt x="1357808" y="161470"/>
                      <a:pt x="1343521" y="159565"/>
                      <a:pt x="1331138" y="162423"/>
                    </a:cubicBezTo>
                    <a:cubicBezTo>
                      <a:pt x="1317803" y="165280"/>
                      <a:pt x="1310183" y="161470"/>
                      <a:pt x="1303516" y="150040"/>
                    </a:cubicBezTo>
                    <a:cubicBezTo>
                      <a:pt x="1296848" y="136705"/>
                      <a:pt x="1300658" y="131943"/>
                      <a:pt x="1313993" y="130038"/>
                    </a:cubicBezTo>
                    <a:cubicBezTo>
                      <a:pt x="1321613" y="129085"/>
                      <a:pt x="1316851" y="124323"/>
                      <a:pt x="1313041" y="121465"/>
                    </a:cubicBezTo>
                    <a:cubicBezTo>
                      <a:pt x="1283513" y="99558"/>
                      <a:pt x="1311136" y="99558"/>
                      <a:pt x="1323518" y="96700"/>
                    </a:cubicBezTo>
                    <a:cubicBezTo>
                      <a:pt x="1344473" y="92890"/>
                      <a:pt x="1365428" y="88128"/>
                      <a:pt x="1387336" y="88128"/>
                    </a:cubicBezTo>
                    <a:cubicBezTo>
                      <a:pt x="1399718" y="88128"/>
                      <a:pt x="1414006" y="81460"/>
                      <a:pt x="1394003" y="68125"/>
                    </a:cubicBezTo>
                    <a:cubicBezTo>
                      <a:pt x="1402576" y="42408"/>
                      <a:pt x="1427341" y="49075"/>
                      <a:pt x="1445438" y="41455"/>
                    </a:cubicBezTo>
                    <a:lnTo>
                      <a:pt x="1471104" y="35589"/>
                    </a:lnTo>
                    <a:lnTo>
                      <a:pt x="1469608" y="35026"/>
                    </a:lnTo>
                    <a:cubicBezTo>
                      <a:pt x="1465441" y="34550"/>
                      <a:pt x="1461155" y="34788"/>
                      <a:pt x="1456869" y="34788"/>
                    </a:cubicBezTo>
                    <a:cubicBezTo>
                      <a:pt x="1424484" y="38598"/>
                      <a:pt x="1396861" y="56695"/>
                      <a:pt x="1365429" y="60505"/>
                    </a:cubicBezTo>
                    <a:cubicBezTo>
                      <a:pt x="1307326" y="66220"/>
                      <a:pt x="1264464" y="112893"/>
                      <a:pt x="1208266" y="122418"/>
                    </a:cubicBezTo>
                    <a:cubicBezTo>
                      <a:pt x="1196836" y="130038"/>
                      <a:pt x="1186359" y="129085"/>
                      <a:pt x="1175881" y="122418"/>
                    </a:cubicBezTo>
                    <a:cubicBezTo>
                      <a:pt x="1178739" y="129085"/>
                      <a:pt x="1197789" y="127180"/>
                      <a:pt x="1187311" y="142420"/>
                    </a:cubicBezTo>
                    <a:cubicBezTo>
                      <a:pt x="1185406" y="144325"/>
                      <a:pt x="1182549" y="146230"/>
                      <a:pt x="1180644" y="149088"/>
                    </a:cubicBezTo>
                    <a:cubicBezTo>
                      <a:pt x="1173262" y="152183"/>
                      <a:pt x="1165939" y="153434"/>
                      <a:pt x="1158647" y="153642"/>
                    </a:cubicBezTo>
                    <a:lnTo>
                      <a:pt x="1143520" y="152466"/>
                    </a:lnTo>
                    <a:lnTo>
                      <a:pt x="1148259" y="153731"/>
                    </a:lnTo>
                    <a:cubicBezTo>
                      <a:pt x="1153498" y="157422"/>
                      <a:pt x="1155879" y="163851"/>
                      <a:pt x="1152069" y="175758"/>
                    </a:cubicBezTo>
                    <a:cubicBezTo>
                      <a:pt x="1112064" y="198618"/>
                      <a:pt x="1069201" y="175758"/>
                      <a:pt x="1029196" y="182425"/>
                    </a:cubicBezTo>
                    <a:cubicBezTo>
                      <a:pt x="1020624" y="171948"/>
                      <a:pt x="980619" y="182425"/>
                      <a:pt x="1006336" y="148135"/>
                    </a:cubicBezTo>
                    <a:cubicBezTo>
                      <a:pt x="1011099" y="141468"/>
                      <a:pt x="1003479" y="136705"/>
                      <a:pt x="995859" y="134800"/>
                    </a:cubicBezTo>
                    <a:cubicBezTo>
                      <a:pt x="984429" y="131943"/>
                      <a:pt x="981571" y="125275"/>
                      <a:pt x="987286" y="114798"/>
                    </a:cubicBezTo>
                    <a:cubicBezTo>
                      <a:pt x="1010146" y="115750"/>
                      <a:pt x="1027291" y="130990"/>
                      <a:pt x="1049199" y="134800"/>
                    </a:cubicBezTo>
                    <a:cubicBezTo>
                      <a:pt x="1053009" y="140515"/>
                      <a:pt x="1055866" y="147183"/>
                      <a:pt x="1064439" y="149088"/>
                    </a:cubicBezTo>
                    <a:cubicBezTo>
                      <a:pt x="1074916" y="150993"/>
                      <a:pt x="1085394" y="150278"/>
                      <a:pt x="1095871" y="149326"/>
                    </a:cubicBezTo>
                    <a:lnTo>
                      <a:pt x="1106484" y="148924"/>
                    </a:lnTo>
                    <a:lnTo>
                      <a:pt x="1093014" y="149088"/>
                    </a:lnTo>
                    <a:cubicBezTo>
                      <a:pt x="1081584" y="144325"/>
                      <a:pt x="1067296" y="146230"/>
                      <a:pt x="1062534" y="131943"/>
                    </a:cubicBezTo>
                    <a:cubicBezTo>
                      <a:pt x="1083489" y="115750"/>
                      <a:pt x="1102539" y="93843"/>
                      <a:pt x="1133971" y="110988"/>
                    </a:cubicBezTo>
                    <a:cubicBezTo>
                      <a:pt x="1150164" y="112893"/>
                      <a:pt x="1147306" y="91938"/>
                      <a:pt x="1158736" y="88128"/>
                    </a:cubicBezTo>
                    <a:cubicBezTo>
                      <a:pt x="1164451" y="84318"/>
                      <a:pt x="1172071" y="81460"/>
                      <a:pt x="1173024" y="73840"/>
                    </a:cubicBezTo>
                    <a:cubicBezTo>
                      <a:pt x="1176834" y="44313"/>
                      <a:pt x="1193979" y="46218"/>
                      <a:pt x="1214934" y="54790"/>
                    </a:cubicBezTo>
                    <a:cubicBezTo>
                      <a:pt x="1234936" y="51933"/>
                      <a:pt x="1254939" y="44313"/>
                      <a:pt x="1275894" y="44313"/>
                    </a:cubicBezTo>
                    <a:cubicBezTo>
                      <a:pt x="1253986" y="44313"/>
                      <a:pt x="1233031" y="51933"/>
                      <a:pt x="1211124" y="51933"/>
                    </a:cubicBezTo>
                    <a:cubicBezTo>
                      <a:pt x="1199694" y="46218"/>
                      <a:pt x="1184454" y="50028"/>
                      <a:pt x="1174929" y="39550"/>
                    </a:cubicBezTo>
                    <a:cubicBezTo>
                      <a:pt x="1174929" y="34788"/>
                      <a:pt x="1174929" y="30978"/>
                      <a:pt x="1174929" y="26215"/>
                    </a:cubicBezTo>
                    <a:cubicBezTo>
                      <a:pt x="1249938" y="9070"/>
                      <a:pt x="1324947" y="-1110"/>
                      <a:pt x="1400760" y="96"/>
                    </a:cubicBezTo>
                    <a:close/>
                  </a:path>
                </a:pathLst>
              </a:custGeom>
              <a:solidFill>
                <a:schemeClr val="accent2">
                  <a:lumMod val="40000"/>
                  <a:lumOff val="6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  <p:grpSp>
        <p:nvGrpSpPr>
          <p:cNvPr id="89" name="Group 88">
            <a:extLst>
              <a:ext uri="{FF2B5EF4-FFF2-40B4-BE49-F238E27FC236}">
                <a16:creationId xmlns:a16="http://schemas.microsoft.com/office/drawing/2014/main" id="{42EA963B-0438-4049-8AD0-1C332F3866E8}"/>
              </a:ext>
            </a:extLst>
          </p:cNvPr>
          <p:cNvGrpSpPr/>
          <p:nvPr/>
        </p:nvGrpSpPr>
        <p:grpSpPr>
          <a:xfrm>
            <a:off x="5671271" y="1823121"/>
            <a:ext cx="2077517" cy="3877527"/>
            <a:chOff x="3501573" y="3178068"/>
            <a:chExt cx="1340594" cy="2737840"/>
          </a:xfrm>
        </p:grpSpPr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4CA7E6C7-C1ED-416C-88AF-874D4BA117F1}"/>
                </a:ext>
              </a:extLst>
            </p:cNvPr>
            <p:cNvSpPr/>
            <p:nvPr/>
          </p:nvSpPr>
          <p:spPr>
            <a:xfrm>
              <a:off x="3504728" y="3612346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3E009DB9-FAAD-4DEC-878F-132BF10AAFEE}"/>
                </a:ext>
              </a:extLst>
            </p:cNvPr>
            <p:cNvSpPr/>
            <p:nvPr/>
          </p:nvSpPr>
          <p:spPr>
            <a:xfrm>
              <a:off x="3501573" y="3832632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FE9CB112-2926-4E69-8A26-AA1E4C41C566}"/>
                </a:ext>
              </a:extLst>
            </p:cNvPr>
            <p:cNvSpPr/>
            <p:nvPr/>
          </p:nvSpPr>
          <p:spPr>
            <a:xfrm>
              <a:off x="4776089" y="3829487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9526" y="65246"/>
                    <a:pt x="16669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80D887D0-262E-4879-983C-D7CA65C1A573}"/>
                </a:ext>
              </a:extLst>
            </p:cNvPr>
            <p:cNvSpPr/>
            <p:nvPr/>
          </p:nvSpPr>
          <p:spPr>
            <a:xfrm>
              <a:off x="3520451" y="3178068"/>
              <a:ext cx="1321716" cy="2737840"/>
            </a:xfrm>
            <a:custGeom>
              <a:avLst/>
              <a:gdLst>
                <a:gd name="connsiteX0" fmla="*/ 350044 w 400050"/>
                <a:gd name="connsiteY0" fmla="*/ 7144 h 828675"/>
                <a:gd name="connsiteX1" fmla="*/ 53816 w 400050"/>
                <a:gd name="connsiteY1" fmla="*/ 7144 h 828675"/>
                <a:gd name="connsiteX2" fmla="*/ 7144 w 400050"/>
                <a:gd name="connsiteY2" fmla="*/ 53816 h 828675"/>
                <a:gd name="connsiteX3" fmla="*/ 7144 w 400050"/>
                <a:gd name="connsiteY3" fmla="*/ 781526 h 828675"/>
                <a:gd name="connsiteX4" fmla="*/ 53816 w 400050"/>
                <a:gd name="connsiteY4" fmla="*/ 828199 h 828675"/>
                <a:gd name="connsiteX5" fmla="*/ 350044 w 400050"/>
                <a:gd name="connsiteY5" fmla="*/ 828199 h 828675"/>
                <a:gd name="connsiteX6" fmla="*/ 396716 w 400050"/>
                <a:gd name="connsiteY6" fmla="*/ 781526 h 828675"/>
                <a:gd name="connsiteX7" fmla="*/ 396716 w 400050"/>
                <a:gd name="connsiteY7" fmla="*/ 53816 h 828675"/>
                <a:gd name="connsiteX8" fmla="*/ 350044 w 400050"/>
                <a:gd name="connsiteY8" fmla="*/ 7144 h 828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0050" h="828675">
                  <a:moveTo>
                    <a:pt x="350044" y="7144"/>
                  </a:moveTo>
                  <a:lnTo>
                    <a:pt x="53816" y="7144"/>
                  </a:lnTo>
                  <a:cubicBezTo>
                    <a:pt x="28099" y="7144"/>
                    <a:pt x="7144" y="28099"/>
                    <a:pt x="7144" y="53816"/>
                  </a:cubicBezTo>
                  <a:lnTo>
                    <a:pt x="7144" y="781526"/>
                  </a:lnTo>
                  <a:cubicBezTo>
                    <a:pt x="7144" y="807244"/>
                    <a:pt x="28099" y="828199"/>
                    <a:pt x="53816" y="828199"/>
                  </a:cubicBezTo>
                  <a:lnTo>
                    <a:pt x="350044" y="828199"/>
                  </a:lnTo>
                  <a:cubicBezTo>
                    <a:pt x="375761" y="828199"/>
                    <a:pt x="396716" y="807244"/>
                    <a:pt x="396716" y="781526"/>
                  </a:cubicBezTo>
                  <a:lnTo>
                    <a:pt x="396716" y="53816"/>
                  </a:lnTo>
                  <a:cubicBezTo>
                    <a:pt x="396716" y="28099"/>
                    <a:pt x="375761" y="7144"/>
                    <a:pt x="350044" y="71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6215C8A2-F5CD-4280-A20E-DD70E240539A}"/>
                </a:ext>
              </a:extLst>
            </p:cNvPr>
            <p:cNvSpPr/>
            <p:nvPr/>
          </p:nvSpPr>
          <p:spPr>
            <a:xfrm>
              <a:off x="3529897" y="3190651"/>
              <a:ext cx="1290246" cy="2706371"/>
            </a:xfrm>
            <a:custGeom>
              <a:avLst/>
              <a:gdLst>
                <a:gd name="connsiteX0" fmla="*/ 345281 w 390525"/>
                <a:gd name="connsiteY0" fmla="*/ 7144 h 819150"/>
                <a:gd name="connsiteX1" fmla="*/ 52864 w 390525"/>
                <a:gd name="connsiteY1" fmla="*/ 7144 h 819150"/>
                <a:gd name="connsiteX2" fmla="*/ 7144 w 390525"/>
                <a:gd name="connsiteY2" fmla="*/ 52864 h 819150"/>
                <a:gd name="connsiteX3" fmla="*/ 7144 w 390525"/>
                <a:gd name="connsiteY3" fmla="*/ 772954 h 819150"/>
                <a:gd name="connsiteX4" fmla="*/ 52864 w 390525"/>
                <a:gd name="connsiteY4" fmla="*/ 818674 h 819150"/>
                <a:gd name="connsiteX5" fmla="*/ 345281 w 390525"/>
                <a:gd name="connsiteY5" fmla="*/ 818674 h 819150"/>
                <a:gd name="connsiteX6" fmla="*/ 391001 w 390525"/>
                <a:gd name="connsiteY6" fmla="*/ 772954 h 819150"/>
                <a:gd name="connsiteX7" fmla="*/ 391001 w 390525"/>
                <a:gd name="connsiteY7" fmla="*/ 52864 h 819150"/>
                <a:gd name="connsiteX8" fmla="*/ 345281 w 390525"/>
                <a:gd name="connsiteY8" fmla="*/ 7144 h 819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0525" h="819150">
                  <a:moveTo>
                    <a:pt x="345281" y="7144"/>
                  </a:moveTo>
                  <a:lnTo>
                    <a:pt x="52864" y="7144"/>
                  </a:lnTo>
                  <a:cubicBezTo>
                    <a:pt x="27146" y="7144"/>
                    <a:pt x="7144" y="27146"/>
                    <a:pt x="7144" y="52864"/>
                  </a:cubicBezTo>
                  <a:lnTo>
                    <a:pt x="7144" y="772954"/>
                  </a:lnTo>
                  <a:cubicBezTo>
                    <a:pt x="7144" y="798671"/>
                    <a:pt x="27146" y="818674"/>
                    <a:pt x="52864" y="818674"/>
                  </a:cubicBezTo>
                  <a:lnTo>
                    <a:pt x="345281" y="818674"/>
                  </a:lnTo>
                  <a:cubicBezTo>
                    <a:pt x="370999" y="818674"/>
                    <a:pt x="391001" y="798671"/>
                    <a:pt x="391001" y="772954"/>
                  </a:cubicBezTo>
                  <a:lnTo>
                    <a:pt x="391001" y="52864"/>
                  </a:lnTo>
                  <a:cubicBezTo>
                    <a:pt x="391001" y="28099"/>
                    <a:pt x="370046" y="7144"/>
                    <a:pt x="345281" y="7144"/>
                  </a:cubicBezTo>
                  <a:close/>
                </a:path>
              </a:pathLst>
            </a:custGeom>
            <a:solidFill>
              <a:srgbClr val="1A1A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E9B7FE47-4403-4F40-9381-B35039A06ACF}"/>
                </a:ext>
              </a:extLst>
            </p:cNvPr>
            <p:cNvSpPr/>
            <p:nvPr/>
          </p:nvSpPr>
          <p:spPr>
            <a:xfrm>
              <a:off x="3627447" y="3596610"/>
              <a:ext cx="1101430" cy="1951104"/>
            </a:xfrm>
            <a:custGeom>
              <a:avLst/>
              <a:gdLst>
                <a:gd name="connsiteX0" fmla="*/ 7144 w 333375"/>
                <a:gd name="connsiteY0" fmla="*/ 7144 h 590550"/>
                <a:gd name="connsiteX1" fmla="*/ 331946 w 333375"/>
                <a:gd name="connsiteY1" fmla="*/ 7144 h 590550"/>
                <a:gd name="connsiteX2" fmla="*/ 331946 w 333375"/>
                <a:gd name="connsiteY2" fmla="*/ 586264 h 590550"/>
                <a:gd name="connsiteX3" fmla="*/ 7144 w 333375"/>
                <a:gd name="connsiteY3" fmla="*/ 586264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3375" h="590550">
                  <a:moveTo>
                    <a:pt x="7144" y="7144"/>
                  </a:moveTo>
                  <a:lnTo>
                    <a:pt x="331946" y="7144"/>
                  </a:lnTo>
                  <a:lnTo>
                    <a:pt x="331946" y="586264"/>
                  </a:lnTo>
                  <a:lnTo>
                    <a:pt x="7144" y="58626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F77838B4-1CC7-453E-8CCD-82F150C9763A}"/>
                </a:ext>
              </a:extLst>
            </p:cNvPr>
            <p:cNvGrpSpPr/>
            <p:nvPr/>
          </p:nvGrpSpPr>
          <p:grpSpPr>
            <a:xfrm>
              <a:off x="4092761" y="5635852"/>
              <a:ext cx="164520" cy="173080"/>
              <a:chOff x="6772303" y="6038214"/>
              <a:chExt cx="140650" cy="147968"/>
            </a:xfrm>
          </p:grpSpPr>
          <p:sp>
            <p:nvSpPr>
              <p:cNvPr id="100" name="Oval 99">
                <a:extLst>
                  <a:ext uri="{FF2B5EF4-FFF2-40B4-BE49-F238E27FC236}">
                    <a16:creationId xmlns:a16="http://schemas.microsoft.com/office/drawing/2014/main" id="{0CCFCA68-C1AA-4420-89BB-03A996B6BFA0}"/>
                  </a:ext>
                </a:extLst>
              </p:cNvPr>
              <p:cNvSpPr/>
              <p:nvPr/>
            </p:nvSpPr>
            <p:spPr>
              <a:xfrm>
                <a:off x="6772303" y="6038214"/>
                <a:ext cx="140650" cy="147968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Oval 100">
                <a:extLst>
                  <a:ext uri="{FF2B5EF4-FFF2-40B4-BE49-F238E27FC236}">
                    <a16:creationId xmlns:a16="http://schemas.microsoft.com/office/drawing/2014/main" id="{27BC60C1-624E-466A-BE72-C7881C473AAD}"/>
                  </a:ext>
                </a:extLst>
              </p:cNvPr>
              <p:cNvSpPr/>
              <p:nvPr/>
            </p:nvSpPr>
            <p:spPr>
              <a:xfrm>
                <a:off x="6807465" y="6071635"/>
                <a:ext cx="70326" cy="8118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25209F8E-3C15-4D3A-A5E0-81BB246B6A8F}"/>
                </a:ext>
              </a:extLst>
            </p:cNvPr>
            <p:cNvSpPr/>
            <p:nvPr/>
          </p:nvSpPr>
          <p:spPr>
            <a:xfrm>
              <a:off x="3821102" y="3628406"/>
              <a:ext cx="906450" cy="1887518"/>
            </a:xfrm>
            <a:custGeom>
              <a:avLst/>
              <a:gdLst>
                <a:gd name="connsiteX0" fmla="*/ 614149 w 1119116"/>
                <a:gd name="connsiteY0" fmla="*/ 0 h 2330356"/>
                <a:gd name="connsiteX1" fmla="*/ 1115704 w 1119116"/>
                <a:gd name="connsiteY1" fmla="*/ 6824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  <a:gd name="connsiteX0" fmla="*/ 614149 w 1119116"/>
                <a:gd name="connsiteY0" fmla="*/ 0 h 2330356"/>
                <a:gd name="connsiteX1" fmla="*/ 1115704 w 1119116"/>
                <a:gd name="connsiteY1" fmla="*/ 3412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9116" h="2330356">
                  <a:moveTo>
                    <a:pt x="614149" y="0"/>
                  </a:moveTo>
                  <a:lnTo>
                    <a:pt x="1115704" y="3412"/>
                  </a:lnTo>
                  <a:cubicBezTo>
                    <a:pt x="1116841" y="777923"/>
                    <a:pt x="1117979" y="1555845"/>
                    <a:pt x="1119116" y="2330356"/>
                  </a:cubicBezTo>
                  <a:lnTo>
                    <a:pt x="0" y="2330356"/>
                  </a:lnTo>
                  <a:lnTo>
                    <a:pt x="614149" y="0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98" name="Rectangle: Rounded Corners 97">
              <a:extLst>
                <a:ext uri="{FF2B5EF4-FFF2-40B4-BE49-F238E27FC236}">
                  <a16:creationId xmlns:a16="http://schemas.microsoft.com/office/drawing/2014/main" id="{F2661054-019C-4CB8-A32C-216279FC2D22}"/>
                </a:ext>
              </a:extLst>
            </p:cNvPr>
            <p:cNvSpPr/>
            <p:nvPr/>
          </p:nvSpPr>
          <p:spPr>
            <a:xfrm>
              <a:off x="4058661" y="3449093"/>
              <a:ext cx="254255" cy="58393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BE81D340-1321-4EF5-B6B1-46C1D837515D}"/>
                </a:ext>
              </a:extLst>
            </p:cNvPr>
            <p:cNvSpPr/>
            <p:nvPr/>
          </p:nvSpPr>
          <p:spPr>
            <a:xfrm>
              <a:off x="3922825" y="3449093"/>
              <a:ext cx="58393" cy="58393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C092B583-04D8-45BA-94EA-E2EE125595A2}"/>
              </a:ext>
            </a:extLst>
          </p:cNvPr>
          <p:cNvGrpSpPr/>
          <p:nvPr/>
        </p:nvGrpSpPr>
        <p:grpSpPr>
          <a:xfrm>
            <a:off x="8912021" y="1940908"/>
            <a:ext cx="2719982" cy="4862278"/>
            <a:chOff x="8528048" y="3188450"/>
            <a:chExt cx="2056823" cy="3676806"/>
          </a:xfrm>
        </p:grpSpPr>
        <p:grpSp>
          <p:nvGrpSpPr>
            <p:cNvPr id="103" name="Group 102">
              <a:extLst>
                <a:ext uri="{FF2B5EF4-FFF2-40B4-BE49-F238E27FC236}">
                  <a16:creationId xmlns:a16="http://schemas.microsoft.com/office/drawing/2014/main" id="{642EC8C7-4884-44BC-8329-A8C2A0058893}"/>
                </a:ext>
              </a:extLst>
            </p:cNvPr>
            <p:cNvGrpSpPr/>
            <p:nvPr/>
          </p:nvGrpSpPr>
          <p:grpSpPr>
            <a:xfrm>
              <a:off x="8528048" y="3188450"/>
              <a:ext cx="1312460" cy="2507750"/>
              <a:chOff x="3688167" y="3417317"/>
              <a:chExt cx="1152686" cy="2202466"/>
            </a:xfrm>
          </p:grpSpPr>
          <p:sp>
            <p:nvSpPr>
              <p:cNvPr id="110" name="Rounded Rectangle 17">
                <a:extLst>
                  <a:ext uri="{FF2B5EF4-FFF2-40B4-BE49-F238E27FC236}">
                    <a16:creationId xmlns:a16="http://schemas.microsoft.com/office/drawing/2014/main" id="{739E6DB3-3BCE-4100-B4B0-B4AF2B87570D}"/>
                  </a:ext>
                </a:extLst>
              </p:cNvPr>
              <p:cNvSpPr/>
              <p:nvPr/>
            </p:nvSpPr>
            <p:spPr>
              <a:xfrm>
                <a:off x="3688167" y="3417317"/>
                <a:ext cx="1152686" cy="2202466"/>
              </a:xfrm>
              <a:prstGeom prst="roundRect">
                <a:avLst>
                  <a:gd name="adj" fmla="val 12305"/>
                </a:avLst>
              </a:prstGeom>
              <a:solidFill>
                <a:srgbClr val="262626"/>
              </a:solidFill>
              <a:ln w="571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11" name="Rectangle 110">
                <a:extLst>
                  <a:ext uri="{FF2B5EF4-FFF2-40B4-BE49-F238E27FC236}">
                    <a16:creationId xmlns:a16="http://schemas.microsoft.com/office/drawing/2014/main" id="{B85BC7D1-9EA8-4F1E-8AA7-13C26C6AE57F}"/>
                  </a:ext>
                </a:extLst>
              </p:cNvPr>
              <p:cNvSpPr/>
              <p:nvPr/>
            </p:nvSpPr>
            <p:spPr>
              <a:xfrm>
                <a:off x="3749651" y="3637564"/>
                <a:ext cx="1035739" cy="1706911"/>
              </a:xfrm>
              <a:prstGeom prst="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 w="571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12" name="Rounded Rectangle 20">
                <a:extLst>
                  <a:ext uri="{FF2B5EF4-FFF2-40B4-BE49-F238E27FC236}">
                    <a16:creationId xmlns:a16="http://schemas.microsoft.com/office/drawing/2014/main" id="{F6D6B08F-D60A-4E26-B78A-1E35108FDCBE}"/>
                  </a:ext>
                </a:extLst>
              </p:cNvPr>
              <p:cNvSpPr/>
              <p:nvPr/>
            </p:nvSpPr>
            <p:spPr>
              <a:xfrm>
                <a:off x="4106841" y="3505590"/>
                <a:ext cx="315337" cy="55062"/>
              </a:xfrm>
              <a:prstGeom prst="roundRect">
                <a:avLst>
                  <a:gd name="adj" fmla="val 50000"/>
                </a:avLst>
              </a:prstGeom>
              <a:solidFill>
                <a:srgbClr val="ECECEC">
                  <a:alpha val="51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13" name="Oval 112">
                <a:extLst>
                  <a:ext uri="{FF2B5EF4-FFF2-40B4-BE49-F238E27FC236}">
                    <a16:creationId xmlns:a16="http://schemas.microsoft.com/office/drawing/2014/main" id="{3FCC016D-A8FE-4B21-978B-B113A5E833B2}"/>
                  </a:ext>
                </a:extLst>
              </p:cNvPr>
              <p:cNvSpPr/>
              <p:nvPr/>
            </p:nvSpPr>
            <p:spPr>
              <a:xfrm>
                <a:off x="4165418" y="5378702"/>
                <a:ext cx="190033" cy="192694"/>
              </a:xfrm>
              <a:prstGeom prst="ellipse">
                <a:avLst/>
              </a:prstGeom>
              <a:solidFill>
                <a:srgbClr val="ECECEC">
                  <a:alpha val="67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:a16="http://schemas.microsoft.com/office/drawing/2014/main" id="{E97405B8-6602-4806-BB2B-5828E613C171}"/>
                  </a:ext>
                </a:extLst>
              </p:cNvPr>
              <p:cNvSpPr/>
              <p:nvPr/>
            </p:nvSpPr>
            <p:spPr>
              <a:xfrm>
                <a:off x="4219713" y="5433757"/>
                <a:ext cx="81443" cy="82583"/>
              </a:xfrm>
              <a:prstGeom prst="rect">
                <a:avLst/>
              </a:prstGeom>
              <a:noFill/>
              <a:ln w="12700">
                <a:solidFill>
                  <a:srgbClr val="262626">
                    <a:alpha val="22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15" name="Rectangle 58">
                <a:extLst>
                  <a:ext uri="{FF2B5EF4-FFF2-40B4-BE49-F238E27FC236}">
                    <a16:creationId xmlns:a16="http://schemas.microsoft.com/office/drawing/2014/main" id="{ED478E9A-4302-4D5D-B928-C659255396D6}"/>
                  </a:ext>
                </a:extLst>
              </p:cNvPr>
              <p:cNvSpPr/>
              <p:nvPr/>
            </p:nvSpPr>
            <p:spPr>
              <a:xfrm>
                <a:off x="3751673" y="3640769"/>
                <a:ext cx="1017329" cy="408218"/>
              </a:xfrm>
              <a:custGeom>
                <a:avLst/>
                <a:gdLst>
                  <a:gd name="connsiteX0" fmla="*/ 0 w 1349069"/>
                  <a:gd name="connsiteY0" fmla="*/ 0 h 533856"/>
                  <a:gd name="connsiteX1" fmla="*/ 1349069 w 1349069"/>
                  <a:gd name="connsiteY1" fmla="*/ 0 h 533856"/>
                  <a:gd name="connsiteX2" fmla="*/ 0 w 1349069"/>
                  <a:gd name="connsiteY2" fmla="*/ 533856 h 533856"/>
                  <a:gd name="connsiteX3" fmla="*/ 0 w 1349069"/>
                  <a:gd name="connsiteY3" fmla="*/ 0 h 533856"/>
                  <a:gd name="connsiteX0" fmla="*/ 0 w 1349069"/>
                  <a:gd name="connsiteY0" fmla="*/ 0 h 533856"/>
                  <a:gd name="connsiteX1" fmla="*/ 1349069 w 1349069"/>
                  <a:gd name="connsiteY1" fmla="*/ 0 h 533856"/>
                  <a:gd name="connsiteX2" fmla="*/ 0 w 1349069"/>
                  <a:gd name="connsiteY2" fmla="*/ 533856 h 533856"/>
                  <a:gd name="connsiteX3" fmla="*/ 0 w 1349069"/>
                  <a:gd name="connsiteY3" fmla="*/ 0 h 533856"/>
                  <a:gd name="connsiteX0" fmla="*/ 0 w 1349069"/>
                  <a:gd name="connsiteY0" fmla="*/ 0 h 533856"/>
                  <a:gd name="connsiteX1" fmla="*/ 1349069 w 1349069"/>
                  <a:gd name="connsiteY1" fmla="*/ 0 h 533856"/>
                  <a:gd name="connsiteX2" fmla="*/ 0 w 1349069"/>
                  <a:gd name="connsiteY2" fmla="*/ 533856 h 533856"/>
                  <a:gd name="connsiteX3" fmla="*/ 0 w 1349069"/>
                  <a:gd name="connsiteY3" fmla="*/ 0 h 533856"/>
                  <a:gd name="connsiteX0" fmla="*/ 0 w 1349069"/>
                  <a:gd name="connsiteY0" fmla="*/ 0 h 533856"/>
                  <a:gd name="connsiteX1" fmla="*/ 1349069 w 1349069"/>
                  <a:gd name="connsiteY1" fmla="*/ 0 h 533856"/>
                  <a:gd name="connsiteX2" fmla="*/ 0 w 1349069"/>
                  <a:gd name="connsiteY2" fmla="*/ 533856 h 533856"/>
                  <a:gd name="connsiteX3" fmla="*/ 0 w 1349069"/>
                  <a:gd name="connsiteY3" fmla="*/ 0 h 533856"/>
                  <a:gd name="connsiteX0" fmla="*/ 0 w 1349069"/>
                  <a:gd name="connsiteY0" fmla="*/ 0 h 533856"/>
                  <a:gd name="connsiteX1" fmla="*/ 1349069 w 1349069"/>
                  <a:gd name="connsiteY1" fmla="*/ 0 h 533856"/>
                  <a:gd name="connsiteX2" fmla="*/ 0 w 1349069"/>
                  <a:gd name="connsiteY2" fmla="*/ 533856 h 533856"/>
                  <a:gd name="connsiteX3" fmla="*/ 0 w 1349069"/>
                  <a:gd name="connsiteY3" fmla="*/ 0 h 5338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49069" h="533856">
                    <a:moveTo>
                      <a:pt x="0" y="0"/>
                    </a:moveTo>
                    <a:lnTo>
                      <a:pt x="1349069" y="0"/>
                    </a:lnTo>
                    <a:cubicBezTo>
                      <a:pt x="899379" y="16027"/>
                      <a:pt x="182990" y="213029"/>
                      <a:pt x="0" y="533856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>
                  <a:alpha val="16000"/>
                </a:schemeClr>
              </a:solidFill>
              <a:ln w="571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104" name="Group 103">
              <a:extLst>
                <a:ext uri="{FF2B5EF4-FFF2-40B4-BE49-F238E27FC236}">
                  <a16:creationId xmlns:a16="http://schemas.microsoft.com/office/drawing/2014/main" id="{6A034C13-6EFF-4A72-9FD6-6B12BE717FE9}"/>
                </a:ext>
              </a:extLst>
            </p:cNvPr>
            <p:cNvGrpSpPr/>
            <p:nvPr/>
          </p:nvGrpSpPr>
          <p:grpSpPr>
            <a:xfrm>
              <a:off x="8930162" y="4391518"/>
              <a:ext cx="754422" cy="754422"/>
              <a:chOff x="3924417" y="4453570"/>
              <a:chExt cx="754422" cy="754422"/>
            </a:xfrm>
          </p:grpSpPr>
          <p:sp>
            <p:nvSpPr>
              <p:cNvPr id="108" name="Oval 107">
                <a:extLst>
                  <a:ext uri="{FF2B5EF4-FFF2-40B4-BE49-F238E27FC236}">
                    <a16:creationId xmlns:a16="http://schemas.microsoft.com/office/drawing/2014/main" id="{2F49FE02-AFE8-42D5-BBD0-A688FB4FCDFA}"/>
                  </a:ext>
                </a:extLst>
              </p:cNvPr>
              <p:cNvSpPr/>
              <p:nvPr/>
            </p:nvSpPr>
            <p:spPr>
              <a:xfrm>
                <a:off x="4063248" y="4592401"/>
                <a:ext cx="476761" cy="476761"/>
              </a:xfrm>
              <a:prstGeom prst="ellipse">
                <a:avLst/>
              </a:prstGeom>
              <a:solidFill>
                <a:schemeClr val="bg1">
                  <a:alpha val="32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09" name="Oval 108">
                <a:extLst>
                  <a:ext uri="{FF2B5EF4-FFF2-40B4-BE49-F238E27FC236}">
                    <a16:creationId xmlns:a16="http://schemas.microsoft.com/office/drawing/2014/main" id="{F24C13B0-E9BC-423E-BDBD-43ADA186F00E}"/>
                  </a:ext>
                </a:extLst>
              </p:cNvPr>
              <p:cNvSpPr/>
              <p:nvPr/>
            </p:nvSpPr>
            <p:spPr>
              <a:xfrm>
                <a:off x="3924417" y="4453570"/>
                <a:ext cx="754422" cy="754422"/>
              </a:xfrm>
              <a:prstGeom prst="ellipse">
                <a:avLst/>
              </a:prstGeom>
              <a:noFill/>
              <a:ln w="130175">
                <a:solidFill>
                  <a:schemeClr val="bg1">
                    <a:alpha val="24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/>
              </a:p>
            </p:txBody>
          </p:sp>
        </p:grpSp>
        <p:grpSp>
          <p:nvGrpSpPr>
            <p:cNvPr id="105" name="Group 104">
              <a:extLst>
                <a:ext uri="{FF2B5EF4-FFF2-40B4-BE49-F238E27FC236}">
                  <a16:creationId xmlns:a16="http://schemas.microsoft.com/office/drawing/2014/main" id="{4830F7A9-0236-4D60-977B-42A320C18403}"/>
                </a:ext>
              </a:extLst>
            </p:cNvPr>
            <p:cNvGrpSpPr/>
            <p:nvPr/>
          </p:nvGrpSpPr>
          <p:grpSpPr>
            <a:xfrm>
              <a:off x="9102954" y="4282493"/>
              <a:ext cx="1481917" cy="2582763"/>
              <a:chOff x="4184760" y="4365184"/>
              <a:chExt cx="1312275" cy="2287102"/>
            </a:xfrm>
          </p:grpSpPr>
          <p:sp>
            <p:nvSpPr>
              <p:cNvPr id="106" name="Freeform 18">
                <a:extLst>
                  <a:ext uri="{FF2B5EF4-FFF2-40B4-BE49-F238E27FC236}">
                    <a16:creationId xmlns:a16="http://schemas.microsoft.com/office/drawing/2014/main" id="{DDBE6A56-E082-4324-B727-F943E052E9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84760" y="4365184"/>
                <a:ext cx="1312275" cy="2287102"/>
              </a:xfrm>
              <a:custGeom>
                <a:avLst/>
                <a:gdLst/>
                <a:ahLst/>
                <a:cxnLst/>
                <a:rect l="l" t="t" r="r" b="b"/>
                <a:pathLst>
                  <a:path w="1218293" h="2287102">
                    <a:moveTo>
                      <a:pt x="607636" y="0"/>
                    </a:moveTo>
                    <a:lnTo>
                      <a:pt x="646422" y="9444"/>
                    </a:lnTo>
                    <a:lnTo>
                      <a:pt x="679330" y="22429"/>
                    </a:lnTo>
                    <a:lnTo>
                      <a:pt x="709888" y="40136"/>
                    </a:lnTo>
                    <a:lnTo>
                      <a:pt x="736921" y="61384"/>
                    </a:lnTo>
                    <a:lnTo>
                      <a:pt x="761602" y="86173"/>
                    </a:lnTo>
                    <a:lnTo>
                      <a:pt x="782758" y="113323"/>
                    </a:lnTo>
                    <a:lnTo>
                      <a:pt x="801563" y="142835"/>
                    </a:lnTo>
                    <a:lnTo>
                      <a:pt x="819192" y="173526"/>
                    </a:lnTo>
                    <a:lnTo>
                      <a:pt x="834471" y="207759"/>
                    </a:lnTo>
                    <a:lnTo>
                      <a:pt x="848575" y="240812"/>
                    </a:lnTo>
                    <a:lnTo>
                      <a:pt x="862679" y="276226"/>
                    </a:lnTo>
                    <a:lnTo>
                      <a:pt x="875607" y="312820"/>
                    </a:lnTo>
                    <a:lnTo>
                      <a:pt x="888536" y="347053"/>
                    </a:lnTo>
                    <a:lnTo>
                      <a:pt x="901464" y="382466"/>
                    </a:lnTo>
                    <a:lnTo>
                      <a:pt x="915568" y="416699"/>
                    </a:lnTo>
                    <a:lnTo>
                      <a:pt x="935548" y="459195"/>
                    </a:lnTo>
                    <a:lnTo>
                      <a:pt x="959054" y="499331"/>
                    </a:lnTo>
                    <a:lnTo>
                      <a:pt x="983736" y="539466"/>
                    </a:lnTo>
                    <a:lnTo>
                      <a:pt x="1009593" y="579601"/>
                    </a:lnTo>
                    <a:lnTo>
                      <a:pt x="1031924" y="619737"/>
                    </a:lnTo>
                    <a:lnTo>
                      <a:pt x="1053079" y="663413"/>
                    </a:lnTo>
                    <a:lnTo>
                      <a:pt x="1068358" y="707090"/>
                    </a:lnTo>
                    <a:lnTo>
                      <a:pt x="1081287" y="761391"/>
                    </a:lnTo>
                    <a:lnTo>
                      <a:pt x="1089514" y="819233"/>
                    </a:lnTo>
                    <a:lnTo>
                      <a:pt x="1094215" y="881797"/>
                    </a:lnTo>
                    <a:lnTo>
                      <a:pt x="1096566" y="945541"/>
                    </a:lnTo>
                    <a:lnTo>
                      <a:pt x="1097741" y="1010466"/>
                    </a:lnTo>
                    <a:lnTo>
                      <a:pt x="1096566" y="1077751"/>
                    </a:lnTo>
                    <a:lnTo>
                      <a:pt x="1094215" y="1145037"/>
                    </a:lnTo>
                    <a:lnTo>
                      <a:pt x="1091865" y="1212323"/>
                    </a:lnTo>
                    <a:lnTo>
                      <a:pt x="1089514" y="1278428"/>
                    </a:lnTo>
                    <a:lnTo>
                      <a:pt x="1088339" y="1343353"/>
                    </a:lnTo>
                    <a:lnTo>
                      <a:pt x="1087163" y="1404736"/>
                    </a:lnTo>
                    <a:lnTo>
                      <a:pt x="1087163" y="1595969"/>
                    </a:lnTo>
                    <a:lnTo>
                      <a:pt x="1090689" y="1660894"/>
                    </a:lnTo>
                    <a:lnTo>
                      <a:pt x="1096566" y="1724638"/>
                    </a:lnTo>
                    <a:lnTo>
                      <a:pt x="1105968" y="1784841"/>
                    </a:lnTo>
                    <a:lnTo>
                      <a:pt x="1117721" y="1843863"/>
                    </a:lnTo>
                    <a:lnTo>
                      <a:pt x="1131825" y="1902886"/>
                    </a:lnTo>
                    <a:lnTo>
                      <a:pt x="1151805" y="1981976"/>
                    </a:lnTo>
                    <a:lnTo>
                      <a:pt x="1172961" y="2063427"/>
                    </a:lnTo>
                    <a:lnTo>
                      <a:pt x="1191766" y="2146059"/>
                    </a:lnTo>
                    <a:lnTo>
                      <a:pt x="1209396" y="2231051"/>
                    </a:lnTo>
                    <a:lnTo>
                      <a:pt x="1218293" y="2287102"/>
                    </a:lnTo>
                    <a:lnTo>
                      <a:pt x="543568" y="2287102"/>
                    </a:lnTo>
                    <a:lnTo>
                      <a:pt x="511261" y="2205081"/>
                    </a:lnTo>
                    <a:lnTo>
                      <a:pt x="464248" y="2098841"/>
                    </a:lnTo>
                    <a:lnTo>
                      <a:pt x="413710" y="1994961"/>
                    </a:lnTo>
                    <a:lnTo>
                      <a:pt x="364347" y="1894623"/>
                    </a:lnTo>
                    <a:lnTo>
                      <a:pt x="313808" y="1795465"/>
                    </a:lnTo>
                    <a:lnTo>
                      <a:pt x="265621" y="1698668"/>
                    </a:lnTo>
                    <a:lnTo>
                      <a:pt x="222134" y="1605412"/>
                    </a:lnTo>
                    <a:lnTo>
                      <a:pt x="183349" y="1514518"/>
                    </a:lnTo>
                    <a:lnTo>
                      <a:pt x="169245" y="1467300"/>
                    </a:lnTo>
                    <a:lnTo>
                      <a:pt x="164544" y="1421262"/>
                    </a:lnTo>
                    <a:lnTo>
                      <a:pt x="163369" y="1376405"/>
                    </a:lnTo>
                    <a:lnTo>
                      <a:pt x="166894" y="1333909"/>
                    </a:lnTo>
                    <a:lnTo>
                      <a:pt x="171596" y="1293774"/>
                    </a:lnTo>
                    <a:lnTo>
                      <a:pt x="178648" y="1255999"/>
                    </a:lnTo>
                    <a:lnTo>
                      <a:pt x="183349" y="1224127"/>
                    </a:lnTo>
                    <a:lnTo>
                      <a:pt x="186875" y="1173368"/>
                    </a:lnTo>
                    <a:lnTo>
                      <a:pt x="189225" y="1128511"/>
                    </a:lnTo>
                    <a:lnTo>
                      <a:pt x="186875" y="1084834"/>
                    </a:lnTo>
                    <a:lnTo>
                      <a:pt x="184524" y="1039977"/>
                    </a:lnTo>
                    <a:lnTo>
                      <a:pt x="183349" y="997481"/>
                    </a:lnTo>
                    <a:lnTo>
                      <a:pt x="182174" y="972691"/>
                    </a:lnTo>
                    <a:lnTo>
                      <a:pt x="178648" y="951443"/>
                    </a:lnTo>
                    <a:lnTo>
                      <a:pt x="172771" y="933736"/>
                    </a:lnTo>
                    <a:lnTo>
                      <a:pt x="168070" y="917210"/>
                    </a:lnTo>
                    <a:lnTo>
                      <a:pt x="165719" y="906586"/>
                    </a:lnTo>
                    <a:lnTo>
                      <a:pt x="150440" y="861729"/>
                    </a:lnTo>
                    <a:lnTo>
                      <a:pt x="131635" y="820413"/>
                    </a:lnTo>
                    <a:lnTo>
                      <a:pt x="110480" y="779097"/>
                    </a:lnTo>
                    <a:lnTo>
                      <a:pt x="88149" y="740142"/>
                    </a:lnTo>
                    <a:lnTo>
                      <a:pt x="66993" y="701188"/>
                    </a:lnTo>
                    <a:lnTo>
                      <a:pt x="47013" y="664594"/>
                    </a:lnTo>
                    <a:lnTo>
                      <a:pt x="29383" y="626819"/>
                    </a:lnTo>
                    <a:lnTo>
                      <a:pt x="12929" y="589045"/>
                    </a:lnTo>
                    <a:lnTo>
                      <a:pt x="4701" y="550090"/>
                    </a:lnTo>
                    <a:lnTo>
                      <a:pt x="0" y="511135"/>
                    </a:lnTo>
                    <a:lnTo>
                      <a:pt x="3526" y="471000"/>
                    </a:lnTo>
                    <a:lnTo>
                      <a:pt x="16455" y="443850"/>
                    </a:lnTo>
                    <a:lnTo>
                      <a:pt x="30558" y="422601"/>
                    </a:lnTo>
                    <a:lnTo>
                      <a:pt x="47013" y="404895"/>
                    </a:lnTo>
                    <a:lnTo>
                      <a:pt x="65818" y="389549"/>
                    </a:lnTo>
                    <a:lnTo>
                      <a:pt x="84623" y="382466"/>
                    </a:lnTo>
                    <a:lnTo>
                      <a:pt x="97551" y="376564"/>
                    </a:lnTo>
                    <a:lnTo>
                      <a:pt x="111655" y="373022"/>
                    </a:lnTo>
                    <a:lnTo>
                      <a:pt x="129285" y="371842"/>
                    </a:lnTo>
                    <a:lnTo>
                      <a:pt x="180998" y="381286"/>
                    </a:lnTo>
                    <a:lnTo>
                      <a:pt x="232712" y="397812"/>
                    </a:lnTo>
                    <a:lnTo>
                      <a:pt x="280900" y="421421"/>
                    </a:lnTo>
                    <a:lnTo>
                      <a:pt x="326737" y="449752"/>
                    </a:lnTo>
                    <a:lnTo>
                      <a:pt x="370223" y="482804"/>
                    </a:lnTo>
                    <a:lnTo>
                      <a:pt x="407833" y="520579"/>
                    </a:lnTo>
                    <a:lnTo>
                      <a:pt x="440742" y="560714"/>
                    </a:lnTo>
                    <a:lnTo>
                      <a:pt x="468950" y="602030"/>
                    </a:lnTo>
                    <a:lnTo>
                      <a:pt x="490105" y="643346"/>
                    </a:lnTo>
                    <a:lnTo>
                      <a:pt x="503034" y="678759"/>
                    </a:lnTo>
                    <a:lnTo>
                      <a:pt x="513611" y="715353"/>
                    </a:lnTo>
                    <a:lnTo>
                      <a:pt x="521839" y="754308"/>
                    </a:lnTo>
                    <a:lnTo>
                      <a:pt x="531241" y="793263"/>
                    </a:lnTo>
                    <a:lnTo>
                      <a:pt x="541819" y="829857"/>
                    </a:lnTo>
                    <a:lnTo>
                      <a:pt x="553572" y="860548"/>
                    </a:lnTo>
                    <a:lnTo>
                      <a:pt x="572377" y="815691"/>
                    </a:lnTo>
                    <a:lnTo>
                      <a:pt x="585305" y="767293"/>
                    </a:lnTo>
                    <a:lnTo>
                      <a:pt x="598234" y="715353"/>
                    </a:lnTo>
                    <a:lnTo>
                      <a:pt x="601760" y="694105"/>
                    </a:lnTo>
                    <a:lnTo>
                      <a:pt x="602935" y="664594"/>
                    </a:lnTo>
                    <a:lnTo>
                      <a:pt x="606461" y="626819"/>
                    </a:lnTo>
                    <a:lnTo>
                      <a:pt x="607636" y="584323"/>
                    </a:lnTo>
                    <a:lnTo>
                      <a:pt x="608812" y="534744"/>
                    </a:lnTo>
                    <a:lnTo>
                      <a:pt x="608812" y="482804"/>
                    </a:lnTo>
                    <a:lnTo>
                      <a:pt x="608812" y="428504"/>
                    </a:lnTo>
                    <a:lnTo>
                      <a:pt x="608812" y="373022"/>
                    </a:lnTo>
                    <a:lnTo>
                      <a:pt x="608812" y="316361"/>
                    </a:lnTo>
                    <a:lnTo>
                      <a:pt x="608812" y="260880"/>
                    </a:lnTo>
                    <a:lnTo>
                      <a:pt x="608812" y="206579"/>
                    </a:lnTo>
                    <a:lnTo>
                      <a:pt x="608812" y="155820"/>
                    </a:lnTo>
                    <a:lnTo>
                      <a:pt x="608812" y="107421"/>
                    </a:lnTo>
                    <a:lnTo>
                      <a:pt x="607636" y="64925"/>
                    </a:lnTo>
                    <a:lnTo>
                      <a:pt x="607636" y="29512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  <p:sp>
            <p:nvSpPr>
              <p:cNvPr id="107" name="Freeform 9">
                <a:extLst>
                  <a:ext uri="{FF2B5EF4-FFF2-40B4-BE49-F238E27FC236}">
                    <a16:creationId xmlns:a16="http://schemas.microsoft.com/office/drawing/2014/main" id="{9F26D50C-01A1-4FBD-8581-7955CFC6B5F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63528" y="4734271"/>
                <a:ext cx="279222" cy="174825"/>
              </a:xfrm>
              <a:custGeom>
                <a:avLst/>
                <a:gdLst/>
                <a:ahLst/>
                <a:cxnLst/>
                <a:rect l="l" t="t" r="r" b="b"/>
                <a:pathLst>
                  <a:path w="336474" h="210671">
                    <a:moveTo>
                      <a:pt x="120621" y="0"/>
                    </a:moveTo>
                    <a:lnTo>
                      <a:pt x="182938" y="11380"/>
                    </a:lnTo>
                    <a:lnTo>
                      <a:pt x="245256" y="31295"/>
                    </a:lnTo>
                    <a:lnTo>
                      <a:pt x="303324" y="59745"/>
                    </a:lnTo>
                    <a:lnTo>
                      <a:pt x="332670" y="77883"/>
                    </a:lnTo>
                    <a:cubicBezTo>
                      <a:pt x="332806" y="78828"/>
                      <a:pt x="332945" y="79773"/>
                      <a:pt x="333084" y="80717"/>
                    </a:cubicBezTo>
                    <a:cubicBezTo>
                      <a:pt x="333084" y="88459"/>
                      <a:pt x="340712" y="94291"/>
                      <a:pt x="333084" y="103924"/>
                    </a:cubicBezTo>
                    <a:lnTo>
                      <a:pt x="293980" y="102376"/>
                    </a:lnTo>
                    <a:lnTo>
                      <a:pt x="259572" y="105473"/>
                    </a:lnTo>
                    <a:lnTo>
                      <a:pt x="229861" y="111667"/>
                    </a:lnTo>
                    <a:lnTo>
                      <a:pt x="204847" y="120938"/>
                    </a:lnTo>
                    <a:lnTo>
                      <a:pt x="179832" y="134875"/>
                    </a:lnTo>
                    <a:lnTo>
                      <a:pt x="161080" y="151888"/>
                    </a:lnTo>
                    <a:lnTo>
                      <a:pt x="140728" y="168902"/>
                    </a:lnTo>
                    <a:lnTo>
                      <a:pt x="123541" y="189012"/>
                    </a:lnTo>
                    <a:lnTo>
                      <a:pt x="104788" y="210671"/>
                    </a:lnTo>
                    <a:lnTo>
                      <a:pt x="87568" y="210671"/>
                    </a:lnTo>
                    <a:lnTo>
                      <a:pt x="75077" y="207574"/>
                    </a:lnTo>
                    <a:lnTo>
                      <a:pt x="65684" y="201380"/>
                    </a:lnTo>
                    <a:lnTo>
                      <a:pt x="54726" y="193658"/>
                    </a:lnTo>
                    <a:lnTo>
                      <a:pt x="45366" y="187464"/>
                    </a:lnTo>
                    <a:lnTo>
                      <a:pt x="29711" y="173547"/>
                    </a:lnTo>
                    <a:lnTo>
                      <a:pt x="17187" y="156534"/>
                    </a:lnTo>
                    <a:lnTo>
                      <a:pt x="7828" y="137972"/>
                    </a:lnTo>
                    <a:cubicBezTo>
                      <a:pt x="5230" y="130229"/>
                      <a:pt x="2598" y="122507"/>
                      <a:pt x="0" y="114764"/>
                    </a:cubicBezTo>
                    <a:lnTo>
                      <a:pt x="0" y="86911"/>
                    </a:lnTo>
                    <a:lnTo>
                      <a:pt x="9393" y="57529"/>
                    </a:lnTo>
                    <a:lnTo>
                      <a:pt x="39885" y="24811"/>
                    </a:lnTo>
                    <a:lnTo>
                      <a:pt x="44141" y="21338"/>
                    </a:lnTo>
                    <a:lnTo>
                      <a:pt x="66802" y="12803"/>
                    </a:lnTo>
                    <a:lnTo>
                      <a:pt x="82381" y="5690"/>
                    </a:lnTo>
                    <a:lnTo>
                      <a:pt x="99377" y="1423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34739974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Our </a:t>
            </a:r>
            <a:r>
              <a:rPr lang="en-US" dirty="0">
                <a:solidFill>
                  <a:schemeClr val="accent1"/>
                </a:solidFill>
              </a:rPr>
              <a:t>Team</a:t>
            </a:r>
            <a:r>
              <a:rPr lang="en-US" dirty="0"/>
              <a:t>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74786F-E20C-474F-B166-6A7855876ED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tx1"/>
                </a:solidFill>
              </a:rPr>
              <a:t>Insert the Sub Title of Your Presentation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9C2B5F16-E94F-4EDF-A152-C4FEB4FC0CC5}"/>
              </a:ext>
            </a:extLst>
          </p:cNvPr>
          <p:cNvSpPr txBox="1">
            <a:spLocks/>
          </p:cNvSpPr>
          <p:nvPr/>
        </p:nvSpPr>
        <p:spPr>
          <a:xfrm>
            <a:off x="3063766" y="4327220"/>
            <a:ext cx="1944687" cy="287338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600" dirty="0"/>
              <a:t>Member Name</a:t>
            </a:r>
            <a:endParaRPr lang="ko-KR" altLang="en-US" sz="1600" dirty="0"/>
          </a:p>
        </p:txBody>
      </p:sp>
      <p:sp>
        <p:nvSpPr>
          <p:cNvPr id="8" name="Content Placeholder 5">
            <a:extLst>
              <a:ext uri="{FF2B5EF4-FFF2-40B4-BE49-F238E27FC236}">
                <a16:creationId xmlns:a16="http://schemas.microsoft.com/office/drawing/2014/main" id="{FB45A579-5B3F-4A36-A755-771AD88B22BB}"/>
              </a:ext>
            </a:extLst>
          </p:cNvPr>
          <p:cNvSpPr txBox="1">
            <a:spLocks/>
          </p:cNvSpPr>
          <p:nvPr/>
        </p:nvSpPr>
        <p:spPr>
          <a:xfrm>
            <a:off x="3064000" y="4639516"/>
            <a:ext cx="1944216" cy="288032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Director</a:t>
            </a:r>
            <a:endParaRPr lang="ko-KR" altLang="en-US" dirty="0"/>
          </a:p>
        </p:txBody>
      </p:sp>
      <p:grpSp>
        <p:nvGrpSpPr>
          <p:cNvPr id="9" name="Group 7">
            <a:extLst>
              <a:ext uri="{FF2B5EF4-FFF2-40B4-BE49-F238E27FC236}">
                <a16:creationId xmlns:a16="http://schemas.microsoft.com/office/drawing/2014/main" id="{6ABC6944-B855-43BB-8623-8F6F78D42A53}"/>
              </a:ext>
            </a:extLst>
          </p:cNvPr>
          <p:cNvGrpSpPr/>
          <p:nvPr/>
        </p:nvGrpSpPr>
        <p:grpSpPr>
          <a:xfrm>
            <a:off x="3753508" y="5032970"/>
            <a:ext cx="565200" cy="108000"/>
            <a:chOff x="899592" y="4371950"/>
            <a:chExt cx="565200" cy="108000"/>
          </a:xfrm>
          <a:solidFill>
            <a:schemeClr val="accent2"/>
          </a:solidFill>
        </p:grpSpPr>
        <p:sp>
          <p:nvSpPr>
            <p:cNvPr id="10" name="Rectangle 8">
              <a:extLst>
                <a:ext uri="{FF2B5EF4-FFF2-40B4-BE49-F238E27FC236}">
                  <a16:creationId xmlns:a16="http://schemas.microsoft.com/office/drawing/2014/main" id="{48D6AD59-CF8E-4399-9C81-2D9AACE771E8}"/>
                </a:ext>
              </a:extLst>
            </p:cNvPr>
            <p:cNvSpPr/>
            <p:nvPr userDrawn="1"/>
          </p:nvSpPr>
          <p:spPr>
            <a:xfrm>
              <a:off x="899592" y="4371950"/>
              <a:ext cx="108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ko-KR" altLang="en-US" sz="100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Rectangle 9">
              <a:extLst>
                <a:ext uri="{FF2B5EF4-FFF2-40B4-BE49-F238E27FC236}">
                  <a16:creationId xmlns:a16="http://schemas.microsoft.com/office/drawing/2014/main" id="{18F3243F-9163-4AF0-8778-A92A92DADE1E}"/>
                </a:ext>
              </a:extLst>
            </p:cNvPr>
            <p:cNvSpPr/>
            <p:nvPr userDrawn="1"/>
          </p:nvSpPr>
          <p:spPr>
            <a:xfrm>
              <a:off x="1051992" y="4371950"/>
              <a:ext cx="108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ko-KR" altLang="en-US" sz="100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Rectangle 10">
              <a:extLst>
                <a:ext uri="{FF2B5EF4-FFF2-40B4-BE49-F238E27FC236}">
                  <a16:creationId xmlns:a16="http://schemas.microsoft.com/office/drawing/2014/main" id="{762C4284-31CB-4160-8523-FEE6B21FB697}"/>
                </a:ext>
              </a:extLst>
            </p:cNvPr>
            <p:cNvSpPr/>
            <p:nvPr userDrawn="1"/>
          </p:nvSpPr>
          <p:spPr>
            <a:xfrm>
              <a:off x="1204392" y="4371950"/>
              <a:ext cx="108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ko-KR" altLang="en-US" sz="100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Rectangle 11">
              <a:extLst>
                <a:ext uri="{FF2B5EF4-FFF2-40B4-BE49-F238E27FC236}">
                  <a16:creationId xmlns:a16="http://schemas.microsoft.com/office/drawing/2014/main" id="{A2BC3A92-5D67-4F66-88BD-F433F9310B44}"/>
                </a:ext>
              </a:extLst>
            </p:cNvPr>
            <p:cNvSpPr/>
            <p:nvPr userDrawn="1"/>
          </p:nvSpPr>
          <p:spPr>
            <a:xfrm>
              <a:off x="1356792" y="4371950"/>
              <a:ext cx="108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ko-KR" altLang="en-US" sz="100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45">
            <a:extLst>
              <a:ext uri="{FF2B5EF4-FFF2-40B4-BE49-F238E27FC236}">
                <a16:creationId xmlns:a16="http://schemas.microsoft.com/office/drawing/2014/main" id="{EF8F0DB8-E226-43FA-8E42-6911472EA363}"/>
              </a:ext>
            </a:extLst>
          </p:cNvPr>
          <p:cNvGrpSpPr/>
          <p:nvPr/>
        </p:nvGrpSpPr>
        <p:grpSpPr>
          <a:xfrm>
            <a:off x="3498960" y="5951184"/>
            <a:ext cx="1074299" cy="309125"/>
            <a:chOff x="3130166" y="5667342"/>
            <a:chExt cx="1254837" cy="361074"/>
          </a:xfrm>
          <a:solidFill>
            <a:schemeClr val="accent2"/>
          </a:solidFill>
        </p:grpSpPr>
        <p:sp>
          <p:nvSpPr>
            <p:cNvPr id="15" name="Rounded Rectangle 3">
              <a:extLst>
                <a:ext uri="{FF2B5EF4-FFF2-40B4-BE49-F238E27FC236}">
                  <a16:creationId xmlns:a16="http://schemas.microsoft.com/office/drawing/2014/main" id="{B18018E6-FCD0-4C79-9DAF-0A42BDFB8EED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6" name="Rounded Rectangle 39">
              <a:extLst>
                <a:ext uri="{FF2B5EF4-FFF2-40B4-BE49-F238E27FC236}">
                  <a16:creationId xmlns:a16="http://schemas.microsoft.com/office/drawing/2014/main" id="{BE8B34D1-E191-4B6B-9A87-072E0241FC47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7" name="Rounded Rectangle 2">
              <a:extLst>
                <a:ext uri="{FF2B5EF4-FFF2-40B4-BE49-F238E27FC236}">
                  <a16:creationId xmlns:a16="http://schemas.microsoft.com/office/drawing/2014/main" id="{1C61588C-CA3E-4677-A8D8-7DB8BB701FCE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8" name="Content Placeholder 8">
            <a:extLst>
              <a:ext uri="{FF2B5EF4-FFF2-40B4-BE49-F238E27FC236}">
                <a16:creationId xmlns:a16="http://schemas.microsoft.com/office/drawing/2014/main" id="{1156F622-2CC8-4B4E-B7C5-5BD00C944433}"/>
              </a:ext>
            </a:extLst>
          </p:cNvPr>
          <p:cNvSpPr txBox="1">
            <a:spLocks/>
          </p:cNvSpPr>
          <p:nvPr/>
        </p:nvSpPr>
        <p:spPr>
          <a:xfrm>
            <a:off x="6151348" y="4327220"/>
            <a:ext cx="1944687" cy="287338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600" dirty="0"/>
              <a:t>Member Name</a:t>
            </a:r>
            <a:endParaRPr lang="ko-KR" altLang="en-US" sz="1600" dirty="0"/>
          </a:p>
        </p:txBody>
      </p:sp>
      <p:sp>
        <p:nvSpPr>
          <p:cNvPr id="19" name="Content Placeholder 9">
            <a:extLst>
              <a:ext uri="{FF2B5EF4-FFF2-40B4-BE49-F238E27FC236}">
                <a16:creationId xmlns:a16="http://schemas.microsoft.com/office/drawing/2014/main" id="{F7424CEC-927A-4FD1-B8DF-2BA5D2BFF399}"/>
              </a:ext>
            </a:extLst>
          </p:cNvPr>
          <p:cNvSpPr txBox="1">
            <a:spLocks/>
          </p:cNvSpPr>
          <p:nvPr/>
        </p:nvSpPr>
        <p:spPr>
          <a:xfrm>
            <a:off x="6151582" y="4639516"/>
            <a:ext cx="1944216" cy="288032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Marketing</a:t>
            </a:r>
            <a:endParaRPr lang="ko-KR" altLang="en-US" dirty="0"/>
          </a:p>
        </p:txBody>
      </p:sp>
      <p:grpSp>
        <p:nvGrpSpPr>
          <p:cNvPr id="20" name="Group 16">
            <a:extLst>
              <a:ext uri="{FF2B5EF4-FFF2-40B4-BE49-F238E27FC236}">
                <a16:creationId xmlns:a16="http://schemas.microsoft.com/office/drawing/2014/main" id="{756DF019-65CF-4EF8-9F4B-3A65CA2DB33C}"/>
              </a:ext>
            </a:extLst>
          </p:cNvPr>
          <p:cNvGrpSpPr/>
          <p:nvPr/>
        </p:nvGrpSpPr>
        <p:grpSpPr>
          <a:xfrm>
            <a:off x="6841090" y="5032970"/>
            <a:ext cx="565200" cy="108000"/>
            <a:chOff x="899592" y="4371950"/>
            <a:chExt cx="565200" cy="108000"/>
          </a:xfrm>
          <a:solidFill>
            <a:schemeClr val="accent3"/>
          </a:solidFill>
        </p:grpSpPr>
        <p:sp>
          <p:nvSpPr>
            <p:cNvPr id="21" name="Rectangle 17">
              <a:extLst>
                <a:ext uri="{FF2B5EF4-FFF2-40B4-BE49-F238E27FC236}">
                  <a16:creationId xmlns:a16="http://schemas.microsoft.com/office/drawing/2014/main" id="{B4574231-31AD-4551-AEDA-5B7718DBF9D2}"/>
                </a:ext>
              </a:extLst>
            </p:cNvPr>
            <p:cNvSpPr/>
            <p:nvPr userDrawn="1"/>
          </p:nvSpPr>
          <p:spPr>
            <a:xfrm>
              <a:off x="899592" y="4371950"/>
              <a:ext cx="108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ko-KR" altLang="en-US" sz="100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Rectangle 18">
              <a:extLst>
                <a:ext uri="{FF2B5EF4-FFF2-40B4-BE49-F238E27FC236}">
                  <a16:creationId xmlns:a16="http://schemas.microsoft.com/office/drawing/2014/main" id="{8E592797-EB70-4B09-99E9-4350E622D131}"/>
                </a:ext>
              </a:extLst>
            </p:cNvPr>
            <p:cNvSpPr/>
            <p:nvPr userDrawn="1"/>
          </p:nvSpPr>
          <p:spPr>
            <a:xfrm>
              <a:off x="1051992" y="4371950"/>
              <a:ext cx="108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ko-KR" altLang="en-US" sz="100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Rectangle 19">
              <a:extLst>
                <a:ext uri="{FF2B5EF4-FFF2-40B4-BE49-F238E27FC236}">
                  <a16:creationId xmlns:a16="http://schemas.microsoft.com/office/drawing/2014/main" id="{26EE5F05-02EB-47BA-BA6C-211CC4475EFF}"/>
                </a:ext>
              </a:extLst>
            </p:cNvPr>
            <p:cNvSpPr/>
            <p:nvPr userDrawn="1"/>
          </p:nvSpPr>
          <p:spPr>
            <a:xfrm>
              <a:off x="1204392" y="4371950"/>
              <a:ext cx="108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ko-KR" altLang="en-US" sz="100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Rectangle 20">
              <a:extLst>
                <a:ext uri="{FF2B5EF4-FFF2-40B4-BE49-F238E27FC236}">
                  <a16:creationId xmlns:a16="http://schemas.microsoft.com/office/drawing/2014/main" id="{64D73CCC-FD1A-474D-9657-15E0287889B1}"/>
                </a:ext>
              </a:extLst>
            </p:cNvPr>
            <p:cNvSpPr/>
            <p:nvPr userDrawn="1"/>
          </p:nvSpPr>
          <p:spPr>
            <a:xfrm>
              <a:off x="1356792" y="4371950"/>
              <a:ext cx="108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ko-KR" altLang="en-US" sz="100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49">
            <a:extLst>
              <a:ext uri="{FF2B5EF4-FFF2-40B4-BE49-F238E27FC236}">
                <a16:creationId xmlns:a16="http://schemas.microsoft.com/office/drawing/2014/main" id="{DB8BA9E8-5589-41F0-A4F1-F32301E347DA}"/>
              </a:ext>
            </a:extLst>
          </p:cNvPr>
          <p:cNvGrpSpPr/>
          <p:nvPr/>
        </p:nvGrpSpPr>
        <p:grpSpPr>
          <a:xfrm>
            <a:off x="6586542" y="5951184"/>
            <a:ext cx="1074299" cy="309125"/>
            <a:chOff x="3130166" y="5667342"/>
            <a:chExt cx="1254837" cy="361074"/>
          </a:xfrm>
          <a:solidFill>
            <a:schemeClr val="accent3"/>
          </a:solidFill>
        </p:grpSpPr>
        <p:sp>
          <p:nvSpPr>
            <p:cNvPr id="26" name="Rounded Rectangle 3">
              <a:extLst>
                <a:ext uri="{FF2B5EF4-FFF2-40B4-BE49-F238E27FC236}">
                  <a16:creationId xmlns:a16="http://schemas.microsoft.com/office/drawing/2014/main" id="{C21EAEBB-A57C-4476-8490-662C9AF258D9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7" name="Rounded Rectangle 39">
              <a:extLst>
                <a:ext uri="{FF2B5EF4-FFF2-40B4-BE49-F238E27FC236}">
                  <a16:creationId xmlns:a16="http://schemas.microsoft.com/office/drawing/2014/main" id="{54AB7BE0-3EA7-4E1E-ADA7-7AEEACB22358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8" name="Rounded Rectangle 2">
              <a:extLst>
                <a:ext uri="{FF2B5EF4-FFF2-40B4-BE49-F238E27FC236}">
                  <a16:creationId xmlns:a16="http://schemas.microsoft.com/office/drawing/2014/main" id="{D46709EA-8261-4621-A9C8-8498ED9EAB48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9" name="Content Placeholder 12">
            <a:extLst>
              <a:ext uri="{FF2B5EF4-FFF2-40B4-BE49-F238E27FC236}">
                <a16:creationId xmlns:a16="http://schemas.microsoft.com/office/drawing/2014/main" id="{A96FA9B2-9109-418D-A3D8-595D829F1ACB}"/>
              </a:ext>
            </a:extLst>
          </p:cNvPr>
          <p:cNvSpPr txBox="1">
            <a:spLocks/>
          </p:cNvSpPr>
          <p:nvPr/>
        </p:nvSpPr>
        <p:spPr>
          <a:xfrm>
            <a:off x="9238929" y="4327220"/>
            <a:ext cx="1944687" cy="287338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600"/>
              <a:t>Member Name</a:t>
            </a:r>
            <a:endParaRPr lang="ko-KR" altLang="en-US" sz="1600" dirty="0"/>
          </a:p>
        </p:txBody>
      </p:sp>
      <p:sp>
        <p:nvSpPr>
          <p:cNvPr id="30" name="Content Placeholder 13">
            <a:extLst>
              <a:ext uri="{FF2B5EF4-FFF2-40B4-BE49-F238E27FC236}">
                <a16:creationId xmlns:a16="http://schemas.microsoft.com/office/drawing/2014/main" id="{484AD7B4-ADC5-4135-99A8-BBCDA64D1EB9}"/>
              </a:ext>
            </a:extLst>
          </p:cNvPr>
          <p:cNvSpPr txBox="1">
            <a:spLocks/>
          </p:cNvSpPr>
          <p:nvPr/>
        </p:nvSpPr>
        <p:spPr>
          <a:xfrm>
            <a:off x="9239163" y="4639516"/>
            <a:ext cx="1944216" cy="288032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Developer</a:t>
            </a:r>
          </a:p>
        </p:txBody>
      </p:sp>
      <p:grpSp>
        <p:nvGrpSpPr>
          <p:cNvPr id="31" name="Group 25">
            <a:extLst>
              <a:ext uri="{FF2B5EF4-FFF2-40B4-BE49-F238E27FC236}">
                <a16:creationId xmlns:a16="http://schemas.microsoft.com/office/drawing/2014/main" id="{139F781C-1443-4F56-990E-047738715FDC}"/>
              </a:ext>
            </a:extLst>
          </p:cNvPr>
          <p:cNvGrpSpPr/>
          <p:nvPr/>
        </p:nvGrpSpPr>
        <p:grpSpPr>
          <a:xfrm>
            <a:off x="9928671" y="5032970"/>
            <a:ext cx="565200" cy="108000"/>
            <a:chOff x="899592" y="4371950"/>
            <a:chExt cx="565200" cy="108000"/>
          </a:xfrm>
          <a:solidFill>
            <a:schemeClr val="accent4"/>
          </a:solidFill>
        </p:grpSpPr>
        <p:sp>
          <p:nvSpPr>
            <p:cNvPr id="32" name="Rectangle 26">
              <a:extLst>
                <a:ext uri="{FF2B5EF4-FFF2-40B4-BE49-F238E27FC236}">
                  <a16:creationId xmlns:a16="http://schemas.microsoft.com/office/drawing/2014/main" id="{C60308FF-F43E-4EFD-9278-4FFD45E41EA5}"/>
                </a:ext>
              </a:extLst>
            </p:cNvPr>
            <p:cNvSpPr/>
            <p:nvPr userDrawn="1"/>
          </p:nvSpPr>
          <p:spPr>
            <a:xfrm>
              <a:off x="899592" y="4371950"/>
              <a:ext cx="108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ko-KR" altLang="en-US" sz="100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Rectangle 27">
              <a:extLst>
                <a:ext uri="{FF2B5EF4-FFF2-40B4-BE49-F238E27FC236}">
                  <a16:creationId xmlns:a16="http://schemas.microsoft.com/office/drawing/2014/main" id="{1CF84928-742A-4220-B1A3-797A10CCE99B}"/>
                </a:ext>
              </a:extLst>
            </p:cNvPr>
            <p:cNvSpPr/>
            <p:nvPr userDrawn="1"/>
          </p:nvSpPr>
          <p:spPr>
            <a:xfrm>
              <a:off x="1051992" y="4371950"/>
              <a:ext cx="108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ko-KR" altLang="en-US" sz="100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Rectangle 28">
              <a:extLst>
                <a:ext uri="{FF2B5EF4-FFF2-40B4-BE49-F238E27FC236}">
                  <a16:creationId xmlns:a16="http://schemas.microsoft.com/office/drawing/2014/main" id="{B7568EC8-ADFA-4DC9-A4E9-4E06F127A896}"/>
                </a:ext>
              </a:extLst>
            </p:cNvPr>
            <p:cNvSpPr/>
            <p:nvPr userDrawn="1"/>
          </p:nvSpPr>
          <p:spPr>
            <a:xfrm>
              <a:off x="1204392" y="4371950"/>
              <a:ext cx="108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ko-KR" altLang="en-US" sz="100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Rectangle 29">
              <a:extLst>
                <a:ext uri="{FF2B5EF4-FFF2-40B4-BE49-F238E27FC236}">
                  <a16:creationId xmlns:a16="http://schemas.microsoft.com/office/drawing/2014/main" id="{DCC977BF-65EF-4B54-95AE-C09EA63420AB}"/>
                </a:ext>
              </a:extLst>
            </p:cNvPr>
            <p:cNvSpPr/>
            <p:nvPr userDrawn="1"/>
          </p:nvSpPr>
          <p:spPr>
            <a:xfrm>
              <a:off x="1356792" y="4371950"/>
              <a:ext cx="108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ko-KR" altLang="en-US" sz="100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53">
            <a:extLst>
              <a:ext uri="{FF2B5EF4-FFF2-40B4-BE49-F238E27FC236}">
                <a16:creationId xmlns:a16="http://schemas.microsoft.com/office/drawing/2014/main" id="{2DA17F1D-B009-4DB3-A180-284C499C9DA6}"/>
              </a:ext>
            </a:extLst>
          </p:cNvPr>
          <p:cNvGrpSpPr/>
          <p:nvPr/>
        </p:nvGrpSpPr>
        <p:grpSpPr>
          <a:xfrm>
            <a:off x="9674123" y="5951184"/>
            <a:ext cx="1074299" cy="309125"/>
            <a:chOff x="3130166" y="5667342"/>
            <a:chExt cx="1254837" cy="361074"/>
          </a:xfrm>
          <a:solidFill>
            <a:schemeClr val="accent4"/>
          </a:solidFill>
        </p:grpSpPr>
        <p:sp>
          <p:nvSpPr>
            <p:cNvPr id="37" name="Rounded Rectangle 3">
              <a:extLst>
                <a:ext uri="{FF2B5EF4-FFF2-40B4-BE49-F238E27FC236}">
                  <a16:creationId xmlns:a16="http://schemas.microsoft.com/office/drawing/2014/main" id="{5C6F9456-76EC-4BB2-A7BA-59289066BCBB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8" name="Rounded Rectangle 39">
              <a:extLst>
                <a:ext uri="{FF2B5EF4-FFF2-40B4-BE49-F238E27FC236}">
                  <a16:creationId xmlns:a16="http://schemas.microsoft.com/office/drawing/2014/main" id="{A4B47A7F-360C-4C2E-B3ED-80010D8F81A2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9" name="Rounded Rectangle 2">
              <a:extLst>
                <a:ext uri="{FF2B5EF4-FFF2-40B4-BE49-F238E27FC236}">
                  <a16:creationId xmlns:a16="http://schemas.microsoft.com/office/drawing/2014/main" id="{7E10489B-26B7-4BD9-B07F-F5705FE40CCE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40" name="직사각형 5">
            <a:extLst>
              <a:ext uri="{FF2B5EF4-FFF2-40B4-BE49-F238E27FC236}">
                <a16:creationId xmlns:a16="http://schemas.microsoft.com/office/drawing/2014/main" id="{FF7ECBFA-9299-42C9-9813-6B2E445A6568}"/>
              </a:ext>
            </a:extLst>
          </p:cNvPr>
          <p:cNvSpPr/>
          <p:nvPr/>
        </p:nvSpPr>
        <p:spPr>
          <a:xfrm>
            <a:off x="9239164" y="5236650"/>
            <a:ext cx="19442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/>
              <a:t>Get a modern PowerPoint  Presentation that is beautifully designed.    </a:t>
            </a:r>
          </a:p>
        </p:txBody>
      </p:sp>
      <p:sp>
        <p:nvSpPr>
          <p:cNvPr id="41" name="직사각형 82">
            <a:extLst>
              <a:ext uri="{FF2B5EF4-FFF2-40B4-BE49-F238E27FC236}">
                <a16:creationId xmlns:a16="http://schemas.microsoft.com/office/drawing/2014/main" id="{7797C2B7-E4BE-4333-A006-F5724D0426E9}"/>
              </a:ext>
            </a:extLst>
          </p:cNvPr>
          <p:cNvSpPr/>
          <p:nvPr/>
        </p:nvSpPr>
        <p:spPr>
          <a:xfrm>
            <a:off x="6136342" y="5236650"/>
            <a:ext cx="19442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/>
              <a:t>Get a modern PowerPoint  Presentation that is beautifully designed.    </a:t>
            </a:r>
          </a:p>
        </p:txBody>
      </p:sp>
      <p:sp>
        <p:nvSpPr>
          <p:cNvPr id="42" name="직사각형 83">
            <a:extLst>
              <a:ext uri="{FF2B5EF4-FFF2-40B4-BE49-F238E27FC236}">
                <a16:creationId xmlns:a16="http://schemas.microsoft.com/office/drawing/2014/main" id="{936B3934-8ED7-4681-BF07-D411FAB16F6D}"/>
              </a:ext>
            </a:extLst>
          </p:cNvPr>
          <p:cNvSpPr/>
          <p:nvPr/>
        </p:nvSpPr>
        <p:spPr>
          <a:xfrm>
            <a:off x="3064001" y="5236650"/>
            <a:ext cx="19442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/>
              <a:t>Get a modern PowerPoint  Presentation that is beautifully designed.    </a:t>
            </a:r>
          </a:p>
        </p:txBody>
      </p:sp>
      <p:sp>
        <p:nvSpPr>
          <p:cNvPr id="43" name="Content Placeholder 3">
            <a:extLst>
              <a:ext uri="{FF2B5EF4-FFF2-40B4-BE49-F238E27FC236}">
                <a16:creationId xmlns:a16="http://schemas.microsoft.com/office/drawing/2014/main" id="{C223D492-45CE-494A-AF56-340CEC816CB8}"/>
              </a:ext>
            </a:extLst>
          </p:cNvPr>
          <p:cNvSpPr txBox="1">
            <a:spLocks/>
          </p:cNvSpPr>
          <p:nvPr/>
        </p:nvSpPr>
        <p:spPr>
          <a:xfrm>
            <a:off x="849868" y="2222839"/>
            <a:ext cx="1944216" cy="1800201"/>
          </a:xfrm>
          <a:prstGeom prst="rect">
            <a:avLst/>
          </a:prstGeom>
          <a:noFill/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2800" b="1" kern="120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ko-KR" sz="4000" dirty="0"/>
              <a:t>Our</a:t>
            </a:r>
          </a:p>
          <a:p>
            <a:pPr algn="l"/>
            <a:r>
              <a:rPr lang="en-US" altLang="ko-KR" sz="4000" dirty="0"/>
              <a:t>Team</a:t>
            </a:r>
            <a:endParaRPr lang="ko-KR" altLang="en-US" sz="4000" dirty="0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3BEF3090-DAE5-43AE-826E-C8ACFA33C26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44" name="Picture Placeholder 43">
            <a:extLst>
              <a:ext uri="{FF2B5EF4-FFF2-40B4-BE49-F238E27FC236}">
                <a16:creationId xmlns:a16="http://schemas.microsoft.com/office/drawing/2014/main" id="{A6F1864A-5CF1-4E6F-9C18-123B3325BE30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/>
      </p:sp>
      <p:sp>
        <p:nvSpPr>
          <p:cNvPr id="46" name="Picture Placeholder 45">
            <a:extLst>
              <a:ext uri="{FF2B5EF4-FFF2-40B4-BE49-F238E27FC236}">
                <a16:creationId xmlns:a16="http://schemas.microsoft.com/office/drawing/2014/main" id="{565B8F4F-B1A9-4141-A452-CCDB74FAD39F}"/>
              </a:ext>
            </a:extLst>
          </p:cNvPr>
          <p:cNvSpPr>
            <a:spLocks noGrp="1"/>
          </p:cNvSpPr>
          <p:nvPr>
            <p:ph type="pic" sz="quarter" idx="45"/>
          </p:nvPr>
        </p:nvSpPr>
        <p:spPr/>
      </p:sp>
    </p:spTree>
    <p:extLst>
      <p:ext uri="{BB962C8B-B14F-4D97-AF65-F5344CB8AC3E}">
        <p14:creationId xmlns:p14="http://schemas.microsoft.com/office/powerpoint/2010/main" val="18238022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</a:t>
            </a:r>
            <a:r>
              <a:rPr lang="en-US" dirty="0">
                <a:solidFill>
                  <a:schemeClr val="accent1"/>
                </a:solidFill>
              </a:rPr>
              <a:t>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25F035-A5E2-4B36-8528-254E3D5A071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09303" y="985376"/>
            <a:ext cx="11473295" cy="347033"/>
          </a:xfrm>
        </p:spPr>
        <p:txBody>
          <a:bodyPr/>
          <a:lstStyle/>
          <a:p>
            <a:r>
              <a:rPr lang="en-US" altLang="ko-KR" dirty="0">
                <a:solidFill>
                  <a:schemeClr val="tx1"/>
                </a:solidFill>
              </a:rPr>
              <a:t>Insert the Sub Title of Your Presentation</a:t>
            </a:r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266" name="Group 265">
            <a:extLst>
              <a:ext uri="{FF2B5EF4-FFF2-40B4-BE49-F238E27FC236}">
                <a16:creationId xmlns:a16="http://schemas.microsoft.com/office/drawing/2014/main" id="{77796F39-431C-4FC5-B6AA-BFB04FE2045F}"/>
              </a:ext>
            </a:extLst>
          </p:cNvPr>
          <p:cNvGrpSpPr/>
          <p:nvPr/>
        </p:nvGrpSpPr>
        <p:grpSpPr>
          <a:xfrm>
            <a:off x="6070836" y="1218960"/>
            <a:ext cx="5759520" cy="5007197"/>
            <a:chOff x="6070836" y="1218960"/>
            <a:chExt cx="5759520" cy="5007197"/>
          </a:xfrm>
        </p:grpSpPr>
        <p:sp>
          <p:nvSpPr>
            <p:cNvPr id="249" name="Freeform: Shape 248">
              <a:extLst>
                <a:ext uri="{FF2B5EF4-FFF2-40B4-BE49-F238E27FC236}">
                  <a16:creationId xmlns:a16="http://schemas.microsoft.com/office/drawing/2014/main" id="{49BE7AF3-523C-4205-8F46-AFAF9159306C}"/>
                </a:ext>
              </a:extLst>
            </p:cNvPr>
            <p:cNvSpPr/>
            <p:nvPr/>
          </p:nvSpPr>
          <p:spPr>
            <a:xfrm>
              <a:off x="6917086" y="1218960"/>
              <a:ext cx="4105100" cy="3396418"/>
            </a:xfrm>
            <a:custGeom>
              <a:avLst/>
              <a:gdLst>
                <a:gd name="connsiteX0" fmla="*/ 3791715 w 4105100"/>
                <a:gd name="connsiteY0" fmla="*/ 2742414 h 3396418"/>
                <a:gd name="connsiteX1" fmla="*/ 3727481 w 4105100"/>
                <a:gd name="connsiteY1" fmla="*/ 2806648 h 3396418"/>
                <a:gd name="connsiteX2" fmla="*/ 3727481 w 4105100"/>
                <a:gd name="connsiteY2" fmla="*/ 3025213 h 3396418"/>
                <a:gd name="connsiteX3" fmla="*/ 3791715 w 4105100"/>
                <a:gd name="connsiteY3" fmla="*/ 3089447 h 3396418"/>
                <a:gd name="connsiteX4" fmla="*/ 3934345 w 4105100"/>
                <a:gd name="connsiteY4" fmla="*/ 3089447 h 3396418"/>
                <a:gd name="connsiteX5" fmla="*/ 3998579 w 4105100"/>
                <a:gd name="connsiteY5" fmla="*/ 3025213 h 3396418"/>
                <a:gd name="connsiteX6" fmla="*/ 3998579 w 4105100"/>
                <a:gd name="connsiteY6" fmla="*/ 2806648 h 3396418"/>
                <a:gd name="connsiteX7" fmla="*/ 3934345 w 4105100"/>
                <a:gd name="connsiteY7" fmla="*/ 2742414 h 3396418"/>
                <a:gd name="connsiteX8" fmla="*/ 3462309 w 4105100"/>
                <a:gd name="connsiteY8" fmla="*/ 2742414 h 3396418"/>
                <a:gd name="connsiteX9" fmla="*/ 3398075 w 4105100"/>
                <a:gd name="connsiteY9" fmla="*/ 2806648 h 3396418"/>
                <a:gd name="connsiteX10" fmla="*/ 3398075 w 4105100"/>
                <a:gd name="connsiteY10" fmla="*/ 3025213 h 3396418"/>
                <a:gd name="connsiteX11" fmla="*/ 3462309 w 4105100"/>
                <a:gd name="connsiteY11" fmla="*/ 3089447 h 3396418"/>
                <a:gd name="connsiteX12" fmla="*/ 3604939 w 4105100"/>
                <a:gd name="connsiteY12" fmla="*/ 3089447 h 3396418"/>
                <a:gd name="connsiteX13" fmla="*/ 3669173 w 4105100"/>
                <a:gd name="connsiteY13" fmla="*/ 3025213 h 3396418"/>
                <a:gd name="connsiteX14" fmla="*/ 3669173 w 4105100"/>
                <a:gd name="connsiteY14" fmla="*/ 2806648 h 3396418"/>
                <a:gd name="connsiteX15" fmla="*/ 3604939 w 4105100"/>
                <a:gd name="connsiteY15" fmla="*/ 2742414 h 3396418"/>
                <a:gd name="connsiteX16" fmla="*/ 3132904 w 4105100"/>
                <a:gd name="connsiteY16" fmla="*/ 2742414 h 3396418"/>
                <a:gd name="connsiteX17" fmla="*/ 3068670 w 4105100"/>
                <a:gd name="connsiteY17" fmla="*/ 2806648 h 3396418"/>
                <a:gd name="connsiteX18" fmla="*/ 3068670 w 4105100"/>
                <a:gd name="connsiteY18" fmla="*/ 3025213 h 3396418"/>
                <a:gd name="connsiteX19" fmla="*/ 3132904 w 4105100"/>
                <a:gd name="connsiteY19" fmla="*/ 3089447 h 3396418"/>
                <a:gd name="connsiteX20" fmla="*/ 3275534 w 4105100"/>
                <a:gd name="connsiteY20" fmla="*/ 3089447 h 3396418"/>
                <a:gd name="connsiteX21" fmla="*/ 3339768 w 4105100"/>
                <a:gd name="connsiteY21" fmla="*/ 3025213 h 3396418"/>
                <a:gd name="connsiteX22" fmla="*/ 3339768 w 4105100"/>
                <a:gd name="connsiteY22" fmla="*/ 2806648 h 3396418"/>
                <a:gd name="connsiteX23" fmla="*/ 3275534 w 4105100"/>
                <a:gd name="connsiteY23" fmla="*/ 2742414 h 3396418"/>
                <a:gd name="connsiteX24" fmla="*/ 2803499 w 4105100"/>
                <a:gd name="connsiteY24" fmla="*/ 2742414 h 3396418"/>
                <a:gd name="connsiteX25" fmla="*/ 2739265 w 4105100"/>
                <a:gd name="connsiteY25" fmla="*/ 2806648 h 3396418"/>
                <a:gd name="connsiteX26" fmla="*/ 2739265 w 4105100"/>
                <a:gd name="connsiteY26" fmla="*/ 3025213 h 3396418"/>
                <a:gd name="connsiteX27" fmla="*/ 2803499 w 4105100"/>
                <a:gd name="connsiteY27" fmla="*/ 3089447 h 3396418"/>
                <a:gd name="connsiteX28" fmla="*/ 2946129 w 4105100"/>
                <a:gd name="connsiteY28" fmla="*/ 3089447 h 3396418"/>
                <a:gd name="connsiteX29" fmla="*/ 3010363 w 4105100"/>
                <a:gd name="connsiteY29" fmla="*/ 3025213 h 3396418"/>
                <a:gd name="connsiteX30" fmla="*/ 3010363 w 4105100"/>
                <a:gd name="connsiteY30" fmla="*/ 2806648 h 3396418"/>
                <a:gd name="connsiteX31" fmla="*/ 2946129 w 4105100"/>
                <a:gd name="connsiteY31" fmla="*/ 2742414 h 3396418"/>
                <a:gd name="connsiteX32" fmla="*/ 2474094 w 4105100"/>
                <a:gd name="connsiteY32" fmla="*/ 2742414 h 3396418"/>
                <a:gd name="connsiteX33" fmla="*/ 2409860 w 4105100"/>
                <a:gd name="connsiteY33" fmla="*/ 2806648 h 3396418"/>
                <a:gd name="connsiteX34" fmla="*/ 2409860 w 4105100"/>
                <a:gd name="connsiteY34" fmla="*/ 3025213 h 3396418"/>
                <a:gd name="connsiteX35" fmla="*/ 2474094 w 4105100"/>
                <a:gd name="connsiteY35" fmla="*/ 3089447 h 3396418"/>
                <a:gd name="connsiteX36" fmla="*/ 2616724 w 4105100"/>
                <a:gd name="connsiteY36" fmla="*/ 3089447 h 3396418"/>
                <a:gd name="connsiteX37" fmla="*/ 2680958 w 4105100"/>
                <a:gd name="connsiteY37" fmla="*/ 3025213 h 3396418"/>
                <a:gd name="connsiteX38" fmla="*/ 2680958 w 4105100"/>
                <a:gd name="connsiteY38" fmla="*/ 2806648 h 3396418"/>
                <a:gd name="connsiteX39" fmla="*/ 2616724 w 4105100"/>
                <a:gd name="connsiteY39" fmla="*/ 2742414 h 3396418"/>
                <a:gd name="connsiteX40" fmla="*/ 1488377 w 4105100"/>
                <a:gd name="connsiteY40" fmla="*/ 2742414 h 3396418"/>
                <a:gd name="connsiteX41" fmla="*/ 1424143 w 4105100"/>
                <a:gd name="connsiteY41" fmla="*/ 2806648 h 3396418"/>
                <a:gd name="connsiteX42" fmla="*/ 1424143 w 4105100"/>
                <a:gd name="connsiteY42" fmla="*/ 3025213 h 3396418"/>
                <a:gd name="connsiteX43" fmla="*/ 1488377 w 4105100"/>
                <a:gd name="connsiteY43" fmla="*/ 3089447 h 3396418"/>
                <a:gd name="connsiteX44" fmla="*/ 1631007 w 4105100"/>
                <a:gd name="connsiteY44" fmla="*/ 3089447 h 3396418"/>
                <a:gd name="connsiteX45" fmla="*/ 1695241 w 4105100"/>
                <a:gd name="connsiteY45" fmla="*/ 3025213 h 3396418"/>
                <a:gd name="connsiteX46" fmla="*/ 1695241 w 4105100"/>
                <a:gd name="connsiteY46" fmla="*/ 2806648 h 3396418"/>
                <a:gd name="connsiteX47" fmla="*/ 1631007 w 4105100"/>
                <a:gd name="connsiteY47" fmla="*/ 2742414 h 3396418"/>
                <a:gd name="connsiteX48" fmla="*/ 1158971 w 4105100"/>
                <a:gd name="connsiteY48" fmla="*/ 2742414 h 3396418"/>
                <a:gd name="connsiteX49" fmla="*/ 1094737 w 4105100"/>
                <a:gd name="connsiteY49" fmla="*/ 2806648 h 3396418"/>
                <a:gd name="connsiteX50" fmla="*/ 1094737 w 4105100"/>
                <a:gd name="connsiteY50" fmla="*/ 3025213 h 3396418"/>
                <a:gd name="connsiteX51" fmla="*/ 1158971 w 4105100"/>
                <a:gd name="connsiteY51" fmla="*/ 3089447 h 3396418"/>
                <a:gd name="connsiteX52" fmla="*/ 1301601 w 4105100"/>
                <a:gd name="connsiteY52" fmla="*/ 3089447 h 3396418"/>
                <a:gd name="connsiteX53" fmla="*/ 1365835 w 4105100"/>
                <a:gd name="connsiteY53" fmla="*/ 3025213 h 3396418"/>
                <a:gd name="connsiteX54" fmla="*/ 1365835 w 4105100"/>
                <a:gd name="connsiteY54" fmla="*/ 2806648 h 3396418"/>
                <a:gd name="connsiteX55" fmla="*/ 1301601 w 4105100"/>
                <a:gd name="connsiteY55" fmla="*/ 2742414 h 3396418"/>
                <a:gd name="connsiteX56" fmla="*/ 829566 w 4105100"/>
                <a:gd name="connsiteY56" fmla="*/ 2742414 h 3396418"/>
                <a:gd name="connsiteX57" fmla="*/ 765332 w 4105100"/>
                <a:gd name="connsiteY57" fmla="*/ 2806648 h 3396418"/>
                <a:gd name="connsiteX58" fmla="*/ 765332 w 4105100"/>
                <a:gd name="connsiteY58" fmla="*/ 3025213 h 3396418"/>
                <a:gd name="connsiteX59" fmla="*/ 829566 w 4105100"/>
                <a:gd name="connsiteY59" fmla="*/ 3089447 h 3396418"/>
                <a:gd name="connsiteX60" fmla="*/ 972196 w 4105100"/>
                <a:gd name="connsiteY60" fmla="*/ 3089447 h 3396418"/>
                <a:gd name="connsiteX61" fmla="*/ 1036430 w 4105100"/>
                <a:gd name="connsiteY61" fmla="*/ 3025213 h 3396418"/>
                <a:gd name="connsiteX62" fmla="*/ 1036430 w 4105100"/>
                <a:gd name="connsiteY62" fmla="*/ 2806648 h 3396418"/>
                <a:gd name="connsiteX63" fmla="*/ 972196 w 4105100"/>
                <a:gd name="connsiteY63" fmla="*/ 2742414 h 3396418"/>
                <a:gd name="connsiteX64" fmla="*/ 500161 w 4105100"/>
                <a:gd name="connsiteY64" fmla="*/ 2742414 h 3396418"/>
                <a:gd name="connsiteX65" fmla="*/ 435927 w 4105100"/>
                <a:gd name="connsiteY65" fmla="*/ 2806648 h 3396418"/>
                <a:gd name="connsiteX66" fmla="*/ 435927 w 4105100"/>
                <a:gd name="connsiteY66" fmla="*/ 3025213 h 3396418"/>
                <a:gd name="connsiteX67" fmla="*/ 500161 w 4105100"/>
                <a:gd name="connsiteY67" fmla="*/ 3089447 h 3396418"/>
                <a:gd name="connsiteX68" fmla="*/ 642791 w 4105100"/>
                <a:gd name="connsiteY68" fmla="*/ 3089447 h 3396418"/>
                <a:gd name="connsiteX69" fmla="*/ 707025 w 4105100"/>
                <a:gd name="connsiteY69" fmla="*/ 3025213 h 3396418"/>
                <a:gd name="connsiteX70" fmla="*/ 707025 w 4105100"/>
                <a:gd name="connsiteY70" fmla="*/ 2806648 h 3396418"/>
                <a:gd name="connsiteX71" fmla="*/ 642791 w 4105100"/>
                <a:gd name="connsiteY71" fmla="*/ 2742414 h 3396418"/>
                <a:gd name="connsiteX72" fmla="*/ 170756 w 4105100"/>
                <a:gd name="connsiteY72" fmla="*/ 2742414 h 3396418"/>
                <a:gd name="connsiteX73" fmla="*/ 106522 w 4105100"/>
                <a:gd name="connsiteY73" fmla="*/ 2806648 h 3396418"/>
                <a:gd name="connsiteX74" fmla="*/ 106522 w 4105100"/>
                <a:gd name="connsiteY74" fmla="*/ 3025213 h 3396418"/>
                <a:gd name="connsiteX75" fmla="*/ 170756 w 4105100"/>
                <a:gd name="connsiteY75" fmla="*/ 3089447 h 3396418"/>
                <a:gd name="connsiteX76" fmla="*/ 313386 w 4105100"/>
                <a:gd name="connsiteY76" fmla="*/ 3089447 h 3396418"/>
                <a:gd name="connsiteX77" fmla="*/ 377620 w 4105100"/>
                <a:gd name="connsiteY77" fmla="*/ 3025213 h 3396418"/>
                <a:gd name="connsiteX78" fmla="*/ 377620 w 4105100"/>
                <a:gd name="connsiteY78" fmla="*/ 2806648 h 3396418"/>
                <a:gd name="connsiteX79" fmla="*/ 313386 w 4105100"/>
                <a:gd name="connsiteY79" fmla="*/ 2742414 h 3396418"/>
                <a:gd name="connsiteX80" fmla="*/ 3791715 w 4105100"/>
                <a:gd name="connsiteY80" fmla="*/ 2239243 h 3396418"/>
                <a:gd name="connsiteX81" fmla="*/ 3727481 w 4105100"/>
                <a:gd name="connsiteY81" fmla="*/ 2303477 h 3396418"/>
                <a:gd name="connsiteX82" fmla="*/ 3727481 w 4105100"/>
                <a:gd name="connsiteY82" fmla="*/ 2522042 h 3396418"/>
                <a:gd name="connsiteX83" fmla="*/ 3791715 w 4105100"/>
                <a:gd name="connsiteY83" fmla="*/ 2586276 h 3396418"/>
                <a:gd name="connsiteX84" fmla="*/ 3934345 w 4105100"/>
                <a:gd name="connsiteY84" fmla="*/ 2586276 h 3396418"/>
                <a:gd name="connsiteX85" fmla="*/ 3998579 w 4105100"/>
                <a:gd name="connsiteY85" fmla="*/ 2522042 h 3396418"/>
                <a:gd name="connsiteX86" fmla="*/ 3998579 w 4105100"/>
                <a:gd name="connsiteY86" fmla="*/ 2303477 h 3396418"/>
                <a:gd name="connsiteX87" fmla="*/ 3934345 w 4105100"/>
                <a:gd name="connsiteY87" fmla="*/ 2239243 h 3396418"/>
                <a:gd name="connsiteX88" fmla="*/ 3462309 w 4105100"/>
                <a:gd name="connsiteY88" fmla="*/ 2239243 h 3396418"/>
                <a:gd name="connsiteX89" fmla="*/ 3398075 w 4105100"/>
                <a:gd name="connsiteY89" fmla="*/ 2303477 h 3396418"/>
                <a:gd name="connsiteX90" fmla="*/ 3398075 w 4105100"/>
                <a:gd name="connsiteY90" fmla="*/ 2522042 h 3396418"/>
                <a:gd name="connsiteX91" fmla="*/ 3462309 w 4105100"/>
                <a:gd name="connsiteY91" fmla="*/ 2586276 h 3396418"/>
                <a:gd name="connsiteX92" fmla="*/ 3604939 w 4105100"/>
                <a:gd name="connsiteY92" fmla="*/ 2586276 h 3396418"/>
                <a:gd name="connsiteX93" fmla="*/ 3669173 w 4105100"/>
                <a:gd name="connsiteY93" fmla="*/ 2522042 h 3396418"/>
                <a:gd name="connsiteX94" fmla="*/ 3669173 w 4105100"/>
                <a:gd name="connsiteY94" fmla="*/ 2303477 h 3396418"/>
                <a:gd name="connsiteX95" fmla="*/ 3604939 w 4105100"/>
                <a:gd name="connsiteY95" fmla="*/ 2239243 h 3396418"/>
                <a:gd name="connsiteX96" fmla="*/ 3132904 w 4105100"/>
                <a:gd name="connsiteY96" fmla="*/ 2239243 h 3396418"/>
                <a:gd name="connsiteX97" fmla="*/ 3068670 w 4105100"/>
                <a:gd name="connsiteY97" fmla="*/ 2303477 h 3396418"/>
                <a:gd name="connsiteX98" fmla="*/ 3068670 w 4105100"/>
                <a:gd name="connsiteY98" fmla="*/ 2522042 h 3396418"/>
                <a:gd name="connsiteX99" fmla="*/ 3132904 w 4105100"/>
                <a:gd name="connsiteY99" fmla="*/ 2586276 h 3396418"/>
                <a:gd name="connsiteX100" fmla="*/ 3275534 w 4105100"/>
                <a:gd name="connsiteY100" fmla="*/ 2586276 h 3396418"/>
                <a:gd name="connsiteX101" fmla="*/ 3339768 w 4105100"/>
                <a:gd name="connsiteY101" fmla="*/ 2522042 h 3396418"/>
                <a:gd name="connsiteX102" fmla="*/ 3339768 w 4105100"/>
                <a:gd name="connsiteY102" fmla="*/ 2303477 h 3396418"/>
                <a:gd name="connsiteX103" fmla="*/ 3275534 w 4105100"/>
                <a:gd name="connsiteY103" fmla="*/ 2239243 h 3396418"/>
                <a:gd name="connsiteX104" fmla="*/ 2803499 w 4105100"/>
                <a:gd name="connsiteY104" fmla="*/ 2239243 h 3396418"/>
                <a:gd name="connsiteX105" fmla="*/ 2739265 w 4105100"/>
                <a:gd name="connsiteY105" fmla="*/ 2303477 h 3396418"/>
                <a:gd name="connsiteX106" fmla="*/ 2739265 w 4105100"/>
                <a:gd name="connsiteY106" fmla="*/ 2522042 h 3396418"/>
                <a:gd name="connsiteX107" fmla="*/ 2803499 w 4105100"/>
                <a:gd name="connsiteY107" fmla="*/ 2586276 h 3396418"/>
                <a:gd name="connsiteX108" fmla="*/ 2946129 w 4105100"/>
                <a:gd name="connsiteY108" fmla="*/ 2586276 h 3396418"/>
                <a:gd name="connsiteX109" fmla="*/ 3010363 w 4105100"/>
                <a:gd name="connsiteY109" fmla="*/ 2522042 h 3396418"/>
                <a:gd name="connsiteX110" fmla="*/ 3010363 w 4105100"/>
                <a:gd name="connsiteY110" fmla="*/ 2303477 h 3396418"/>
                <a:gd name="connsiteX111" fmla="*/ 2946129 w 4105100"/>
                <a:gd name="connsiteY111" fmla="*/ 2239243 h 3396418"/>
                <a:gd name="connsiteX112" fmla="*/ 2474094 w 4105100"/>
                <a:gd name="connsiteY112" fmla="*/ 2239243 h 3396418"/>
                <a:gd name="connsiteX113" fmla="*/ 2409860 w 4105100"/>
                <a:gd name="connsiteY113" fmla="*/ 2303477 h 3396418"/>
                <a:gd name="connsiteX114" fmla="*/ 2409860 w 4105100"/>
                <a:gd name="connsiteY114" fmla="*/ 2522042 h 3396418"/>
                <a:gd name="connsiteX115" fmla="*/ 2474094 w 4105100"/>
                <a:gd name="connsiteY115" fmla="*/ 2586276 h 3396418"/>
                <a:gd name="connsiteX116" fmla="*/ 2616724 w 4105100"/>
                <a:gd name="connsiteY116" fmla="*/ 2586276 h 3396418"/>
                <a:gd name="connsiteX117" fmla="*/ 2680958 w 4105100"/>
                <a:gd name="connsiteY117" fmla="*/ 2522042 h 3396418"/>
                <a:gd name="connsiteX118" fmla="*/ 2680958 w 4105100"/>
                <a:gd name="connsiteY118" fmla="*/ 2303477 h 3396418"/>
                <a:gd name="connsiteX119" fmla="*/ 2616724 w 4105100"/>
                <a:gd name="connsiteY119" fmla="*/ 2239243 h 3396418"/>
                <a:gd name="connsiteX120" fmla="*/ 1488377 w 4105100"/>
                <a:gd name="connsiteY120" fmla="*/ 2239243 h 3396418"/>
                <a:gd name="connsiteX121" fmla="*/ 1424143 w 4105100"/>
                <a:gd name="connsiteY121" fmla="*/ 2303477 h 3396418"/>
                <a:gd name="connsiteX122" fmla="*/ 1424143 w 4105100"/>
                <a:gd name="connsiteY122" fmla="*/ 2522042 h 3396418"/>
                <a:gd name="connsiteX123" fmla="*/ 1488377 w 4105100"/>
                <a:gd name="connsiteY123" fmla="*/ 2586276 h 3396418"/>
                <a:gd name="connsiteX124" fmla="*/ 1631007 w 4105100"/>
                <a:gd name="connsiteY124" fmla="*/ 2586276 h 3396418"/>
                <a:gd name="connsiteX125" fmla="*/ 1695241 w 4105100"/>
                <a:gd name="connsiteY125" fmla="*/ 2522042 h 3396418"/>
                <a:gd name="connsiteX126" fmla="*/ 1695241 w 4105100"/>
                <a:gd name="connsiteY126" fmla="*/ 2303477 h 3396418"/>
                <a:gd name="connsiteX127" fmla="*/ 1631007 w 4105100"/>
                <a:gd name="connsiteY127" fmla="*/ 2239243 h 3396418"/>
                <a:gd name="connsiteX128" fmla="*/ 1158971 w 4105100"/>
                <a:gd name="connsiteY128" fmla="*/ 2239243 h 3396418"/>
                <a:gd name="connsiteX129" fmla="*/ 1094737 w 4105100"/>
                <a:gd name="connsiteY129" fmla="*/ 2303477 h 3396418"/>
                <a:gd name="connsiteX130" fmla="*/ 1094737 w 4105100"/>
                <a:gd name="connsiteY130" fmla="*/ 2522042 h 3396418"/>
                <a:gd name="connsiteX131" fmla="*/ 1158971 w 4105100"/>
                <a:gd name="connsiteY131" fmla="*/ 2586276 h 3396418"/>
                <a:gd name="connsiteX132" fmla="*/ 1301601 w 4105100"/>
                <a:gd name="connsiteY132" fmla="*/ 2586276 h 3396418"/>
                <a:gd name="connsiteX133" fmla="*/ 1365835 w 4105100"/>
                <a:gd name="connsiteY133" fmla="*/ 2522042 h 3396418"/>
                <a:gd name="connsiteX134" fmla="*/ 1365835 w 4105100"/>
                <a:gd name="connsiteY134" fmla="*/ 2303477 h 3396418"/>
                <a:gd name="connsiteX135" fmla="*/ 1301601 w 4105100"/>
                <a:gd name="connsiteY135" fmla="*/ 2239243 h 3396418"/>
                <a:gd name="connsiteX136" fmla="*/ 829566 w 4105100"/>
                <a:gd name="connsiteY136" fmla="*/ 2239243 h 3396418"/>
                <a:gd name="connsiteX137" fmla="*/ 765332 w 4105100"/>
                <a:gd name="connsiteY137" fmla="*/ 2303477 h 3396418"/>
                <a:gd name="connsiteX138" fmla="*/ 765332 w 4105100"/>
                <a:gd name="connsiteY138" fmla="*/ 2522042 h 3396418"/>
                <a:gd name="connsiteX139" fmla="*/ 829566 w 4105100"/>
                <a:gd name="connsiteY139" fmla="*/ 2586276 h 3396418"/>
                <a:gd name="connsiteX140" fmla="*/ 972196 w 4105100"/>
                <a:gd name="connsiteY140" fmla="*/ 2586276 h 3396418"/>
                <a:gd name="connsiteX141" fmla="*/ 1036430 w 4105100"/>
                <a:gd name="connsiteY141" fmla="*/ 2522042 h 3396418"/>
                <a:gd name="connsiteX142" fmla="*/ 1036430 w 4105100"/>
                <a:gd name="connsiteY142" fmla="*/ 2303477 h 3396418"/>
                <a:gd name="connsiteX143" fmla="*/ 972196 w 4105100"/>
                <a:gd name="connsiteY143" fmla="*/ 2239243 h 3396418"/>
                <a:gd name="connsiteX144" fmla="*/ 500161 w 4105100"/>
                <a:gd name="connsiteY144" fmla="*/ 2239243 h 3396418"/>
                <a:gd name="connsiteX145" fmla="*/ 435927 w 4105100"/>
                <a:gd name="connsiteY145" fmla="*/ 2303477 h 3396418"/>
                <a:gd name="connsiteX146" fmla="*/ 435927 w 4105100"/>
                <a:gd name="connsiteY146" fmla="*/ 2522042 h 3396418"/>
                <a:gd name="connsiteX147" fmla="*/ 500161 w 4105100"/>
                <a:gd name="connsiteY147" fmla="*/ 2586276 h 3396418"/>
                <a:gd name="connsiteX148" fmla="*/ 642791 w 4105100"/>
                <a:gd name="connsiteY148" fmla="*/ 2586276 h 3396418"/>
                <a:gd name="connsiteX149" fmla="*/ 707025 w 4105100"/>
                <a:gd name="connsiteY149" fmla="*/ 2522042 h 3396418"/>
                <a:gd name="connsiteX150" fmla="*/ 707025 w 4105100"/>
                <a:gd name="connsiteY150" fmla="*/ 2303477 h 3396418"/>
                <a:gd name="connsiteX151" fmla="*/ 642791 w 4105100"/>
                <a:gd name="connsiteY151" fmla="*/ 2239243 h 3396418"/>
                <a:gd name="connsiteX152" fmla="*/ 170756 w 4105100"/>
                <a:gd name="connsiteY152" fmla="*/ 2239243 h 3396418"/>
                <a:gd name="connsiteX153" fmla="*/ 106522 w 4105100"/>
                <a:gd name="connsiteY153" fmla="*/ 2303477 h 3396418"/>
                <a:gd name="connsiteX154" fmla="*/ 106522 w 4105100"/>
                <a:gd name="connsiteY154" fmla="*/ 2522042 h 3396418"/>
                <a:gd name="connsiteX155" fmla="*/ 170756 w 4105100"/>
                <a:gd name="connsiteY155" fmla="*/ 2586276 h 3396418"/>
                <a:gd name="connsiteX156" fmla="*/ 313386 w 4105100"/>
                <a:gd name="connsiteY156" fmla="*/ 2586276 h 3396418"/>
                <a:gd name="connsiteX157" fmla="*/ 377620 w 4105100"/>
                <a:gd name="connsiteY157" fmla="*/ 2522042 h 3396418"/>
                <a:gd name="connsiteX158" fmla="*/ 377620 w 4105100"/>
                <a:gd name="connsiteY158" fmla="*/ 2303477 h 3396418"/>
                <a:gd name="connsiteX159" fmla="*/ 313386 w 4105100"/>
                <a:gd name="connsiteY159" fmla="*/ 2239243 h 3396418"/>
                <a:gd name="connsiteX160" fmla="*/ 3791715 w 4105100"/>
                <a:gd name="connsiteY160" fmla="*/ 1736074 h 3396418"/>
                <a:gd name="connsiteX161" fmla="*/ 3727481 w 4105100"/>
                <a:gd name="connsiteY161" fmla="*/ 1800308 h 3396418"/>
                <a:gd name="connsiteX162" fmla="*/ 3727481 w 4105100"/>
                <a:gd name="connsiteY162" fmla="*/ 2018873 h 3396418"/>
                <a:gd name="connsiteX163" fmla="*/ 3791715 w 4105100"/>
                <a:gd name="connsiteY163" fmla="*/ 2083107 h 3396418"/>
                <a:gd name="connsiteX164" fmla="*/ 3934345 w 4105100"/>
                <a:gd name="connsiteY164" fmla="*/ 2083107 h 3396418"/>
                <a:gd name="connsiteX165" fmla="*/ 3998579 w 4105100"/>
                <a:gd name="connsiteY165" fmla="*/ 2018873 h 3396418"/>
                <a:gd name="connsiteX166" fmla="*/ 3998579 w 4105100"/>
                <a:gd name="connsiteY166" fmla="*/ 1800308 h 3396418"/>
                <a:gd name="connsiteX167" fmla="*/ 3934345 w 4105100"/>
                <a:gd name="connsiteY167" fmla="*/ 1736074 h 3396418"/>
                <a:gd name="connsiteX168" fmla="*/ 3462309 w 4105100"/>
                <a:gd name="connsiteY168" fmla="*/ 1736074 h 3396418"/>
                <a:gd name="connsiteX169" fmla="*/ 3398075 w 4105100"/>
                <a:gd name="connsiteY169" fmla="*/ 1800308 h 3396418"/>
                <a:gd name="connsiteX170" fmla="*/ 3398075 w 4105100"/>
                <a:gd name="connsiteY170" fmla="*/ 2018873 h 3396418"/>
                <a:gd name="connsiteX171" fmla="*/ 3462309 w 4105100"/>
                <a:gd name="connsiteY171" fmla="*/ 2083107 h 3396418"/>
                <a:gd name="connsiteX172" fmla="*/ 3604939 w 4105100"/>
                <a:gd name="connsiteY172" fmla="*/ 2083107 h 3396418"/>
                <a:gd name="connsiteX173" fmla="*/ 3669173 w 4105100"/>
                <a:gd name="connsiteY173" fmla="*/ 2018873 h 3396418"/>
                <a:gd name="connsiteX174" fmla="*/ 3669173 w 4105100"/>
                <a:gd name="connsiteY174" fmla="*/ 1800308 h 3396418"/>
                <a:gd name="connsiteX175" fmla="*/ 3604939 w 4105100"/>
                <a:gd name="connsiteY175" fmla="*/ 1736074 h 3396418"/>
                <a:gd name="connsiteX176" fmla="*/ 3132904 w 4105100"/>
                <a:gd name="connsiteY176" fmla="*/ 1736074 h 3396418"/>
                <a:gd name="connsiteX177" fmla="*/ 3068670 w 4105100"/>
                <a:gd name="connsiteY177" fmla="*/ 1800308 h 3396418"/>
                <a:gd name="connsiteX178" fmla="*/ 3068670 w 4105100"/>
                <a:gd name="connsiteY178" fmla="*/ 2018873 h 3396418"/>
                <a:gd name="connsiteX179" fmla="*/ 3132904 w 4105100"/>
                <a:gd name="connsiteY179" fmla="*/ 2083107 h 3396418"/>
                <a:gd name="connsiteX180" fmla="*/ 3275534 w 4105100"/>
                <a:gd name="connsiteY180" fmla="*/ 2083107 h 3396418"/>
                <a:gd name="connsiteX181" fmla="*/ 3339768 w 4105100"/>
                <a:gd name="connsiteY181" fmla="*/ 2018873 h 3396418"/>
                <a:gd name="connsiteX182" fmla="*/ 3339768 w 4105100"/>
                <a:gd name="connsiteY182" fmla="*/ 1800308 h 3396418"/>
                <a:gd name="connsiteX183" fmla="*/ 3275534 w 4105100"/>
                <a:gd name="connsiteY183" fmla="*/ 1736074 h 3396418"/>
                <a:gd name="connsiteX184" fmla="*/ 2803499 w 4105100"/>
                <a:gd name="connsiteY184" fmla="*/ 1736074 h 3396418"/>
                <a:gd name="connsiteX185" fmla="*/ 2739265 w 4105100"/>
                <a:gd name="connsiteY185" fmla="*/ 1800308 h 3396418"/>
                <a:gd name="connsiteX186" fmla="*/ 2739265 w 4105100"/>
                <a:gd name="connsiteY186" fmla="*/ 2018873 h 3396418"/>
                <a:gd name="connsiteX187" fmla="*/ 2803499 w 4105100"/>
                <a:gd name="connsiteY187" fmla="*/ 2083107 h 3396418"/>
                <a:gd name="connsiteX188" fmla="*/ 2946129 w 4105100"/>
                <a:gd name="connsiteY188" fmla="*/ 2083107 h 3396418"/>
                <a:gd name="connsiteX189" fmla="*/ 3010363 w 4105100"/>
                <a:gd name="connsiteY189" fmla="*/ 2018873 h 3396418"/>
                <a:gd name="connsiteX190" fmla="*/ 3010363 w 4105100"/>
                <a:gd name="connsiteY190" fmla="*/ 1800308 h 3396418"/>
                <a:gd name="connsiteX191" fmla="*/ 2946129 w 4105100"/>
                <a:gd name="connsiteY191" fmla="*/ 1736074 h 3396418"/>
                <a:gd name="connsiteX192" fmla="*/ 2474094 w 4105100"/>
                <a:gd name="connsiteY192" fmla="*/ 1736074 h 3396418"/>
                <a:gd name="connsiteX193" fmla="*/ 2409860 w 4105100"/>
                <a:gd name="connsiteY193" fmla="*/ 1800308 h 3396418"/>
                <a:gd name="connsiteX194" fmla="*/ 2409860 w 4105100"/>
                <a:gd name="connsiteY194" fmla="*/ 2018873 h 3396418"/>
                <a:gd name="connsiteX195" fmla="*/ 2474094 w 4105100"/>
                <a:gd name="connsiteY195" fmla="*/ 2083107 h 3396418"/>
                <a:gd name="connsiteX196" fmla="*/ 2616724 w 4105100"/>
                <a:gd name="connsiteY196" fmla="*/ 2083107 h 3396418"/>
                <a:gd name="connsiteX197" fmla="*/ 2680958 w 4105100"/>
                <a:gd name="connsiteY197" fmla="*/ 2018873 h 3396418"/>
                <a:gd name="connsiteX198" fmla="*/ 2680958 w 4105100"/>
                <a:gd name="connsiteY198" fmla="*/ 1800308 h 3396418"/>
                <a:gd name="connsiteX199" fmla="*/ 2616724 w 4105100"/>
                <a:gd name="connsiteY199" fmla="*/ 1736074 h 3396418"/>
                <a:gd name="connsiteX200" fmla="*/ 1488377 w 4105100"/>
                <a:gd name="connsiteY200" fmla="*/ 1736074 h 3396418"/>
                <a:gd name="connsiteX201" fmla="*/ 1424143 w 4105100"/>
                <a:gd name="connsiteY201" fmla="*/ 1800308 h 3396418"/>
                <a:gd name="connsiteX202" fmla="*/ 1424143 w 4105100"/>
                <a:gd name="connsiteY202" fmla="*/ 2018873 h 3396418"/>
                <a:gd name="connsiteX203" fmla="*/ 1488377 w 4105100"/>
                <a:gd name="connsiteY203" fmla="*/ 2083107 h 3396418"/>
                <a:gd name="connsiteX204" fmla="*/ 1631007 w 4105100"/>
                <a:gd name="connsiteY204" fmla="*/ 2083107 h 3396418"/>
                <a:gd name="connsiteX205" fmla="*/ 1695241 w 4105100"/>
                <a:gd name="connsiteY205" fmla="*/ 2018873 h 3396418"/>
                <a:gd name="connsiteX206" fmla="*/ 1695241 w 4105100"/>
                <a:gd name="connsiteY206" fmla="*/ 1800308 h 3396418"/>
                <a:gd name="connsiteX207" fmla="*/ 1631007 w 4105100"/>
                <a:gd name="connsiteY207" fmla="*/ 1736074 h 3396418"/>
                <a:gd name="connsiteX208" fmla="*/ 1158971 w 4105100"/>
                <a:gd name="connsiteY208" fmla="*/ 1736074 h 3396418"/>
                <a:gd name="connsiteX209" fmla="*/ 1094737 w 4105100"/>
                <a:gd name="connsiteY209" fmla="*/ 1800308 h 3396418"/>
                <a:gd name="connsiteX210" fmla="*/ 1094737 w 4105100"/>
                <a:gd name="connsiteY210" fmla="*/ 2018873 h 3396418"/>
                <a:gd name="connsiteX211" fmla="*/ 1158971 w 4105100"/>
                <a:gd name="connsiteY211" fmla="*/ 2083107 h 3396418"/>
                <a:gd name="connsiteX212" fmla="*/ 1301601 w 4105100"/>
                <a:gd name="connsiteY212" fmla="*/ 2083107 h 3396418"/>
                <a:gd name="connsiteX213" fmla="*/ 1365835 w 4105100"/>
                <a:gd name="connsiteY213" fmla="*/ 2018873 h 3396418"/>
                <a:gd name="connsiteX214" fmla="*/ 1365835 w 4105100"/>
                <a:gd name="connsiteY214" fmla="*/ 1800308 h 3396418"/>
                <a:gd name="connsiteX215" fmla="*/ 1301601 w 4105100"/>
                <a:gd name="connsiteY215" fmla="*/ 1736074 h 3396418"/>
                <a:gd name="connsiteX216" fmla="*/ 829566 w 4105100"/>
                <a:gd name="connsiteY216" fmla="*/ 1736074 h 3396418"/>
                <a:gd name="connsiteX217" fmla="*/ 765332 w 4105100"/>
                <a:gd name="connsiteY217" fmla="*/ 1800308 h 3396418"/>
                <a:gd name="connsiteX218" fmla="*/ 765332 w 4105100"/>
                <a:gd name="connsiteY218" fmla="*/ 2018873 h 3396418"/>
                <a:gd name="connsiteX219" fmla="*/ 829566 w 4105100"/>
                <a:gd name="connsiteY219" fmla="*/ 2083107 h 3396418"/>
                <a:gd name="connsiteX220" fmla="*/ 972196 w 4105100"/>
                <a:gd name="connsiteY220" fmla="*/ 2083107 h 3396418"/>
                <a:gd name="connsiteX221" fmla="*/ 1036430 w 4105100"/>
                <a:gd name="connsiteY221" fmla="*/ 2018873 h 3396418"/>
                <a:gd name="connsiteX222" fmla="*/ 1036430 w 4105100"/>
                <a:gd name="connsiteY222" fmla="*/ 1800308 h 3396418"/>
                <a:gd name="connsiteX223" fmla="*/ 972196 w 4105100"/>
                <a:gd name="connsiteY223" fmla="*/ 1736074 h 3396418"/>
                <a:gd name="connsiteX224" fmla="*/ 500161 w 4105100"/>
                <a:gd name="connsiteY224" fmla="*/ 1736074 h 3396418"/>
                <a:gd name="connsiteX225" fmla="*/ 435927 w 4105100"/>
                <a:gd name="connsiteY225" fmla="*/ 1800308 h 3396418"/>
                <a:gd name="connsiteX226" fmla="*/ 435927 w 4105100"/>
                <a:gd name="connsiteY226" fmla="*/ 2018873 h 3396418"/>
                <a:gd name="connsiteX227" fmla="*/ 500161 w 4105100"/>
                <a:gd name="connsiteY227" fmla="*/ 2083107 h 3396418"/>
                <a:gd name="connsiteX228" fmla="*/ 642791 w 4105100"/>
                <a:gd name="connsiteY228" fmla="*/ 2083107 h 3396418"/>
                <a:gd name="connsiteX229" fmla="*/ 707025 w 4105100"/>
                <a:gd name="connsiteY229" fmla="*/ 2018873 h 3396418"/>
                <a:gd name="connsiteX230" fmla="*/ 707025 w 4105100"/>
                <a:gd name="connsiteY230" fmla="*/ 1800308 h 3396418"/>
                <a:gd name="connsiteX231" fmla="*/ 642791 w 4105100"/>
                <a:gd name="connsiteY231" fmla="*/ 1736074 h 3396418"/>
                <a:gd name="connsiteX232" fmla="*/ 170756 w 4105100"/>
                <a:gd name="connsiteY232" fmla="*/ 1736074 h 3396418"/>
                <a:gd name="connsiteX233" fmla="*/ 106522 w 4105100"/>
                <a:gd name="connsiteY233" fmla="*/ 1800308 h 3396418"/>
                <a:gd name="connsiteX234" fmla="*/ 106522 w 4105100"/>
                <a:gd name="connsiteY234" fmla="*/ 2018873 h 3396418"/>
                <a:gd name="connsiteX235" fmla="*/ 170756 w 4105100"/>
                <a:gd name="connsiteY235" fmla="*/ 2083107 h 3396418"/>
                <a:gd name="connsiteX236" fmla="*/ 313386 w 4105100"/>
                <a:gd name="connsiteY236" fmla="*/ 2083107 h 3396418"/>
                <a:gd name="connsiteX237" fmla="*/ 377620 w 4105100"/>
                <a:gd name="connsiteY237" fmla="*/ 2018873 h 3396418"/>
                <a:gd name="connsiteX238" fmla="*/ 377620 w 4105100"/>
                <a:gd name="connsiteY238" fmla="*/ 1800308 h 3396418"/>
                <a:gd name="connsiteX239" fmla="*/ 313386 w 4105100"/>
                <a:gd name="connsiteY239" fmla="*/ 1736074 h 3396418"/>
                <a:gd name="connsiteX240" fmla="*/ 3791715 w 4105100"/>
                <a:gd name="connsiteY240" fmla="*/ 1232905 h 3396418"/>
                <a:gd name="connsiteX241" fmla="*/ 3727481 w 4105100"/>
                <a:gd name="connsiteY241" fmla="*/ 1297139 h 3396418"/>
                <a:gd name="connsiteX242" fmla="*/ 3727481 w 4105100"/>
                <a:gd name="connsiteY242" fmla="*/ 1515704 h 3396418"/>
                <a:gd name="connsiteX243" fmla="*/ 3791715 w 4105100"/>
                <a:gd name="connsiteY243" fmla="*/ 1579938 h 3396418"/>
                <a:gd name="connsiteX244" fmla="*/ 3934345 w 4105100"/>
                <a:gd name="connsiteY244" fmla="*/ 1579938 h 3396418"/>
                <a:gd name="connsiteX245" fmla="*/ 3998579 w 4105100"/>
                <a:gd name="connsiteY245" fmla="*/ 1515704 h 3396418"/>
                <a:gd name="connsiteX246" fmla="*/ 3998579 w 4105100"/>
                <a:gd name="connsiteY246" fmla="*/ 1297139 h 3396418"/>
                <a:gd name="connsiteX247" fmla="*/ 3934345 w 4105100"/>
                <a:gd name="connsiteY247" fmla="*/ 1232905 h 3396418"/>
                <a:gd name="connsiteX248" fmla="*/ 3462309 w 4105100"/>
                <a:gd name="connsiteY248" fmla="*/ 1232905 h 3396418"/>
                <a:gd name="connsiteX249" fmla="*/ 3398075 w 4105100"/>
                <a:gd name="connsiteY249" fmla="*/ 1297139 h 3396418"/>
                <a:gd name="connsiteX250" fmla="*/ 3398075 w 4105100"/>
                <a:gd name="connsiteY250" fmla="*/ 1515704 h 3396418"/>
                <a:gd name="connsiteX251" fmla="*/ 3462309 w 4105100"/>
                <a:gd name="connsiteY251" fmla="*/ 1579938 h 3396418"/>
                <a:gd name="connsiteX252" fmla="*/ 3604939 w 4105100"/>
                <a:gd name="connsiteY252" fmla="*/ 1579938 h 3396418"/>
                <a:gd name="connsiteX253" fmla="*/ 3669173 w 4105100"/>
                <a:gd name="connsiteY253" fmla="*/ 1515704 h 3396418"/>
                <a:gd name="connsiteX254" fmla="*/ 3669173 w 4105100"/>
                <a:gd name="connsiteY254" fmla="*/ 1297139 h 3396418"/>
                <a:gd name="connsiteX255" fmla="*/ 3604939 w 4105100"/>
                <a:gd name="connsiteY255" fmla="*/ 1232905 h 3396418"/>
                <a:gd name="connsiteX256" fmla="*/ 3132904 w 4105100"/>
                <a:gd name="connsiteY256" fmla="*/ 1232905 h 3396418"/>
                <a:gd name="connsiteX257" fmla="*/ 3068670 w 4105100"/>
                <a:gd name="connsiteY257" fmla="*/ 1297139 h 3396418"/>
                <a:gd name="connsiteX258" fmla="*/ 3068670 w 4105100"/>
                <a:gd name="connsiteY258" fmla="*/ 1515704 h 3396418"/>
                <a:gd name="connsiteX259" fmla="*/ 3132904 w 4105100"/>
                <a:gd name="connsiteY259" fmla="*/ 1579938 h 3396418"/>
                <a:gd name="connsiteX260" fmla="*/ 3275534 w 4105100"/>
                <a:gd name="connsiteY260" fmla="*/ 1579938 h 3396418"/>
                <a:gd name="connsiteX261" fmla="*/ 3339768 w 4105100"/>
                <a:gd name="connsiteY261" fmla="*/ 1515704 h 3396418"/>
                <a:gd name="connsiteX262" fmla="*/ 3339768 w 4105100"/>
                <a:gd name="connsiteY262" fmla="*/ 1297139 h 3396418"/>
                <a:gd name="connsiteX263" fmla="*/ 3275534 w 4105100"/>
                <a:gd name="connsiteY263" fmla="*/ 1232905 h 3396418"/>
                <a:gd name="connsiteX264" fmla="*/ 2803499 w 4105100"/>
                <a:gd name="connsiteY264" fmla="*/ 1232905 h 3396418"/>
                <a:gd name="connsiteX265" fmla="*/ 2739265 w 4105100"/>
                <a:gd name="connsiteY265" fmla="*/ 1297139 h 3396418"/>
                <a:gd name="connsiteX266" fmla="*/ 2739265 w 4105100"/>
                <a:gd name="connsiteY266" fmla="*/ 1515704 h 3396418"/>
                <a:gd name="connsiteX267" fmla="*/ 2803499 w 4105100"/>
                <a:gd name="connsiteY267" fmla="*/ 1579938 h 3396418"/>
                <a:gd name="connsiteX268" fmla="*/ 2946129 w 4105100"/>
                <a:gd name="connsiteY268" fmla="*/ 1579938 h 3396418"/>
                <a:gd name="connsiteX269" fmla="*/ 3010363 w 4105100"/>
                <a:gd name="connsiteY269" fmla="*/ 1515704 h 3396418"/>
                <a:gd name="connsiteX270" fmla="*/ 3010363 w 4105100"/>
                <a:gd name="connsiteY270" fmla="*/ 1297139 h 3396418"/>
                <a:gd name="connsiteX271" fmla="*/ 2946129 w 4105100"/>
                <a:gd name="connsiteY271" fmla="*/ 1232905 h 3396418"/>
                <a:gd name="connsiteX272" fmla="*/ 2474094 w 4105100"/>
                <a:gd name="connsiteY272" fmla="*/ 1232905 h 3396418"/>
                <a:gd name="connsiteX273" fmla="*/ 2409860 w 4105100"/>
                <a:gd name="connsiteY273" fmla="*/ 1297139 h 3396418"/>
                <a:gd name="connsiteX274" fmla="*/ 2409860 w 4105100"/>
                <a:gd name="connsiteY274" fmla="*/ 1515704 h 3396418"/>
                <a:gd name="connsiteX275" fmla="*/ 2474094 w 4105100"/>
                <a:gd name="connsiteY275" fmla="*/ 1579938 h 3396418"/>
                <a:gd name="connsiteX276" fmla="*/ 2616724 w 4105100"/>
                <a:gd name="connsiteY276" fmla="*/ 1579938 h 3396418"/>
                <a:gd name="connsiteX277" fmla="*/ 2680958 w 4105100"/>
                <a:gd name="connsiteY277" fmla="*/ 1515704 h 3396418"/>
                <a:gd name="connsiteX278" fmla="*/ 2680958 w 4105100"/>
                <a:gd name="connsiteY278" fmla="*/ 1297139 h 3396418"/>
                <a:gd name="connsiteX279" fmla="*/ 2616724 w 4105100"/>
                <a:gd name="connsiteY279" fmla="*/ 1232905 h 3396418"/>
                <a:gd name="connsiteX280" fmla="*/ 1488377 w 4105100"/>
                <a:gd name="connsiteY280" fmla="*/ 1232905 h 3396418"/>
                <a:gd name="connsiteX281" fmla="*/ 1424143 w 4105100"/>
                <a:gd name="connsiteY281" fmla="*/ 1297139 h 3396418"/>
                <a:gd name="connsiteX282" fmla="*/ 1424143 w 4105100"/>
                <a:gd name="connsiteY282" fmla="*/ 1515704 h 3396418"/>
                <a:gd name="connsiteX283" fmla="*/ 1488377 w 4105100"/>
                <a:gd name="connsiteY283" fmla="*/ 1579938 h 3396418"/>
                <a:gd name="connsiteX284" fmla="*/ 1631007 w 4105100"/>
                <a:gd name="connsiteY284" fmla="*/ 1579938 h 3396418"/>
                <a:gd name="connsiteX285" fmla="*/ 1695241 w 4105100"/>
                <a:gd name="connsiteY285" fmla="*/ 1515704 h 3396418"/>
                <a:gd name="connsiteX286" fmla="*/ 1695241 w 4105100"/>
                <a:gd name="connsiteY286" fmla="*/ 1297139 h 3396418"/>
                <a:gd name="connsiteX287" fmla="*/ 1631007 w 4105100"/>
                <a:gd name="connsiteY287" fmla="*/ 1232905 h 3396418"/>
                <a:gd name="connsiteX288" fmla="*/ 1158971 w 4105100"/>
                <a:gd name="connsiteY288" fmla="*/ 1232905 h 3396418"/>
                <a:gd name="connsiteX289" fmla="*/ 1094737 w 4105100"/>
                <a:gd name="connsiteY289" fmla="*/ 1297139 h 3396418"/>
                <a:gd name="connsiteX290" fmla="*/ 1094737 w 4105100"/>
                <a:gd name="connsiteY290" fmla="*/ 1515704 h 3396418"/>
                <a:gd name="connsiteX291" fmla="*/ 1158971 w 4105100"/>
                <a:gd name="connsiteY291" fmla="*/ 1579938 h 3396418"/>
                <a:gd name="connsiteX292" fmla="*/ 1301601 w 4105100"/>
                <a:gd name="connsiteY292" fmla="*/ 1579938 h 3396418"/>
                <a:gd name="connsiteX293" fmla="*/ 1365835 w 4105100"/>
                <a:gd name="connsiteY293" fmla="*/ 1515704 h 3396418"/>
                <a:gd name="connsiteX294" fmla="*/ 1365835 w 4105100"/>
                <a:gd name="connsiteY294" fmla="*/ 1297139 h 3396418"/>
                <a:gd name="connsiteX295" fmla="*/ 1301601 w 4105100"/>
                <a:gd name="connsiteY295" fmla="*/ 1232905 h 3396418"/>
                <a:gd name="connsiteX296" fmla="*/ 829566 w 4105100"/>
                <a:gd name="connsiteY296" fmla="*/ 1232905 h 3396418"/>
                <a:gd name="connsiteX297" fmla="*/ 765332 w 4105100"/>
                <a:gd name="connsiteY297" fmla="*/ 1297139 h 3396418"/>
                <a:gd name="connsiteX298" fmla="*/ 765332 w 4105100"/>
                <a:gd name="connsiteY298" fmla="*/ 1515704 h 3396418"/>
                <a:gd name="connsiteX299" fmla="*/ 829566 w 4105100"/>
                <a:gd name="connsiteY299" fmla="*/ 1579938 h 3396418"/>
                <a:gd name="connsiteX300" fmla="*/ 972196 w 4105100"/>
                <a:gd name="connsiteY300" fmla="*/ 1579938 h 3396418"/>
                <a:gd name="connsiteX301" fmla="*/ 1036430 w 4105100"/>
                <a:gd name="connsiteY301" fmla="*/ 1515704 h 3396418"/>
                <a:gd name="connsiteX302" fmla="*/ 1036430 w 4105100"/>
                <a:gd name="connsiteY302" fmla="*/ 1297139 h 3396418"/>
                <a:gd name="connsiteX303" fmla="*/ 972196 w 4105100"/>
                <a:gd name="connsiteY303" fmla="*/ 1232905 h 3396418"/>
                <a:gd name="connsiteX304" fmla="*/ 500161 w 4105100"/>
                <a:gd name="connsiteY304" fmla="*/ 1232905 h 3396418"/>
                <a:gd name="connsiteX305" fmla="*/ 435927 w 4105100"/>
                <a:gd name="connsiteY305" fmla="*/ 1297139 h 3396418"/>
                <a:gd name="connsiteX306" fmla="*/ 435927 w 4105100"/>
                <a:gd name="connsiteY306" fmla="*/ 1515704 h 3396418"/>
                <a:gd name="connsiteX307" fmla="*/ 500161 w 4105100"/>
                <a:gd name="connsiteY307" fmla="*/ 1579938 h 3396418"/>
                <a:gd name="connsiteX308" fmla="*/ 642791 w 4105100"/>
                <a:gd name="connsiteY308" fmla="*/ 1579938 h 3396418"/>
                <a:gd name="connsiteX309" fmla="*/ 707025 w 4105100"/>
                <a:gd name="connsiteY309" fmla="*/ 1515704 h 3396418"/>
                <a:gd name="connsiteX310" fmla="*/ 707025 w 4105100"/>
                <a:gd name="connsiteY310" fmla="*/ 1297139 h 3396418"/>
                <a:gd name="connsiteX311" fmla="*/ 642791 w 4105100"/>
                <a:gd name="connsiteY311" fmla="*/ 1232905 h 3396418"/>
                <a:gd name="connsiteX312" fmla="*/ 170756 w 4105100"/>
                <a:gd name="connsiteY312" fmla="*/ 1232905 h 3396418"/>
                <a:gd name="connsiteX313" fmla="*/ 106522 w 4105100"/>
                <a:gd name="connsiteY313" fmla="*/ 1297139 h 3396418"/>
                <a:gd name="connsiteX314" fmla="*/ 106522 w 4105100"/>
                <a:gd name="connsiteY314" fmla="*/ 1515704 h 3396418"/>
                <a:gd name="connsiteX315" fmla="*/ 170756 w 4105100"/>
                <a:gd name="connsiteY315" fmla="*/ 1579938 h 3396418"/>
                <a:gd name="connsiteX316" fmla="*/ 313386 w 4105100"/>
                <a:gd name="connsiteY316" fmla="*/ 1579938 h 3396418"/>
                <a:gd name="connsiteX317" fmla="*/ 377620 w 4105100"/>
                <a:gd name="connsiteY317" fmla="*/ 1515704 h 3396418"/>
                <a:gd name="connsiteX318" fmla="*/ 377620 w 4105100"/>
                <a:gd name="connsiteY318" fmla="*/ 1297139 h 3396418"/>
                <a:gd name="connsiteX319" fmla="*/ 313386 w 4105100"/>
                <a:gd name="connsiteY319" fmla="*/ 1232905 h 3396418"/>
                <a:gd name="connsiteX320" fmla="*/ 3791715 w 4105100"/>
                <a:gd name="connsiteY320" fmla="*/ 729736 h 3396418"/>
                <a:gd name="connsiteX321" fmla="*/ 3727481 w 4105100"/>
                <a:gd name="connsiteY321" fmla="*/ 793970 h 3396418"/>
                <a:gd name="connsiteX322" fmla="*/ 3727481 w 4105100"/>
                <a:gd name="connsiteY322" fmla="*/ 1012535 h 3396418"/>
                <a:gd name="connsiteX323" fmla="*/ 3791715 w 4105100"/>
                <a:gd name="connsiteY323" fmla="*/ 1076769 h 3396418"/>
                <a:gd name="connsiteX324" fmla="*/ 3934345 w 4105100"/>
                <a:gd name="connsiteY324" fmla="*/ 1076769 h 3396418"/>
                <a:gd name="connsiteX325" fmla="*/ 3998579 w 4105100"/>
                <a:gd name="connsiteY325" fmla="*/ 1012535 h 3396418"/>
                <a:gd name="connsiteX326" fmla="*/ 3998579 w 4105100"/>
                <a:gd name="connsiteY326" fmla="*/ 793970 h 3396418"/>
                <a:gd name="connsiteX327" fmla="*/ 3934345 w 4105100"/>
                <a:gd name="connsiteY327" fmla="*/ 729736 h 3396418"/>
                <a:gd name="connsiteX328" fmla="*/ 3462309 w 4105100"/>
                <a:gd name="connsiteY328" fmla="*/ 729736 h 3396418"/>
                <a:gd name="connsiteX329" fmla="*/ 3398075 w 4105100"/>
                <a:gd name="connsiteY329" fmla="*/ 793970 h 3396418"/>
                <a:gd name="connsiteX330" fmla="*/ 3398075 w 4105100"/>
                <a:gd name="connsiteY330" fmla="*/ 1012535 h 3396418"/>
                <a:gd name="connsiteX331" fmla="*/ 3462309 w 4105100"/>
                <a:gd name="connsiteY331" fmla="*/ 1076769 h 3396418"/>
                <a:gd name="connsiteX332" fmla="*/ 3604939 w 4105100"/>
                <a:gd name="connsiteY332" fmla="*/ 1076769 h 3396418"/>
                <a:gd name="connsiteX333" fmla="*/ 3669173 w 4105100"/>
                <a:gd name="connsiteY333" fmla="*/ 1012535 h 3396418"/>
                <a:gd name="connsiteX334" fmla="*/ 3669173 w 4105100"/>
                <a:gd name="connsiteY334" fmla="*/ 793970 h 3396418"/>
                <a:gd name="connsiteX335" fmla="*/ 3604939 w 4105100"/>
                <a:gd name="connsiteY335" fmla="*/ 729736 h 3396418"/>
                <a:gd name="connsiteX336" fmla="*/ 3132904 w 4105100"/>
                <a:gd name="connsiteY336" fmla="*/ 729736 h 3396418"/>
                <a:gd name="connsiteX337" fmla="*/ 3068670 w 4105100"/>
                <a:gd name="connsiteY337" fmla="*/ 793970 h 3396418"/>
                <a:gd name="connsiteX338" fmla="*/ 3068670 w 4105100"/>
                <a:gd name="connsiteY338" fmla="*/ 1012535 h 3396418"/>
                <a:gd name="connsiteX339" fmla="*/ 3132904 w 4105100"/>
                <a:gd name="connsiteY339" fmla="*/ 1076769 h 3396418"/>
                <a:gd name="connsiteX340" fmla="*/ 3275534 w 4105100"/>
                <a:gd name="connsiteY340" fmla="*/ 1076769 h 3396418"/>
                <a:gd name="connsiteX341" fmla="*/ 3339768 w 4105100"/>
                <a:gd name="connsiteY341" fmla="*/ 1012535 h 3396418"/>
                <a:gd name="connsiteX342" fmla="*/ 3339768 w 4105100"/>
                <a:gd name="connsiteY342" fmla="*/ 793970 h 3396418"/>
                <a:gd name="connsiteX343" fmla="*/ 3275534 w 4105100"/>
                <a:gd name="connsiteY343" fmla="*/ 729736 h 3396418"/>
                <a:gd name="connsiteX344" fmla="*/ 2803499 w 4105100"/>
                <a:gd name="connsiteY344" fmla="*/ 729736 h 3396418"/>
                <a:gd name="connsiteX345" fmla="*/ 2739265 w 4105100"/>
                <a:gd name="connsiteY345" fmla="*/ 793970 h 3396418"/>
                <a:gd name="connsiteX346" fmla="*/ 2739265 w 4105100"/>
                <a:gd name="connsiteY346" fmla="*/ 1012535 h 3396418"/>
                <a:gd name="connsiteX347" fmla="*/ 2803499 w 4105100"/>
                <a:gd name="connsiteY347" fmla="*/ 1076769 h 3396418"/>
                <a:gd name="connsiteX348" fmla="*/ 2946129 w 4105100"/>
                <a:gd name="connsiteY348" fmla="*/ 1076769 h 3396418"/>
                <a:gd name="connsiteX349" fmla="*/ 3010363 w 4105100"/>
                <a:gd name="connsiteY349" fmla="*/ 1012535 h 3396418"/>
                <a:gd name="connsiteX350" fmla="*/ 3010363 w 4105100"/>
                <a:gd name="connsiteY350" fmla="*/ 793970 h 3396418"/>
                <a:gd name="connsiteX351" fmla="*/ 2946129 w 4105100"/>
                <a:gd name="connsiteY351" fmla="*/ 729736 h 3396418"/>
                <a:gd name="connsiteX352" fmla="*/ 2474094 w 4105100"/>
                <a:gd name="connsiteY352" fmla="*/ 729736 h 3396418"/>
                <a:gd name="connsiteX353" fmla="*/ 2409860 w 4105100"/>
                <a:gd name="connsiteY353" fmla="*/ 793970 h 3396418"/>
                <a:gd name="connsiteX354" fmla="*/ 2409860 w 4105100"/>
                <a:gd name="connsiteY354" fmla="*/ 1012535 h 3396418"/>
                <a:gd name="connsiteX355" fmla="*/ 2474094 w 4105100"/>
                <a:gd name="connsiteY355" fmla="*/ 1076769 h 3396418"/>
                <a:gd name="connsiteX356" fmla="*/ 2616724 w 4105100"/>
                <a:gd name="connsiteY356" fmla="*/ 1076769 h 3396418"/>
                <a:gd name="connsiteX357" fmla="*/ 2680958 w 4105100"/>
                <a:gd name="connsiteY357" fmla="*/ 1012535 h 3396418"/>
                <a:gd name="connsiteX358" fmla="*/ 2680958 w 4105100"/>
                <a:gd name="connsiteY358" fmla="*/ 793970 h 3396418"/>
                <a:gd name="connsiteX359" fmla="*/ 2616724 w 4105100"/>
                <a:gd name="connsiteY359" fmla="*/ 729736 h 3396418"/>
                <a:gd name="connsiteX360" fmla="*/ 1488377 w 4105100"/>
                <a:gd name="connsiteY360" fmla="*/ 729736 h 3396418"/>
                <a:gd name="connsiteX361" fmla="*/ 1424143 w 4105100"/>
                <a:gd name="connsiteY361" fmla="*/ 793970 h 3396418"/>
                <a:gd name="connsiteX362" fmla="*/ 1424143 w 4105100"/>
                <a:gd name="connsiteY362" fmla="*/ 1012535 h 3396418"/>
                <a:gd name="connsiteX363" fmla="*/ 1488377 w 4105100"/>
                <a:gd name="connsiteY363" fmla="*/ 1076769 h 3396418"/>
                <a:gd name="connsiteX364" fmla="*/ 1631007 w 4105100"/>
                <a:gd name="connsiteY364" fmla="*/ 1076769 h 3396418"/>
                <a:gd name="connsiteX365" fmla="*/ 1695241 w 4105100"/>
                <a:gd name="connsiteY365" fmla="*/ 1012535 h 3396418"/>
                <a:gd name="connsiteX366" fmla="*/ 1695241 w 4105100"/>
                <a:gd name="connsiteY366" fmla="*/ 793970 h 3396418"/>
                <a:gd name="connsiteX367" fmla="*/ 1631007 w 4105100"/>
                <a:gd name="connsiteY367" fmla="*/ 729736 h 3396418"/>
                <a:gd name="connsiteX368" fmla="*/ 1158971 w 4105100"/>
                <a:gd name="connsiteY368" fmla="*/ 729736 h 3396418"/>
                <a:gd name="connsiteX369" fmla="*/ 1094737 w 4105100"/>
                <a:gd name="connsiteY369" fmla="*/ 793970 h 3396418"/>
                <a:gd name="connsiteX370" fmla="*/ 1094737 w 4105100"/>
                <a:gd name="connsiteY370" fmla="*/ 1012535 h 3396418"/>
                <a:gd name="connsiteX371" fmla="*/ 1158971 w 4105100"/>
                <a:gd name="connsiteY371" fmla="*/ 1076769 h 3396418"/>
                <a:gd name="connsiteX372" fmla="*/ 1301601 w 4105100"/>
                <a:gd name="connsiteY372" fmla="*/ 1076769 h 3396418"/>
                <a:gd name="connsiteX373" fmla="*/ 1365835 w 4105100"/>
                <a:gd name="connsiteY373" fmla="*/ 1012535 h 3396418"/>
                <a:gd name="connsiteX374" fmla="*/ 1365835 w 4105100"/>
                <a:gd name="connsiteY374" fmla="*/ 793970 h 3396418"/>
                <a:gd name="connsiteX375" fmla="*/ 1301601 w 4105100"/>
                <a:gd name="connsiteY375" fmla="*/ 729736 h 3396418"/>
                <a:gd name="connsiteX376" fmla="*/ 829566 w 4105100"/>
                <a:gd name="connsiteY376" fmla="*/ 729736 h 3396418"/>
                <a:gd name="connsiteX377" fmla="*/ 765332 w 4105100"/>
                <a:gd name="connsiteY377" fmla="*/ 793970 h 3396418"/>
                <a:gd name="connsiteX378" fmla="*/ 765332 w 4105100"/>
                <a:gd name="connsiteY378" fmla="*/ 1012535 h 3396418"/>
                <a:gd name="connsiteX379" fmla="*/ 829566 w 4105100"/>
                <a:gd name="connsiteY379" fmla="*/ 1076769 h 3396418"/>
                <a:gd name="connsiteX380" fmla="*/ 972196 w 4105100"/>
                <a:gd name="connsiteY380" fmla="*/ 1076769 h 3396418"/>
                <a:gd name="connsiteX381" fmla="*/ 1036430 w 4105100"/>
                <a:gd name="connsiteY381" fmla="*/ 1012535 h 3396418"/>
                <a:gd name="connsiteX382" fmla="*/ 1036430 w 4105100"/>
                <a:gd name="connsiteY382" fmla="*/ 793970 h 3396418"/>
                <a:gd name="connsiteX383" fmla="*/ 972196 w 4105100"/>
                <a:gd name="connsiteY383" fmla="*/ 729736 h 3396418"/>
                <a:gd name="connsiteX384" fmla="*/ 500161 w 4105100"/>
                <a:gd name="connsiteY384" fmla="*/ 729736 h 3396418"/>
                <a:gd name="connsiteX385" fmla="*/ 435927 w 4105100"/>
                <a:gd name="connsiteY385" fmla="*/ 793970 h 3396418"/>
                <a:gd name="connsiteX386" fmla="*/ 435927 w 4105100"/>
                <a:gd name="connsiteY386" fmla="*/ 1012535 h 3396418"/>
                <a:gd name="connsiteX387" fmla="*/ 500161 w 4105100"/>
                <a:gd name="connsiteY387" fmla="*/ 1076769 h 3396418"/>
                <a:gd name="connsiteX388" fmla="*/ 642791 w 4105100"/>
                <a:gd name="connsiteY388" fmla="*/ 1076769 h 3396418"/>
                <a:gd name="connsiteX389" fmla="*/ 707025 w 4105100"/>
                <a:gd name="connsiteY389" fmla="*/ 1012535 h 3396418"/>
                <a:gd name="connsiteX390" fmla="*/ 707025 w 4105100"/>
                <a:gd name="connsiteY390" fmla="*/ 793970 h 3396418"/>
                <a:gd name="connsiteX391" fmla="*/ 642791 w 4105100"/>
                <a:gd name="connsiteY391" fmla="*/ 729736 h 3396418"/>
                <a:gd name="connsiteX392" fmla="*/ 170756 w 4105100"/>
                <a:gd name="connsiteY392" fmla="*/ 729736 h 3396418"/>
                <a:gd name="connsiteX393" fmla="*/ 106522 w 4105100"/>
                <a:gd name="connsiteY393" fmla="*/ 793970 h 3396418"/>
                <a:gd name="connsiteX394" fmla="*/ 106522 w 4105100"/>
                <a:gd name="connsiteY394" fmla="*/ 1012535 h 3396418"/>
                <a:gd name="connsiteX395" fmla="*/ 170756 w 4105100"/>
                <a:gd name="connsiteY395" fmla="*/ 1076769 h 3396418"/>
                <a:gd name="connsiteX396" fmla="*/ 313386 w 4105100"/>
                <a:gd name="connsiteY396" fmla="*/ 1076769 h 3396418"/>
                <a:gd name="connsiteX397" fmla="*/ 377620 w 4105100"/>
                <a:gd name="connsiteY397" fmla="*/ 1012535 h 3396418"/>
                <a:gd name="connsiteX398" fmla="*/ 377620 w 4105100"/>
                <a:gd name="connsiteY398" fmla="*/ 793970 h 3396418"/>
                <a:gd name="connsiteX399" fmla="*/ 313386 w 4105100"/>
                <a:gd name="connsiteY399" fmla="*/ 729736 h 3396418"/>
                <a:gd name="connsiteX400" fmla="*/ 3791715 w 4105100"/>
                <a:gd name="connsiteY400" fmla="*/ 226567 h 3396418"/>
                <a:gd name="connsiteX401" fmla="*/ 3727481 w 4105100"/>
                <a:gd name="connsiteY401" fmla="*/ 290801 h 3396418"/>
                <a:gd name="connsiteX402" fmla="*/ 3727481 w 4105100"/>
                <a:gd name="connsiteY402" fmla="*/ 509366 h 3396418"/>
                <a:gd name="connsiteX403" fmla="*/ 3791715 w 4105100"/>
                <a:gd name="connsiteY403" fmla="*/ 573600 h 3396418"/>
                <a:gd name="connsiteX404" fmla="*/ 3934345 w 4105100"/>
                <a:gd name="connsiteY404" fmla="*/ 573600 h 3396418"/>
                <a:gd name="connsiteX405" fmla="*/ 3998579 w 4105100"/>
                <a:gd name="connsiteY405" fmla="*/ 509366 h 3396418"/>
                <a:gd name="connsiteX406" fmla="*/ 3998579 w 4105100"/>
                <a:gd name="connsiteY406" fmla="*/ 290801 h 3396418"/>
                <a:gd name="connsiteX407" fmla="*/ 3934345 w 4105100"/>
                <a:gd name="connsiteY407" fmla="*/ 226567 h 3396418"/>
                <a:gd name="connsiteX408" fmla="*/ 3462309 w 4105100"/>
                <a:gd name="connsiteY408" fmla="*/ 226567 h 3396418"/>
                <a:gd name="connsiteX409" fmla="*/ 3398075 w 4105100"/>
                <a:gd name="connsiteY409" fmla="*/ 290801 h 3396418"/>
                <a:gd name="connsiteX410" fmla="*/ 3398075 w 4105100"/>
                <a:gd name="connsiteY410" fmla="*/ 509366 h 3396418"/>
                <a:gd name="connsiteX411" fmla="*/ 3462309 w 4105100"/>
                <a:gd name="connsiteY411" fmla="*/ 573600 h 3396418"/>
                <a:gd name="connsiteX412" fmla="*/ 3604939 w 4105100"/>
                <a:gd name="connsiteY412" fmla="*/ 573600 h 3396418"/>
                <a:gd name="connsiteX413" fmla="*/ 3669173 w 4105100"/>
                <a:gd name="connsiteY413" fmla="*/ 509366 h 3396418"/>
                <a:gd name="connsiteX414" fmla="*/ 3669173 w 4105100"/>
                <a:gd name="connsiteY414" fmla="*/ 290801 h 3396418"/>
                <a:gd name="connsiteX415" fmla="*/ 3604939 w 4105100"/>
                <a:gd name="connsiteY415" fmla="*/ 226567 h 3396418"/>
                <a:gd name="connsiteX416" fmla="*/ 3132904 w 4105100"/>
                <a:gd name="connsiteY416" fmla="*/ 226567 h 3396418"/>
                <a:gd name="connsiteX417" fmla="*/ 3068670 w 4105100"/>
                <a:gd name="connsiteY417" fmla="*/ 290801 h 3396418"/>
                <a:gd name="connsiteX418" fmla="*/ 3068670 w 4105100"/>
                <a:gd name="connsiteY418" fmla="*/ 509366 h 3396418"/>
                <a:gd name="connsiteX419" fmla="*/ 3132904 w 4105100"/>
                <a:gd name="connsiteY419" fmla="*/ 573600 h 3396418"/>
                <a:gd name="connsiteX420" fmla="*/ 3275534 w 4105100"/>
                <a:gd name="connsiteY420" fmla="*/ 573600 h 3396418"/>
                <a:gd name="connsiteX421" fmla="*/ 3339768 w 4105100"/>
                <a:gd name="connsiteY421" fmla="*/ 509366 h 3396418"/>
                <a:gd name="connsiteX422" fmla="*/ 3339768 w 4105100"/>
                <a:gd name="connsiteY422" fmla="*/ 290801 h 3396418"/>
                <a:gd name="connsiteX423" fmla="*/ 3275534 w 4105100"/>
                <a:gd name="connsiteY423" fmla="*/ 226567 h 3396418"/>
                <a:gd name="connsiteX424" fmla="*/ 2803499 w 4105100"/>
                <a:gd name="connsiteY424" fmla="*/ 226567 h 3396418"/>
                <a:gd name="connsiteX425" fmla="*/ 2739265 w 4105100"/>
                <a:gd name="connsiteY425" fmla="*/ 290801 h 3396418"/>
                <a:gd name="connsiteX426" fmla="*/ 2739265 w 4105100"/>
                <a:gd name="connsiteY426" fmla="*/ 509366 h 3396418"/>
                <a:gd name="connsiteX427" fmla="*/ 2803499 w 4105100"/>
                <a:gd name="connsiteY427" fmla="*/ 573600 h 3396418"/>
                <a:gd name="connsiteX428" fmla="*/ 2946129 w 4105100"/>
                <a:gd name="connsiteY428" fmla="*/ 573600 h 3396418"/>
                <a:gd name="connsiteX429" fmla="*/ 3010363 w 4105100"/>
                <a:gd name="connsiteY429" fmla="*/ 509366 h 3396418"/>
                <a:gd name="connsiteX430" fmla="*/ 3010363 w 4105100"/>
                <a:gd name="connsiteY430" fmla="*/ 290801 h 3396418"/>
                <a:gd name="connsiteX431" fmla="*/ 2946129 w 4105100"/>
                <a:gd name="connsiteY431" fmla="*/ 226567 h 3396418"/>
                <a:gd name="connsiteX432" fmla="*/ 2474094 w 4105100"/>
                <a:gd name="connsiteY432" fmla="*/ 226567 h 3396418"/>
                <a:gd name="connsiteX433" fmla="*/ 2409860 w 4105100"/>
                <a:gd name="connsiteY433" fmla="*/ 290801 h 3396418"/>
                <a:gd name="connsiteX434" fmla="*/ 2409860 w 4105100"/>
                <a:gd name="connsiteY434" fmla="*/ 509366 h 3396418"/>
                <a:gd name="connsiteX435" fmla="*/ 2474094 w 4105100"/>
                <a:gd name="connsiteY435" fmla="*/ 573600 h 3396418"/>
                <a:gd name="connsiteX436" fmla="*/ 2616724 w 4105100"/>
                <a:gd name="connsiteY436" fmla="*/ 573600 h 3396418"/>
                <a:gd name="connsiteX437" fmla="*/ 2680958 w 4105100"/>
                <a:gd name="connsiteY437" fmla="*/ 509366 h 3396418"/>
                <a:gd name="connsiteX438" fmla="*/ 2680958 w 4105100"/>
                <a:gd name="connsiteY438" fmla="*/ 290801 h 3396418"/>
                <a:gd name="connsiteX439" fmla="*/ 2616724 w 4105100"/>
                <a:gd name="connsiteY439" fmla="*/ 226567 h 3396418"/>
                <a:gd name="connsiteX440" fmla="*/ 1488377 w 4105100"/>
                <a:gd name="connsiteY440" fmla="*/ 226567 h 3396418"/>
                <a:gd name="connsiteX441" fmla="*/ 1424143 w 4105100"/>
                <a:gd name="connsiteY441" fmla="*/ 290801 h 3396418"/>
                <a:gd name="connsiteX442" fmla="*/ 1424143 w 4105100"/>
                <a:gd name="connsiteY442" fmla="*/ 509366 h 3396418"/>
                <a:gd name="connsiteX443" fmla="*/ 1488377 w 4105100"/>
                <a:gd name="connsiteY443" fmla="*/ 573600 h 3396418"/>
                <a:gd name="connsiteX444" fmla="*/ 1631007 w 4105100"/>
                <a:gd name="connsiteY444" fmla="*/ 573600 h 3396418"/>
                <a:gd name="connsiteX445" fmla="*/ 1695241 w 4105100"/>
                <a:gd name="connsiteY445" fmla="*/ 509366 h 3396418"/>
                <a:gd name="connsiteX446" fmla="*/ 1695241 w 4105100"/>
                <a:gd name="connsiteY446" fmla="*/ 290801 h 3396418"/>
                <a:gd name="connsiteX447" fmla="*/ 1631007 w 4105100"/>
                <a:gd name="connsiteY447" fmla="*/ 226567 h 3396418"/>
                <a:gd name="connsiteX448" fmla="*/ 1158971 w 4105100"/>
                <a:gd name="connsiteY448" fmla="*/ 226567 h 3396418"/>
                <a:gd name="connsiteX449" fmla="*/ 1094737 w 4105100"/>
                <a:gd name="connsiteY449" fmla="*/ 290801 h 3396418"/>
                <a:gd name="connsiteX450" fmla="*/ 1094737 w 4105100"/>
                <a:gd name="connsiteY450" fmla="*/ 509366 h 3396418"/>
                <a:gd name="connsiteX451" fmla="*/ 1158971 w 4105100"/>
                <a:gd name="connsiteY451" fmla="*/ 573600 h 3396418"/>
                <a:gd name="connsiteX452" fmla="*/ 1301601 w 4105100"/>
                <a:gd name="connsiteY452" fmla="*/ 573600 h 3396418"/>
                <a:gd name="connsiteX453" fmla="*/ 1365835 w 4105100"/>
                <a:gd name="connsiteY453" fmla="*/ 509366 h 3396418"/>
                <a:gd name="connsiteX454" fmla="*/ 1365835 w 4105100"/>
                <a:gd name="connsiteY454" fmla="*/ 290801 h 3396418"/>
                <a:gd name="connsiteX455" fmla="*/ 1301601 w 4105100"/>
                <a:gd name="connsiteY455" fmla="*/ 226567 h 3396418"/>
                <a:gd name="connsiteX456" fmla="*/ 829566 w 4105100"/>
                <a:gd name="connsiteY456" fmla="*/ 226567 h 3396418"/>
                <a:gd name="connsiteX457" fmla="*/ 765332 w 4105100"/>
                <a:gd name="connsiteY457" fmla="*/ 290801 h 3396418"/>
                <a:gd name="connsiteX458" fmla="*/ 765332 w 4105100"/>
                <a:gd name="connsiteY458" fmla="*/ 509366 h 3396418"/>
                <a:gd name="connsiteX459" fmla="*/ 829566 w 4105100"/>
                <a:gd name="connsiteY459" fmla="*/ 573600 h 3396418"/>
                <a:gd name="connsiteX460" fmla="*/ 972196 w 4105100"/>
                <a:gd name="connsiteY460" fmla="*/ 573600 h 3396418"/>
                <a:gd name="connsiteX461" fmla="*/ 1036430 w 4105100"/>
                <a:gd name="connsiteY461" fmla="*/ 509366 h 3396418"/>
                <a:gd name="connsiteX462" fmla="*/ 1036430 w 4105100"/>
                <a:gd name="connsiteY462" fmla="*/ 290801 h 3396418"/>
                <a:gd name="connsiteX463" fmla="*/ 972196 w 4105100"/>
                <a:gd name="connsiteY463" fmla="*/ 226567 h 3396418"/>
                <a:gd name="connsiteX464" fmla="*/ 500161 w 4105100"/>
                <a:gd name="connsiteY464" fmla="*/ 226567 h 3396418"/>
                <a:gd name="connsiteX465" fmla="*/ 435927 w 4105100"/>
                <a:gd name="connsiteY465" fmla="*/ 290801 h 3396418"/>
                <a:gd name="connsiteX466" fmla="*/ 435927 w 4105100"/>
                <a:gd name="connsiteY466" fmla="*/ 509366 h 3396418"/>
                <a:gd name="connsiteX467" fmla="*/ 500161 w 4105100"/>
                <a:gd name="connsiteY467" fmla="*/ 573600 h 3396418"/>
                <a:gd name="connsiteX468" fmla="*/ 642791 w 4105100"/>
                <a:gd name="connsiteY468" fmla="*/ 573600 h 3396418"/>
                <a:gd name="connsiteX469" fmla="*/ 707025 w 4105100"/>
                <a:gd name="connsiteY469" fmla="*/ 509366 h 3396418"/>
                <a:gd name="connsiteX470" fmla="*/ 707025 w 4105100"/>
                <a:gd name="connsiteY470" fmla="*/ 290801 h 3396418"/>
                <a:gd name="connsiteX471" fmla="*/ 642791 w 4105100"/>
                <a:gd name="connsiteY471" fmla="*/ 226567 h 3396418"/>
                <a:gd name="connsiteX472" fmla="*/ 170756 w 4105100"/>
                <a:gd name="connsiteY472" fmla="*/ 226567 h 3396418"/>
                <a:gd name="connsiteX473" fmla="*/ 106522 w 4105100"/>
                <a:gd name="connsiteY473" fmla="*/ 290801 h 3396418"/>
                <a:gd name="connsiteX474" fmla="*/ 106522 w 4105100"/>
                <a:gd name="connsiteY474" fmla="*/ 509366 h 3396418"/>
                <a:gd name="connsiteX475" fmla="*/ 170756 w 4105100"/>
                <a:gd name="connsiteY475" fmla="*/ 573600 h 3396418"/>
                <a:gd name="connsiteX476" fmla="*/ 313386 w 4105100"/>
                <a:gd name="connsiteY476" fmla="*/ 573600 h 3396418"/>
                <a:gd name="connsiteX477" fmla="*/ 377620 w 4105100"/>
                <a:gd name="connsiteY477" fmla="*/ 509366 h 3396418"/>
                <a:gd name="connsiteX478" fmla="*/ 377620 w 4105100"/>
                <a:gd name="connsiteY478" fmla="*/ 290801 h 3396418"/>
                <a:gd name="connsiteX479" fmla="*/ 313386 w 4105100"/>
                <a:gd name="connsiteY479" fmla="*/ 226567 h 3396418"/>
                <a:gd name="connsiteX480" fmla="*/ 130448 w 4105100"/>
                <a:gd name="connsiteY480" fmla="*/ 0 h 3396418"/>
                <a:gd name="connsiteX481" fmla="*/ 1671314 w 4105100"/>
                <a:gd name="connsiteY481" fmla="*/ 0 h 3396418"/>
                <a:gd name="connsiteX482" fmla="*/ 1801762 w 4105100"/>
                <a:gd name="connsiteY482" fmla="*/ 130448 h 3396418"/>
                <a:gd name="connsiteX483" fmla="*/ 1801762 w 4105100"/>
                <a:gd name="connsiteY483" fmla="*/ 780108 h 3396418"/>
                <a:gd name="connsiteX484" fmla="*/ 2303338 w 4105100"/>
                <a:gd name="connsiteY484" fmla="*/ 780108 h 3396418"/>
                <a:gd name="connsiteX485" fmla="*/ 2303338 w 4105100"/>
                <a:gd name="connsiteY485" fmla="*/ 130448 h 3396418"/>
                <a:gd name="connsiteX486" fmla="*/ 2433786 w 4105100"/>
                <a:gd name="connsiteY486" fmla="*/ 0 h 3396418"/>
                <a:gd name="connsiteX487" fmla="*/ 3974652 w 4105100"/>
                <a:gd name="connsiteY487" fmla="*/ 0 h 3396418"/>
                <a:gd name="connsiteX488" fmla="*/ 4105100 w 4105100"/>
                <a:gd name="connsiteY488" fmla="*/ 130448 h 3396418"/>
                <a:gd name="connsiteX489" fmla="*/ 4105100 w 4105100"/>
                <a:gd name="connsiteY489" fmla="*/ 3396418 h 3396418"/>
                <a:gd name="connsiteX490" fmla="*/ 2303338 w 4105100"/>
                <a:gd name="connsiteY490" fmla="*/ 3396418 h 3396418"/>
                <a:gd name="connsiteX491" fmla="*/ 2303338 w 4105100"/>
                <a:gd name="connsiteY491" fmla="*/ 1245413 h 3396418"/>
                <a:gd name="connsiteX492" fmla="*/ 1801762 w 4105100"/>
                <a:gd name="connsiteY492" fmla="*/ 1245413 h 3396418"/>
                <a:gd name="connsiteX493" fmla="*/ 1801762 w 4105100"/>
                <a:gd name="connsiteY493" fmla="*/ 3396418 h 3396418"/>
                <a:gd name="connsiteX494" fmla="*/ 0 w 4105100"/>
                <a:gd name="connsiteY494" fmla="*/ 3396418 h 3396418"/>
                <a:gd name="connsiteX495" fmla="*/ 0 w 4105100"/>
                <a:gd name="connsiteY495" fmla="*/ 130448 h 3396418"/>
                <a:gd name="connsiteX496" fmla="*/ 130448 w 4105100"/>
                <a:gd name="connsiteY496" fmla="*/ 0 h 3396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</a:cxnLst>
              <a:rect l="l" t="t" r="r" b="b"/>
              <a:pathLst>
                <a:path w="4105100" h="3396418">
                  <a:moveTo>
                    <a:pt x="3791715" y="2742414"/>
                  </a:moveTo>
                  <a:cubicBezTo>
                    <a:pt x="3756240" y="2742414"/>
                    <a:pt x="3727481" y="2771173"/>
                    <a:pt x="3727481" y="2806648"/>
                  </a:cubicBezTo>
                  <a:lnTo>
                    <a:pt x="3727481" y="3025213"/>
                  </a:lnTo>
                  <a:cubicBezTo>
                    <a:pt x="3727481" y="3060688"/>
                    <a:pt x="3756240" y="3089447"/>
                    <a:pt x="3791715" y="3089447"/>
                  </a:cubicBezTo>
                  <a:lnTo>
                    <a:pt x="3934345" y="3089447"/>
                  </a:lnTo>
                  <a:cubicBezTo>
                    <a:pt x="3969820" y="3089447"/>
                    <a:pt x="3998579" y="3060688"/>
                    <a:pt x="3998579" y="3025213"/>
                  </a:cubicBezTo>
                  <a:lnTo>
                    <a:pt x="3998579" y="2806648"/>
                  </a:lnTo>
                  <a:cubicBezTo>
                    <a:pt x="3998579" y="2771173"/>
                    <a:pt x="3969820" y="2742414"/>
                    <a:pt x="3934345" y="2742414"/>
                  </a:cubicBezTo>
                  <a:close/>
                  <a:moveTo>
                    <a:pt x="3462309" y="2742414"/>
                  </a:moveTo>
                  <a:cubicBezTo>
                    <a:pt x="3426834" y="2742414"/>
                    <a:pt x="3398075" y="2771173"/>
                    <a:pt x="3398075" y="2806648"/>
                  </a:cubicBezTo>
                  <a:lnTo>
                    <a:pt x="3398075" y="3025213"/>
                  </a:lnTo>
                  <a:cubicBezTo>
                    <a:pt x="3398075" y="3060688"/>
                    <a:pt x="3426834" y="3089447"/>
                    <a:pt x="3462309" y="3089447"/>
                  </a:cubicBezTo>
                  <a:lnTo>
                    <a:pt x="3604939" y="3089447"/>
                  </a:lnTo>
                  <a:cubicBezTo>
                    <a:pt x="3640414" y="3089447"/>
                    <a:pt x="3669173" y="3060688"/>
                    <a:pt x="3669173" y="3025213"/>
                  </a:cubicBezTo>
                  <a:lnTo>
                    <a:pt x="3669173" y="2806648"/>
                  </a:lnTo>
                  <a:cubicBezTo>
                    <a:pt x="3669173" y="2771173"/>
                    <a:pt x="3640414" y="2742414"/>
                    <a:pt x="3604939" y="2742414"/>
                  </a:cubicBezTo>
                  <a:close/>
                  <a:moveTo>
                    <a:pt x="3132904" y="2742414"/>
                  </a:moveTo>
                  <a:cubicBezTo>
                    <a:pt x="3097429" y="2742414"/>
                    <a:pt x="3068670" y="2771173"/>
                    <a:pt x="3068670" y="2806648"/>
                  </a:cubicBezTo>
                  <a:lnTo>
                    <a:pt x="3068670" y="3025213"/>
                  </a:lnTo>
                  <a:cubicBezTo>
                    <a:pt x="3068670" y="3060688"/>
                    <a:pt x="3097429" y="3089447"/>
                    <a:pt x="3132904" y="3089447"/>
                  </a:cubicBezTo>
                  <a:lnTo>
                    <a:pt x="3275534" y="3089447"/>
                  </a:lnTo>
                  <a:cubicBezTo>
                    <a:pt x="3311009" y="3089447"/>
                    <a:pt x="3339768" y="3060688"/>
                    <a:pt x="3339768" y="3025213"/>
                  </a:cubicBezTo>
                  <a:lnTo>
                    <a:pt x="3339768" y="2806648"/>
                  </a:lnTo>
                  <a:cubicBezTo>
                    <a:pt x="3339768" y="2771173"/>
                    <a:pt x="3311009" y="2742414"/>
                    <a:pt x="3275534" y="2742414"/>
                  </a:cubicBezTo>
                  <a:close/>
                  <a:moveTo>
                    <a:pt x="2803499" y="2742414"/>
                  </a:moveTo>
                  <a:cubicBezTo>
                    <a:pt x="2768024" y="2742414"/>
                    <a:pt x="2739265" y="2771173"/>
                    <a:pt x="2739265" y="2806648"/>
                  </a:cubicBezTo>
                  <a:lnTo>
                    <a:pt x="2739265" y="3025213"/>
                  </a:lnTo>
                  <a:cubicBezTo>
                    <a:pt x="2739265" y="3060688"/>
                    <a:pt x="2768024" y="3089447"/>
                    <a:pt x="2803499" y="3089447"/>
                  </a:cubicBezTo>
                  <a:lnTo>
                    <a:pt x="2946129" y="3089447"/>
                  </a:lnTo>
                  <a:cubicBezTo>
                    <a:pt x="2981604" y="3089447"/>
                    <a:pt x="3010363" y="3060688"/>
                    <a:pt x="3010363" y="3025213"/>
                  </a:cubicBezTo>
                  <a:lnTo>
                    <a:pt x="3010363" y="2806648"/>
                  </a:lnTo>
                  <a:cubicBezTo>
                    <a:pt x="3010363" y="2771173"/>
                    <a:pt x="2981604" y="2742414"/>
                    <a:pt x="2946129" y="2742414"/>
                  </a:cubicBezTo>
                  <a:close/>
                  <a:moveTo>
                    <a:pt x="2474094" y="2742414"/>
                  </a:moveTo>
                  <a:cubicBezTo>
                    <a:pt x="2438619" y="2742414"/>
                    <a:pt x="2409860" y="2771173"/>
                    <a:pt x="2409860" y="2806648"/>
                  </a:cubicBezTo>
                  <a:lnTo>
                    <a:pt x="2409860" y="3025213"/>
                  </a:lnTo>
                  <a:cubicBezTo>
                    <a:pt x="2409860" y="3060688"/>
                    <a:pt x="2438619" y="3089447"/>
                    <a:pt x="2474094" y="3089447"/>
                  </a:cubicBezTo>
                  <a:lnTo>
                    <a:pt x="2616724" y="3089447"/>
                  </a:lnTo>
                  <a:cubicBezTo>
                    <a:pt x="2652199" y="3089447"/>
                    <a:pt x="2680958" y="3060688"/>
                    <a:pt x="2680958" y="3025213"/>
                  </a:cubicBezTo>
                  <a:lnTo>
                    <a:pt x="2680958" y="2806648"/>
                  </a:lnTo>
                  <a:cubicBezTo>
                    <a:pt x="2680958" y="2771173"/>
                    <a:pt x="2652199" y="2742414"/>
                    <a:pt x="2616724" y="2742414"/>
                  </a:cubicBezTo>
                  <a:close/>
                  <a:moveTo>
                    <a:pt x="1488377" y="2742414"/>
                  </a:moveTo>
                  <a:cubicBezTo>
                    <a:pt x="1452902" y="2742414"/>
                    <a:pt x="1424143" y="2771173"/>
                    <a:pt x="1424143" y="2806648"/>
                  </a:cubicBezTo>
                  <a:lnTo>
                    <a:pt x="1424143" y="3025213"/>
                  </a:lnTo>
                  <a:cubicBezTo>
                    <a:pt x="1424143" y="3060688"/>
                    <a:pt x="1452902" y="3089447"/>
                    <a:pt x="1488377" y="3089447"/>
                  </a:cubicBezTo>
                  <a:lnTo>
                    <a:pt x="1631007" y="3089447"/>
                  </a:lnTo>
                  <a:cubicBezTo>
                    <a:pt x="1666482" y="3089447"/>
                    <a:pt x="1695241" y="3060688"/>
                    <a:pt x="1695241" y="3025213"/>
                  </a:cubicBezTo>
                  <a:lnTo>
                    <a:pt x="1695241" y="2806648"/>
                  </a:lnTo>
                  <a:cubicBezTo>
                    <a:pt x="1695241" y="2771173"/>
                    <a:pt x="1666482" y="2742414"/>
                    <a:pt x="1631007" y="2742414"/>
                  </a:cubicBezTo>
                  <a:close/>
                  <a:moveTo>
                    <a:pt x="1158971" y="2742414"/>
                  </a:moveTo>
                  <a:cubicBezTo>
                    <a:pt x="1123496" y="2742414"/>
                    <a:pt x="1094737" y="2771173"/>
                    <a:pt x="1094737" y="2806648"/>
                  </a:cubicBezTo>
                  <a:lnTo>
                    <a:pt x="1094737" y="3025213"/>
                  </a:lnTo>
                  <a:cubicBezTo>
                    <a:pt x="1094737" y="3060688"/>
                    <a:pt x="1123496" y="3089447"/>
                    <a:pt x="1158971" y="3089447"/>
                  </a:cubicBezTo>
                  <a:lnTo>
                    <a:pt x="1301601" y="3089447"/>
                  </a:lnTo>
                  <a:cubicBezTo>
                    <a:pt x="1337076" y="3089447"/>
                    <a:pt x="1365835" y="3060688"/>
                    <a:pt x="1365835" y="3025213"/>
                  </a:cubicBezTo>
                  <a:lnTo>
                    <a:pt x="1365835" y="2806648"/>
                  </a:lnTo>
                  <a:cubicBezTo>
                    <a:pt x="1365835" y="2771173"/>
                    <a:pt x="1337076" y="2742414"/>
                    <a:pt x="1301601" y="2742414"/>
                  </a:cubicBezTo>
                  <a:close/>
                  <a:moveTo>
                    <a:pt x="829566" y="2742414"/>
                  </a:moveTo>
                  <a:cubicBezTo>
                    <a:pt x="794091" y="2742414"/>
                    <a:pt x="765332" y="2771173"/>
                    <a:pt x="765332" y="2806648"/>
                  </a:cubicBezTo>
                  <a:lnTo>
                    <a:pt x="765332" y="3025213"/>
                  </a:lnTo>
                  <a:cubicBezTo>
                    <a:pt x="765332" y="3060688"/>
                    <a:pt x="794091" y="3089447"/>
                    <a:pt x="829566" y="3089447"/>
                  </a:cubicBezTo>
                  <a:lnTo>
                    <a:pt x="972196" y="3089447"/>
                  </a:lnTo>
                  <a:cubicBezTo>
                    <a:pt x="1007671" y="3089447"/>
                    <a:pt x="1036430" y="3060688"/>
                    <a:pt x="1036430" y="3025213"/>
                  </a:cubicBezTo>
                  <a:lnTo>
                    <a:pt x="1036430" y="2806648"/>
                  </a:lnTo>
                  <a:cubicBezTo>
                    <a:pt x="1036430" y="2771173"/>
                    <a:pt x="1007671" y="2742414"/>
                    <a:pt x="972196" y="2742414"/>
                  </a:cubicBezTo>
                  <a:close/>
                  <a:moveTo>
                    <a:pt x="500161" y="2742414"/>
                  </a:moveTo>
                  <a:cubicBezTo>
                    <a:pt x="464686" y="2742414"/>
                    <a:pt x="435927" y="2771173"/>
                    <a:pt x="435927" y="2806648"/>
                  </a:cubicBezTo>
                  <a:lnTo>
                    <a:pt x="435927" y="3025213"/>
                  </a:lnTo>
                  <a:cubicBezTo>
                    <a:pt x="435927" y="3060688"/>
                    <a:pt x="464686" y="3089447"/>
                    <a:pt x="500161" y="3089447"/>
                  </a:cubicBezTo>
                  <a:lnTo>
                    <a:pt x="642791" y="3089447"/>
                  </a:lnTo>
                  <a:cubicBezTo>
                    <a:pt x="678266" y="3089447"/>
                    <a:pt x="707025" y="3060688"/>
                    <a:pt x="707025" y="3025213"/>
                  </a:cubicBezTo>
                  <a:lnTo>
                    <a:pt x="707025" y="2806648"/>
                  </a:lnTo>
                  <a:cubicBezTo>
                    <a:pt x="707025" y="2771173"/>
                    <a:pt x="678266" y="2742414"/>
                    <a:pt x="642791" y="2742414"/>
                  </a:cubicBezTo>
                  <a:close/>
                  <a:moveTo>
                    <a:pt x="170756" y="2742414"/>
                  </a:moveTo>
                  <a:cubicBezTo>
                    <a:pt x="135281" y="2742414"/>
                    <a:pt x="106522" y="2771173"/>
                    <a:pt x="106522" y="2806648"/>
                  </a:cubicBezTo>
                  <a:lnTo>
                    <a:pt x="106522" y="3025213"/>
                  </a:lnTo>
                  <a:cubicBezTo>
                    <a:pt x="106522" y="3060688"/>
                    <a:pt x="135281" y="3089447"/>
                    <a:pt x="170756" y="3089447"/>
                  </a:cubicBezTo>
                  <a:lnTo>
                    <a:pt x="313386" y="3089447"/>
                  </a:lnTo>
                  <a:cubicBezTo>
                    <a:pt x="348861" y="3089447"/>
                    <a:pt x="377620" y="3060688"/>
                    <a:pt x="377620" y="3025213"/>
                  </a:cubicBezTo>
                  <a:lnTo>
                    <a:pt x="377620" y="2806648"/>
                  </a:lnTo>
                  <a:cubicBezTo>
                    <a:pt x="377620" y="2771173"/>
                    <a:pt x="348861" y="2742414"/>
                    <a:pt x="313386" y="2742414"/>
                  </a:cubicBezTo>
                  <a:close/>
                  <a:moveTo>
                    <a:pt x="3791715" y="2239243"/>
                  </a:moveTo>
                  <a:cubicBezTo>
                    <a:pt x="3756240" y="2239243"/>
                    <a:pt x="3727481" y="2268002"/>
                    <a:pt x="3727481" y="2303477"/>
                  </a:cubicBezTo>
                  <a:lnTo>
                    <a:pt x="3727481" y="2522042"/>
                  </a:lnTo>
                  <a:cubicBezTo>
                    <a:pt x="3727481" y="2557517"/>
                    <a:pt x="3756240" y="2586276"/>
                    <a:pt x="3791715" y="2586276"/>
                  </a:cubicBezTo>
                  <a:lnTo>
                    <a:pt x="3934345" y="2586276"/>
                  </a:lnTo>
                  <a:cubicBezTo>
                    <a:pt x="3969820" y="2586276"/>
                    <a:pt x="3998579" y="2557517"/>
                    <a:pt x="3998579" y="2522042"/>
                  </a:cubicBezTo>
                  <a:lnTo>
                    <a:pt x="3998579" y="2303477"/>
                  </a:lnTo>
                  <a:cubicBezTo>
                    <a:pt x="3998579" y="2268002"/>
                    <a:pt x="3969820" y="2239243"/>
                    <a:pt x="3934345" y="2239243"/>
                  </a:cubicBezTo>
                  <a:close/>
                  <a:moveTo>
                    <a:pt x="3462309" y="2239243"/>
                  </a:moveTo>
                  <a:cubicBezTo>
                    <a:pt x="3426834" y="2239243"/>
                    <a:pt x="3398075" y="2268002"/>
                    <a:pt x="3398075" y="2303477"/>
                  </a:cubicBezTo>
                  <a:lnTo>
                    <a:pt x="3398075" y="2522042"/>
                  </a:lnTo>
                  <a:cubicBezTo>
                    <a:pt x="3398075" y="2557517"/>
                    <a:pt x="3426834" y="2586276"/>
                    <a:pt x="3462309" y="2586276"/>
                  </a:cubicBezTo>
                  <a:lnTo>
                    <a:pt x="3604939" y="2586276"/>
                  </a:lnTo>
                  <a:cubicBezTo>
                    <a:pt x="3640414" y="2586276"/>
                    <a:pt x="3669173" y="2557517"/>
                    <a:pt x="3669173" y="2522042"/>
                  </a:cubicBezTo>
                  <a:lnTo>
                    <a:pt x="3669173" y="2303477"/>
                  </a:lnTo>
                  <a:cubicBezTo>
                    <a:pt x="3669173" y="2268002"/>
                    <a:pt x="3640414" y="2239243"/>
                    <a:pt x="3604939" y="2239243"/>
                  </a:cubicBezTo>
                  <a:close/>
                  <a:moveTo>
                    <a:pt x="3132904" y="2239243"/>
                  </a:moveTo>
                  <a:cubicBezTo>
                    <a:pt x="3097429" y="2239243"/>
                    <a:pt x="3068670" y="2268002"/>
                    <a:pt x="3068670" y="2303477"/>
                  </a:cubicBezTo>
                  <a:lnTo>
                    <a:pt x="3068670" y="2522042"/>
                  </a:lnTo>
                  <a:cubicBezTo>
                    <a:pt x="3068670" y="2557517"/>
                    <a:pt x="3097429" y="2586276"/>
                    <a:pt x="3132904" y="2586276"/>
                  </a:cubicBezTo>
                  <a:lnTo>
                    <a:pt x="3275534" y="2586276"/>
                  </a:lnTo>
                  <a:cubicBezTo>
                    <a:pt x="3311009" y="2586276"/>
                    <a:pt x="3339768" y="2557517"/>
                    <a:pt x="3339768" y="2522042"/>
                  </a:cubicBezTo>
                  <a:lnTo>
                    <a:pt x="3339768" y="2303477"/>
                  </a:lnTo>
                  <a:cubicBezTo>
                    <a:pt x="3339768" y="2268002"/>
                    <a:pt x="3311009" y="2239243"/>
                    <a:pt x="3275534" y="2239243"/>
                  </a:cubicBezTo>
                  <a:close/>
                  <a:moveTo>
                    <a:pt x="2803499" y="2239243"/>
                  </a:moveTo>
                  <a:cubicBezTo>
                    <a:pt x="2768024" y="2239243"/>
                    <a:pt x="2739265" y="2268002"/>
                    <a:pt x="2739265" y="2303477"/>
                  </a:cubicBezTo>
                  <a:lnTo>
                    <a:pt x="2739265" y="2522042"/>
                  </a:lnTo>
                  <a:cubicBezTo>
                    <a:pt x="2739265" y="2557517"/>
                    <a:pt x="2768024" y="2586276"/>
                    <a:pt x="2803499" y="2586276"/>
                  </a:cubicBezTo>
                  <a:lnTo>
                    <a:pt x="2946129" y="2586276"/>
                  </a:lnTo>
                  <a:cubicBezTo>
                    <a:pt x="2981604" y="2586276"/>
                    <a:pt x="3010363" y="2557517"/>
                    <a:pt x="3010363" y="2522042"/>
                  </a:cubicBezTo>
                  <a:lnTo>
                    <a:pt x="3010363" y="2303477"/>
                  </a:lnTo>
                  <a:cubicBezTo>
                    <a:pt x="3010363" y="2268002"/>
                    <a:pt x="2981604" y="2239243"/>
                    <a:pt x="2946129" y="2239243"/>
                  </a:cubicBezTo>
                  <a:close/>
                  <a:moveTo>
                    <a:pt x="2474094" y="2239243"/>
                  </a:moveTo>
                  <a:cubicBezTo>
                    <a:pt x="2438619" y="2239243"/>
                    <a:pt x="2409860" y="2268002"/>
                    <a:pt x="2409860" y="2303477"/>
                  </a:cubicBezTo>
                  <a:lnTo>
                    <a:pt x="2409860" y="2522042"/>
                  </a:lnTo>
                  <a:cubicBezTo>
                    <a:pt x="2409860" y="2557517"/>
                    <a:pt x="2438619" y="2586276"/>
                    <a:pt x="2474094" y="2586276"/>
                  </a:cubicBezTo>
                  <a:lnTo>
                    <a:pt x="2616724" y="2586276"/>
                  </a:lnTo>
                  <a:cubicBezTo>
                    <a:pt x="2652199" y="2586276"/>
                    <a:pt x="2680958" y="2557517"/>
                    <a:pt x="2680958" y="2522042"/>
                  </a:cubicBezTo>
                  <a:lnTo>
                    <a:pt x="2680958" y="2303477"/>
                  </a:lnTo>
                  <a:cubicBezTo>
                    <a:pt x="2680958" y="2268002"/>
                    <a:pt x="2652199" y="2239243"/>
                    <a:pt x="2616724" y="2239243"/>
                  </a:cubicBezTo>
                  <a:close/>
                  <a:moveTo>
                    <a:pt x="1488377" y="2239243"/>
                  </a:moveTo>
                  <a:cubicBezTo>
                    <a:pt x="1452902" y="2239243"/>
                    <a:pt x="1424143" y="2268002"/>
                    <a:pt x="1424143" y="2303477"/>
                  </a:cubicBezTo>
                  <a:lnTo>
                    <a:pt x="1424143" y="2522042"/>
                  </a:lnTo>
                  <a:cubicBezTo>
                    <a:pt x="1424143" y="2557517"/>
                    <a:pt x="1452902" y="2586276"/>
                    <a:pt x="1488377" y="2586276"/>
                  </a:cubicBezTo>
                  <a:lnTo>
                    <a:pt x="1631007" y="2586276"/>
                  </a:lnTo>
                  <a:cubicBezTo>
                    <a:pt x="1666482" y="2586276"/>
                    <a:pt x="1695241" y="2557517"/>
                    <a:pt x="1695241" y="2522042"/>
                  </a:cubicBezTo>
                  <a:lnTo>
                    <a:pt x="1695241" y="2303477"/>
                  </a:lnTo>
                  <a:cubicBezTo>
                    <a:pt x="1695241" y="2268002"/>
                    <a:pt x="1666482" y="2239243"/>
                    <a:pt x="1631007" y="2239243"/>
                  </a:cubicBezTo>
                  <a:close/>
                  <a:moveTo>
                    <a:pt x="1158971" y="2239243"/>
                  </a:moveTo>
                  <a:cubicBezTo>
                    <a:pt x="1123496" y="2239243"/>
                    <a:pt x="1094737" y="2268002"/>
                    <a:pt x="1094737" y="2303477"/>
                  </a:cubicBezTo>
                  <a:lnTo>
                    <a:pt x="1094737" y="2522042"/>
                  </a:lnTo>
                  <a:cubicBezTo>
                    <a:pt x="1094737" y="2557517"/>
                    <a:pt x="1123496" y="2586276"/>
                    <a:pt x="1158971" y="2586276"/>
                  </a:cubicBezTo>
                  <a:lnTo>
                    <a:pt x="1301601" y="2586276"/>
                  </a:lnTo>
                  <a:cubicBezTo>
                    <a:pt x="1337076" y="2586276"/>
                    <a:pt x="1365835" y="2557517"/>
                    <a:pt x="1365835" y="2522042"/>
                  </a:cubicBezTo>
                  <a:lnTo>
                    <a:pt x="1365835" y="2303477"/>
                  </a:lnTo>
                  <a:cubicBezTo>
                    <a:pt x="1365835" y="2268002"/>
                    <a:pt x="1337076" y="2239243"/>
                    <a:pt x="1301601" y="2239243"/>
                  </a:cubicBezTo>
                  <a:close/>
                  <a:moveTo>
                    <a:pt x="829566" y="2239243"/>
                  </a:moveTo>
                  <a:cubicBezTo>
                    <a:pt x="794091" y="2239243"/>
                    <a:pt x="765332" y="2268002"/>
                    <a:pt x="765332" y="2303477"/>
                  </a:cubicBezTo>
                  <a:lnTo>
                    <a:pt x="765332" y="2522042"/>
                  </a:lnTo>
                  <a:cubicBezTo>
                    <a:pt x="765332" y="2557517"/>
                    <a:pt x="794091" y="2586276"/>
                    <a:pt x="829566" y="2586276"/>
                  </a:cubicBezTo>
                  <a:lnTo>
                    <a:pt x="972196" y="2586276"/>
                  </a:lnTo>
                  <a:cubicBezTo>
                    <a:pt x="1007671" y="2586276"/>
                    <a:pt x="1036430" y="2557517"/>
                    <a:pt x="1036430" y="2522042"/>
                  </a:cubicBezTo>
                  <a:lnTo>
                    <a:pt x="1036430" y="2303477"/>
                  </a:lnTo>
                  <a:cubicBezTo>
                    <a:pt x="1036430" y="2268002"/>
                    <a:pt x="1007671" y="2239243"/>
                    <a:pt x="972196" y="2239243"/>
                  </a:cubicBezTo>
                  <a:close/>
                  <a:moveTo>
                    <a:pt x="500161" y="2239243"/>
                  </a:moveTo>
                  <a:cubicBezTo>
                    <a:pt x="464686" y="2239243"/>
                    <a:pt x="435927" y="2268002"/>
                    <a:pt x="435927" y="2303477"/>
                  </a:cubicBezTo>
                  <a:lnTo>
                    <a:pt x="435927" y="2522042"/>
                  </a:lnTo>
                  <a:cubicBezTo>
                    <a:pt x="435927" y="2557517"/>
                    <a:pt x="464686" y="2586276"/>
                    <a:pt x="500161" y="2586276"/>
                  </a:cubicBezTo>
                  <a:lnTo>
                    <a:pt x="642791" y="2586276"/>
                  </a:lnTo>
                  <a:cubicBezTo>
                    <a:pt x="678266" y="2586276"/>
                    <a:pt x="707025" y="2557517"/>
                    <a:pt x="707025" y="2522042"/>
                  </a:cubicBezTo>
                  <a:lnTo>
                    <a:pt x="707025" y="2303477"/>
                  </a:lnTo>
                  <a:cubicBezTo>
                    <a:pt x="707025" y="2268002"/>
                    <a:pt x="678266" y="2239243"/>
                    <a:pt x="642791" y="2239243"/>
                  </a:cubicBezTo>
                  <a:close/>
                  <a:moveTo>
                    <a:pt x="170756" y="2239243"/>
                  </a:moveTo>
                  <a:cubicBezTo>
                    <a:pt x="135281" y="2239243"/>
                    <a:pt x="106522" y="2268002"/>
                    <a:pt x="106522" y="2303477"/>
                  </a:cubicBezTo>
                  <a:lnTo>
                    <a:pt x="106522" y="2522042"/>
                  </a:lnTo>
                  <a:cubicBezTo>
                    <a:pt x="106522" y="2557517"/>
                    <a:pt x="135281" y="2586276"/>
                    <a:pt x="170756" y="2586276"/>
                  </a:cubicBezTo>
                  <a:lnTo>
                    <a:pt x="313386" y="2586276"/>
                  </a:lnTo>
                  <a:cubicBezTo>
                    <a:pt x="348861" y="2586276"/>
                    <a:pt x="377620" y="2557517"/>
                    <a:pt x="377620" y="2522042"/>
                  </a:cubicBezTo>
                  <a:lnTo>
                    <a:pt x="377620" y="2303477"/>
                  </a:lnTo>
                  <a:cubicBezTo>
                    <a:pt x="377620" y="2268002"/>
                    <a:pt x="348861" y="2239243"/>
                    <a:pt x="313386" y="2239243"/>
                  </a:cubicBezTo>
                  <a:close/>
                  <a:moveTo>
                    <a:pt x="3791715" y="1736074"/>
                  </a:moveTo>
                  <a:cubicBezTo>
                    <a:pt x="3756240" y="1736074"/>
                    <a:pt x="3727481" y="1764833"/>
                    <a:pt x="3727481" y="1800308"/>
                  </a:cubicBezTo>
                  <a:lnTo>
                    <a:pt x="3727481" y="2018873"/>
                  </a:lnTo>
                  <a:cubicBezTo>
                    <a:pt x="3727481" y="2054348"/>
                    <a:pt x="3756240" y="2083107"/>
                    <a:pt x="3791715" y="2083107"/>
                  </a:cubicBezTo>
                  <a:lnTo>
                    <a:pt x="3934345" y="2083107"/>
                  </a:lnTo>
                  <a:cubicBezTo>
                    <a:pt x="3969820" y="2083107"/>
                    <a:pt x="3998579" y="2054348"/>
                    <a:pt x="3998579" y="2018873"/>
                  </a:cubicBezTo>
                  <a:lnTo>
                    <a:pt x="3998579" y="1800308"/>
                  </a:lnTo>
                  <a:cubicBezTo>
                    <a:pt x="3998579" y="1764833"/>
                    <a:pt x="3969820" y="1736074"/>
                    <a:pt x="3934345" y="1736074"/>
                  </a:cubicBezTo>
                  <a:close/>
                  <a:moveTo>
                    <a:pt x="3462309" y="1736074"/>
                  </a:moveTo>
                  <a:cubicBezTo>
                    <a:pt x="3426834" y="1736074"/>
                    <a:pt x="3398075" y="1764833"/>
                    <a:pt x="3398075" y="1800308"/>
                  </a:cubicBezTo>
                  <a:lnTo>
                    <a:pt x="3398075" y="2018873"/>
                  </a:lnTo>
                  <a:cubicBezTo>
                    <a:pt x="3398075" y="2054348"/>
                    <a:pt x="3426834" y="2083107"/>
                    <a:pt x="3462309" y="2083107"/>
                  </a:cubicBezTo>
                  <a:lnTo>
                    <a:pt x="3604939" y="2083107"/>
                  </a:lnTo>
                  <a:cubicBezTo>
                    <a:pt x="3640414" y="2083107"/>
                    <a:pt x="3669173" y="2054348"/>
                    <a:pt x="3669173" y="2018873"/>
                  </a:cubicBezTo>
                  <a:lnTo>
                    <a:pt x="3669173" y="1800308"/>
                  </a:lnTo>
                  <a:cubicBezTo>
                    <a:pt x="3669173" y="1764833"/>
                    <a:pt x="3640414" y="1736074"/>
                    <a:pt x="3604939" y="1736074"/>
                  </a:cubicBezTo>
                  <a:close/>
                  <a:moveTo>
                    <a:pt x="3132904" y="1736074"/>
                  </a:moveTo>
                  <a:cubicBezTo>
                    <a:pt x="3097429" y="1736074"/>
                    <a:pt x="3068670" y="1764833"/>
                    <a:pt x="3068670" y="1800308"/>
                  </a:cubicBezTo>
                  <a:lnTo>
                    <a:pt x="3068670" y="2018873"/>
                  </a:lnTo>
                  <a:cubicBezTo>
                    <a:pt x="3068670" y="2054348"/>
                    <a:pt x="3097429" y="2083107"/>
                    <a:pt x="3132904" y="2083107"/>
                  </a:cubicBezTo>
                  <a:lnTo>
                    <a:pt x="3275534" y="2083107"/>
                  </a:lnTo>
                  <a:cubicBezTo>
                    <a:pt x="3311009" y="2083107"/>
                    <a:pt x="3339768" y="2054348"/>
                    <a:pt x="3339768" y="2018873"/>
                  </a:cubicBezTo>
                  <a:lnTo>
                    <a:pt x="3339768" y="1800308"/>
                  </a:lnTo>
                  <a:cubicBezTo>
                    <a:pt x="3339768" y="1764833"/>
                    <a:pt x="3311009" y="1736074"/>
                    <a:pt x="3275534" y="1736074"/>
                  </a:cubicBezTo>
                  <a:close/>
                  <a:moveTo>
                    <a:pt x="2803499" y="1736074"/>
                  </a:moveTo>
                  <a:cubicBezTo>
                    <a:pt x="2768024" y="1736074"/>
                    <a:pt x="2739265" y="1764833"/>
                    <a:pt x="2739265" y="1800308"/>
                  </a:cubicBezTo>
                  <a:lnTo>
                    <a:pt x="2739265" y="2018873"/>
                  </a:lnTo>
                  <a:cubicBezTo>
                    <a:pt x="2739265" y="2054348"/>
                    <a:pt x="2768024" y="2083107"/>
                    <a:pt x="2803499" y="2083107"/>
                  </a:cubicBezTo>
                  <a:lnTo>
                    <a:pt x="2946129" y="2083107"/>
                  </a:lnTo>
                  <a:cubicBezTo>
                    <a:pt x="2981604" y="2083107"/>
                    <a:pt x="3010363" y="2054348"/>
                    <a:pt x="3010363" y="2018873"/>
                  </a:cubicBezTo>
                  <a:lnTo>
                    <a:pt x="3010363" y="1800308"/>
                  </a:lnTo>
                  <a:cubicBezTo>
                    <a:pt x="3010363" y="1764833"/>
                    <a:pt x="2981604" y="1736074"/>
                    <a:pt x="2946129" y="1736074"/>
                  </a:cubicBezTo>
                  <a:close/>
                  <a:moveTo>
                    <a:pt x="2474094" y="1736074"/>
                  </a:moveTo>
                  <a:cubicBezTo>
                    <a:pt x="2438619" y="1736074"/>
                    <a:pt x="2409860" y="1764833"/>
                    <a:pt x="2409860" y="1800308"/>
                  </a:cubicBezTo>
                  <a:lnTo>
                    <a:pt x="2409860" y="2018873"/>
                  </a:lnTo>
                  <a:cubicBezTo>
                    <a:pt x="2409860" y="2054348"/>
                    <a:pt x="2438619" y="2083107"/>
                    <a:pt x="2474094" y="2083107"/>
                  </a:cubicBezTo>
                  <a:lnTo>
                    <a:pt x="2616724" y="2083107"/>
                  </a:lnTo>
                  <a:cubicBezTo>
                    <a:pt x="2652199" y="2083107"/>
                    <a:pt x="2680958" y="2054348"/>
                    <a:pt x="2680958" y="2018873"/>
                  </a:cubicBezTo>
                  <a:lnTo>
                    <a:pt x="2680958" y="1800308"/>
                  </a:lnTo>
                  <a:cubicBezTo>
                    <a:pt x="2680958" y="1764833"/>
                    <a:pt x="2652199" y="1736074"/>
                    <a:pt x="2616724" y="1736074"/>
                  </a:cubicBezTo>
                  <a:close/>
                  <a:moveTo>
                    <a:pt x="1488377" y="1736074"/>
                  </a:moveTo>
                  <a:cubicBezTo>
                    <a:pt x="1452902" y="1736074"/>
                    <a:pt x="1424143" y="1764833"/>
                    <a:pt x="1424143" y="1800308"/>
                  </a:cubicBezTo>
                  <a:lnTo>
                    <a:pt x="1424143" y="2018873"/>
                  </a:lnTo>
                  <a:cubicBezTo>
                    <a:pt x="1424143" y="2054348"/>
                    <a:pt x="1452902" y="2083107"/>
                    <a:pt x="1488377" y="2083107"/>
                  </a:cubicBezTo>
                  <a:lnTo>
                    <a:pt x="1631007" y="2083107"/>
                  </a:lnTo>
                  <a:cubicBezTo>
                    <a:pt x="1666482" y="2083107"/>
                    <a:pt x="1695241" y="2054348"/>
                    <a:pt x="1695241" y="2018873"/>
                  </a:cubicBezTo>
                  <a:lnTo>
                    <a:pt x="1695241" y="1800308"/>
                  </a:lnTo>
                  <a:cubicBezTo>
                    <a:pt x="1695241" y="1764833"/>
                    <a:pt x="1666482" y="1736074"/>
                    <a:pt x="1631007" y="1736074"/>
                  </a:cubicBezTo>
                  <a:close/>
                  <a:moveTo>
                    <a:pt x="1158971" y="1736074"/>
                  </a:moveTo>
                  <a:cubicBezTo>
                    <a:pt x="1123496" y="1736074"/>
                    <a:pt x="1094737" y="1764833"/>
                    <a:pt x="1094737" y="1800308"/>
                  </a:cubicBezTo>
                  <a:lnTo>
                    <a:pt x="1094737" y="2018873"/>
                  </a:lnTo>
                  <a:cubicBezTo>
                    <a:pt x="1094737" y="2054348"/>
                    <a:pt x="1123496" y="2083107"/>
                    <a:pt x="1158971" y="2083107"/>
                  </a:cubicBezTo>
                  <a:lnTo>
                    <a:pt x="1301601" y="2083107"/>
                  </a:lnTo>
                  <a:cubicBezTo>
                    <a:pt x="1337076" y="2083107"/>
                    <a:pt x="1365835" y="2054348"/>
                    <a:pt x="1365835" y="2018873"/>
                  </a:cubicBezTo>
                  <a:lnTo>
                    <a:pt x="1365835" y="1800308"/>
                  </a:lnTo>
                  <a:cubicBezTo>
                    <a:pt x="1365835" y="1764833"/>
                    <a:pt x="1337076" y="1736074"/>
                    <a:pt x="1301601" y="1736074"/>
                  </a:cubicBezTo>
                  <a:close/>
                  <a:moveTo>
                    <a:pt x="829566" y="1736074"/>
                  </a:moveTo>
                  <a:cubicBezTo>
                    <a:pt x="794091" y="1736074"/>
                    <a:pt x="765332" y="1764833"/>
                    <a:pt x="765332" y="1800308"/>
                  </a:cubicBezTo>
                  <a:lnTo>
                    <a:pt x="765332" y="2018873"/>
                  </a:lnTo>
                  <a:cubicBezTo>
                    <a:pt x="765332" y="2054348"/>
                    <a:pt x="794091" y="2083107"/>
                    <a:pt x="829566" y="2083107"/>
                  </a:cubicBezTo>
                  <a:lnTo>
                    <a:pt x="972196" y="2083107"/>
                  </a:lnTo>
                  <a:cubicBezTo>
                    <a:pt x="1007671" y="2083107"/>
                    <a:pt x="1036430" y="2054348"/>
                    <a:pt x="1036430" y="2018873"/>
                  </a:cubicBezTo>
                  <a:lnTo>
                    <a:pt x="1036430" y="1800308"/>
                  </a:lnTo>
                  <a:cubicBezTo>
                    <a:pt x="1036430" y="1764833"/>
                    <a:pt x="1007671" y="1736074"/>
                    <a:pt x="972196" y="1736074"/>
                  </a:cubicBezTo>
                  <a:close/>
                  <a:moveTo>
                    <a:pt x="500161" y="1736074"/>
                  </a:moveTo>
                  <a:cubicBezTo>
                    <a:pt x="464686" y="1736074"/>
                    <a:pt x="435927" y="1764833"/>
                    <a:pt x="435927" y="1800308"/>
                  </a:cubicBezTo>
                  <a:lnTo>
                    <a:pt x="435927" y="2018873"/>
                  </a:lnTo>
                  <a:cubicBezTo>
                    <a:pt x="435927" y="2054348"/>
                    <a:pt x="464686" y="2083107"/>
                    <a:pt x="500161" y="2083107"/>
                  </a:cubicBezTo>
                  <a:lnTo>
                    <a:pt x="642791" y="2083107"/>
                  </a:lnTo>
                  <a:cubicBezTo>
                    <a:pt x="678266" y="2083107"/>
                    <a:pt x="707025" y="2054348"/>
                    <a:pt x="707025" y="2018873"/>
                  </a:cubicBezTo>
                  <a:lnTo>
                    <a:pt x="707025" y="1800308"/>
                  </a:lnTo>
                  <a:cubicBezTo>
                    <a:pt x="707025" y="1764833"/>
                    <a:pt x="678266" y="1736074"/>
                    <a:pt x="642791" y="1736074"/>
                  </a:cubicBezTo>
                  <a:close/>
                  <a:moveTo>
                    <a:pt x="170756" y="1736074"/>
                  </a:moveTo>
                  <a:cubicBezTo>
                    <a:pt x="135281" y="1736074"/>
                    <a:pt x="106522" y="1764833"/>
                    <a:pt x="106522" y="1800308"/>
                  </a:cubicBezTo>
                  <a:lnTo>
                    <a:pt x="106522" y="2018873"/>
                  </a:lnTo>
                  <a:cubicBezTo>
                    <a:pt x="106522" y="2054348"/>
                    <a:pt x="135281" y="2083107"/>
                    <a:pt x="170756" y="2083107"/>
                  </a:cubicBezTo>
                  <a:lnTo>
                    <a:pt x="313386" y="2083107"/>
                  </a:lnTo>
                  <a:cubicBezTo>
                    <a:pt x="348861" y="2083107"/>
                    <a:pt x="377620" y="2054348"/>
                    <a:pt x="377620" y="2018873"/>
                  </a:cubicBezTo>
                  <a:lnTo>
                    <a:pt x="377620" y="1800308"/>
                  </a:lnTo>
                  <a:cubicBezTo>
                    <a:pt x="377620" y="1764833"/>
                    <a:pt x="348861" y="1736074"/>
                    <a:pt x="313386" y="1736074"/>
                  </a:cubicBezTo>
                  <a:close/>
                  <a:moveTo>
                    <a:pt x="3791715" y="1232905"/>
                  </a:moveTo>
                  <a:cubicBezTo>
                    <a:pt x="3756240" y="1232905"/>
                    <a:pt x="3727481" y="1261664"/>
                    <a:pt x="3727481" y="1297139"/>
                  </a:cubicBezTo>
                  <a:lnTo>
                    <a:pt x="3727481" y="1515704"/>
                  </a:lnTo>
                  <a:cubicBezTo>
                    <a:pt x="3727481" y="1551179"/>
                    <a:pt x="3756240" y="1579938"/>
                    <a:pt x="3791715" y="1579938"/>
                  </a:cubicBezTo>
                  <a:lnTo>
                    <a:pt x="3934345" y="1579938"/>
                  </a:lnTo>
                  <a:cubicBezTo>
                    <a:pt x="3969820" y="1579938"/>
                    <a:pt x="3998579" y="1551179"/>
                    <a:pt x="3998579" y="1515704"/>
                  </a:cubicBezTo>
                  <a:lnTo>
                    <a:pt x="3998579" y="1297139"/>
                  </a:lnTo>
                  <a:cubicBezTo>
                    <a:pt x="3998579" y="1261664"/>
                    <a:pt x="3969820" y="1232905"/>
                    <a:pt x="3934345" y="1232905"/>
                  </a:cubicBezTo>
                  <a:close/>
                  <a:moveTo>
                    <a:pt x="3462309" y="1232905"/>
                  </a:moveTo>
                  <a:cubicBezTo>
                    <a:pt x="3426834" y="1232905"/>
                    <a:pt x="3398075" y="1261664"/>
                    <a:pt x="3398075" y="1297139"/>
                  </a:cubicBezTo>
                  <a:lnTo>
                    <a:pt x="3398075" y="1515704"/>
                  </a:lnTo>
                  <a:cubicBezTo>
                    <a:pt x="3398075" y="1551179"/>
                    <a:pt x="3426834" y="1579938"/>
                    <a:pt x="3462309" y="1579938"/>
                  </a:cubicBezTo>
                  <a:lnTo>
                    <a:pt x="3604939" y="1579938"/>
                  </a:lnTo>
                  <a:cubicBezTo>
                    <a:pt x="3640414" y="1579938"/>
                    <a:pt x="3669173" y="1551179"/>
                    <a:pt x="3669173" y="1515704"/>
                  </a:cubicBezTo>
                  <a:lnTo>
                    <a:pt x="3669173" y="1297139"/>
                  </a:lnTo>
                  <a:cubicBezTo>
                    <a:pt x="3669173" y="1261664"/>
                    <a:pt x="3640414" y="1232905"/>
                    <a:pt x="3604939" y="1232905"/>
                  </a:cubicBezTo>
                  <a:close/>
                  <a:moveTo>
                    <a:pt x="3132904" y="1232905"/>
                  </a:moveTo>
                  <a:cubicBezTo>
                    <a:pt x="3097429" y="1232905"/>
                    <a:pt x="3068670" y="1261664"/>
                    <a:pt x="3068670" y="1297139"/>
                  </a:cubicBezTo>
                  <a:lnTo>
                    <a:pt x="3068670" y="1515704"/>
                  </a:lnTo>
                  <a:cubicBezTo>
                    <a:pt x="3068670" y="1551179"/>
                    <a:pt x="3097429" y="1579938"/>
                    <a:pt x="3132904" y="1579938"/>
                  </a:cubicBezTo>
                  <a:lnTo>
                    <a:pt x="3275534" y="1579938"/>
                  </a:lnTo>
                  <a:cubicBezTo>
                    <a:pt x="3311009" y="1579938"/>
                    <a:pt x="3339768" y="1551179"/>
                    <a:pt x="3339768" y="1515704"/>
                  </a:cubicBezTo>
                  <a:lnTo>
                    <a:pt x="3339768" y="1297139"/>
                  </a:lnTo>
                  <a:cubicBezTo>
                    <a:pt x="3339768" y="1261664"/>
                    <a:pt x="3311009" y="1232905"/>
                    <a:pt x="3275534" y="1232905"/>
                  </a:cubicBezTo>
                  <a:close/>
                  <a:moveTo>
                    <a:pt x="2803499" y="1232905"/>
                  </a:moveTo>
                  <a:cubicBezTo>
                    <a:pt x="2768024" y="1232905"/>
                    <a:pt x="2739265" y="1261664"/>
                    <a:pt x="2739265" y="1297139"/>
                  </a:cubicBezTo>
                  <a:lnTo>
                    <a:pt x="2739265" y="1515704"/>
                  </a:lnTo>
                  <a:cubicBezTo>
                    <a:pt x="2739265" y="1551179"/>
                    <a:pt x="2768024" y="1579938"/>
                    <a:pt x="2803499" y="1579938"/>
                  </a:cubicBezTo>
                  <a:lnTo>
                    <a:pt x="2946129" y="1579938"/>
                  </a:lnTo>
                  <a:cubicBezTo>
                    <a:pt x="2981604" y="1579938"/>
                    <a:pt x="3010363" y="1551179"/>
                    <a:pt x="3010363" y="1515704"/>
                  </a:cubicBezTo>
                  <a:lnTo>
                    <a:pt x="3010363" y="1297139"/>
                  </a:lnTo>
                  <a:cubicBezTo>
                    <a:pt x="3010363" y="1261664"/>
                    <a:pt x="2981604" y="1232905"/>
                    <a:pt x="2946129" y="1232905"/>
                  </a:cubicBezTo>
                  <a:close/>
                  <a:moveTo>
                    <a:pt x="2474094" y="1232905"/>
                  </a:moveTo>
                  <a:cubicBezTo>
                    <a:pt x="2438619" y="1232905"/>
                    <a:pt x="2409860" y="1261664"/>
                    <a:pt x="2409860" y="1297139"/>
                  </a:cubicBezTo>
                  <a:lnTo>
                    <a:pt x="2409860" y="1515704"/>
                  </a:lnTo>
                  <a:cubicBezTo>
                    <a:pt x="2409860" y="1551179"/>
                    <a:pt x="2438619" y="1579938"/>
                    <a:pt x="2474094" y="1579938"/>
                  </a:cubicBezTo>
                  <a:lnTo>
                    <a:pt x="2616724" y="1579938"/>
                  </a:lnTo>
                  <a:cubicBezTo>
                    <a:pt x="2652199" y="1579938"/>
                    <a:pt x="2680958" y="1551179"/>
                    <a:pt x="2680958" y="1515704"/>
                  </a:cubicBezTo>
                  <a:lnTo>
                    <a:pt x="2680958" y="1297139"/>
                  </a:lnTo>
                  <a:cubicBezTo>
                    <a:pt x="2680958" y="1261664"/>
                    <a:pt x="2652199" y="1232905"/>
                    <a:pt x="2616724" y="1232905"/>
                  </a:cubicBezTo>
                  <a:close/>
                  <a:moveTo>
                    <a:pt x="1488377" y="1232905"/>
                  </a:moveTo>
                  <a:cubicBezTo>
                    <a:pt x="1452902" y="1232905"/>
                    <a:pt x="1424143" y="1261664"/>
                    <a:pt x="1424143" y="1297139"/>
                  </a:cubicBezTo>
                  <a:lnTo>
                    <a:pt x="1424143" y="1515704"/>
                  </a:lnTo>
                  <a:cubicBezTo>
                    <a:pt x="1424143" y="1551179"/>
                    <a:pt x="1452902" y="1579938"/>
                    <a:pt x="1488377" y="1579938"/>
                  </a:cubicBezTo>
                  <a:lnTo>
                    <a:pt x="1631007" y="1579938"/>
                  </a:lnTo>
                  <a:cubicBezTo>
                    <a:pt x="1666482" y="1579938"/>
                    <a:pt x="1695241" y="1551179"/>
                    <a:pt x="1695241" y="1515704"/>
                  </a:cubicBezTo>
                  <a:lnTo>
                    <a:pt x="1695241" y="1297139"/>
                  </a:lnTo>
                  <a:cubicBezTo>
                    <a:pt x="1695241" y="1261664"/>
                    <a:pt x="1666482" y="1232905"/>
                    <a:pt x="1631007" y="1232905"/>
                  </a:cubicBezTo>
                  <a:close/>
                  <a:moveTo>
                    <a:pt x="1158971" y="1232905"/>
                  </a:moveTo>
                  <a:cubicBezTo>
                    <a:pt x="1123496" y="1232905"/>
                    <a:pt x="1094737" y="1261664"/>
                    <a:pt x="1094737" y="1297139"/>
                  </a:cubicBezTo>
                  <a:lnTo>
                    <a:pt x="1094737" y="1515704"/>
                  </a:lnTo>
                  <a:cubicBezTo>
                    <a:pt x="1094737" y="1551179"/>
                    <a:pt x="1123496" y="1579938"/>
                    <a:pt x="1158971" y="1579938"/>
                  </a:cubicBezTo>
                  <a:lnTo>
                    <a:pt x="1301601" y="1579938"/>
                  </a:lnTo>
                  <a:cubicBezTo>
                    <a:pt x="1337076" y="1579938"/>
                    <a:pt x="1365835" y="1551179"/>
                    <a:pt x="1365835" y="1515704"/>
                  </a:cubicBezTo>
                  <a:lnTo>
                    <a:pt x="1365835" y="1297139"/>
                  </a:lnTo>
                  <a:cubicBezTo>
                    <a:pt x="1365835" y="1261664"/>
                    <a:pt x="1337076" y="1232905"/>
                    <a:pt x="1301601" y="1232905"/>
                  </a:cubicBezTo>
                  <a:close/>
                  <a:moveTo>
                    <a:pt x="829566" y="1232905"/>
                  </a:moveTo>
                  <a:cubicBezTo>
                    <a:pt x="794091" y="1232905"/>
                    <a:pt x="765332" y="1261664"/>
                    <a:pt x="765332" y="1297139"/>
                  </a:cubicBezTo>
                  <a:lnTo>
                    <a:pt x="765332" y="1515704"/>
                  </a:lnTo>
                  <a:cubicBezTo>
                    <a:pt x="765332" y="1551179"/>
                    <a:pt x="794091" y="1579938"/>
                    <a:pt x="829566" y="1579938"/>
                  </a:cubicBezTo>
                  <a:lnTo>
                    <a:pt x="972196" y="1579938"/>
                  </a:lnTo>
                  <a:cubicBezTo>
                    <a:pt x="1007671" y="1579938"/>
                    <a:pt x="1036430" y="1551179"/>
                    <a:pt x="1036430" y="1515704"/>
                  </a:cubicBezTo>
                  <a:lnTo>
                    <a:pt x="1036430" y="1297139"/>
                  </a:lnTo>
                  <a:cubicBezTo>
                    <a:pt x="1036430" y="1261664"/>
                    <a:pt x="1007671" y="1232905"/>
                    <a:pt x="972196" y="1232905"/>
                  </a:cubicBezTo>
                  <a:close/>
                  <a:moveTo>
                    <a:pt x="500161" y="1232905"/>
                  </a:moveTo>
                  <a:cubicBezTo>
                    <a:pt x="464686" y="1232905"/>
                    <a:pt x="435927" y="1261664"/>
                    <a:pt x="435927" y="1297139"/>
                  </a:cubicBezTo>
                  <a:lnTo>
                    <a:pt x="435927" y="1515704"/>
                  </a:lnTo>
                  <a:cubicBezTo>
                    <a:pt x="435927" y="1551179"/>
                    <a:pt x="464686" y="1579938"/>
                    <a:pt x="500161" y="1579938"/>
                  </a:cubicBezTo>
                  <a:lnTo>
                    <a:pt x="642791" y="1579938"/>
                  </a:lnTo>
                  <a:cubicBezTo>
                    <a:pt x="678266" y="1579938"/>
                    <a:pt x="707025" y="1551179"/>
                    <a:pt x="707025" y="1515704"/>
                  </a:cubicBezTo>
                  <a:lnTo>
                    <a:pt x="707025" y="1297139"/>
                  </a:lnTo>
                  <a:cubicBezTo>
                    <a:pt x="707025" y="1261664"/>
                    <a:pt x="678266" y="1232905"/>
                    <a:pt x="642791" y="1232905"/>
                  </a:cubicBezTo>
                  <a:close/>
                  <a:moveTo>
                    <a:pt x="170756" y="1232905"/>
                  </a:moveTo>
                  <a:cubicBezTo>
                    <a:pt x="135281" y="1232905"/>
                    <a:pt x="106522" y="1261664"/>
                    <a:pt x="106522" y="1297139"/>
                  </a:cubicBezTo>
                  <a:lnTo>
                    <a:pt x="106522" y="1515704"/>
                  </a:lnTo>
                  <a:cubicBezTo>
                    <a:pt x="106522" y="1551179"/>
                    <a:pt x="135281" y="1579938"/>
                    <a:pt x="170756" y="1579938"/>
                  </a:cubicBezTo>
                  <a:lnTo>
                    <a:pt x="313386" y="1579938"/>
                  </a:lnTo>
                  <a:cubicBezTo>
                    <a:pt x="348861" y="1579938"/>
                    <a:pt x="377620" y="1551179"/>
                    <a:pt x="377620" y="1515704"/>
                  </a:cubicBezTo>
                  <a:lnTo>
                    <a:pt x="377620" y="1297139"/>
                  </a:lnTo>
                  <a:cubicBezTo>
                    <a:pt x="377620" y="1261664"/>
                    <a:pt x="348861" y="1232905"/>
                    <a:pt x="313386" y="1232905"/>
                  </a:cubicBezTo>
                  <a:close/>
                  <a:moveTo>
                    <a:pt x="3791715" y="729736"/>
                  </a:moveTo>
                  <a:cubicBezTo>
                    <a:pt x="3756240" y="729736"/>
                    <a:pt x="3727481" y="758495"/>
                    <a:pt x="3727481" y="793970"/>
                  </a:cubicBezTo>
                  <a:lnTo>
                    <a:pt x="3727481" y="1012535"/>
                  </a:lnTo>
                  <a:cubicBezTo>
                    <a:pt x="3727481" y="1048010"/>
                    <a:pt x="3756240" y="1076769"/>
                    <a:pt x="3791715" y="1076769"/>
                  </a:cubicBezTo>
                  <a:lnTo>
                    <a:pt x="3934345" y="1076769"/>
                  </a:lnTo>
                  <a:cubicBezTo>
                    <a:pt x="3969820" y="1076769"/>
                    <a:pt x="3998579" y="1048010"/>
                    <a:pt x="3998579" y="1012535"/>
                  </a:cubicBezTo>
                  <a:lnTo>
                    <a:pt x="3998579" y="793970"/>
                  </a:lnTo>
                  <a:cubicBezTo>
                    <a:pt x="3998579" y="758495"/>
                    <a:pt x="3969820" y="729736"/>
                    <a:pt x="3934345" y="729736"/>
                  </a:cubicBezTo>
                  <a:close/>
                  <a:moveTo>
                    <a:pt x="3462309" y="729736"/>
                  </a:moveTo>
                  <a:cubicBezTo>
                    <a:pt x="3426834" y="729736"/>
                    <a:pt x="3398075" y="758495"/>
                    <a:pt x="3398075" y="793970"/>
                  </a:cubicBezTo>
                  <a:lnTo>
                    <a:pt x="3398075" y="1012535"/>
                  </a:lnTo>
                  <a:cubicBezTo>
                    <a:pt x="3398075" y="1048010"/>
                    <a:pt x="3426834" y="1076769"/>
                    <a:pt x="3462309" y="1076769"/>
                  </a:cubicBezTo>
                  <a:lnTo>
                    <a:pt x="3604939" y="1076769"/>
                  </a:lnTo>
                  <a:cubicBezTo>
                    <a:pt x="3640414" y="1076769"/>
                    <a:pt x="3669173" y="1048010"/>
                    <a:pt x="3669173" y="1012535"/>
                  </a:cubicBezTo>
                  <a:lnTo>
                    <a:pt x="3669173" y="793970"/>
                  </a:lnTo>
                  <a:cubicBezTo>
                    <a:pt x="3669173" y="758495"/>
                    <a:pt x="3640414" y="729736"/>
                    <a:pt x="3604939" y="729736"/>
                  </a:cubicBezTo>
                  <a:close/>
                  <a:moveTo>
                    <a:pt x="3132904" y="729736"/>
                  </a:moveTo>
                  <a:cubicBezTo>
                    <a:pt x="3097429" y="729736"/>
                    <a:pt x="3068670" y="758495"/>
                    <a:pt x="3068670" y="793970"/>
                  </a:cubicBezTo>
                  <a:lnTo>
                    <a:pt x="3068670" y="1012535"/>
                  </a:lnTo>
                  <a:cubicBezTo>
                    <a:pt x="3068670" y="1048010"/>
                    <a:pt x="3097429" y="1076769"/>
                    <a:pt x="3132904" y="1076769"/>
                  </a:cubicBezTo>
                  <a:lnTo>
                    <a:pt x="3275534" y="1076769"/>
                  </a:lnTo>
                  <a:cubicBezTo>
                    <a:pt x="3311009" y="1076769"/>
                    <a:pt x="3339768" y="1048010"/>
                    <a:pt x="3339768" y="1012535"/>
                  </a:cubicBezTo>
                  <a:lnTo>
                    <a:pt x="3339768" y="793970"/>
                  </a:lnTo>
                  <a:cubicBezTo>
                    <a:pt x="3339768" y="758495"/>
                    <a:pt x="3311009" y="729736"/>
                    <a:pt x="3275534" y="729736"/>
                  </a:cubicBezTo>
                  <a:close/>
                  <a:moveTo>
                    <a:pt x="2803499" y="729736"/>
                  </a:moveTo>
                  <a:cubicBezTo>
                    <a:pt x="2768024" y="729736"/>
                    <a:pt x="2739265" y="758495"/>
                    <a:pt x="2739265" y="793970"/>
                  </a:cubicBezTo>
                  <a:lnTo>
                    <a:pt x="2739265" y="1012535"/>
                  </a:lnTo>
                  <a:cubicBezTo>
                    <a:pt x="2739265" y="1048010"/>
                    <a:pt x="2768024" y="1076769"/>
                    <a:pt x="2803499" y="1076769"/>
                  </a:cubicBezTo>
                  <a:lnTo>
                    <a:pt x="2946129" y="1076769"/>
                  </a:lnTo>
                  <a:cubicBezTo>
                    <a:pt x="2981604" y="1076769"/>
                    <a:pt x="3010363" y="1048010"/>
                    <a:pt x="3010363" y="1012535"/>
                  </a:cubicBezTo>
                  <a:lnTo>
                    <a:pt x="3010363" y="793970"/>
                  </a:lnTo>
                  <a:cubicBezTo>
                    <a:pt x="3010363" y="758495"/>
                    <a:pt x="2981604" y="729736"/>
                    <a:pt x="2946129" y="729736"/>
                  </a:cubicBezTo>
                  <a:close/>
                  <a:moveTo>
                    <a:pt x="2474094" y="729736"/>
                  </a:moveTo>
                  <a:cubicBezTo>
                    <a:pt x="2438619" y="729736"/>
                    <a:pt x="2409860" y="758495"/>
                    <a:pt x="2409860" y="793970"/>
                  </a:cubicBezTo>
                  <a:lnTo>
                    <a:pt x="2409860" y="1012535"/>
                  </a:lnTo>
                  <a:cubicBezTo>
                    <a:pt x="2409860" y="1048010"/>
                    <a:pt x="2438619" y="1076769"/>
                    <a:pt x="2474094" y="1076769"/>
                  </a:cubicBezTo>
                  <a:lnTo>
                    <a:pt x="2616724" y="1076769"/>
                  </a:lnTo>
                  <a:cubicBezTo>
                    <a:pt x="2652199" y="1076769"/>
                    <a:pt x="2680958" y="1048010"/>
                    <a:pt x="2680958" y="1012535"/>
                  </a:cubicBezTo>
                  <a:lnTo>
                    <a:pt x="2680958" y="793970"/>
                  </a:lnTo>
                  <a:cubicBezTo>
                    <a:pt x="2680958" y="758495"/>
                    <a:pt x="2652199" y="729736"/>
                    <a:pt x="2616724" y="729736"/>
                  </a:cubicBezTo>
                  <a:close/>
                  <a:moveTo>
                    <a:pt x="1488377" y="729736"/>
                  </a:moveTo>
                  <a:cubicBezTo>
                    <a:pt x="1452902" y="729736"/>
                    <a:pt x="1424143" y="758495"/>
                    <a:pt x="1424143" y="793970"/>
                  </a:cubicBezTo>
                  <a:lnTo>
                    <a:pt x="1424143" y="1012535"/>
                  </a:lnTo>
                  <a:cubicBezTo>
                    <a:pt x="1424143" y="1048010"/>
                    <a:pt x="1452902" y="1076769"/>
                    <a:pt x="1488377" y="1076769"/>
                  </a:cubicBezTo>
                  <a:lnTo>
                    <a:pt x="1631007" y="1076769"/>
                  </a:lnTo>
                  <a:cubicBezTo>
                    <a:pt x="1666482" y="1076769"/>
                    <a:pt x="1695241" y="1048010"/>
                    <a:pt x="1695241" y="1012535"/>
                  </a:cubicBezTo>
                  <a:lnTo>
                    <a:pt x="1695241" y="793970"/>
                  </a:lnTo>
                  <a:cubicBezTo>
                    <a:pt x="1695241" y="758495"/>
                    <a:pt x="1666482" y="729736"/>
                    <a:pt x="1631007" y="729736"/>
                  </a:cubicBezTo>
                  <a:close/>
                  <a:moveTo>
                    <a:pt x="1158971" y="729736"/>
                  </a:moveTo>
                  <a:cubicBezTo>
                    <a:pt x="1123496" y="729736"/>
                    <a:pt x="1094737" y="758495"/>
                    <a:pt x="1094737" y="793970"/>
                  </a:cubicBezTo>
                  <a:lnTo>
                    <a:pt x="1094737" y="1012535"/>
                  </a:lnTo>
                  <a:cubicBezTo>
                    <a:pt x="1094737" y="1048010"/>
                    <a:pt x="1123496" y="1076769"/>
                    <a:pt x="1158971" y="1076769"/>
                  </a:cubicBezTo>
                  <a:lnTo>
                    <a:pt x="1301601" y="1076769"/>
                  </a:lnTo>
                  <a:cubicBezTo>
                    <a:pt x="1337076" y="1076769"/>
                    <a:pt x="1365835" y="1048010"/>
                    <a:pt x="1365835" y="1012535"/>
                  </a:cubicBezTo>
                  <a:lnTo>
                    <a:pt x="1365835" y="793970"/>
                  </a:lnTo>
                  <a:cubicBezTo>
                    <a:pt x="1365835" y="758495"/>
                    <a:pt x="1337076" y="729736"/>
                    <a:pt x="1301601" y="729736"/>
                  </a:cubicBezTo>
                  <a:close/>
                  <a:moveTo>
                    <a:pt x="829566" y="729736"/>
                  </a:moveTo>
                  <a:cubicBezTo>
                    <a:pt x="794091" y="729736"/>
                    <a:pt x="765332" y="758495"/>
                    <a:pt x="765332" y="793970"/>
                  </a:cubicBezTo>
                  <a:lnTo>
                    <a:pt x="765332" y="1012535"/>
                  </a:lnTo>
                  <a:cubicBezTo>
                    <a:pt x="765332" y="1048010"/>
                    <a:pt x="794091" y="1076769"/>
                    <a:pt x="829566" y="1076769"/>
                  </a:cubicBezTo>
                  <a:lnTo>
                    <a:pt x="972196" y="1076769"/>
                  </a:lnTo>
                  <a:cubicBezTo>
                    <a:pt x="1007671" y="1076769"/>
                    <a:pt x="1036430" y="1048010"/>
                    <a:pt x="1036430" y="1012535"/>
                  </a:cubicBezTo>
                  <a:lnTo>
                    <a:pt x="1036430" y="793970"/>
                  </a:lnTo>
                  <a:cubicBezTo>
                    <a:pt x="1036430" y="758495"/>
                    <a:pt x="1007671" y="729736"/>
                    <a:pt x="972196" y="729736"/>
                  </a:cubicBezTo>
                  <a:close/>
                  <a:moveTo>
                    <a:pt x="500161" y="729736"/>
                  </a:moveTo>
                  <a:cubicBezTo>
                    <a:pt x="464686" y="729736"/>
                    <a:pt x="435927" y="758495"/>
                    <a:pt x="435927" y="793970"/>
                  </a:cubicBezTo>
                  <a:lnTo>
                    <a:pt x="435927" y="1012535"/>
                  </a:lnTo>
                  <a:cubicBezTo>
                    <a:pt x="435927" y="1048010"/>
                    <a:pt x="464686" y="1076769"/>
                    <a:pt x="500161" y="1076769"/>
                  </a:cubicBezTo>
                  <a:lnTo>
                    <a:pt x="642791" y="1076769"/>
                  </a:lnTo>
                  <a:cubicBezTo>
                    <a:pt x="678266" y="1076769"/>
                    <a:pt x="707025" y="1048010"/>
                    <a:pt x="707025" y="1012535"/>
                  </a:cubicBezTo>
                  <a:lnTo>
                    <a:pt x="707025" y="793970"/>
                  </a:lnTo>
                  <a:cubicBezTo>
                    <a:pt x="707025" y="758495"/>
                    <a:pt x="678266" y="729736"/>
                    <a:pt x="642791" y="729736"/>
                  </a:cubicBezTo>
                  <a:close/>
                  <a:moveTo>
                    <a:pt x="170756" y="729736"/>
                  </a:moveTo>
                  <a:cubicBezTo>
                    <a:pt x="135281" y="729736"/>
                    <a:pt x="106522" y="758495"/>
                    <a:pt x="106522" y="793970"/>
                  </a:cubicBezTo>
                  <a:lnTo>
                    <a:pt x="106522" y="1012535"/>
                  </a:lnTo>
                  <a:cubicBezTo>
                    <a:pt x="106522" y="1048010"/>
                    <a:pt x="135281" y="1076769"/>
                    <a:pt x="170756" y="1076769"/>
                  </a:cubicBezTo>
                  <a:lnTo>
                    <a:pt x="313386" y="1076769"/>
                  </a:lnTo>
                  <a:cubicBezTo>
                    <a:pt x="348861" y="1076769"/>
                    <a:pt x="377620" y="1048010"/>
                    <a:pt x="377620" y="1012535"/>
                  </a:cubicBezTo>
                  <a:lnTo>
                    <a:pt x="377620" y="793970"/>
                  </a:lnTo>
                  <a:cubicBezTo>
                    <a:pt x="377620" y="758495"/>
                    <a:pt x="348861" y="729736"/>
                    <a:pt x="313386" y="729736"/>
                  </a:cubicBezTo>
                  <a:close/>
                  <a:moveTo>
                    <a:pt x="3791715" y="226567"/>
                  </a:moveTo>
                  <a:cubicBezTo>
                    <a:pt x="3756240" y="226567"/>
                    <a:pt x="3727481" y="255326"/>
                    <a:pt x="3727481" y="290801"/>
                  </a:cubicBezTo>
                  <a:lnTo>
                    <a:pt x="3727481" y="509366"/>
                  </a:lnTo>
                  <a:cubicBezTo>
                    <a:pt x="3727481" y="544841"/>
                    <a:pt x="3756240" y="573600"/>
                    <a:pt x="3791715" y="573600"/>
                  </a:cubicBezTo>
                  <a:lnTo>
                    <a:pt x="3934345" y="573600"/>
                  </a:lnTo>
                  <a:cubicBezTo>
                    <a:pt x="3969820" y="573600"/>
                    <a:pt x="3998579" y="544841"/>
                    <a:pt x="3998579" y="509366"/>
                  </a:cubicBezTo>
                  <a:lnTo>
                    <a:pt x="3998579" y="290801"/>
                  </a:lnTo>
                  <a:cubicBezTo>
                    <a:pt x="3998579" y="255326"/>
                    <a:pt x="3969820" y="226567"/>
                    <a:pt x="3934345" y="226567"/>
                  </a:cubicBezTo>
                  <a:close/>
                  <a:moveTo>
                    <a:pt x="3462309" y="226567"/>
                  </a:moveTo>
                  <a:cubicBezTo>
                    <a:pt x="3426834" y="226567"/>
                    <a:pt x="3398075" y="255326"/>
                    <a:pt x="3398075" y="290801"/>
                  </a:cubicBezTo>
                  <a:lnTo>
                    <a:pt x="3398075" y="509366"/>
                  </a:lnTo>
                  <a:cubicBezTo>
                    <a:pt x="3398075" y="544841"/>
                    <a:pt x="3426834" y="573600"/>
                    <a:pt x="3462309" y="573600"/>
                  </a:cubicBezTo>
                  <a:lnTo>
                    <a:pt x="3604939" y="573600"/>
                  </a:lnTo>
                  <a:cubicBezTo>
                    <a:pt x="3640414" y="573600"/>
                    <a:pt x="3669173" y="544841"/>
                    <a:pt x="3669173" y="509366"/>
                  </a:cubicBezTo>
                  <a:lnTo>
                    <a:pt x="3669173" y="290801"/>
                  </a:lnTo>
                  <a:cubicBezTo>
                    <a:pt x="3669173" y="255326"/>
                    <a:pt x="3640414" y="226567"/>
                    <a:pt x="3604939" y="226567"/>
                  </a:cubicBezTo>
                  <a:close/>
                  <a:moveTo>
                    <a:pt x="3132904" y="226567"/>
                  </a:moveTo>
                  <a:cubicBezTo>
                    <a:pt x="3097429" y="226567"/>
                    <a:pt x="3068670" y="255326"/>
                    <a:pt x="3068670" y="290801"/>
                  </a:cubicBezTo>
                  <a:lnTo>
                    <a:pt x="3068670" y="509366"/>
                  </a:lnTo>
                  <a:cubicBezTo>
                    <a:pt x="3068670" y="544841"/>
                    <a:pt x="3097429" y="573600"/>
                    <a:pt x="3132904" y="573600"/>
                  </a:cubicBezTo>
                  <a:lnTo>
                    <a:pt x="3275534" y="573600"/>
                  </a:lnTo>
                  <a:cubicBezTo>
                    <a:pt x="3311009" y="573600"/>
                    <a:pt x="3339768" y="544841"/>
                    <a:pt x="3339768" y="509366"/>
                  </a:cubicBezTo>
                  <a:lnTo>
                    <a:pt x="3339768" y="290801"/>
                  </a:lnTo>
                  <a:cubicBezTo>
                    <a:pt x="3339768" y="255326"/>
                    <a:pt x="3311009" y="226567"/>
                    <a:pt x="3275534" y="226567"/>
                  </a:cubicBezTo>
                  <a:close/>
                  <a:moveTo>
                    <a:pt x="2803499" y="226567"/>
                  </a:moveTo>
                  <a:cubicBezTo>
                    <a:pt x="2768024" y="226567"/>
                    <a:pt x="2739265" y="255326"/>
                    <a:pt x="2739265" y="290801"/>
                  </a:cubicBezTo>
                  <a:lnTo>
                    <a:pt x="2739265" y="509366"/>
                  </a:lnTo>
                  <a:cubicBezTo>
                    <a:pt x="2739265" y="544841"/>
                    <a:pt x="2768024" y="573600"/>
                    <a:pt x="2803499" y="573600"/>
                  </a:cubicBezTo>
                  <a:lnTo>
                    <a:pt x="2946129" y="573600"/>
                  </a:lnTo>
                  <a:cubicBezTo>
                    <a:pt x="2981604" y="573600"/>
                    <a:pt x="3010363" y="544841"/>
                    <a:pt x="3010363" y="509366"/>
                  </a:cubicBezTo>
                  <a:lnTo>
                    <a:pt x="3010363" y="290801"/>
                  </a:lnTo>
                  <a:cubicBezTo>
                    <a:pt x="3010363" y="255326"/>
                    <a:pt x="2981604" y="226567"/>
                    <a:pt x="2946129" y="226567"/>
                  </a:cubicBezTo>
                  <a:close/>
                  <a:moveTo>
                    <a:pt x="2474094" y="226567"/>
                  </a:moveTo>
                  <a:cubicBezTo>
                    <a:pt x="2438619" y="226567"/>
                    <a:pt x="2409860" y="255326"/>
                    <a:pt x="2409860" y="290801"/>
                  </a:cubicBezTo>
                  <a:lnTo>
                    <a:pt x="2409860" y="509366"/>
                  </a:lnTo>
                  <a:cubicBezTo>
                    <a:pt x="2409860" y="544841"/>
                    <a:pt x="2438619" y="573600"/>
                    <a:pt x="2474094" y="573600"/>
                  </a:cubicBezTo>
                  <a:lnTo>
                    <a:pt x="2616724" y="573600"/>
                  </a:lnTo>
                  <a:cubicBezTo>
                    <a:pt x="2652199" y="573600"/>
                    <a:pt x="2680958" y="544841"/>
                    <a:pt x="2680958" y="509366"/>
                  </a:cubicBezTo>
                  <a:lnTo>
                    <a:pt x="2680958" y="290801"/>
                  </a:lnTo>
                  <a:cubicBezTo>
                    <a:pt x="2680958" y="255326"/>
                    <a:pt x="2652199" y="226567"/>
                    <a:pt x="2616724" y="226567"/>
                  </a:cubicBezTo>
                  <a:close/>
                  <a:moveTo>
                    <a:pt x="1488377" y="226567"/>
                  </a:moveTo>
                  <a:cubicBezTo>
                    <a:pt x="1452902" y="226567"/>
                    <a:pt x="1424143" y="255326"/>
                    <a:pt x="1424143" y="290801"/>
                  </a:cubicBezTo>
                  <a:lnTo>
                    <a:pt x="1424143" y="509366"/>
                  </a:lnTo>
                  <a:cubicBezTo>
                    <a:pt x="1424143" y="544841"/>
                    <a:pt x="1452902" y="573600"/>
                    <a:pt x="1488377" y="573600"/>
                  </a:cubicBezTo>
                  <a:lnTo>
                    <a:pt x="1631007" y="573600"/>
                  </a:lnTo>
                  <a:cubicBezTo>
                    <a:pt x="1666482" y="573600"/>
                    <a:pt x="1695241" y="544841"/>
                    <a:pt x="1695241" y="509366"/>
                  </a:cubicBezTo>
                  <a:lnTo>
                    <a:pt x="1695241" y="290801"/>
                  </a:lnTo>
                  <a:cubicBezTo>
                    <a:pt x="1695241" y="255326"/>
                    <a:pt x="1666482" y="226567"/>
                    <a:pt x="1631007" y="226567"/>
                  </a:cubicBezTo>
                  <a:close/>
                  <a:moveTo>
                    <a:pt x="1158971" y="226567"/>
                  </a:moveTo>
                  <a:cubicBezTo>
                    <a:pt x="1123496" y="226567"/>
                    <a:pt x="1094737" y="255326"/>
                    <a:pt x="1094737" y="290801"/>
                  </a:cubicBezTo>
                  <a:lnTo>
                    <a:pt x="1094737" y="509366"/>
                  </a:lnTo>
                  <a:cubicBezTo>
                    <a:pt x="1094737" y="544841"/>
                    <a:pt x="1123496" y="573600"/>
                    <a:pt x="1158971" y="573600"/>
                  </a:cubicBezTo>
                  <a:lnTo>
                    <a:pt x="1301601" y="573600"/>
                  </a:lnTo>
                  <a:cubicBezTo>
                    <a:pt x="1337076" y="573600"/>
                    <a:pt x="1365835" y="544841"/>
                    <a:pt x="1365835" y="509366"/>
                  </a:cubicBezTo>
                  <a:lnTo>
                    <a:pt x="1365835" y="290801"/>
                  </a:lnTo>
                  <a:cubicBezTo>
                    <a:pt x="1365835" y="255326"/>
                    <a:pt x="1337076" y="226567"/>
                    <a:pt x="1301601" y="226567"/>
                  </a:cubicBezTo>
                  <a:close/>
                  <a:moveTo>
                    <a:pt x="829566" y="226567"/>
                  </a:moveTo>
                  <a:cubicBezTo>
                    <a:pt x="794091" y="226567"/>
                    <a:pt x="765332" y="255326"/>
                    <a:pt x="765332" y="290801"/>
                  </a:cubicBezTo>
                  <a:lnTo>
                    <a:pt x="765332" y="509366"/>
                  </a:lnTo>
                  <a:cubicBezTo>
                    <a:pt x="765332" y="544841"/>
                    <a:pt x="794091" y="573600"/>
                    <a:pt x="829566" y="573600"/>
                  </a:cubicBezTo>
                  <a:lnTo>
                    <a:pt x="972196" y="573600"/>
                  </a:lnTo>
                  <a:cubicBezTo>
                    <a:pt x="1007671" y="573600"/>
                    <a:pt x="1036430" y="544841"/>
                    <a:pt x="1036430" y="509366"/>
                  </a:cubicBezTo>
                  <a:lnTo>
                    <a:pt x="1036430" y="290801"/>
                  </a:lnTo>
                  <a:cubicBezTo>
                    <a:pt x="1036430" y="255326"/>
                    <a:pt x="1007671" y="226567"/>
                    <a:pt x="972196" y="226567"/>
                  </a:cubicBezTo>
                  <a:close/>
                  <a:moveTo>
                    <a:pt x="500161" y="226567"/>
                  </a:moveTo>
                  <a:cubicBezTo>
                    <a:pt x="464686" y="226567"/>
                    <a:pt x="435927" y="255326"/>
                    <a:pt x="435927" y="290801"/>
                  </a:cubicBezTo>
                  <a:lnTo>
                    <a:pt x="435927" y="509366"/>
                  </a:lnTo>
                  <a:cubicBezTo>
                    <a:pt x="435927" y="544841"/>
                    <a:pt x="464686" y="573600"/>
                    <a:pt x="500161" y="573600"/>
                  </a:cubicBezTo>
                  <a:lnTo>
                    <a:pt x="642791" y="573600"/>
                  </a:lnTo>
                  <a:cubicBezTo>
                    <a:pt x="678266" y="573600"/>
                    <a:pt x="707025" y="544841"/>
                    <a:pt x="707025" y="509366"/>
                  </a:cubicBezTo>
                  <a:lnTo>
                    <a:pt x="707025" y="290801"/>
                  </a:lnTo>
                  <a:cubicBezTo>
                    <a:pt x="707025" y="255326"/>
                    <a:pt x="678266" y="226567"/>
                    <a:pt x="642791" y="226567"/>
                  </a:cubicBezTo>
                  <a:close/>
                  <a:moveTo>
                    <a:pt x="170756" y="226567"/>
                  </a:moveTo>
                  <a:cubicBezTo>
                    <a:pt x="135281" y="226567"/>
                    <a:pt x="106522" y="255326"/>
                    <a:pt x="106522" y="290801"/>
                  </a:cubicBezTo>
                  <a:lnTo>
                    <a:pt x="106522" y="509366"/>
                  </a:lnTo>
                  <a:cubicBezTo>
                    <a:pt x="106522" y="544841"/>
                    <a:pt x="135281" y="573600"/>
                    <a:pt x="170756" y="573600"/>
                  </a:cubicBezTo>
                  <a:lnTo>
                    <a:pt x="313386" y="573600"/>
                  </a:lnTo>
                  <a:cubicBezTo>
                    <a:pt x="348861" y="573600"/>
                    <a:pt x="377620" y="544841"/>
                    <a:pt x="377620" y="509366"/>
                  </a:cubicBezTo>
                  <a:lnTo>
                    <a:pt x="377620" y="290801"/>
                  </a:lnTo>
                  <a:cubicBezTo>
                    <a:pt x="377620" y="255326"/>
                    <a:pt x="348861" y="226567"/>
                    <a:pt x="313386" y="226567"/>
                  </a:cubicBezTo>
                  <a:close/>
                  <a:moveTo>
                    <a:pt x="130448" y="0"/>
                  </a:moveTo>
                  <a:lnTo>
                    <a:pt x="1671314" y="0"/>
                  </a:lnTo>
                  <a:cubicBezTo>
                    <a:pt x="1743358" y="0"/>
                    <a:pt x="1801762" y="58404"/>
                    <a:pt x="1801762" y="130448"/>
                  </a:cubicBezTo>
                  <a:lnTo>
                    <a:pt x="1801762" y="780108"/>
                  </a:lnTo>
                  <a:lnTo>
                    <a:pt x="2303338" y="780108"/>
                  </a:lnTo>
                  <a:lnTo>
                    <a:pt x="2303338" y="130448"/>
                  </a:lnTo>
                  <a:cubicBezTo>
                    <a:pt x="2303338" y="58404"/>
                    <a:pt x="2361742" y="0"/>
                    <a:pt x="2433786" y="0"/>
                  </a:cubicBezTo>
                  <a:lnTo>
                    <a:pt x="3974652" y="0"/>
                  </a:lnTo>
                  <a:cubicBezTo>
                    <a:pt x="4046696" y="0"/>
                    <a:pt x="4105100" y="58404"/>
                    <a:pt x="4105100" y="130448"/>
                  </a:cubicBezTo>
                  <a:lnTo>
                    <a:pt x="4105100" y="3396418"/>
                  </a:lnTo>
                  <a:lnTo>
                    <a:pt x="2303338" y="3396418"/>
                  </a:lnTo>
                  <a:lnTo>
                    <a:pt x="2303338" y="1245413"/>
                  </a:lnTo>
                  <a:lnTo>
                    <a:pt x="1801762" y="1245413"/>
                  </a:lnTo>
                  <a:lnTo>
                    <a:pt x="1801762" y="3396418"/>
                  </a:lnTo>
                  <a:lnTo>
                    <a:pt x="0" y="3396418"/>
                  </a:lnTo>
                  <a:lnTo>
                    <a:pt x="0" y="130448"/>
                  </a:lnTo>
                  <a:cubicBezTo>
                    <a:pt x="0" y="58404"/>
                    <a:pt x="58404" y="0"/>
                    <a:pt x="130448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1" name="Freeform: Shape 250">
              <a:extLst>
                <a:ext uri="{FF2B5EF4-FFF2-40B4-BE49-F238E27FC236}">
                  <a16:creationId xmlns:a16="http://schemas.microsoft.com/office/drawing/2014/main" id="{6BCD0B72-A415-4F2C-89B3-DB8431AD91B0}"/>
                </a:ext>
              </a:extLst>
            </p:cNvPr>
            <p:cNvSpPr/>
            <p:nvPr/>
          </p:nvSpPr>
          <p:spPr>
            <a:xfrm>
              <a:off x="7713788" y="2355044"/>
              <a:ext cx="2500196" cy="944977"/>
            </a:xfrm>
            <a:custGeom>
              <a:avLst/>
              <a:gdLst>
                <a:gd name="connsiteX0" fmla="*/ 1239677 w 2500196"/>
                <a:gd name="connsiteY0" fmla="*/ 0 h 944977"/>
                <a:gd name="connsiteX1" fmla="*/ 2304979 w 2500196"/>
                <a:gd name="connsiteY1" fmla="*/ 684101 h 944977"/>
                <a:gd name="connsiteX2" fmla="*/ 2428142 w 2500196"/>
                <a:gd name="connsiteY2" fmla="*/ 684101 h 944977"/>
                <a:gd name="connsiteX3" fmla="*/ 2500196 w 2500196"/>
                <a:gd name="connsiteY3" fmla="*/ 756155 h 944977"/>
                <a:gd name="connsiteX4" fmla="*/ 2500196 w 2500196"/>
                <a:gd name="connsiteY4" fmla="*/ 872923 h 944977"/>
                <a:gd name="connsiteX5" fmla="*/ 2428142 w 2500196"/>
                <a:gd name="connsiteY5" fmla="*/ 944977 h 944977"/>
                <a:gd name="connsiteX6" fmla="*/ 72054 w 2500196"/>
                <a:gd name="connsiteY6" fmla="*/ 944977 h 944977"/>
                <a:gd name="connsiteX7" fmla="*/ 0 w 2500196"/>
                <a:gd name="connsiteY7" fmla="*/ 872923 h 944977"/>
                <a:gd name="connsiteX8" fmla="*/ 0 w 2500196"/>
                <a:gd name="connsiteY8" fmla="*/ 756155 h 944977"/>
                <a:gd name="connsiteX9" fmla="*/ 72054 w 2500196"/>
                <a:gd name="connsiteY9" fmla="*/ 684101 h 944977"/>
                <a:gd name="connsiteX10" fmla="*/ 174375 w 2500196"/>
                <a:gd name="connsiteY10" fmla="*/ 684101 h 944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00196" h="944977">
                  <a:moveTo>
                    <a:pt x="1239677" y="0"/>
                  </a:moveTo>
                  <a:lnTo>
                    <a:pt x="2304979" y="684101"/>
                  </a:lnTo>
                  <a:lnTo>
                    <a:pt x="2428142" y="684101"/>
                  </a:lnTo>
                  <a:cubicBezTo>
                    <a:pt x="2467936" y="684101"/>
                    <a:pt x="2500196" y="716361"/>
                    <a:pt x="2500196" y="756155"/>
                  </a:cubicBezTo>
                  <a:lnTo>
                    <a:pt x="2500196" y="872923"/>
                  </a:lnTo>
                  <a:cubicBezTo>
                    <a:pt x="2500196" y="912717"/>
                    <a:pt x="2467936" y="944977"/>
                    <a:pt x="2428142" y="944977"/>
                  </a:cubicBezTo>
                  <a:lnTo>
                    <a:pt x="72054" y="944977"/>
                  </a:lnTo>
                  <a:cubicBezTo>
                    <a:pt x="32260" y="944977"/>
                    <a:pt x="0" y="912717"/>
                    <a:pt x="0" y="872923"/>
                  </a:cubicBezTo>
                  <a:lnTo>
                    <a:pt x="0" y="756155"/>
                  </a:lnTo>
                  <a:cubicBezTo>
                    <a:pt x="0" y="716361"/>
                    <a:pt x="32260" y="684101"/>
                    <a:pt x="72054" y="684101"/>
                  </a:cubicBezTo>
                  <a:lnTo>
                    <a:pt x="174375" y="684101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53" name="Group 252">
              <a:extLst>
                <a:ext uri="{FF2B5EF4-FFF2-40B4-BE49-F238E27FC236}">
                  <a16:creationId xmlns:a16="http://schemas.microsoft.com/office/drawing/2014/main" id="{CDE6D4F0-7101-4B02-A12F-DB152B74CAD7}"/>
                </a:ext>
              </a:extLst>
            </p:cNvPr>
            <p:cNvGrpSpPr/>
            <p:nvPr/>
          </p:nvGrpSpPr>
          <p:grpSpPr>
            <a:xfrm>
              <a:off x="7831150" y="3287908"/>
              <a:ext cx="2237667" cy="1405085"/>
              <a:chOff x="1755435" y="3992043"/>
              <a:chExt cx="2237667" cy="1446386"/>
            </a:xfrm>
          </p:grpSpPr>
          <p:sp>
            <p:nvSpPr>
              <p:cNvPr id="225" name="Rectangle 224">
                <a:extLst>
                  <a:ext uri="{FF2B5EF4-FFF2-40B4-BE49-F238E27FC236}">
                    <a16:creationId xmlns:a16="http://schemas.microsoft.com/office/drawing/2014/main" id="{2A70F1A2-46B2-4BC2-A9B6-14D67B863483}"/>
                  </a:ext>
                </a:extLst>
              </p:cNvPr>
              <p:cNvSpPr/>
              <p:nvPr/>
            </p:nvSpPr>
            <p:spPr>
              <a:xfrm>
                <a:off x="1755435" y="3992043"/>
                <a:ext cx="2237667" cy="1446386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1" name="Rectangle 220">
                <a:extLst>
                  <a:ext uri="{FF2B5EF4-FFF2-40B4-BE49-F238E27FC236}">
                    <a16:creationId xmlns:a16="http://schemas.microsoft.com/office/drawing/2014/main" id="{8108AE86-87A4-47CE-BCE7-2373FD564ADC}"/>
                  </a:ext>
                </a:extLst>
              </p:cNvPr>
              <p:cNvSpPr/>
              <p:nvPr/>
            </p:nvSpPr>
            <p:spPr>
              <a:xfrm>
                <a:off x="2191484" y="3992043"/>
                <a:ext cx="230232" cy="1446386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2" name="Rectangle 221">
                <a:extLst>
                  <a:ext uri="{FF2B5EF4-FFF2-40B4-BE49-F238E27FC236}">
                    <a16:creationId xmlns:a16="http://schemas.microsoft.com/office/drawing/2014/main" id="{5400426D-8609-4266-BA15-BC10A5393F79}"/>
                  </a:ext>
                </a:extLst>
              </p:cNvPr>
              <p:cNvSpPr/>
              <p:nvPr/>
            </p:nvSpPr>
            <p:spPr>
              <a:xfrm>
                <a:off x="1848584" y="3992043"/>
                <a:ext cx="230232" cy="1446386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3" name="Rectangle 222">
                <a:extLst>
                  <a:ext uri="{FF2B5EF4-FFF2-40B4-BE49-F238E27FC236}">
                    <a16:creationId xmlns:a16="http://schemas.microsoft.com/office/drawing/2014/main" id="{133508C1-C1E9-423F-AC6F-0BAED64D8FC1}"/>
                  </a:ext>
                </a:extLst>
              </p:cNvPr>
              <p:cNvSpPr/>
              <p:nvPr/>
            </p:nvSpPr>
            <p:spPr>
              <a:xfrm>
                <a:off x="3391515" y="3992043"/>
                <a:ext cx="230232" cy="1446386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4" name="Rectangle 223">
                <a:extLst>
                  <a:ext uri="{FF2B5EF4-FFF2-40B4-BE49-F238E27FC236}">
                    <a16:creationId xmlns:a16="http://schemas.microsoft.com/office/drawing/2014/main" id="{770B1B49-D4A7-4F96-8FC0-FC0315BAA05E}"/>
                  </a:ext>
                </a:extLst>
              </p:cNvPr>
              <p:cNvSpPr/>
              <p:nvPr/>
            </p:nvSpPr>
            <p:spPr>
              <a:xfrm>
                <a:off x="3717079" y="3992043"/>
                <a:ext cx="230232" cy="1446386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52" name="Freeform: Shape 251">
              <a:extLst>
                <a:ext uri="{FF2B5EF4-FFF2-40B4-BE49-F238E27FC236}">
                  <a16:creationId xmlns:a16="http://schemas.microsoft.com/office/drawing/2014/main" id="{D4C65FC3-96DE-4FF0-AF92-0FB038C29141}"/>
                </a:ext>
              </a:extLst>
            </p:cNvPr>
            <p:cNvSpPr/>
            <p:nvPr/>
          </p:nvSpPr>
          <p:spPr>
            <a:xfrm>
              <a:off x="8561289" y="3417737"/>
              <a:ext cx="803780" cy="409928"/>
            </a:xfrm>
            <a:custGeom>
              <a:avLst/>
              <a:gdLst>
                <a:gd name="connsiteX0" fmla="*/ 401890 w 803780"/>
                <a:gd name="connsiteY0" fmla="*/ 0 h 409928"/>
                <a:gd name="connsiteX1" fmla="*/ 546821 w 803780"/>
                <a:gd name="connsiteY1" fmla="*/ 60033 h 409928"/>
                <a:gd name="connsiteX2" fmla="*/ 553278 w 803780"/>
                <a:gd name="connsiteY2" fmla="*/ 69609 h 409928"/>
                <a:gd name="connsiteX3" fmla="*/ 674576 w 803780"/>
                <a:gd name="connsiteY3" fmla="*/ 69609 h 409928"/>
                <a:gd name="connsiteX4" fmla="*/ 803780 w 803780"/>
                <a:gd name="connsiteY4" fmla="*/ 198813 h 409928"/>
                <a:gd name="connsiteX5" fmla="*/ 803780 w 803780"/>
                <a:gd name="connsiteY5" fmla="*/ 201281 h 409928"/>
                <a:gd name="connsiteX6" fmla="*/ 674576 w 803780"/>
                <a:gd name="connsiteY6" fmla="*/ 330485 h 409928"/>
                <a:gd name="connsiteX7" fmla="*/ 559908 w 803780"/>
                <a:gd name="connsiteY7" fmla="*/ 330485 h 409928"/>
                <a:gd name="connsiteX8" fmla="*/ 546821 w 803780"/>
                <a:gd name="connsiteY8" fmla="*/ 349895 h 409928"/>
                <a:gd name="connsiteX9" fmla="*/ 401890 w 803780"/>
                <a:gd name="connsiteY9" fmla="*/ 409928 h 409928"/>
                <a:gd name="connsiteX10" fmla="*/ 256959 w 803780"/>
                <a:gd name="connsiteY10" fmla="*/ 349895 h 409928"/>
                <a:gd name="connsiteX11" fmla="*/ 243872 w 803780"/>
                <a:gd name="connsiteY11" fmla="*/ 330485 h 409928"/>
                <a:gd name="connsiteX12" fmla="*/ 129204 w 803780"/>
                <a:gd name="connsiteY12" fmla="*/ 330485 h 409928"/>
                <a:gd name="connsiteX13" fmla="*/ 0 w 803780"/>
                <a:gd name="connsiteY13" fmla="*/ 201281 h 409928"/>
                <a:gd name="connsiteX14" fmla="*/ 0 w 803780"/>
                <a:gd name="connsiteY14" fmla="*/ 198813 h 409928"/>
                <a:gd name="connsiteX15" fmla="*/ 129204 w 803780"/>
                <a:gd name="connsiteY15" fmla="*/ 69609 h 409928"/>
                <a:gd name="connsiteX16" fmla="*/ 250502 w 803780"/>
                <a:gd name="connsiteY16" fmla="*/ 69609 h 409928"/>
                <a:gd name="connsiteX17" fmla="*/ 256959 w 803780"/>
                <a:gd name="connsiteY17" fmla="*/ 60033 h 409928"/>
                <a:gd name="connsiteX18" fmla="*/ 401890 w 803780"/>
                <a:gd name="connsiteY18" fmla="*/ 0 h 409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803780" h="409928">
                  <a:moveTo>
                    <a:pt x="401890" y="0"/>
                  </a:moveTo>
                  <a:cubicBezTo>
                    <a:pt x="458489" y="0"/>
                    <a:pt x="509730" y="22941"/>
                    <a:pt x="546821" y="60033"/>
                  </a:cubicBezTo>
                  <a:lnTo>
                    <a:pt x="553278" y="69609"/>
                  </a:lnTo>
                  <a:lnTo>
                    <a:pt x="674576" y="69609"/>
                  </a:lnTo>
                  <a:cubicBezTo>
                    <a:pt x="745933" y="69609"/>
                    <a:pt x="803780" y="127456"/>
                    <a:pt x="803780" y="198813"/>
                  </a:cubicBezTo>
                  <a:lnTo>
                    <a:pt x="803780" y="201281"/>
                  </a:lnTo>
                  <a:cubicBezTo>
                    <a:pt x="803780" y="272638"/>
                    <a:pt x="745933" y="330485"/>
                    <a:pt x="674576" y="330485"/>
                  </a:cubicBezTo>
                  <a:lnTo>
                    <a:pt x="559908" y="330485"/>
                  </a:lnTo>
                  <a:lnTo>
                    <a:pt x="546821" y="349895"/>
                  </a:lnTo>
                  <a:cubicBezTo>
                    <a:pt x="509730" y="386987"/>
                    <a:pt x="458489" y="409928"/>
                    <a:pt x="401890" y="409928"/>
                  </a:cubicBezTo>
                  <a:cubicBezTo>
                    <a:pt x="345291" y="409928"/>
                    <a:pt x="294050" y="386987"/>
                    <a:pt x="256959" y="349895"/>
                  </a:cubicBezTo>
                  <a:lnTo>
                    <a:pt x="243872" y="330485"/>
                  </a:lnTo>
                  <a:lnTo>
                    <a:pt x="129204" y="330485"/>
                  </a:lnTo>
                  <a:cubicBezTo>
                    <a:pt x="57847" y="330485"/>
                    <a:pt x="0" y="272638"/>
                    <a:pt x="0" y="201281"/>
                  </a:cubicBezTo>
                  <a:lnTo>
                    <a:pt x="0" y="198813"/>
                  </a:lnTo>
                  <a:cubicBezTo>
                    <a:pt x="0" y="127456"/>
                    <a:pt x="57847" y="69609"/>
                    <a:pt x="129204" y="69609"/>
                  </a:cubicBezTo>
                  <a:lnTo>
                    <a:pt x="250502" y="69609"/>
                  </a:lnTo>
                  <a:lnTo>
                    <a:pt x="256959" y="60033"/>
                  </a:lnTo>
                  <a:cubicBezTo>
                    <a:pt x="294050" y="22941"/>
                    <a:pt x="345291" y="0"/>
                    <a:pt x="401890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9" name="Rectangle 218">
              <a:extLst>
                <a:ext uri="{FF2B5EF4-FFF2-40B4-BE49-F238E27FC236}">
                  <a16:creationId xmlns:a16="http://schemas.microsoft.com/office/drawing/2014/main" id="{9D2D76F9-9CB0-472B-811C-FF4BB718A33A}"/>
                </a:ext>
              </a:extLst>
            </p:cNvPr>
            <p:cNvSpPr/>
            <p:nvPr/>
          </p:nvSpPr>
          <p:spPr>
            <a:xfrm>
              <a:off x="8610436" y="3956166"/>
              <a:ext cx="365760" cy="7368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0" name="Rectangle 219">
              <a:extLst>
                <a:ext uri="{FF2B5EF4-FFF2-40B4-BE49-F238E27FC236}">
                  <a16:creationId xmlns:a16="http://schemas.microsoft.com/office/drawing/2014/main" id="{3CD51664-888F-41A6-9163-F9CCEAEEA272}"/>
                </a:ext>
              </a:extLst>
            </p:cNvPr>
            <p:cNvSpPr/>
            <p:nvPr/>
          </p:nvSpPr>
          <p:spPr>
            <a:xfrm>
              <a:off x="8984066" y="3956166"/>
              <a:ext cx="365760" cy="7368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6" name="Rectangle: Rounded Corners 225">
              <a:extLst>
                <a:ext uri="{FF2B5EF4-FFF2-40B4-BE49-F238E27FC236}">
                  <a16:creationId xmlns:a16="http://schemas.microsoft.com/office/drawing/2014/main" id="{96A7EFBD-7BE1-44C5-9168-3FB9EF2D0438}"/>
                </a:ext>
              </a:extLst>
            </p:cNvPr>
            <p:cNvSpPr/>
            <p:nvPr/>
          </p:nvSpPr>
          <p:spPr>
            <a:xfrm>
              <a:off x="6546326" y="4607522"/>
              <a:ext cx="4833704" cy="260876"/>
            </a:xfrm>
            <a:prstGeom prst="roundRect">
              <a:avLst>
                <a:gd name="adj" fmla="val 50000"/>
              </a:avLst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8" name="Rectangle: Rounded Corners 227">
              <a:extLst>
                <a:ext uri="{FF2B5EF4-FFF2-40B4-BE49-F238E27FC236}">
                  <a16:creationId xmlns:a16="http://schemas.microsoft.com/office/drawing/2014/main" id="{2738C222-C6E8-422B-A953-101F08C8AE1E}"/>
                </a:ext>
              </a:extLst>
            </p:cNvPr>
            <p:cNvSpPr/>
            <p:nvPr/>
          </p:nvSpPr>
          <p:spPr>
            <a:xfrm>
              <a:off x="6406185" y="4908822"/>
              <a:ext cx="5113986" cy="310307"/>
            </a:xfrm>
            <a:prstGeom prst="roundRect">
              <a:avLst>
                <a:gd name="adj" fmla="val 50000"/>
              </a:avLst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9" name="Rectangle: Rounded Corners 228">
              <a:extLst>
                <a:ext uri="{FF2B5EF4-FFF2-40B4-BE49-F238E27FC236}">
                  <a16:creationId xmlns:a16="http://schemas.microsoft.com/office/drawing/2014/main" id="{7670A30A-AB22-460B-A51B-061EDEF4D326}"/>
                </a:ext>
              </a:extLst>
            </p:cNvPr>
            <p:cNvSpPr/>
            <p:nvPr/>
          </p:nvSpPr>
          <p:spPr>
            <a:xfrm>
              <a:off x="6508042" y="5190826"/>
              <a:ext cx="4910272" cy="167788"/>
            </a:xfrm>
            <a:prstGeom prst="roundRect">
              <a:avLst>
                <a:gd name="adj" fmla="val 50000"/>
              </a:avLst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92B973CA-E960-4576-87D3-4AAC55585222}"/>
                </a:ext>
              </a:extLst>
            </p:cNvPr>
            <p:cNvSpPr/>
            <p:nvPr/>
          </p:nvSpPr>
          <p:spPr>
            <a:xfrm>
              <a:off x="8758215" y="4973319"/>
              <a:ext cx="1522464" cy="65181"/>
            </a:xfrm>
            <a:custGeom>
              <a:avLst/>
              <a:gdLst>
                <a:gd name="connsiteX0" fmla="*/ 358480 w 717399"/>
                <a:gd name="connsiteY0" fmla="*/ 30495 h 30714"/>
                <a:gd name="connsiteX1" fmla="*/ 29398 w 717399"/>
                <a:gd name="connsiteY1" fmla="*/ 30495 h 30714"/>
                <a:gd name="connsiteX2" fmla="*/ 11847 w 717399"/>
                <a:gd name="connsiteY2" fmla="*/ 29617 h 30714"/>
                <a:gd name="connsiteX3" fmla="*/ 0 w 717399"/>
                <a:gd name="connsiteY3" fmla="*/ 14919 h 30714"/>
                <a:gd name="connsiteX4" fmla="*/ 11408 w 717399"/>
                <a:gd name="connsiteY4" fmla="*/ 1097 h 30714"/>
                <a:gd name="connsiteX5" fmla="*/ 25668 w 717399"/>
                <a:gd name="connsiteY5" fmla="*/ 0 h 30714"/>
                <a:gd name="connsiteX6" fmla="*/ 691512 w 717399"/>
                <a:gd name="connsiteY6" fmla="*/ 0 h 30714"/>
                <a:gd name="connsiteX7" fmla="*/ 704675 w 717399"/>
                <a:gd name="connsiteY7" fmla="*/ 878 h 30714"/>
                <a:gd name="connsiteX8" fmla="*/ 718058 w 717399"/>
                <a:gd name="connsiteY8" fmla="*/ 15796 h 30714"/>
                <a:gd name="connsiteX9" fmla="*/ 704894 w 717399"/>
                <a:gd name="connsiteY9" fmla="*/ 29837 h 30714"/>
                <a:gd name="connsiteX10" fmla="*/ 687343 w 717399"/>
                <a:gd name="connsiteY10" fmla="*/ 30714 h 30714"/>
                <a:gd name="connsiteX11" fmla="*/ 358480 w 717399"/>
                <a:gd name="connsiteY11" fmla="*/ 30495 h 30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17399" h="30714">
                  <a:moveTo>
                    <a:pt x="358480" y="30495"/>
                  </a:moveTo>
                  <a:cubicBezTo>
                    <a:pt x="248786" y="30495"/>
                    <a:pt x="139092" y="30495"/>
                    <a:pt x="29398" y="30495"/>
                  </a:cubicBezTo>
                  <a:cubicBezTo>
                    <a:pt x="23475" y="30495"/>
                    <a:pt x="17551" y="30495"/>
                    <a:pt x="11847" y="29617"/>
                  </a:cubicBezTo>
                  <a:cubicBezTo>
                    <a:pt x="3949" y="28301"/>
                    <a:pt x="0" y="23036"/>
                    <a:pt x="0" y="14919"/>
                  </a:cubicBezTo>
                  <a:cubicBezTo>
                    <a:pt x="219" y="7240"/>
                    <a:pt x="4168" y="2413"/>
                    <a:pt x="11408" y="1097"/>
                  </a:cubicBezTo>
                  <a:cubicBezTo>
                    <a:pt x="16015" y="219"/>
                    <a:pt x="20842" y="0"/>
                    <a:pt x="25668" y="0"/>
                  </a:cubicBezTo>
                  <a:cubicBezTo>
                    <a:pt x="247689" y="0"/>
                    <a:pt x="469491" y="0"/>
                    <a:pt x="691512" y="0"/>
                  </a:cubicBezTo>
                  <a:cubicBezTo>
                    <a:pt x="695899" y="0"/>
                    <a:pt x="700287" y="0"/>
                    <a:pt x="704675" y="878"/>
                  </a:cubicBezTo>
                  <a:cubicBezTo>
                    <a:pt x="712573" y="2413"/>
                    <a:pt x="718277" y="7020"/>
                    <a:pt x="718058" y="15796"/>
                  </a:cubicBezTo>
                  <a:cubicBezTo>
                    <a:pt x="717838" y="23913"/>
                    <a:pt x="712573" y="28520"/>
                    <a:pt x="704894" y="29837"/>
                  </a:cubicBezTo>
                  <a:cubicBezTo>
                    <a:pt x="699190" y="30714"/>
                    <a:pt x="693267" y="30714"/>
                    <a:pt x="687343" y="30714"/>
                  </a:cubicBezTo>
                  <a:cubicBezTo>
                    <a:pt x="577869" y="30495"/>
                    <a:pt x="468174" y="30495"/>
                    <a:pt x="358480" y="30495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21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B0A3E3D6-2D4A-414C-A461-65831814BDF4}"/>
                </a:ext>
              </a:extLst>
            </p:cNvPr>
            <p:cNvSpPr/>
            <p:nvPr/>
          </p:nvSpPr>
          <p:spPr>
            <a:xfrm>
              <a:off x="7563013" y="5087921"/>
              <a:ext cx="1280361" cy="65181"/>
            </a:xfrm>
            <a:custGeom>
              <a:avLst/>
              <a:gdLst>
                <a:gd name="connsiteX0" fmla="*/ 303435 w 603317"/>
                <a:gd name="connsiteY0" fmla="*/ 35 h 30714"/>
                <a:gd name="connsiteX1" fmla="*/ 573063 w 603317"/>
                <a:gd name="connsiteY1" fmla="*/ 35 h 30714"/>
                <a:gd name="connsiteX2" fmla="*/ 588420 w 603317"/>
                <a:gd name="connsiteY2" fmla="*/ 474 h 30714"/>
                <a:gd name="connsiteX3" fmla="*/ 605093 w 603317"/>
                <a:gd name="connsiteY3" fmla="*/ 15612 h 30714"/>
                <a:gd name="connsiteX4" fmla="*/ 587981 w 603317"/>
                <a:gd name="connsiteY4" fmla="*/ 30530 h 30714"/>
                <a:gd name="connsiteX5" fmla="*/ 579206 w 603317"/>
                <a:gd name="connsiteY5" fmla="*/ 30749 h 30714"/>
                <a:gd name="connsiteX6" fmla="*/ 26567 w 603317"/>
                <a:gd name="connsiteY6" fmla="*/ 30749 h 30714"/>
                <a:gd name="connsiteX7" fmla="*/ 14500 w 603317"/>
                <a:gd name="connsiteY7" fmla="*/ 30091 h 30714"/>
                <a:gd name="connsiteX8" fmla="*/ 21 w 603317"/>
                <a:gd name="connsiteY8" fmla="*/ 15173 h 30714"/>
                <a:gd name="connsiteX9" fmla="*/ 14939 w 603317"/>
                <a:gd name="connsiteY9" fmla="*/ 693 h 30714"/>
                <a:gd name="connsiteX10" fmla="*/ 30296 w 603317"/>
                <a:gd name="connsiteY10" fmla="*/ 254 h 30714"/>
                <a:gd name="connsiteX11" fmla="*/ 303435 w 603317"/>
                <a:gd name="connsiteY11" fmla="*/ 35 h 30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03317" h="30714">
                  <a:moveTo>
                    <a:pt x="303435" y="35"/>
                  </a:moveTo>
                  <a:cubicBezTo>
                    <a:pt x="393384" y="35"/>
                    <a:pt x="483333" y="35"/>
                    <a:pt x="573063" y="35"/>
                  </a:cubicBezTo>
                  <a:cubicBezTo>
                    <a:pt x="578109" y="35"/>
                    <a:pt x="583374" y="-184"/>
                    <a:pt x="588420" y="474"/>
                  </a:cubicBezTo>
                  <a:cubicBezTo>
                    <a:pt x="599170" y="1351"/>
                    <a:pt x="605532" y="7275"/>
                    <a:pt x="605093" y="15612"/>
                  </a:cubicBezTo>
                  <a:cubicBezTo>
                    <a:pt x="604435" y="26142"/>
                    <a:pt x="597195" y="29652"/>
                    <a:pt x="587981" y="30530"/>
                  </a:cubicBezTo>
                  <a:cubicBezTo>
                    <a:pt x="585129" y="30749"/>
                    <a:pt x="582058" y="30749"/>
                    <a:pt x="579206" y="30749"/>
                  </a:cubicBezTo>
                  <a:cubicBezTo>
                    <a:pt x="394920" y="30749"/>
                    <a:pt x="210853" y="30749"/>
                    <a:pt x="26567" y="30749"/>
                  </a:cubicBezTo>
                  <a:cubicBezTo>
                    <a:pt x="22618" y="30749"/>
                    <a:pt x="18449" y="30749"/>
                    <a:pt x="14500" y="30091"/>
                  </a:cubicBezTo>
                  <a:cubicBezTo>
                    <a:pt x="6164" y="28556"/>
                    <a:pt x="-418" y="24387"/>
                    <a:pt x="21" y="15173"/>
                  </a:cubicBezTo>
                  <a:cubicBezTo>
                    <a:pt x="240" y="6178"/>
                    <a:pt x="6602" y="1571"/>
                    <a:pt x="14939" y="693"/>
                  </a:cubicBezTo>
                  <a:cubicBezTo>
                    <a:pt x="19985" y="35"/>
                    <a:pt x="25250" y="254"/>
                    <a:pt x="30296" y="254"/>
                  </a:cubicBezTo>
                  <a:cubicBezTo>
                    <a:pt x="121342" y="35"/>
                    <a:pt x="212389" y="35"/>
                    <a:pt x="303435" y="35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21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0" name="Rectangle: Rounded Corners 229">
              <a:extLst>
                <a:ext uri="{FF2B5EF4-FFF2-40B4-BE49-F238E27FC236}">
                  <a16:creationId xmlns:a16="http://schemas.microsoft.com/office/drawing/2014/main" id="{196184BD-3D5D-46D2-8665-5FAE68543606}"/>
                </a:ext>
              </a:extLst>
            </p:cNvPr>
            <p:cNvSpPr/>
            <p:nvPr/>
          </p:nvSpPr>
          <p:spPr>
            <a:xfrm>
              <a:off x="7727988" y="4610219"/>
              <a:ext cx="2497021" cy="260876"/>
            </a:xfrm>
            <a:prstGeom prst="roundRect">
              <a:avLst>
                <a:gd name="adj" fmla="val 323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7" name="Rectangle: Rounded Corners 226">
              <a:extLst>
                <a:ext uri="{FF2B5EF4-FFF2-40B4-BE49-F238E27FC236}">
                  <a16:creationId xmlns:a16="http://schemas.microsoft.com/office/drawing/2014/main" id="{2AE0809C-01DA-45CD-82DC-DB65454AD21E}"/>
                </a:ext>
              </a:extLst>
            </p:cNvPr>
            <p:cNvSpPr/>
            <p:nvPr/>
          </p:nvSpPr>
          <p:spPr>
            <a:xfrm>
              <a:off x="6508042" y="4752525"/>
              <a:ext cx="4910272" cy="167788"/>
            </a:xfrm>
            <a:prstGeom prst="roundRect">
              <a:avLst>
                <a:gd name="adj" fmla="val 50000"/>
              </a:avLst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35" name="Group 234">
              <a:extLst>
                <a:ext uri="{FF2B5EF4-FFF2-40B4-BE49-F238E27FC236}">
                  <a16:creationId xmlns:a16="http://schemas.microsoft.com/office/drawing/2014/main" id="{F9E6B07A-92CD-441A-9229-EA42A4AAE9C4}"/>
                </a:ext>
              </a:extLst>
            </p:cNvPr>
            <p:cNvGrpSpPr/>
            <p:nvPr/>
          </p:nvGrpSpPr>
          <p:grpSpPr>
            <a:xfrm>
              <a:off x="6070836" y="3054945"/>
              <a:ext cx="1367087" cy="1953939"/>
              <a:chOff x="-4879" y="3800380"/>
              <a:chExt cx="1367087" cy="1953939"/>
            </a:xfrm>
          </p:grpSpPr>
          <p:sp>
            <p:nvSpPr>
              <p:cNvPr id="232" name="Rectangle: Rounded Corners 231">
                <a:extLst>
                  <a:ext uri="{FF2B5EF4-FFF2-40B4-BE49-F238E27FC236}">
                    <a16:creationId xmlns:a16="http://schemas.microsoft.com/office/drawing/2014/main" id="{9E621E9B-AE37-4D34-BD56-1A36A5EB6D4D}"/>
                  </a:ext>
                </a:extLst>
              </p:cNvPr>
              <p:cNvSpPr/>
              <p:nvPr/>
            </p:nvSpPr>
            <p:spPr>
              <a:xfrm>
                <a:off x="117450" y="3800380"/>
                <a:ext cx="1061621" cy="838146"/>
              </a:xfrm>
              <a:prstGeom prst="roundRect">
                <a:avLst>
                  <a:gd name="adj" fmla="val 35077"/>
                </a:avLst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33" name="Rectangle: Rounded Corners 232">
                <a:extLst>
                  <a:ext uri="{FF2B5EF4-FFF2-40B4-BE49-F238E27FC236}">
                    <a16:creationId xmlns:a16="http://schemas.microsoft.com/office/drawing/2014/main" id="{292ACF5C-0175-4B90-B3F5-2D21606F72AE}"/>
                  </a:ext>
                </a:extLst>
              </p:cNvPr>
              <p:cNvSpPr/>
              <p:nvPr/>
            </p:nvSpPr>
            <p:spPr>
              <a:xfrm>
                <a:off x="-4879" y="4136020"/>
                <a:ext cx="1061621" cy="838146"/>
              </a:xfrm>
              <a:prstGeom prst="roundRect">
                <a:avLst>
                  <a:gd name="adj" fmla="val 35077"/>
                </a:avLst>
              </a:prstGeom>
              <a:solidFill>
                <a:schemeClr val="accent3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31" name="Rectangle: Rounded Corners 230">
                <a:extLst>
                  <a:ext uri="{FF2B5EF4-FFF2-40B4-BE49-F238E27FC236}">
                    <a16:creationId xmlns:a16="http://schemas.microsoft.com/office/drawing/2014/main" id="{3797BB6A-32AF-4B4E-AD97-8F8102D42FCA}"/>
                  </a:ext>
                </a:extLst>
              </p:cNvPr>
              <p:cNvSpPr/>
              <p:nvPr/>
            </p:nvSpPr>
            <p:spPr>
              <a:xfrm>
                <a:off x="300587" y="4033344"/>
                <a:ext cx="1061621" cy="838146"/>
              </a:xfrm>
              <a:prstGeom prst="roundRect">
                <a:avLst>
                  <a:gd name="adj" fmla="val 35077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34" name="Rectangle: Rounded Corners 233">
                <a:extLst>
                  <a:ext uri="{FF2B5EF4-FFF2-40B4-BE49-F238E27FC236}">
                    <a16:creationId xmlns:a16="http://schemas.microsoft.com/office/drawing/2014/main" id="{D4FAD34C-E60B-47C0-8749-4CFA7649DF9D}"/>
                  </a:ext>
                </a:extLst>
              </p:cNvPr>
              <p:cNvSpPr/>
              <p:nvPr/>
            </p:nvSpPr>
            <p:spPr>
              <a:xfrm>
                <a:off x="651803" y="4916173"/>
                <a:ext cx="95825" cy="838146"/>
              </a:xfrm>
              <a:prstGeom prst="roundRect">
                <a:avLst>
                  <a:gd name="adj" fmla="val 50000"/>
                </a:avLst>
              </a:prstGeom>
              <a:solidFill>
                <a:schemeClr val="accent3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236" name="Group 235">
              <a:extLst>
                <a:ext uri="{FF2B5EF4-FFF2-40B4-BE49-F238E27FC236}">
                  <a16:creationId xmlns:a16="http://schemas.microsoft.com/office/drawing/2014/main" id="{62B98754-0E52-404B-BB90-1102FFBC085A}"/>
                </a:ext>
              </a:extLst>
            </p:cNvPr>
            <p:cNvGrpSpPr/>
            <p:nvPr/>
          </p:nvGrpSpPr>
          <p:grpSpPr>
            <a:xfrm>
              <a:off x="10439760" y="3058780"/>
              <a:ext cx="1367087" cy="1953939"/>
              <a:chOff x="-4879" y="3800380"/>
              <a:chExt cx="1367087" cy="1953939"/>
            </a:xfrm>
          </p:grpSpPr>
          <p:sp>
            <p:nvSpPr>
              <p:cNvPr id="237" name="Rectangle: Rounded Corners 236">
                <a:extLst>
                  <a:ext uri="{FF2B5EF4-FFF2-40B4-BE49-F238E27FC236}">
                    <a16:creationId xmlns:a16="http://schemas.microsoft.com/office/drawing/2014/main" id="{3F1082DD-64A5-4E6A-9C1F-3CC94E477B99}"/>
                  </a:ext>
                </a:extLst>
              </p:cNvPr>
              <p:cNvSpPr/>
              <p:nvPr/>
            </p:nvSpPr>
            <p:spPr>
              <a:xfrm>
                <a:off x="117450" y="3800380"/>
                <a:ext cx="1061621" cy="838146"/>
              </a:xfrm>
              <a:prstGeom prst="roundRect">
                <a:avLst>
                  <a:gd name="adj" fmla="val 35077"/>
                </a:avLst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38" name="Rectangle: Rounded Corners 237">
                <a:extLst>
                  <a:ext uri="{FF2B5EF4-FFF2-40B4-BE49-F238E27FC236}">
                    <a16:creationId xmlns:a16="http://schemas.microsoft.com/office/drawing/2014/main" id="{85FD2334-9C3D-476E-B67D-364E78230BFC}"/>
                  </a:ext>
                </a:extLst>
              </p:cNvPr>
              <p:cNvSpPr/>
              <p:nvPr/>
            </p:nvSpPr>
            <p:spPr>
              <a:xfrm>
                <a:off x="-4879" y="4136020"/>
                <a:ext cx="1061621" cy="838146"/>
              </a:xfrm>
              <a:prstGeom prst="roundRect">
                <a:avLst>
                  <a:gd name="adj" fmla="val 35077"/>
                </a:avLst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39" name="Rectangle: Rounded Corners 238">
                <a:extLst>
                  <a:ext uri="{FF2B5EF4-FFF2-40B4-BE49-F238E27FC236}">
                    <a16:creationId xmlns:a16="http://schemas.microsoft.com/office/drawing/2014/main" id="{4D04A523-208C-476D-B381-F1564571B93B}"/>
                  </a:ext>
                </a:extLst>
              </p:cNvPr>
              <p:cNvSpPr/>
              <p:nvPr/>
            </p:nvSpPr>
            <p:spPr>
              <a:xfrm>
                <a:off x="300587" y="4033344"/>
                <a:ext cx="1061621" cy="838146"/>
              </a:xfrm>
              <a:prstGeom prst="roundRect">
                <a:avLst>
                  <a:gd name="adj" fmla="val 35077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40" name="Rectangle: Rounded Corners 239">
                <a:extLst>
                  <a:ext uri="{FF2B5EF4-FFF2-40B4-BE49-F238E27FC236}">
                    <a16:creationId xmlns:a16="http://schemas.microsoft.com/office/drawing/2014/main" id="{EAD67B4D-2169-4D1A-B5E8-130BFDB604C7}"/>
                  </a:ext>
                </a:extLst>
              </p:cNvPr>
              <p:cNvSpPr/>
              <p:nvPr/>
            </p:nvSpPr>
            <p:spPr>
              <a:xfrm>
                <a:off x="651803" y="4916173"/>
                <a:ext cx="95825" cy="838146"/>
              </a:xfrm>
              <a:prstGeom prst="roundRect">
                <a:avLst>
                  <a:gd name="adj" fmla="val 50000"/>
                </a:avLst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241" name="Rectangle: Rounded Corners 240">
              <a:extLst>
                <a:ext uri="{FF2B5EF4-FFF2-40B4-BE49-F238E27FC236}">
                  <a16:creationId xmlns:a16="http://schemas.microsoft.com/office/drawing/2014/main" id="{68BA02D7-51AE-4A43-8648-E53D5F35CC6D}"/>
                </a:ext>
              </a:extLst>
            </p:cNvPr>
            <p:cNvSpPr/>
            <p:nvPr/>
          </p:nvSpPr>
          <p:spPr>
            <a:xfrm>
              <a:off x="6942573" y="4329944"/>
              <a:ext cx="238303" cy="314314"/>
            </a:xfrm>
            <a:prstGeom prst="roundRect">
              <a:avLst>
                <a:gd name="adj" fmla="val 36451"/>
              </a:avLst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8" name="Freeform: Shape 247">
              <a:extLst>
                <a:ext uri="{FF2B5EF4-FFF2-40B4-BE49-F238E27FC236}">
                  <a16:creationId xmlns:a16="http://schemas.microsoft.com/office/drawing/2014/main" id="{C60A0919-15B8-4D8B-A9DA-614454CF4BF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200338" y="4404513"/>
              <a:ext cx="525959" cy="274320"/>
            </a:xfrm>
            <a:custGeom>
              <a:avLst/>
              <a:gdLst>
                <a:gd name="connsiteX0" fmla="*/ 2093758 w 2223628"/>
                <a:gd name="connsiteY0" fmla="*/ 380695 h 1159759"/>
                <a:gd name="connsiteX1" fmla="*/ 2069118 w 2223628"/>
                <a:gd name="connsiteY1" fmla="*/ 416522 h 1159759"/>
                <a:gd name="connsiteX2" fmla="*/ 2134072 w 2223628"/>
                <a:gd name="connsiteY2" fmla="*/ 481467 h 1159759"/>
                <a:gd name="connsiteX3" fmla="*/ 2156471 w 2223628"/>
                <a:gd name="connsiteY3" fmla="*/ 447881 h 1159759"/>
                <a:gd name="connsiteX4" fmla="*/ 2093758 w 2223628"/>
                <a:gd name="connsiteY4" fmla="*/ 380695 h 1159759"/>
                <a:gd name="connsiteX5" fmla="*/ 146489 w 2223628"/>
                <a:gd name="connsiteY5" fmla="*/ 327982 h 1159759"/>
                <a:gd name="connsiteX6" fmla="*/ 104189 w 2223628"/>
                <a:gd name="connsiteY6" fmla="*/ 372776 h 1159759"/>
                <a:gd name="connsiteX7" fmla="*/ 116148 w 2223628"/>
                <a:gd name="connsiteY7" fmla="*/ 444282 h 1159759"/>
                <a:gd name="connsiteX8" fmla="*/ 173789 w 2223628"/>
                <a:gd name="connsiteY8" fmla="*/ 400309 h 1159759"/>
                <a:gd name="connsiteX9" fmla="*/ 161830 w 2223628"/>
                <a:gd name="connsiteY9" fmla="*/ 328803 h 1159759"/>
                <a:gd name="connsiteX10" fmla="*/ 146489 w 2223628"/>
                <a:gd name="connsiteY10" fmla="*/ 327982 h 1159759"/>
                <a:gd name="connsiteX11" fmla="*/ 414276 w 2223628"/>
                <a:gd name="connsiteY11" fmla="*/ 268721 h 1159759"/>
                <a:gd name="connsiteX12" fmla="*/ 324696 w 2223628"/>
                <a:gd name="connsiteY12" fmla="*/ 270957 h 1159759"/>
                <a:gd name="connsiteX13" fmla="*/ 210490 w 2223628"/>
                <a:gd name="connsiteY13" fmla="*/ 362769 h 1159759"/>
                <a:gd name="connsiteX14" fmla="*/ 329178 w 2223628"/>
                <a:gd name="connsiteY14" fmla="*/ 447866 h 1159759"/>
                <a:gd name="connsiteX15" fmla="*/ 418744 w 2223628"/>
                <a:gd name="connsiteY15" fmla="*/ 447866 h 1159759"/>
                <a:gd name="connsiteX16" fmla="*/ 1110696 w 2223628"/>
                <a:gd name="connsiteY16" fmla="*/ 447866 h 1159759"/>
                <a:gd name="connsiteX17" fmla="*/ 1773535 w 2223628"/>
                <a:gd name="connsiteY17" fmla="*/ 447866 h 1159759"/>
                <a:gd name="connsiteX18" fmla="*/ 1863115 w 2223628"/>
                <a:gd name="connsiteY18" fmla="*/ 447866 h 1159759"/>
                <a:gd name="connsiteX19" fmla="*/ 2008670 w 2223628"/>
                <a:gd name="connsiteY19" fmla="*/ 356055 h 1159759"/>
                <a:gd name="connsiteX20" fmla="*/ 1856396 w 2223628"/>
                <a:gd name="connsiteY20" fmla="*/ 268721 h 1159759"/>
                <a:gd name="connsiteX21" fmla="*/ 1800411 w 2223628"/>
                <a:gd name="connsiteY21" fmla="*/ 268721 h 1159759"/>
                <a:gd name="connsiteX22" fmla="*/ 414276 w 2223628"/>
                <a:gd name="connsiteY22" fmla="*/ 268721 h 1159759"/>
                <a:gd name="connsiteX23" fmla="*/ 257514 w 2223628"/>
                <a:gd name="connsiteY23" fmla="*/ 72881 h 1159759"/>
                <a:gd name="connsiteX24" fmla="*/ 255278 w 2223628"/>
                <a:gd name="connsiteY24" fmla="*/ 160883 h 1159759"/>
                <a:gd name="connsiteX25" fmla="*/ 1959390 w 2223628"/>
                <a:gd name="connsiteY25" fmla="*/ 160883 h 1159759"/>
                <a:gd name="connsiteX26" fmla="*/ 1959390 w 2223628"/>
                <a:gd name="connsiteY26" fmla="*/ 72881 h 1159759"/>
                <a:gd name="connsiteX27" fmla="*/ 257514 w 2223628"/>
                <a:gd name="connsiteY27" fmla="*/ 72881 h 1159759"/>
                <a:gd name="connsiteX28" fmla="*/ 270957 w 2223628"/>
                <a:gd name="connsiteY28" fmla="*/ 0 h 1159759"/>
                <a:gd name="connsiteX29" fmla="*/ 573259 w 2223628"/>
                <a:gd name="connsiteY29" fmla="*/ 0 h 1159759"/>
                <a:gd name="connsiteX30" fmla="*/ 1912366 w 2223628"/>
                <a:gd name="connsiteY30" fmla="*/ 0 h 1159759"/>
                <a:gd name="connsiteX31" fmla="*/ 2075842 w 2223628"/>
                <a:gd name="connsiteY31" fmla="*/ 165712 h 1159759"/>
                <a:gd name="connsiteX32" fmla="*/ 2151974 w 2223628"/>
                <a:gd name="connsiteY32" fmla="*/ 360528 h 1159759"/>
                <a:gd name="connsiteX33" fmla="*/ 2216914 w 2223628"/>
                <a:gd name="connsiteY33" fmla="*/ 519526 h 1159759"/>
                <a:gd name="connsiteX34" fmla="*/ 2223628 w 2223628"/>
                <a:gd name="connsiteY34" fmla="*/ 743459 h 1159759"/>
                <a:gd name="connsiteX35" fmla="*/ 2223628 w 2223628"/>
                <a:gd name="connsiteY35" fmla="*/ 761370 h 1159759"/>
                <a:gd name="connsiteX36" fmla="*/ 2219155 w 2223628"/>
                <a:gd name="connsiteY36" fmla="*/ 761370 h 1159759"/>
                <a:gd name="connsiteX37" fmla="*/ 2172131 w 2223628"/>
                <a:gd name="connsiteY37" fmla="*/ 1133099 h 1159759"/>
                <a:gd name="connsiteX38" fmla="*/ 2172131 w 2223628"/>
                <a:gd name="connsiteY38" fmla="*/ 759133 h 1159759"/>
                <a:gd name="connsiteX39" fmla="*/ 2172121 w 2223628"/>
                <a:gd name="connsiteY39" fmla="*/ 759129 h 1159759"/>
                <a:gd name="connsiteX40" fmla="*/ 2168206 w 2223628"/>
                <a:gd name="connsiteY40" fmla="*/ 674594 h 1159759"/>
                <a:gd name="connsiteX41" fmla="*/ 2113900 w 2223628"/>
                <a:gd name="connsiteY41" fmla="*/ 627007 h 1159759"/>
                <a:gd name="connsiteX42" fmla="*/ 2060162 w 2223628"/>
                <a:gd name="connsiteY42" fmla="*/ 761365 h 1159759"/>
                <a:gd name="connsiteX43" fmla="*/ 2060177 w 2223628"/>
                <a:gd name="connsiteY43" fmla="*/ 761365 h 1159759"/>
                <a:gd name="connsiteX44" fmla="*/ 2060172 w 2223628"/>
                <a:gd name="connsiteY44" fmla="*/ 761370 h 1159759"/>
                <a:gd name="connsiteX45" fmla="*/ 2037773 w 2223628"/>
                <a:gd name="connsiteY45" fmla="*/ 942757 h 1159759"/>
                <a:gd name="connsiteX46" fmla="*/ 2015379 w 2223628"/>
                <a:gd name="connsiteY46" fmla="*/ 759133 h 1159759"/>
                <a:gd name="connsiteX47" fmla="*/ 2015370 w 2223628"/>
                <a:gd name="connsiteY47" fmla="*/ 759124 h 1159759"/>
                <a:gd name="connsiteX48" fmla="*/ 2005957 w 2223628"/>
                <a:gd name="connsiteY48" fmla="*/ 676417 h 1159759"/>
                <a:gd name="connsiteX49" fmla="*/ 1856377 w 2223628"/>
                <a:gd name="connsiteY49" fmla="*/ 604613 h 1159759"/>
                <a:gd name="connsiteX50" fmla="*/ 358287 w 2223628"/>
                <a:gd name="connsiteY50" fmla="*/ 602377 h 1159759"/>
                <a:gd name="connsiteX51" fmla="*/ 233442 w 2223628"/>
                <a:gd name="connsiteY51" fmla="*/ 637088 h 1159759"/>
                <a:gd name="connsiteX52" fmla="*/ 200053 w 2223628"/>
                <a:gd name="connsiteY52" fmla="*/ 756392 h 1159759"/>
                <a:gd name="connsiteX53" fmla="*/ 199293 w 2223628"/>
                <a:gd name="connsiteY53" fmla="*/ 756897 h 1159759"/>
                <a:gd name="connsiteX54" fmla="*/ 174663 w 2223628"/>
                <a:gd name="connsiteY54" fmla="*/ 931560 h 1159759"/>
                <a:gd name="connsiteX55" fmla="*/ 154549 w 2223628"/>
                <a:gd name="connsiteY55" fmla="*/ 761663 h 1159759"/>
                <a:gd name="connsiteX56" fmla="*/ 155641 w 2223628"/>
                <a:gd name="connsiteY56" fmla="*/ 690552 h 1159759"/>
                <a:gd name="connsiteX57" fmla="*/ 116447 w 2223628"/>
                <a:gd name="connsiteY57" fmla="*/ 649406 h 1159759"/>
                <a:gd name="connsiteX58" fmla="*/ 88455 w 2223628"/>
                <a:gd name="connsiteY58" fmla="*/ 689432 h 1159759"/>
                <a:gd name="connsiteX59" fmla="*/ 87368 w 2223628"/>
                <a:gd name="connsiteY59" fmla="*/ 759114 h 1159759"/>
                <a:gd name="connsiteX60" fmla="*/ 87334 w 2223628"/>
                <a:gd name="connsiteY60" fmla="*/ 759133 h 1159759"/>
                <a:gd name="connsiteX61" fmla="*/ 44793 w 2223628"/>
                <a:gd name="connsiteY61" fmla="*/ 1077115 h 1159759"/>
                <a:gd name="connsiteX62" fmla="*/ 22057 w 2223628"/>
                <a:gd name="connsiteY62" fmla="*/ 1159759 h 1159759"/>
                <a:gd name="connsiteX63" fmla="*/ 0 w 2223628"/>
                <a:gd name="connsiteY63" fmla="*/ 557599 h 1159759"/>
                <a:gd name="connsiteX64" fmla="*/ 111960 w 2223628"/>
                <a:gd name="connsiteY64" fmla="*/ 315750 h 1159759"/>
                <a:gd name="connsiteX65" fmla="*/ 147787 w 2223628"/>
                <a:gd name="connsiteY65" fmla="*/ 123161 h 1159759"/>
                <a:gd name="connsiteX66" fmla="*/ 270957 w 2223628"/>
                <a:gd name="connsiteY66" fmla="*/ 0 h 1159759"/>
                <a:gd name="connsiteX0" fmla="*/ 2093758 w 2223628"/>
                <a:gd name="connsiteY0" fmla="*/ 380695 h 1159759"/>
                <a:gd name="connsiteX1" fmla="*/ 2069118 w 2223628"/>
                <a:gd name="connsiteY1" fmla="*/ 416522 h 1159759"/>
                <a:gd name="connsiteX2" fmla="*/ 2134072 w 2223628"/>
                <a:gd name="connsiteY2" fmla="*/ 481467 h 1159759"/>
                <a:gd name="connsiteX3" fmla="*/ 2156471 w 2223628"/>
                <a:gd name="connsiteY3" fmla="*/ 447881 h 1159759"/>
                <a:gd name="connsiteX4" fmla="*/ 2093758 w 2223628"/>
                <a:gd name="connsiteY4" fmla="*/ 380695 h 1159759"/>
                <a:gd name="connsiteX5" fmla="*/ 146489 w 2223628"/>
                <a:gd name="connsiteY5" fmla="*/ 327982 h 1159759"/>
                <a:gd name="connsiteX6" fmla="*/ 104189 w 2223628"/>
                <a:gd name="connsiteY6" fmla="*/ 372776 h 1159759"/>
                <a:gd name="connsiteX7" fmla="*/ 116148 w 2223628"/>
                <a:gd name="connsiteY7" fmla="*/ 444282 h 1159759"/>
                <a:gd name="connsiteX8" fmla="*/ 173789 w 2223628"/>
                <a:gd name="connsiteY8" fmla="*/ 400309 h 1159759"/>
                <a:gd name="connsiteX9" fmla="*/ 161830 w 2223628"/>
                <a:gd name="connsiteY9" fmla="*/ 328803 h 1159759"/>
                <a:gd name="connsiteX10" fmla="*/ 146489 w 2223628"/>
                <a:gd name="connsiteY10" fmla="*/ 327982 h 1159759"/>
                <a:gd name="connsiteX11" fmla="*/ 414276 w 2223628"/>
                <a:gd name="connsiteY11" fmla="*/ 268721 h 1159759"/>
                <a:gd name="connsiteX12" fmla="*/ 324696 w 2223628"/>
                <a:gd name="connsiteY12" fmla="*/ 270957 h 1159759"/>
                <a:gd name="connsiteX13" fmla="*/ 210490 w 2223628"/>
                <a:gd name="connsiteY13" fmla="*/ 362769 h 1159759"/>
                <a:gd name="connsiteX14" fmla="*/ 329178 w 2223628"/>
                <a:gd name="connsiteY14" fmla="*/ 447866 h 1159759"/>
                <a:gd name="connsiteX15" fmla="*/ 418744 w 2223628"/>
                <a:gd name="connsiteY15" fmla="*/ 447866 h 1159759"/>
                <a:gd name="connsiteX16" fmla="*/ 1110696 w 2223628"/>
                <a:gd name="connsiteY16" fmla="*/ 447866 h 1159759"/>
                <a:gd name="connsiteX17" fmla="*/ 1773535 w 2223628"/>
                <a:gd name="connsiteY17" fmla="*/ 447866 h 1159759"/>
                <a:gd name="connsiteX18" fmla="*/ 1863115 w 2223628"/>
                <a:gd name="connsiteY18" fmla="*/ 447866 h 1159759"/>
                <a:gd name="connsiteX19" fmla="*/ 2008670 w 2223628"/>
                <a:gd name="connsiteY19" fmla="*/ 356055 h 1159759"/>
                <a:gd name="connsiteX20" fmla="*/ 1856396 w 2223628"/>
                <a:gd name="connsiteY20" fmla="*/ 268721 h 1159759"/>
                <a:gd name="connsiteX21" fmla="*/ 1800411 w 2223628"/>
                <a:gd name="connsiteY21" fmla="*/ 268721 h 1159759"/>
                <a:gd name="connsiteX22" fmla="*/ 414276 w 2223628"/>
                <a:gd name="connsiteY22" fmla="*/ 268721 h 1159759"/>
                <a:gd name="connsiteX23" fmla="*/ 257514 w 2223628"/>
                <a:gd name="connsiteY23" fmla="*/ 72881 h 1159759"/>
                <a:gd name="connsiteX24" fmla="*/ 255278 w 2223628"/>
                <a:gd name="connsiteY24" fmla="*/ 160883 h 1159759"/>
                <a:gd name="connsiteX25" fmla="*/ 1959390 w 2223628"/>
                <a:gd name="connsiteY25" fmla="*/ 160883 h 1159759"/>
                <a:gd name="connsiteX26" fmla="*/ 1959390 w 2223628"/>
                <a:gd name="connsiteY26" fmla="*/ 72881 h 1159759"/>
                <a:gd name="connsiteX27" fmla="*/ 257514 w 2223628"/>
                <a:gd name="connsiteY27" fmla="*/ 72881 h 1159759"/>
                <a:gd name="connsiteX28" fmla="*/ 270957 w 2223628"/>
                <a:gd name="connsiteY28" fmla="*/ 0 h 1159759"/>
                <a:gd name="connsiteX29" fmla="*/ 573259 w 2223628"/>
                <a:gd name="connsiteY29" fmla="*/ 0 h 1159759"/>
                <a:gd name="connsiteX30" fmla="*/ 1912366 w 2223628"/>
                <a:gd name="connsiteY30" fmla="*/ 0 h 1159759"/>
                <a:gd name="connsiteX31" fmla="*/ 2075842 w 2223628"/>
                <a:gd name="connsiteY31" fmla="*/ 165712 h 1159759"/>
                <a:gd name="connsiteX32" fmla="*/ 2151974 w 2223628"/>
                <a:gd name="connsiteY32" fmla="*/ 360528 h 1159759"/>
                <a:gd name="connsiteX33" fmla="*/ 2216914 w 2223628"/>
                <a:gd name="connsiteY33" fmla="*/ 519526 h 1159759"/>
                <a:gd name="connsiteX34" fmla="*/ 2223628 w 2223628"/>
                <a:gd name="connsiteY34" fmla="*/ 743459 h 1159759"/>
                <a:gd name="connsiteX35" fmla="*/ 2223628 w 2223628"/>
                <a:gd name="connsiteY35" fmla="*/ 761370 h 1159759"/>
                <a:gd name="connsiteX36" fmla="*/ 2219155 w 2223628"/>
                <a:gd name="connsiteY36" fmla="*/ 761370 h 1159759"/>
                <a:gd name="connsiteX37" fmla="*/ 2172131 w 2223628"/>
                <a:gd name="connsiteY37" fmla="*/ 1133099 h 1159759"/>
                <a:gd name="connsiteX38" fmla="*/ 2172131 w 2223628"/>
                <a:gd name="connsiteY38" fmla="*/ 759133 h 1159759"/>
                <a:gd name="connsiteX39" fmla="*/ 2172121 w 2223628"/>
                <a:gd name="connsiteY39" fmla="*/ 759129 h 1159759"/>
                <a:gd name="connsiteX40" fmla="*/ 2168206 w 2223628"/>
                <a:gd name="connsiteY40" fmla="*/ 674594 h 1159759"/>
                <a:gd name="connsiteX41" fmla="*/ 2113900 w 2223628"/>
                <a:gd name="connsiteY41" fmla="*/ 627007 h 1159759"/>
                <a:gd name="connsiteX42" fmla="*/ 2060162 w 2223628"/>
                <a:gd name="connsiteY42" fmla="*/ 761365 h 1159759"/>
                <a:gd name="connsiteX43" fmla="*/ 2060177 w 2223628"/>
                <a:gd name="connsiteY43" fmla="*/ 761365 h 1159759"/>
                <a:gd name="connsiteX44" fmla="*/ 2060172 w 2223628"/>
                <a:gd name="connsiteY44" fmla="*/ 761370 h 1159759"/>
                <a:gd name="connsiteX45" fmla="*/ 2037773 w 2223628"/>
                <a:gd name="connsiteY45" fmla="*/ 942757 h 1159759"/>
                <a:gd name="connsiteX46" fmla="*/ 2015379 w 2223628"/>
                <a:gd name="connsiteY46" fmla="*/ 759133 h 1159759"/>
                <a:gd name="connsiteX47" fmla="*/ 2015370 w 2223628"/>
                <a:gd name="connsiteY47" fmla="*/ 759124 h 1159759"/>
                <a:gd name="connsiteX48" fmla="*/ 2005957 w 2223628"/>
                <a:gd name="connsiteY48" fmla="*/ 676417 h 1159759"/>
                <a:gd name="connsiteX49" fmla="*/ 1856377 w 2223628"/>
                <a:gd name="connsiteY49" fmla="*/ 604613 h 1159759"/>
                <a:gd name="connsiteX50" fmla="*/ 358287 w 2223628"/>
                <a:gd name="connsiteY50" fmla="*/ 602377 h 1159759"/>
                <a:gd name="connsiteX51" fmla="*/ 233442 w 2223628"/>
                <a:gd name="connsiteY51" fmla="*/ 637088 h 1159759"/>
                <a:gd name="connsiteX52" fmla="*/ 200053 w 2223628"/>
                <a:gd name="connsiteY52" fmla="*/ 756392 h 1159759"/>
                <a:gd name="connsiteX53" fmla="*/ 199293 w 2223628"/>
                <a:gd name="connsiteY53" fmla="*/ 756897 h 1159759"/>
                <a:gd name="connsiteX54" fmla="*/ 174663 w 2223628"/>
                <a:gd name="connsiteY54" fmla="*/ 931560 h 1159759"/>
                <a:gd name="connsiteX55" fmla="*/ 154549 w 2223628"/>
                <a:gd name="connsiteY55" fmla="*/ 761663 h 1159759"/>
                <a:gd name="connsiteX56" fmla="*/ 155641 w 2223628"/>
                <a:gd name="connsiteY56" fmla="*/ 690552 h 1159759"/>
                <a:gd name="connsiteX57" fmla="*/ 116447 w 2223628"/>
                <a:gd name="connsiteY57" fmla="*/ 649406 h 1159759"/>
                <a:gd name="connsiteX58" fmla="*/ 88455 w 2223628"/>
                <a:gd name="connsiteY58" fmla="*/ 689432 h 1159759"/>
                <a:gd name="connsiteX59" fmla="*/ 87368 w 2223628"/>
                <a:gd name="connsiteY59" fmla="*/ 759114 h 1159759"/>
                <a:gd name="connsiteX60" fmla="*/ 73046 w 2223628"/>
                <a:gd name="connsiteY60" fmla="*/ 832952 h 1159759"/>
                <a:gd name="connsiteX61" fmla="*/ 44793 w 2223628"/>
                <a:gd name="connsiteY61" fmla="*/ 1077115 h 1159759"/>
                <a:gd name="connsiteX62" fmla="*/ 22057 w 2223628"/>
                <a:gd name="connsiteY62" fmla="*/ 1159759 h 1159759"/>
                <a:gd name="connsiteX63" fmla="*/ 0 w 2223628"/>
                <a:gd name="connsiteY63" fmla="*/ 557599 h 1159759"/>
                <a:gd name="connsiteX64" fmla="*/ 111960 w 2223628"/>
                <a:gd name="connsiteY64" fmla="*/ 315750 h 1159759"/>
                <a:gd name="connsiteX65" fmla="*/ 147787 w 2223628"/>
                <a:gd name="connsiteY65" fmla="*/ 123161 h 1159759"/>
                <a:gd name="connsiteX66" fmla="*/ 270957 w 2223628"/>
                <a:gd name="connsiteY66" fmla="*/ 0 h 1159759"/>
                <a:gd name="connsiteX0" fmla="*/ 2093758 w 2223628"/>
                <a:gd name="connsiteY0" fmla="*/ 380695 h 1159759"/>
                <a:gd name="connsiteX1" fmla="*/ 2069118 w 2223628"/>
                <a:gd name="connsiteY1" fmla="*/ 416522 h 1159759"/>
                <a:gd name="connsiteX2" fmla="*/ 2134072 w 2223628"/>
                <a:gd name="connsiteY2" fmla="*/ 481467 h 1159759"/>
                <a:gd name="connsiteX3" fmla="*/ 2156471 w 2223628"/>
                <a:gd name="connsiteY3" fmla="*/ 447881 h 1159759"/>
                <a:gd name="connsiteX4" fmla="*/ 2093758 w 2223628"/>
                <a:gd name="connsiteY4" fmla="*/ 380695 h 1159759"/>
                <a:gd name="connsiteX5" fmla="*/ 146489 w 2223628"/>
                <a:gd name="connsiteY5" fmla="*/ 327982 h 1159759"/>
                <a:gd name="connsiteX6" fmla="*/ 104189 w 2223628"/>
                <a:gd name="connsiteY6" fmla="*/ 372776 h 1159759"/>
                <a:gd name="connsiteX7" fmla="*/ 116148 w 2223628"/>
                <a:gd name="connsiteY7" fmla="*/ 444282 h 1159759"/>
                <a:gd name="connsiteX8" fmla="*/ 173789 w 2223628"/>
                <a:gd name="connsiteY8" fmla="*/ 400309 h 1159759"/>
                <a:gd name="connsiteX9" fmla="*/ 161830 w 2223628"/>
                <a:gd name="connsiteY9" fmla="*/ 328803 h 1159759"/>
                <a:gd name="connsiteX10" fmla="*/ 146489 w 2223628"/>
                <a:gd name="connsiteY10" fmla="*/ 327982 h 1159759"/>
                <a:gd name="connsiteX11" fmla="*/ 414276 w 2223628"/>
                <a:gd name="connsiteY11" fmla="*/ 268721 h 1159759"/>
                <a:gd name="connsiteX12" fmla="*/ 324696 w 2223628"/>
                <a:gd name="connsiteY12" fmla="*/ 270957 h 1159759"/>
                <a:gd name="connsiteX13" fmla="*/ 210490 w 2223628"/>
                <a:gd name="connsiteY13" fmla="*/ 362769 h 1159759"/>
                <a:gd name="connsiteX14" fmla="*/ 329178 w 2223628"/>
                <a:gd name="connsiteY14" fmla="*/ 447866 h 1159759"/>
                <a:gd name="connsiteX15" fmla="*/ 418744 w 2223628"/>
                <a:gd name="connsiteY15" fmla="*/ 447866 h 1159759"/>
                <a:gd name="connsiteX16" fmla="*/ 1110696 w 2223628"/>
                <a:gd name="connsiteY16" fmla="*/ 447866 h 1159759"/>
                <a:gd name="connsiteX17" fmla="*/ 1773535 w 2223628"/>
                <a:gd name="connsiteY17" fmla="*/ 447866 h 1159759"/>
                <a:gd name="connsiteX18" fmla="*/ 1863115 w 2223628"/>
                <a:gd name="connsiteY18" fmla="*/ 447866 h 1159759"/>
                <a:gd name="connsiteX19" fmla="*/ 2008670 w 2223628"/>
                <a:gd name="connsiteY19" fmla="*/ 356055 h 1159759"/>
                <a:gd name="connsiteX20" fmla="*/ 1856396 w 2223628"/>
                <a:gd name="connsiteY20" fmla="*/ 268721 h 1159759"/>
                <a:gd name="connsiteX21" fmla="*/ 1800411 w 2223628"/>
                <a:gd name="connsiteY21" fmla="*/ 268721 h 1159759"/>
                <a:gd name="connsiteX22" fmla="*/ 414276 w 2223628"/>
                <a:gd name="connsiteY22" fmla="*/ 268721 h 1159759"/>
                <a:gd name="connsiteX23" fmla="*/ 257514 w 2223628"/>
                <a:gd name="connsiteY23" fmla="*/ 72881 h 1159759"/>
                <a:gd name="connsiteX24" fmla="*/ 255278 w 2223628"/>
                <a:gd name="connsiteY24" fmla="*/ 160883 h 1159759"/>
                <a:gd name="connsiteX25" fmla="*/ 1959390 w 2223628"/>
                <a:gd name="connsiteY25" fmla="*/ 160883 h 1159759"/>
                <a:gd name="connsiteX26" fmla="*/ 1959390 w 2223628"/>
                <a:gd name="connsiteY26" fmla="*/ 72881 h 1159759"/>
                <a:gd name="connsiteX27" fmla="*/ 257514 w 2223628"/>
                <a:gd name="connsiteY27" fmla="*/ 72881 h 1159759"/>
                <a:gd name="connsiteX28" fmla="*/ 270957 w 2223628"/>
                <a:gd name="connsiteY28" fmla="*/ 0 h 1159759"/>
                <a:gd name="connsiteX29" fmla="*/ 573259 w 2223628"/>
                <a:gd name="connsiteY29" fmla="*/ 0 h 1159759"/>
                <a:gd name="connsiteX30" fmla="*/ 1912366 w 2223628"/>
                <a:gd name="connsiteY30" fmla="*/ 0 h 1159759"/>
                <a:gd name="connsiteX31" fmla="*/ 2075842 w 2223628"/>
                <a:gd name="connsiteY31" fmla="*/ 165712 h 1159759"/>
                <a:gd name="connsiteX32" fmla="*/ 2151974 w 2223628"/>
                <a:gd name="connsiteY32" fmla="*/ 360528 h 1159759"/>
                <a:gd name="connsiteX33" fmla="*/ 2216914 w 2223628"/>
                <a:gd name="connsiteY33" fmla="*/ 519526 h 1159759"/>
                <a:gd name="connsiteX34" fmla="*/ 2223628 w 2223628"/>
                <a:gd name="connsiteY34" fmla="*/ 743459 h 1159759"/>
                <a:gd name="connsiteX35" fmla="*/ 2223628 w 2223628"/>
                <a:gd name="connsiteY35" fmla="*/ 761370 h 1159759"/>
                <a:gd name="connsiteX36" fmla="*/ 2219155 w 2223628"/>
                <a:gd name="connsiteY36" fmla="*/ 761370 h 1159759"/>
                <a:gd name="connsiteX37" fmla="*/ 2172131 w 2223628"/>
                <a:gd name="connsiteY37" fmla="*/ 1133099 h 1159759"/>
                <a:gd name="connsiteX38" fmla="*/ 2172131 w 2223628"/>
                <a:gd name="connsiteY38" fmla="*/ 759133 h 1159759"/>
                <a:gd name="connsiteX39" fmla="*/ 2172121 w 2223628"/>
                <a:gd name="connsiteY39" fmla="*/ 759129 h 1159759"/>
                <a:gd name="connsiteX40" fmla="*/ 2168206 w 2223628"/>
                <a:gd name="connsiteY40" fmla="*/ 674594 h 1159759"/>
                <a:gd name="connsiteX41" fmla="*/ 2113900 w 2223628"/>
                <a:gd name="connsiteY41" fmla="*/ 627007 h 1159759"/>
                <a:gd name="connsiteX42" fmla="*/ 2060162 w 2223628"/>
                <a:gd name="connsiteY42" fmla="*/ 761365 h 1159759"/>
                <a:gd name="connsiteX43" fmla="*/ 2060177 w 2223628"/>
                <a:gd name="connsiteY43" fmla="*/ 761365 h 1159759"/>
                <a:gd name="connsiteX44" fmla="*/ 2060172 w 2223628"/>
                <a:gd name="connsiteY44" fmla="*/ 761370 h 1159759"/>
                <a:gd name="connsiteX45" fmla="*/ 2037773 w 2223628"/>
                <a:gd name="connsiteY45" fmla="*/ 942757 h 1159759"/>
                <a:gd name="connsiteX46" fmla="*/ 2015379 w 2223628"/>
                <a:gd name="connsiteY46" fmla="*/ 759133 h 1159759"/>
                <a:gd name="connsiteX47" fmla="*/ 2015370 w 2223628"/>
                <a:gd name="connsiteY47" fmla="*/ 759124 h 1159759"/>
                <a:gd name="connsiteX48" fmla="*/ 2005957 w 2223628"/>
                <a:gd name="connsiteY48" fmla="*/ 676417 h 1159759"/>
                <a:gd name="connsiteX49" fmla="*/ 1856377 w 2223628"/>
                <a:gd name="connsiteY49" fmla="*/ 604613 h 1159759"/>
                <a:gd name="connsiteX50" fmla="*/ 358287 w 2223628"/>
                <a:gd name="connsiteY50" fmla="*/ 602377 h 1159759"/>
                <a:gd name="connsiteX51" fmla="*/ 233442 w 2223628"/>
                <a:gd name="connsiteY51" fmla="*/ 637088 h 1159759"/>
                <a:gd name="connsiteX52" fmla="*/ 200053 w 2223628"/>
                <a:gd name="connsiteY52" fmla="*/ 756392 h 1159759"/>
                <a:gd name="connsiteX53" fmla="*/ 199293 w 2223628"/>
                <a:gd name="connsiteY53" fmla="*/ 756897 h 1159759"/>
                <a:gd name="connsiteX54" fmla="*/ 174663 w 2223628"/>
                <a:gd name="connsiteY54" fmla="*/ 931560 h 1159759"/>
                <a:gd name="connsiteX55" fmla="*/ 154549 w 2223628"/>
                <a:gd name="connsiteY55" fmla="*/ 761663 h 1159759"/>
                <a:gd name="connsiteX56" fmla="*/ 155641 w 2223628"/>
                <a:gd name="connsiteY56" fmla="*/ 690552 h 1159759"/>
                <a:gd name="connsiteX57" fmla="*/ 116447 w 2223628"/>
                <a:gd name="connsiteY57" fmla="*/ 649406 h 1159759"/>
                <a:gd name="connsiteX58" fmla="*/ 88455 w 2223628"/>
                <a:gd name="connsiteY58" fmla="*/ 689432 h 1159759"/>
                <a:gd name="connsiteX59" fmla="*/ 87368 w 2223628"/>
                <a:gd name="connsiteY59" fmla="*/ 759114 h 1159759"/>
                <a:gd name="connsiteX60" fmla="*/ 44793 w 2223628"/>
                <a:gd name="connsiteY60" fmla="*/ 1077115 h 1159759"/>
                <a:gd name="connsiteX61" fmla="*/ 22057 w 2223628"/>
                <a:gd name="connsiteY61" fmla="*/ 1159759 h 1159759"/>
                <a:gd name="connsiteX62" fmla="*/ 0 w 2223628"/>
                <a:gd name="connsiteY62" fmla="*/ 557599 h 1159759"/>
                <a:gd name="connsiteX63" fmla="*/ 111960 w 2223628"/>
                <a:gd name="connsiteY63" fmla="*/ 315750 h 1159759"/>
                <a:gd name="connsiteX64" fmla="*/ 147787 w 2223628"/>
                <a:gd name="connsiteY64" fmla="*/ 123161 h 1159759"/>
                <a:gd name="connsiteX65" fmla="*/ 270957 w 2223628"/>
                <a:gd name="connsiteY65" fmla="*/ 0 h 1159759"/>
                <a:gd name="connsiteX0" fmla="*/ 2093758 w 2223628"/>
                <a:gd name="connsiteY0" fmla="*/ 380695 h 1159759"/>
                <a:gd name="connsiteX1" fmla="*/ 2069118 w 2223628"/>
                <a:gd name="connsiteY1" fmla="*/ 416522 h 1159759"/>
                <a:gd name="connsiteX2" fmla="*/ 2134072 w 2223628"/>
                <a:gd name="connsiteY2" fmla="*/ 481467 h 1159759"/>
                <a:gd name="connsiteX3" fmla="*/ 2156471 w 2223628"/>
                <a:gd name="connsiteY3" fmla="*/ 447881 h 1159759"/>
                <a:gd name="connsiteX4" fmla="*/ 2093758 w 2223628"/>
                <a:gd name="connsiteY4" fmla="*/ 380695 h 1159759"/>
                <a:gd name="connsiteX5" fmla="*/ 146489 w 2223628"/>
                <a:gd name="connsiteY5" fmla="*/ 327982 h 1159759"/>
                <a:gd name="connsiteX6" fmla="*/ 104189 w 2223628"/>
                <a:gd name="connsiteY6" fmla="*/ 372776 h 1159759"/>
                <a:gd name="connsiteX7" fmla="*/ 116148 w 2223628"/>
                <a:gd name="connsiteY7" fmla="*/ 444282 h 1159759"/>
                <a:gd name="connsiteX8" fmla="*/ 173789 w 2223628"/>
                <a:gd name="connsiteY8" fmla="*/ 400309 h 1159759"/>
                <a:gd name="connsiteX9" fmla="*/ 161830 w 2223628"/>
                <a:gd name="connsiteY9" fmla="*/ 328803 h 1159759"/>
                <a:gd name="connsiteX10" fmla="*/ 146489 w 2223628"/>
                <a:gd name="connsiteY10" fmla="*/ 327982 h 1159759"/>
                <a:gd name="connsiteX11" fmla="*/ 414276 w 2223628"/>
                <a:gd name="connsiteY11" fmla="*/ 268721 h 1159759"/>
                <a:gd name="connsiteX12" fmla="*/ 324696 w 2223628"/>
                <a:gd name="connsiteY12" fmla="*/ 270957 h 1159759"/>
                <a:gd name="connsiteX13" fmla="*/ 210490 w 2223628"/>
                <a:gd name="connsiteY13" fmla="*/ 362769 h 1159759"/>
                <a:gd name="connsiteX14" fmla="*/ 329178 w 2223628"/>
                <a:gd name="connsiteY14" fmla="*/ 447866 h 1159759"/>
                <a:gd name="connsiteX15" fmla="*/ 418744 w 2223628"/>
                <a:gd name="connsiteY15" fmla="*/ 447866 h 1159759"/>
                <a:gd name="connsiteX16" fmla="*/ 1110696 w 2223628"/>
                <a:gd name="connsiteY16" fmla="*/ 447866 h 1159759"/>
                <a:gd name="connsiteX17" fmla="*/ 1773535 w 2223628"/>
                <a:gd name="connsiteY17" fmla="*/ 447866 h 1159759"/>
                <a:gd name="connsiteX18" fmla="*/ 1863115 w 2223628"/>
                <a:gd name="connsiteY18" fmla="*/ 447866 h 1159759"/>
                <a:gd name="connsiteX19" fmla="*/ 2008670 w 2223628"/>
                <a:gd name="connsiteY19" fmla="*/ 356055 h 1159759"/>
                <a:gd name="connsiteX20" fmla="*/ 1856396 w 2223628"/>
                <a:gd name="connsiteY20" fmla="*/ 268721 h 1159759"/>
                <a:gd name="connsiteX21" fmla="*/ 1800411 w 2223628"/>
                <a:gd name="connsiteY21" fmla="*/ 268721 h 1159759"/>
                <a:gd name="connsiteX22" fmla="*/ 414276 w 2223628"/>
                <a:gd name="connsiteY22" fmla="*/ 268721 h 1159759"/>
                <a:gd name="connsiteX23" fmla="*/ 257514 w 2223628"/>
                <a:gd name="connsiteY23" fmla="*/ 72881 h 1159759"/>
                <a:gd name="connsiteX24" fmla="*/ 255278 w 2223628"/>
                <a:gd name="connsiteY24" fmla="*/ 160883 h 1159759"/>
                <a:gd name="connsiteX25" fmla="*/ 1959390 w 2223628"/>
                <a:gd name="connsiteY25" fmla="*/ 160883 h 1159759"/>
                <a:gd name="connsiteX26" fmla="*/ 1959390 w 2223628"/>
                <a:gd name="connsiteY26" fmla="*/ 72881 h 1159759"/>
                <a:gd name="connsiteX27" fmla="*/ 257514 w 2223628"/>
                <a:gd name="connsiteY27" fmla="*/ 72881 h 1159759"/>
                <a:gd name="connsiteX28" fmla="*/ 270957 w 2223628"/>
                <a:gd name="connsiteY28" fmla="*/ 0 h 1159759"/>
                <a:gd name="connsiteX29" fmla="*/ 573259 w 2223628"/>
                <a:gd name="connsiteY29" fmla="*/ 0 h 1159759"/>
                <a:gd name="connsiteX30" fmla="*/ 1912366 w 2223628"/>
                <a:gd name="connsiteY30" fmla="*/ 0 h 1159759"/>
                <a:gd name="connsiteX31" fmla="*/ 2075842 w 2223628"/>
                <a:gd name="connsiteY31" fmla="*/ 165712 h 1159759"/>
                <a:gd name="connsiteX32" fmla="*/ 2151974 w 2223628"/>
                <a:gd name="connsiteY32" fmla="*/ 360528 h 1159759"/>
                <a:gd name="connsiteX33" fmla="*/ 2216914 w 2223628"/>
                <a:gd name="connsiteY33" fmla="*/ 519526 h 1159759"/>
                <a:gd name="connsiteX34" fmla="*/ 2223628 w 2223628"/>
                <a:gd name="connsiteY34" fmla="*/ 743459 h 1159759"/>
                <a:gd name="connsiteX35" fmla="*/ 2223628 w 2223628"/>
                <a:gd name="connsiteY35" fmla="*/ 761370 h 1159759"/>
                <a:gd name="connsiteX36" fmla="*/ 2219155 w 2223628"/>
                <a:gd name="connsiteY36" fmla="*/ 761370 h 1159759"/>
                <a:gd name="connsiteX37" fmla="*/ 2172131 w 2223628"/>
                <a:gd name="connsiteY37" fmla="*/ 1133099 h 1159759"/>
                <a:gd name="connsiteX38" fmla="*/ 2172131 w 2223628"/>
                <a:gd name="connsiteY38" fmla="*/ 759133 h 1159759"/>
                <a:gd name="connsiteX39" fmla="*/ 2172121 w 2223628"/>
                <a:gd name="connsiteY39" fmla="*/ 759129 h 1159759"/>
                <a:gd name="connsiteX40" fmla="*/ 2168206 w 2223628"/>
                <a:gd name="connsiteY40" fmla="*/ 674594 h 1159759"/>
                <a:gd name="connsiteX41" fmla="*/ 2113900 w 2223628"/>
                <a:gd name="connsiteY41" fmla="*/ 627007 h 1159759"/>
                <a:gd name="connsiteX42" fmla="*/ 2060162 w 2223628"/>
                <a:gd name="connsiteY42" fmla="*/ 761365 h 1159759"/>
                <a:gd name="connsiteX43" fmla="*/ 2060177 w 2223628"/>
                <a:gd name="connsiteY43" fmla="*/ 761365 h 1159759"/>
                <a:gd name="connsiteX44" fmla="*/ 2060172 w 2223628"/>
                <a:gd name="connsiteY44" fmla="*/ 761370 h 1159759"/>
                <a:gd name="connsiteX45" fmla="*/ 2037773 w 2223628"/>
                <a:gd name="connsiteY45" fmla="*/ 942757 h 1159759"/>
                <a:gd name="connsiteX46" fmla="*/ 2015379 w 2223628"/>
                <a:gd name="connsiteY46" fmla="*/ 759133 h 1159759"/>
                <a:gd name="connsiteX47" fmla="*/ 2015370 w 2223628"/>
                <a:gd name="connsiteY47" fmla="*/ 759124 h 1159759"/>
                <a:gd name="connsiteX48" fmla="*/ 2005957 w 2223628"/>
                <a:gd name="connsiteY48" fmla="*/ 676417 h 1159759"/>
                <a:gd name="connsiteX49" fmla="*/ 1856377 w 2223628"/>
                <a:gd name="connsiteY49" fmla="*/ 604613 h 1159759"/>
                <a:gd name="connsiteX50" fmla="*/ 358287 w 2223628"/>
                <a:gd name="connsiteY50" fmla="*/ 602377 h 1159759"/>
                <a:gd name="connsiteX51" fmla="*/ 233442 w 2223628"/>
                <a:gd name="connsiteY51" fmla="*/ 637088 h 1159759"/>
                <a:gd name="connsiteX52" fmla="*/ 200053 w 2223628"/>
                <a:gd name="connsiteY52" fmla="*/ 756392 h 1159759"/>
                <a:gd name="connsiteX53" fmla="*/ 204055 w 2223628"/>
                <a:gd name="connsiteY53" fmla="*/ 756897 h 1159759"/>
                <a:gd name="connsiteX54" fmla="*/ 174663 w 2223628"/>
                <a:gd name="connsiteY54" fmla="*/ 931560 h 1159759"/>
                <a:gd name="connsiteX55" fmla="*/ 154549 w 2223628"/>
                <a:gd name="connsiteY55" fmla="*/ 761663 h 1159759"/>
                <a:gd name="connsiteX56" fmla="*/ 155641 w 2223628"/>
                <a:gd name="connsiteY56" fmla="*/ 690552 h 1159759"/>
                <a:gd name="connsiteX57" fmla="*/ 116447 w 2223628"/>
                <a:gd name="connsiteY57" fmla="*/ 649406 h 1159759"/>
                <a:gd name="connsiteX58" fmla="*/ 88455 w 2223628"/>
                <a:gd name="connsiteY58" fmla="*/ 689432 h 1159759"/>
                <a:gd name="connsiteX59" fmla="*/ 87368 w 2223628"/>
                <a:gd name="connsiteY59" fmla="*/ 759114 h 1159759"/>
                <a:gd name="connsiteX60" fmla="*/ 44793 w 2223628"/>
                <a:gd name="connsiteY60" fmla="*/ 1077115 h 1159759"/>
                <a:gd name="connsiteX61" fmla="*/ 22057 w 2223628"/>
                <a:gd name="connsiteY61" fmla="*/ 1159759 h 1159759"/>
                <a:gd name="connsiteX62" fmla="*/ 0 w 2223628"/>
                <a:gd name="connsiteY62" fmla="*/ 557599 h 1159759"/>
                <a:gd name="connsiteX63" fmla="*/ 111960 w 2223628"/>
                <a:gd name="connsiteY63" fmla="*/ 315750 h 1159759"/>
                <a:gd name="connsiteX64" fmla="*/ 147787 w 2223628"/>
                <a:gd name="connsiteY64" fmla="*/ 123161 h 1159759"/>
                <a:gd name="connsiteX65" fmla="*/ 270957 w 2223628"/>
                <a:gd name="connsiteY65" fmla="*/ 0 h 1159759"/>
                <a:gd name="connsiteX0" fmla="*/ 2093758 w 2223628"/>
                <a:gd name="connsiteY0" fmla="*/ 380695 h 1159759"/>
                <a:gd name="connsiteX1" fmla="*/ 2069118 w 2223628"/>
                <a:gd name="connsiteY1" fmla="*/ 416522 h 1159759"/>
                <a:gd name="connsiteX2" fmla="*/ 2134072 w 2223628"/>
                <a:gd name="connsiteY2" fmla="*/ 481467 h 1159759"/>
                <a:gd name="connsiteX3" fmla="*/ 2156471 w 2223628"/>
                <a:gd name="connsiteY3" fmla="*/ 447881 h 1159759"/>
                <a:gd name="connsiteX4" fmla="*/ 2093758 w 2223628"/>
                <a:gd name="connsiteY4" fmla="*/ 380695 h 1159759"/>
                <a:gd name="connsiteX5" fmla="*/ 146489 w 2223628"/>
                <a:gd name="connsiteY5" fmla="*/ 327982 h 1159759"/>
                <a:gd name="connsiteX6" fmla="*/ 104189 w 2223628"/>
                <a:gd name="connsiteY6" fmla="*/ 372776 h 1159759"/>
                <a:gd name="connsiteX7" fmla="*/ 116148 w 2223628"/>
                <a:gd name="connsiteY7" fmla="*/ 444282 h 1159759"/>
                <a:gd name="connsiteX8" fmla="*/ 173789 w 2223628"/>
                <a:gd name="connsiteY8" fmla="*/ 400309 h 1159759"/>
                <a:gd name="connsiteX9" fmla="*/ 161830 w 2223628"/>
                <a:gd name="connsiteY9" fmla="*/ 328803 h 1159759"/>
                <a:gd name="connsiteX10" fmla="*/ 146489 w 2223628"/>
                <a:gd name="connsiteY10" fmla="*/ 327982 h 1159759"/>
                <a:gd name="connsiteX11" fmla="*/ 414276 w 2223628"/>
                <a:gd name="connsiteY11" fmla="*/ 268721 h 1159759"/>
                <a:gd name="connsiteX12" fmla="*/ 324696 w 2223628"/>
                <a:gd name="connsiteY12" fmla="*/ 270957 h 1159759"/>
                <a:gd name="connsiteX13" fmla="*/ 210490 w 2223628"/>
                <a:gd name="connsiteY13" fmla="*/ 362769 h 1159759"/>
                <a:gd name="connsiteX14" fmla="*/ 329178 w 2223628"/>
                <a:gd name="connsiteY14" fmla="*/ 447866 h 1159759"/>
                <a:gd name="connsiteX15" fmla="*/ 418744 w 2223628"/>
                <a:gd name="connsiteY15" fmla="*/ 447866 h 1159759"/>
                <a:gd name="connsiteX16" fmla="*/ 1110696 w 2223628"/>
                <a:gd name="connsiteY16" fmla="*/ 447866 h 1159759"/>
                <a:gd name="connsiteX17" fmla="*/ 1773535 w 2223628"/>
                <a:gd name="connsiteY17" fmla="*/ 447866 h 1159759"/>
                <a:gd name="connsiteX18" fmla="*/ 1863115 w 2223628"/>
                <a:gd name="connsiteY18" fmla="*/ 447866 h 1159759"/>
                <a:gd name="connsiteX19" fmla="*/ 2008670 w 2223628"/>
                <a:gd name="connsiteY19" fmla="*/ 356055 h 1159759"/>
                <a:gd name="connsiteX20" fmla="*/ 1856396 w 2223628"/>
                <a:gd name="connsiteY20" fmla="*/ 268721 h 1159759"/>
                <a:gd name="connsiteX21" fmla="*/ 1800411 w 2223628"/>
                <a:gd name="connsiteY21" fmla="*/ 268721 h 1159759"/>
                <a:gd name="connsiteX22" fmla="*/ 414276 w 2223628"/>
                <a:gd name="connsiteY22" fmla="*/ 268721 h 1159759"/>
                <a:gd name="connsiteX23" fmla="*/ 257514 w 2223628"/>
                <a:gd name="connsiteY23" fmla="*/ 72881 h 1159759"/>
                <a:gd name="connsiteX24" fmla="*/ 255278 w 2223628"/>
                <a:gd name="connsiteY24" fmla="*/ 160883 h 1159759"/>
                <a:gd name="connsiteX25" fmla="*/ 1959390 w 2223628"/>
                <a:gd name="connsiteY25" fmla="*/ 160883 h 1159759"/>
                <a:gd name="connsiteX26" fmla="*/ 1959390 w 2223628"/>
                <a:gd name="connsiteY26" fmla="*/ 72881 h 1159759"/>
                <a:gd name="connsiteX27" fmla="*/ 257514 w 2223628"/>
                <a:gd name="connsiteY27" fmla="*/ 72881 h 1159759"/>
                <a:gd name="connsiteX28" fmla="*/ 270957 w 2223628"/>
                <a:gd name="connsiteY28" fmla="*/ 0 h 1159759"/>
                <a:gd name="connsiteX29" fmla="*/ 573259 w 2223628"/>
                <a:gd name="connsiteY29" fmla="*/ 0 h 1159759"/>
                <a:gd name="connsiteX30" fmla="*/ 1912366 w 2223628"/>
                <a:gd name="connsiteY30" fmla="*/ 0 h 1159759"/>
                <a:gd name="connsiteX31" fmla="*/ 2075842 w 2223628"/>
                <a:gd name="connsiteY31" fmla="*/ 165712 h 1159759"/>
                <a:gd name="connsiteX32" fmla="*/ 2151974 w 2223628"/>
                <a:gd name="connsiteY32" fmla="*/ 360528 h 1159759"/>
                <a:gd name="connsiteX33" fmla="*/ 2216914 w 2223628"/>
                <a:gd name="connsiteY33" fmla="*/ 519526 h 1159759"/>
                <a:gd name="connsiteX34" fmla="*/ 2223628 w 2223628"/>
                <a:gd name="connsiteY34" fmla="*/ 743459 h 1159759"/>
                <a:gd name="connsiteX35" fmla="*/ 2223628 w 2223628"/>
                <a:gd name="connsiteY35" fmla="*/ 761370 h 1159759"/>
                <a:gd name="connsiteX36" fmla="*/ 2219155 w 2223628"/>
                <a:gd name="connsiteY36" fmla="*/ 761370 h 1159759"/>
                <a:gd name="connsiteX37" fmla="*/ 2172131 w 2223628"/>
                <a:gd name="connsiteY37" fmla="*/ 1133099 h 1159759"/>
                <a:gd name="connsiteX38" fmla="*/ 2172131 w 2223628"/>
                <a:gd name="connsiteY38" fmla="*/ 759133 h 1159759"/>
                <a:gd name="connsiteX39" fmla="*/ 2172121 w 2223628"/>
                <a:gd name="connsiteY39" fmla="*/ 759129 h 1159759"/>
                <a:gd name="connsiteX40" fmla="*/ 2168206 w 2223628"/>
                <a:gd name="connsiteY40" fmla="*/ 674594 h 1159759"/>
                <a:gd name="connsiteX41" fmla="*/ 2113900 w 2223628"/>
                <a:gd name="connsiteY41" fmla="*/ 627007 h 1159759"/>
                <a:gd name="connsiteX42" fmla="*/ 2060162 w 2223628"/>
                <a:gd name="connsiteY42" fmla="*/ 761365 h 1159759"/>
                <a:gd name="connsiteX43" fmla="*/ 2060177 w 2223628"/>
                <a:gd name="connsiteY43" fmla="*/ 761365 h 1159759"/>
                <a:gd name="connsiteX44" fmla="*/ 2060172 w 2223628"/>
                <a:gd name="connsiteY44" fmla="*/ 761370 h 1159759"/>
                <a:gd name="connsiteX45" fmla="*/ 2037773 w 2223628"/>
                <a:gd name="connsiteY45" fmla="*/ 942757 h 1159759"/>
                <a:gd name="connsiteX46" fmla="*/ 2015379 w 2223628"/>
                <a:gd name="connsiteY46" fmla="*/ 759133 h 1159759"/>
                <a:gd name="connsiteX47" fmla="*/ 2015370 w 2223628"/>
                <a:gd name="connsiteY47" fmla="*/ 759124 h 1159759"/>
                <a:gd name="connsiteX48" fmla="*/ 2005957 w 2223628"/>
                <a:gd name="connsiteY48" fmla="*/ 676417 h 1159759"/>
                <a:gd name="connsiteX49" fmla="*/ 1856377 w 2223628"/>
                <a:gd name="connsiteY49" fmla="*/ 604613 h 1159759"/>
                <a:gd name="connsiteX50" fmla="*/ 358287 w 2223628"/>
                <a:gd name="connsiteY50" fmla="*/ 602377 h 1159759"/>
                <a:gd name="connsiteX51" fmla="*/ 233442 w 2223628"/>
                <a:gd name="connsiteY51" fmla="*/ 637088 h 1159759"/>
                <a:gd name="connsiteX52" fmla="*/ 200053 w 2223628"/>
                <a:gd name="connsiteY52" fmla="*/ 756392 h 1159759"/>
                <a:gd name="connsiteX53" fmla="*/ 174663 w 2223628"/>
                <a:gd name="connsiteY53" fmla="*/ 931560 h 1159759"/>
                <a:gd name="connsiteX54" fmla="*/ 154549 w 2223628"/>
                <a:gd name="connsiteY54" fmla="*/ 761663 h 1159759"/>
                <a:gd name="connsiteX55" fmla="*/ 155641 w 2223628"/>
                <a:gd name="connsiteY55" fmla="*/ 690552 h 1159759"/>
                <a:gd name="connsiteX56" fmla="*/ 116447 w 2223628"/>
                <a:gd name="connsiteY56" fmla="*/ 649406 h 1159759"/>
                <a:gd name="connsiteX57" fmla="*/ 88455 w 2223628"/>
                <a:gd name="connsiteY57" fmla="*/ 689432 h 1159759"/>
                <a:gd name="connsiteX58" fmla="*/ 87368 w 2223628"/>
                <a:gd name="connsiteY58" fmla="*/ 759114 h 1159759"/>
                <a:gd name="connsiteX59" fmla="*/ 44793 w 2223628"/>
                <a:gd name="connsiteY59" fmla="*/ 1077115 h 1159759"/>
                <a:gd name="connsiteX60" fmla="*/ 22057 w 2223628"/>
                <a:gd name="connsiteY60" fmla="*/ 1159759 h 1159759"/>
                <a:gd name="connsiteX61" fmla="*/ 0 w 2223628"/>
                <a:gd name="connsiteY61" fmla="*/ 557599 h 1159759"/>
                <a:gd name="connsiteX62" fmla="*/ 111960 w 2223628"/>
                <a:gd name="connsiteY62" fmla="*/ 315750 h 1159759"/>
                <a:gd name="connsiteX63" fmla="*/ 147787 w 2223628"/>
                <a:gd name="connsiteY63" fmla="*/ 123161 h 1159759"/>
                <a:gd name="connsiteX64" fmla="*/ 270957 w 2223628"/>
                <a:gd name="connsiteY64" fmla="*/ 0 h 1159759"/>
                <a:gd name="connsiteX0" fmla="*/ 2093758 w 2223628"/>
                <a:gd name="connsiteY0" fmla="*/ 380695 h 1159759"/>
                <a:gd name="connsiteX1" fmla="*/ 2069118 w 2223628"/>
                <a:gd name="connsiteY1" fmla="*/ 416522 h 1159759"/>
                <a:gd name="connsiteX2" fmla="*/ 2134072 w 2223628"/>
                <a:gd name="connsiteY2" fmla="*/ 481467 h 1159759"/>
                <a:gd name="connsiteX3" fmla="*/ 2156471 w 2223628"/>
                <a:gd name="connsiteY3" fmla="*/ 447881 h 1159759"/>
                <a:gd name="connsiteX4" fmla="*/ 2093758 w 2223628"/>
                <a:gd name="connsiteY4" fmla="*/ 380695 h 1159759"/>
                <a:gd name="connsiteX5" fmla="*/ 146489 w 2223628"/>
                <a:gd name="connsiteY5" fmla="*/ 327982 h 1159759"/>
                <a:gd name="connsiteX6" fmla="*/ 104189 w 2223628"/>
                <a:gd name="connsiteY6" fmla="*/ 372776 h 1159759"/>
                <a:gd name="connsiteX7" fmla="*/ 116148 w 2223628"/>
                <a:gd name="connsiteY7" fmla="*/ 444282 h 1159759"/>
                <a:gd name="connsiteX8" fmla="*/ 173789 w 2223628"/>
                <a:gd name="connsiteY8" fmla="*/ 400309 h 1159759"/>
                <a:gd name="connsiteX9" fmla="*/ 161830 w 2223628"/>
                <a:gd name="connsiteY9" fmla="*/ 328803 h 1159759"/>
                <a:gd name="connsiteX10" fmla="*/ 146489 w 2223628"/>
                <a:gd name="connsiteY10" fmla="*/ 327982 h 1159759"/>
                <a:gd name="connsiteX11" fmla="*/ 414276 w 2223628"/>
                <a:gd name="connsiteY11" fmla="*/ 268721 h 1159759"/>
                <a:gd name="connsiteX12" fmla="*/ 324696 w 2223628"/>
                <a:gd name="connsiteY12" fmla="*/ 270957 h 1159759"/>
                <a:gd name="connsiteX13" fmla="*/ 210490 w 2223628"/>
                <a:gd name="connsiteY13" fmla="*/ 362769 h 1159759"/>
                <a:gd name="connsiteX14" fmla="*/ 329178 w 2223628"/>
                <a:gd name="connsiteY14" fmla="*/ 447866 h 1159759"/>
                <a:gd name="connsiteX15" fmla="*/ 418744 w 2223628"/>
                <a:gd name="connsiteY15" fmla="*/ 447866 h 1159759"/>
                <a:gd name="connsiteX16" fmla="*/ 1110696 w 2223628"/>
                <a:gd name="connsiteY16" fmla="*/ 447866 h 1159759"/>
                <a:gd name="connsiteX17" fmla="*/ 1773535 w 2223628"/>
                <a:gd name="connsiteY17" fmla="*/ 447866 h 1159759"/>
                <a:gd name="connsiteX18" fmla="*/ 1863115 w 2223628"/>
                <a:gd name="connsiteY18" fmla="*/ 447866 h 1159759"/>
                <a:gd name="connsiteX19" fmla="*/ 2008670 w 2223628"/>
                <a:gd name="connsiteY19" fmla="*/ 356055 h 1159759"/>
                <a:gd name="connsiteX20" fmla="*/ 1856396 w 2223628"/>
                <a:gd name="connsiteY20" fmla="*/ 268721 h 1159759"/>
                <a:gd name="connsiteX21" fmla="*/ 1800411 w 2223628"/>
                <a:gd name="connsiteY21" fmla="*/ 268721 h 1159759"/>
                <a:gd name="connsiteX22" fmla="*/ 414276 w 2223628"/>
                <a:gd name="connsiteY22" fmla="*/ 268721 h 1159759"/>
                <a:gd name="connsiteX23" fmla="*/ 257514 w 2223628"/>
                <a:gd name="connsiteY23" fmla="*/ 72881 h 1159759"/>
                <a:gd name="connsiteX24" fmla="*/ 255278 w 2223628"/>
                <a:gd name="connsiteY24" fmla="*/ 160883 h 1159759"/>
                <a:gd name="connsiteX25" fmla="*/ 1959390 w 2223628"/>
                <a:gd name="connsiteY25" fmla="*/ 160883 h 1159759"/>
                <a:gd name="connsiteX26" fmla="*/ 1959390 w 2223628"/>
                <a:gd name="connsiteY26" fmla="*/ 72881 h 1159759"/>
                <a:gd name="connsiteX27" fmla="*/ 257514 w 2223628"/>
                <a:gd name="connsiteY27" fmla="*/ 72881 h 1159759"/>
                <a:gd name="connsiteX28" fmla="*/ 270957 w 2223628"/>
                <a:gd name="connsiteY28" fmla="*/ 0 h 1159759"/>
                <a:gd name="connsiteX29" fmla="*/ 573259 w 2223628"/>
                <a:gd name="connsiteY29" fmla="*/ 0 h 1159759"/>
                <a:gd name="connsiteX30" fmla="*/ 1912366 w 2223628"/>
                <a:gd name="connsiteY30" fmla="*/ 0 h 1159759"/>
                <a:gd name="connsiteX31" fmla="*/ 2075842 w 2223628"/>
                <a:gd name="connsiteY31" fmla="*/ 165712 h 1159759"/>
                <a:gd name="connsiteX32" fmla="*/ 2151974 w 2223628"/>
                <a:gd name="connsiteY32" fmla="*/ 360528 h 1159759"/>
                <a:gd name="connsiteX33" fmla="*/ 2216914 w 2223628"/>
                <a:gd name="connsiteY33" fmla="*/ 519526 h 1159759"/>
                <a:gd name="connsiteX34" fmla="*/ 2223628 w 2223628"/>
                <a:gd name="connsiteY34" fmla="*/ 743459 h 1159759"/>
                <a:gd name="connsiteX35" fmla="*/ 2223628 w 2223628"/>
                <a:gd name="connsiteY35" fmla="*/ 761370 h 1159759"/>
                <a:gd name="connsiteX36" fmla="*/ 2219155 w 2223628"/>
                <a:gd name="connsiteY36" fmla="*/ 761370 h 1159759"/>
                <a:gd name="connsiteX37" fmla="*/ 2172131 w 2223628"/>
                <a:gd name="connsiteY37" fmla="*/ 1133099 h 1159759"/>
                <a:gd name="connsiteX38" fmla="*/ 2172131 w 2223628"/>
                <a:gd name="connsiteY38" fmla="*/ 759133 h 1159759"/>
                <a:gd name="connsiteX39" fmla="*/ 2172121 w 2223628"/>
                <a:gd name="connsiteY39" fmla="*/ 759129 h 1159759"/>
                <a:gd name="connsiteX40" fmla="*/ 2168206 w 2223628"/>
                <a:gd name="connsiteY40" fmla="*/ 674594 h 1159759"/>
                <a:gd name="connsiteX41" fmla="*/ 2113900 w 2223628"/>
                <a:gd name="connsiteY41" fmla="*/ 627007 h 1159759"/>
                <a:gd name="connsiteX42" fmla="*/ 2060162 w 2223628"/>
                <a:gd name="connsiteY42" fmla="*/ 761365 h 1159759"/>
                <a:gd name="connsiteX43" fmla="*/ 2060177 w 2223628"/>
                <a:gd name="connsiteY43" fmla="*/ 761365 h 1159759"/>
                <a:gd name="connsiteX44" fmla="*/ 2060172 w 2223628"/>
                <a:gd name="connsiteY44" fmla="*/ 761370 h 1159759"/>
                <a:gd name="connsiteX45" fmla="*/ 2037773 w 2223628"/>
                <a:gd name="connsiteY45" fmla="*/ 942757 h 1159759"/>
                <a:gd name="connsiteX46" fmla="*/ 2015379 w 2223628"/>
                <a:gd name="connsiteY46" fmla="*/ 759133 h 1159759"/>
                <a:gd name="connsiteX47" fmla="*/ 2015370 w 2223628"/>
                <a:gd name="connsiteY47" fmla="*/ 759124 h 1159759"/>
                <a:gd name="connsiteX48" fmla="*/ 2005957 w 2223628"/>
                <a:gd name="connsiteY48" fmla="*/ 676417 h 1159759"/>
                <a:gd name="connsiteX49" fmla="*/ 1856377 w 2223628"/>
                <a:gd name="connsiteY49" fmla="*/ 604613 h 1159759"/>
                <a:gd name="connsiteX50" fmla="*/ 358287 w 2223628"/>
                <a:gd name="connsiteY50" fmla="*/ 602377 h 1159759"/>
                <a:gd name="connsiteX51" fmla="*/ 233442 w 2223628"/>
                <a:gd name="connsiteY51" fmla="*/ 637088 h 1159759"/>
                <a:gd name="connsiteX52" fmla="*/ 200053 w 2223628"/>
                <a:gd name="connsiteY52" fmla="*/ 756392 h 1159759"/>
                <a:gd name="connsiteX53" fmla="*/ 174663 w 2223628"/>
                <a:gd name="connsiteY53" fmla="*/ 931560 h 1159759"/>
                <a:gd name="connsiteX54" fmla="*/ 155641 w 2223628"/>
                <a:gd name="connsiteY54" fmla="*/ 690552 h 1159759"/>
                <a:gd name="connsiteX55" fmla="*/ 116447 w 2223628"/>
                <a:gd name="connsiteY55" fmla="*/ 649406 h 1159759"/>
                <a:gd name="connsiteX56" fmla="*/ 88455 w 2223628"/>
                <a:gd name="connsiteY56" fmla="*/ 689432 h 1159759"/>
                <a:gd name="connsiteX57" fmla="*/ 87368 w 2223628"/>
                <a:gd name="connsiteY57" fmla="*/ 759114 h 1159759"/>
                <a:gd name="connsiteX58" fmla="*/ 44793 w 2223628"/>
                <a:gd name="connsiteY58" fmla="*/ 1077115 h 1159759"/>
                <a:gd name="connsiteX59" fmla="*/ 22057 w 2223628"/>
                <a:gd name="connsiteY59" fmla="*/ 1159759 h 1159759"/>
                <a:gd name="connsiteX60" fmla="*/ 0 w 2223628"/>
                <a:gd name="connsiteY60" fmla="*/ 557599 h 1159759"/>
                <a:gd name="connsiteX61" fmla="*/ 111960 w 2223628"/>
                <a:gd name="connsiteY61" fmla="*/ 315750 h 1159759"/>
                <a:gd name="connsiteX62" fmla="*/ 147787 w 2223628"/>
                <a:gd name="connsiteY62" fmla="*/ 123161 h 1159759"/>
                <a:gd name="connsiteX63" fmla="*/ 270957 w 2223628"/>
                <a:gd name="connsiteY63" fmla="*/ 0 h 1159759"/>
                <a:gd name="connsiteX0" fmla="*/ 2093758 w 2223628"/>
                <a:gd name="connsiteY0" fmla="*/ 380695 h 1159759"/>
                <a:gd name="connsiteX1" fmla="*/ 2069118 w 2223628"/>
                <a:gd name="connsiteY1" fmla="*/ 416522 h 1159759"/>
                <a:gd name="connsiteX2" fmla="*/ 2134072 w 2223628"/>
                <a:gd name="connsiteY2" fmla="*/ 481467 h 1159759"/>
                <a:gd name="connsiteX3" fmla="*/ 2156471 w 2223628"/>
                <a:gd name="connsiteY3" fmla="*/ 447881 h 1159759"/>
                <a:gd name="connsiteX4" fmla="*/ 2093758 w 2223628"/>
                <a:gd name="connsiteY4" fmla="*/ 380695 h 1159759"/>
                <a:gd name="connsiteX5" fmla="*/ 146489 w 2223628"/>
                <a:gd name="connsiteY5" fmla="*/ 327982 h 1159759"/>
                <a:gd name="connsiteX6" fmla="*/ 104189 w 2223628"/>
                <a:gd name="connsiteY6" fmla="*/ 372776 h 1159759"/>
                <a:gd name="connsiteX7" fmla="*/ 116148 w 2223628"/>
                <a:gd name="connsiteY7" fmla="*/ 444282 h 1159759"/>
                <a:gd name="connsiteX8" fmla="*/ 173789 w 2223628"/>
                <a:gd name="connsiteY8" fmla="*/ 400309 h 1159759"/>
                <a:gd name="connsiteX9" fmla="*/ 161830 w 2223628"/>
                <a:gd name="connsiteY9" fmla="*/ 328803 h 1159759"/>
                <a:gd name="connsiteX10" fmla="*/ 146489 w 2223628"/>
                <a:gd name="connsiteY10" fmla="*/ 327982 h 1159759"/>
                <a:gd name="connsiteX11" fmla="*/ 414276 w 2223628"/>
                <a:gd name="connsiteY11" fmla="*/ 268721 h 1159759"/>
                <a:gd name="connsiteX12" fmla="*/ 324696 w 2223628"/>
                <a:gd name="connsiteY12" fmla="*/ 270957 h 1159759"/>
                <a:gd name="connsiteX13" fmla="*/ 210490 w 2223628"/>
                <a:gd name="connsiteY13" fmla="*/ 362769 h 1159759"/>
                <a:gd name="connsiteX14" fmla="*/ 329178 w 2223628"/>
                <a:gd name="connsiteY14" fmla="*/ 447866 h 1159759"/>
                <a:gd name="connsiteX15" fmla="*/ 418744 w 2223628"/>
                <a:gd name="connsiteY15" fmla="*/ 447866 h 1159759"/>
                <a:gd name="connsiteX16" fmla="*/ 1110696 w 2223628"/>
                <a:gd name="connsiteY16" fmla="*/ 447866 h 1159759"/>
                <a:gd name="connsiteX17" fmla="*/ 1773535 w 2223628"/>
                <a:gd name="connsiteY17" fmla="*/ 447866 h 1159759"/>
                <a:gd name="connsiteX18" fmla="*/ 1863115 w 2223628"/>
                <a:gd name="connsiteY18" fmla="*/ 447866 h 1159759"/>
                <a:gd name="connsiteX19" fmla="*/ 2008670 w 2223628"/>
                <a:gd name="connsiteY19" fmla="*/ 356055 h 1159759"/>
                <a:gd name="connsiteX20" fmla="*/ 1856396 w 2223628"/>
                <a:gd name="connsiteY20" fmla="*/ 268721 h 1159759"/>
                <a:gd name="connsiteX21" fmla="*/ 1800411 w 2223628"/>
                <a:gd name="connsiteY21" fmla="*/ 268721 h 1159759"/>
                <a:gd name="connsiteX22" fmla="*/ 414276 w 2223628"/>
                <a:gd name="connsiteY22" fmla="*/ 268721 h 1159759"/>
                <a:gd name="connsiteX23" fmla="*/ 257514 w 2223628"/>
                <a:gd name="connsiteY23" fmla="*/ 72881 h 1159759"/>
                <a:gd name="connsiteX24" fmla="*/ 255278 w 2223628"/>
                <a:gd name="connsiteY24" fmla="*/ 160883 h 1159759"/>
                <a:gd name="connsiteX25" fmla="*/ 1959390 w 2223628"/>
                <a:gd name="connsiteY25" fmla="*/ 160883 h 1159759"/>
                <a:gd name="connsiteX26" fmla="*/ 1959390 w 2223628"/>
                <a:gd name="connsiteY26" fmla="*/ 72881 h 1159759"/>
                <a:gd name="connsiteX27" fmla="*/ 257514 w 2223628"/>
                <a:gd name="connsiteY27" fmla="*/ 72881 h 1159759"/>
                <a:gd name="connsiteX28" fmla="*/ 270957 w 2223628"/>
                <a:gd name="connsiteY28" fmla="*/ 0 h 1159759"/>
                <a:gd name="connsiteX29" fmla="*/ 573259 w 2223628"/>
                <a:gd name="connsiteY29" fmla="*/ 0 h 1159759"/>
                <a:gd name="connsiteX30" fmla="*/ 1912366 w 2223628"/>
                <a:gd name="connsiteY30" fmla="*/ 0 h 1159759"/>
                <a:gd name="connsiteX31" fmla="*/ 2075842 w 2223628"/>
                <a:gd name="connsiteY31" fmla="*/ 165712 h 1159759"/>
                <a:gd name="connsiteX32" fmla="*/ 2151974 w 2223628"/>
                <a:gd name="connsiteY32" fmla="*/ 360528 h 1159759"/>
                <a:gd name="connsiteX33" fmla="*/ 2216914 w 2223628"/>
                <a:gd name="connsiteY33" fmla="*/ 519526 h 1159759"/>
                <a:gd name="connsiteX34" fmla="*/ 2223628 w 2223628"/>
                <a:gd name="connsiteY34" fmla="*/ 743459 h 1159759"/>
                <a:gd name="connsiteX35" fmla="*/ 2223628 w 2223628"/>
                <a:gd name="connsiteY35" fmla="*/ 761370 h 1159759"/>
                <a:gd name="connsiteX36" fmla="*/ 2219155 w 2223628"/>
                <a:gd name="connsiteY36" fmla="*/ 761370 h 1159759"/>
                <a:gd name="connsiteX37" fmla="*/ 2172131 w 2223628"/>
                <a:gd name="connsiteY37" fmla="*/ 1133099 h 1159759"/>
                <a:gd name="connsiteX38" fmla="*/ 2172131 w 2223628"/>
                <a:gd name="connsiteY38" fmla="*/ 759133 h 1159759"/>
                <a:gd name="connsiteX39" fmla="*/ 2172121 w 2223628"/>
                <a:gd name="connsiteY39" fmla="*/ 759129 h 1159759"/>
                <a:gd name="connsiteX40" fmla="*/ 2168206 w 2223628"/>
                <a:gd name="connsiteY40" fmla="*/ 674594 h 1159759"/>
                <a:gd name="connsiteX41" fmla="*/ 2113900 w 2223628"/>
                <a:gd name="connsiteY41" fmla="*/ 627007 h 1159759"/>
                <a:gd name="connsiteX42" fmla="*/ 2060162 w 2223628"/>
                <a:gd name="connsiteY42" fmla="*/ 761365 h 1159759"/>
                <a:gd name="connsiteX43" fmla="*/ 2060177 w 2223628"/>
                <a:gd name="connsiteY43" fmla="*/ 761365 h 1159759"/>
                <a:gd name="connsiteX44" fmla="*/ 2060172 w 2223628"/>
                <a:gd name="connsiteY44" fmla="*/ 761370 h 1159759"/>
                <a:gd name="connsiteX45" fmla="*/ 2037773 w 2223628"/>
                <a:gd name="connsiteY45" fmla="*/ 942757 h 1159759"/>
                <a:gd name="connsiteX46" fmla="*/ 2015379 w 2223628"/>
                <a:gd name="connsiteY46" fmla="*/ 759133 h 1159759"/>
                <a:gd name="connsiteX47" fmla="*/ 2015370 w 2223628"/>
                <a:gd name="connsiteY47" fmla="*/ 759124 h 1159759"/>
                <a:gd name="connsiteX48" fmla="*/ 2005957 w 2223628"/>
                <a:gd name="connsiteY48" fmla="*/ 676417 h 1159759"/>
                <a:gd name="connsiteX49" fmla="*/ 1856377 w 2223628"/>
                <a:gd name="connsiteY49" fmla="*/ 604613 h 1159759"/>
                <a:gd name="connsiteX50" fmla="*/ 358287 w 2223628"/>
                <a:gd name="connsiteY50" fmla="*/ 602377 h 1159759"/>
                <a:gd name="connsiteX51" fmla="*/ 233442 w 2223628"/>
                <a:gd name="connsiteY51" fmla="*/ 637088 h 1159759"/>
                <a:gd name="connsiteX52" fmla="*/ 200053 w 2223628"/>
                <a:gd name="connsiteY52" fmla="*/ 756392 h 1159759"/>
                <a:gd name="connsiteX53" fmla="*/ 174663 w 2223628"/>
                <a:gd name="connsiteY53" fmla="*/ 931560 h 1159759"/>
                <a:gd name="connsiteX54" fmla="*/ 155641 w 2223628"/>
                <a:gd name="connsiteY54" fmla="*/ 690552 h 1159759"/>
                <a:gd name="connsiteX55" fmla="*/ 116447 w 2223628"/>
                <a:gd name="connsiteY55" fmla="*/ 649406 h 1159759"/>
                <a:gd name="connsiteX56" fmla="*/ 88455 w 2223628"/>
                <a:gd name="connsiteY56" fmla="*/ 689432 h 1159759"/>
                <a:gd name="connsiteX57" fmla="*/ 87368 w 2223628"/>
                <a:gd name="connsiteY57" fmla="*/ 759114 h 1159759"/>
                <a:gd name="connsiteX58" fmla="*/ 44793 w 2223628"/>
                <a:gd name="connsiteY58" fmla="*/ 1077115 h 1159759"/>
                <a:gd name="connsiteX59" fmla="*/ 22057 w 2223628"/>
                <a:gd name="connsiteY59" fmla="*/ 1159759 h 1159759"/>
                <a:gd name="connsiteX60" fmla="*/ 0 w 2223628"/>
                <a:gd name="connsiteY60" fmla="*/ 557599 h 1159759"/>
                <a:gd name="connsiteX61" fmla="*/ 111960 w 2223628"/>
                <a:gd name="connsiteY61" fmla="*/ 315750 h 1159759"/>
                <a:gd name="connsiteX62" fmla="*/ 147787 w 2223628"/>
                <a:gd name="connsiteY62" fmla="*/ 123161 h 1159759"/>
                <a:gd name="connsiteX63" fmla="*/ 270957 w 2223628"/>
                <a:gd name="connsiteY63" fmla="*/ 0 h 1159759"/>
                <a:gd name="connsiteX0" fmla="*/ 2093758 w 2223628"/>
                <a:gd name="connsiteY0" fmla="*/ 380695 h 1159759"/>
                <a:gd name="connsiteX1" fmla="*/ 2069118 w 2223628"/>
                <a:gd name="connsiteY1" fmla="*/ 416522 h 1159759"/>
                <a:gd name="connsiteX2" fmla="*/ 2134072 w 2223628"/>
                <a:gd name="connsiteY2" fmla="*/ 481467 h 1159759"/>
                <a:gd name="connsiteX3" fmla="*/ 2156471 w 2223628"/>
                <a:gd name="connsiteY3" fmla="*/ 447881 h 1159759"/>
                <a:gd name="connsiteX4" fmla="*/ 2093758 w 2223628"/>
                <a:gd name="connsiteY4" fmla="*/ 380695 h 1159759"/>
                <a:gd name="connsiteX5" fmla="*/ 146489 w 2223628"/>
                <a:gd name="connsiteY5" fmla="*/ 327982 h 1159759"/>
                <a:gd name="connsiteX6" fmla="*/ 104189 w 2223628"/>
                <a:gd name="connsiteY6" fmla="*/ 372776 h 1159759"/>
                <a:gd name="connsiteX7" fmla="*/ 116148 w 2223628"/>
                <a:gd name="connsiteY7" fmla="*/ 444282 h 1159759"/>
                <a:gd name="connsiteX8" fmla="*/ 173789 w 2223628"/>
                <a:gd name="connsiteY8" fmla="*/ 400309 h 1159759"/>
                <a:gd name="connsiteX9" fmla="*/ 161830 w 2223628"/>
                <a:gd name="connsiteY9" fmla="*/ 328803 h 1159759"/>
                <a:gd name="connsiteX10" fmla="*/ 146489 w 2223628"/>
                <a:gd name="connsiteY10" fmla="*/ 327982 h 1159759"/>
                <a:gd name="connsiteX11" fmla="*/ 414276 w 2223628"/>
                <a:gd name="connsiteY11" fmla="*/ 268721 h 1159759"/>
                <a:gd name="connsiteX12" fmla="*/ 324696 w 2223628"/>
                <a:gd name="connsiteY12" fmla="*/ 270957 h 1159759"/>
                <a:gd name="connsiteX13" fmla="*/ 210490 w 2223628"/>
                <a:gd name="connsiteY13" fmla="*/ 362769 h 1159759"/>
                <a:gd name="connsiteX14" fmla="*/ 329178 w 2223628"/>
                <a:gd name="connsiteY14" fmla="*/ 447866 h 1159759"/>
                <a:gd name="connsiteX15" fmla="*/ 418744 w 2223628"/>
                <a:gd name="connsiteY15" fmla="*/ 447866 h 1159759"/>
                <a:gd name="connsiteX16" fmla="*/ 1110696 w 2223628"/>
                <a:gd name="connsiteY16" fmla="*/ 447866 h 1159759"/>
                <a:gd name="connsiteX17" fmla="*/ 1773535 w 2223628"/>
                <a:gd name="connsiteY17" fmla="*/ 447866 h 1159759"/>
                <a:gd name="connsiteX18" fmla="*/ 1863115 w 2223628"/>
                <a:gd name="connsiteY18" fmla="*/ 447866 h 1159759"/>
                <a:gd name="connsiteX19" fmla="*/ 2008670 w 2223628"/>
                <a:gd name="connsiteY19" fmla="*/ 356055 h 1159759"/>
                <a:gd name="connsiteX20" fmla="*/ 1856396 w 2223628"/>
                <a:gd name="connsiteY20" fmla="*/ 268721 h 1159759"/>
                <a:gd name="connsiteX21" fmla="*/ 1800411 w 2223628"/>
                <a:gd name="connsiteY21" fmla="*/ 268721 h 1159759"/>
                <a:gd name="connsiteX22" fmla="*/ 414276 w 2223628"/>
                <a:gd name="connsiteY22" fmla="*/ 268721 h 1159759"/>
                <a:gd name="connsiteX23" fmla="*/ 257514 w 2223628"/>
                <a:gd name="connsiteY23" fmla="*/ 72881 h 1159759"/>
                <a:gd name="connsiteX24" fmla="*/ 255278 w 2223628"/>
                <a:gd name="connsiteY24" fmla="*/ 160883 h 1159759"/>
                <a:gd name="connsiteX25" fmla="*/ 1959390 w 2223628"/>
                <a:gd name="connsiteY25" fmla="*/ 160883 h 1159759"/>
                <a:gd name="connsiteX26" fmla="*/ 1959390 w 2223628"/>
                <a:gd name="connsiteY26" fmla="*/ 72881 h 1159759"/>
                <a:gd name="connsiteX27" fmla="*/ 257514 w 2223628"/>
                <a:gd name="connsiteY27" fmla="*/ 72881 h 1159759"/>
                <a:gd name="connsiteX28" fmla="*/ 270957 w 2223628"/>
                <a:gd name="connsiteY28" fmla="*/ 0 h 1159759"/>
                <a:gd name="connsiteX29" fmla="*/ 573259 w 2223628"/>
                <a:gd name="connsiteY29" fmla="*/ 0 h 1159759"/>
                <a:gd name="connsiteX30" fmla="*/ 1912366 w 2223628"/>
                <a:gd name="connsiteY30" fmla="*/ 0 h 1159759"/>
                <a:gd name="connsiteX31" fmla="*/ 2075842 w 2223628"/>
                <a:gd name="connsiteY31" fmla="*/ 165712 h 1159759"/>
                <a:gd name="connsiteX32" fmla="*/ 2151974 w 2223628"/>
                <a:gd name="connsiteY32" fmla="*/ 360528 h 1159759"/>
                <a:gd name="connsiteX33" fmla="*/ 2216914 w 2223628"/>
                <a:gd name="connsiteY33" fmla="*/ 519526 h 1159759"/>
                <a:gd name="connsiteX34" fmla="*/ 2223628 w 2223628"/>
                <a:gd name="connsiteY34" fmla="*/ 743459 h 1159759"/>
                <a:gd name="connsiteX35" fmla="*/ 2223628 w 2223628"/>
                <a:gd name="connsiteY35" fmla="*/ 761370 h 1159759"/>
                <a:gd name="connsiteX36" fmla="*/ 2172131 w 2223628"/>
                <a:gd name="connsiteY36" fmla="*/ 1133099 h 1159759"/>
                <a:gd name="connsiteX37" fmla="*/ 2172131 w 2223628"/>
                <a:gd name="connsiteY37" fmla="*/ 759133 h 1159759"/>
                <a:gd name="connsiteX38" fmla="*/ 2172121 w 2223628"/>
                <a:gd name="connsiteY38" fmla="*/ 759129 h 1159759"/>
                <a:gd name="connsiteX39" fmla="*/ 2168206 w 2223628"/>
                <a:gd name="connsiteY39" fmla="*/ 674594 h 1159759"/>
                <a:gd name="connsiteX40" fmla="*/ 2113900 w 2223628"/>
                <a:gd name="connsiteY40" fmla="*/ 627007 h 1159759"/>
                <a:gd name="connsiteX41" fmla="*/ 2060162 w 2223628"/>
                <a:gd name="connsiteY41" fmla="*/ 761365 h 1159759"/>
                <a:gd name="connsiteX42" fmla="*/ 2060177 w 2223628"/>
                <a:gd name="connsiteY42" fmla="*/ 761365 h 1159759"/>
                <a:gd name="connsiteX43" fmla="*/ 2060172 w 2223628"/>
                <a:gd name="connsiteY43" fmla="*/ 761370 h 1159759"/>
                <a:gd name="connsiteX44" fmla="*/ 2037773 w 2223628"/>
                <a:gd name="connsiteY44" fmla="*/ 942757 h 1159759"/>
                <a:gd name="connsiteX45" fmla="*/ 2015379 w 2223628"/>
                <a:gd name="connsiteY45" fmla="*/ 759133 h 1159759"/>
                <a:gd name="connsiteX46" fmla="*/ 2015370 w 2223628"/>
                <a:gd name="connsiteY46" fmla="*/ 759124 h 1159759"/>
                <a:gd name="connsiteX47" fmla="*/ 2005957 w 2223628"/>
                <a:gd name="connsiteY47" fmla="*/ 676417 h 1159759"/>
                <a:gd name="connsiteX48" fmla="*/ 1856377 w 2223628"/>
                <a:gd name="connsiteY48" fmla="*/ 604613 h 1159759"/>
                <a:gd name="connsiteX49" fmla="*/ 358287 w 2223628"/>
                <a:gd name="connsiteY49" fmla="*/ 602377 h 1159759"/>
                <a:gd name="connsiteX50" fmla="*/ 233442 w 2223628"/>
                <a:gd name="connsiteY50" fmla="*/ 637088 h 1159759"/>
                <a:gd name="connsiteX51" fmla="*/ 200053 w 2223628"/>
                <a:gd name="connsiteY51" fmla="*/ 756392 h 1159759"/>
                <a:gd name="connsiteX52" fmla="*/ 174663 w 2223628"/>
                <a:gd name="connsiteY52" fmla="*/ 931560 h 1159759"/>
                <a:gd name="connsiteX53" fmla="*/ 155641 w 2223628"/>
                <a:gd name="connsiteY53" fmla="*/ 690552 h 1159759"/>
                <a:gd name="connsiteX54" fmla="*/ 116447 w 2223628"/>
                <a:gd name="connsiteY54" fmla="*/ 649406 h 1159759"/>
                <a:gd name="connsiteX55" fmla="*/ 88455 w 2223628"/>
                <a:gd name="connsiteY55" fmla="*/ 689432 h 1159759"/>
                <a:gd name="connsiteX56" fmla="*/ 87368 w 2223628"/>
                <a:gd name="connsiteY56" fmla="*/ 759114 h 1159759"/>
                <a:gd name="connsiteX57" fmla="*/ 44793 w 2223628"/>
                <a:gd name="connsiteY57" fmla="*/ 1077115 h 1159759"/>
                <a:gd name="connsiteX58" fmla="*/ 22057 w 2223628"/>
                <a:gd name="connsiteY58" fmla="*/ 1159759 h 1159759"/>
                <a:gd name="connsiteX59" fmla="*/ 0 w 2223628"/>
                <a:gd name="connsiteY59" fmla="*/ 557599 h 1159759"/>
                <a:gd name="connsiteX60" fmla="*/ 111960 w 2223628"/>
                <a:gd name="connsiteY60" fmla="*/ 315750 h 1159759"/>
                <a:gd name="connsiteX61" fmla="*/ 147787 w 2223628"/>
                <a:gd name="connsiteY61" fmla="*/ 123161 h 1159759"/>
                <a:gd name="connsiteX62" fmla="*/ 270957 w 2223628"/>
                <a:gd name="connsiteY62" fmla="*/ 0 h 1159759"/>
                <a:gd name="connsiteX0" fmla="*/ 2093758 w 2223628"/>
                <a:gd name="connsiteY0" fmla="*/ 380695 h 1159759"/>
                <a:gd name="connsiteX1" fmla="*/ 2069118 w 2223628"/>
                <a:gd name="connsiteY1" fmla="*/ 416522 h 1159759"/>
                <a:gd name="connsiteX2" fmla="*/ 2134072 w 2223628"/>
                <a:gd name="connsiteY2" fmla="*/ 481467 h 1159759"/>
                <a:gd name="connsiteX3" fmla="*/ 2156471 w 2223628"/>
                <a:gd name="connsiteY3" fmla="*/ 447881 h 1159759"/>
                <a:gd name="connsiteX4" fmla="*/ 2093758 w 2223628"/>
                <a:gd name="connsiteY4" fmla="*/ 380695 h 1159759"/>
                <a:gd name="connsiteX5" fmla="*/ 146489 w 2223628"/>
                <a:gd name="connsiteY5" fmla="*/ 327982 h 1159759"/>
                <a:gd name="connsiteX6" fmla="*/ 104189 w 2223628"/>
                <a:gd name="connsiteY6" fmla="*/ 372776 h 1159759"/>
                <a:gd name="connsiteX7" fmla="*/ 116148 w 2223628"/>
                <a:gd name="connsiteY7" fmla="*/ 444282 h 1159759"/>
                <a:gd name="connsiteX8" fmla="*/ 173789 w 2223628"/>
                <a:gd name="connsiteY8" fmla="*/ 400309 h 1159759"/>
                <a:gd name="connsiteX9" fmla="*/ 161830 w 2223628"/>
                <a:gd name="connsiteY9" fmla="*/ 328803 h 1159759"/>
                <a:gd name="connsiteX10" fmla="*/ 146489 w 2223628"/>
                <a:gd name="connsiteY10" fmla="*/ 327982 h 1159759"/>
                <a:gd name="connsiteX11" fmla="*/ 414276 w 2223628"/>
                <a:gd name="connsiteY11" fmla="*/ 268721 h 1159759"/>
                <a:gd name="connsiteX12" fmla="*/ 324696 w 2223628"/>
                <a:gd name="connsiteY12" fmla="*/ 270957 h 1159759"/>
                <a:gd name="connsiteX13" fmla="*/ 210490 w 2223628"/>
                <a:gd name="connsiteY13" fmla="*/ 362769 h 1159759"/>
                <a:gd name="connsiteX14" fmla="*/ 329178 w 2223628"/>
                <a:gd name="connsiteY14" fmla="*/ 447866 h 1159759"/>
                <a:gd name="connsiteX15" fmla="*/ 418744 w 2223628"/>
                <a:gd name="connsiteY15" fmla="*/ 447866 h 1159759"/>
                <a:gd name="connsiteX16" fmla="*/ 1110696 w 2223628"/>
                <a:gd name="connsiteY16" fmla="*/ 447866 h 1159759"/>
                <a:gd name="connsiteX17" fmla="*/ 1773535 w 2223628"/>
                <a:gd name="connsiteY17" fmla="*/ 447866 h 1159759"/>
                <a:gd name="connsiteX18" fmla="*/ 1863115 w 2223628"/>
                <a:gd name="connsiteY18" fmla="*/ 447866 h 1159759"/>
                <a:gd name="connsiteX19" fmla="*/ 2008670 w 2223628"/>
                <a:gd name="connsiteY19" fmla="*/ 356055 h 1159759"/>
                <a:gd name="connsiteX20" fmla="*/ 1856396 w 2223628"/>
                <a:gd name="connsiteY20" fmla="*/ 268721 h 1159759"/>
                <a:gd name="connsiteX21" fmla="*/ 1800411 w 2223628"/>
                <a:gd name="connsiteY21" fmla="*/ 268721 h 1159759"/>
                <a:gd name="connsiteX22" fmla="*/ 414276 w 2223628"/>
                <a:gd name="connsiteY22" fmla="*/ 268721 h 1159759"/>
                <a:gd name="connsiteX23" fmla="*/ 257514 w 2223628"/>
                <a:gd name="connsiteY23" fmla="*/ 72881 h 1159759"/>
                <a:gd name="connsiteX24" fmla="*/ 255278 w 2223628"/>
                <a:gd name="connsiteY24" fmla="*/ 160883 h 1159759"/>
                <a:gd name="connsiteX25" fmla="*/ 1959390 w 2223628"/>
                <a:gd name="connsiteY25" fmla="*/ 160883 h 1159759"/>
                <a:gd name="connsiteX26" fmla="*/ 1959390 w 2223628"/>
                <a:gd name="connsiteY26" fmla="*/ 72881 h 1159759"/>
                <a:gd name="connsiteX27" fmla="*/ 257514 w 2223628"/>
                <a:gd name="connsiteY27" fmla="*/ 72881 h 1159759"/>
                <a:gd name="connsiteX28" fmla="*/ 270957 w 2223628"/>
                <a:gd name="connsiteY28" fmla="*/ 0 h 1159759"/>
                <a:gd name="connsiteX29" fmla="*/ 573259 w 2223628"/>
                <a:gd name="connsiteY29" fmla="*/ 0 h 1159759"/>
                <a:gd name="connsiteX30" fmla="*/ 1912366 w 2223628"/>
                <a:gd name="connsiteY30" fmla="*/ 0 h 1159759"/>
                <a:gd name="connsiteX31" fmla="*/ 2075842 w 2223628"/>
                <a:gd name="connsiteY31" fmla="*/ 165712 h 1159759"/>
                <a:gd name="connsiteX32" fmla="*/ 2151974 w 2223628"/>
                <a:gd name="connsiteY32" fmla="*/ 360528 h 1159759"/>
                <a:gd name="connsiteX33" fmla="*/ 2216914 w 2223628"/>
                <a:gd name="connsiteY33" fmla="*/ 519526 h 1159759"/>
                <a:gd name="connsiteX34" fmla="*/ 2223628 w 2223628"/>
                <a:gd name="connsiteY34" fmla="*/ 743459 h 1159759"/>
                <a:gd name="connsiteX35" fmla="*/ 2172131 w 2223628"/>
                <a:gd name="connsiteY35" fmla="*/ 1133099 h 1159759"/>
                <a:gd name="connsiteX36" fmla="*/ 2172131 w 2223628"/>
                <a:gd name="connsiteY36" fmla="*/ 759133 h 1159759"/>
                <a:gd name="connsiteX37" fmla="*/ 2172121 w 2223628"/>
                <a:gd name="connsiteY37" fmla="*/ 759129 h 1159759"/>
                <a:gd name="connsiteX38" fmla="*/ 2168206 w 2223628"/>
                <a:gd name="connsiteY38" fmla="*/ 674594 h 1159759"/>
                <a:gd name="connsiteX39" fmla="*/ 2113900 w 2223628"/>
                <a:gd name="connsiteY39" fmla="*/ 627007 h 1159759"/>
                <a:gd name="connsiteX40" fmla="*/ 2060162 w 2223628"/>
                <a:gd name="connsiteY40" fmla="*/ 761365 h 1159759"/>
                <a:gd name="connsiteX41" fmla="*/ 2060177 w 2223628"/>
                <a:gd name="connsiteY41" fmla="*/ 761365 h 1159759"/>
                <a:gd name="connsiteX42" fmla="*/ 2060172 w 2223628"/>
                <a:gd name="connsiteY42" fmla="*/ 761370 h 1159759"/>
                <a:gd name="connsiteX43" fmla="*/ 2037773 w 2223628"/>
                <a:gd name="connsiteY43" fmla="*/ 942757 h 1159759"/>
                <a:gd name="connsiteX44" fmla="*/ 2015379 w 2223628"/>
                <a:gd name="connsiteY44" fmla="*/ 759133 h 1159759"/>
                <a:gd name="connsiteX45" fmla="*/ 2015370 w 2223628"/>
                <a:gd name="connsiteY45" fmla="*/ 759124 h 1159759"/>
                <a:gd name="connsiteX46" fmla="*/ 2005957 w 2223628"/>
                <a:gd name="connsiteY46" fmla="*/ 676417 h 1159759"/>
                <a:gd name="connsiteX47" fmla="*/ 1856377 w 2223628"/>
                <a:gd name="connsiteY47" fmla="*/ 604613 h 1159759"/>
                <a:gd name="connsiteX48" fmla="*/ 358287 w 2223628"/>
                <a:gd name="connsiteY48" fmla="*/ 602377 h 1159759"/>
                <a:gd name="connsiteX49" fmla="*/ 233442 w 2223628"/>
                <a:gd name="connsiteY49" fmla="*/ 637088 h 1159759"/>
                <a:gd name="connsiteX50" fmla="*/ 200053 w 2223628"/>
                <a:gd name="connsiteY50" fmla="*/ 756392 h 1159759"/>
                <a:gd name="connsiteX51" fmla="*/ 174663 w 2223628"/>
                <a:gd name="connsiteY51" fmla="*/ 931560 h 1159759"/>
                <a:gd name="connsiteX52" fmla="*/ 155641 w 2223628"/>
                <a:gd name="connsiteY52" fmla="*/ 690552 h 1159759"/>
                <a:gd name="connsiteX53" fmla="*/ 116447 w 2223628"/>
                <a:gd name="connsiteY53" fmla="*/ 649406 h 1159759"/>
                <a:gd name="connsiteX54" fmla="*/ 88455 w 2223628"/>
                <a:gd name="connsiteY54" fmla="*/ 689432 h 1159759"/>
                <a:gd name="connsiteX55" fmla="*/ 87368 w 2223628"/>
                <a:gd name="connsiteY55" fmla="*/ 759114 h 1159759"/>
                <a:gd name="connsiteX56" fmla="*/ 44793 w 2223628"/>
                <a:gd name="connsiteY56" fmla="*/ 1077115 h 1159759"/>
                <a:gd name="connsiteX57" fmla="*/ 22057 w 2223628"/>
                <a:gd name="connsiteY57" fmla="*/ 1159759 h 1159759"/>
                <a:gd name="connsiteX58" fmla="*/ 0 w 2223628"/>
                <a:gd name="connsiteY58" fmla="*/ 557599 h 1159759"/>
                <a:gd name="connsiteX59" fmla="*/ 111960 w 2223628"/>
                <a:gd name="connsiteY59" fmla="*/ 315750 h 1159759"/>
                <a:gd name="connsiteX60" fmla="*/ 147787 w 2223628"/>
                <a:gd name="connsiteY60" fmla="*/ 123161 h 1159759"/>
                <a:gd name="connsiteX61" fmla="*/ 270957 w 2223628"/>
                <a:gd name="connsiteY61" fmla="*/ 0 h 1159759"/>
                <a:gd name="connsiteX0" fmla="*/ 2093758 w 2223628"/>
                <a:gd name="connsiteY0" fmla="*/ 380695 h 1159759"/>
                <a:gd name="connsiteX1" fmla="*/ 2069118 w 2223628"/>
                <a:gd name="connsiteY1" fmla="*/ 416522 h 1159759"/>
                <a:gd name="connsiteX2" fmla="*/ 2134072 w 2223628"/>
                <a:gd name="connsiteY2" fmla="*/ 481467 h 1159759"/>
                <a:gd name="connsiteX3" fmla="*/ 2156471 w 2223628"/>
                <a:gd name="connsiteY3" fmla="*/ 447881 h 1159759"/>
                <a:gd name="connsiteX4" fmla="*/ 2093758 w 2223628"/>
                <a:gd name="connsiteY4" fmla="*/ 380695 h 1159759"/>
                <a:gd name="connsiteX5" fmla="*/ 146489 w 2223628"/>
                <a:gd name="connsiteY5" fmla="*/ 327982 h 1159759"/>
                <a:gd name="connsiteX6" fmla="*/ 104189 w 2223628"/>
                <a:gd name="connsiteY6" fmla="*/ 372776 h 1159759"/>
                <a:gd name="connsiteX7" fmla="*/ 116148 w 2223628"/>
                <a:gd name="connsiteY7" fmla="*/ 444282 h 1159759"/>
                <a:gd name="connsiteX8" fmla="*/ 173789 w 2223628"/>
                <a:gd name="connsiteY8" fmla="*/ 400309 h 1159759"/>
                <a:gd name="connsiteX9" fmla="*/ 161830 w 2223628"/>
                <a:gd name="connsiteY9" fmla="*/ 328803 h 1159759"/>
                <a:gd name="connsiteX10" fmla="*/ 146489 w 2223628"/>
                <a:gd name="connsiteY10" fmla="*/ 327982 h 1159759"/>
                <a:gd name="connsiteX11" fmla="*/ 414276 w 2223628"/>
                <a:gd name="connsiteY11" fmla="*/ 268721 h 1159759"/>
                <a:gd name="connsiteX12" fmla="*/ 324696 w 2223628"/>
                <a:gd name="connsiteY12" fmla="*/ 270957 h 1159759"/>
                <a:gd name="connsiteX13" fmla="*/ 210490 w 2223628"/>
                <a:gd name="connsiteY13" fmla="*/ 362769 h 1159759"/>
                <a:gd name="connsiteX14" fmla="*/ 329178 w 2223628"/>
                <a:gd name="connsiteY14" fmla="*/ 447866 h 1159759"/>
                <a:gd name="connsiteX15" fmla="*/ 418744 w 2223628"/>
                <a:gd name="connsiteY15" fmla="*/ 447866 h 1159759"/>
                <a:gd name="connsiteX16" fmla="*/ 1110696 w 2223628"/>
                <a:gd name="connsiteY16" fmla="*/ 447866 h 1159759"/>
                <a:gd name="connsiteX17" fmla="*/ 1773535 w 2223628"/>
                <a:gd name="connsiteY17" fmla="*/ 447866 h 1159759"/>
                <a:gd name="connsiteX18" fmla="*/ 1863115 w 2223628"/>
                <a:gd name="connsiteY18" fmla="*/ 447866 h 1159759"/>
                <a:gd name="connsiteX19" fmla="*/ 2008670 w 2223628"/>
                <a:gd name="connsiteY19" fmla="*/ 356055 h 1159759"/>
                <a:gd name="connsiteX20" fmla="*/ 1856396 w 2223628"/>
                <a:gd name="connsiteY20" fmla="*/ 268721 h 1159759"/>
                <a:gd name="connsiteX21" fmla="*/ 1800411 w 2223628"/>
                <a:gd name="connsiteY21" fmla="*/ 268721 h 1159759"/>
                <a:gd name="connsiteX22" fmla="*/ 414276 w 2223628"/>
                <a:gd name="connsiteY22" fmla="*/ 268721 h 1159759"/>
                <a:gd name="connsiteX23" fmla="*/ 257514 w 2223628"/>
                <a:gd name="connsiteY23" fmla="*/ 72881 h 1159759"/>
                <a:gd name="connsiteX24" fmla="*/ 255278 w 2223628"/>
                <a:gd name="connsiteY24" fmla="*/ 160883 h 1159759"/>
                <a:gd name="connsiteX25" fmla="*/ 1959390 w 2223628"/>
                <a:gd name="connsiteY25" fmla="*/ 160883 h 1159759"/>
                <a:gd name="connsiteX26" fmla="*/ 1959390 w 2223628"/>
                <a:gd name="connsiteY26" fmla="*/ 72881 h 1159759"/>
                <a:gd name="connsiteX27" fmla="*/ 257514 w 2223628"/>
                <a:gd name="connsiteY27" fmla="*/ 72881 h 1159759"/>
                <a:gd name="connsiteX28" fmla="*/ 270957 w 2223628"/>
                <a:gd name="connsiteY28" fmla="*/ 0 h 1159759"/>
                <a:gd name="connsiteX29" fmla="*/ 573259 w 2223628"/>
                <a:gd name="connsiteY29" fmla="*/ 0 h 1159759"/>
                <a:gd name="connsiteX30" fmla="*/ 1912366 w 2223628"/>
                <a:gd name="connsiteY30" fmla="*/ 0 h 1159759"/>
                <a:gd name="connsiteX31" fmla="*/ 2075842 w 2223628"/>
                <a:gd name="connsiteY31" fmla="*/ 165712 h 1159759"/>
                <a:gd name="connsiteX32" fmla="*/ 2151974 w 2223628"/>
                <a:gd name="connsiteY32" fmla="*/ 360528 h 1159759"/>
                <a:gd name="connsiteX33" fmla="*/ 2216914 w 2223628"/>
                <a:gd name="connsiteY33" fmla="*/ 519526 h 1159759"/>
                <a:gd name="connsiteX34" fmla="*/ 2223628 w 2223628"/>
                <a:gd name="connsiteY34" fmla="*/ 743459 h 1159759"/>
                <a:gd name="connsiteX35" fmla="*/ 2172131 w 2223628"/>
                <a:gd name="connsiteY35" fmla="*/ 1133099 h 1159759"/>
                <a:gd name="connsiteX36" fmla="*/ 2172131 w 2223628"/>
                <a:gd name="connsiteY36" fmla="*/ 759133 h 1159759"/>
                <a:gd name="connsiteX37" fmla="*/ 2172121 w 2223628"/>
                <a:gd name="connsiteY37" fmla="*/ 759129 h 1159759"/>
                <a:gd name="connsiteX38" fmla="*/ 2168206 w 2223628"/>
                <a:gd name="connsiteY38" fmla="*/ 674594 h 1159759"/>
                <a:gd name="connsiteX39" fmla="*/ 2113900 w 2223628"/>
                <a:gd name="connsiteY39" fmla="*/ 627007 h 1159759"/>
                <a:gd name="connsiteX40" fmla="*/ 2060162 w 2223628"/>
                <a:gd name="connsiteY40" fmla="*/ 761365 h 1159759"/>
                <a:gd name="connsiteX41" fmla="*/ 2060177 w 2223628"/>
                <a:gd name="connsiteY41" fmla="*/ 761365 h 1159759"/>
                <a:gd name="connsiteX42" fmla="*/ 2060172 w 2223628"/>
                <a:gd name="connsiteY42" fmla="*/ 761370 h 1159759"/>
                <a:gd name="connsiteX43" fmla="*/ 2037773 w 2223628"/>
                <a:gd name="connsiteY43" fmla="*/ 942757 h 1159759"/>
                <a:gd name="connsiteX44" fmla="*/ 2015379 w 2223628"/>
                <a:gd name="connsiteY44" fmla="*/ 759133 h 1159759"/>
                <a:gd name="connsiteX45" fmla="*/ 2015370 w 2223628"/>
                <a:gd name="connsiteY45" fmla="*/ 759124 h 1159759"/>
                <a:gd name="connsiteX46" fmla="*/ 2005957 w 2223628"/>
                <a:gd name="connsiteY46" fmla="*/ 676417 h 1159759"/>
                <a:gd name="connsiteX47" fmla="*/ 1856377 w 2223628"/>
                <a:gd name="connsiteY47" fmla="*/ 604613 h 1159759"/>
                <a:gd name="connsiteX48" fmla="*/ 358287 w 2223628"/>
                <a:gd name="connsiteY48" fmla="*/ 602377 h 1159759"/>
                <a:gd name="connsiteX49" fmla="*/ 233442 w 2223628"/>
                <a:gd name="connsiteY49" fmla="*/ 637088 h 1159759"/>
                <a:gd name="connsiteX50" fmla="*/ 200053 w 2223628"/>
                <a:gd name="connsiteY50" fmla="*/ 756392 h 1159759"/>
                <a:gd name="connsiteX51" fmla="*/ 174663 w 2223628"/>
                <a:gd name="connsiteY51" fmla="*/ 931560 h 1159759"/>
                <a:gd name="connsiteX52" fmla="*/ 155641 w 2223628"/>
                <a:gd name="connsiteY52" fmla="*/ 690552 h 1159759"/>
                <a:gd name="connsiteX53" fmla="*/ 116447 w 2223628"/>
                <a:gd name="connsiteY53" fmla="*/ 649406 h 1159759"/>
                <a:gd name="connsiteX54" fmla="*/ 88455 w 2223628"/>
                <a:gd name="connsiteY54" fmla="*/ 689432 h 1159759"/>
                <a:gd name="connsiteX55" fmla="*/ 87368 w 2223628"/>
                <a:gd name="connsiteY55" fmla="*/ 759114 h 1159759"/>
                <a:gd name="connsiteX56" fmla="*/ 44793 w 2223628"/>
                <a:gd name="connsiteY56" fmla="*/ 1077115 h 1159759"/>
                <a:gd name="connsiteX57" fmla="*/ 22057 w 2223628"/>
                <a:gd name="connsiteY57" fmla="*/ 1159759 h 1159759"/>
                <a:gd name="connsiteX58" fmla="*/ 0 w 2223628"/>
                <a:gd name="connsiteY58" fmla="*/ 557599 h 1159759"/>
                <a:gd name="connsiteX59" fmla="*/ 111960 w 2223628"/>
                <a:gd name="connsiteY59" fmla="*/ 315750 h 1159759"/>
                <a:gd name="connsiteX60" fmla="*/ 147787 w 2223628"/>
                <a:gd name="connsiteY60" fmla="*/ 123161 h 1159759"/>
                <a:gd name="connsiteX61" fmla="*/ 270957 w 2223628"/>
                <a:gd name="connsiteY61" fmla="*/ 0 h 1159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223628" h="1159759">
                  <a:moveTo>
                    <a:pt x="2093758" y="380695"/>
                  </a:moveTo>
                  <a:cubicBezTo>
                    <a:pt x="2069118" y="373976"/>
                    <a:pt x="2064645" y="398611"/>
                    <a:pt x="2069118" y="416522"/>
                  </a:cubicBezTo>
                  <a:cubicBezTo>
                    <a:pt x="2078078" y="450117"/>
                    <a:pt x="2095994" y="479230"/>
                    <a:pt x="2134072" y="481467"/>
                  </a:cubicBezTo>
                  <a:cubicBezTo>
                    <a:pt x="2151988" y="481467"/>
                    <a:pt x="2158702" y="465797"/>
                    <a:pt x="2156471" y="447881"/>
                  </a:cubicBezTo>
                  <a:cubicBezTo>
                    <a:pt x="2147506" y="416522"/>
                    <a:pt x="2131826" y="385177"/>
                    <a:pt x="2093758" y="380695"/>
                  </a:cubicBezTo>
                  <a:close/>
                  <a:moveTo>
                    <a:pt x="146489" y="327982"/>
                  </a:moveTo>
                  <a:cubicBezTo>
                    <a:pt x="130532" y="331806"/>
                    <a:pt x="113650" y="348859"/>
                    <a:pt x="104189" y="372776"/>
                  </a:cubicBezTo>
                  <a:cubicBezTo>
                    <a:pt x="91574" y="404664"/>
                    <a:pt x="96928" y="436678"/>
                    <a:pt x="116148" y="444282"/>
                  </a:cubicBezTo>
                  <a:cubicBezTo>
                    <a:pt x="135368" y="451885"/>
                    <a:pt x="161174" y="432197"/>
                    <a:pt x="173789" y="400309"/>
                  </a:cubicBezTo>
                  <a:cubicBezTo>
                    <a:pt x="186404" y="368420"/>
                    <a:pt x="181050" y="336406"/>
                    <a:pt x="161830" y="328803"/>
                  </a:cubicBezTo>
                  <a:cubicBezTo>
                    <a:pt x="157025" y="326902"/>
                    <a:pt x="151808" y="326707"/>
                    <a:pt x="146489" y="327982"/>
                  </a:cubicBezTo>
                  <a:close/>
                  <a:moveTo>
                    <a:pt x="414276" y="268721"/>
                  </a:moveTo>
                  <a:cubicBezTo>
                    <a:pt x="385163" y="268721"/>
                    <a:pt x="353809" y="268721"/>
                    <a:pt x="324696" y="270957"/>
                  </a:cubicBezTo>
                  <a:cubicBezTo>
                    <a:pt x="264243" y="273204"/>
                    <a:pt x="208254" y="286637"/>
                    <a:pt x="210490" y="362769"/>
                  </a:cubicBezTo>
                  <a:cubicBezTo>
                    <a:pt x="210490" y="438906"/>
                    <a:pt x="270957" y="445630"/>
                    <a:pt x="329178" y="447866"/>
                  </a:cubicBezTo>
                  <a:lnTo>
                    <a:pt x="418744" y="447866"/>
                  </a:lnTo>
                  <a:lnTo>
                    <a:pt x="1110696" y="447866"/>
                  </a:lnTo>
                  <a:lnTo>
                    <a:pt x="1773535" y="447866"/>
                  </a:lnTo>
                  <a:cubicBezTo>
                    <a:pt x="1802648" y="447866"/>
                    <a:pt x="1834002" y="450103"/>
                    <a:pt x="1863115" y="447866"/>
                  </a:cubicBezTo>
                  <a:cubicBezTo>
                    <a:pt x="1928050" y="443389"/>
                    <a:pt x="2010902" y="454586"/>
                    <a:pt x="2008670" y="356055"/>
                  </a:cubicBezTo>
                  <a:cubicBezTo>
                    <a:pt x="2006433" y="257524"/>
                    <a:pt x="1921336" y="273204"/>
                    <a:pt x="1856396" y="268721"/>
                  </a:cubicBezTo>
                  <a:lnTo>
                    <a:pt x="1800411" y="268721"/>
                  </a:lnTo>
                  <a:lnTo>
                    <a:pt x="414276" y="268721"/>
                  </a:lnTo>
                  <a:close/>
                  <a:moveTo>
                    <a:pt x="257514" y="72881"/>
                  </a:moveTo>
                  <a:cubicBezTo>
                    <a:pt x="257514" y="108097"/>
                    <a:pt x="255278" y="134488"/>
                    <a:pt x="255278" y="160883"/>
                  </a:cubicBezTo>
                  <a:lnTo>
                    <a:pt x="1959390" y="160883"/>
                  </a:lnTo>
                  <a:lnTo>
                    <a:pt x="1959390" y="72881"/>
                  </a:lnTo>
                  <a:lnTo>
                    <a:pt x="257514" y="72881"/>
                  </a:lnTo>
                  <a:close/>
                  <a:moveTo>
                    <a:pt x="270957" y="0"/>
                  </a:moveTo>
                  <a:lnTo>
                    <a:pt x="573259" y="0"/>
                  </a:lnTo>
                  <a:lnTo>
                    <a:pt x="1912366" y="0"/>
                  </a:lnTo>
                  <a:cubicBezTo>
                    <a:pt x="2066881" y="0"/>
                    <a:pt x="2075842" y="8965"/>
                    <a:pt x="2075842" y="165712"/>
                  </a:cubicBezTo>
                  <a:cubicBezTo>
                    <a:pt x="2075842" y="241849"/>
                    <a:pt x="2078078" y="311267"/>
                    <a:pt x="2151974" y="360528"/>
                  </a:cubicBezTo>
                  <a:cubicBezTo>
                    <a:pt x="2203480" y="396365"/>
                    <a:pt x="2214677" y="459068"/>
                    <a:pt x="2216914" y="519526"/>
                  </a:cubicBezTo>
                  <a:cubicBezTo>
                    <a:pt x="2219160" y="593426"/>
                    <a:pt x="2221392" y="667327"/>
                    <a:pt x="2223628" y="743459"/>
                  </a:cubicBezTo>
                  <a:cubicBezTo>
                    <a:pt x="2220749" y="897151"/>
                    <a:pt x="2189297" y="1003219"/>
                    <a:pt x="2172131" y="1133099"/>
                  </a:cubicBezTo>
                  <a:lnTo>
                    <a:pt x="2172131" y="759133"/>
                  </a:lnTo>
                  <a:cubicBezTo>
                    <a:pt x="2172128" y="759132"/>
                    <a:pt x="2172124" y="759130"/>
                    <a:pt x="2172121" y="759129"/>
                  </a:cubicBezTo>
                  <a:lnTo>
                    <a:pt x="2168206" y="674594"/>
                  </a:lnTo>
                  <a:cubicBezTo>
                    <a:pt x="2164286" y="647722"/>
                    <a:pt x="2151969" y="627007"/>
                    <a:pt x="2113900" y="627007"/>
                  </a:cubicBezTo>
                  <a:cubicBezTo>
                    <a:pt x="2040014" y="629244"/>
                    <a:pt x="2066881" y="709858"/>
                    <a:pt x="2060162" y="761365"/>
                  </a:cubicBezTo>
                  <a:lnTo>
                    <a:pt x="2060177" y="761365"/>
                  </a:lnTo>
                  <a:lnTo>
                    <a:pt x="2060172" y="761370"/>
                  </a:lnTo>
                  <a:cubicBezTo>
                    <a:pt x="2058070" y="839066"/>
                    <a:pt x="2066886" y="868861"/>
                    <a:pt x="2037773" y="942757"/>
                  </a:cubicBezTo>
                  <a:cubicBezTo>
                    <a:pt x="2008665" y="868861"/>
                    <a:pt x="2019862" y="812872"/>
                    <a:pt x="2015379" y="759133"/>
                  </a:cubicBezTo>
                  <a:lnTo>
                    <a:pt x="2015370" y="759124"/>
                  </a:lnTo>
                  <a:lnTo>
                    <a:pt x="2005957" y="676417"/>
                  </a:lnTo>
                  <a:cubicBezTo>
                    <a:pt x="1991995" y="613434"/>
                    <a:pt x="1958827" y="604613"/>
                    <a:pt x="1856377" y="604613"/>
                  </a:cubicBezTo>
                  <a:lnTo>
                    <a:pt x="358287" y="602377"/>
                  </a:lnTo>
                  <a:cubicBezTo>
                    <a:pt x="302302" y="602377"/>
                    <a:pt x="260314" y="612458"/>
                    <a:pt x="233442" y="637088"/>
                  </a:cubicBezTo>
                  <a:lnTo>
                    <a:pt x="200053" y="756392"/>
                  </a:lnTo>
                  <a:lnTo>
                    <a:pt x="174663" y="931560"/>
                  </a:lnTo>
                  <a:lnTo>
                    <a:pt x="155641" y="690552"/>
                  </a:lnTo>
                  <a:cubicBezTo>
                    <a:pt x="155083" y="667322"/>
                    <a:pt x="147801" y="649406"/>
                    <a:pt x="116447" y="649406"/>
                  </a:cubicBezTo>
                  <a:cubicBezTo>
                    <a:pt x="95174" y="648290"/>
                    <a:pt x="89575" y="666201"/>
                    <a:pt x="88455" y="689432"/>
                  </a:cubicBezTo>
                  <a:cubicBezTo>
                    <a:pt x="88093" y="712659"/>
                    <a:pt x="87730" y="735887"/>
                    <a:pt x="87368" y="759114"/>
                  </a:cubicBezTo>
                  <a:cubicBezTo>
                    <a:pt x="80091" y="823728"/>
                    <a:pt x="55678" y="1010341"/>
                    <a:pt x="44793" y="1077115"/>
                  </a:cubicBezTo>
                  <a:lnTo>
                    <a:pt x="22057" y="1159759"/>
                  </a:lnTo>
                  <a:lnTo>
                    <a:pt x="0" y="557599"/>
                  </a:lnTo>
                  <a:cubicBezTo>
                    <a:pt x="4483" y="459068"/>
                    <a:pt x="29113" y="373971"/>
                    <a:pt x="111960" y="315750"/>
                  </a:cubicBezTo>
                  <a:cubicBezTo>
                    <a:pt x="158984" y="257529"/>
                    <a:pt x="154516" y="185865"/>
                    <a:pt x="147787" y="123161"/>
                  </a:cubicBezTo>
                  <a:cubicBezTo>
                    <a:pt x="136600" y="17916"/>
                    <a:pt x="188097" y="0"/>
                    <a:pt x="270957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8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50" name="Isosceles Triangle 249">
              <a:extLst>
                <a:ext uri="{FF2B5EF4-FFF2-40B4-BE49-F238E27FC236}">
                  <a16:creationId xmlns:a16="http://schemas.microsoft.com/office/drawing/2014/main" id="{E851A8C7-91C5-457E-A361-AF1843084E5B}"/>
                </a:ext>
              </a:extLst>
            </p:cNvPr>
            <p:cNvSpPr/>
            <p:nvPr/>
          </p:nvSpPr>
          <p:spPr>
            <a:xfrm>
              <a:off x="8130522" y="2506131"/>
              <a:ext cx="1665313" cy="534704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5" name="Freeform: Shape 174">
              <a:extLst>
                <a:ext uri="{FF2B5EF4-FFF2-40B4-BE49-F238E27FC236}">
                  <a16:creationId xmlns:a16="http://schemas.microsoft.com/office/drawing/2014/main" id="{1273A77C-5581-4675-8E1F-89BC9E0864C9}"/>
                </a:ext>
              </a:extLst>
            </p:cNvPr>
            <p:cNvSpPr/>
            <p:nvPr/>
          </p:nvSpPr>
          <p:spPr>
            <a:xfrm>
              <a:off x="6096000" y="5328041"/>
              <a:ext cx="5734356" cy="898116"/>
            </a:xfrm>
            <a:custGeom>
              <a:avLst/>
              <a:gdLst>
                <a:gd name="connsiteX0" fmla="*/ 3715109 w 5734356"/>
                <a:gd name="connsiteY0" fmla="*/ 422753 h 898116"/>
                <a:gd name="connsiteX1" fmla="*/ 3683450 w 5734356"/>
                <a:gd name="connsiteY1" fmla="*/ 455809 h 898116"/>
                <a:gd name="connsiteX2" fmla="*/ 3716040 w 5734356"/>
                <a:gd name="connsiteY2" fmla="*/ 488399 h 898116"/>
                <a:gd name="connsiteX3" fmla="*/ 3736993 w 5734356"/>
                <a:gd name="connsiteY3" fmla="*/ 488866 h 898116"/>
                <a:gd name="connsiteX4" fmla="*/ 3962802 w 5734356"/>
                <a:gd name="connsiteY4" fmla="*/ 488866 h 898116"/>
                <a:gd name="connsiteX5" fmla="*/ 4203976 w 5734356"/>
                <a:gd name="connsiteY5" fmla="*/ 488399 h 898116"/>
                <a:gd name="connsiteX6" fmla="*/ 4241690 w 5734356"/>
                <a:gd name="connsiteY6" fmla="*/ 456273 h 898116"/>
                <a:gd name="connsiteX7" fmla="*/ 4210494 w 5734356"/>
                <a:gd name="connsiteY7" fmla="*/ 422753 h 898116"/>
                <a:gd name="connsiteX8" fmla="*/ 3715109 w 5734356"/>
                <a:gd name="connsiteY8" fmla="*/ 422753 h 898116"/>
                <a:gd name="connsiteX9" fmla="*/ 476030 w 5734356"/>
                <a:gd name="connsiteY9" fmla="*/ 422751 h 898116"/>
                <a:gd name="connsiteX10" fmla="*/ 450423 w 5734356"/>
                <a:gd name="connsiteY10" fmla="*/ 424150 h 898116"/>
                <a:gd name="connsiteX11" fmla="*/ 425281 w 5734356"/>
                <a:gd name="connsiteY11" fmla="*/ 455809 h 898116"/>
                <a:gd name="connsiteX12" fmla="*/ 450423 w 5734356"/>
                <a:gd name="connsiteY12" fmla="*/ 487467 h 898116"/>
                <a:gd name="connsiteX13" fmla="*/ 473702 w 5734356"/>
                <a:gd name="connsiteY13" fmla="*/ 488864 h 898116"/>
                <a:gd name="connsiteX14" fmla="*/ 704169 w 5734356"/>
                <a:gd name="connsiteY14" fmla="*/ 488864 h 898116"/>
                <a:gd name="connsiteX15" fmla="*/ 931839 w 5734356"/>
                <a:gd name="connsiteY15" fmla="*/ 489331 h 898116"/>
                <a:gd name="connsiteX16" fmla="*/ 983986 w 5734356"/>
                <a:gd name="connsiteY16" fmla="*/ 457205 h 898116"/>
                <a:gd name="connsiteX17" fmla="*/ 931839 w 5734356"/>
                <a:gd name="connsiteY17" fmla="*/ 422751 h 898116"/>
                <a:gd name="connsiteX18" fmla="*/ 476030 w 5734356"/>
                <a:gd name="connsiteY18" fmla="*/ 422751 h 898116"/>
                <a:gd name="connsiteX19" fmla="*/ 4887920 w 5734356"/>
                <a:gd name="connsiteY19" fmla="*/ 422287 h 898116"/>
                <a:gd name="connsiteX20" fmla="*/ 4755229 w 5734356"/>
                <a:gd name="connsiteY20" fmla="*/ 422752 h 898116"/>
                <a:gd name="connsiteX21" fmla="*/ 4716119 w 5734356"/>
                <a:gd name="connsiteY21" fmla="*/ 456274 h 898116"/>
                <a:gd name="connsiteX22" fmla="*/ 4756160 w 5734356"/>
                <a:gd name="connsiteY22" fmla="*/ 488864 h 898116"/>
                <a:gd name="connsiteX23" fmla="*/ 4995471 w 5734356"/>
                <a:gd name="connsiteY23" fmla="*/ 488864 h 898116"/>
                <a:gd name="connsiteX24" fmla="*/ 5160755 w 5734356"/>
                <a:gd name="connsiteY24" fmla="*/ 488864 h 898116"/>
                <a:gd name="connsiteX25" fmla="*/ 5242233 w 5734356"/>
                <a:gd name="connsiteY25" fmla="*/ 488400 h 898116"/>
                <a:gd name="connsiteX26" fmla="*/ 5274824 w 5734356"/>
                <a:gd name="connsiteY26" fmla="*/ 456274 h 898116"/>
                <a:gd name="connsiteX27" fmla="*/ 5243629 w 5734356"/>
                <a:gd name="connsiteY27" fmla="*/ 422752 h 898116"/>
                <a:gd name="connsiteX28" fmla="*/ 5218023 w 5734356"/>
                <a:gd name="connsiteY28" fmla="*/ 422287 h 898116"/>
                <a:gd name="connsiteX29" fmla="*/ 4887920 w 5734356"/>
                <a:gd name="connsiteY29" fmla="*/ 422287 h 898116"/>
                <a:gd name="connsiteX30" fmla="*/ 2764383 w 5734356"/>
                <a:gd name="connsiteY30" fmla="*/ 422287 h 898116"/>
                <a:gd name="connsiteX31" fmla="*/ 2627036 w 5734356"/>
                <a:gd name="connsiteY31" fmla="*/ 422752 h 898116"/>
                <a:gd name="connsiteX32" fmla="*/ 2587926 w 5734356"/>
                <a:gd name="connsiteY32" fmla="*/ 456274 h 898116"/>
                <a:gd name="connsiteX33" fmla="*/ 2627965 w 5734356"/>
                <a:gd name="connsiteY33" fmla="*/ 488864 h 898116"/>
                <a:gd name="connsiteX34" fmla="*/ 2867278 w 5734356"/>
                <a:gd name="connsiteY34" fmla="*/ 488864 h 898116"/>
                <a:gd name="connsiteX35" fmla="*/ 3032562 w 5734356"/>
                <a:gd name="connsiteY35" fmla="*/ 488864 h 898116"/>
                <a:gd name="connsiteX36" fmla="*/ 3114040 w 5734356"/>
                <a:gd name="connsiteY36" fmla="*/ 488400 h 898116"/>
                <a:gd name="connsiteX37" fmla="*/ 3146631 w 5734356"/>
                <a:gd name="connsiteY37" fmla="*/ 456274 h 898116"/>
                <a:gd name="connsiteX38" fmla="*/ 3115436 w 5734356"/>
                <a:gd name="connsiteY38" fmla="*/ 422752 h 898116"/>
                <a:gd name="connsiteX39" fmla="*/ 3089828 w 5734356"/>
                <a:gd name="connsiteY39" fmla="*/ 422287 h 898116"/>
                <a:gd name="connsiteX40" fmla="*/ 2764383 w 5734356"/>
                <a:gd name="connsiteY40" fmla="*/ 422287 h 898116"/>
                <a:gd name="connsiteX41" fmla="*/ 1560380 w 5734356"/>
                <a:gd name="connsiteY41" fmla="*/ 421355 h 898116"/>
                <a:gd name="connsiteX42" fmla="*/ 1518477 w 5734356"/>
                <a:gd name="connsiteY42" fmla="*/ 422286 h 898116"/>
                <a:gd name="connsiteX43" fmla="*/ 1488679 w 5734356"/>
                <a:gd name="connsiteY43" fmla="*/ 454877 h 898116"/>
                <a:gd name="connsiteX44" fmla="*/ 1518477 w 5734356"/>
                <a:gd name="connsiteY44" fmla="*/ 487934 h 898116"/>
                <a:gd name="connsiteX45" fmla="*/ 1532443 w 5734356"/>
                <a:gd name="connsiteY45" fmla="*/ 488399 h 898116"/>
                <a:gd name="connsiteX46" fmla="*/ 2004550 w 5734356"/>
                <a:gd name="connsiteY46" fmla="*/ 488399 h 898116"/>
                <a:gd name="connsiteX47" fmla="*/ 2023174 w 5734356"/>
                <a:gd name="connsiteY47" fmla="*/ 487002 h 898116"/>
                <a:gd name="connsiteX48" fmla="*/ 2047384 w 5734356"/>
                <a:gd name="connsiteY48" fmla="*/ 454412 h 898116"/>
                <a:gd name="connsiteX49" fmla="*/ 2023639 w 5734356"/>
                <a:gd name="connsiteY49" fmla="*/ 424147 h 898116"/>
                <a:gd name="connsiteX50" fmla="*/ 1998032 w 5734356"/>
                <a:gd name="connsiteY50" fmla="*/ 422286 h 898116"/>
                <a:gd name="connsiteX51" fmla="*/ 1770360 w 5734356"/>
                <a:gd name="connsiteY51" fmla="*/ 422286 h 898116"/>
                <a:gd name="connsiteX52" fmla="*/ 1560380 w 5734356"/>
                <a:gd name="connsiteY52" fmla="*/ 421355 h 898116"/>
                <a:gd name="connsiteX53" fmla="*/ 5238508 w 5734356"/>
                <a:gd name="connsiteY53" fmla="*/ 0 h 898116"/>
                <a:gd name="connsiteX54" fmla="*/ 5455005 w 5734356"/>
                <a:gd name="connsiteY54" fmla="*/ 30730 h 898116"/>
                <a:gd name="connsiteX55" fmla="*/ 5615168 w 5734356"/>
                <a:gd name="connsiteY55" fmla="*/ 136417 h 898116"/>
                <a:gd name="connsiteX56" fmla="*/ 5719458 w 5734356"/>
                <a:gd name="connsiteY56" fmla="*/ 302630 h 898116"/>
                <a:gd name="connsiteX57" fmla="*/ 5732028 w 5734356"/>
                <a:gd name="connsiteY57" fmla="*/ 393420 h 898116"/>
                <a:gd name="connsiteX58" fmla="*/ 5734356 w 5734356"/>
                <a:gd name="connsiteY58" fmla="*/ 404594 h 898116"/>
                <a:gd name="connsiteX59" fmla="*/ 5734356 w 5734356"/>
                <a:gd name="connsiteY59" fmla="*/ 502368 h 898116"/>
                <a:gd name="connsiteX60" fmla="*/ 5729236 w 5734356"/>
                <a:gd name="connsiteY60" fmla="*/ 554047 h 898116"/>
                <a:gd name="connsiteX61" fmla="*/ 5661260 w 5734356"/>
                <a:gd name="connsiteY61" fmla="*/ 719331 h 898116"/>
                <a:gd name="connsiteX62" fmla="*/ 5470834 w 5734356"/>
                <a:gd name="connsiteY62" fmla="*/ 873905 h 898116"/>
                <a:gd name="connsiteX63" fmla="*/ 5351645 w 5734356"/>
                <a:gd name="connsiteY63" fmla="*/ 896252 h 898116"/>
                <a:gd name="connsiteX64" fmla="*/ 5339074 w 5734356"/>
                <a:gd name="connsiteY64" fmla="*/ 898116 h 898116"/>
                <a:gd name="connsiteX65" fmla="*/ 408520 w 5734356"/>
                <a:gd name="connsiteY65" fmla="*/ 898116 h 898116"/>
                <a:gd name="connsiteX66" fmla="*/ 372205 w 5734356"/>
                <a:gd name="connsiteY66" fmla="*/ 893924 h 898116"/>
                <a:gd name="connsiteX67" fmla="*/ 160829 w 5734356"/>
                <a:gd name="connsiteY67" fmla="*/ 800342 h 898116"/>
                <a:gd name="connsiteX68" fmla="*/ 2063 w 5734356"/>
                <a:gd name="connsiteY68" fmla="*/ 494919 h 898116"/>
                <a:gd name="connsiteX69" fmla="*/ 99372 w 5734356"/>
                <a:gd name="connsiteY69" fmla="*/ 173197 h 898116"/>
                <a:gd name="connsiteX70" fmla="*/ 283278 w 5734356"/>
                <a:gd name="connsiteY70" fmla="*/ 34454 h 898116"/>
                <a:gd name="connsiteX71" fmla="*/ 371273 w 5734356"/>
                <a:gd name="connsiteY71" fmla="*/ 7449 h 898116"/>
                <a:gd name="connsiteX72" fmla="*/ 429472 w 5734356"/>
                <a:gd name="connsiteY72" fmla="*/ 6518 h 898116"/>
                <a:gd name="connsiteX73" fmla="*/ 5150512 w 5734356"/>
                <a:gd name="connsiteY73" fmla="*/ 6518 h 898116"/>
                <a:gd name="connsiteX74" fmla="*/ 5238508 w 5734356"/>
                <a:gd name="connsiteY74" fmla="*/ 0 h 898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5734356" h="898116">
                  <a:moveTo>
                    <a:pt x="3715109" y="422753"/>
                  </a:moveTo>
                  <a:cubicBezTo>
                    <a:pt x="3695090" y="422753"/>
                    <a:pt x="3682985" y="435788"/>
                    <a:pt x="3683450" y="455809"/>
                  </a:cubicBezTo>
                  <a:cubicBezTo>
                    <a:pt x="3683914" y="475363"/>
                    <a:pt x="3696020" y="487003"/>
                    <a:pt x="3716040" y="488399"/>
                  </a:cubicBezTo>
                  <a:cubicBezTo>
                    <a:pt x="3723025" y="488866"/>
                    <a:pt x="3730009" y="488866"/>
                    <a:pt x="3736993" y="488866"/>
                  </a:cubicBezTo>
                  <a:cubicBezTo>
                    <a:pt x="3812418" y="488866"/>
                    <a:pt x="3887377" y="488866"/>
                    <a:pt x="3962802" y="488866"/>
                  </a:cubicBezTo>
                  <a:cubicBezTo>
                    <a:pt x="4043816" y="488866"/>
                    <a:pt x="4124362" y="488866"/>
                    <a:pt x="4203976" y="488399"/>
                  </a:cubicBezTo>
                  <a:cubicBezTo>
                    <a:pt x="4227257" y="488399"/>
                    <a:pt x="4242155" y="475363"/>
                    <a:pt x="4241690" y="456273"/>
                  </a:cubicBezTo>
                  <a:cubicBezTo>
                    <a:pt x="4241690" y="436255"/>
                    <a:pt x="4230515" y="422753"/>
                    <a:pt x="4210494" y="422753"/>
                  </a:cubicBezTo>
                  <a:cubicBezTo>
                    <a:pt x="4045212" y="422287"/>
                    <a:pt x="3880393" y="422287"/>
                    <a:pt x="3715109" y="422753"/>
                  </a:cubicBezTo>
                  <a:close/>
                  <a:moveTo>
                    <a:pt x="476030" y="422751"/>
                  </a:moveTo>
                  <a:cubicBezTo>
                    <a:pt x="467184" y="422751"/>
                    <a:pt x="458804" y="422286"/>
                    <a:pt x="450423" y="424150"/>
                  </a:cubicBezTo>
                  <a:cubicBezTo>
                    <a:pt x="434127" y="427874"/>
                    <a:pt x="425281" y="439047"/>
                    <a:pt x="425281" y="455809"/>
                  </a:cubicBezTo>
                  <a:cubicBezTo>
                    <a:pt x="425281" y="472103"/>
                    <a:pt x="434127" y="483278"/>
                    <a:pt x="450423" y="487467"/>
                  </a:cubicBezTo>
                  <a:cubicBezTo>
                    <a:pt x="457872" y="489331"/>
                    <a:pt x="465788" y="488864"/>
                    <a:pt x="473702" y="488864"/>
                  </a:cubicBezTo>
                  <a:cubicBezTo>
                    <a:pt x="550523" y="488864"/>
                    <a:pt x="627345" y="488864"/>
                    <a:pt x="704169" y="488864"/>
                  </a:cubicBezTo>
                  <a:cubicBezTo>
                    <a:pt x="780524" y="488864"/>
                    <a:pt x="856414" y="488864"/>
                    <a:pt x="931839" y="489331"/>
                  </a:cubicBezTo>
                  <a:cubicBezTo>
                    <a:pt x="967225" y="489331"/>
                    <a:pt x="983055" y="479554"/>
                    <a:pt x="983986" y="457205"/>
                  </a:cubicBezTo>
                  <a:cubicBezTo>
                    <a:pt x="984918" y="433927"/>
                    <a:pt x="968157" y="422751"/>
                    <a:pt x="931839" y="422751"/>
                  </a:cubicBezTo>
                  <a:cubicBezTo>
                    <a:pt x="780059" y="422751"/>
                    <a:pt x="627812" y="422751"/>
                    <a:pt x="476030" y="422751"/>
                  </a:cubicBezTo>
                  <a:close/>
                  <a:moveTo>
                    <a:pt x="4887920" y="422287"/>
                  </a:moveTo>
                  <a:cubicBezTo>
                    <a:pt x="4843689" y="422287"/>
                    <a:pt x="4799460" y="422287"/>
                    <a:pt x="4755229" y="422752"/>
                  </a:cubicBezTo>
                  <a:cubicBezTo>
                    <a:pt x="4730552" y="422752"/>
                    <a:pt x="4715654" y="436720"/>
                    <a:pt x="4716119" y="456274"/>
                  </a:cubicBezTo>
                  <a:cubicBezTo>
                    <a:pt x="4716585" y="475828"/>
                    <a:pt x="4731483" y="488864"/>
                    <a:pt x="4756160" y="488864"/>
                  </a:cubicBezTo>
                  <a:cubicBezTo>
                    <a:pt x="4835775" y="488864"/>
                    <a:pt x="4915857" y="488864"/>
                    <a:pt x="4995471" y="488864"/>
                  </a:cubicBezTo>
                  <a:cubicBezTo>
                    <a:pt x="5050411" y="488864"/>
                    <a:pt x="5105351" y="488864"/>
                    <a:pt x="5160755" y="488864"/>
                  </a:cubicBezTo>
                  <a:cubicBezTo>
                    <a:pt x="5187758" y="488864"/>
                    <a:pt x="5215228" y="489331"/>
                    <a:pt x="5242233" y="488400"/>
                  </a:cubicBezTo>
                  <a:cubicBezTo>
                    <a:pt x="5262252" y="487935"/>
                    <a:pt x="5274359" y="476759"/>
                    <a:pt x="5274824" y="456274"/>
                  </a:cubicBezTo>
                  <a:cubicBezTo>
                    <a:pt x="5275288" y="435788"/>
                    <a:pt x="5263650" y="425080"/>
                    <a:pt x="5243629" y="422752"/>
                  </a:cubicBezTo>
                  <a:cubicBezTo>
                    <a:pt x="5235249" y="421820"/>
                    <a:pt x="5226403" y="422287"/>
                    <a:pt x="5218023" y="422287"/>
                  </a:cubicBezTo>
                  <a:cubicBezTo>
                    <a:pt x="5108143" y="422287"/>
                    <a:pt x="4997799" y="422287"/>
                    <a:pt x="4887920" y="422287"/>
                  </a:cubicBezTo>
                  <a:close/>
                  <a:moveTo>
                    <a:pt x="2764383" y="422287"/>
                  </a:moveTo>
                  <a:cubicBezTo>
                    <a:pt x="2718291" y="422287"/>
                    <a:pt x="2672663" y="422287"/>
                    <a:pt x="2627036" y="422752"/>
                  </a:cubicBezTo>
                  <a:cubicBezTo>
                    <a:pt x="2602824" y="422752"/>
                    <a:pt x="2587461" y="436720"/>
                    <a:pt x="2587926" y="456274"/>
                  </a:cubicBezTo>
                  <a:cubicBezTo>
                    <a:pt x="2588390" y="475828"/>
                    <a:pt x="2603290" y="488864"/>
                    <a:pt x="2627965" y="488864"/>
                  </a:cubicBezTo>
                  <a:cubicBezTo>
                    <a:pt x="2707582" y="488864"/>
                    <a:pt x="2787661" y="488864"/>
                    <a:pt x="2867278" y="488864"/>
                  </a:cubicBezTo>
                  <a:cubicBezTo>
                    <a:pt x="2922218" y="488864"/>
                    <a:pt x="2977155" y="488864"/>
                    <a:pt x="3032562" y="488864"/>
                  </a:cubicBezTo>
                  <a:cubicBezTo>
                    <a:pt x="3059565" y="488864"/>
                    <a:pt x="3087035" y="489331"/>
                    <a:pt x="3114040" y="488400"/>
                  </a:cubicBezTo>
                  <a:cubicBezTo>
                    <a:pt x="3134059" y="487468"/>
                    <a:pt x="3146164" y="476295"/>
                    <a:pt x="3146631" y="456274"/>
                  </a:cubicBezTo>
                  <a:cubicBezTo>
                    <a:pt x="3147096" y="436253"/>
                    <a:pt x="3135455" y="425080"/>
                    <a:pt x="3115436" y="422752"/>
                  </a:cubicBezTo>
                  <a:cubicBezTo>
                    <a:pt x="3107056" y="421820"/>
                    <a:pt x="3098208" y="422287"/>
                    <a:pt x="3089828" y="422287"/>
                  </a:cubicBezTo>
                  <a:cubicBezTo>
                    <a:pt x="2981347" y="422287"/>
                    <a:pt x="2872864" y="422287"/>
                    <a:pt x="2764383" y="422287"/>
                  </a:cubicBezTo>
                  <a:close/>
                  <a:moveTo>
                    <a:pt x="1560380" y="421355"/>
                  </a:moveTo>
                  <a:cubicBezTo>
                    <a:pt x="1546412" y="421355"/>
                    <a:pt x="1532443" y="420890"/>
                    <a:pt x="1518477" y="422286"/>
                  </a:cubicBezTo>
                  <a:cubicBezTo>
                    <a:pt x="1499853" y="424614"/>
                    <a:pt x="1488679" y="436254"/>
                    <a:pt x="1488679" y="454877"/>
                  </a:cubicBezTo>
                  <a:cubicBezTo>
                    <a:pt x="1488679" y="473966"/>
                    <a:pt x="1499853" y="485139"/>
                    <a:pt x="1518477" y="487934"/>
                  </a:cubicBezTo>
                  <a:cubicBezTo>
                    <a:pt x="1523133" y="488399"/>
                    <a:pt x="1527789" y="488399"/>
                    <a:pt x="1532443" y="488399"/>
                  </a:cubicBezTo>
                  <a:cubicBezTo>
                    <a:pt x="1689814" y="488399"/>
                    <a:pt x="1847182" y="488399"/>
                    <a:pt x="2004550" y="488399"/>
                  </a:cubicBezTo>
                  <a:cubicBezTo>
                    <a:pt x="2011069" y="488399"/>
                    <a:pt x="2017586" y="488864"/>
                    <a:pt x="2023174" y="487002"/>
                  </a:cubicBezTo>
                  <a:cubicBezTo>
                    <a:pt x="2039004" y="482346"/>
                    <a:pt x="2047849" y="471173"/>
                    <a:pt x="2047384" y="454412"/>
                  </a:cubicBezTo>
                  <a:cubicBezTo>
                    <a:pt x="2047384" y="438580"/>
                    <a:pt x="2038537" y="428339"/>
                    <a:pt x="2023639" y="424147"/>
                  </a:cubicBezTo>
                  <a:cubicBezTo>
                    <a:pt x="2015258" y="421821"/>
                    <a:pt x="2006413" y="422286"/>
                    <a:pt x="1998032" y="422286"/>
                  </a:cubicBezTo>
                  <a:cubicBezTo>
                    <a:pt x="1922140" y="422286"/>
                    <a:pt x="1846250" y="422286"/>
                    <a:pt x="1770360" y="422286"/>
                  </a:cubicBezTo>
                  <a:cubicBezTo>
                    <a:pt x="1700522" y="422286"/>
                    <a:pt x="1631149" y="422286"/>
                    <a:pt x="1560380" y="421355"/>
                  </a:cubicBezTo>
                  <a:close/>
                  <a:moveTo>
                    <a:pt x="5238508" y="0"/>
                  </a:moveTo>
                  <a:cubicBezTo>
                    <a:pt x="5312070" y="2328"/>
                    <a:pt x="5385632" y="1397"/>
                    <a:pt x="5455005" y="30730"/>
                  </a:cubicBezTo>
                  <a:cubicBezTo>
                    <a:pt x="5514600" y="56336"/>
                    <a:pt x="5569540" y="89858"/>
                    <a:pt x="5615168" y="136417"/>
                  </a:cubicBezTo>
                  <a:cubicBezTo>
                    <a:pt x="5662191" y="183906"/>
                    <a:pt x="5696645" y="239777"/>
                    <a:pt x="5719458" y="302630"/>
                  </a:cubicBezTo>
                  <a:cubicBezTo>
                    <a:pt x="5729700" y="331496"/>
                    <a:pt x="5728304" y="363158"/>
                    <a:pt x="5732028" y="393420"/>
                  </a:cubicBezTo>
                  <a:cubicBezTo>
                    <a:pt x="5732496" y="397145"/>
                    <a:pt x="5731564" y="401336"/>
                    <a:pt x="5734356" y="404594"/>
                  </a:cubicBezTo>
                  <a:cubicBezTo>
                    <a:pt x="5734356" y="437186"/>
                    <a:pt x="5734356" y="469777"/>
                    <a:pt x="5734356" y="502368"/>
                  </a:cubicBezTo>
                  <a:cubicBezTo>
                    <a:pt x="5731097" y="519593"/>
                    <a:pt x="5730632" y="536822"/>
                    <a:pt x="5729236" y="554047"/>
                  </a:cubicBezTo>
                  <a:cubicBezTo>
                    <a:pt x="5725044" y="616436"/>
                    <a:pt x="5697110" y="669979"/>
                    <a:pt x="5661260" y="719331"/>
                  </a:cubicBezTo>
                  <a:cubicBezTo>
                    <a:pt x="5611908" y="787772"/>
                    <a:pt x="5548123" y="838987"/>
                    <a:pt x="5470834" y="873905"/>
                  </a:cubicBezTo>
                  <a:cubicBezTo>
                    <a:pt x="5432656" y="891131"/>
                    <a:pt x="5392152" y="891596"/>
                    <a:pt x="5351645" y="896252"/>
                  </a:cubicBezTo>
                  <a:cubicBezTo>
                    <a:pt x="5347920" y="896252"/>
                    <a:pt x="5342800" y="894391"/>
                    <a:pt x="5339074" y="898116"/>
                  </a:cubicBezTo>
                  <a:cubicBezTo>
                    <a:pt x="3695556" y="898116"/>
                    <a:pt x="2052039" y="898116"/>
                    <a:pt x="408520" y="898116"/>
                  </a:cubicBezTo>
                  <a:cubicBezTo>
                    <a:pt x="396882" y="892995"/>
                    <a:pt x="383845" y="893924"/>
                    <a:pt x="372205" y="893924"/>
                  </a:cubicBezTo>
                  <a:cubicBezTo>
                    <a:pt x="288399" y="892063"/>
                    <a:pt x="222286" y="852021"/>
                    <a:pt x="160829" y="800342"/>
                  </a:cubicBezTo>
                  <a:cubicBezTo>
                    <a:pt x="65850" y="720262"/>
                    <a:pt x="13703" y="616901"/>
                    <a:pt x="2063" y="494919"/>
                  </a:cubicBezTo>
                  <a:cubicBezTo>
                    <a:pt x="-9111" y="375727"/>
                    <a:pt x="25344" y="268178"/>
                    <a:pt x="99372" y="173197"/>
                  </a:cubicBezTo>
                  <a:cubicBezTo>
                    <a:pt x="148257" y="110344"/>
                    <a:pt x="211577" y="67045"/>
                    <a:pt x="283278" y="34454"/>
                  </a:cubicBezTo>
                  <a:cubicBezTo>
                    <a:pt x="311679" y="21417"/>
                    <a:pt x="343338" y="20021"/>
                    <a:pt x="371273" y="7449"/>
                  </a:cubicBezTo>
                  <a:cubicBezTo>
                    <a:pt x="390829" y="6053"/>
                    <a:pt x="409916" y="6518"/>
                    <a:pt x="429472" y="6518"/>
                  </a:cubicBezTo>
                  <a:cubicBezTo>
                    <a:pt x="2003152" y="6518"/>
                    <a:pt x="3576832" y="6518"/>
                    <a:pt x="5150512" y="6518"/>
                  </a:cubicBezTo>
                  <a:cubicBezTo>
                    <a:pt x="5179844" y="6518"/>
                    <a:pt x="5209640" y="7916"/>
                    <a:pt x="5238508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8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267" name="그룹 3">
            <a:extLst>
              <a:ext uri="{FF2B5EF4-FFF2-40B4-BE49-F238E27FC236}">
                <a16:creationId xmlns:a16="http://schemas.microsoft.com/office/drawing/2014/main" id="{93EC2AC6-1C05-4C73-BAA5-DEB84A02121A}"/>
              </a:ext>
            </a:extLst>
          </p:cNvPr>
          <p:cNvGrpSpPr/>
          <p:nvPr/>
        </p:nvGrpSpPr>
        <p:grpSpPr>
          <a:xfrm>
            <a:off x="818049" y="1964911"/>
            <a:ext cx="4456866" cy="780265"/>
            <a:chOff x="4223789" y="1916833"/>
            <a:chExt cx="4456866" cy="780265"/>
          </a:xfrm>
        </p:grpSpPr>
        <p:sp>
          <p:nvSpPr>
            <p:cNvPr id="268" name="TextBox 267">
              <a:extLst>
                <a:ext uri="{FF2B5EF4-FFF2-40B4-BE49-F238E27FC236}">
                  <a16:creationId xmlns:a16="http://schemas.microsoft.com/office/drawing/2014/main" id="{66EF9E7B-ADDD-446C-823D-18711D199B89}"/>
                </a:ext>
              </a:extLst>
            </p:cNvPr>
            <p:cNvSpPr txBox="1"/>
            <p:nvPr/>
          </p:nvSpPr>
          <p:spPr>
            <a:xfrm>
              <a:off x="4223789" y="1916833"/>
              <a:ext cx="2232252" cy="307777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9" name="TextBox 268">
              <a:extLst>
                <a:ext uri="{FF2B5EF4-FFF2-40B4-BE49-F238E27FC236}">
                  <a16:creationId xmlns:a16="http://schemas.microsoft.com/office/drawing/2014/main" id="{16CF156C-D606-41CA-B80C-295B6095021F}"/>
                </a:ext>
              </a:extLst>
            </p:cNvPr>
            <p:cNvSpPr txBox="1"/>
            <p:nvPr/>
          </p:nvSpPr>
          <p:spPr>
            <a:xfrm>
              <a:off x="4547826" y="2235433"/>
              <a:ext cx="413282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270" name="그룹 4">
            <a:extLst>
              <a:ext uri="{FF2B5EF4-FFF2-40B4-BE49-F238E27FC236}">
                <a16:creationId xmlns:a16="http://schemas.microsoft.com/office/drawing/2014/main" id="{4D14063D-B363-4C0C-B193-870923388EED}"/>
              </a:ext>
            </a:extLst>
          </p:cNvPr>
          <p:cNvGrpSpPr/>
          <p:nvPr/>
        </p:nvGrpSpPr>
        <p:grpSpPr>
          <a:xfrm>
            <a:off x="818049" y="3077742"/>
            <a:ext cx="4456866" cy="780265"/>
            <a:chOff x="4223789" y="3029664"/>
            <a:chExt cx="4456866" cy="780265"/>
          </a:xfrm>
        </p:grpSpPr>
        <p:sp>
          <p:nvSpPr>
            <p:cNvPr id="271" name="TextBox 270">
              <a:extLst>
                <a:ext uri="{FF2B5EF4-FFF2-40B4-BE49-F238E27FC236}">
                  <a16:creationId xmlns:a16="http://schemas.microsoft.com/office/drawing/2014/main" id="{BFB0515A-F0B5-45D0-80CD-85B43244487A}"/>
                </a:ext>
              </a:extLst>
            </p:cNvPr>
            <p:cNvSpPr txBox="1"/>
            <p:nvPr/>
          </p:nvSpPr>
          <p:spPr>
            <a:xfrm>
              <a:off x="4223789" y="3029664"/>
              <a:ext cx="2232252" cy="307777"/>
            </a:xfrm>
            <a:prstGeom prst="rect">
              <a:avLst/>
            </a:prstGeom>
            <a:solidFill>
              <a:schemeClr val="accent3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72" name="TextBox 271">
              <a:extLst>
                <a:ext uri="{FF2B5EF4-FFF2-40B4-BE49-F238E27FC236}">
                  <a16:creationId xmlns:a16="http://schemas.microsoft.com/office/drawing/2014/main" id="{10D4945C-B8AF-460B-BB70-AF242EE66B88}"/>
                </a:ext>
              </a:extLst>
            </p:cNvPr>
            <p:cNvSpPr txBox="1"/>
            <p:nvPr/>
          </p:nvSpPr>
          <p:spPr>
            <a:xfrm>
              <a:off x="4547826" y="3348264"/>
              <a:ext cx="413282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273" name="그룹 7">
            <a:extLst>
              <a:ext uri="{FF2B5EF4-FFF2-40B4-BE49-F238E27FC236}">
                <a16:creationId xmlns:a16="http://schemas.microsoft.com/office/drawing/2014/main" id="{EC73D33C-3F9B-4036-8A84-7AB4DB3FF242}"/>
              </a:ext>
            </a:extLst>
          </p:cNvPr>
          <p:cNvGrpSpPr/>
          <p:nvPr/>
        </p:nvGrpSpPr>
        <p:grpSpPr>
          <a:xfrm>
            <a:off x="818049" y="4190573"/>
            <a:ext cx="4450501" cy="780265"/>
            <a:chOff x="4223789" y="4142495"/>
            <a:chExt cx="4450501" cy="780265"/>
          </a:xfrm>
        </p:grpSpPr>
        <p:sp>
          <p:nvSpPr>
            <p:cNvPr id="274" name="TextBox 273">
              <a:extLst>
                <a:ext uri="{FF2B5EF4-FFF2-40B4-BE49-F238E27FC236}">
                  <a16:creationId xmlns:a16="http://schemas.microsoft.com/office/drawing/2014/main" id="{3950117C-265F-4B1A-9CA8-A6C9CE55CB8F}"/>
                </a:ext>
              </a:extLst>
            </p:cNvPr>
            <p:cNvSpPr txBox="1"/>
            <p:nvPr/>
          </p:nvSpPr>
          <p:spPr>
            <a:xfrm>
              <a:off x="4223789" y="4142495"/>
              <a:ext cx="2232252" cy="307777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75" name="TextBox 274">
              <a:extLst>
                <a:ext uri="{FF2B5EF4-FFF2-40B4-BE49-F238E27FC236}">
                  <a16:creationId xmlns:a16="http://schemas.microsoft.com/office/drawing/2014/main" id="{7B0FCA1B-05A1-4FC0-AF5D-DFCD5F91D45D}"/>
                </a:ext>
              </a:extLst>
            </p:cNvPr>
            <p:cNvSpPr txBox="1"/>
            <p:nvPr/>
          </p:nvSpPr>
          <p:spPr>
            <a:xfrm>
              <a:off x="4547826" y="4461095"/>
              <a:ext cx="412646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276" name="그룹 8">
            <a:extLst>
              <a:ext uri="{FF2B5EF4-FFF2-40B4-BE49-F238E27FC236}">
                <a16:creationId xmlns:a16="http://schemas.microsoft.com/office/drawing/2014/main" id="{7E03C6D1-D16F-425F-8A68-7205C2749655}"/>
              </a:ext>
            </a:extLst>
          </p:cNvPr>
          <p:cNvGrpSpPr/>
          <p:nvPr/>
        </p:nvGrpSpPr>
        <p:grpSpPr>
          <a:xfrm>
            <a:off x="818049" y="5303403"/>
            <a:ext cx="4450501" cy="780265"/>
            <a:chOff x="4223789" y="5255325"/>
            <a:chExt cx="4450501" cy="780265"/>
          </a:xfrm>
        </p:grpSpPr>
        <p:sp>
          <p:nvSpPr>
            <p:cNvPr id="277" name="TextBox 276">
              <a:extLst>
                <a:ext uri="{FF2B5EF4-FFF2-40B4-BE49-F238E27FC236}">
                  <a16:creationId xmlns:a16="http://schemas.microsoft.com/office/drawing/2014/main" id="{C61409A9-4681-491C-AA58-52456C2E1C46}"/>
                </a:ext>
              </a:extLst>
            </p:cNvPr>
            <p:cNvSpPr txBox="1"/>
            <p:nvPr/>
          </p:nvSpPr>
          <p:spPr>
            <a:xfrm>
              <a:off x="4223789" y="5255325"/>
              <a:ext cx="2232252" cy="307777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78" name="TextBox 277">
              <a:extLst>
                <a:ext uri="{FF2B5EF4-FFF2-40B4-BE49-F238E27FC236}">
                  <a16:creationId xmlns:a16="http://schemas.microsoft.com/office/drawing/2014/main" id="{FB7F8DB7-C625-40F7-A3D9-2676671CDDAD}"/>
                </a:ext>
              </a:extLst>
            </p:cNvPr>
            <p:cNvSpPr txBox="1"/>
            <p:nvPr/>
          </p:nvSpPr>
          <p:spPr>
            <a:xfrm>
              <a:off x="4547826" y="5573925"/>
              <a:ext cx="412646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569334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</a:t>
            </a:r>
            <a:r>
              <a:rPr lang="en-US" dirty="0">
                <a:solidFill>
                  <a:schemeClr val="accent1"/>
                </a:solidFill>
              </a:rPr>
              <a:t>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25F035-A5E2-4B36-8528-254E3D5A071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tx1"/>
                </a:solidFill>
              </a:rPr>
              <a:t>Insert the Sub Title of Your Presentation</a:t>
            </a:r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42A1BDFC-4338-45F1-A8EE-01ED8D6080FF}"/>
              </a:ext>
            </a:extLst>
          </p:cNvPr>
          <p:cNvGrpSpPr/>
          <p:nvPr/>
        </p:nvGrpSpPr>
        <p:grpSpPr>
          <a:xfrm>
            <a:off x="9172374" y="4519283"/>
            <a:ext cx="1101691" cy="1665248"/>
            <a:chOff x="5987340" y="3717661"/>
            <a:chExt cx="1101691" cy="1952974"/>
          </a:xfrm>
          <a:solidFill>
            <a:schemeClr val="accent4"/>
          </a:solidFill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D66FCF23-A158-49C3-8C77-5D7C714C2EDB}"/>
                </a:ext>
              </a:extLst>
            </p:cNvPr>
            <p:cNvSpPr/>
            <p:nvPr/>
          </p:nvSpPr>
          <p:spPr>
            <a:xfrm>
              <a:off x="6207368" y="4062046"/>
              <a:ext cx="659423" cy="160858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84F827AC-ACEB-473F-8F50-79CD9EFD3541}"/>
                </a:ext>
              </a:extLst>
            </p:cNvPr>
            <p:cNvSpPr/>
            <p:nvPr/>
          </p:nvSpPr>
          <p:spPr>
            <a:xfrm>
              <a:off x="5987340" y="3717661"/>
              <a:ext cx="1101691" cy="853811"/>
            </a:xfrm>
            <a:custGeom>
              <a:avLst/>
              <a:gdLst>
                <a:gd name="connsiteX0" fmla="*/ 944140 w 1178350"/>
                <a:gd name="connsiteY0" fmla="*/ 641170 h 913221"/>
                <a:gd name="connsiteX1" fmla="*/ 944140 w 1178350"/>
                <a:gd name="connsiteY1" fmla="*/ 856219 h 913221"/>
                <a:gd name="connsiteX2" fmla="*/ 889936 w 1178350"/>
                <a:gd name="connsiteY2" fmla="*/ 912780 h 913221"/>
                <a:gd name="connsiteX3" fmla="*/ 724967 w 1178350"/>
                <a:gd name="connsiteY3" fmla="*/ 913369 h 913221"/>
                <a:gd name="connsiteX4" fmla="*/ 696097 w 1178350"/>
                <a:gd name="connsiteY4" fmla="*/ 883910 h 913221"/>
                <a:gd name="connsiteX5" fmla="*/ 696687 w 1178350"/>
                <a:gd name="connsiteY5" fmla="*/ 736616 h 913221"/>
                <a:gd name="connsiteX6" fmla="*/ 661336 w 1178350"/>
                <a:gd name="connsiteY6" fmla="*/ 699498 h 913221"/>
                <a:gd name="connsiteX7" fmla="*/ 519934 w 1178350"/>
                <a:gd name="connsiteY7" fmla="*/ 699498 h 913221"/>
                <a:gd name="connsiteX8" fmla="*/ 484584 w 1178350"/>
                <a:gd name="connsiteY8" fmla="*/ 736616 h 913221"/>
                <a:gd name="connsiteX9" fmla="*/ 485173 w 1178350"/>
                <a:gd name="connsiteY9" fmla="*/ 883910 h 913221"/>
                <a:gd name="connsiteX10" fmla="*/ 455714 w 1178350"/>
                <a:gd name="connsiteY10" fmla="*/ 912780 h 913221"/>
                <a:gd name="connsiteX11" fmla="*/ 293691 w 1178350"/>
                <a:gd name="connsiteY11" fmla="*/ 912191 h 913221"/>
                <a:gd name="connsiteX12" fmla="*/ 237130 w 1178350"/>
                <a:gd name="connsiteY12" fmla="*/ 855040 h 913221"/>
                <a:gd name="connsiteX13" fmla="*/ 236541 w 1178350"/>
                <a:gd name="connsiteY13" fmla="*/ 421997 h 913221"/>
                <a:gd name="connsiteX14" fmla="*/ 230649 w 1178350"/>
                <a:gd name="connsiteY14" fmla="*/ 395484 h 913221"/>
                <a:gd name="connsiteX15" fmla="*/ 208260 w 1178350"/>
                <a:gd name="connsiteY15" fmla="*/ 407267 h 913221"/>
                <a:gd name="connsiteX16" fmla="*/ 110457 w 1178350"/>
                <a:gd name="connsiteY16" fmla="*/ 477968 h 913221"/>
                <a:gd name="connsiteX17" fmla="*/ 58021 w 1178350"/>
                <a:gd name="connsiteY17" fmla="*/ 493876 h 913221"/>
                <a:gd name="connsiteX18" fmla="*/ 2638 w 1178350"/>
                <a:gd name="connsiteY18" fmla="*/ 452634 h 913221"/>
                <a:gd name="connsiteX19" fmla="*/ 25616 w 1178350"/>
                <a:gd name="connsiteY19" fmla="*/ 390770 h 913221"/>
                <a:gd name="connsiteX20" fmla="*/ 211795 w 1178350"/>
                <a:gd name="connsiteY20" fmla="*/ 256439 h 913221"/>
                <a:gd name="connsiteX21" fmla="*/ 532307 w 1178350"/>
                <a:gd name="connsiteY21" fmla="*/ 26071 h 913221"/>
                <a:gd name="connsiteX22" fmla="*/ 648963 w 1178350"/>
                <a:gd name="connsiteY22" fmla="*/ 26071 h 913221"/>
                <a:gd name="connsiteX23" fmla="*/ 770923 w 1178350"/>
                <a:gd name="connsiteY23" fmla="*/ 113858 h 913221"/>
                <a:gd name="connsiteX24" fmla="*/ 798025 w 1178350"/>
                <a:gd name="connsiteY24" fmla="*/ 102075 h 913221"/>
                <a:gd name="connsiteX25" fmla="*/ 851051 w 1178350"/>
                <a:gd name="connsiteY25" fmla="*/ 50816 h 913221"/>
                <a:gd name="connsiteX26" fmla="*/ 904076 w 1178350"/>
                <a:gd name="connsiteY26" fmla="*/ 50816 h 913221"/>
                <a:gd name="connsiteX27" fmla="*/ 944140 w 1178350"/>
                <a:gd name="connsiteY27" fmla="*/ 90880 h 913221"/>
                <a:gd name="connsiteX28" fmla="*/ 943551 w 1178350"/>
                <a:gd name="connsiteY28" fmla="*/ 199878 h 913221"/>
                <a:gd name="connsiteX29" fmla="*/ 976545 w 1178350"/>
                <a:gd name="connsiteY29" fmla="*/ 262330 h 913221"/>
                <a:gd name="connsiteX30" fmla="*/ 1144460 w 1178350"/>
                <a:gd name="connsiteY30" fmla="*/ 381933 h 913221"/>
                <a:gd name="connsiteX31" fmla="*/ 1179810 w 1178350"/>
                <a:gd name="connsiteY31" fmla="*/ 429656 h 913221"/>
                <a:gd name="connsiteX32" fmla="*/ 1155065 w 1178350"/>
                <a:gd name="connsiteY32" fmla="*/ 482682 h 913221"/>
                <a:gd name="connsiteX33" fmla="*/ 1079651 w 1178350"/>
                <a:gd name="connsiteY33" fmla="*/ 482682 h 913221"/>
                <a:gd name="connsiteX34" fmla="*/ 978902 w 1178350"/>
                <a:gd name="connsiteY34" fmla="*/ 411392 h 913221"/>
                <a:gd name="connsiteX35" fmla="*/ 949443 w 1178350"/>
                <a:gd name="connsiteY35" fmla="*/ 395484 h 913221"/>
                <a:gd name="connsiteX36" fmla="*/ 944140 w 1178350"/>
                <a:gd name="connsiteY36" fmla="*/ 427888 h 913221"/>
                <a:gd name="connsiteX37" fmla="*/ 944140 w 1178350"/>
                <a:gd name="connsiteY37" fmla="*/ 641170 h 91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178350" h="913221">
                  <a:moveTo>
                    <a:pt x="944140" y="641170"/>
                  </a:moveTo>
                  <a:cubicBezTo>
                    <a:pt x="944140" y="713049"/>
                    <a:pt x="944140" y="784339"/>
                    <a:pt x="944140" y="856219"/>
                  </a:cubicBezTo>
                  <a:cubicBezTo>
                    <a:pt x="944140" y="896872"/>
                    <a:pt x="930000" y="912191"/>
                    <a:pt x="889936" y="912780"/>
                  </a:cubicBezTo>
                  <a:cubicBezTo>
                    <a:pt x="835143" y="913369"/>
                    <a:pt x="779760" y="912191"/>
                    <a:pt x="724967" y="913369"/>
                  </a:cubicBezTo>
                  <a:cubicBezTo>
                    <a:pt x="703168" y="913958"/>
                    <a:pt x="695508" y="905710"/>
                    <a:pt x="696097" y="883910"/>
                  </a:cubicBezTo>
                  <a:cubicBezTo>
                    <a:pt x="697276" y="835009"/>
                    <a:pt x="695508" y="785518"/>
                    <a:pt x="696687" y="736616"/>
                  </a:cubicBezTo>
                  <a:cubicBezTo>
                    <a:pt x="697276" y="710693"/>
                    <a:pt x="688438" y="698909"/>
                    <a:pt x="661336" y="699498"/>
                  </a:cubicBezTo>
                  <a:cubicBezTo>
                    <a:pt x="614202" y="700677"/>
                    <a:pt x="567068" y="700677"/>
                    <a:pt x="519934" y="699498"/>
                  </a:cubicBezTo>
                  <a:cubicBezTo>
                    <a:pt x="492243" y="698909"/>
                    <a:pt x="483994" y="711282"/>
                    <a:pt x="484584" y="736616"/>
                  </a:cubicBezTo>
                  <a:cubicBezTo>
                    <a:pt x="485762" y="785518"/>
                    <a:pt x="483994" y="835009"/>
                    <a:pt x="485173" y="883910"/>
                  </a:cubicBezTo>
                  <a:cubicBezTo>
                    <a:pt x="485762" y="905710"/>
                    <a:pt x="477513" y="913369"/>
                    <a:pt x="455714" y="912780"/>
                  </a:cubicBezTo>
                  <a:cubicBezTo>
                    <a:pt x="401510" y="911601"/>
                    <a:pt x="347895" y="912780"/>
                    <a:pt x="293691" y="912191"/>
                  </a:cubicBezTo>
                  <a:cubicBezTo>
                    <a:pt x="251270" y="911601"/>
                    <a:pt x="237130" y="897461"/>
                    <a:pt x="237130" y="855040"/>
                  </a:cubicBezTo>
                  <a:cubicBezTo>
                    <a:pt x="237130" y="710693"/>
                    <a:pt x="237130" y="566345"/>
                    <a:pt x="236541" y="421997"/>
                  </a:cubicBezTo>
                  <a:cubicBezTo>
                    <a:pt x="236541" y="413159"/>
                    <a:pt x="241843" y="400197"/>
                    <a:pt x="230649" y="395484"/>
                  </a:cubicBezTo>
                  <a:cubicBezTo>
                    <a:pt x="222401" y="391949"/>
                    <a:pt x="215330" y="401965"/>
                    <a:pt x="208260" y="407267"/>
                  </a:cubicBezTo>
                  <a:cubicBezTo>
                    <a:pt x="175267" y="430834"/>
                    <a:pt x="142862" y="453812"/>
                    <a:pt x="110457" y="477968"/>
                  </a:cubicBezTo>
                  <a:cubicBezTo>
                    <a:pt x="94549" y="489752"/>
                    <a:pt x="77463" y="496233"/>
                    <a:pt x="58021" y="493876"/>
                  </a:cubicBezTo>
                  <a:cubicBezTo>
                    <a:pt x="31508" y="490930"/>
                    <a:pt x="10297" y="479736"/>
                    <a:pt x="2638" y="452634"/>
                  </a:cubicBezTo>
                  <a:cubicBezTo>
                    <a:pt x="-5021" y="427299"/>
                    <a:pt x="4406" y="406089"/>
                    <a:pt x="25616" y="390770"/>
                  </a:cubicBezTo>
                  <a:cubicBezTo>
                    <a:pt x="87479" y="345993"/>
                    <a:pt x="149343" y="301216"/>
                    <a:pt x="211795" y="256439"/>
                  </a:cubicBezTo>
                  <a:cubicBezTo>
                    <a:pt x="318436" y="179257"/>
                    <a:pt x="425077" y="102664"/>
                    <a:pt x="532307" y="26071"/>
                  </a:cubicBezTo>
                  <a:cubicBezTo>
                    <a:pt x="581208" y="-8690"/>
                    <a:pt x="599473" y="-8690"/>
                    <a:pt x="648963" y="26071"/>
                  </a:cubicBezTo>
                  <a:cubicBezTo>
                    <a:pt x="689616" y="54941"/>
                    <a:pt x="730270" y="84399"/>
                    <a:pt x="770923" y="113858"/>
                  </a:cubicBezTo>
                  <a:cubicBezTo>
                    <a:pt x="788009" y="126231"/>
                    <a:pt x="796846" y="129766"/>
                    <a:pt x="798025" y="102075"/>
                  </a:cubicBezTo>
                  <a:cubicBezTo>
                    <a:pt x="799792" y="57886"/>
                    <a:pt x="808630" y="50816"/>
                    <a:pt x="851051" y="50816"/>
                  </a:cubicBezTo>
                  <a:cubicBezTo>
                    <a:pt x="868726" y="50816"/>
                    <a:pt x="886401" y="50816"/>
                    <a:pt x="904076" y="50816"/>
                  </a:cubicBezTo>
                  <a:cubicBezTo>
                    <a:pt x="930589" y="50816"/>
                    <a:pt x="944140" y="64367"/>
                    <a:pt x="944140" y="90880"/>
                  </a:cubicBezTo>
                  <a:cubicBezTo>
                    <a:pt x="944140" y="127409"/>
                    <a:pt x="946497" y="163938"/>
                    <a:pt x="943551" y="199878"/>
                  </a:cubicBezTo>
                  <a:cubicBezTo>
                    <a:pt x="941194" y="229336"/>
                    <a:pt x="952978" y="246422"/>
                    <a:pt x="976545" y="262330"/>
                  </a:cubicBezTo>
                  <a:cubicBezTo>
                    <a:pt x="1033106" y="301216"/>
                    <a:pt x="1088488" y="341869"/>
                    <a:pt x="1144460" y="381933"/>
                  </a:cubicBezTo>
                  <a:cubicBezTo>
                    <a:pt x="1161546" y="394306"/>
                    <a:pt x="1178043" y="406089"/>
                    <a:pt x="1179810" y="429656"/>
                  </a:cubicBezTo>
                  <a:cubicBezTo>
                    <a:pt x="1181578" y="452045"/>
                    <a:pt x="1174508" y="470898"/>
                    <a:pt x="1155065" y="482682"/>
                  </a:cubicBezTo>
                  <a:cubicBezTo>
                    <a:pt x="1130320" y="498000"/>
                    <a:pt x="1103807" y="498589"/>
                    <a:pt x="1079651" y="482682"/>
                  </a:cubicBezTo>
                  <a:cubicBezTo>
                    <a:pt x="1045479" y="460293"/>
                    <a:pt x="1012485" y="434959"/>
                    <a:pt x="978902" y="411392"/>
                  </a:cubicBezTo>
                  <a:cubicBezTo>
                    <a:pt x="969475" y="404911"/>
                    <a:pt x="960048" y="390770"/>
                    <a:pt x="949443" y="395484"/>
                  </a:cubicBezTo>
                  <a:cubicBezTo>
                    <a:pt x="937659" y="400786"/>
                    <a:pt x="944140" y="416694"/>
                    <a:pt x="944140" y="427888"/>
                  </a:cubicBezTo>
                  <a:cubicBezTo>
                    <a:pt x="943551" y="499768"/>
                    <a:pt x="944140" y="570469"/>
                    <a:pt x="944140" y="641170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accent6"/>
                </a:solidFill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B4155D82-15F6-4676-8A3B-2E1F9F34864E}"/>
              </a:ext>
            </a:extLst>
          </p:cNvPr>
          <p:cNvGrpSpPr/>
          <p:nvPr/>
        </p:nvGrpSpPr>
        <p:grpSpPr>
          <a:xfrm>
            <a:off x="5662284" y="4181485"/>
            <a:ext cx="1101691" cy="2003046"/>
            <a:chOff x="5987340" y="3717661"/>
            <a:chExt cx="1101691" cy="1931585"/>
          </a:xfrm>
          <a:solidFill>
            <a:schemeClr val="accent1"/>
          </a:solidFill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4099F912-A598-4042-9012-10D62A1F0835}"/>
                </a:ext>
              </a:extLst>
            </p:cNvPr>
            <p:cNvSpPr/>
            <p:nvPr/>
          </p:nvSpPr>
          <p:spPr>
            <a:xfrm>
              <a:off x="6216160" y="4062046"/>
              <a:ext cx="659423" cy="15872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7E88D900-39FB-4B52-BB8E-3460FC5613E2}"/>
                </a:ext>
              </a:extLst>
            </p:cNvPr>
            <p:cNvSpPr/>
            <p:nvPr/>
          </p:nvSpPr>
          <p:spPr>
            <a:xfrm>
              <a:off x="5987340" y="3717661"/>
              <a:ext cx="1101691" cy="853811"/>
            </a:xfrm>
            <a:custGeom>
              <a:avLst/>
              <a:gdLst>
                <a:gd name="connsiteX0" fmla="*/ 944140 w 1178350"/>
                <a:gd name="connsiteY0" fmla="*/ 641170 h 913221"/>
                <a:gd name="connsiteX1" fmla="*/ 944140 w 1178350"/>
                <a:gd name="connsiteY1" fmla="*/ 856219 h 913221"/>
                <a:gd name="connsiteX2" fmla="*/ 889936 w 1178350"/>
                <a:gd name="connsiteY2" fmla="*/ 912780 h 913221"/>
                <a:gd name="connsiteX3" fmla="*/ 724967 w 1178350"/>
                <a:gd name="connsiteY3" fmla="*/ 913369 h 913221"/>
                <a:gd name="connsiteX4" fmla="*/ 696097 w 1178350"/>
                <a:gd name="connsiteY4" fmla="*/ 883910 h 913221"/>
                <a:gd name="connsiteX5" fmla="*/ 696687 w 1178350"/>
                <a:gd name="connsiteY5" fmla="*/ 736616 h 913221"/>
                <a:gd name="connsiteX6" fmla="*/ 661336 w 1178350"/>
                <a:gd name="connsiteY6" fmla="*/ 699498 h 913221"/>
                <a:gd name="connsiteX7" fmla="*/ 519934 w 1178350"/>
                <a:gd name="connsiteY7" fmla="*/ 699498 h 913221"/>
                <a:gd name="connsiteX8" fmla="*/ 484584 w 1178350"/>
                <a:gd name="connsiteY8" fmla="*/ 736616 h 913221"/>
                <a:gd name="connsiteX9" fmla="*/ 485173 w 1178350"/>
                <a:gd name="connsiteY9" fmla="*/ 883910 h 913221"/>
                <a:gd name="connsiteX10" fmla="*/ 455714 w 1178350"/>
                <a:gd name="connsiteY10" fmla="*/ 912780 h 913221"/>
                <a:gd name="connsiteX11" fmla="*/ 293691 w 1178350"/>
                <a:gd name="connsiteY11" fmla="*/ 912191 h 913221"/>
                <a:gd name="connsiteX12" fmla="*/ 237130 w 1178350"/>
                <a:gd name="connsiteY12" fmla="*/ 855040 h 913221"/>
                <a:gd name="connsiteX13" fmla="*/ 236541 w 1178350"/>
                <a:gd name="connsiteY13" fmla="*/ 421997 h 913221"/>
                <a:gd name="connsiteX14" fmla="*/ 230649 w 1178350"/>
                <a:gd name="connsiteY14" fmla="*/ 395484 h 913221"/>
                <a:gd name="connsiteX15" fmla="*/ 208260 w 1178350"/>
                <a:gd name="connsiteY15" fmla="*/ 407267 h 913221"/>
                <a:gd name="connsiteX16" fmla="*/ 110457 w 1178350"/>
                <a:gd name="connsiteY16" fmla="*/ 477968 h 913221"/>
                <a:gd name="connsiteX17" fmla="*/ 58021 w 1178350"/>
                <a:gd name="connsiteY17" fmla="*/ 493876 h 913221"/>
                <a:gd name="connsiteX18" fmla="*/ 2638 w 1178350"/>
                <a:gd name="connsiteY18" fmla="*/ 452634 h 913221"/>
                <a:gd name="connsiteX19" fmla="*/ 25616 w 1178350"/>
                <a:gd name="connsiteY19" fmla="*/ 390770 h 913221"/>
                <a:gd name="connsiteX20" fmla="*/ 211795 w 1178350"/>
                <a:gd name="connsiteY20" fmla="*/ 256439 h 913221"/>
                <a:gd name="connsiteX21" fmla="*/ 532307 w 1178350"/>
                <a:gd name="connsiteY21" fmla="*/ 26071 h 913221"/>
                <a:gd name="connsiteX22" fmla="*/ 648963 w 1178350"/>
                <a:gd name="connsiteY22" fmla="*/ 26071 h 913221"/>
                <a:gd name="connsiteX23" fmla="*/ 770923 w 1178350"/>
                <a:gd name="connsiteY23" fmla="*/ 113858 h 913221"/>
                <a:gd name="connsiteX24" fmla="*/ 798025 w 1178350"/>
                <a:gd name="connsiteY24" fmla="*/ 102075 h 913221"/>
                <a:gd name="connsiteX25" fmla="*/ 851051 w 1178350"/>
                <a:gd name="connsiteY25" fmla="*/ 50816 h 913221"/>
                <a:gd name="connsiteX26" fmla="*/ 904076 w 1178350"/>
                <a:gd name="connsiteY26" fmla="*/ 50816 h 913221"/>
                <a:gd name="connsiteX27" fmla="*/ 944140 w 1178350"/>
                <a:gd name="connsiteY27" fmla="*/ 90880 h 913221"/>
                <a:gd name="connsiteX28" fmla="*/ 943551 w 1178350"/>
                <a:gd name="connsiteY28" fmla="*/ 199878 h 913221"/>
                <a:gd name="connsiteX29" fmla="*/ 976545 w 1178350"/>
                <a:gd name="connsiteY29" fmla="*/ 262330 h 913221"/>
                <a:gd name="connsiteX30" fmla="*/ 1144460 w 1178350"/>
                <a:gd name="connsiteY30" fmla="*/ 381933 h 913221"/>
                <a:gd name="connsiteX31" fmla="*/ 1179810 w 1178350"/>
                <a:gd name="connsiteY31" fmla="*/ 429656 h 913221"/>
                <a:gd name="connsiteX32" fmla="*/ 1155065 w 1178350"/>
                <a:gd name="connsiteY32" fmla="*/ 482682 h 913221"/>
                <a:gd name="connsiteX33" fmla="*/ 1079651 w 1178350"/>
                <a:gd name="connsiteY33" fmla="*/ 482682 h 913221"/>
                <a:gd name="connsiteX34" fmla="*/ 978902 w 1178350"/>
                <a:gd name="connsiteY34" fmla="*/ 411392 h 913221"/>
                <a:gd name="connsiteX35" fmla="*/ 949443 w 1178350"/>
                <a:gd name="connsiteY35" fmla="*/ 395484 h 913221"/>
                <a:gd name="connsiteX36" fmla="*/ 944140 w 1178350"/>
                <a:gd name="connsiteY36" fmla="*/ 427888 h 913221"/>
                <a:gd name="connsiteX37" fmla="*/ 944140 w 1178350"/>
                <a:gd name="connsiteY37" fmla="*/ 641170 h 91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178350" h="913221">
                  <a:moveTo>
                    <a:pt x="944140" y="641170"/>
                  </a:moveTo>
                  <a:cubicBezTo>
                    <a:pt x="944140" y="713049"/>
                    <a:pt x="944140" y="784339"/>
                    <a:pt x="944140" y="856219"/>
                  </a:cubicBezTo>
                  <a:cubicBezTo>
                    <a:pt x="944140" y="896872"/>
                    <a:pt x="930000" y="912191"/>
                    <a:pt x="889936" y="912780"/>
                  </a:cubicBezTo>
                  <a:cubicBezTo>
                    <a:pt x="835143" y="913369"/>
                    <a:pt x="779760" y="912191"/>
                    <a:pt x="724967" y="913369"/>
                  </a:cubicBezTo>
                  <a:cubicBezTo>
                    <a:pt x="703168" y="913958"/>
                    <a:pt x="695508" y="905710"/>
                    <a:pt x="696097" y="883910"/>
                  </a:cubicBezTo>
                  <a:cubicBezTo>
                    <a:pt x="697276" y="835009"/>
                    <a:pt x="695508" y="785518"/>
                    <a:pt x="696687" y="736616"/>
                  </a:cubicBezTo>
                  <a:cubicBezTo>
                    <a:pt x="697276" y="710693"/>
                    <a:pt x="688438" y="698909"/>
                    <a:pt x="661336" y="699498"/>
                  </a:cubicBezTo>
                  <a:cubicBezTo>
                    <a:pt x="614202" y="700677"/>
                    <a:pt x="567068" y="700677"/>
                    <a:pt x="519934" y="699498"/>
                  </a:cubicBezTo>
                  <a:cubicBezTo>
                    <a:pt x="492243" y="698909"/>
                    <a:pt x="483994" y="711282"/>
                    <a:pt x="484584" y="736616"/>
                  </a:cubicBezTo>
                  <a:cubicBezTo>
                    <a:pt x="485762" y="785518"/>
                    <a:pt x="483994" y="835009"/>
                    <a:pt x="485173" y="883910"/>
                  </a:cubicBezTo>
                  <a:cubicBezTo>
                    <a:pt x="485762" y="905710"/>
                    <a:pt x="477513" y="913369"/>
                    <a:pt x="455714" y="912780"/>
                  </a:cubicBezTo>
                  <a:cubicBezTo>
                    <a:pt x="401510" y="911601"/>
                    <a:pt x="347895" y="912780"/>
                    <a:pt x="293691" y="912191"/>
                  </a:cubicBezTo>
                  <a:cubicBezTo>
                    <a:pt x="251270" y="911601"/>
                    <a:pt x="237130" y="897461"/>
                    <a:pt x="237130" y="855040"/>
                  </a:cubicBezTo>
                  <a:cubicBezTo>
                    <a:pt x="237130" y="710693"/>
                    <a:pt x="237130" y="566345"/>
                    <a:pt x="236541" y="421997"/>
                  </a:cubicBezTo>
                  <a:cubicBezTo>
                    <a:pt x="236541" y="413159"/>
                    <a:pt x="241843" y="400197"/>
                    <a:pt x="230649" y="395484"/>
                  </a:cubicBezTo>
                  <a:cubicBezTo>
                    <a:pt x="222401" y="391949"/>
                    <a:pt x="215330" y="401965"/>
                    <a:pt x="208260" y="407267"/>
                  </a:cubicBezTo>
                  <a:cubicBezTo>
                    <a:pt x="175267" y="430834"/>
                    <a:pt x="142862" y="453812"/>
                    <a:pt x="110457" y="477968"/>
                  </a:cubicBezTo>
                  <a:cubicBezTo>
                    <a:pt x="94549" y="489752"/>
                    <a:pt x="77463" y="496233"/>
                    <a:pt x="58021" y="493876"/>
                  </a:cubicBezTo>
                  <a:cubicBezTo>
                    <a:pt x="31508" y="490930"/>
                    <a:pt x="10297" y="479736"/>
                    <a:pt x="2638" y="452634"/>
                  </a:cubicBezTo>
                  <a:cubicBezTo>
                    <a:pt x="-5021" y="427299"/>
                    <a:pt x="4406" y="406089"/>
                    <a:pt x="25616" y="390770"/>
                  </a:cubicBezTo>
                  <a:cubicBezTo>
                    <a:pt x="87479" y="345993"/>
                    <a:pt x="149343" y="301216"/>
                    <a:pt x="211795" y="256439"/>
                  </a:cubicBezTo>
                  <a:cubicBezTo>
                    <a:pt x="318436" y="179257"/>
                    <a:pt x="425077" y="102664"/>
                    <a:pt x="532307" y="26071"/>
                  </a:cubicBezTo>
                  <a:cubicBezTo>
                    <a:pt x="581208" y="-8690"/>
                    <a:pt x="599473" y="-8690"/>
                    <a:pt x="648963" y="26071"/>
                  </a:cubicBezTo>
                  <a:cubicBezTo>
                    <a:pt x="689616" y="54941"/>
                    <a:pt x="730270" y="84399"/>
                    <a:pt x="770923" y="113858"/>
                  </a:cubicBezTo>
                  <a:cubicBezTo>
                    <a:pt x="788009" y="126231"/>
                    <a:pt x="796846" y="129766"/>
                    <a:pt x="798025" y="102075"/>
                  </a:cubicBezTo>
                  <a:cubicBezTo>
                    <a:pt x="799792" y="57886"/>
                    <a:pt x="808630" y="50816"/>
                    <a:pt x="851051" y="50816"/>
                  </a:cubicBezTo>
                  <a:cubicBezTo>
                    <a:pt x="868726" y="50816"/>
                    <a:pt x="886401" y="50816"/>
                    <a:pt x="904076" y="50816"/>
                  </a:cubicBezTo>
                  <a:cubicBezTo>
                    <a:pt x="930589" y="50816"/>
                    <a:pt x="944140" y="64367"/>
                    <a:pt x="944140" y="90880"/>
                  </a:cubicBezTo>
                  <a:cubicBezTo>
                    <a:pt x="944140" y="127409"/>
                    <a:pt x="946497" y="163938"/>
                    <a:pt x="943551" y="199878"/>
                  </a:cubicBezTo>
                  <a:cubicBezTo>
                    <a:pt x="941194" y="229336"/>
                    <a:pt x="952978" y="246422"/>
                    <a:pt x="976545" y="262330"/>
                  </a:cubicBezTo>
                  <a:cubicBezTo>
                    <a:pt x="1033106" y="301216"/>
                    <a:pt x="1088488" y="341869"/>
                    <a:pt x="1144460" y="381933"/>
                  </a:cubicBezTo>
                  <a:cubicBezTo>
                    <a:pt x="1161546" y="394306"/>
                    <a:pt x="1178043" y="406089"/>
                    <a:pt x="1179810" y="429656"/>
                  </a:cubicBezTo>
                  <a:cubicBezTo>
                    <a:pt x="1181578" y="452045"/>
                    <a:pt x="1174508" y="470898"/>
                    <a:pt x="1155065" y="482682"/>
                  </a:cubicBezTo>
                  <a:cubicBezTo>
                    <a:pt x="1130320" y="498000"/>
                    <a:pt x="1103807" y="498589"/>
                    <a:pt x="1079651" y="482682"/>
                  </a:cubicBezTo>
                  <a:cubicBezTo>
                    <a:pt x="1045479" y="460293"/>
                    <a:pt x="1012485" y="434959"/>
                    <a:pt x="978902" y="411392"/>
                  </a:cubicBezTo>
                  <a:cubicBezTo>
                    <a:pt x="969475" y="404911"/>
                    <a:pt x="960048" y="390770"/>
                    <a:pt x="949443" y="395484"/>
                  </a:cubicBezTo>
                  <a:cubicBezTo>
                    <a:pt x="937659" y="400786"/>
                    <a:pt x="944140" y="416694"/>
                    <a:pt x="944140" y="427888"/>
                  </a:cubicBezTo>
                  <a:cubicBezTo>
                    <a:pt x="943551" y="499768"/>
                    <a:pt x="944140" y="570469"/>
                    <a:pt x="944140" y="641170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accent6"/>
                </a:solidFill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AE91AF74-25B6-439C-8A3B-925A35763AF8}"/>
              </a:ext>
            </a:extLst>
          </p:cNvPr>
          <p:cNvGrpSpPr/>
          <p:nvPr/>
        </p:nvGrpSpPr>
        <p:grpSpPr>
          <a:xfrm>
            <a:off x="8002344" y="3907166"/>
            <a:ext cx="1101691" cy="2277365"/>
            <a:chOff x="5987340" y="3717661"/>
            <a:chExt cx="1101691" cy="2196117"/>
          </a:xfrm>
          <a:solidFill>
            <a:schemeClr val="accent3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EE60915-5ABB-408A-825F-4D67AEF72068}"/>
                </a:ext>
              </a:extLst>
            </p:cNvPr>
            <p:cNvSpPr/>
            <p:nvPr/>
          </p:nvSpPr>
          <p:spPr>
            <a:xfrm>
              <a:off x="6216160" y="4062045"/>
              <a:ext cx="659423" cy="185173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496BB09B-E236-4060-85F7-A801ADBF3AF3}"/>
                </a:ext>
              </a:extLst>
            </p:cNvPr>
            <p:cNvSpPr/>
            <p:nvPr/>
          </p:nvSpPr>
          <p:spPr>
            <a:xfrm>
              <a:off x="5987340" y="3717661"/>
              <a:ext cx="1101691" cy="853811"/>
            </a:xfrm>
            <a:custGeom>
              <a:avLst/>
              <a:gdLst>
                <a:gd name="connsiteX0" fmla="*/ 944140 w 1178350"/>
                <a:gd name="connsiteY0" fmla="*/ 641170 h 913221"/>
                <a:gd name="connsiteX1" fmla="*/ 944140 w 1178350"/>
                <a:gd name="connsiteY1" fmla="*/ 856219 h 913221"/>
                <a:gd name="connsiteX2" fmla="*/ 889936 w 1178350"/>
                <a:gd name="connsiteY2" fmla="*/ 912780 h 913221"/>
                <a:gd name="connsiteX3" fmla="*/ 724967 w 1178350"/>
                <a:gd name="connsiteY3" fmla="*/ 913369 h 913221"/>
                <a:gd name="connsiteX4" fmla="*/ 696097 w 1178350"/>
                <a:gd name="connsiteY4" fmla="*/ 883910 h 913221"/>
                <a:gd name="connsiteX5" fmla="*/ 696687 w 1178350"/>
                <a:gd name="connsiteY5" fmla="*/ 736616 h 913221"/>
                <a:gd name="connsiteX6" fmla="*/ 661336 w 1178350"/>
                <a:gd name="connsiteY6" fmla="*/ 699498 h 913221"/>
                <a:gd name="connsiteX7" fmla="*/ 519934 w 1178350"/>
                <a:gd name="connsiteY7" fmla="*/ 699498 h 913221"/>
                <a:gd name="connsiteX8" fmla="*/ 484584 w 1178350"/>
                <a:gd name="connsiteY8" fmla="*/ 736616 h 913221"/>
                <a:gd name="connsiteX9" fmla="*/ 485173 w 1178350"/>
                <a:gd name="connsiteY9" fmla="*/ 883910 h 913221"/>
                <a:gd name="connsiteX10" fmla="*/ 455714 w 1178350"/>
                <a:gd name="connsiteY10" fmla="*/ 912780 h 913221"/>
                <a:gd name="connsiteX11" fmla="*/ 293691 w 1178350"/>
                <a:gd name="connsiteY11" fmla="*/ 912191 h 913221"/>
                <a:gd name="connsiteX12" fmla="*/ 237130 w 1178350"/>
                <a:gd name="connsiteY12" fmla="*/ 855040 h 913221"/>
                <a:gd name="connsiteX13" fmla="*/ 236541 w 1178350"/>
                <a:gd name="connsiteY13" fmla="*/ 421997 h 913221"/>
                <a:gd name="connsiteX14" fmla="*/ 230649 w 1178350"/>
                <a:gd name="connsiteY14" fmla="*/ 395484 h 913221"/>
                <a:gd name="connsiteX15" fmla="*/ 208260 w 1178350"/>
                <a:gd name="connsiteY15" fmla="*/ 407267 h 913221"/>
                <a:gd name="connsiteX16" fmla="*/ 110457 w 1178350"/>
                <a:gd name="connsiteY16" fmla="*/ 477968 h 913221"/>
                <a:gd name="connsiteX17" fmla="*/ 58021 w 1178350"/>
                <a:gd name="connsiteY17" fmla="*/ 493876 h 913221"/>
                <a:gd name="connsiteX18" fmla="*/ 2638 w 1178350"/>
                <a:gd name="connsiteY18" fmla="*/ 452634 h 913221"/>
                <a:gd name="connsiteX19" fmla="*/ 25616 w 1178350"/>
                <a:gd name="connsiteY19" fmla="*/ 390770 h 913221"/>
                <a:gd name="connsiteX20" fmla="*/ 211795 w 1178350"/>
                <a:gd name="connsiteY20" fmla="*/ 256439 h 913221"/>
                <a:gd name="connsiteX21" fmla="*/ 532307 w 1178350"/>
                <a:gd name="connsiteY21" fmla="*/ 26071 h 913221"/>
                <a:gd name="connsiteX22" fmla="*/ 648963 w 1178350"/>
                <a:gd name="connsiteY22" fmla="*/ 26071 h 913221"/>
                <a:gd name="connsiteX23" fmla="*/ 770923 w 1178350"/>
                <a:gd name="connsiteY23" fmla="*/ 113858 h 913221"/>
                <a:gd name="connsiteX24" fmla="*/ 798025 w 1178350"/>
                <a:gd name="connsiteY24" fmla="*/ 102075 h 913221"/>
                <a:gd name="connsiteX25" fmla="*/ 851051 w 1178350"/>
                <a:gd name="connsiteY25" fmla="*/ 50816 h 913221"/>
                <a:gd name="connsiteX26" fmla="*/ 904076 w 1178350"/>
                <a:gd name="connsiteY26" fmla="*/ 50816 h 913221"/>
                <a:gd name="connsiteX27" fmla="*/ 944140 w 1178350"/>
                <a:gd name="connsiteY27" fmla="*/ 90880 h 913221"/>
                <a:gd name="connsiteX28" fmla="*/ 943551 w 1178350"/>
                <a:gd name="connsiteY28" fmla="*/ 199878 h 913221"/>
                <a:gd name="connsiteX29" fmla="*/ 976545 w 1178350"/>
                <a:gd name="connsiteY29" fmla="*/ 262330 h 913221"/>
                <a:gd name="connsiteX30" fmla="*/ 1144460 w 1178350"/>
                <a:gd name="connsiteY30" fmla="*/ 381933 h 913221"/>
                <a:gd name="connsiteX31" fmla="*/ 1179810 w 1178350"/>
                <a:gd name="connsiteY31" fmla="*/ 429656 h 913221"/>
                <a:gd name="connsiteX32" fmla="*/ 1155065 w 1178350"/>
                <a:gd name="connsiteY32" fmla="*/ 482682 h 913221"/>
                <a:gd name="connsiteX33" fmla="*/ 1079651 w 1178350"/>
                <a:gd name="connsiteY33" fmla="*/ 482682 h 913221"/>
                <a:gd name="connsiteX34" fmla="*/ 978902 w 1178350"/>
                <a:gd name="connsiteY34" fmla="*/ 411392 h 913221"/>
                <a:gd name="connsiteX35" fmla="*/ 949443 w 1178350"/>
                <a:gd name="connsiteY35" fmla="*/ 395484 h 913221"/>
                <a:gd name="connsiteX36" fmla="*/ 944140 w 1178350"/>
                <a:gd name="connsiteY36" fmla="*/ 427888 h 913221"/>
                <a:gd name="connsiteX37" fmla="*/ 944140 w 1178350"/>
                <a:gd name="connsiteY37" fmla="*/ 641170 h 91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178350" h="913221">
                  <a:moveTo>
                    <a:pt x="944140" y="641170"/>
                  </a:moveTo>
                  <a:cubicBezTo>
                    <a:pt x="944140" y="713049"/>
                    <a:pt x="944140" y="784339"/>
                    <a:pt x="944140" y="856219"/>
                  </a:cubicBezTo>
                  <a:cubicBezTo>
                    <a:pt x="944140" y="896872"/>
                    <a:pt x="930000" y="912191"/>
                    <a:pt x="889936" y="912780"/>
                  </a:cubicBezTo>
                  <a:cubicBezTo>
                    <a:pt x="835143" y="913369"/>
                    <a:pt x="779760" y="912191"/>
                    <a:pt x="724967" y="913369"/>
                  </a:cubicBezTo>
                  <a:cubicBezTo>
                    <a:pt x="703168" y="913958"/>
                    <a:pt x="695508" y="905710"/>
                    <a:pt x="696097" y="883910"/>
                  </a:cubicBezTo>
                  <a:cubicBezTo>
                    <a:pt x="697276" y="835009"/>
                    <a:pt x="695508" y="785518"/>
                    <a:pt x="696687" y="736616"/>
                  </a:cubicBezTo>
                  <a:cubicBezTo>
                    <a:pt x="697276" y="710693"/>
                    <a:pt x="688438" y="698909"/>
                    <a:pt x="661336" y="699498"/>
                  </a:cubicBezTo>
                  <a:cubicBezTo>
                    <a:pt x="614202" y="700677"/>
                    <a:pt x="567068" y="700677"/>
                    <a:pt x="519934" y="699498"/>
                  </a:cubicBezTo>
                  <a:cubicBezTo>
                    <a:pt x="492243" y="698909"/>
                    <a:pt x="483994" y="711282"/>
                    <a:pt x="484584" y="736616"/>
                  </a:cubicBezTo>
                  <a:cubicBezTo>
                    <a:pt x="485762" y="785518"/>
                    <a:pt x="483994" y="835009"/>
                    <a:pt x="485173" y="883910"/>
                  </a:cubicBezTo>
                  <a:cubicBezTo>
                    <a:pt x="485762" y="905710"/>
                    <a:pt x="477513" y="913369"/>
                    <a:pt x="455714" y="912780"/>
                  </a:cubicBezTo>
                  <a:cubicBezTo>
                    <a:pt x="401510" y="911601"/>
                    <a:pt x="347895" y="912780"/>
                    <a:pt x="293691" y="912191"/>
                  </a:cubicBezTo>
                  <a:cubicBezTo>
                    <a:pt x="251270" y="911601"/>
                    <a:pt x="237130" y="897461"/>
                    <a:pt x="237130" y="855040"/>
                  </a:cubicBezTo>
                  <a:cubicBezTo>
                    <a:pt x="237130" y="710693"/>
                    <a:pt x="237130" y="566345"/>
                    <a:pt x="236541" y="421997"/>
                  </a:cubicBezTo>
                  <a:cubicBezTo>
                    <a:pt x="236541" y="413159"/>
                    <a:pt x="241843" y="400197"/>
                    <a:pt x="230649" y="395484"/>
                  </a:cubicBezTo>
                  <a:cubicBezTo>
                    <a:pt x="222401" y="391949"/>
                    <a:pt x="215330" y="401965"/>
                    <a:pt x="208260" y="407267"/>
                  </a:cubicBezTo>
                  <a:cubicBezTo>
                    <a:pt x="175267" y="430834"/>
                    <a:pt x="142862" y="453812"/>
                    <a:pt x="110457" y="477968"/>
                  </a:cubicBezTo>
                  <a:cubicBezTo>
                    <a:pt x="94549" y="489752"/>
                    <a:pt x="77463" y="496233"/>
                    <a:pt x="58021" y="493876"/>
                  </a:cubicBezTo>
                  <a:cubicBezTo>
                    <a:pt x="31508" y="490930"/>
                    <a:pt x="10297" y="479736"/>
                    <a:pt x="2638" y="452634"/>
                  </a:cubicBezTo>
                  <a:cubicBezTo>
                    <a:pt x="-5021" y="427299"/>
                    <a:pt x="4406" y="406089"/>
                    <a:pt x="25616" y="390770"/>
                  </a:cubicBezTo>
                  <a:cubicBezTo>
                    <a:pt x="87479" y="345993"/>
                    <a:pt x="149343" y="301216"/>
                    <a:pt x="211795" y="256439"/>
                  </a:cubicBezTo>
                  <a:cubicBezTo>
                    <a:pt x="318436" y="179257"/>
                    <a:pt x="425077" y="102664"/>
                    <a:pt x="532307" y="26071"/>
                  </a:cubicBezTo>
                  <a:cubicBezTo>
                    <a:pt x="581208" y="-8690"/>
                    <a:pt x="599473" y="-8690"/>
                    <a:pt x="648963" y="26071"/>
                  </a:cubicBezTo>
                  <a:cubicBezTo>
                    <a:pt x="689616" y="54941"/>
                    <a:pt x="730270" y="84399"/>
                    <a:pt x="770923" y="113858"/>
                  </a:cubicBezTo>
                  <a:cubicBezTo>
                    <a:pt x="788009" y="126231"/>
                    <a:pt x="796846" y="129766"/>
                    <a:pt x="798025" y="102075"/>
                  </a:cubicBezTo>
                  <a:cubicBezTo>
                    <a:pt x="799792" y="57886"/>
                    <a:pt x="808630" y="50816"/>
                    <a:pt x="851051" y="50816"/>
                  </a:cubicBezTo>
                  <a:cubicBezTo>
                    <a:pt x="868726" y="50816"/>
                    <a:pt x="886401" y="50816"/>
                    <a:pt x="904076" y="50816"/>
                  </a:cubicBezTo>
                  <a:cubicBezTo>
                    <a:pt x="930589" y="50816"/>
                    <a:pt x="944140" y="64367"/>
                    <a:pt x="944140" y="90880"/>
                  </a:cubicBezTo>
                  <a:cubicBezTo>
                    <a:pt x="944140" y="127409"/>
                    <a:pt x="946497" y="163938"/>
                    <a:pt x="943551" y="199878"/>
                  </a:cubicBezTo>
                  <a:cubicBezTo>
                    <a:pt x="941194" y="229336"/>
                    <a:pt x="952978" y="246422"/>
                    <a:pt x="976545" y="262330"/>
                  </a:cubicBezTo>
                  <a:cubicBezTo>
                    <a:pt x="1033106" y="301216"/>
                    <a:pt x="1088488" y="341869"/>
                    <a:pt x="1144460" y="381933"/>
                  </a:cubicBezTo>
                  <a:cubicBezTo>
                    <a:pt x="1161546" y="394306"/>
                    <a:pt x="1178043" y="406089"/>
                    <a:pt x="1179810" y="429656"/>
                  </a:cubicBezTo>
                  <a:cubicBezTo>
                    <a:pt x="1181578" y="452045"/>
                    <a:pt x="1174508" y="470898"/>
                    <a:pt x="1155065" y="482682"/>
                  </a:cubicBezTo>
                  <a:cubicBezTo>
                    <a:pt x="1130320" y="498000"/>
                    <a:pt x="1103807" y="498589"/>
                    <a:pt x="1079651" y="482682"/>
                  </a:cubicBezTo>
                  <a:cubicBezTo>
                    <a:pt x="1045479" y="460293"/>
                    <a:pt x="1012485" y="434959"/>
                    <a:pt x="978902" y="411392"/>
                  </a:cubicBezTo>
                  <a:cubicBezTo>
                    <a:pt x="969475" y="404911"/>
                    <a:pt x="960048" y="390770"/>
                    <a:pt x="949443" y="395484"/>
                  </a:cubicBezTo>
                  <a:cubicBezTo>
                    <a:pt x="937659" y="400786"/>
                    <a:pt x="944140" y="416694"/>
                    <a:pt x="944140" y="427888"/>
                  </a:cubicBezTo>
                  <a:cubicBezTo>
                    <a:pt x="943551" y="499768"/>
                    <a:pt x="944140" y="570469"/>
                    <a:pt x="944140" y="641170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accent6"/>
                </a:solidFill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2F44EFD-BDAE-41E9-9535-1B0D6035655A}"/>
              </a:ext>
            </a:extLst>
          </p:cNvPr>
          <p:cNvGrpSpPr/>
          <p:nvPr/>
        </p:nvGrpSpPr>
        <p:grpSpPr>
          <a:xfrm>
            <a:off x="6832314" y="3632846"/>
            <a:ext cx="1101691" cy="2551685"/>
            <a:chOff x="5987340" y="3717661"/>
            <a:chExt cx="1101691" cy="2460651"/>
          </a:xfrm>
          <a:solidFill>
            <a:schemeClr val="accent2"/>
          </a:solidFill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B9810C40-92B2-4450-92FB-862BAE6EDD1B}"/>
                </a:ext>
              </a:extLst>
            </p:cNvPr>
            <p:cNvSpPr/>
            <p:nvPr/>
          </p:nvSpPr>
          <p:spPr>
            <a:xfrm>
              <a:off x="6216160" y="4062045"/>
              <a:ext cx="659423" cy="211626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496FAFF3-7F01-444A-BA8A-6702B229A503}"/>
                </a:ext>
              </a:extLst>
            </p:cNvPr>
            <p:cNvSpPr/>
            <p:nvPr/>
          </p:nvSpPr>
          <p:spPr>
            <a:xfrm>
              <a:off x="5987340" y="3717661"/>
              <a:ext cx="1101691" cy="853811"/>
            </a:xfrm>
            <a:custGeom>
              <a:avLst/>
              <a:gdLst>
                <a:gd name="connsiteX0" fmla="*/ 944140 w 1178350"/>
                <a:gd name="connsiteY0" fmla="*/ 641170 h 913221"/>
                <a:gd name="connsiteX1" fmla="*/ 944140 w 1178350"/>
                <a:gd name="connsiteY1" fmla="*/ 856219 h 913221"/>
                <a:gd name="connsiteX2" fmla="*/ 889936 w 1178350"/>
                <a:gd name="connsiteY2" fmla="*/ 912780 h 913221"/>
                <a:gd name="connsiteX3" fmla="*/ 724967 w 1178350"/>
                <a:gd name="connsiteY3" fmla="*/ 913369 h 913221"/>
                <a:gd name="connsiteX4" fmla="*/ 696097 w 1178350"/>
                <a:gd name="connsiteY4" fmla="*/ 883910 h 913221"/>
                <a:gd name="connsiteX5" fmla="*/ 696687 w 1178350"/>
                <a:gd name="connsiteY5" fmla="*/ 736616 h 913221"/>
                <a:gd name="connsiteX6" fmla="*/ 661336 w 1178350"/>
                <a:gd name="connsiteY6" fmla="*/ 699498 h 913221"/>
                <a:gd name="connsiteX7" fmla="*/ 519934 w 1178350"/>
                <a:gd name="connsiteY7" fmla="*/ 699498 h 913221"/>
                <a:gd name="connsiteX8" fmla="*/ 484584 w 1178350"/>
                <a:gd name="connsiteY8" fmla="*/ 736616 h 913221"/>
                <a:gd name="connsiteX9" fmla="*/ 485173 w 1178350"/>
                <a:gd name="connsiteY9" fmla="*/ 883910 h 913221"/>
                <a:gd name="connsiteX10" fmla="*/ 455714 w 1178350"/>
                <a:gd name="connsiteY10" fmla="*/ 912780 h 913221"/>
                <a:gd name="connsiteX11" fmla="*/ 293691 w 1178350"/>
                <a:gd name="connsiteY11" fmla="*/ 912191 h 913221"/>
                <a:gd name="connsiteX12" fmla="*/ 237130 w 1178350"/>
                <a:gd name="connsiteY12" fmla="*/ 855040 h 913221"/>
                <a:gd name="connsiteX13" fmla="*/ 236541 w 1178350"/>
                <a:gd name="connsiteY13" fmla="*/ 421997 h 913221"/>
                <a:gd name="connsiteX14" fmla="*/ 230649 w 1178350"/>
                <a:gd name="connsiteY14" fmla="*/ 395484 h 913221"/>
                <a:gd name="connsiteX15" fmla="*/ 208260 w 1178350"/>
                <a:gd name="connsiteY15" fmla="*/ 407267 h 913221"/>
                <a:gd name="connsiteX16" fmla="*/ 110457 w 1178350"/>
                <a:gd name="connsiteY16" fmla="*/ 477968 h 913221"/>
                <a:gd name="connsiteX17" fmla="*/ 58021 w 1178350"/>
                <a:gd name="connsiteY17" fmla="*/ 493876 h 913221"/>
                <a:gd name="connsiteX18" fmla="*/ 2638 w 1178350"/>
                <a:gd name="connsiteY18" fmla="*/ 452634 h 913221"/>
                <a:gd name="connsiteX19" fmla="*/ 25616 w 1178350"/>
                <a:gd name="connsiteY19" fmla="*/ 390770 h 913221"/>
                <a:gd name="connsiteX20" fmla="*/ 211795 w 1178350"/>
                <a:gd name="connsiteY20" fmla="*/ 256439 h 913221"/>
                <a:gd name="connsiteX21" fmla="*/ 532307 w 1178350"/>
                <a:gd name="connsiteY21" fmla="*/ 26071 h 913221"/>
                <a:gd name="connsiteX22" fmla="*/ 648963 w 1178350"/>
                <a:gd name="connsiteY22" fmla="*/ 26071 h 913221"/>
                <a:gd name="connsiteX23" fmla="*/ 770923 w 1178350"/>
                <a:gd name="connsiteY23" fmla="*/ 113858 h 913221"/>
                <a:gd name="connsiteX24" fmla="*/ 798025 w 1178350"/>
                <a:gd name="connsiteY24" fmla="*/ 102075 h 913221"/>
                <a:gd name="connsiteX25" fmla="*/ 851051 w 1178350"/>
                <a:gd name="connsiteY25" fmla="*/ 50816 h 913221"/>
                <a:gd name="connsiteX26" fmla="*/ 904076 w 1178350"/>
                <a:gd name="connsiteY26" fmla="*/ 50816 h 913221"/>
                <a:gd name="connsiteX27" fmla="*/ 944140 w 1178350"/>
                <a:gd name="connsiteY27" fmla="*/ 90880 h 913221"/>
                <a:gd name="connsiteX28" fmla="*/ 943551 w 1178350"/>
                <a:gd name="connsiteY28" fmla="*/ 199878 h 913221"/>
                <a:gd name="connsiteX29" fmla="*/ 976545 w 1178350"/>
                <a:gd name="connsiteY29" fmla="*/ 262330 h 913221"/>
                <a:gd name="connsiteX30" fmla="*/ 1144460 w 1178350"/>
                <a:gd name="connsiteY30" fmla="*/ 381933 h 913221"/>
                <a:gd name="connsiteX31" fmla="*/ 1179810 w 1178350"/>
                <a:gd name="connsiteY31" fmla="*/ 429656 h 913221"/>
                <a:gd name="connsiteX32" fmla="*/ 1155065 w 1178350"/>
                <a:gd name="connsiteY32" fmla="*/ 482682 h 913221"/>
                <a:gd name="connsiteX33" fmla="*/ 1079651 w 1178350"/>
                <a:gd name="connsiteY33" fmla="*/ 482682 h 913221"/>
                <a:gd name="connsiteX34" fmla="*/ 978902 w 1178350"/>
                <a:gd name="connsiteY34" fmla="*/ 411392 h 913221"/>
                <a:gd name="connsiteX35" fmla="*/ 949443 w 1178350"/>
                <a:gd name="connsiteY35" fmla="*/ 395484 h 913221"/>
                <a:gd name="connsiteX36" fmla="*/ 944140 w 1178350"/>
                <a:gd name="connsiteY36" fmla="*/ 427888 h 913221"/>
                <a:gd name="connsiteX37" fmla="*/ 944140 w 1178350"/>
                <a:gd name="connsiteY37" fmla="*/ 641170 h 91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178350" h="913221">
                  <a:moveTo>
                    <a:pt x="944140" y="641170"/>
                  </a:moveTo>
                  <a:cubicBezTo>
                    <a:pt x="944140" y="713049"/>
                    <a:pt x="944140" y="784339"/>
                    <a:pt x="944140" y="856219"/>
                  </a:cubicBezTo>
                  <a:cubicBezTo>
                    <a:pt x="944140" y="896872"/>
                    <a:pt x="930000" y="912191"/>
                    <a:pt x="889936" y="912780"/>
                  </a:cubicBezTo>
                  <a:cubicBezTo>
                    <a:pt x="835143" y="913369"/>
                    <a:pt x="779760" y="912191"/>
                    <a:pt x="724967" y="913369"/>
                  </a:cubicBezTo>
                  <a:cubicBezTo>
                    <a:pt x="703168" y="913958"/>
                    <a:pt x="695508" y="905710"/>
                    <a:pt x="696097" y="883910"/>
                  </a:cubicBezTo>
                  <a:cubicBezTo>
                    <a:pt x="697276" y="835009"/>
                    <a:pt x="695508" y="785518"/>
                    <a:pt x="696687" y="736616"/>
                  </a:cubicBezTo>
                  <a:cubicBezTo>
                    <a:pt x="697276" y="710693"/>
                    <a:pt x="688438" y="698909"/>
                    <a:pt x="661336" y="699498"/>
                  </a:cubicBezTo>
                  <a:cubicBezTo>
                    <a:pt x="614202" y="700677"/>
                    <a:pt x="567068" y="700677"/>
                    <a:pt x="519934" y="699498"/>
                  </a:cubicBezTo>
                  <a:cubicBezTo>
                    <a:pt x="492243" y="698909"/>
                    <a:pt x="483994" y="711282"/>
                    <a:pt x="484584" y="736616"/>
                  </a:cubicBezTo>
                  <a:cubicBezTo>
                    <a:pt x="485762" y="785518"/>
                    <a:pt x="483994" y="835009"/>
                    <a:pt x="485173" y="883910"/>
                  </a:cubicBezTo>
                  <a:cubicBezTo>
                    <a:pt x="485762" y="905710"/>
                    <a:pt x="477513" y="913369"/>
                    <a:pt x="455714" y="912780"/>
                  </a:cubicBezTo>
                  <a:cubicBezTo>
                    <a:pt x="401510" y="911601"/>
                    <a:pt x="347895" y="912780"/>
                    <a:pt x="293691" y="912191"/>
                  </a:cubicBezTo>
                  <a:cubicBezTo>
                    <a:pt x="251270" y="911601"/>
                    <a:pt x="237130" y="897461"/>
                    <a:pt x="237130" y="855040"/>
                  </a:cubicBezTo>
                  <a:cubicBezTo>
                    <a:pt x="237130" y="710693"/>
                    <a:pt x="237130" y="566345"/>
                    <a:pt x="236541" y="421997"/>
                  </a:cubicBezTo>
                  <a:cubicBezTo>
                    <a:pt x="236541" y="413159"/>
                    <a:pt x="241843" y="400197"/>
                    <a:pt x="230649" y="395484"/>
                  </a:cubicBezTo>
                  <a:cubicBezTo>
                    <a:pt x="222401" y="391949"/>
                    <a:pt x="215330" y="401965"/>
                    <a:pt x="208260" y="407267"/>
                  </a:cubicBezTo>
                  <a:cubicBezTo>
                    <a:pt x="175267" y="430834"/>
                    <a:pt x="142862" y="453812"/>
                    <a:pt x="110457" y="477968"/>
                  </a:cubicBezTo>
                  <a:cubicBezTo>
                    <a:pt x="94549" y="489752"/>
                    <a:pt x="77463" y="496233"/>
                    <a:pt x="58021" y="493876"/>
                  </a:cubicBezTo>
                  <a:cubicBezTo>
                    <a:pt x="31508" y="490930"/>
                    <a:pt x="10297" y="479736"/>
                    <a:pt x="2638" y="452634"/>
                  </a:cubicBezTo>
                  <a:cubicBezTo>
                    <a:pt x="-5021" y="427299"/>
                    <a:pt x="4406" y="406089"/>
                    <a:pt x="25616" y="390770"/>
                  </a:cubicBezTo>
                  <a:cubicBezTo>
                    <a:pt x="87479" y="345993"/>
                    <a:pt x="149343" y="301216"/>
                    <a:pt x="211795" y="256439"/>
                  </a:cubicBezTo>
                  <a:cubicBezTo>
                    <a:pt x="318436" y="179257"/>
                    <a:pt x="425077" y="102664"/>
                    <a:pt x="532307" y="26071"/>
                  </a:cubicBezTo>
                  <a:cubicBezTo>
                    <a:pt x="581208" y="-8690"/>
                    <a:pt x="599473" y="-8690"/>
                    <a:pt x="648963" y="26071"/>
                  </a:cubicBezTo>
                  <a:cubicBezTo>
                    <a:pt x="689616" y="54941"/>
                    <a:pt x="730270" y="84399"/>
                    <a:pt x="770923" y="113858"/>
                  </a:cubicBezTo>
                  <a:cubicBezTo>
                    <a:pt x="788009" y="126231"/>
                    <a:pt x="796846" y="129766"/>
                    <a:pt x="798025" y="102075"/>
                  </a:cubicBezTo>
                  <a:cubicBezTo>
                    <a:pt x="799792" y="57886"/>
                    <a:pt x="808630" y="50816"/>
                    <a:pt x="851051" y="50816"/>
                  </a:cubicBezTo>
                  <a:cubicBezTo>
                    <a:pt x="868726" y="50816"/>
                    <a:pt x="886401" y="50816"/>
                    <a:pt x="904076" y="50816"/>
                  </a:cubicBezTo>
                  <a:cubicBezTo>
                    <a:pt x="930589" y="50816"/>
                    <a:pt x="944140" y="64367"/>
                    <a:pt x="944140" y="90880"/>
                  </a:cubicBezTo>
                  <a:cubicBezTo>
                    <a:pt x="944140" y="127409"/>
                    <a:pt x="946497" y="163938"/>
                    <a:pt x="943551" y="199878"/>
                  </a:cubicBezTo>
                  <a:cubicBezTo>
                    <a:pt x="941194" y="229336"/>
                    <a:pt x="952978" y="246422"/>
                    <a:pt x="976545" y="262330"/>
                  </a:cubicBezTo>
                  <a:cubicBezTo>
                    <a:pt x="1033106" y="301216"/>
                    <a:pt x="1088488" y="341869"/>
                    <a:pt x="1144460" y="381933"/>
                  </a:cubicBezTo>
                  <a:cubicBezTo>
                    <a:pt x="1161546" y="394306"/>
                    <a:pt x="1178043" y="406089"/>
                    <a:pt x="1179810" y="429656"/>
                  </a:cubicBezTo>
                  <a:cubicBezTo>
                    <a:pt x="1181578" y="452045"/>
                    <a:pt x="1174508" y="470898"/>
                    <a:pt x="1155065" y="482682"/>
                  </a:cubicBezTo>
                  <a:cubicBezTo>
                    <a:pt x="1130320" y="498000"/>
                    <a:pt x="1103807" y="498589"/>
                    <a:pt x="1079651" y="482682"/>
                  </a:cubicBezTo>
                  <a:cubicBezTo>
                    <a:pt x="1045479" y="460293"/>
                    <a:pt x="1012485" y="434959"/>
                    <a:pt x="978902" y="411392"/>
                  </a:cubicBezTo>
                  <a:cubicBezTo>
                    <a:pt x="969475" y="404911"/>
                    <a:pt x="960048" y="390770"/>
                    <a:pt x="949443" y="395484"/>
                  </a:cubicBezTo>
                  <a:cubicBezTo>
                    <a:pt x="937659" y="400786"/>
                    <a:pt x="944140" y="416694"/>
                    <a:pt x="944140" y="427888"/>
                  </a:cubicBezTo>
                  <a:cubicBezTo>
                    <a:pt x="943551" y="499768"/>
                    <a:pt x="944140" y="570469"/>
                    <a:pt x="944140" y="641170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accent6"/>
                </a:solidFill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2FF1BFF-3270-475D-9937-B6CD42CA11E0}"/>
              </a:ext>
            </a:extLst>
          </p:cNvPr>
          <p:cNvGrpSpPr/>
          <p:nvPr/>
        </p:nvGrpSpPr>
        <p:grpSpPr>
          <a:xfrm>
            <a:off x="10342405" y="3358526"/>
            <a:ext cx="1101691" cy="2826005"/>
            <a:chOff x="5987340" y="3717661"/>
            <a:chExt cx="1101691" cy="2725185"/>
          </a:xfrm>
          <a:solidFill>
            <a:schemeClr val="accent5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0E7F79A6-CCA0-4978-B452-85618D759BE1}"/>
                </a:ext>
              </a:extLst>
            </p:cNvPr>
            <p:cNvSpPr/>
            <p:nvPr/>
          </p:nvSpPr>
          <p:spPr>
            <a:xfrm>
              <a:off x="6216160" y="4062045"/>
              <a:ext cx="659423" cy="238080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FE7458BA-3F90-4995-9459-0ED4323D47B4}"/>
                </a:ext>
              </a:extLst>
            </p:cNvPr>
            <p:cNvSpPr/>
            <p:nvPr/>
          </p:nvSpPr>
          <p:spPr>
            <a:xfrm>
              <a:off x="5987340" y="3717661"/>
              <a:ext cx="1101691" cy="853811"/>
            </a:xfrm>
            <a:custGeom>
              <a:avLst/>
              <a:gdLst>
                <a:gd name="connsiteX0" fmla="*/ 944140 w 1178350"/>
                <a:gd name="connsiteY0" fmla="*/ 641170 h 913221"/>
                <a:gd name="connsiteX1" fmla="*/ 944140 w 1178350"/>
                <a:gd name="connsiteY1" fmla="*/ 856219 h 913221"/>
                <a:gd name="connsiteX2" fmla="*/ 889936 w 1178350"/>
                <a:gd name="connsiteY2" fmla="*/ 912780 h 913221"/>
                <a:gd name="connsiteX3" fmla="*/ 724967 w 1178350"/>
                <a:gd name="connsiteY3" fmla="*/ 913369 h 913221"/>
                <a:gd name="connsiteX4" fmla="*/ 696097 w 1178350"/>
                <a:gd name="connsiteY4" fmla="*/ 883910 h 913221"/>
                <a:gd name="connsiteX5" fmla="*/ 696687 w 1178350"/>
                <a:gd name="connsiteY5" fmla="*/ 736616 h 913221"/>
                <a:gd name="connsiteX6" fmla="*/ 661336 w 1178350"/>
                <a:gd name="connsiteY6" fmla="*/ 699498 h 913221"/>
                <a:gd name="connsiteX7" fmla="*/ 519934 w 1178350"/>
                <a:gd name="connsiteY7" fmla="*/ 699498 h 913221"/>
                <a:gd name="connsiteX8" fmla="*/ 484584 w 1178350"/>
                <a:gd name="connsiteY8" fmla="*/ 736616 h 913221"/>
                <a:gd name="connsiteX9" fmla="*/ 485173 w 1178350"/>
                <a:gd name="connsiteY9" fmla="*/ 883910 h 913221"/>
                <a:gd name="connsiteX10" fmla="*/ 455714 w 1178350"/>
                <a:gd name="connsiteY10" fmla="*/ 912780 h 913221"/>
                <a:gd name="connsiteX11" fmla="*/ 293691 w 1178350"/>
                <a:gd name="connsiteY11" fmla="*/ 912191 h 913221"/>
                <a:gd name="connsiteX12" fmla="*/ 237130 w 1178350"/>
                <a:gd name="connsiteY12" fmla="*/ 855040 h 913221"/>
                <a:gd name="connsiteX13" fmla="*/ 236541 w 1178350"/>
                <a:gd name="connsiteY13" fmla="*/ 421997 h 913221"/>
                <a:gd name="connsiteX14" fmla="*/ 230649 w 1178350"/>
                <a:gd name="connsiteY14" fmla="*/ 395484 h 913221"/>
                <a:gd name="connsiteX15" fmla="*/ 208260 w 1178350"/>
                <a:gd name="connsiteY15" fmla="*/ 407267 h 913221"/>
                <a:gd name="connsiteX16" fmla="*/ 110457 w 1178350"/>
                <a:gd name="connsiteY16" fmla="*/ 477968 h 913221"/>
                <a:gd name="connsiteX17" fmla="*/ 58021 w 1178350"/>
                <a:gd name="connsiteY17" fmla="*/ 493876 h 913221"/>
                <a:gd name="connsiteX18" fmla="*/ 2638 w 1178350"/>
                <a:gd name="connsiteY18" fmla="*/ 452634 h 913221"/>
                <a:gd name="connsiteX19" fmla="*/ 25616 w 1178350"/>
                <a:gd name="connsiteY19" fmla="*/ 390770 h 913221"/>
                <a:gd name="connsiteX20" fmla="*/ 211795 w 1178350"/>
                <a:gd name="connsiteY20" fmla="*/ 256439 h 913221"/>
                <a:gd name="connsiteX21" fmla="*/ 532307 w 1178350"/>
                <a:gd name="connsiteY21" fmla="*/ 26071 h 913221"/>
                <a:gd name="connsiteX22" fmla="*/ 648963 w 1178350"/>
                <a:gd name="connsiteY22" fmla="*/ 26071 h 913221"/>
                <a:gd name="connsiteX23" fmla="*/ 770923 w 1178350"/>
                <a:gd name="connsiteY23" fmla="*/ 113858 h 913221"/>
                <a:gd name="connsiteX24" fmla="*/ 798025 w 1178350"/>
                <a:gd name="connsiteY24" fmla="*/ 102075 h 913221"/>
                <a:gd name="connsiteX25" fmla="*/ 851051 w 1178350"/>
                <a:gd name="connsiteY25" fmla="*/ 50816 h 913221"/>
                <a:gd name="connsiteX26" fmla="*/ 904076 w 1178350"/>
                <a:gd name="connsiteY26" fmla="*/ 50816 h 913221"/>
                <a:gd name="connsiteX27" fmla="*/ 944140 w 1178350"/>
                <a:gd name="connsiteY27" fmla="*/ 90880 h 913221"/>
                <a:gd name="connsiteX28" fmla="*/ 943551 w 1178350"/>
                <a:gd name="connsiteY28" fmla="*/ 199878 h 913221"/>
                <a:gd name="connsiteX29" fmla="*/ 976545 w 1178350"/>
                <a:gd name="connsiteY29" fmla="*/ 262330 h 913221"/>
                <a:gd name="connsiteX30" fmla="*/ 1144460 w 1178350"/>
                <a:gd name="connsiteY30" fmla="*/ 381933 h 913221"/>
                <a:gd name="connsiteX31" fmla="*/ 1179810 w 1178350"/>
                <a:gd name="connsiteY31" fmla="*/ 429656 h 913221"/>
                <a:gd name="connsiteX32" fmla="*/ 1155065 w 1178350"/>
                <a:gd name="connsiteY32" fmla="*/ 482682 h 913221"/>
                <a:gd name="connsiteX33" fmla="*/ 1079651 w 1178350"/>
                <a:gd name="connsiteY33" fmla="*/ 482682 h 913221"/>
                <a:gd name="connsiteX34" fmla="*/ 978902 w 1178350"/>
                <a:gd name="connsiteY34" fmla="*/ 411392 h 913221"/>
                <a:gd name="connsiteX35" fmla="*/ 949443 w 1178350"/>
                <a:gd name="connsiteY35" fmla="*/ 395484 h 913221"/>
                <a:gd name="connsiteX36" fmla="*/ 944140 w 1178350"/>
                <a:gd name="connsiteY36" fmla="*/ 427888 h 913221"/>
                <a:gd name="connsiteX37" fmla="*/ 944140 w 1178350"/>
                <a:gd name="connsiteY37" fmla="*/ 641170 h 91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178350" h="913221">
                  <a:moveTo>
                    <a:pt x="944140" y="641170"/>
                  </a:moveTo>
                  <a:cubicBezTo>
                    <a:pt x="944140" y="713049"/>
                    <a:pt x="944140" y="784339"/>
                    <a:pt x="944140" y="856219"/>
                  </a:cubicBezTo>
                  <a:cubicBezTo>
                    <a:pt x="944140" y="896872"/>
                    <a:pt x="930000" y="912191"/>
                    <a:pt x="889936" y="912780"/>
                  </a:cubicBezTo>
                  <a:cubicBezTo>
                    <a:pt x="835143" y="913369"/>
                    <a:pt x="779760" y="912191"/>
                    <a:pt x="724967" y="913369"/>
                  </a:cubicBezTo>
                  <a:cubicBezTo>
                    <a:pt x="703168" y="913958"/>
                    <a:pt x="695508" y="905710"/>
                    <a:pt x="696097" y="883910"/>
                  </a:cubicBezTo>
                  <a:cubicBezTo>
                    <a:pt x="697276" y="835009"/>
                    <a:pt x="695508" y="785518"/>
                    <a:pt x="696687" y="736616"/>
                  </a:cubicBezTo>
                  <a:cubicBezTo>
                    <a:pt x="697276" y="710693"/>
                    <a:pt x="688438" y="698909"/>
                    <a:pt x="661336" y="699498"/>
                  </a:cubicBezTo>
                  <a:cubicBezTo>
                    <a:pt x="614202" y="700677"/>
                    <a:pt x="567068" y="700677"/>
                    <a:pt x="519934" y="699498"/>
                  </a:cubicBezTo>
                  <a:cubicBezTo>
                    <a:pt x="492243" y="698909"/>
                    <a:pt x="483994" y="711282"/>
                    <a:pt x="484584" y="736616"/>
                  </a:cubicBezTo>
                  <a:cubicBezTo>
                    <a:pt x="485762" y="785518"/>
                    <a:pt x="483994" y="835009"/>
                    <a:pt x="485173" y="883910"/>
                  </a:cubicBezTo>
                  <a:cubicBezTo>
                    <a:pt x="485762" y="905710"/>
                    <a:pt x="477513" y="913369"/>
                    <a:pt x="455714" y="912780"/>
                  </a:cubicBezTo>
                  <a:cubicBezTo>
                    <a:pt x="401510" y="911601"/>
                    <a:pt x="347895" y="912780"/>
                    <a:pt x="293691" y="912191"/>
                  </a:cubicBezTo>
                  <a:cubicBezTo>
                    <a:pt x="251270" y="911601"/>
                    <a:pt x="237130" y="897461"/>
                    <a:pt x="237130" y="855040"/>
                  </a:cubicBezTo>
                  <a:cubicBezTo>
                    <a:pt x="237130" y="710693"/>
                    <a:pt x="237130" y="566345"/>
                    <a:pt x="236541" y="421997"/>
                  </a:cubicBezTo>
                  <a:cubicBezTo>
                    <a:pt x="236541" y="413159"/>
                    <a:pt x="241843" y="400197"/>
                    <a:pt x="230649" y="395484"/>
                  </a:cubicBezTo>
                  <a:cubicBezTo>
                    <a:pt x="222401" y="391949"/>
                    <a:pt x="215330" y="401965"/>
                    <a:pt x="208260" y="407267"/>
                  </a:cubicBezTo>
                  <a:cubicBezTo>
                    <a:pt x="175267" y="430834"/>
                    <a:pt x="142862" y="453812"/>
                    <a:pt x="110457" y="477968"/>
                  </a:cubicBezTo>
                  <a:cubicBezTo>
                    <a:pt x="94549" y="489752"/>
                    <a:pt x="77463" y="496233"/>
                    <a:pt x="58021" y="493876"/>
                  </a:cubicBezTo>
                  <a:cubicBezTo>
                    <a:pt x="31508" y="490930"/>
                    <a:pt x="10297" y="479736"/>
                    <a:pt x="2638" y="452634"/>
                  </a:cubicBezTo>
                  <a:cubicBezTo>
                    <a:pt x="-5021" y="427299"/>
                    <a:pt x="4406" y="406089"/>
                    <a:pt x="25616" y="390770"/>
                  </a:cubicBezTo>
                  <a:cubicBezTo>
                    <a:pt x="87479" y="345993"/>
                    <a:pt x="149343" y="301216"/>
                    <a:pt x="211795" y="256439"/>
                  </a:cubicBezTo>
                  <a:cubicBezTo>
                    <a:pt x="318436" y="179257"/>
                    <a:pt x="425077" y="102664"/>
                    <a:pt x="532307" y="26071"/>
                  </a:cubicBezTo>
                  <a:cubicBezTo>
                    <a:pt x="581208" y="-8690"/>
                    <a:pt x="599473" y="-8690"/>
                    <a:pt x="648963" y="26071"/>
                  </a:cubicBezTo>
                  <a:cubicBezTo>
                    <a:pt x="689616" y="54941"/>
                    <a:pt x="730270" y="84399"/>
                    <a:pt x="770923" y="113858"/>
                  </a:cubicBezTo>
                  <a:cubicBezTo>
                    <a:pt x="788009" y="126231"/>
                    <a:pt x="796846" y="129766"/>
                    <a:pt x="798025" y="102075"/>
                  </a:cubicBezTo>
                  <a:cubicBezTo>
                    <a:pt x="799792" y="57886"/>
                    <a:pt x="808630" y="50816"/>
                    <a:pt x="851051" y="50816"/>
                  </a:cubicBezTo>
                  <a:cubicBezTo>
                    <a:pt x="868726" y="50816"/>
                    <a:pt x="886401" y="50816"/>
                    <a:pt x="904076" y="50816"/>
                  </a:cubicBezTo>
                  <a:cubicBezTo>
                    <a:pt x="930589" y="50816"/>
                    <a:pt x="944140" y="64367"/>
                    <a:pt x="944140" y="90880"/>
                  </a:cubicBezTo>
                  <a:cubicBezTo>
                    <a:pt x="944140" y="127409"/>
                    <a:pt x="946497" y="163938"/>
                    <a:pt x="943551" y="199878"/>
                  </a:cubicBezTo>
                  <a:cubicBezTo>
                    <a:pt x="941194" y="229336"/>
                    <a:pt x="952978" y="246422"/>
                    <a:pt x="976545" y="262330"/>
                  </a:cubicBezTo>
                  <a:cubicBezTo>
                    <a:pt x="1033106" y="301216"/>
                    <a:pt x="1088488" y="341869"/>
                    <a:pt x="1144460" y="381933"/>
                  </a:cubicBezTo>
                  <a:cubicBezTo>
                    <a:pt x="1161546" y="394306"/>
                    <a:pt x="1178043" y="406089"/>
                    <a:pt x="1179810" y="429656"/>
                  </a:cubicBezTo>
                  <a:cubicBezTo>
                    <a:pt x="1181578" y="452045"/>
                    <a:pt x="1174508" y="470898"/>
                    <a:pt x="1155065" y="482682"/>
                  </a:cubicBezTo>
                  <a:cubicBezTo>
                    <a:pt x="1130320" y="498000"/>
                    <a:pt x="1103807" y="498589"/>
                    <a:pt x="1079651" y="482682"/>
                  </a:cubicBezTo>
                  <a:cubicBezTo>
                    <a:pt x="1045479" y="460293"/>
                    <a:pt x="1012485" y="434959"/>
                    <a:pt x="978902" y="411392"/>
                  </a:cubicBezTo>
                  <a:cubicBezTo>
                    <a:pt x="969475" y="404911"/>
                    <a:pt x="960048" y="390770"/>
                    <a:pt x="949443" y="395484"/>
                  </a:cubicBezTo>
                  <a:cubicBezTo>
                    <a:pt x="937659" y="400786"/>
                    <a:pt x="944140" y="416694"/>
                    <a:pt x="944140" y="427888"/>
                  </a:cubicBezTo>
                  <a:cubicBezTo>
                    <a:pt x="943551" y="499768"/>
                    <a:pt x="944140" y="570469"/>
                    <a:pt x="944140" y="641170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accent6"/>
                </a:solidFill>
              </a:endParaRPr>
            </a:p>
          </p:txBody>
        </p:sp>
      </p:grpSp>
      <p:sp>
        <p:nvSpPr>
          <p:cNvPr id="24" name="Isosceles Triangle 51">
            <a:extLst>
              <a:ext uri="{FF2B5EF4-FFF2-40B4-BE49-F238E27FC236}">
                <a16:creationId xmlns:a16="http://schemas.microsoft.com/office/drawing/2014/main" id="{F79D9AF3-B9D8-4AAA-86AB-3DDE24114F07}"/>
              </a:ext>
            </a:extLst>
          </p:cNvPr>
          <p:cNvSpPr/>
          <p:nvPr/>
        </p:nvSpPr>
        <p:spPr>
          <a:xfrm>
            <a:off x="8387480" y="4390176"/>
            <a:ext cx="342745" cy="25133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Rectangle 16">
            <a:extLst>
              <a:ext uri="{FF2B5EF4-FFF2-40B4-BE49-F238E27FC236}">
                <a16:creationId xmlns:a16="http://schemas.microsoft.com/office/drawing/2014/main" id="{61107C85-79D8-4FC9-84A4-8AC8760ED613}"/>
              </a:ext>
            </a:extLst>
          </p:cNvPr>
          <p:cNvSpPr/>
          <p:nvPr/>
        </p:nvSpPr>
        <p:spPr>
          <a:xfrm rot="2700000">
            <a:off x="9586387" y="4797580"/>
            <a:ext cx="273667" cy="490634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Oval 7">
            <a:extLst>
              <a:ext uri="{FF2B5EF4-FFF2-40B4-BE49-F238E27FC236}">
                <a16:creationId xmlns:a16="http://schemas.microsoft.com/office/drawing/2014/main" id="{250E08FF-B26D-4909-A0A4-352DC5C4EFCD}"/>
              </a:ext>
            </a:extLst>
          </p:cNvPr>
          <p:cNvSpPr/>
          <p:nvPr/>
        </p:nvSpPr>
        <p:spPr>
          <a:xfrm>
            <a:off x="7201348" y="4064378"/>
            <a:ext cx="371803" cy="37180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Donut 39">
            <a:extLst>
              <a:ext uri="{FF2B5EF4-FFF2-40B4-BE49-F238E27FC236}">
                <a16:creationId xmlns:a16="http://schemas.microsoft.com/office/drawing/2014/main" id="{6A266ABF-2F0F-4374-A562-E72B2EDD9CA4}"/>
              </a:ext>
            </a:extLst>
          </p:cNvPr>
          <p:cNvSpPr/>
          <p:nvPr/>
        </p:nvSpPr>
        <p:spPr>
          <a:xfrm>
            <a:off x="6024712" y="4596462"/>
            <a:ext cx="392205" cy="3922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8" name="Frame 17">
            <a:extLst>
              <a:ext uri="{FF2B5EF4-FFF2-40B4-BE49-F238E27FC236}">
                <a16:creationId xmlns:a16="http://schemas.microsoft.com/office/drawing/2014/main" id="{CF9C840A-5CA9-4F58-88BB-735B41FCB454}"/>
              </a:ext>
            </a:extLst>
          </p:cNvPr>
          <p:cNvSpPr/>
          <p:nvPr/>
        </p:nvSpPr>
        <p:spPr>
          <a:xfrm>
            <a:off x="10741719" y="3830754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B862A8A-74A5-4388-AAB7-32D0DE560F6E}"/>
              </a:ext>
            </a:extLst>
          </p:cNvPr>
          <p:cNvSpPr txBox="1"/>
          <p:nvPr/>
        </p:nvSpPr>
        <p:spPr>
          <a:xfrm>
            <a:off x="5454681" y="3774165"/>
            <a:ext cx="1465560" cy="30777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cs typeface="Arial" pitchFamily="34" charset="0"/>
              </a:rPr>
              <a:t>Contents Title</a:t>
            </a:r>
            <a:endParaRPr lang="ko-KR" altLang="en-US" sz="1400" b="1" dirty="0"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2D8D298-0F35-48FF-9A92-A60E34581922}"/>
              </a:ext>
            </a:extLst>
          </p:cNvPr>
          <p:cNvSpPr txBox="1"/>
          <p:nvPr/>
        </p:nvSpPr>
        <p:spPr>
          <a:xfrm>
            <a:off x="6631128" y="3157159"/>
            <a:ext cx="1465560" cy="30777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cs typeface="Arial" pitchFamily="34" charset="0"/>
              </a:rPr>
              <a:t>Contents Title</a:t>
            </a:r>
            <a:endParaRPr lang="ko-KR" altLang="en-US" sz="1400" b="1" dirty="0"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734B82E-B44F-4B62-8A34-12A91ABCD7E9}"/>
              </a:ext>
            </a:extLst>
          </p:cNvPr>
          <p:cNvSpPr txBox="1"/>
          <p:nvPr/>
        </p:nvSpPr>
        <p:spPr>
          <a:xfrm>
            <a:off x="7807575" y="3489160"/>
            <a:ext cx="1465560" cy="30777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cs typeface="Arial" pitchFamily="34" charset="0"/>
              </a:rPr>
              <a:t>Contents Title</a:t>
            </a:r>
            <a:endParaRPr lang="ko-KR" altLang="en-US" sz="1400" b="1" dirty="0"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84090ED-EFDE-4532-B065-0EC79E56BED9}"/>
              </a:ext>
            </a:extLst>
          </p:cNvPr>
          <p:cNvSpPr txBox="1"/>
          <p:nvPr/>
        </p:nvSpPr>
        <p:spPr>
          <a:xfrm>
            <a:off x="8984022" y="4050328"/>
            <a:ext cx="1465560" cy="30777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cs typeface="Arial" pitchFamily="34" charset="0"/>
              </a:rPr>
              <a:t>Contents Title</a:t>
            </a:r>
            <a:endParaRPr lang="ko-KR" altLang="en-US" sz="1400" b="1" dirty="0"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85E66D6-9B26-4DD7-AADE-CF1133F55F2F}"/>
              </a:ext>
            </a:extLst>
          </p:cNvPr>
          <p:cNvSpPr txBox="1"/>
          <p:nvPr/>
        </p:nvSpPr>
        <p:spPr>
          <a:xfrm>
            <a:off x="10160470" y="2908086"/>
            <a:ext cx="1465560" cy="30777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cs typeface="Arial" pitchFamily="34" charset="0"/>
              </a:rPr>
              <a:t>Contents Title</a:t>
            </a:r>
            <a:endParaRPr lang="ko-KR" altLang="en-US" sz="1400" b="1" dirty="0">
              <a:cs typeface="Arial" pitchFamily="34" charset="0"/>
            </a:endParaRP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E86145D2-7D31-4442-A0D8-2D5D9BD4DE07}"/>
              </a:ext>
            </a:extLst>
          </p:cNvPr>
          <p:cNvGrpSpPr/>
          <p:nvPr/>
        </p:nvGrpSpPr>
        <p:grpSpPr>
          <a:xfrm>
            <a:off x="565970" y="1997382"/>
            <a:ext cx="3987976" cy="842537"/>
            <a:chOff x="6324699" y="2356411"/>
            <a:chExt cx="2736305" cy="842537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9B640722-6644-40B0-BFE6-9D785FEF2891}"/>
                </a:ext>
              </a:extLst>
            </p:cNvPr>
            <p:cNvSpPr txBox="1"/>
            <p:nvPr/>
          </p:nvSpPr>
          <p:spPr>
            <a:xfrm>
              <a:off x="6324700" y="2737283"/>
              <a:ext cx="27363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accent4"/>
                  </a:solidFill>
                  <a:cs typeface="Arial" pitchFamily="34" charset="0"/>
                </a:rPr>
                <a:t>Simple Presentation  </a:t>
              </a:r>
              <a:endParaRPr lang="ko-KR" altLang="en-US" sz="2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1A96D002-BA47-4402-A709-E6EB7998BB83}"/>
                </a:ext>
              </a:extLst>
            </p:cNvPr>
            <p:cNvSpPr txBox="1"/>
            <p:nvPr/>
          </p:nvSpPr>
          <p:spPr>
            <a:xfrm>
              <a:off x="6324699" y="2356411"/>
              <a:ext cx="27363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accent4"/>
                  </a:solidFill>
                  <a:cs typeface="Arial" pitchFamily="34" charset="0"/>
                </a:rPr>
                <a:t>Add Contents Title</a:t>
              </a:r>
              <a:endParaRPr lang="ko-KR" altLang="en-US" sz="2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50" name="TextBox 49">
            <a:extLst>
              <a:ext uri="{FF2B5EF4-FFF2-40B4-BE49-F238E27FC236}">
                <a16:creationId xmlns:a16="http://schemas.microsoft.com/office/drawing/2014/main" id="{6721EE51-BA54-4B19-A91F-9BE7FFAE10CA}"/>
              </a:ext>
            </a:extLst>
          </p:cNvPr>
          <p:cNvSpPr txBox="1"/>
          <p:nvPr/>
        </p:nvSpPr>
        <p:spPr>
          <a:xfrm>
            <a:off x="575769" y="3215862"/>
            <a:ext cx="398797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2" name="Oval Callout 8">
            <a:extLst>
              <a:ext uri="{FF2B5EF4-FFF2-40B4-BE49-F238E27FC236}">
                <a16:creationId xmlns:a16="http://schemas.microsoft.com/office/drawing/2014/main" id="{72B3B1DA-55A3-4099-9217-6237A3640D16}"/>
              </a:ext>
            </a:extLst>
          </p:cNvPr>
          <p:cNvSpPr/>
          <p:nvPr/>
        </p:nvSpPr>
        <p:spPr>
          <a:xfrm>
            <a:off x="10460365" y="1389861"/>
            <a:ext cx="1080000" cy="1080120"/>
          </a:xfrm>
          <a:prstGeom prst="wedgeEllipseCallout">
            <a:avLst>
              <a:gd name="adj1" fmla="val -8709"/>
              <a:gd name="adj2" fmla="val 7268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Text Here</a:t>
            </a:r>
          </a:p>
        </p:txBody>
      </p:sp>
      <p:sp>
        <p:nvSpPr>
          <p:cNvPr id="53" name="Oval Callout 52">
            <a:extLst>
              <a:ext uri="{FF2B5EF4-FFF2-40B4-BE49-F238E27FC236}">
                <a16:creationId xmlns:a16="http://schemas.microsoft.com/office/drawing/2014/main" id="{461994AC-5FDD-4106-AB6A-554AA4C0DF5A}"/>
              </a:ext>
            </a:extLst>
          </p:cNvPr>
          <p:cNvSpPr/>
          <p:nvPr/>
        </p:nvSpPr>
        <p:spPr>
          <a:xfrm>
            <a:off x="5239587" y="2013227"/>
            <a:ext cx="1080000" cy="1080120"/>
          </a:xfrm>
          <a:prstGeom prst="wedgeEllipseCallout">
            <a:avLst>
              <a:gd name="adj1" fmla="val 34241"/>
              <a:gd name="adj2" fmla="val 6661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Text Here</a:t>
            </a:r>
          </a:p>
        </p:txBody>
      </p:sp>
      <p:sp>
        <p:nvSpPr>
          <p:cNvPr id="54" name="Oval Callout 54">
            <a:extLst>
              <a:ext uri="{FF2B5EF4-FFF2-40B4-BE49-F238E27FC236}">
                <a16:creationId xmlns:a16="http://schemas.microsoft.com/office/drawing/2014/main" id="{40384379-909E-432A-AB86-8136D0A5C34A}"/>
              </a:ext>
            </a:extLst>
          </p:cNvPr>
          <p:cNvSpPr/>
          <p:nvPr/>
        </p:nvSpPr>
        <p:spPr>
          <a:xfrm>
            <a:off x="6544782" y="1323841"/>
            <a:ext cx="1080000" cy="1080120"/>
          </a:xfrm>
          <a:prstGeom prst="wedgeEllipseCallout">
            <a:avLst>
              <a:gd name="adj1" fmla="val 19291"/>
              <a:gd name="adj2" fmla="val 67345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Text Here</a:t>
            </a:r>
          </a:p>
        </p:txBody>
      </p:sp>
      <p:sp>
        <p:nvSpPr>
          <p:cNvPr id="55" name="Oval Callout 55">
            <a:extLst>
              <a:ext uri="{FF2B5EF4-FFF2-40B4-BE49-F238E27FC236}">
                <a16:creationId xmlns:a16="http://schemas.microsoft.com/office/drawing/2014/main" id="{5DC5BECC-10EA-4E2D-A71F-5E6B51A7C634}"/>
              </a:ext>
            </a:extLst>
          </p:cNvPr>
          <p:cNvSpPr/>
          <p:nvPr/>
        </p:nvSpPr>
        <p:spPr>
          <a:xfrm>
            <a:off x="7849976" y="1767809"/>
            <a:ext cx="1080000" cy="1080120"/>
          </a:xfrm>
          <a:prstGeom prst="wedgeEllipseCallout">
            <a:avLst>
              <a:gd name="adj1" fmla="val 2017"/>
              <a:gd name="adj2" fmla="val 6701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Text Here</a:t>
            </a:r>
          </a:p>
        </p:txBody>
      </p:sp>
      <p:sp>
        <p:nvSpPr>
          <p:cNvPr id="56" name="Oval Callout 56">
            <a:extLst>
              <a:ext uri="{FF2B5EF4-FFF2-40B4-BE49-F238E27FC236}">
                <a16:creationId xmlns:a16="http://schemas.microsoft.com/office/drawing/2014/main" id="{0D28EE71-2970-4936-AA5E-B91DBDB28A09}"/>
              </a:ext>
            </a:extLst>
          </p:cNvPr>
          <p:cNvSpPr/>
          <p:nvPr/>
        </p:nvSpPr>
        <p:spPr>
          <a:xfrm>
            <a:off x="9155170" y="2121141"/>
            <a:ext cx="1080000" cy="1080120"/>
          </a:xfrm>
          <a:prstGeom prst="wedgeEllipseCallout">
            <a:avLst>
              <a:gd name="adj1" fmla="val -720"/>
              <a:gd name="adj2" fmla="val 74059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Text Here</a:t>
            </a:r>
          </a:p>
        </p:txBody>
      </p:sp>
    </p:spTree>
    <p:extLst>
      <p:ext uri="{BB962C8B-B14F-4D97-AF65-F5344CB8AC3E}">
        <p14:creationId xmlns:p14="http://schemas.microsoft.com/office/powerpoint/2010/main" val="3273306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1E4E48D7-8626-4105-8D8F-4E5460227C8A}"/>
              </a:ext>
            </a:extLst>
          </p:cNvPr>
          <p:cNvGrpSpPr/>
          <p:nvPr/>
        </p:nvGrpSpPr>
        <p:grpSpPr>
          <a:xfrm>
            <a:off x="4727350" y="1225886"/>
            <a:ext cx="4346312" cy="2494180"/>
            <a:chOff x="546760" y="2061666"/>
            <a:chExt cx="5152102" cy="2494180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945221ED-C38C-4667-93E8-7E42BDA21C9A}"/>
                </a:ext>
              </a:extLst>
            </p:cNvPr>
            <p:cNvSpPr txBox="1"/>
            <p:nvPr/>
          </p:nvSpPr>
          <p:spPr>
            <a:xfrm>
              <a:off x="546760" y="3170851"/>
              <a:ext cx="5152102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</a:t>
              </a:r>
            </a:p>
            <a:p>
              <a:endParaRPr lang="en-US" altLang="ko-KR" sz="1200" dirty="0">
                <a:cs typeface="Arial" pitchFamily="34" charset="0"/>
              </a:endParaRPr>
            </a:p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68D16103-9DB9-4B77-AD86-83991F21FC49}"/>
                </a:ext>
              </a:extLst>
            </p:cNvPr>
            <p:cNvSpPr txBox="1"/>
            <p:nvPr/>
          </p:nvSpPr>
          <p:spPr>
            <a:xfrm>
              <a:off x="546760" y="2061666"/>
              <a:ext cx="3312368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3200" b="1" dirty="0">
                  <a:solidFill>
                    <a:schemeClr val="accent1"/>
                  </a:solidFill>
                  <a:cs typeface="Arial" pitchFamily="34" charset="0"/>
                </a:rPr>
                <a:t>Power Presentation</a:t>
              </a:r>
              <a:endParaRPr lang="ko-KR" altLang="en-US" sz="3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074A1C4E-3B60-47B7-BBD8-EAF71085111E}"/>
              </a:ext>
            </a:extLst>
          </p:cNvPr>
          <p:cNvSpPr txBox="1"/>
          <p:nvPr/>
        </p:nvSpPr>
        <p:spPr>
          <a:xfrm>
            <a:off x="4727350" y="518000"/>
            <a:ext cx="30171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000" b="1" dirty="0">
                <a:cs typeface="Arial" pitchFamily="34" charset="0"/>
              </a:rPr>
              <a:t>$3,800,000</a:t>
            </a:r>
            <a:endParaRPr lang="ko-KR" altLang="en-US" sz="4000" b="1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90829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</a:t>
            </a:r>
            <a:r>
              <a:rPr lang="en-US" dirty="0">
                <a:solidFill>
                  <a:schemeClr val="accent1"/>
                </a:solidFill>
              </a:rPr>
              <a:t>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25F035-A5E2-4B36-8528-254E3D5A071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tx1"/>
                </a:solidFill>
              </a:rPr>
              <a:t>Insert the Sub Title of Your Presentation</a:t>
            </a:r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4" name="Graphic 50">
            <a:extLst>
              <a:ext uri="{FF2B5EF4-FFF2-40B4-BE49-F238E27FC236}">
                <a16:creationId xmlns:a16="http://schemas.microsoft.com/office/drawing/2014/main" id="{71166906-2CBF-4AFD-AA67-826304E24087}"/>
              </a:ext>
            </a:extLst>
          </p:cNvPr>
          <p:cNvGrpSpPr/>
          <p:nvPr/>
        </p:nvGrpSpPr>
        <p:grpSpPr>
          <a:xfrm>
            <a:off x="711176" y="3426095"/>
            <a:ext cx="5560557" cy="3431905"/>
            <a:chOff x="540152" y="0"/>
            <a:chExt cx="11111696" cy="6858000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CBDE9033-2235-457E-AF49-67AE78D5499D}"/>
                </a:ext>
              </a:extLst>
            </p:cNvPr>
            <p:cNvSpPr/>
            <p:nvPr/>
          </p:nvSpPr>
          <p:spPr>
            <a:xfrm>
              <a:off x="539284" y="334673"/>
              <a:ext cx="11111696" cy="6519441"/>
            </a:xfrm>
            <a:custGeom>
              <a:avLst/>
              <a:gdLst>
                <a:gd name="connsiteX0" fmla="*/ 868 w 11111696"/>
                <a:gd name="connsiteY0" fmla="*/ 2278312 h 6519440"/>
                <a:gd name="connsiteX1" fmla="*/ 203136 w 11111696"/>
                <a:gd name="connsiteY1" fmla="*/ 1715783 h 6519440"/>
                <a:gd name="connsiteX2" fmla="*/ 279529 w 11111696"/>
                <a:gd name="connsiteY2" fmla="*/ 1364202 h 6519440"/>
                <a:gd name="connsiteX3" fmla="*/ 589441 w 11111696"/>
                <a:gd name="connsiteY3" fmla="*/ 451827 h 6519440"/>
                <a:gd name="connsiteX4" fmla="*/ 748303 w 11111696"/>
                <a:gd name="connsiteY4" fmla="*/ 194001 h 6519440"/>
                <a:gd name="connsiteX5" fmla="*/ 800389 w 11111696"/>
                <a:gd name="connsiteY5" fmla="*/ 119344 h 6519440"/>
                <a:gd name="connsiteX6" fmla="*/ 1267428 w 11111696"/>
                <a:gd name="connsiteY6" fmla="*/ 120213 h 6519440"/>
                <a:gd name="connsiteX7" fmla="*/ 1363787 w 11111696"/>
                <a:gd name="connsiteY7" fmla="*/ 479606 h 6519440"/>
                <a:gd name="connsiteX8" fmla="*/ 1258747 w 11111696"/>
                <a:gd name="connsiteY8" fmla="*/ 889350 h 6519440"/>
                <a:gd name="connsiteX9" fmla="*/ 1108565 w 11111696"/>
                <a:gd name="connsiteY9" fmla="*/ 1276524 h 6519440"/>
                <a:gd name="connsiteX10" fmla="*/ 1107697 w 11111696"/>
                <a:gd name="connsiteY10" fmla="*/ 1336422 h 6519440"/>
                <a:gd name="connsiteX11" fmla="*/ 1154575 w 11111696"/>
                <a:gd name="connsiteY11" fmla="*/ 1568205 h 6519440"/>
                <a:gd name="connsiteX12" fmla="*/ 1118114 w 11111696"/>
                <a:gd name="connsiteY12" fmla="*/ 2051738 h 6519440"/>
                <a:gd name="connsiteX13" fmla="*/ 1119851 w 11111696"/>
                <a:gd name="connsiteY13" fmla="*/ 2089066 h 6519440"/>
                <a:gd name="connsiteX14" fmla="*/ 1164992 w 11111696"/>
                <a:gd name="connsiteY14" fmla="*/ 2378144 h 6519440"/>
                <a:gd name="connsiteX15" fmla="*/ 1146762 w 11111696"/>
                <a:gd name="connsiteY15" fmla="*/ 2705418 h 6519440"/>
                <a:gd name="connsiteX16" fmla="*/ 952307 w 11111696"/>
                <a:gd name="connsiteY16" fmla="*/ 2724516 h 6519440"/>
                <a:gd name="connsiteX17" fmla="*/ 628505 w 11111696"/>
                <a:gd name="connsiteY17" fmla="*/ 2905082 h 6519440"/>
                <a:gd name="connsiteX18" fmla="*/ 613748 w 11111696"/>
                <a:gd name="connsiteY18" fmla="*/ 3375592 h 6519440"/>
                <a:gd name="connsiteX19" fmla="*/ 825564 w 11111696"/>
                <a:gd name="connsiteY19" fmla="*/ 3616925 h 6519440"/>
                <a:gd name="connsiteX20" fmla="*/ 1476640 w 11111696"/>
                <a:gd name="connsiteY20" fmla="*/ 4320955 h 6519440"/>
                <a:gd name="connsiteX21" fmla="*/ 1629426 w 11111696"/>
                <a:gd name="connsiteY21" fmla="*/ 4461587 h 6519440"/>
                <a:gd name="connsiteX22" fmla="*/ 1604251 w 11111696"/>
                <a:gd name="connsiteY22" fmla="*/ 4279286 h 6519440"/>
                <a:gd name="connsiteX23" fmla="*/ 1154575 w 11111696"/>
                <a:gd name="connsiteY23" fmla="*/ 3733250 h 6519440"/>
                <a:gd name="connsiteX24" fmla="*/ 1132004 w 11111696"/>
                <a:gd name="connsiteY24" fmla="*/ 3703735 h 6519440"/>
                <a:gd name="connsiteX25" fmla="*/ 1507024 w 11111696"/>
                <a:gd name="connsiteY25" fmla="*/ 3391218 h 6519440"/>
                <a:gd name="connsiteX26" fmla="*/ 1214474 w 11111696"/>
                <a:gd name="connsiteY26" fmla="*/ 3062208 h 6519440"/>
                <a:gd name="connsiteX27" fmla="*/ 990504 w 11111696"/>
                <a:gd name="connsiteY27" fmla="*/ 2984947 h 6519440"/>
                <a:gd name="connsiteX28" fmla="*/ 756984 w 11111696"/>
                <a:gd name="connsiteY28" fmla="*/ 2998836 h 6519440"/>
                <a:gd name="connsiteX29" fmla="*/ 728337 w 11111696"/>
                <a:gd name="connsiteY29" fmla="*/ 2998836 h 6519440"/>
                <a:gd name="connsiteX30" fmla="*/ 903693 w 11111696"/>
                <a:gd name="connsiteY30" fmla="*/ 2852996 h 6519440"/>
                <a:gd name="connsiteX31" fmla="*/ 1895933 w 11111696"/>
                <a:gd name="connsiteY31" fmla="*/ 3119502 h 6519440"/>
                <a:gd name="connsiteX32" fmla="*/ 2350818 w 11111696"/>
                <a:gd name="connsiteY32" fmla="*/ 3541400 h 6519440"/>
                <a:gd name="connsiteX33" fmla="*/ 3461120 w 11111696"/>
                <a:gd name="connsiteY33" fmla="*/ 4076150 h 6519440"/>
                <a:gd name="connsiteX34" fmla="*/ 4204215 w 11111696"/>
                <a:gd name="connsiteY34" fmla="*/ 4199420 h 6519440"/>
                <a:gd name="connsiteX35" fmla="*/ 4797128 w 11111696"/>
                <a:gd name="connsiteY35" fmla="*/ 4380854 h 6519440"/>
                <a:gd name="connsiteX36" fmla="*/ 5547167 w 11111696"/>
                <a:gd name="connsiteY36" fmla="*/ 5298437 h 6519440"/>
                <a:gd name="connsiteX37" fmla="*/ 5552376 w 11111696"/>
                <a:gd name="connsiteY37" fmla="*/ 5314931 h 6519440"/>
                <a:gd name="connsiteX38" fmla="*/ 5551508 w 11111696"/>
                <a:gd name="connsiteY38" fmla="*/ 5314931 h 6519440"/>
                <a:gd name="connsiteX39" fmla="*/ 5694745 w 11111696"/>
                <a:gd name="connsiteY39" fmla="*/ 4991997 h 6519440"/>
                <a:gd name="connsiteX40" fmla="*/ 6482112 w 11111696"/>
                <a:gd name="connsiteY40" fmla="*/ 4307065 h 6519440"/>
                <a:gd name="connsiteX41" fmla="*/ 7007313 w 11111696"/>
                <a:gd name="connsiteY41" fmla="*/ 4182927 h 6519440"/>
                <a:gd name="connsiteX42" fmla="*/ 7820724 w 11111696"/>
                <a:gd name="connsiteY42" fmla="*/ 4036217 h 6519440"/>
                <a:gd name="connsiteX43" fmla="*/ 8847688 w 11111696"/>
                <a:gd name="connsiteY43" fmla="*/ 3467611 h 6519440"/>
                <a:gd name="connsiteX44" fmla="*/ 9281738 w 11111696"/>
                <a:gd name="connsiteY44" fmla="*/ 3067416 h 6519440"/>
                <a:gd name="connsiteX45" fmla="*/ 10059557 w 11111696"/>
                <a:gd name="connsiteY45" fmla="*/ 2833897 h 6519440"/>
                <a:gd name="connsiteX46" fmla="*/ 10259220 w 11111696"/>
                <a:gd name="connsiteY46" fmla="*/ 2869489 h 6519440"/>
                <a:gd name="connsiteX47" fmla="*/ 10385095 w 11111696"/>
                <a:gd name="connsiteY47" fmla="*/ 2996232 h 6519440"/>
                <a:gd name="connsiteX48" fmla="*/ 10144631 w 11111696"/>
                <a:gd name="connsiteY48" fmla="*/ 2983211 h 6519440"/>
                <a:gd name="connsiteX49" fmla="*/ 9840796 w 11111696"/>
                <a:gd name="connsiteY49" fmla="*/ 3119502 h 6519440"/>
                <a:gd name="connsiteX50" fmla="*/ 9607276 w 11111696"/>
                <a:gd name="connsiteY50" fmla="*/ 3390350 h 6519440"/>
                <a:gd name="connsiteX51" fmla="*/ 9982297 w 11111696"/>
                <a:gd name="connsiteY51" fmla="*/ 3702867 h 6519440"/>
                <a:gd name="connsiteX52" fmla="*/ 9796523 w 11111696"/>
                <a:gd name="connsiteY52" fmla="*/ 3929441 h 6519440"/>
                <a:gd name="connsiteX53" fmla="*/ 9507445 w 11111696"/>
                <a:gd name="connsiteY53" fmla="*/ 4281022 h 6519440"/>
                <a:gd name="connsiteX54" fmla="*/ 9484874 w 11111696"/>
                <a:gd name="connsiteY54" fmla="*/ 4459851 h 6519440"/>
                <a:gd name="connsiteX55" fmla="*/ 9637660 w 11111696"/>
                <a:gd name="connsiteY55" fmla="*/ 4319218 h 6519440"/>
                <a:gd name="connsiteX56" fmla="*/ 10358184 w 11111696"/>
                <a:gd name="connsiteY56" fmla="*/ 3537927 h 6519440"/>
                <a:gd name="connsiteX57" fmla="*/ 10484926 w 11111696"/>
                <a:gd name="connsiteY57" fmla="*/ 3394691 h 6519440"/>
                <a:gd name="connsiteX58" fmla="*/ 10426764 w 11111696"/>
                <a:gd name="connsiteY58" fmla="*/ 2847787 h 6519440"/>
                <a:gd name="connsiteX59" fmla="*/ 9999659 w 11111696"/>
                <a:gd name="connsiteY59" fmla="*/ 2710627 h 6519440"/>
                <a:gd name="connsiteX60" fmla="*/ 9968406 w 11111696"/>
                <a:gd name="connsiteY60" fmla="*/ 2710627 h 6519440"/>
                <a:gd name="connsiteX61" fmla="*/ 9992713 w 11111696"/>
                <a:gd name="connsiteY61" fmla="*/ 2087330 h 6519440"/>
                <a:gd name="connsiteX62" fmla="*/ 9981428 w 11111696"/>
                <a:gd name="connsiteY62" fmla="*/ 1938885 h 6519440"/>
                <a:gd name="connsiteX63" fmla="*/ 9976219 w 11111696"/>
                <a:gd name="connsiteY63" fmla="*/ 1430177 h 6519440"/>
                <a:gd name="connsiteX64" fmla="*/ 9991846 w 11111696"/>
                <a:gd name="connsiteY64" fmla="*/ 1376355 h 6519440"/>
                <a:gd name="connsiteX65" fmla="*/ 9985768 w 11111696"/>
                <a:gd name="connsiteY65" fmla="*/ 1223569 h 6519440"/>
                <a:gd name="connsiteX66" fmla="*/ 9790445 w 11111696"/>
                <a:gd name="connsiteY66" fmla="*/ 665380 h 6519440"/>
                <a:gd name="connsiteX67" fmla="*/ 9744437 w 11111696"/>
                <a:gd name="connsiteY67" fmla="*/ 376302 h 6519440"/>
                <a:gd name="connsiteX68" fmla="*/ 9945836 w 11111696"/>
                <a:gd name="connsiteY68" fmla="*/ 38611 h 6519440"/>
                <a:gd name="connsiteX69" fmla="*/ 10257484 w 11111696"/>
                <a:gd name="connsiteY69" fmla="*/ 65522 h 6519440"/>
                <a:gd name="connsiteX70" fmla="*/ 10344294 w 11111696"/>
                <a:gd name="connsiteY70" fmla="*/ 161013 h 6519440"/>
                <a:gd name="connsiteX71" fmla="*/ 10609065 w 11111696"/>
                <a:gd name="connsiteY71" fmla="*/ 582042 h 6519440"/>
                <a:gd name="connsiteX72" fmla="*/ 10838244 w 11111696"/>
                <a:gd name="connsiteY72" fmla="*/ 1442331 h 6519440"/>
                <a:gd name="connsiteX73" fmla="*/ 10900747 w 11111696"/>
                <a:gd name="connsiteY73" fmla="*/ 1692344 h 6519440"/>
                <a:gd name="connsiteX74" fmla="*/ 10964119 w 11111696"/>
                <a:gd name="connsiteY74" fmla="*/ 1839053 h 6519440"/>
                <a:gd name="connsiteX75" fmla="*/ 11112564 w 11111696"/>
                <a:gd name="connsiteY75" fmla="*/ 2279181 h 6519440"/>
                <a:gd name="connsiteX76" fmla="*/ 11112564 w 11111696"/>
                <a:gd name="connsiteY76" fmla="*/ 2617740 h 6519440"/>
                <a:gd name="connsiteX77" fmla="*/ 11105619 w 11111696"/>
                <a:gd name="connsiteY77" fmla="*/ 2655936 h 6519440"/>
                <a:gd name="connsiteX78" fmla="*/ 11066554 w 11111696"/>
                <a:gd name="connsiteY78" fmla="*/ 3104745 h 6519440"/>
                <a:gd name="connsiteX79" fmla="*/ 10958042 w 11111696"/>
                <a:gd name="connsiteY79" fmla="*/ 4199420 h 6519440"/>
                <a:gd name="connsiteX80" fmla="*/ 10656811 w 11111696"/>
                <a:gd name="connsiteY80" fmla="*/ 4801883 h 6519440"/>
                <a:gd name="connsiteX81" fmla="*/ 9862498 w 11111696"/>
                <a:gd name="connsiteY81" fmla="*/ 5303645 h 6519440"/>
                <a:gd name="connsiteX82" fmla="*/ 8548193 w 11111696"/>
                <a:gd name="connsiteY82" fmla="*/ 5717730 h 6519440"/>
                <a:gd name="connsiteX83" fmla="*/ 8345058 w 11111696"/>
                <a:gd name="connsiteY83" fmla="*/ 5775024 h 6519440"/>
                <a:gd name="connsiteX84" fmla="*/ 8019520 w 11111696"/>
                <a:gd name="connsiteY84" fmla="*/ 6054553 h 6519440"/>
                <a:gd name="connsiteX85" fmla="*/ 7743464 w 11111696"/>
                <a:gd name="connsiteY85" fmla="*/ 6524196 h 6519440"/>
                <a:gd name="connsiteX86" fmla="*/ 7344137 w 11111696"/>
                <a:gd name="connsiteY86" fmla="*/ 6524196 h 6519440"/>
                <a:gd name="connsiteX87" fmla="*/ 7297259 w 11111696"/>
                <a:gd name="connsiteY87" fmla="*/ 6518987 h 6519440"/>
                <a:gd name="connsiteX88" fmla="*/ 6164387 w 11111696"/>
                <a:gd name="connsiteY88" fmla="*/ 6506834 h 6519440"/>
                <a:gd name="connsiteX89" fmla="*/ 5717315 w 11111696"/>
                <a:gd name="connsiteY89" fmla="*/ 6499021 h 6519440"/>
                <a:gd name="connsiteX90" fmla="*/ 5679987 w 11111696"/>
                <a:gd name="connsiteY90" fmla="*/ 6476450 h 6519440"/>
                <a:gd name="connsiteX91" fmla="*/ 5581891 w 11111696"/>
                <a:gd name="connsiteY91" fmla="*/ 5966875 h 6519440"/>
                <a:gd name="connsiteX92" fmla="*/ 5560189 w 11111696"/>
                <a:gd name="connsiteY92" fmla="*/ 5794123 h 6519440"/>
                <a:gd name="connsiteX93" fmla="*/ 5548035 w 11111696"/>
                <a:gd name="connsiteY93" fmla="*/ 5808012 h 6519440"/>
                <a:gd name="connsiteX94" fmla="*/ 5436918 w 11111696"/>
                <a:gd name="connsiteY94" fmla="*/ 6456484 h 6519440"/>
                <a:gd name="connsiteX95" fmla="*/ 5381360 w 11111696"/>
                <a:gd name="connsiteY95" fmla="*/ 6502493 h 6519440"/>
                <a:gd name="connsiteX96" fmla="*/ 3831799 w 11111696"/>
                <a:gd name="connsiteY96" fmla="*/ 6519855 h 6519440"/>
                <a:gd name="connsiteX97" fmla="*/ 3767559 w 11111696"/>
                <a:gd name="connsiteY97" fmla="*/ 6525064 h 6519440"/>
                <a:gd name="connsiteX98" fmla="*/ 3368233 w 11111696"/>
                <a:gd name="connsiteY98" fmla="*/ 6525064 h 6519440"/>
                <a:gd name="connsiteX99" fmla="*/ 3175515 w 11111696"/>
                <a:gd name="connsiteY99" fmla="*/ 6176955 h 6519440"/>
                <a:gd name="connsiteX100" fmla="*/ 2786605 w 11111696"/>
                <a:gd name="connsiteY100" fmla="*/ 5785442 h 6519440"/>
                <a:gd name="connsiteX101" fmla="*/ 2702399 w 11111696"/>
                <a:gd name="connsiteY101" fmla="*/ 5753322 h 6519440"/>
                <a:gd name="connsiteX102" fmla="*/ 1843847 w 11111696"/>
                <a:gd name="connsiteY102" fmla="*/ 5517198 h 6519440"/>
                <a:gd name="connsiteX103" fmla="*/ 897617 w 11111696"/>
                <a:gd name="connsiteY103" fmla="*/ 5129157 h 6519440"/>
                <a:gd name="connsiteX104" fmla="*/ 436655 w 11111696"/>
                <a:gd name="connsiteY104" fmla="*/ 4785389 h 6519440"/>
                <a:gd name="connsiteX105" fmla="*/ 144105 w 11111696"/>
                <a:gd name="connsiteY105" fmla="*/ 4083963 h 6519440"/>
                <a:gd name="connsiteX106" fmla="*/ 90283 w 11111696"/>
                <a:gd name="connsiteY106" fmla="*/ 3484973 h 6519440"/>
                <a:gd name="connsiteX107" fmla="*/ 26043 w 11111696"/>
                <a:gd name="connsiteY107" fmla="*/ 2899873 h 6519440"/>
                <a:gd name="connsiteX108" fmla="*/ 0 w 11111696"/>
                <a:gd name="connsiteY108" fmla="*/ 2620344 h 6519440"/>
                <a:gd name="connsiteX109" fmla="*/ 868 w 11111696"/>
                <a:gd name="connsiteY109" fmla="*/ 2278312 h 6519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</a:cxnLst>
              <a:rect l="l" t="t" r="r" b="b"/>
              <a:pathLst>
                <a:path w="11111696" h="6519440">
                  <a:moveTo>
                    <a:pt x="868" y="2278312"/>
                  </a:moveTo>
                  <a:cubicBezTo>
                    <a:pt x="23439" y="2074309"/>
                    <a:pt x="126743" y="1899820"/>
                    <a:pt x="203136" y="1715783"/>
                  </a:cubicBezTo>
                  <a:cubicBezTo>
                    <a:pt x="250013" y="1602930"/>
                    <a:pt x="275188" y="1488340"/>
                    <a:pt x="279529" y="1364202"/>
                  </a:cubicBezTo>
                  <a:cubicBezTo>
                    <a:pt x="289078" y="1029983"/>
                    <a:pt x="393250" y="725279"/>
                    <a:pt x="589441" y="451827"/>
                  </a:cubicBezTo>
                  <a:cubicBezTo>
                    <a:pt x="648472" y="370226"/>
                    <a:pt x="695349" y="279943"/>
                    <a:pt x="748303" y="194001"/>
                  </a:cubicBezTo>
                  <a:cubicBezTo>
                    <a:pt x="763929" y="167958"/>
                    <a:pt x="781291" y="142783"/>
                    <a:pt x="800389" y="119344"/>
                  </a:cubicBezTo>
                  <a:cubicBezTo>
                    <a:pt x="934945" y="-38650"/>
                    <a:pt x="1133740" y="-38650"/>
                    <a:pt x="1267428" y="120213"/>
                  </a:cubicBezTo>
                  <a:cubicBezTo>
                    <a:pt x="1355106" y="224385"/>
                    <a:pt x="1393303" y="345051"/>
                    <a:pt x="1363787" y="479606"/>
                  </a:cubicBezTo>
                  <a:cubicBezTo>
                    <a:pt x="1333404" y="617635"/>
                    <a:pt x="1302152" y="755663"/>
                    <a:pt x="1258747" y="889350"/>
                  </a:cubicBezTo>
                  <a:cubicBezTo>
                    <a:pt x="1216210" y="1020434"/>
                    <a:pt x="1158047" y="1147176"/>
                    <a:pt x="1108565" y="1276524"/>
                  </a:cubicBezTo>
                  <a:cubicBezTo>
                    <a:pt x="1101621" y="1293886"/>
                    <a:pt x="1104225" y="1316456"/>
                    <a:pt x="1107697" y="1336422"/>
                  </a:cubicBezTo>
                  <a:cubicBezTo>
                    <a:pt x="1122455" y="1413683"/>
                    <a:pt x="1147630" y="1490076"/>
                    <a:pt x="1154575" y="1568205"/>
                  </a:cubicBezTo>
                  <a:cubicBezTo>
                    <a:pt x="1167596" y="1730540"/>
                    <a:pt x="1141553" y="1891139"/>
                    <a:pt x="1118114" y="2051738"/>
                  </a:cubicBezTo>
                  <a:cubicBezTo>
                    <a:pt x="1116378" y="2063891"/>
                    <a:pt x="1115510" y="2077781"/>
                    <a:pt x="1119851" y="2089066"/>
                  </a:cubicBezTo>
                  <a:cubicBezTo>
                    <a:pt x="1155443" y="2181953"/>
                    <a:pt x="1169332" y="2279181"/>
                    <a:pt x="1164992" y="2378144"/>
                  </a:cubicBezTo>
                  <a:cubicBezTo>
                    <a:pt x="1160651" y="2487525"/>
                    <a:pt x="1152838" y="2596906"/>
                    <a:pt x="1146762" y="2705418"/>
                  </a:cubicBezTo>
                  <a:cubicBezTo>
                    <a:pt x="1079918" y="2711495"/>
                    <a:pt x="1014810" y="2711495"/>
                    <a:pt x="952307" y="2724516"/>
                  </a:cubicBezTo>
                  <a:cubicBezTo>
                    <a:pt x="826432" y="2749691"/>
                    <a:pt x="717052" y="2810458"/>
                    <a:pt x="628505" y="2905082"/>
                  </a:cubicBezTo>
                  <a:cubicBezTo>
                    <a:pt x="496554" y="3045714"/>
                    <a:pt x="489609" y="3222806"/>
                    <a:pt x="613748" y="3375592"/>
                  </a:cubicBezTo>
                  <a:cubicBezTo>
                    <a:pt x="681460" y="3458062"/>
                    <a:pt x="753512" y="3537927"/>
                    <a:pt x="825564" y="3616925"/>
                  </a:cubicBezTo>
                  <a:cubicBezTo>
                    <a:pt x="1041722" y="3852180"/>
                    <a:pt x="1258747" y="4087435"/>
                    <a:pt x="1476640" y="4320955"/>
                  </a:cubicBezTo>
                  <a:cubicBezTo>
                    <a:pt x="1523518" y="4371304"/>
                    <a:pt x="1578208" y="4414710"/>
                    <a:pt x="1629426" y="4461587"/>
                  </a:cubicBezTo>
                  <a:cubicBezTo>
                    <a:pt x="1663282" y="4403424"/>
                    <a:pt x="1653733" y="4339185"/>
                    <a:pt x="1604251" y="4279286"/>
                  </a:cubicBezTo>
                  <a:cubicBezTo>
                    <a:pt x="1454070" y="4096985"/>
                    <a:pt x="1304756" y="3915551"/>
                    <a:pt x="1154575" y="3733250"/>
                  </a:cubicBezTo>
                  <a:cubicBezTo>
                    <a:pt x="1148498" y="3725437"/>
                    <a:pt x="1142421" y="3717624"/>
                    <a:pt x="1132004" y="3703735"/>
                  </a:cubicBezTo>
                  <a:cubicBezTo>
                    <a:pt x="1256143" y="3600430"/>
                    <a:pt x="1379413" y="3497126"/>
                    <a:pt x="1507024" y="3391218"/>
                  </a:cubicBezTo>
                  <a:cubicBezTo>
                    <a:pt x="1408060" y="3279233"/>
                    <a:pt x="1314305" y="3168116"/>
                    <a:pt x="1214474" y="3062208"/>
                  </a:cubicBezTo>
                  <a:cubicBezTo>
                    <a:pt x="1155443" y="3000573"/>
                    <a:pt x="1072105" y="2985815"/>
                    <a:pt x="990504" y="2984947"/>
                  </a:cubicBezTo>
                  <a:cubicBezTo>
                    <a:pt x="913243" y="2984079"/>
                    <a:pt x="835113" y="2994496"/>
                    <a:pt x="756984" y="2998836"/>
                  </a:cubicBezTo>
                  <a:cubicBezTo>
                    <a:pt x="748303" y="2999705"/>
                    <a:pt x="739622" y="2998836"/>
                    <a:pt x="728337" y="2998836"/>
                  </a:cubicBezTo>
                  <a:cubicBezTo>
                    <a:pt x="758721" y="2912894"/>
                    <a:pt x="821224" y="2869489"/>
                    <a:pt x="903693" y="2852996"/>
                  </a:cubicBezTo>
                  <a:cubicBezTo>
                    <a:pt x="1278713" y="2777471"/>
                    <a:pt x="1612064" y="2856468"/>
                    <a:pt x="1895933" y="3119502"/>
                  </a:cubicBezTo>
                  <a:cubicBezTo>
                    <a:pt x="2047851" y="3260135"/>
                    <a:pt x="2195428" y="3405108"/>
                    <a:pt x="2350818" y="3541400"/>
                  </a:cubicBezTo>
                  <a:cubicBezTo>
                    <a:pt x="2670280" y="3822664"/>
                    <a:pt x="3042695" y="3999757"/>
                    <a:pt x="3461120" y="4076150"/>
                  </a:cubicBezTo>
                  <a:cubicBezTo>
                    <a:pt x="3708529" y="4121291"/>
                    <a:pt x="3957674" y="4154279"/>
                    <a:pt x="4204215" y="4199420"/>
                  </a:cubicBezTo>
                  <a:cubicBezTo>
                    <a:pt x="4408219" y="4236749"/>
                    <a:pt x="4611354" y="4279286"/>
                    <a:pt x="4797128" y="4380854"/>
                  </a:cubicBezTo>
                  <a:cubicBezTo>
                    <a:pt x="5173015" y="4585726"/>
                    <a:pt x="5422161" y="4890429"/>
                    <a:pt x="5547167" y="5298437"/>
                  </a:cubicBezTo>
                  <a:cubicBezTo>
                    <a:pt x="5548903" y="5303645"/>
                    <a:pt x="5550640" y="5308854"/>
                    <a:pt x="5552376" y="5314931"/>
                  </a:cubicBezTo>
                  <a:cubicBezTo>
                    <a:pt x="5552376" y="5315799"/>
                    <a:pt x="5554980" y="5314931"/>
                    <a:pt x="5551508" y="5314931"/>
                  </a:cubicBezTo>
                  <a:cubicBezTo>
                    <a:pt x="5599254" y="5206418"/>
                    <a:pt x="5640054" y="5095301"/>
                    <a:pt x="5694745" y="4991997"/>
                  </a:cubicBezTo>
                  <a:cubicBezTo>
                    <a:pt x="5868365" y="4662987"/>
                    <a:pt x="6139212" y="4437280"/>
                    <a:pt x="6482112" y="4307065"/>
                  </a:cubicBezTo>
                  <a:cubicBezTo>
                    <a:pt x="6648788" y="4243694"/>
                    <a:pt x="6831089" y="4216783"/>
                    <a:pt x="7007313" y="4182927"/>
                  </a:cubicBezTo>
                  <a:cubicBezTo>
                    <a:pt x="7278161" y="4130841"/>
                    <a:pt x="7552481" y="4097853"/>
                    <a:pt x="7820724" y="4036217"/>
                  </a:cubicBezTo>
                  <a:cubicBezTo>
                    <a:pt x="8215710" y="3945935"/>
                    <a:pt x="8552533" y="3741931"/>
                    <a:pt x="8847688" y="3467611"/>
                  </a:cubicBezTo>
                  <a:cubicBezTo>
                    <a:pt x="8991792" y="3333924"/>
                    <a:pt x="9131557" y="3195027"/>
                    <a:pt x="9281738" y="3067416"/>
                  </a:cubicBezTo>
                  <a:cubicBezTo>
                    <a:pt x="9504841" y="2876434"/>
                    <a:pt x="9767007" y="2800909"/>
                    <a:pt x="10059557" y="2833897"/>
                  </a:cubicBezTo>
                  <a:cubicBezTo>
                    <a:pt x="10126401" y="2841710"/>
                    <a:pt x="10194113" y="2852127"/>
                    <a:pt x="10259220" y="2869489"/>
                  </a:cubicBezTo>
                  <a:cubicBezTo>
                    <a:pt x="10322592" y="2886851"/>
                    <a:pt x="10360789" y="2935465"/>
                    <a:pt x="10385095" y="2996232"/>
                  </a:cubicBezTo>
                  <a:cubicBezTo>
                    <a:pt x="10302625" y="2991892"/>
                    <a:pt x="10223628" y="2984079"/>
                    <a:pt x="10144631" y="2983211"/>
                  </a:cubicBezTo>
                  <a:cubicBezTo>
                    <a:pt x="10023097" y="2982343"/>
                    <a:pt x="9919793" y="3019671"/>
                    <a:pt x="9840796" y="3119502"/>
                  </a:cubicBezTo>
                  <a:cubicBezTo>
                    <a:pt x="9768743" y="3211521"/>
                    <a:pt x="9688010" y="3297463"/>
                    <a:pt x="9607276" y="3390350"/>
                  </a:cubicBezTo>
                  <a:cubicBezTo>
                    <a:pt x="9731415" y="3493654"/>
                    <a:pt x="9854685" y="3596958"/>
                    <a:pt x="9982297" y="3702867"/>
                  </a:cubicBezTo>
                  <a:cubicBezTo>
                    <a:pt x="9918925" y="3780128"/>
                    <a:pt x="9858158" y="3854784"/>
                    <a:pt x="9796523" y="3929441"/>
                  </a:cubicBezTo>
                  <a:cubicBezTo>
                    <a:pt x="9700164" y="4046635"/>
                    <a:pt x="9603804" y="4163828"/>
                    <a:pt x="9507445" y="4281022"/>
                  </a:cubicBezTo>
                  <a:cubicBezTo>
                    <a:pt x="9460567" y="4338317"/>
                    <a:pt x="9451886" y="4403424"/>
                    <a:pt x="9484874" y="4459851"/>
                  </a:cubicBezTo>
                  <a:cubicBezTo>
                    <a:pt x="9536092" y="4412974"/>
                    <a:pt x="9590782" y="4369569"/>
                    <a:pt x="9637660" y="4319218"/>
                  </a:cubicBezTo>
                  <a:cubicBezTo>
                    <a:pt x="9878992" y="4059656"/>
                    <a:pt x="10118588" y="3798358"/>
                    <a:pt x="10358184" y="3537927"/>
                  </a:cubicBezTo>
                  <a:cubicBezTo>
                    <a:pt x="10401589" y="3491050"/>
                    <a:pt x="10443258" y="3443304"/>
                    <a:pt x="10484926" y="3394691"/>
                  </a:cubicBezTo>
                  <a:cubicBezTo>
                    <a:pt x="10642922" y="3207181"/>
                    <a:pt x="10621219" y="2998836"/>
                    <a:pt x="10426764" y="2847787"/>
                  </a:cubicBezTo>
                  <a:cubicBezTo>
                    <a:pt x="10300889" y="2750559"/>
                    <a:pt x="10160257" y="2701078"/>
                    <a:pt x="9999659" y="2710627"/>
                  </a:cubicBezTo>
                  <a:cubicBezTo>
                    <a:pt x="9990978" y="2711495"/>
                    <a:pt x="9982297" y="2710627"/>
                    <a:pt x="9968406" y="2710627"/>
                  </a:cubicBezTo>
                  <a:cubicBezTo>
                    <a:pt x="9964935" y="2501415"/>
                    <a:pt x="9918925" y="2293938"/>
                    <a:pt x="9992713" y="2087330"/>
                  </a:cubicBezTo>
                  <a:cubicBezTo>
                    <a:pt x="10008340" y="2044793"/>
                    <a:pt x="9987505" y="1989235"/>
                    <a:pt x="9981428" y="1938885"/>
                  </a:cubicBezTo>
                  <a:cubicBezTo>
                    <a:pt x="9959725" y="1769605"/>
                    <a:pt x="9942363" y="1599457"/>
                    <a:pt x="9976219" y="1430177"/>
                  </a:cubicBezTo>
                  <a:cubicBezTo>
                    <a:pt x="9979692" y="1411947"/>
                    <a:pt x="9983165" y="1391981"/>
                    <a:pt x="9991846" y="1376355"/>
                  </a:cubicBezTo>
                  <a:cubicBezTo>
                    <a:pt x="10024833" y="1323401"/>
                    <a:pt x="10008340" y="1275655"/>
                    <a:pt x="9985768" y="1223569"/>
                  </a:cubicBezTo>
                  <a:cubicBezTo>
                    <a:pt x="9906771" y="1042136"/>
                    <a:pt x="9830379" y="859835"/>
                    <a:pt x="9790445" y="665380"/>
                  </a:cubicBezTo>
                  <a:cubicBezTo>
                    <a:pt x="9771348" y="569889"/>
                    <a:pt x="9744437" y="472662"/>
                    <a:pt x="9744437" y="376302"/>
                  </a:cubicBezTo>
                  <a:cubicBezTo>
                    <a:pt x="9745305" y="230461"/>
                    <a:pt x="9817357" y="114136"/>
                    <a:pt x="9945836" y="38611"/>
                  </a:cubicBezTo>
                  <a:cubicBezTo>
                    <a:pt x="10047404" y="-21288"/>
                    <a:pt x="10167202" y="-10871"/>
                    <a:pt x="10257484" y="65522"/>
                  </a:cubicBezTo>
                  <a:cubicBezTo>
                    <a:pt x="10290473" y="93301"/>
                    <a:pt x="10320856" y="125421"/>
                    <a:pt x="10344294" y="161013"/>
                  </a:cubicBezTo>
                  <a:cubicBezTo>
                    <a:pt x="10434577" y="299909"/>
                    <a:pt x="10527464" y="437938"/>
                    <a:pt x="10609065" y="582042"/>
                  </a:cubicBezTo>
                  <a:cubicBezTo>
                    <a:pt x="10760983" y="847681"/>
                    <a:pt x="10839112" y="1133287"/>
                    <a:pt x="10838244" y="1442331"/>
                  </a:cubicBezTo>
                  <a:cubicBezTo>
                    <a:pt x="10838244" y="1525669"/>
                    <a:pt x="10874704" y="1609874"/>
                    <a:pt x="10900747" y="1692344"/>
                  </a:cubicBezTo>
                  <a:cubicBezTo>
                    <a:pt x="10916373" y="1742694"/>
                    <a:pt x="10941549" y="1790439"/>
                    <a:pt x="10964119" y="1839053"/>
                  </a:cubicBezTo>
                  <a:cubicBezTo>
                    <a:pt x="11030094" y="1980554"/>
                    <a:pt x="11093466" y="2122054"/>
                    <a:pt x="11112564" y="2279181"/>
                  </a:cubicBezTo>
                  <a:cubicBezTo>
                    <a:pt x="11112564" y="2392034"/>
                    <a:pt x="11112564" y="2504887"/>
                    <a:pt x="11112564" y="2617740"/>
                  </a:cubicBezTo>
                  <a:cubicBezTo>
                    <a:pt x="11109959" y="2630762"/>
                    <a:pt x="11107356" y="2642915"/>
                    <a:pt x="11105619" y="2655936"/>
                  </a:cubicBezTo>
                  <a:cubicBezTo>
                    <a:pt x="11092597" y="2805250"/>
                    <a:pt x="11081313" y="2955431"/>
                    <a:pt x="11066554" y="3104745"/>
                  </a:cubicBezTo>
                  <a:cubicBezTo>
                    <a:pt x="11030962" y="3469347"/>
                    <a:pt x="10990162" y="3833950"/>
                    <a:pt x="10958042" y="4199420"/>
                  </a:cubicBezTo>
                  <a:cubicBezTo>
                    <a:pt x="10936339" y="4441621"/>
                    <a:pt x="10827826" y="4642152"/>
                    <a:pt x="10656811" y="4801883"/>
                  </a:cubicBezTo>
                  <a:cubicBezTo>
                    <a:pt x="10425896" y="5018040"/>
                    <a:pt x="10156785" y="5182111"/>
                    <a:pt x="9862498" y="5303645"/>
                  </a:cubicBezTo>
                  <a:cubicBezTo>
                    <a:pt x="9436261" y="5480738"/>
                    <a:pt x="8994397" y="5604008"/>
                    <a:pt x="8548193" y="5717730"/>
                  </a:cubicBezTo>
                  <a:cubicBezTo>
                    <a:pt x="8479613" y="5735092"/>
                    <a:pt x="8406692" y="5743773"/>
                    <a:pt x="8345058" y="5775024"/>
                  </a:cubicBezTo>
                  <a:cubicBezTo>
                    <a:pt x="8215710" y="5841000"/>
                    <a:pt x="8099385" y="5932151"/>
                    <a:pt x="8019520" y="6054553"/>
                  </a:cubicBezTo>
                  <a:cubicBezTo>
                    <a:pt x="7921424" y="6206471"/>
                    <a:pt x="7834614" y="6367069"/>
                    <a:pt x="7743464" y="6524196"/>
                  </a:cubicBezTo>
                  <a:cubicBezTo>
                    <a:pt x="7610644" y="6524196"/>
                    <a:pt x="7476956" y="6524196"/>
                    <a:pt x="7344137" y="6524196"/>
                  </a:cubicBezTo>
                  <a:cubicBezTo>
                    <a:pt x="7328511" y="6522460"/>
                    <a:pt x="7312885" y="6518987"/>
                    <a:pt x="7297259" y="6518987"/>
                  </a:cubicBezTo>
                  <a:cubicBezTo>
                    <a:pt x="6919635" y="6514647"/>
                    <a:pt x="6542011" y="6511174"/>
                    <a:pt x="6164387" y="6506834"/>
                  </a:cubicBezTo>
                  <a:cubicBezTo>
                    <a:pt x="6015074" y="6505098"/>
                    <a:pt x="5866629" y="6503361"/>
                    <a:pt x="5717315" y="6499021"/>
                  </a:cubicBezTo>
                  <a:cubicBezTo>
                    <a:pt x="5704294" y="6499021"/>
                    <a:pt x="5682591" y="6485999"/>
                    <a:pt x="5679987" y="6476450"/>
                  </a:cubicBezTo>
                  <a:cubicBezTo>
                    <a:pt x="5645263" y="6307170"/>
                    <a:pt x="5613143" y="6137023"/>
                    <a:pt x="5581891" y="5966875"/>
                  </a:cubicBezTo>
                  <a:cubicBezTo>
                    <a:pt x="5571474" y="5909580"/>
                    <a:pt x="5567134" y="5851417"/>
                    <a:pt x="5560189" y="5794123"/>
                  </a:cubicBezTo>
                  <a:cubicBezTo>
                    <a:pt x="5550640" y="5798463"/>
                    <a:pt x="5548903" y="5802804"/>
                    <a:pt x="5548035" y="5808012"/>
                  </a:cubicBezTo>
                  <a:cubicBezTo>
                    <a:pt x="5510707" y="6024169"/>
                    <a:pt x="5472510" y="6239458"/>
                    <a:pt x="5436918" y="6456484"/>
                  </a:cubicBezTo>
                  <a:cubicBezTo>
                    <a:pt x="5430842" y="6493812"/>
                    <a:pt x="5416084" y="6501625"/>
                    <a:pt x="5381360" y="6502493"/>
                  </a:cubicBezTo>
                  <a:cubicBezTo>
                    <a:pt x="4864840" y="6507702"/>
                    <a:pt x="4348319" y="6513779"/>
                    <a:pt x="3831799" y="6519855"/>
                  </a:cubicBezTo>
                  <a:cubicBezTo>
                    <a:pt x="3810096" y="6519855"/>
                    <a:pt x="3789262" y="6523328"/>
                    <a:pt x="3767559" y="6525064"/>
                  </a:cubicBezTo>
                  <a:cubicBezTo>
                    <a:pt x="3634740" y="6525064"/>
                    <a:pt x="3501053" y="6525064"/>
                    <a:pt x="3368233" y="6525064"/>
                  </a:cubicBezTo>
                  <a:cubicBezTo>
                    <a:pt x="3303993" y="6408738"/>
                    <a:pt x="3239754" y="6293281"/>
                    <a:pt x="3175515" y="6176955"/>
                  </a:cubicBezTo>
                  <a:cubicBezTo>
                    <a:pt x="3082628" y="6010280"/>
                    <a:pt x="2950676" y="5880933"/>
                    <a:pt x="2786605" y="5785442"/>
                  </a:cubicBezTo>
                  <a:cubicBezTo>
                    <a:pt x="2760562" y="5770684"/>
                    <a:pt x="2731915" y="5761135"/>
                    <a:pt x="2702399" y="5753322"/>
                  </a:cubicBezTo>
                  <a:cubicBezTo>
                    <a:pt x="2415926" y="5674325"/>
                    <a:pt x="2128584" y="5601404"/>
                    <a:pt x="1843847" y="5517198"/>
                  </a:cubicBezTo>
                  <a:cubicBezTo>
                    <a:pt x="1515705" y="5419971"/>
                    <a:pt x="1195376" y="5301909"/>
                    <a:pt x="897617" y="5129157"/>
                  </a:cubicBezTo>
                  <a:cubicBezTo>
                    <a:pt x="730941" y="5031930"/>
                    <a:pt x="572079" y="4920813"/>
                    <a:pt x="436655" y="4785389"/>
                  </a:cubicBezTo>
                  <a:cubicBezTo>
                    <a:pt x="246541" y="4594407"/>
                    <a:pt x="150182" y="4360019"/>
                    <a:pt x="144105" y="4083963"/>
                  </a:cubicBezTo>
                  <a:cubicBezTo>
                    <a:pt x="139764" y="3883432"/>
                    <a:pt x="110249" y="3683768"/>
                    <a:pt x="90283" y="3484973"/>
                  </a:cubicBezTo>
                  <a:cubicBezTo>
                    <a:pt x="70316" y="3289650"/>
                    <a:pt x="46877" y="3095196"/>
                    <a:pt x="26043" y="2899873"/>
                  </a:cubicBezTo>
                  <a:cubicBezTo>
                    <a:pt x="16494" y="2806986"/>
                    <a:pt x="8681" y="2713231"/>
                    <a:pt x="0" y="2620344"/>
                  </a:cubicBezTo>
                  <a:cubicBezTo>
                    <a:pt x="868" y="2504019"/>
                    <a:pt x="868" y="2391166"/>
                    <a:pt x="868" y="2278312"/>
                  </a:cubicBezTo>
                  <a:close/>
                </a:path>
              </a:pathLst>
            </a:custGeom>
            <a:grpFill/>
            <a:ln w="86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20B3E575-958F-4497-82A1-469341858FEF}"/>
                </a:ext>
              </a:extLst>
            </p:cNvPr>
            <p:cNvSpPr/>
            <p:nvPr/>
          </p:nvSpPr>
          <p:spPr>
            <a:xfrm>
              <a:off x="1795460" y="0"/>
              <a:ext cx="1067765" cy="2031357"/>
            </a:xfrm>
            <a:custGeom>
              <a:avLst/>
              <a:gdLst>
                <a:gd name="connsiteX0" fmla="*/ 949669 w 1067764"/>
                <a:gd name="connsiteY0" fmla="*/ 0 h 2031356"/>
                <a:gd name="connsiteX1" fmla="*/ 1071203 w 1067764"/>
                <a:gd name="connsiteY1" fmla="*/ 190114 h 2031356"/>
                <a:gd name="connsiteX2" fmla="*/ 921890 w 1067764"/>
                <a:gd name="connsiteY2" fmla="*/ 677119 h 2031356"/>
                <a:gd name="connsiteX3" fmla="*/ 548606 w 1067764"/>
                <a:gd name="connsiteY3" fmla="*/ 1086863 h 2031356"/>
                <a:gd name="connsiteX4" fmla="*/ 517355 w 1067764"/>
                <a:gd name="connsiteY4" fmla="*/ 1132004 h 2031356"/>
                <a:gd name="connsiteX5" fmla="*/ 206574 w 1067764"/>
                <a:gd name="connsiteY5" fmla="*/ 1809991 h 2031356"/>
                <a:gd name="connsiteX6" fmla="*/ 74623 w 1067764"/>
                <a:gd name="connsiteY6" fmla="*/ 2032225 h 2031356"/>
                <a:gd name="connsiteX7" fmla="*/ 4307 w 1067764"/>
                <a:gd name="connsiteY7" fmla="*/ 1696270 h 2031356"/>
                <a:gd name="connsiteX8" fmla="*/ 19065 w 1067764"/>
                <a:gd name="connsiteY8" fmla="*/ 1579944 h 2031356"/>
                <a:gd name="connsiteX9" fmla="*/ 273418 w 1067764"/>
                <a:gd name="connsiteY9" fmla="*/ 918451 h 2031356"/>
                <a:gd name="connsiteX10" fmla="*/ 181400 w 1067764"/>
                <a:gd name="connsiteY10" fmla="*/ 517388 h 2031356"/>
                <a:gd name="connsiteX11" fmla="*/ 165774 w 1067764"/>
                <a:gd name="connsiteY11" fmla="*/ 498290 h 2031356"/>
                <a:gd name="connsiteX12" fmla="*/ 871540 w 1067764"/>
                <a:gd name="connsiteY12" fmla="*/ 0 h 2031356"/>
                <a:gd name="connsiteX13" fmla="*/ 949669 w 1067764"/>
                <a:gd name="connsiteY13" fmla="*/ 0 h 2031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67764" h="2031356">
                  <a:moveTo>
                    <a:pt x="949669" y="0"/>
                  </a:moveTo>
                  <a:cubicBezTo>
                    <a:pt x="1041688" y="30384"/>
                    <a:pt x="1065995" y="105040"/>
                    <a:pt x="1071203" y="190114"/>
                  </a:cubicBezTo>
                  <a:cubicBezTo>
                    <a:pt x="1081621" y="370679"/>
                    <a:pt x="1025194" y="531278"/>
                    <a:pt x="921890" y="677119"/>
                  </a:cubicBezTo>
                  <a:cubicBezTo>
                    <a:pt x="814245" y="829037"/>
                    <a:pt x="680558" y="957516"/>
                    <a:pt x="548606" y="1086863"/>
                  </a:cubicBezTo>
                  <a:cubicBezTo>
                    <a:pt x="535585" y="1099884"/>
                    <a:pt x="520827" y="1114642"/>
                    <a:pt x="517355" y="1132004"/>
                  </a:cubicBezTo>
                  <a:cubicBezTo>
                    <a:pt x="455720" y="1377677"/>
                    <a:pt x="334185" y="1594702"/>
                    <a:pt x="206574" y="1809991"/>
                  </a:cubicBezTo>
                  <a:cubicBezTo>
                    <a:pt x="164906" y="1880307"/>
                    <a:pt x="123237" y="1950624"/>
                    <a:pt x="74623" y="2032225"/>
                  </a:cubicBezTo>
                  <a:cubicBezTo>
                    <a:pt x="49448" y="1912427"/>
                    <a:pt x="28614" y="1803915"/>
                    <a:pt x="4307" y="1696270"/>
                  </a:cubicBezTo>
                  <a:cubicBezTo>
                    <a:pt x="-5242" y="1654601"/>
                    <a:pt x="1703" y="1619009"/>
                    <a:pt x="19065" y="1579944"/>
                  </a:cubicBezTo>
                  <a:cubicBezTo>
                    <a:pt x="116292" y="1364655"/>
                    <a:pt x="203970" y="1145026"/>
                    <a:pt x="273418" y="918451"/>
                  </a:cubicBezTo>
                  <a:cubicBezTo>
                    <a:pt x="320296" y="763929"/>
                    <a:pt x="297725" y="631110"/>
                    <a:pt x="181400" y="517388"/>
                  </a:cubicBezTo>
                  <a:cubicBezTo>
                    <a:pt x="177059" y="513048"/>
                    <a:pt x="174455" y="508707"/>
                    <a:pt x="165774" y="498290"/>
                  </a:cubicBezTo>
                  <a:cubicBezTo>
                    <a:pt x="376722" y="297759"/>
                    <a:pt x="584199" y="93755"/>
                    <a:pt x="871540" y="0"/>
                  </a:cubicBezTo>
                  <a:cubicBezTo>
                    <a:pt x="897583" y="0"/>
                    <a:pt x="923626" y="0"/>
                    <a:pt x="949669" y="0"/>
                  </a:cubicBezTo>
                  <a:close/>
                </a:path>
              </a:pathLst>
            </a:custGeom>
            <a:grpFill/>
            <a:ln w="86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75AF90F2-C94C-49E8-AD1F-C9C625273818}"/>
                </a:ext>
              </a:extLst>
            </p:cNvPr>
            <p:cNvSpPr/>
            <p:nvPr/>
          </p:nvSpPr>
          <p:spPr>
            <a:xfrm>
              <a:off x="9326221" y="0"/>
              <a:ext cx="1067765" cy="2031357"/>
            </a:xfrm>
            <a:custGeom>
              <a:avLst/>
              <a:gdLst>
                <a:gd name="connsiteX0" fmla="*/ 198779 w 1067764"/>
                <a:gd name="connsiteY0" fmla="*/ 0 h 2031356"/>
                <a:gd name="connsiteX1" fmla="*/ 906281 w 1067764"/>
                <a:gd name="connsiteY1" fmla="*/ 497422 h 2031356"/>
                <a:gd name="connsiteX2" fmla="*/ 879370 w 1067764"/>
                <a:gd name="connsiteY2" fmla="*/ 530410 h 2031356"/>
                <a:gd name="connsiteX3" fmla="*/ 794296 w 1067764"/>
                <a:gd name="connsiteY3" fmla="*/ 897617 h 2031356"/>
                <a:gd name="connsiteX4" fmla="*/ 1055594 w 1067764"/>
                <a:gd name="connsiteY4" fmla="*/ 1584285 h 2031356"/>
                <a:gd name="connsiteX5" fmla="*/ 1069485 w 1067764"/>
                <a:gd name="connsiteY5" fmla="*/ 1691929 h 2031356"/>
                <a:gd name="connsiteX6" fmla="*/ 998300 w 1067764"/>
                <a:gd name="connsiteY6" fmla="*/ 2033093 h 2031356"/>
                <a:gd name="connsiteX7" fmla="*/ 796901 w 1067764"/>
                <a:gd name="connsiteY7" fmla="*/ 1690193 h 2031356"/>
                <a:gd name="connsiteX8" fmla="*/ 556436 w 1067764"/>
                <a:gd name="connsiteY8" fmla="*/ 1136345 h 2031356"/>
                <a:gd name="connsiteX9" fmla="*/ 524317 w 1067764"/>
                <a:gd name="connsiteY9" fmla="*/ 1087731 h 2031356"/>
                <a:gd name="connsiteX10" fmla="*/ 153638 w 1067764"/>
                <a:gd name="connsiteY10" fmla="*/ 681460 h 2031356"/>
                <a:gd name="connsiteX11" fmla="*/ 852 w 1067764"/>
                <a:gd name="connsiteY11" fmla="*/ 195323 h 2031356"/>
                <a:gd name="connsiteX12" fmla="*/ 122385 w 1067764"/>
                <a:gd name="connsiteY12" fmla="*/ 868 h 2031356"/>
                <a:gd name="connsiteX13" fmla="*/ 198779 w 1067764"/>
                <a:gd name="connsiteY13" fmla="*/ 0 h 2031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67764" h="2031356">
                  <a:moveTo>
                    <a:pt x="198779" y="0"/>
                  </a:moveTo>
                  <a:cubicBezTo>
                    <a:pt x="485252" y="92887"/>
                    <a:pt x="691861" y="297759"/>
                    <a:pt x="906281" y="497422"/>
                  </a:cubicBezTo>
                  <a:cubicBezTo>
                    <a:pt x="894995" y="510444"/>
                    <a:pt x="888051" y="520861"/>
                    <a:pt x="879370" y="530410"/>
                  </a:cubicBezTo>
                  <a:cubicBezTo>
                    <a:pt x="778671" y="636318"/>
                    <a:pt x="753496" y="756984"/>
                    <a:pt x="794296" y="897617"/>
                  </a:cubicBezTo>
                  <a:cubicBezTo>
                    <a:pt x="862008" y="1133740"/>
                    <a:pt x="954895" y="1360315"/>
                    <a:pt x="1055594" y="1584285"/>
                  </a:cubicBezTo>
                  <a:cubicBezTo>
                    <a:pt x="1071220" y="1619877"/>
                    <a:pt x="1078166" y="1652865"/>
                    <a:pt x="1069485" y="1691929"/>
                  </a:cubicBezTo>
                  <a:cubicBezTo>
                    <a:pt x="1044309" y="1800442"/>
                    <a:pt x="1023475" y="1910691"/>
                    <a:pt x="998300" y="2033093"/>
                  </a:cubicBezTo>
                  <a:cubicBezTo>
                    <a:pt x="926248" y="1910691"/>
                    <a:pt x="861140" y="1801310"/>
                    <a:pt x="796901" y="1690193"/>
                  </a:cubicBezTo>
                  <a:cubicBezTo>
                    <a:pt x="695332" y="1514837"/>
                    <a:pt x="607654" y="1333404"/>
                    <a:pt x="556436" y="1136345"/>
                  </a:cubicBezTo>
                  <a:cubicBezTo>
                    <a:pt x="552095" y="1118115"/>
                    <a:pt x="537338" y="1100752"/>
                    <a:pt x="524317" y="1087731"/>
                  </a:cubicBezTo>
                  <a:cubicBezTo>
                    <a:pt x="394101" y="958384"/>
                    <a:pt x="261281" y="831641"/>
                    <a:pt x="153638" y="681460"/>
                  </a:cubicBezTo>
                  <a:cubicBezTo>
                    <a:pt x="50333" y="535619"/>
                    <a:pt x="-7829" y="375888"/>
                    <a:pt x="852" y="195323"/>
                  </a:cubicBezTo>
                  <a:cubicBezTo>
                    <a:pt x="5192" y="108513"/>
                    <a:pt x="28631" y="32120"/>
                    <a:pt x="122385" y="868"/>
                  </a:cubicBezTo>
                  <a:cubicBezTo>
                    <a:pt x="146693" y="0"/>
                    <a:pt x="172736" y="0"/>
                    <a:pt x="198779" y="0"/>
                  </a:cubicBezTo>
                  <a:close/>
                </a:path>
              </a:pathLst>
            </a:custGeom>
            <a:grpFill/>
            <a:ln w="86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6FAE50EB-F195-4355-B02F-96A6DEED7ACF}"/>
                </a:ext>
              </a:extLst>
            </p:cNvPr>
            <p:cNvSpPr/>
            <p:nvPr/>
          </p:nvSpPr>
          <p:spPr>
            <a:xfrm>
              <a:off x="4307711" y="6127059"/>
              <a:ext cx="3576577" cy="729205"/>
            </a:xfrm>
            <a:custGeom>
              <a:avLst/>
              <a:gdLst>
                <a:gd name="connsiteX0" fmla="*/ 0 w 3576577"/>
                <a:gd name="connsiteY0" fmla="*/ 730941 h 729205"/>
                <a:gd name="connsiteX1" fmla="*/ 64239 w 3576577"/>
                <a:gd name="connsiteY1" fmla="*/ 725733 h 729205"/>
                <a:gd name="connsiteX2" fmla="*/ 1613800 w 3576577"/>
                <a:gd name="connsiteY2" fmla="*/ 708371 h 729205"/>
                <a:gd name="connsiteX3" fmla="*/ 1669359 w 3576577"/>
                <a:gd name="connsiteY3" fmla="*/ 662361 h 729205"/>
                <a:gd name="connsiteX4" fmla="*/ 1780476 w 3576577"/>
                <a:gd name="connsiteY4" fmla="*/ 13890 h 729205"/>
                <a:gd name="connsiteX5" fmla="*/ 1792629 w 3576577"/>
                <a:gd name="connsiteY5" fmla="*/ 0 h 729205"/>
                <a:gd name="connsiteX6" fmla="*/ 1814332 w 3576577"/>
                <a:gd name="connsiteY6" fmla="*/ 172752 h 729205"/>
                <a:gd name="connsiteX7" fmla="*/ 1912427 w 3576577"/>
                <a:gd name="connsiteY7" fmla="*/ 682328 h 729205"/>
                <a:gd name="connsiteX8" fmla="*/ 1949755 w 3576577"/>
                <a:gd name="connsiteY8" fmla="*/ 704898 h 729205"/>
                <a:gd name="connsiteX9" fmla="*/ 2396827 w 3576577"/>
                <a:gd name="connsiteY9" fmla="*/ 712711 h 729205"/>
                <a:gd name="connsiteX10" fmla="*/ 3529700 w 3576577"/>
                <a:gd name="connsiteY10" fmla="*/ 724865 h 729205"/>
                <a:gd name="connsiteX11" fmla="*/ 3576577 w 3576577"/>
                <a:gd name="connsiteY11" fmla="*/ 730074 h 729205"/>
                <a:gd name="connsiteX12" fmla="*/ 0 w 3576577"/>
                <a:gd name="connsiteY12" fmla="*/ 730941 h 729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576577" h="729205">
                  <a:moveTo>
                    <a:pt x="0" y="730941"/>
                  </a:moveTo>
                  <a:cubicBezTo>
                    <a:pt x="21703" y="729205"/>
                    <a:pt x="42537" y="725733"/>
                    <a:pt x="64239" y="725733"/>
                  </a:cubicBezTo>
                  <a:cubicBezTo>
                    <a:pt x="580760" y="719656"/>
                    <a:pt x="1097280" y="713579"/>
                    <a:pt x="1613800" y="708371"/>
                  </a:cubicBezTo>
                  <a:cubicBezTo>
                    <a:pt x="1649392" y="708371"/>
                    <a:pt x="1663282" y="699690"/>
                    <a:pt x="1669359" y="662361"/>
                  </a:cubicBezTo>
                  <a:cubicBezTo>
                    <a:pt x="1704951" y="446204"/>
                    <a:pt x="1743147" y="230047"/>
                    <a:pt x="1780476" y="13890"/>
                  </a:cubicBezTo>
                  <a:cubicBezTo>
                    <a:pt x="1781344" y="8681"/>
                    <a:pt x="1783080" y="4341"/>
                    <a:pt x="1792629" y="0"/>
                  </a:cubicBezTo>
                  <a:cubicBezTo>
                    <a:pt x="1799574" y="57295"/>
                    <a:pt x="1803914" y="115457"/>
                    <a:pt x="1814332" y="172752"/>
                  </a:cubicBezTo>
                  <a:cubicBezTo>
                    <a:pt x="1845583" y="342900"/>
                    <a:pt x="1877703" y="513048"/>
                    <a:pt x="1912427" y="682328"/>
                  </a:cubicBezTo>
                  <a:cubicBezTo>
                    <a:pt x="1914163" y="692745"/>
                    <a:pt x="1936734" y="704898"/>
                    <a:pt x="1949755" y="704898"/>
                  </a:cubicBezTo>
                  <a:cubicBezTo>
                    <a:pt x="2099069" y="708371"/>
                    <a:pt x="2247514" y="710975"/>
                    <a:pt x="2396827" y="712711"/>
                  </a:cubicBezTo>
                  <a:cubicBezTo>
                    <a:pt x="2774452" y="717052"/>
                    <a:pt x="3152076" y="720524"/>
                    <a:pt x="3529700" y="724865"/>
                  </a:cubicBezTo>
                  <a:cubicBezTo>
                    <a:pt x="3545326" y="724865"/>
                    <a:pt x="3560952" y="728337"/>
                    <a:pt x="3576577" y="730074"/>
                  </a:cubicBezTo>
                  <a:cubicBezTo>
                    <a:pt x="2384674" y="730941"/>
                    <a:pt x="1191903" y="730941"/>
                    <a:pt x="0" y="730941"/>
                  </a:cubicBezTo>
                  <a:close/>
                </a:path>
              </a:pathLst>
            </a:custGeom>
            <a:grpFill/>
            <a:ln w="86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073923A8-4EAC-44A3-AD4D-EE01611192AE}"/>
                </a:ext>
              </a:extLst>
            </p:cNvPr>
            <p:cNvSpPr/>
            <p:nvPr/>
          </p:nvSpPr>
          <p:spPr>
            <a:xfrm>
              <a:off x="1221494" y="3375033"/>
              <a:ext cx="737886" cy="607671"/>
            </a:xfrm>
            <a:custGeom>
              <a:avLst/>
              <a:gdLst>
                <a:gd name="connsiteX0" fmla="*/ 738004 w 737886"/>
                <a:gd name="connsiteY0" fmla="*/ 341309 h 607670"/>
                <a:gd name="connsiteX1" fmla="*/ 410730 w 737886"/>
                <a:gd name="connsiteY1" fmla="*/ 613893 h 607670"/>
                <a:gd name="connsiteX2" fmla="*/ 197177 w 737886"/>
                <a:gd name="connsiteY2" fmla="*/ 354330 h 607670"/>
                <a:gd name="connsiteX3" fmla="*/ 10535 w 737886"/>
                <a:gd name="connsiteY3" fmla="*/ 126020 h 607670"/>
                <a:gd name="connsiteX4" fmla="*/ 40050 w 737886"/>
                <a:gd name="connsiteY4" fmla="*/ 25320 h 607670"/>
                <a:gd name="connsiteX5" fmla="*/ 404653 w 737886"/>
                <a:gd name="connsiteY5" fmla="*/ 19243 h 607670"/>
                <a:gd name="connsiteX6" fmla="*/ 494935 w 737886"/>
                <a:gd name="connsiteY6" fmla="*/ 66989 h 607670"/>
                <a:gd name="connsiteX7" fmla="*/ 738004 w 737886"/>
                <a:gd name="connsiteY7" fmla="*/ 341309 h 607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37886" h="607670">
                  <a:moveTo>
                    <a:pt x="738004" y="341309"/>
                  </a:moveTo>
                  <a:cubicBezTo>
                    <a:pt x="627755" y="432460"/>
                    <a:pt x="520978" y="521874"/>
                    <a:pt x="410730" y="613893"/>
                  </a:cubicBezTo>
                  <a:cubicBezTo>
                    <a:pt x="337809" y="525346"/>
                    <a:pt x="267493" y="440272"/>
                    <a:pt x="197177" y="354330"/>
                  </a:cubicBezTo>
                  <a:cubicBezTo>
                    <a:pt x="134673" y="278806"/>
                    <a:pt x="72170" y="202413"/>
                    <a:pt x="10535" y="126020"/>
                  </a:cubicBezTo>
                  <a:cubicBezTo>
                    <a:pt x="-12904" y="96504"/>
                    <a:pt x="5326" y="31397"/>
                    <a:pt x="40050" y="25320"/>
                  </a:cubicBezTo>
                  <a:cubicBezTo>
                    <a:pt x="160716" y="1881"/>
                    <a:pt x="283119" y="-14613"/>
                    <a:pt x="404653" y="19243"/>
                  </a:cubicBezTo>
                  <a:cubicBezTo>
                    <a:pt x="436773" y="27924"/>
                    <a:pt x="472365" y="43550"/>
                    <a:pt x="494935" y="66989"/>
                  </a:cubicBezTo>
                  <a:cubicBezTo>
                    <a:pt x="577405" y="155535"/>
                    <a:pt x="655534" y="247554"/>
                    <a:pt x="738004" y="341309"/>
                  </a:cubicBezTo>
                  <a:close/>
                </a:path>
              </a:pathLst>
            </a:custGeom>
            <a:grpFill/>
            <a:ln w="86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8BAF788F-9173-40DA-ADC8-DE3C5D698EB5}"/>
                </a:ext>
              </a:extLst>
            </p:cNvPr>
            <p:cNvSpPr/>
            <p:nvPr/>
          </p:nvSpPr>
          <p:spPr>
            <a:xfrm>
              <a:off x="10232502" y="3380386"/>
              <a:ext cx="737886" cy="607671"/>
            </a:xfrm>
            <a:custGeom>
              <a:avLst/>
              <a:gdLst>
                <a:gd name="connsiteX0" fmla="*/ 328143 w 737886"/>
                <a:gd name="connsiteY0" fmla="*/ 608539 h 607670"/>
                <a:gd name="connsiteX1" fmla="*/ 0 w 737886"/>
                <a:gd name="connsiteY1" fmla="*/ 335955 h 607670"/>
                <a:gd name="connsiteX2" fmla="*/ 242200 w 737886"/>
                <a:gd name="connsiteY2" fmla="*/ 60767 h 607670"/>
                <a:gd name="connsiteX3" fmla="*/ 400194 w 737886"/>
                <a:gd name="connsiteY3" fmla="*/ 0 h 607670"/>
                <a:gd name="connsiteX4" fmla="*/ 697086 w 737886"/>
                <a:gd name="connsiteY4" fmla="*/ 19966 h 607670"/>
                <a:gd name="connsiteX5" fmla="*/ 732678 w 737886"/>
                <a:gd name="connsiteY5" fmla="*/ 113721 h 607670"/>
                <a:gd name="connsiteX6" fmla="*/ 328143 w 737886"/>
                <a:gd name="connsiteY6" fmla="*/ 608539 h 607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37886" h="607670">
                  <a:moveTo>
                    <a:pt x="328143" y="608539"/>
                  </a:moveTo>
                  <a:cubicBezTo>
                    <a:pt x="217893" y="516520"/>
                    <a:pt x="110248" y="427974"/>
                    <a:pt x="0" y="335955"/>
                  </a:cubicBezTo>
                  <a:cubicBezTo>
                    <a:pt x="82470" y="242200"/>
                    <a:pt x="160599" y="150182"/>
                    <a:pt x="242200" y="60767"/>
                  </a:cubicBezTo>
                  <a:cubicBezTo>
                    <a:pt x="283869" y="15626"/>
                    <a:pt x="343768" y="0"/>
                    <a:pt x="400194" y="0"/>
                  </a:cubicBezTo>
                  <a:cubicBezTo>
                    <a:pt x="499158" y="0"/>
                    <a:pt x="598122" y="10417"/>
                    <a:pt x="697086" y="19966"/>
                  </a:cubicBezTo>
                  <a:cubicBezTo>
                    <a:pt x="728337" y="22571"/>
                    <a:pt x="752643" y="89415"/>
                    <a:pt x="732678" y="113721"/>
                  </a:cubicBezTo>
                  <a:cubicBezTo>
                    <a:pt x="599858" y="278661"/>
                    <a:pt x="465302" y="441864"/>
                    <a:pt x="328143" y="608539"/>
                  </a:cubicBezTo>
                  <a:close/>
                </a:path>
              </a:pathLst>
            </a:custGeom>
            <a:grpFill/>
            <a:ln w="86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438A793C-86A8-460F-91AE-4459368670AC}"/>
              </a:ext>
            </a:extLst>
          </p:cNvPr>
          <p:cNvSpPr/>
          <p:nvPr/>
        </p:nvSpPr>
        <p:spPr>
          <a:xfrm>
            <a:off x="1606404" y="1603091"/>
            <a:ext cx="3811452" cy="4269533"/>
          </a:xfrm>
          <a:custGeom>
            <a:avLst/>
            <a:gdLst>
              <a:gd name="connsiteX0" fmla="*/ 2251214 w 4546203"/>
              <a:gd name="connsiteY0" fmla="*/ 4846657 h 5092591"/>
              <a:gd name="connsiteX1" fmla="*/ 2251214 w 4546203"/>
              <a:gd name="connsiteY1" fmla="*/ 4907544 h 5092591"/>
              <a:gd name="connsiteX2" fmla="*/ 2330407 w 4546203"/>
              <a:gd name="connsiteY2" fmla="*/ 4907544 h 5092591"/>
              <a:gd name="connsiteX3" fmla="*/ 2330407 w 4546203"/>
              <a:gd name="connsiteY3" fmla="*/ 4846657 h 5092591"/>
              <a:gd name="connsiteX4" fmla="*/ 2251214 w 4546203"/>
              <a:gd name="connsiteY4" fmla="*/ 4846657 h 5092591"/>
              <a:gd name="connsiteX5" fmla="*/ 2445813 w 4546203"/>
              <a:gd name="connsiteY5" fmla="*/ 4838698 h 5092591"/>
              <a:gd name="connsiteX6" fmla="*/ 2365824 w 4546203"/>
              <a:gd name="connsiteY6" fmla="*/ 4843474 h 5092591"/>
              <a:gd name="connsiteX7" fmla="*/ 2369008 w 4546203"/>
              <a:gd name="connsiteY7" fmla="*/ 4907146 h 5092591"/>
              <a:gd name="connsiteX8" fmla="*/ 2450588 w 4546203"/>
              <a:gd name="connsiteY8" fmla="*/ 4902370 h 5092591"/>
              <a:gd name="connsiteX9" fmla="*/ 2445813 w 4546203"/>
              <a:gd name="connsiteY9" fmla="*/ 4838698 h 5092591"/>
              <a:gd name="connsiteX10" fmla="*/ 2019208 w 4546203"/>
              <a:gd name="connsiteY10" fmla="*/ 4832729 h 5092591"/>
              <a:gd name="connsiteX11" fmla="*/ 2012841 w 4546203"/>
              <a:gd name="connsiteY11" fmla="*/ 4895605 h 5092591"/>
              <a:gd name="connsiteX12" fmla="*/ 2094421 w 4546203"/>
              <a:gd name="connsiteY12" fmla="*/ 4902768 h 5092591"/>
              <a:gd name="connsiteX13" fmla="*/ 2099196 w 4546203"/>
              <a:gd name="connsiteY13" fmla="*/ 4839494 h 5092591"/>
              <a:gd name="connsiteX14" fmla="*/ 2019208 w 4546203"/>
              <a:gd name="connsiteY14" fmla="*/ 4832729 h 5092591"/>
              <a:gd name="connsiteX15" fmla="*/ 2251612 w 4546203"/>
              <a:gd name="connsiteY15" fmla="*/ 4753934 h 5092591"/>
              <a:gd name="connsiteX16" fmla="*/ 2251612 w 4546203"/>
              <a:gd name="connsiteY16" fmla="*/ 4814821 h 5092591"/>
              <a:gd name="connsiteX17" fmla="*/ 2328019 w 4546203"/>
              <a:gd name="connsiteY17" fmla="*/ 4814821 h 5092591"/>
              <a:gd name="connsiteX18" fmla="*/ 2328019 w 4546203"/>
              <a:gd name="connsiteY18" fmla="*/ 4753934 h 5092591"/>
              <a:gd name="connsiteX19" fmla="*/ 2251612 w 4546203"/>
              <a:gd name="connsiteY19" fmla="*/ 4753934 h 5092591"/>
              <a:gd name="connsiteX20" fmla="*/ 2029157 w 4546203"/>
              <a:gd name="connsiteY20" fmla="*/ 4740404 h 5092591"/>
              <a:gd name="connsiteX21" fmla="*/ 2022392 w 4546203"/>
              <a:gd name="connsiteY21" fmla="*/ 4803678 h 5092591"/>
              <a:gd name="connsiteX22" fmla="*/ 2101186 w 4546203"/>
              <a:gd name="connsiteY22" fmla="*/ 4811239 h 5092591"/>
              <a:gd name="connsiteX23" fmla="*/ 2105564 w 4546203"/>
              <a:gd name="connsiteY23" fmla="*/ 4747965 h 5092591"/>
              <a:gd name="connsiteX24" fmla="*/ 2029157 w 4546203"/>
              <a:gd name="connsiteY24" fmla="*/ 4740404 h 5092591"/>
              <a:gd name="connsiteX25" fmla="*/ 2252408 w 4546203"/>
              <a:gd name="connsiteY25" fmla="*/ 4661609 h 5092591"/>
              <a:gd name="connsiteX26" fmla="*/ 2252408 w 4546203"/>
              <a:gd name="connsiteY26" fmla="*/ 4722894 h 5092591"/>
              <a:gd name="connsiteX27" fmla="*/ 2324835 w 4546203"/>
              <a:gd name="connsiteY27" fmla="*/ 4722894 h 5092591"/>
              <a:gd name="connsiteX28" fmla="*/ 2324835 w 4546203"/>
              <a:gd name="connsiteY28" fmla="*/ 4661609 h 5092591"/>
              <a:gd name="connsiteX29" fmla="*/ 2252408 w 4546203"/>
              <a:gd name="connsiteY29" fmla="*/ 4661609 h 5092591"/>
              <a:gd name="connsiteX30" fmla="*/ 2144961 w 4546203"/>
              <a:gd name="connsiteY30" fmla="*/ 4660017 h 5092591"/>
              <a:gd name="connsiteX31" fmla="*/ 2141777 w 4546203"/>
              <a:gd name="connsiteY31" fmla="*/ 4721302 h 5092591"/>
              <a:gd name="connsiteX32" fmla="*/ 2217388 w 4546203"/>
              <a:gd name="connsiteY32" fmla="*/ 4721302 h 5092591"/>
              <a:gd name="connsiteX33" fmla="*/ 2217388 w 4546203"/>
              <a:gd name="connsiteY33" fmla="*/ 4660017 h 5092591"/>
              <a:gd name="connsiteX34" fmla="*/ 2144961 w 4546203"/>
              <a:gd name="connsiteY34" fmla="*/ 4660017 h 5092591"/>
              <a:gd name="connsiteX35" fmla="*/ 2431088 w 4546203"/>
              <a:gd name="connsiteY35" fmla="*/ 4654844 h 5092591"/>
              <a:gd name="connsiteX36" fmla="*/ 2357467 w 4546203"/>
              <a:gd name="connsiteY36" fmla="*/ 4660017 h 5092591"/>
              <a:gd name="connsiteX37" fmla="*/ 2361049 w 4546203"/>
              <a:gd name="connsiteY37" fmla="*/ 4723292 h 5092591"/>
              <a:gd name="connsiteX38" fmla="*/ 2436660 w 4546203"/>
              <a:gd name="connsiteY38" fmla="*/ 4718119 h 5092591"/>
              <a:gd name="connsiteX39" fmla="*/ 2431088 w 4546203"/>
              <a:gd name="connsiteY39" fmla="*/ 4654844 h 5092591"/>
              <a:gd name="connsiteX40" fmla="*/ 2150930 w 4546203"/>
              <a:gd name="connsiteY40" fmla="*/ 4567295 h 5092591"/>
              <a:gd name="connsiteX41" fmla="*/ 2146951 w 4546203"/>
              <a:gd name="connsiteY41" fmla="*/ 4628580 h 5092591"/>
              <a:gd name="connsiteX42" fmla="*/ 2219378 w 4546203"/>
              <a:gd name="connsiteY42" fmla="*/ 4631763 h 5092591"/>
              <a:gd name="connsiteX43" fmla="*/ 2219378 w 4546203"/>
              <a:gd name="connsiteY43" fmla="*/ 4567295 h 5092591"/>
              <a:gd name="connsiteX44" fmla="*/ 2150930 w 4546203"/>
              <a:gd name="connsiteY44" fmla="*/ 4567295 h 5092591"/>
              <a:gd name="connsiteX45" fmla="*/ 2424323 w 4546203"/>
              <a:gd name="connsiteY45" fmla="*/ 4562918 h 5092591"/>
              <a:gd name="connsiteX46" fmla="*/ 2353488 w 4546203"/>
              <a:gd name="connsiteY46" fmla="*/ 4567295 h 5092591"/>
              <a:gd name="connsiteX47" fmla="*/ 2357467 w 4546203"/>
              <a:gd name="connsiteY47" fmla="*/ 4630967 h 5092591"/>
              <a:gd name="connsiteX48" fmla="*/ 2429497 w 4546203"/>
              <a:gd name="connsiteY48" fmla="*/ 4626192 h 5092591"/>
              <a:gd name="connsiteX49" fmla="*/ 2424323 w 4546203"/>
              <a:gd name="connsiteY49" fmla="*/ 4562918 h 5092591"/>
              <a:gd name="connsiteX50" fmla="*/ 2049452 w 4546203"/>
              <a:gd name="connsiteY50" fmla="*/ 4556550 h 5092591"/>
              <a:gd name="connsiteX51" fmla="*/ 2042687 w 4546203"/>
              <a:gd name="connsiteY51" fmla="*/ 4619427 h 5092591"/>
              <a:gd name="connsiteX52" fmla="*/ 2114717 w 4546203"/>
              <a:gd name="connsiteY52" fmla="*/ 4626590 h 5092591"/>
              <a:gd name="connsiteX53" fmla="*/ 2119492 w 4546203"/>
              <a:gd name="connsiteY53" fmla="*/ 4563315 h 5092591"/>
              <a:gd name="connsiteX54" fmla="*/ 2049452 w 4546203"/>
              <a:gd name="connsiteY54" fmla="*/ 4556550 h 5092591"/>
              <a:gd name="connsiteX55" fmla="*/ 2897488 w 4546203"/>
              <a:gd name="connsiteY55" fmla="*/ 4513571 h 5092591"/>
              <a:gd name="connsiteX56" fmla="*/ 2847744 w 4546203"/>
              <a:gd name="connsiteY56" fmla="*/ 4528693 h 5092591"/>
              <a:gd name="connsiteX57" fmla="*/ 2859683 w 4546203"/>
              <a:gd name="connsiteY57" fmla="*/ 4567295 h 5092591"/>
              <a:gd name="connsiteX58" fmla="*/ 2910223 w 4546203"/>
              <a:gd name="connsiteY58" fmla="*/ 4551775 h 5092591"/>
              <a:gd name="connsiteX59" fmla="*/ 2897488 w 4546203"/>
              <a:gd name="connsiteY59" fmla="*/ 4513571 h 5092591"/>
              <a:gd name="connsiteX60" fmla="*/ 1790386 w 4546203"/>
              <a:gd name="connsiteY60" fmla="*/ 4506408 h 5092591"/>
              <a:gd name="connsiteX61" fmla="*/ 1779641 w 4546203"/>
              <a:gd name="connsiteY61" fmla="*/ 4549785 h 5092591"/>
              <a:gd name="connsiteX62" fmla="*/ 1872364 w 4546203"/>
              <a:gd name="connsiteY62" fmla="*/ 4570080 h 5092591"/>
              <a:gd name="connsiteX63" fmla="*/ 1881119 w 4546203"/>
              <a:gd name="connsiteY63" fmla="*/ 4525908 h 5092591"/>
              <a:gd name="connsiteX64" fmla="*/ 1790386 w 4546203"/>
              <a:gd name="connsiteY64" fmla="*/ 4506408 h 5092591"/>
              <a:gd name="connsiteX65" fmla="*/ 3136658 w 4546203"/>
              <a:gd name="connsiteY65" fmla="*/ 4499245 h 5092591"/>
              <a:gd name="connsiteX66" fmla="*/ 3148995 w 4546203"/>
              <a:gd name="connsiteY66" fmla="*/ 4525908 h 5092591"/>
              <a:gd name="connsiteX67" fmla="*/ 3106414 w 4546203"/>
              <a:gd name="connsiteY67" fmla="*/ 4531877 h 5092591"/>
              <a:gd name="connsiteX68" fmla="*/ 3096863 w 4546203"/>
              <a:gd name="connsiteY68" fmla="*/ 4534662 h 5092591"/>
              <a:gd name="connsiteX69" fmla="*/ 2926936 w 4546203"/>
              <a:gd name="connsiteY69" fmla="*/ 4597142 h 5092591"/>
              <a:gd name="connsiteX70" fmla="*/ 2917784 w 4546203"/>
              <a:gd name="connsiteY70" fmla="*/ 4602714 h 5092591"/>
              <a:gd name="connsiteX71" fmla="*/ 2920569 w 4546203"/>
              <a:gd name="connsiteY71" fmla="*/ 4609479 h 5092591"/>
              <a:gd name="connsiteX72" fmla="*/ 3112383 w 4546203"/>
              <a:gd name="connsiteY72" fmla="*/ 4539439 h 5092591"/>
              <a:gd name="connsiteX73" fmla="*/ 3126311 w 4546203"/>
              <a:gd name="connsiteY73" fmla="*/ 4570877 h 5092591"/>
              <a:gd name="connsiteX74" fmla="*/ 2931314 w 4546203"/>
              <a:gd name="connsiteY74" fmla="*/ 4642907 h 5092591"/>
              <a:gd name="connsiteX75" fmla="*/ 2918977 w 4546203"/>
              <a:gd name="connsiteY75" fmla="*/ 4609876 h 5092591"/>
              <a:gd name="connsiteX76" fmla="*/ 2888335 w 4546203"/>
              <a:gd name="connsiteY76" fmla="*/ 4617040 h 5092591"/>
              <a:gd name="connsiteX77" fmla="*/ 2881570 w 4546203"/>
              <a:gd name="connsiteY77" fmla="*/ 4593560 h 5092591"/>
              <a:gd name="connsiteX78" fmla="*/ 3136658 w 4546203"/>
              <a:gd name="connsiteY78" fmla="*/ 4499245 h 5092591"/>
              <a:gd name="connsiteX79" fmla="*/ 2955987 w 4546203"/>
              <a:gd name="connsiteY79" fmla="*/ 4494470 h 5092591"/>
              <a:gd name="connsiteX80" fmla="*/ 2905845 w 4546203"/>
              <a:gd name="connsiteY80" fmla="*/ 4511184 h 5092591"/>
              <a:gd name="connsiteX81" fmla="*/ 2919376 w 4546203"/>
              <a:gd name="connsiteY81" fmla="*/ 4549387 h 5092591"/>
              <a:gd name="connsiteX82" fmla="*/ 2969119 w 4546203"/>
              <a:gd name="connsiteY82" fmla="*/ 4532275 h 5092591"/>
              <a:gd name="connsiteX83" fmla="*/ 2955987 w 4546203"/>
              <a:gd name="connsiteY83" fmla="*/ 4494470 h 5092591"/>
              <a:gd name="connsiteX84" fmla="*/ 2254398 w 4546203"/>
              <a:gd name="connsiteY84" fmla="*/ 4476562 h 5092591"/>
              <a:gd name="connsiteX85" fmla="*/ 2254398 w 4546203"/>
              <a:gd name="connsiteY85" fmla="*/ 4538244 h 5092591"/>
              <a:gd name="connsiteX86" fmla="*/ 2320060 w 4546203"/>
              <a:gd name="connsiteY86" fmla="*/ 4538244 h 5092591"/>
              <a:gd name="connsiteX87" fmla="*/ 2320060 w 4546203"/>
              <a:gd name="connsiteY87" fmla="*/ 4476562 h 5092591"/>
              <a:gd name="connsiteX88" fmla="*/ 2254398 w 4546203"/>
              <a:gd name="connsiteY88" fmla="*/ 4476562 h 5092591"/>
              <a:gd name="connsiteX89" fmla="*/ 3013292 w 4546203"/>
              <a:gd name="connsiteY89" fmla="*/ 4472980 h 5092591"/>
              <a:gd name="connsiteX90" fmla="*/ 2964344 w 4546203"/>
              <a:gd name="connsiteY90" fmla="*/ 4491286 h 5092591"/>
              <a:gd name="connsiteX91" fmla="*/ 2977874 w 4546203"/>
              <a:gd name="connsiteY91" fmla="*/ 4529489 h 5092591"/>
              <a:gd name="connsiteX92" fmla="*/ 3028016 w 4546203"/>
              <a:gd name="connsiteY92" fmla="*/ 4510388 h 5092591"/>
              <a:gd name="connsiteX93" fmla="*/ 3013292 w 4546203"/>
              <a:gd name="connsiteY93" fmla="*/ 4472980 h 5092591"/>
              <a:gd name="connsiteX94" fmla="*/ 2156104 w 4546203"/>
              <a:gd name="connsiteY94" fmla="*/ 4472582 h 5092591"/>
              <a:gd name="connsiteX95" fmla="*/ 2152920 w 4546203"/>
              <a:gd name="connsiteY95" fmla="*/ 4537051 h 5092591"/>
              <a:gd name="connsiteX96" fmla="*/ 2222164 w 4546203"/>
              <a:gd name="connsiteY96" fmla="*/ 4537051 h 5092591"/>
              <a:gd name="connsiteX97" fmla="*/ 2222164 w 4546203"/>
              <a:gd name="connsiteY97" fmla="*/ 4475766 h 5092591"/>
              <a:gd name="connsiteX98" fmla="*/ 2156104 w 4546203"/>
              <a:gd name="connsiteY98" fmla="*/ 4472582 h 5092591"/>
              <a:gd name="connsiteX99" fmla="*/ 2059401 w 4546203"/>
              <a:gd name="connsiteY99" fmla="*/ 4465021 h 5092591"/>
              <a:gd name="connsiteX100" fmla="*/ 2052636 w 4546203"/>
              <a:gd name="connsiteY100" fmla="*/ 4528295 h 5092591"/>
              <a:gd name="connsiteX101" fmla="*/ 2121482 w 4546203"/>
              <a:gd name="connsiteY101" fmla="*/ 4534265 h 5092591"/>
              <a:gd name="connsiteX102" fmla="*/ 2126257 w 4546203"/>
              <a:gd name="connsiteY102" fmla="*/ 4470990 h 5092591"/>
              <a:gd name="connsiteX103" fmla="*/ 2059401 w 4546203"/>
              <a:gd name="connsiteY103" fmla="*/ 4465021 h 5092591"/>
              <a:gd name="connsiteX104" fmla="*/ 2881172 w 4546203"/>
              <a:gd name="connsiteY104" fmla="*/ 4462236 h 5092591"/>
              <a:gd name="connsiteX105" fmla="*/ 2833020 w 4546203"/>
              <a:gd name="connsiteY105" fmla="*/ 4477358 h 5092591"/>
              <a:gd name="connsiteX106" fmla="*/ 2842571 w 4546203"/>
              <a:gd name="connsiteY106" fmla="*/ 4511184 h 5092591"/>
              <a:gd name="connsiteX107" fmla="*/ 2891917 w 4546203"/>
              <a:gd name="connsiteY107" fmla="*/ 4496061 h 5092591"/>
              <a:gd name="connsiteX108" fmla="*/ 2881172 w 4546203"/>
              <a:gd name="connsiteY108" fmla="*/ 4462236 h 5092591"/>
              <a:gd name="connsiteX109" fmla="*/ 3070199 w 4546203"/>
              <a:gd name="connsiteY109" fmla="*/ 4449899 h 5092591"/>
              <a:gd name="connsiteX110" fmla="*/ 3021649 w 4546203"/>
              <a:gd name="connsiteY110" fmla="*/ 4470195 h 5092591"/>
              <a:gd name="connsiteX111" fmla="*/ 3036373 w 4546203"/>
              <a:gd name="connsiteY111" fmla="*/ 4507602 h 5092591"/>
              <a:gd name="connsiteX112" fmla="*/ 3085719 w 4546203"/>
              <a:gd name="connsiteY112" fmla="*/ 4486908 h 5092591"/>
              <a:gd name="connsiteX113" fmla="*/ 3070199 w 4546203"/>
              <a:gd name="connsiteY113" fmla="*/ 4449899 h 5092591"/>
              <a:gd name="connsiteX114" fmla="*/ 2937283 w 4546203"/>
              <a:gd name="connsiteY114" fmla="*/ 4443134 h 5092591"/>
              <a:gd name="connsiteX115" fmla="*/ 2889131 w 4546203"/>
              <a:gd name="connsiteY115" fmla="*/ 4460644 h 5092591"/>
              <a:gd name="connsiteX116" fmla="*/ 2900672 w 4546203"/>
              <a:gd name="connsiteY116" fmla="*/ 4493276 h 5092591"/>
              <a:gd name="connsiteX117" fmla="*/ 2949620 w 4546203"/>
              <a:gd name="connsiteY117" fmla="*/ 4476562 h 5092591"/>
              <a:gd name="connsiteX118" fmla="*/ 2937283 w 4546203"/>
              <a:gd name="connsiteY118" fmla="*/ 4443134 h 5092591"/>
              <a:gd name="connsiteX119" fmla="*/ 1805906 w 4546203"/>
              <a:gd name="connsiteY119" fmla="*/ 4442736 h 5092591"/>
              <a:gd name="connsiteX120" fmla="*/ 1795161 w 4546203"/>
              <a:gd name="connsiteY120" fmla="*/ 4486510 h 5092591"/>
              <a:gd name="connsiteX121" fmla="*/ 1885098 w 4546203"/>
              <a:gd name="connsiteY121" fmla="*/ 4506010 h 5092591"/>
              <a:gd name="connsiteX122" fmla="*/ 1893455 w 4546203"/>
              <a:gd name="connsiteY122" fmla="*/ 4461838 h 5092591"/>
              <a:gd name="connsiteX123" fmla="*/ 1805906 w 4546203"/>
              <a:gd name="connsiteY123" fmla="*/ 4442736 h 5092591"/>
              <a:gd name="connsiteX124" fmla="*/ 3125515 w 4546203"/>
              <a:gd name="connsiteY124" fmla="*/ 4426022 h 5092591"/>
              <a:gd name="connsiteX125" fmla="*/ 3078158 w 4546203"/>
              <a:gd name="connsiteY125" fmla="*/ 4447113 h 5092591"/>
              <a:gd name="connsiteX126" fmla="*/ 3093678 w 4546203"/>
              <a:gd name="connsiteY126" fmla="*/ 4484123 h 5092591"/>
              <a:gd name="connsiteX127" fmla="*/ 3142626 w 4546203"/>
              <a:gd name="connsiteY127" fmla="*/ 4461838 h 5092591"/>
              <a:gd name="connsiteX128" fmla="*/ 3125515 w 4546203"/>
              <a:gd name="connsiteY128" fmla="*/ 4426022 h 5092591"/>
              <a:gd name="connsiteX129" fmla="*/ 1534503 w 4546203"/>
              <a:gd name="connsiteY129" fmla="*/ 4425226 h 5092591"/>
              <a:gd name="connsiteX130" fmla="*/ 1518187 w 4546203"/>
              <a:gd name="connsiteY130" fmla="*/ 4467011 h 5092591"/>
              <a:gd name="connsiteX131" fmla="*/ 1607328 w 4546203"/>
              <a:gd name="connsiteY131" fmla="*/ 4499643 h 5092591"/>
              <a:gd name="connsiteX132" fmla="*/ 1621654 w 4546203"/>
              <a:gd name="connsiteY132" fmla="*/ 4457062 h 5092591"/>
              <a:gd name="connsiteX133" fmla="*/ 1534503 w 4546203"/>
              <a:gd name="connsiteY133" fmla="*/ 4425226 h 5092591"/>
              <a:gd name="connsiteX134" fmla="*/ 2993394 w 4546203"/>
              <a:gd name="connsiteY134" fmla="*/ 4422440 h 5092591"/>
              <a:gd name="connsiteX135" fmla="*/ 2945640 w 4546203"/>
              <a:gd name="connsiteY135" fmla="*/ 4440746 h 5092591"/>
              <a:gd name="connsiteX136" fmla="*/ 2958375 w 4546203"/>
              <a:gd name="connsiteY136" fmla="*/ 4473378 h 5092591"/>
              <a:gd name="connsiteX137" fmla="*/ 3006527 w 4546203"/>
              <a:gd name="connsiteY137" fmla="*/ 4455072 h 5092591"/>
              <a:gd name="connsiteX138" fmla="*/ 2993394 w 4546203"/>
              <a:gd name="connsiteY138" fmla="*/ 4422440 h 5092591"/>
              <a:gd name="connsiteX139" fmla="*/ 1680949 w 4546203"/>
              <a:gd name="connsiteY139" fmla="*/ 4407318 h 5092591"/>
              <a:gd name="connsiteX140" fmla="*/ 1667817 w 4546203"/>
              <a:gd name="connsiteY140" fmla="*/ 4450297 h 5092591"/>
              <a:gd name="connsiteX141" fmla="*/ 1755764 w 4546203"/>
              <a:gd name="connsiteY141" fmla="*/ 4475766 h 5092591"/>
              <a:gd name="connsiteX142" fmla="*/ 1767305 w 4546203"/>
              <a:gd name="connsiteY142" fmla="*/ 4431991 h 5092591"/>
              <a:gd name="connsiteX143" fmla="*/ 1680949 w 4546203"/>
              <a:gd name="connsiteY143" fmla="*/ 4407318 h 5092591"/>
              <a:gd name="connsiteX144" fmla="*/ 3048710 w 4546203"/>
              <a:gd name="connsiteY144" fmla="*/ 4400155 h 5092591"/>
              <a:gd name="connsiteX145" fmla="*/ 3001752 w 4546203"/>
              <a:gd name="connsiteY145" fmla="*/ 4420451 h 5092591"/>
              <a:gd name="connsiteX146" fmla="*/ 3014884 w 4546203"/>
              <a:gd name="connsiteY146" fmla="*/ 4452685 h 5092591"/>
              <a:gd name="connsiteX147" fmla="*/ 3062638 w 4546203"/>
              <a:gd name="connsiteY147" fmla="*/ 4433185 h 5092591"/>
              <a:gd name="connsiteX148" fmla="*/ 3048710 w 4546203"/>
              <a:gd name="connsiteY148" fmla="*/ 4400155 h 5092591"/>
              <a:gd name="connsiteX149" fmla="*/ 2161277 w 4546203"/>
              <a:gd name="connsiteY149" fmla="*/ 4383043 h 5092591"/>
              <a:gd name="connsiteX150" fmla="*/ 2158094 w 4546203"/>
              <a:gd name="connsiteY150" fmla="*/ 4444328 h 5092591"/>
              <a:gd name="connsiteX151" fmla="*/ 2224153 w 4546203"/>
              <a:gd name="connsiteY151" fmla="*/ 4444328 h 5092591"/>
              <a:gd name="connsiteX152" fmla="*/ 2224153 w 4546203"/>
              <a:gd name="connsiteY152" fmla="*/ 4383043 h 5092591"/>
              <a:gd name="connsiteX153" fmla="*/ 2161277 w 4546203"/>
              <a:gd name="connsiteY153" fmla="*/ 4383043 h 5092591"/>
              <a:gd name="connsiteX154" fmla="*/ 2411191 w 4546203"/>
              <a:gd name="connsiteY154" fmla="*/ 4378666 h 5092591"/>
              <a:gd name="connsiteX155" fmla="*/ 2346723 w 4546203"/>
              <a:gd name="connsiteY155" fmla="*/ 4382247 h 5092591"/>
              <a:gd name="connsiteX156" fmla="*/ 2349906 w 4546203"/>
              <a:gd name="connsiteY156" fmla="*/ 4445920 h 5092591"/>
              <a:gd name="connsiteX157" fmla="*/ 2415170 w 4546203"/>
              <a:gd name="connsiteY157" fmla="*/ 4441940 h 5092591"/>
              <a:gd name="connsiteX158" fmla="*/ 2411191 w 4546203"/>
              <a:gd name="connsiteY158" fmla="*/ 4378666 h 5092591"/>
              <a:gd name="connsiteX159" fmla="*/ 3103229 w 4546203"/>
              <a:gd name="connsiteY159" fmla="*/ 4376676 h 5092591"/>
              <a:gd name="connsiteX160" fmla="*/ 3056669 w 4546203"/>
              <a:gd name="connsiteY160" fmla="*/ 4397369 h 5092591"/>
              <a:gd name="connsiteX161" fmla="*/ 3070995 w 4546203"/>
              <a:gd name="connsiteY161" fmla="*/ 4430001 h 5092591"/>
              <a:gd name="connsiteX162" fmla="*/ 3118351 w 4546203"/>
              <a:gd name="connsiteY162" fmla="*/ 4408512 h 5092591"/>
              <a:gd name="connsiteX163" fmla="*/ 3103229 w 4546203"/>
              <a:gd name="connsiteY163" fmla="*/ 4376676 h 5092591"/>
              <a:gd name="connsiteX164" fmla="*/ 1411933 w 4546203"/>
              <a:gd name="connsiteY164" fmla="*/ 4372696 h 5092591"/>
              <a:gd name="connsiteX165" fmla="*/ 1392832 w 4546203"/>
              <a:gd name="connsiteY165" fmla="*/ 4413287 h 5092591"/>
              <a:gd name="connsiteX166" fmla="*/ 1479187 w 4546203"/>
              <a:gd name="connsiteY166" fmla="*/ 4451491 h 5092591"/>
              <a:gd name="connsiteX167" fmla="*/ 1496697 w 4546203"/>
              <a:gd name="connsiteY167" fmla="*/ 4410104 h 5092591"/>
              <a:gd name="connsiteX168" fmla="*/ 1411933 w 4546203"/>
              <a:gd name="connsiteY168" fmla="*/ 4372696 h 5092591"/>
              <a:gd name="connsiteX169" fmla="*/ 1558778 w 4546203"/>
              <a:gd name="connsiteY169" fmla="*/ 4364339 h 5092591"/>
              <a:gd name="connsiteX170" fmla="*/ 1542462 w 4546203"/>
              <a:gd name="connsiteY170" fmla="*/ 4406522 h 5092591"/>
              <a:gd name="connsiteX171" fmla="*/ 1628817 w 4546203"/>
              <a:gd name="connsiteY171" fmla="*/ 4437961 h 5092591"/>
              <a:gd name="connsiteX172" fmla="*/ 1642746 w 4546203"/>
              <a:gd name="connsiteY172" fmla="*/ 4394982 h 5092591"/>
              <a:gd name="connsiteX173" fmla="*/ 1558778 w 4546203"/>
              <a:gd name="connsiteY173" fmla="*/ 4364339 h 5092591"/>
              <a:gd name="connsiteX174" fmla="*/ 2904253 w 4546203"/>
              <a:gd name="connsiteY174" fmla="*/ 4347227 h 5092591"/>
              <a:gd name="connsiteX175" fmla="*/ 2858489 w 4546203"/>
              <a:gd name="connsiteY175" fmla="*/ 4362350 h 5092591"/>
              <a:gd name="connsiteX176" fmla="*/ 2887539 w 4546203"/>
              <a:gd name="connsiteY176" fmla="*/ 4452287 h 5092591"/>
              <a:gd name="connsiteX177" fmla="*/ 2935691 w 4546203"/>
              <a:gd name="connsiteY177" fmla="*/ 4435573 h 5092591"/>
              <a:gd name="connsiteX178" fmla="*/ 2904253 w 4546203"/>
              <a:gd name="connsiteY178" fmla="*/ 4347227 h 5092591"/>
              <a:gd name="connsiteX179" fmla="*/ 2956783 w 4546203"/>
              <a:gd name="connsiteY179" fmla="*/ 4327330 h 5092591"/>
              <a:gd name="connsiteX180" fmla="*/ 2911416 w 4546203"/>
              <a:gd name="connsiteY180" fmla="*/ 4344442 h 5092591"/>
              <a:gd name="connsiteX181" fmla="*/ 2943253 w 4546203"/>
              <a:gd name="connsiteY181" fmla="*/ 4433185 h 5092591"/>
              <a:gd name="connsiteX182" fmla="*/ 2991007 w 4546203"/>
              <a:gd name="connsiteY182" fmla="*/ 4415277 h 5092591"/>
              <a:gd name="connsiteX183" fmla="*/ 2956783 w 4546203"/>
              <a:gd name="connsiteY183" fmla="*/ 4327330 h 5092591"/>
              <a:gd name="connsiteX184" fmla="*/ 1836150 w 4546203"/>
              <a:gd name="connsiteY184" fmla="*/ 4315789 h 5092591"/>
              <a:gd name="connsiteX185" fmla="*/ 1826599 w 4546203"/>
              <a:gd name="connsiteY185" fmla="*/ 4359564 h 5092591"/>
              <a:gd name="connsiteX186" fmla="*/ 1909771 w 4546203"/>
              <a:gd name="connsiteY186" fmla="*/ 4377870 h 5092591"/>
              <a:gd name="connsiteX187" fmla="*/ 1918128 w 4546203"/>
              <a:gd name="connsiteY187" fmla="*/ 4333299 h 5092591"/>
              <a:gd name="connsiteX188" fmla="*/ 1836150 w 4546203"/>
              <a:gd name="connsiteY188" fmla="*/ 4315789 h 5092591"/>
              <a:gd name="connsiteX189" fmla="*/ 3009313 w 4546203"/>
              <a:gd name="connsiteY189" fmla="*/ 4306239 h 5092591"/>
              <a:gd name="connsiteX190" fmla="*/ 2964344 w 4546203"/>
              <a:gd name="connsiteY190" fmla="*/ 4324544 h 5092591"/>
              <a:gd name="connsiteX191" fmla="*/ 2998966 w 4546203"/>
              <a:gd name="connsiteY191" fmla="*/ 4412094 h 5092591"/>
              <a:gd name="connsiteX192" fmla="*/ 3045924 w 4546203"/>
              <a:gd name="connsiteY192" fmla="*/ 4392992 h 5092591"/>
              <a:gd name="connsiteX193" fmla="*/ 3009313 w 4546203"/>
              <a:gd name="connsiteY193" fmla="*/ 4306239 h 5092591"/>
              <a:gd name="connsiteX194" fmla="*/ 2166848 w 4546203"/>
              <a:gd name="connsiteY194" fmla="*/ 4291116 h 5092591"/>
              <a:gd name="connsiteX195" fmla="*/ 2163267 w 4546203"/>
              <a:gd name="connsiteY195" fmla="*/ 4352003 h 5092591"/>
              <a:gd name="connsiteX196" fmla="*/ 2226143 w 4546203"/>
              <a:gd name="connsiteY196" fmla="*/ 4352003 h 5092591"/>
              <a:gd name="connsiteX197" fmla="*/ 2225745 w 4546203"/>
              <a:gd name="connsiteY197" fmla="*/ 4291116 h 5092591"/>
              <a:gd name="connsiteX198" fmla="*/ 2166848 w 4546203"/>
              <a:gd name="connsiteY198" fmla="*/ 4291116 h 5092591"/>
              <a:gd name="connsiteX199" fmla="*/ 2297619 w 4546203"/>
              <a:gd name="connsiteY199" fmla="*/ 4290519 h 5092591"/>
              <a:gd name="connsiteX200" fmla="*/ 2259173 w 4546203"/>
              <a:gd name="connsiteY200" fmla="*/ 4292310 h 5092591"/>
              <a:gd name="connsiteX201" fmla="*/ 2255592 w 4546203"/>
              <a:gd name="connsiteY201" fmla="*/ 4293902 h 5092591"/>
              <a:gd name="connsiteX202" fmla="*/ 2255592 w 4546203"/>
              <a:gd name="connsiteY202" fmla="*/ 4353197 h 5092591"/>
              <a:gd name="connsiteX203" fmla="*/ 2316478 w 4546203"/>
              <a:gd name="connsiteY203" fmla="*/ 4353197 h 5092591"/>
              <a:gd name="connsiteX204" fmla="*/ 2297619 w 4546203"/>
              <a:gd name="connsiteY204" fmla="*/ 4290519 h 5092591"/>
              <a:gd name="connsiteX205" fmla="*/ 3061046 w 4546203"/>
              <a:gd name="connsiteY205" fmla="*/ 4283555 h 5092591"/>
              <a:gd name="connsiteX206" fmla="*/ 3016874 w 4546203"/>
              <a:gd name="connsiteY206" fmla="*/ 4303453 h 5092591"/>
              <a:gd name="connsiteX207" fmla="*/ 3053883 w 4546203"/>
              <a:gd name="connsiteY207" fmla="*/ 4390206 h 5092591"/>
              <a:gd name="connsiteX208" fmla="*/ 3100046 w 4546203"/>
              <a:gd name="connsiteY208" fmla="*/ 4369115 h 5092591"/>
              <a:gd name="connsiteX209" fmla="*/ 3061046 w 4546203"/>
              <a:gd name="connsiteY209" fmla="*/ 4283555 h 5092591"/>
              <a:gd name="connsiteX210" fmla="*/ 1719948 w 4546203"/>
              <a:gd name="connsiteY210" fmla="*/ 4283157 h 5092591"/>
              <a:gd name="connsiteX211" fmla="*/ 1706816 w 4546203"/>
              <a:gd name="connsiteY211" fmla="*/ 4326136 h 5092591"/>
              <a:gd name="connsiteX212" fmla="*/ 1788794 w 4546203"/>
              <a:gd name="connsiteY212" fmla="*/ 4350013 h 5092591"/>
              <a:gd name="connsiteX213" fmla="*/ 1800733 w 4546203"/>
              <a:gd name="connsiteY213" fmla="*/ 4306239 h 5092591"/>
              <a:gd name="connsiteX214" fmla="*/ 1719948 w 4546203"/>
              <a:gd name="connsiteY214" fmla="*/ 4283157 h 5092591"/>
              <a:gd name="connsiteX215" fmla="*/ 2079299 w 4546203"/>
              <a:gd name="connsiteY215" fmla="*/ 4281167 h 5092591"/>
              <a:gd name="connsiteX216" fmla="*/ 2072534 w 4546203"/>
              <a:gd name="connsiteY216" fmla="*/ 4344442 h 5092591"/>
              <a:gd name="connsiteX217" fmla="*/ 2135012 w 4546203"/>
              <a:gd name="connsiteY217" fmla="*/ 4350013 h 5092591"/>
              <a:gd name="connsiteX218" fmla="*/ 2139390 w 4546203"/>
              <a:gd name="connsiteY218" fmla="*/ 4287137 h 5092591"/>
              <a:gd name="connsiteX219" fmla="*/ 2079299 w 4546203"/>
              <a:gd name="connsiteY219" fmla="*/ 4281167 h 5092591"/>
              <a:gd name="connsiteX220" fmla="*/ 2819489 w 4546203"/>
              <a:gd name="connsiteY220" fmla="*/ 4267637 h 5092591"/>
              <a:gd name="connsiteX221" fmla="*/ 2775715 w 4546203"/>
              <a:gd name="connsiteY221" fmla="*/ 4281167 h 5092591"/>
              <a:gd name="connsiteX222" fmla="*/ 2801980 w 4546203"/>
              <a:gd name="connsiteY222" fmla="*/ 4371104 h 5092591"/>
              <a:gd name="connsiteX223" fmla="*/ 2848142 w 4546203"/>
              <a:gd name="connsiteY223" fmla="*/ 4357574 h 5092591"/>
              <a:gd name="connsiteX224" fmla="*/ 2819489 w 4546203"/>
              <a:gd name="connsiteY224" fmla="*/ 4267637 h 5092591"/>
              <a:gd name="connsiteX225" fmla="*/ 1467647 w 4546203"/>
              <a:gd name="connsiteY225" fmla="*/ 4254106 h 5092591"/>
              <a:gd name="connsiteX226" fmla="*/ 1448545 w 4546203"/>
              <a:gd name="connsiteY226" fmla="*/ 4295096 h 5092591"/>
              <a:gd name="connsiteX227" fmla="*/ 1529727 w 4546203"/>
              <a:gd name="connsiteY227" fmla="*/ 4330911 h 5092591"/>
              <a:gd name="connsiteX228" fmla="*/ 1546839 w 4546203"/>
              <a:gd name="connsiteY228" fmla="*/ 4289524 h 5092591"/>
              <a:gd name="connsiteX229" fmla="*/ 1467647 w 4546203"/>
              <a:gd name="connsiteY229" fmla="*/ 4254106 h 5092591"/>
              <a:gd name="connsiteX230" fmla="*/ 1851670 w 4546203"/>
              <a:gd name="connsiteY230" fmla="*/ 4251719 h 5092591"/>
              <a:gd name="connsiteX231" fmla="*/ 1842120 w 4546203"/>
              <a:gd name="connsiteY231" fmla="*/ 4295494 h 5092591"/>
              <a:gd name="connsiteX232" fmla="*/ 1922108 w 4546203"/>
              <a:gd name="connsiteY232" fmla="*/ 4313401 h 5092591"/>
              <a:gd name="connsiteX233" fmla="*/ 1930863 w 4546203"/>
              <a:gd name="connsiteY233" fmla="*/ 4268831 h 5092591"/>
              <a:gd name="connsiteX234" fmla="*/ 1851670 w 4546203"/>
              <a:gd name="connsiteY234" fmla="*/ 4251719 h 5092591"/>
              <a:gd name="connsiteX235" fmla="*/ 2870029 w 4546203"/>
              <a:gd name="connsiteY235" fmla="*/ 4250525 h 5092591"/>
              <a:gd name="connsiteX236" fmla="*/ 2826653 w 4546203"/>
              <a:gd name="connsiteY236" fmla="*/ 4265647 h 5092591"/>
              <a:gd name="connsiteX237" fmla="*/ 2856101 w 4546203"/>
              <a:gd name="connsiteY237" fmla="*/ 4355186 h 5092591"/>
              <a:gd name="connsiteX238" fmla="*/ 2901468 w 4546203"/>
              <a:gd name="connsiteY238" fmla="*/ 4338870 h 5092591"/>
              <a:gd name="connsiteX239" fmla="*/ 2870029 w 4546203"/>
              <a:gd name="connsiteY239" fmla="*/ 4250525 h 5092591"/>
              <a:gd name="connsiteX240" fmla="*/ 1606134 w 4546203"/>
              <a:gd name="connsiteY240" fmla="*/ 4242964 h 5092591"/>
              <a:gd name="connsiteX241" fmla="*/ 1589818 w 4546203"/>
              <a:gd name="connsiteY241" fmla="*/ 4284749 h 5092591"/>
              <a:gd name="connsiteX242" fmla="*/ 1670204 w 4546203"/>
              <a:gd name="connsiteY242" fmla="*/ 4314198 h 5092591"/>
              <a:gd name="connsiteX243" fmla="*/ 1684929 w 4546203"/>
              <a:gd name="connsiteY243" fmla="*/ 4271616 h 5092591"/>
              <a:gd name="connsiteX244" fmla="*/ 1606134 w 4546203"/>
              <a:gd name="connsiteY244" fmla="*/ 4242964 h 5092591"/>
              <a:gd name="connsiteX245" fmla="*/ 2919773 w 4546203"/>
              <a:gd name="connsiteY245" fmla="*/ 4232219 h 5092591"/>
              <a:gd name="connsiteX246" fmla="*/ 2877192 w 4546203"/>
              <a:gd name="connsiteY246" fmla="*/ 4248137 h 5092591"/>
              <a:gd name="connsiteX247" fmla="*/ 2909029 w 4546203"/>
              <a:gd name="connsiteY247" fmla="*/ 4336881 h 5092591"/>
              <a:gd name="connsiteX248" fmla="*/ 2953997 w 4546203"/>
              <a:gd name="connsiteY248" fmla="*/ 4320167 h 5092591"/>
              <a:gd name="connsiteX249" fmla="*/ 2919773 w 4546203"/>
              <a:gd name="connsiteY249" fmla="*/ 4232219 h 5092591"/>
              <a:gd name="connsiteX250" fmla="*/ 1739846 w 4546203"/>
              <a:gd name="connsiteY250" fmla="*/ 4221077 h 5092591"/>
              <a:gd name="connsiteX251" fmla="*/ 1726315 w 4546203"/>
              <a:gd name="connsiteY251" fmla="*/ 4264055 h 5092591"/>
              <a:gd name="connsiteX252" fmla="*/ 1806304 w 4546203"/>
              <a:gd name="connsiteY252" fmla="*/ 4286341 h 5092591"/>
              <a:gd name="connsiteX253" fmla="*/ 1817446 w 4546203"/>
              <a:gd name="connsiteY253" fmla="*/ 4242964 h 5092591"/>
              <a:gd name="connsiteX254" fmla="*/ 1739846 w 4546203"/>
              <a:gd name="connsiteY254" fmla="*/ 4221077 h 5092591"/>
              <a:gd name="connsiteX255" fmla="*/ 2969915 w 4546203"/>
              <a:gd name="connsiteY255" fmla="*/ 4211924 h 5092591"/>
              <a:gd name="connsiteX256" fmla="*/ 2927732 w 4546203"/>
              <a:gd name="connsiteY256" fmla="*/ 4229831 h 5092591"/>
              <a:gd name="connsiteX257" fmla="*/ 2961956 w 4546203"/>
              <a:gd name="connsiteY257" fmla="*/ 4317381 h 5092591"/>
              <a:gd name="connsiteX258" fmla="*/ 3006527 w 4546203"/>
              <a:gd name="connsiteY258" fmla="*/ 4298677 h 5092591"/>
              <a:gd name="connsiteX259" fmla="*/ 2969915 w 4546203"/>
              <a:gd name="connsiteY259" fmla="*/ 4211924 h 5092591"/>
              <a:gd name="connsiteX260" fmla="*/ 2171624 w 4546203"/>
              <a:gd name="connsiteY260" fmla="*/ 4197995 h 5092591"/>
              <a:gd name="connsiteX261" fmla="*/ 2168838 w 4546203"/>
              <a:gd name="connsiteY261" fmla="*/ 4259678 h 5092591"/>
              <a:gd name="connsiteX262" fmla="*/ 2228133 w 4546203"/>
              <a:gd name="connsiteY262" fmla="*/ 4259678 h 5092591"/>
              <a:gd name="connsiteX263" fmla="*/ 2227735 w 4546203"/>
              <a:gd name="connsiteY263" fmla="*/ 4197995 h 5092591"/>
              <a:gd name="connsiteX264" fmla="*/ 2171624 w 4546203"/>
              <a:gd name="connsiteY264" fmla="*/ 4197995 h 5092591"/>
              <a:gd name="connsiteX265" fmla="*/ 2396069 w 4546203"/>
              <a:gd name="connsiteY265" fmla="*/ 4194016 h 5092591"/>
              <a:gd name="connsiteX266" fmla="*/ 2341947 w 4546203"/>
              <a:gd name="connsiteY266" fmla="*/ 4197995 h 5092591"/>
              <a:gd name="connsiteX267" fmla="*/ 2341549 w 4546203"/>
              <a:gd name="connsiteY267" fmla="*/ 4261270 h 5092591"/>
              <a:gd name="connsiteX268" fmla="*/ 2401640 w 4546203"/>
              <a:gd name="connsiteY268" fmla="*/ 4257688 h 5092591"/>
              <a:gd name="connsiteX269" fmla="*/ 2396069 w 4546203"/>
              <a:gd name="connsiteY269" fmla="*/ 4194016 h 5092591"/>
              <a:gd name="connsiteX270" fmla="*/ 2089248 w 4546203"/>
              <a:gd name="connsiteY270" fmla="*/ 4189638 h 5092591"/>
              <a:gd name="connsiteX271" fmla="*/ 2082483 w 4546203"/>
              <a:gd name="connsiteY271" fmla="*/ 4252515 h 5092591"/>
              <a:gd name="connsiteX272" fmla="*/ 2141777 w 4546203"/>
              <a:gd name="connsiteY272" fmla="*/ 4258086 h 5092591"/>
              <a:gd name="connsiteX273" fmla="*/ 2146155 w 4546203"/>
              <a:gd name="connsiteY273" fmla="*/ 4194812 h 5092591"/>
              <a:gd name="connsiteX274" fmla="*/ 2089248 w 4546203"/>
              <a:gd name="connsiteY274" fmla="*/ 4189638 h 5092591"/>
              <a:gd name="connsiteX275" fmla="*/ 2687767 w 4546203"/>
              <a:gd name="connsiteY275" fmla="*/ 4183669 h 5092591"/>
              <a:gd name="connsiteX276" fmla="*/ 2649962 w 4546203"/>
              <a:gd name="connsiteY276" fmla="*/ 4193618 h 5092591"/>
              <a:gd name="connsiteX277" fmla="*/ 2659911 w 4546203"/>
              <a:gd name="connsiteY277" fmla="*/ 4233811 h 5092591"/>
              <a:gd name="connsiteX278" fmla="*/ 2697716 w 4546203"/>
              <a:gd name="connsiteY278" fmla="*/ 4224260 h 5092591"/>
              <a:gd name="connsiteX279" fmla="*/ 2687767 w 4546203"/>
              <a:gd name="connsiteY279" fmla="*/ 4183669 h 5092591"/>
              <a:gd name="connsiteX280" fmla="*/ 1630011 w 4546203"/>
              <a:gd name="connsiteY280" fmla="*/ 4182077 h 5092591"/>
              <a:gd name="connsiteX281" fmla="*/ 1614093 w 4546203"/>
              <a:gd name="connsiteY281" fmla="*/ 4223862 h 5092591"/>
              <a:gd name="connsiteX282" fmla="*/ 1691296 w 4546203"/>
              <a:gd name="connsiteY282" fmla="*/ 4252515 h 5092591"/>
              <a:gd name="connsiteX283" fmla="*/ 1706020 w 4546203"/>
              <a:gd name="connsiteY283" fmla="*/ 4209934 h 5092591"/>
              <a:gd name="connsiteX284" fmla="*/ 1630011 w 4546203"/>
              <a:gd name="connsiteY284" fmla="*/ 4182077 h 5092591"/>
              <a:gd name="connsiteX285" fmla="*/ 2788449 w 4546203"/>
              <a:gd name="connsiteY285" fmla="*/ 4170139 h 5092591"/>
              <a:gd name="connsiteX286" fmla="*/ 2747062 w 4546203"/>
              <a:gd name="connsiteY286" fmla="*/ 4183271 h 5092591"/>
              <a:gd name="connsiteX287" fmla="*/ 2773725 w 4546203"/>
              <a:gd name="connsiteY287" fmla="*/ 4273208 h 5092591"/>
              <a:gd name="connsiteX288" fmla="*/ 2817102 w 4546203"/>
              <a:gd name="connsiteY288" fmla="*/ 4259678 h 5092591"/>
              <a:gd name="connsiteX289" fmla="*/ 2788449 w 4546203"/>
              <a:gd name="connsiteY289" fmla="*/ 4170139 h 5092591"/>
              <a:gd name="connsiteX290" fmla="*/ 2836203 w 4546203"/>
              <a:gd name="connsiteY290" fmla="*/ 4154220 h 5092591"/>
              <a:gd name="connsiteX291" fmla="*/ 2794817 w 4546203"/>
              <a:gd name="connsiteY291" fmla="*/ 4167751 h 5092591"/>
              <a:gd name="connsiteX292" fmla="*/ 2824265 w 4546203"/>
              <a:gd name="connsiteY292" fmla="*/ 4257688 h 5092591"/>
              <a:gd name="connsiteX293" fmla="*/ 2867244 w 4546203"/>
              <a:gd name="connsiteY293" fmla="*/ 4242168 h 5092591"/>
              <a:gd name="connsiteX294" fmla="*/ 2836203 w 4546203"/>
              <a:gd name="connsiteY294" fmla="*/ 4154220 h 5092591"/>
              <a:gd name="connsiteX295" fmla="*/ 2599820 w 4546203"/>
              <a:gd name="connsiteY295" fmla="*/ 4145864 h 5092591"/>
              <a:gd name="connsiteX296" fmla="*/ 2563209 w 4546203"/>
              <a:gd name="connsiteY296" fmla="*/ 4152629 h 5092591"/>
              <a:gd name="connsiteX297" fmla="*/ 2571168 w 4546203"/>
              <a:gd name="connsiteY297" fmla="*/ 4194016 h 5092591"/>
              <a:gd name="connsiteX298" fmla="*/ 2608575 w 4546203"/>
              <a:gd name="connsiteY298" fmla="*/ 4186454 h 5092591"/>
              <a:gd name="connsiteX299" fmla="*/ 2599820 w 4546203"/>
              <a:gd name="connsiteY299" fmla="*/ 4145864 h 5092591"/>
              <a:gd name="connsiteX300" fmla="*/ 1522962 w 4546203"/>
              <a:gd name="connsiteY300" fmla="*/ 4135915 h 5092591"/>
              <a:gd name="connsiteX301" fmla="*/ 1504258 w 4546203"/>
              <a:gd name="connsiteY301" fmla="*/ 4176506 h 5092591"/>
              <a:gd name="connsiteX302" fmla="*/ 1579471 w 4546203"/>
              <a:gd name="connsiteY302" fmla="*/ 4209934 h 5092591"/>
              <a:gd name="connsiteX303" fmla="*/ 1596981 w 4546203"/>
              <a:gd name="connsiteY303" fmla="*/ 4168547 h 5092591"/>
              <a:gd name="connsiteX304" fmla="*/ 1522962 w 4546203"/>
              <a:gd name="connsiteY304" fmla="*/ 4135915 h 5092591"/>
              <a:gd name="connsiteX305" fmla="*/ 2773725 w 4546203"/>
              <a:gd name="connsiteY305" fmla="*/ 4125568 h 5092591"/>
              <a:gd name="connsiteX306" fmla="*/ 2734328 w 4546203"/>
              <a:gd name="connsiteY306" fmla="*/ 4138700 h 5092591"/>
              <a:gd name="connsiteX307" fmla="*/ 2745073 w 4546203"/>
              <a:gd name="connsiteY307" fmla="*/ 4175312 h 5092591"/>
              <a:gd name="connsiteX308" fmla="*/ 2786062 w 4546203"/>
              <a:gd name="connsiteY308" fmla="*/ 4162976 h 5092591"/>
              <a:gd name="connsiteX309" fmla="*/ 2773725 w 4546203"/>
              <a:gd name="connsiteY309" fmla="*/ 4125568 h 5092591"/>
              <a:gd name="connsiteX310" fmla="*/ 1883507 w 4546203"/>
              <a:gd name="connsiteY310" fmla="*/ 4125170 h 5092591"/>
              <a:gd name="connsiteX311" fmla="*/ 1872762 w 4546203"/>
              <a:gd name="connsiteY311" fmla="*/ 4168945 h 5092591"/>
              <a:gd name="connsiteX312" fmla="*/ 1947577 w 4546203"/>
              <a:gd name="connsiteY312" fmla="*/ 4185659 h 5092591"/>
              <a:gd name="connsiteX313" fmla="*/ 1956332 w 4546203"/>
              <a:gd name="connsiteY313" fmla="*/ 4141088 h 5092591"/>
              <a:gd name="connsiteX314" fmla="*/ 1883507 w 4546203"/>
              <a:gd name="connsiteY314" fmla="*/ 4125170 h 5092591"/>
              <a:gd name="connsiteX315" fmla="*/ 1996525 w 4546203"/>
              <a:gd name="connsiteY315" fmla="*/ 4124374 h 5092591"/>
              <a:gd name="connsiteX316" fmla="*/ 1982199 w 4546203"/>
              <a:gd name="connsiteY316" fmla="*/ 4207546 h 5092591"/>
              <a:gd name="connsiteX317" fmla="*/ 2047463 w 4546203"/>
              <a:gd name="connsiteY317" fmla="*/ 4217097 h 5092591"/>
              <a:gd name="connsiteX318" fmla="*/ 2058605 w 4546203"/>
              <a:gd name="connsiteY318" fmla="*/ 4133527 h 5092591"/>
              <a:gd name="connsiteX319" fmla="*/ 1996525 w 4546203"/>
              <a:gd name="connsiteY319" fmla="*/ 4124374 h 5092591"/>
              <a:gd name="connsiteX320" fmla="*/ 1653888 w 4546203"/>
              <a:gd name="connsiteY320" fmla="*/ 4120792 h 5092591"/>
              <a:gd name="connsiteX321" fmla="*/ 1637572 w 4546203"/>
              <a:gd name="connsiteY321" fmla="*/ 4162976 h 5092591"/>
              <a:gd name="connsiteX322" fmla="*/ 1712785 w 4546203"/>
              <a:gd name="connsiteY322" fmla="*/ 4190036 h 5092591"/>
              <a:gd name="connsiteX323" fmla="*/ 1726713 w 4546203"/>
              <a:gd name="connsiteY323" fmla="*/ 4147455 h 5092591"/>
              <a:gd name="connsiteX324" fmla="*/ 1653888 w 4546203"/>
              <a:gd name="connsiteY324" fmla="*/ 4120792 h 5092591"/>
              <a:gd name="connsiteX325" fmla="*/ 2930518 w 4546203"/>
              <a:gd name="connsiteY325" fmla="*/ 4117609 h 5092591"/>
              <a:gd name="connsiteX326" fmla="*/ 2890325 w 4546203"/>
              <a:gd name="connsiteY326" fmla="*/ 4133925 h 5092591"/>
              <a:gd name="connsiteX327" fmla="*/ 2924549 w 4546203"/>
              <a:gd name="connsiteY327" fmla="*/ 4221872 h 5092591"/>
              <a:gd name="connsiteX328" fmla="*/ 2967130 w 4546203"/>
              <a:gd name="connsiteY328" fmla="*/ 4204362 h 5092591"/>
              <a:gd name="connsiteX329" fmla="*/ 2930518 w 4546203"/>
              <a:gd name="connsiteY329" fmla="*/ 4117609 h 5092591"/>
              <a:gd name="connsiteX330" fmla="*/ 2820683 w 4546203"/>
              <a:gd name="connsiteY330" fmla="*/ 4110446 h 5092591"/>
              <a:gd name="connsiteX331" fmla="*/ 2780888 w 4546203"/>
              <a:gd name="connsiteY331" fmla="*/ 4123976 h 5092591"/>
              <a:gd name="connsiteX332" fmla="*/ 2792827 w 4546203"/>
              <a:gd name="connsiteY332" fmla="*/ 4160588 h 5092591"/>
              <a:gd name="connsiteX333" fmla="*/ 2833418 w 4546203"/>
              <a:gd name="connsiteY333" fmla="*/ 4146261 h 5092591"/>
              <a:gd name="connsiteX334" fmla="*/ 2820683 w 4546203"/>
              <a:gd name="connsiteY334" fmla="*/ 4110446 h 5092591"/>
              <a:gd name="connsiteX335" fmla="*/ 2256786 w 4546203"/>
              <a:gd name="connsiteY335" fmla="*/ 4107660 h 5092591"/>
              <a:gd name="connsiteX336" fmla="*/ 2256786 w 4546203"/>
              <a:gd name="connsiteY336" fmla="*/ 4168547 h 5092591"/>
              <a:gd name="connsiteX337" fmla="*/ 2310111 w 4546203"/>
              <a:gd name="connsiteY337" fmla="*/ 4168547 h 5092591"/>
              <a:gd name="connsiteX338" fmla="*/ 2310111 w 4546203"/>
              <a:gd name="connsiteY338" fmla="*/ 4107660 h 5092591"/>
              <a:gd name="connsiteX339" fmla="*/ 2256786 w 4546203"/>
              <a:gd name="connsiteY339" fmla="*/ 4107660 h 5092591"/>
              <a:gd name="connsiteX340" fmla="*/ 2177593 w 4546203"/>
              <a:gd name="connsiteY340" fmla="*/ 4104079 h 5092591"/>
              <a:gd name="connsiteX341" fmla="*/ 2173613 w 4546203"/>
              <a:gd name="connsiteY341" fmla="*/ 4167751 h 5092591"/>
              <a:gd name="connsiteX342" fmla="*/ 2230123 w 4546203"/>
              <a:gd name="connsiteY342" fmla="*/ 4167751 h 5092591"/>
              <a:gd name="connsiteX343" fmla="*/ 2230123 w 4546203"/>
              <a:gd name="connsiteY343" fmla="*/ 4106466 h 5092591"/>
              <a:gd name="connsiteX344" fmla="*/ 2177593 w 4546203"/>
              <a:gd name="connsiteY344" fmla="*/ 4104079 h 5092591"/>
              <a:gd name="connsiteX345" fmla="*/ 2389701 w 4546203"/>
              <a:gd name="connsiteY345" fmla="*/ 4102089 h 5092591"/>
              <a:gd name="connsiteX346" fmla="*/ 2335580 w 4546203"/>
              <a:gd name="connsiteY346" fmla="*/ 4105671 h 5092591"/>
              <a:gd name="connsiteX347" fmla="*/ 2338764 w 4546203"/>
              <a:gd name="connsiteY347" fmla="*/ 4169343 h 5092591"/>
              <a:gd name="connsiteX348" fmla="*/ 2394875 w 4546203"/>
              <a:gd name="connsiteY348" fmla="*/ 4165363 h 5092591"/>
              <a:gd name="connsiteX349" fmla="*/ 2389701 w 4546203"/>
              <a:gd name="connsiteY349" fmla="*/ 4102089 h 5092591"/>
              <a:gd name="connsiteX350" fmla="*/ 2514260 w 4546203"/>
              <a:gd name="connsiteY350" fmla="*/ 4101293 h 5092591"/>
              <a:gd name="connsiteX351" fmla="*/ 2478843 w 4546203"/>
              <a:gd name="connsiteY351" fmla="*/ 4105671 h 5092591"/>
              <a:gd name="connsiteX352" fmla="*/ 2485210 w 4546203"/>
              <a:gd name="connsiteY352" fmla="*/ 4147455 h 5092591"/>
              <a:gd name="connsiteX353" fmla="*/ 2521025 w 4546203"/>
              <a:gd name="connsiteY353" fmla="*/ 4141486 h 5092591"/>
              <a:gd name="connsiteX354" fmla="*/ 2514260 w 4546203"/>
              <a:gd name="connsiteY354" fmla="*/ 4101293 h 5092591"/>
              <a:gd name="connsiteX355" fmla="*/ 1067705 w 4546203"/>
              <a:gd name="connsiteY355" fmla="*/ 4101293 h 5092591"/>
              <a:gd name="connsiteX356" fmla="*/ 1037859 w 4546203"/>
              <a:gd name="connsiteY356" fmla="*/ 4140292 h 5092591"/>
              <a:gd name="connsiteX357" fmla="*/ 1081235 w 4546203"/>
              <a:gd name="connsiteY357" fmla="*/ 4172128 h 5092591"/>
              <a:gd name="connsiteX358" fmla="*/ 1109888 w 4546203"/>
              <a:gd name="connsiteY358" fmla="*/ 4133129 h 5092591"/>
              <a:gd name="connsiteX359" fmla="*/ 1067705 w 4546203"/>
              <a:gd name="connsiteY359" fmla="*/ 4101293 h 5092591"/>
              <a:gd name="connsiteX360" fmla="*/ 2975885 w 4546203"/>
              <a:gd name="connsiteY360" fmla="*/ 4097711 h 5092591"/>
              <a:gd name="connsiteX361" fmla="*/ 2936487 w 4546203"/>
              <a:gd name="connsiteY361" fmla="*/ 4115619 h 5092591"/>
              <a:gd name="connsiteX362" fmla="*/ 2973497 w 4546203"/>
              <a:gd name="connsiteY362" fmla="*/ 4201975 h 5092591"/>
              <a:gd name="connsiteX363" fmla="*/ 3015282 w 4546203"/>
              <a:gd name="connsiteY363" fmla="*/ 4183271 h 5092591"/>
              <a:gd name="connsiteX364" fmla="*/ 2975885 w 4546203"/>
              <a:gd name="connsiteY364" fmla="*/ 4097711 h 5092591"/>
              <a:gd name="connsiteX365" fmla="*/ 1779243 w 4546203"/>
              <a:gd name="connsiteY365" fmla="*/ 4096120 h 5092591"/>
              <a:gd name="connsiteX366" fmla="*/ 1766111 w 4546203"/>
              <a:gd name="connsiteY366" fmla="*/ 4139099 h 5092591"/>
              <a:gd name="connsiteX367" fmla="*/ 1839732 w 4546203"/>
              <a:gd name="connsiteY367" fmla="*/ 4159792 h 5092591"/>
              <a:gd name="connsiteX368" fmla="*/ 1850875 w 4546203"/>
              <a:gd name="connsiteY368" fmla="*/ 4116415 h 5092591"/>
              <a:gd name="connsiteX369" fmla="*/ 1779243 w 4546203"/>
              <a:gd name="connsiteY369" fmla="*/ 4096120 h 5092591"/>
              <a:gd name="connsiteX370" fmla="*/ 2866050 w 4546203"/>
              <a:gd name="connsiteY370" fmla="*/ 4093334 h 5092591"/>
              <a:gd name="connsiteX371" fmla="*/ 2827448 w 4546203"/>
              <a:gd name="connsiteY371" fmla="*/ 4108058 h 5092591"/>
              <a:gd name="connsiteX372" fmla="*/ 2840581 w 4546203"/>
              <a:gd name="connsiteY372" fmla="*/ 4144272 h 5092591"/>
              <a:gd name="connsiteX373" fmla="*/ 2880774 w 4546203"/>
              <a:gd name="connsiteY373" fmla="*/ 4128354 h 5092591"/>
              <a:gd name="connsiteX374" fmla="*/ 2866050 w 4546203"/>
              <a:gd name="connsiteY374" fmla="*/ 4093334 h 5092591"/>
              <a:gd name="connsiteX375" fmla="*/ 3548537 w 4546203"/>
              <a:gd name="connsiteY375" fmla="*/ 4083783 h 5092591"/>
              <a:gd name="connsiteX376" fmla="*/ 3509538 w 4546203"/>
              <a:gd name="connsiteY376" fmla="*/ 4115619 h 5092591"/>
              <a:gd name="connsiteX377" fmla="*/ 3533017 w 4546203"/>
              <a:gd name="connsiteY377" fmla="*/ 4145068 h 5092591"/>
              <a:gd name="connsiteX378" fmla="*/ 3572813 w 4546203"/>
              <a:gd name="connsiteY378" fmla="*/ 4112436 h 5092591"/>
              <a:gd name="connsiteX379" fmla="*/ 3548537 w 4546203"/>
              <a:gd name="connsiteY379" fmla="*/ 4083783 h 5092591"/>
              <a:gd name="connsiteX380" fmla="*/ 1550819 w 4546203"/>
              <a:gd name="connsiteY380" fmla="*/ 4077018 h 5092591"/>
              <a:gd name="connsiteX381" fmla="*/ 1531717 w 4546203"/>
              <a:gd name="connsiteY381" fmla="*/ 4117211 h 5092591"/>
              <a:gd name="connsiteX382" fmla="*/ 1604542 w 4546203"/>
              <a:gd name="connsiteY382" fmla="*/ 4149843 h 5092591"/>
              <a:gd name="connsiteX383" fmla="*/ 1622052 w 4546203"/>
              <a:gd name="connsiteY383" fmla="*/ 4108058 h 5092591"/>
              <a:gd name="connsiteX384" fmla="*/ 1550819 w 4546203"/>
              <a:gd name="connsiteY384" fmla="*/ 4077018 h 5092591"/>
              <a:gd name="connsiteX385" fmla="*/ 2911814 w 4546203"/>
              <a:gd name="connsiteY385" fmla="*/ 4075028 h 5092591"/>
              <a:gd name="connsiteX386" fmla="*/ 2873213 w 4546203"/>
              <a:gd name="connsiteY386" fmla="*/ 4090946 h 5092591"/>
              <a:gd name="connsiteX387" fmla="*/ 2887539 w 4546203"/>
              <a:gd name="connsiteY387" fmla="*/ 4127160 h 5092591"/>
              <a:gd name="connsiteX388" fmla="*/ 2926936 w 4546203"/>
              <a:gd name="connsiteY388" fmla="*/ 4110446 h 5092591"/>
              <a:gd name="connsiteX389" fmla="*/ 2911814 w 4546203"/>
              <a:gd name="connsiteY389" fmla="*/ 4075028 h 5092591"/>
              <a:gd name="connsiteX390" fmla="*/ 2757409 w 4546203"/>
              <a:gd name="connsiteY390" fmla="*/ 4073038 h 5092591"/>
              <a:gd name="connsiteX391" fmla="*/ 2718808 w 4546203"/>
              <a:gd name="connsiteY391" fmla="*/ 4084977 h 5092591"/>
              <a:gd name="connsiteX392" fmla="*/ 2729155 w 4546203"/>
              <a:gd name="connsiteY392" fmla="*/ 4119997 h 5092591"/>
              <a:gd name="connsiteX393" fmla="*/ 2768552 w 4546203"/>
              <a:gd name="connsiteY393" fmla="*/ 4108058 h 5092591"/>
              <a:gd name="connsiteX394" fmla="*/ 2757409 w 4546203"/>
              <a:gd name="connsiteY394" fmla="*/ 4073038 h 5092591"/>
              <a:gd name="connsiteX395" fmla="*/ 2801980 w 4546203"/>
              <a:gd name="connsiteY395" fmla="*/ 4057916 h 5092591"/>
              <a:gd name="connsiteX396" fmla="*/ 2763776 w 4546203"/>
              <a:gd name="connsiteY396" fmla="*/ 4071447 h 5092591"/>
              <a:gd name="connsiteX397" fmla="*/ 2775715 w 4546203"/>
              <a:gd name="connsiteY397" fmla="*/ 4106068 h 5092591"/>
              <a:gd name="connsiteX398" fmla="*/ 2814316 w 4546203"/>
              <a:gd name="connsiteY398" fmla="*/ 4092538 h 5092591"/>
              <a:gd name="connsiteX399" fmla="*/ 2801980 w 4546203"/>
              <a:gd name="connsiteY399" fmla="*/ 4057916 h 5092591"/>
              <a:gd name="connsiteX400" fmla="*/ 2956783 w 4546203"/>
              <a:gd name="connsiteY400" fmla="*/ 4055528 h 5092591"/>
              <a:gd name="connsiteX401" fmla="*/ 2918580 w 4546203"/>
              <a:gd name="connsiteY401" fmla="*/ 4072640 h 5092591"/>
              <a:gd name="connsiteX402" fmla="*/ 2934100 w 4546203"/>
              <a:gd name="connsiteY402" fmla="*/ 4107660 h 5092591"/>
              <a:gd name="connsiteX403" fmla="*/ 2973497 w 4546203"/>
              <a:gd name="connsiteY403" fmla="*/ 4090548 h 5092591"/>
              <a:gd name="connsiteX404" fmla="*/ 2956783 w 4546203"/>
              <a:gd name="connsiteY404" fmla="*/ 4055528 h 5092591"/>
              <a:gd name="connsiteX405" fmla="*/ 1008410 w 4546203"/>
              <a:gd name="connsiteY405" fmla="*/ 4053539 h 5092591"/>
              <a:gd name="connsiteX406" fmla="*/ 977370 w 4546203"/>
              <a:gd name="connsiteY406" fmla="*/ 4091344 h 5092591"/>
              <a:gd name="connsiteX407" fmla="*/ 1019155 w 4546203"/>
              <a:gd name="connsiteY407" fmla="*/ 4125170 h 5092591"/>
              <a:gd name="connsiteX408" fmla="*/ 1049399 w 4546203"/>
              <a:gd name="connsiteY408" fmla="*/ 4086966 h 5092591"/>
              <a:gd name="connsiteX409" fmla="*/ 1008410 w 4546203"/>
              <a:gd name="connsiteY409" fmla="*/ 4053539 h 5092591"/>
              <a:gd name="connsiteX410" fmla="*/ 1111082 w 4546203"/>
              <a:gd name="connsiteY410" fmla="*/ 4045182 h 5092591"/>
              <a:gd name="connsiteX411" fmla="*/ 1081235 w 4546203"/>
              <a:gd name="connsiteY411" fmla="*/ 4084181 h 5092591"/>
              <a:gd name="connsiteX412" fmla="*/ 1123020 w 4546203"/>
              <a:gd name="connsiteY412" fmla="*/ 4115221 h 5092591"/>
              <a:gd name="connsiteX413" fmla="*/ 1151673 w 4546203"/>
              <a:gd name="connsiteY413" fmla="*/ 4075824 h 5092591"/>
              <a:gd name="connsiteX414" fmla="*/ 1111082 w 4546203"/>
              <a:gd name="connsiteY414" fmla="*/ 4045182 h 5092591"/>
              <a:gd name="connsiteX415" fmla="*/ 2846152 w 4546203"/>
              <a:gd name="connsiteY415" fmla="*/ 4041600 h 5092591"/>
              <a:gd name="connsiteX416" fmla="*/ 2808745 w 4546203"/>
              <a:gd name="connsiteY416" fmla="*/ 4056722 h 5092591"/>
              <a:gd name="connsiteX417" fmla="*/ 2821081 w 4546203"/>
              <a:gd name="connsiteY417" fmla="*/ 4090946 h 5092591"/>
              <a:gd name="connsiteX418" fmla="*/ 2860081 w 4546203"/>
              <a:gd name="connsiteY418" fmla="*/ 4076222 h 5092591"/>
              <a:gd name="connsiteX419" fmla="*/ 2846152 w 4546203"/>
              <a:gd name="connsiteY419" fmla="*/ 4041600 h 5092591"/>
              <a:gd name="connsiteX420" fmla="*/ 3512722 w 4546203"/>
              <a:gd name="connsiteY420" fmla="*/ 4040008 h 5092591"/>
              <a:gd name="connsiteX421" fmla="*/ 3474518 w 4546203"/>
              <a:gd name="connsiteY421" fmla="*/ 4071447 h 5092591"/>
              <a:gd name="connsiteX422" fmla="*/ 3495610 w 4546203"/>
              <a:gd name="connsiteY422" fmla="*/ 4097314 h 5092591"/>
              <a:gd name="connsiteX423" fmla="*/ 3534211 w 4546203"/>
              <a:gd name="connsiteY423" fmla="*/ 4065875 h 5092591"/>
              <a:gd name="connsiteX424" fmla="*/ 3512722 w 4546203"/>
              <a:gd name="connsiteY424" fmla="*/ 4040008 h 5092591"/>
              <a:gd name="connsiteX425" fmla="*/ 2889927 w 4546203"/>
              <a:gd name="connsiteY425" fmla="*/ 4024090 h 5092591"/>
              <a:gd name="connsiteX426" fmla="*/ 2852917 w 4546203"/>
              <a:gd name="connsiteY426" fmla="*/ 4039610 h 5092591"/>
              <a:gd name="connsiteX427" fmla="*/ 2866448 w 4546203"/>
              <a:gd name="connsiteY427" fmla="*/ 4073834 h 5092591"/>
              <a:gd name="connsiteX428" fmla="*/ 2904651 w 4546203"/>
              <a:gd name="connsiteY428" fmla="*/ 4057518 h 5092591"/>
              <a:gd name="connsiteX429" fmla="*/ 2889927 w 4546203"/>
              <a:gd name="connsiteY429" fmla="*/ 4024090 h 5092591"/>
              <a:gd name="connsiteX430" fmla="*/ 2629667 w 4546203"/>
              <a:gd name="connsiteY430" fmla="*/ 4019713 h 5092591"/>
              <a:gd name="connsiteX431" fmla="*/ 2595841 w 4546203"/>
              <a:gd name="connsiteY431" fmla="*/ 4027672 h 5092591"/>
              <a:gd name="connsiteX432" fmla="*/ 2605391 w 4546203"/>
              <a:gd name="connsiteY432" fmla="*/ 4067865 h 5092591"/>
              <a:gd name="connsiteX433" fmla="*/ 2639615 w 4546203"/>
              <a:gd name="connsiteY433" fmla="*/ 4060304 h 5092591"/>
              <a:gd name="connsiteX434" fmla="*/ 2629667 w 4546203"/>
              <a:gd name="connsiteY434" fmla="*/ 4019713 h 5092591"/>
              <a:gd name="connsiteX435" fmla="*/ 2183562 w 4546203"/>
              <a:gd name="connsiteY435" fmla="*/ 4012152 h 5092591"/>
              <a:gd name="connsiteX436" fmla="*/ 2179583 w 4546203"/>
              <a:gd name="connsiteY436" fmla="*/ 4075426 h 5092591"/>
              <a:gd name="connsiteX437" fmla="*/ 2232908 w 4546203"/>
              <a:gd name="connsiteY437" fmla="*/ 4078212 h 5092591"/>
              <a:gd name="connsiteX438" fmla="*/ 2232908 w 4546203"/>
              <a:gd name="connsiteY438" fmla="*/ 4014539 h 5092591"/>
              <a:gd name="connsiteX439" fmla="*/ 2183562 w 4546203"/>
              <a:gd name="connsiteY439" fmla="*/ 4012152 h 5092591"/>
              <a:gd name="connsiteX440" fmla="*/ 2382538 w 4546203"/>
              <a:gd name="connsiteY440" fmla="*/ 4010162 h 5092591"/>
              <a:gd name="connsiteX441" fmla="*/ 2334386 w 4546203"/>
              <a:gd name="connsiteY441" fmla="*/ 4013346 h 5092591"/>
              <a:gd name="connsiteX442" fmla="*/ 2334386 w 4546203"/>
              <a:gd name="connsiteY442" fmla="*/ 4076620 h 5092591"/>
              <a:gd name="connsiteX443" fmla="*/ 2387712 w 4546203"/>
              <a:gd name="connsiteY443" fmla="*/ 4073834 h 5092591"/>
              <a:gd name="connsiteX444" fmla="*/ 2382538 w 4546203"/>
              <a:gd name="connsiteY444" fmla="*/ 4010162 h 5092591"/>
              <a:gd name="connsiteX445" fmla="*/ 2109145 w 4546203"/>
              <a:gd name="connsiteY445" fmla="*/ 4005387 h 5092591"/>
              <a:gd name="connsiteX446" fmla="*/ 2102380 w 4546203"/>
              <a:gd name="connsiteY446" fmla="*/ 4068661 h 5092591"/>
              <a:gd name="connsiteX447" fmla="*/ 2155308 w 4546203"/>
              <a:gd name="connsiteY447" fmla="*/ 4073436 h 5092591"/>
              <a:gd name="connsiteX448" fmla="*/ 2159685 w 4546203"/>
              <a:gd name="connsiteY448" fmla="*/ 4010162 h 5092591"/>
              <a:gd name="connsiteX449" fmla="*/ 2109145 w 4546203"/>
              <a:gd name="connsiteY449" fmla="*/ 4005387 h 5092591"/>
              <a:gd name="connsiteX450" fmla="*/ 2933702 w 4546203"/>
              <a:gd name="connsiteY450" fmla="*/ 4004988 h 5092591"/>
              <a:gd name="connsiteX451" fmla="*/ 2897090 w 4546203"/>
              <a:gd name="connsiteY451" fmla="*/ 4021305 h 5092591"/>
              <a:gd name="connsiteX452" fmla="*/ 2912212 w 4546203"/>
              <a:gd name="connsiteY452" fmla="*/ 4055528 h 5092591"/>
              <a:gd name="connsiteX453" fmla="*/ 2949620 w 4546203"/>
              <a:gd name="connsiteY453" fmla="*/ 4037621 h 5092591"/>
              <a:gd name="connsiteX454" fmla="*/ 2933702 w 4546203"/>
              <a:gd name="connsiteY454" fmla="*/ 4004988 h 5092591"/>
              <a:gd name="connsiteX455" fmla="*/ 951503 w 4546203"/>
              <a:gd name="connsiteY455" fmla="*/ 4003397 h 5092591"/>
              <a:gd name="connsiteX456" fmla="*/ 918473 w 4546203"/>
              <a:gd name="connsiteY456" fmla="*/ 4039610 h 5092591"/>
              <a:gd name="connsiteX457" fmla="*/ 959064 w 4546203"/>
              <a:gd name="connsiteY457" fmla="*/ 4075426 h 5092591"/>
              <a:gd name="connsiteX458" fmla="*/ 990900 w 4546203"/>
              <a:gd name="connsiteY458" fmla="*/ 4037621 h 5092591"/>
              <a:gd name="connsiteX459" fmla="*/ 951503 w 4546203"/>
              <a:gd name="connsiteY459" fmla="*/ 4003397 h 5092591"/>
              <a:gd name="connsiteX460" fmla="*/ 1701643 w 4546203"/>
              <a:gd name="connsiteY460" fmla="*/ 3999815 h 5092591"/>
              <a:gd name="connsiteX461" fmla="*/ 1685724 w 4546203"/>
              <a:gd name="connsiteY461" fmla="*/ 4041600 h 5092591"/>
              <a:gd name="connsiteX462" fmla="*/ 1754570 w 4546203"/>
              <a:gd name="connsiteY462" fmla="*/ 4066671 h 5092591"/>
              <a:gd name="connsiteX463" fmla="*/ 1768896 w 4546203"/>
              <a:gd name="connsiteY463" fmla="*/ 4024090 h 5092591"/>
              <a:gd name="connsiteX464" fmla="*/ 1701643 w 4546203"/>
              <a:gd name="connsiteY464" fmla="*/ 3999815 h 5092591"/>
              <a:gd name="connsiteX465" fmla="*/ 1054175 w 4546203"/>
              <a:gd name="connsiteY465" fmla="*/ 3999019 h 5092591"/>
              <a:gd name="connsiteX466" fmla="*/ 1022737 w 4546203"/>
              <a:gd name="connsiteY466" fmla="*/ 4036825 h 5092591"/>
              <a:gd name="connsiteX467" fmla="*/ 1062930 w 4546203"/>
              <a:gd name="connsiteY467" fmla="*/ 4069457 h 5092591"/>
              <a:gd name="connsiteX468" fmla="*/ 1093572 w 4546203"/>
              <a:gd name="connsiteY468" fmla="*/ 4031253 h 5092591"/>
              <a:gd name="connsiteX469" fmla="*/ 1054175 w 4546203"/>
              <a:gd name="connsiteY469" fmla="*/ 3999019 h 5092591"/>
              <a:gd name="connsiteX470" fmla="*/ 1914149 w 4546203"/>
              <a:gd name="connsiteY470" fmla="*/ 3997825 h 5092591"/>
              <a:gd name="connsiteX471" fmla="*/ 1903404 w 4546203"/>
              <a:gd name="connsiteY471" fmla="*/ 4041998 h 5092591"/>
              <a:gd name="connsiteX472" fmla="*/ 1972648 w 4546203"/>
              <a:gd name="connsiteY472" fmla="*/ 4056722 h 5092591"/>
              <a:gd name="connsiteX473" fmla="*/ 1980607 w 4546203"/>
              <a:gd name="connsiteY473" fmla="*/ 4012550 h 5092591"/>
              <a:gd name="connsiteX474" fmla="*/ 1914149 w 4546203"/>
              <a:gd name="connsiteY474" fmla="*/ 3997825 h 5092591"/>
              <a:gd name="connsiteX475" fmla="*/ 2515056 w 4546203"/>
              <a:gd name="connsiteY475" fmla="*/ 3993846 h 5092591"/>
              <a:gd name="connsiteX476" fmla="*/ 2482026 w 4546203"/>
              <a:gd name="connsiteY476" fmla="*/ 3999417 h 5092591"/>
              <a:gd name="connsiteX477" fmla="*/ 2487996 w 4546203"/>
              <a:gd name="connsiteY477" fmla="*/ 4040008 h 5092591"/>
              <a:gd name="connsiteX478" fmla="*/ 2521821 w 4546203"/>
              <a:gd name="connsiteY478" fmla="*/ 4035233 h 5092591"/>
              <a:gd name="connsiteX479" fmla="*/ 2515056 w 4546203"/>
              <a:gd name="connsiteY479" fmla="*/ 3993846 h 5092591"/>
              <a:gd name="connsiteX480" fmla="*/ 1266681 w 4546203"/>
              <a:gd name="connsiteY480" fmla="*/ 3993050 h 5092591"/>
              <a:gd name="connsiteX481" fmla="*/ 1253947 w 4546203"/>
              <a:gd name="connsiteY481" fmla="*/ 4010958 h 5092591"/>
              <a:gd name="connsiteX482" fmla="*/ 1340302 w 4546203"/>
              <a:gd name="connsiteY482" fmla="*/ 4067069 h 5092591"/>
              <a:gd name="connsiteX483" fmla="*/ 1350251 w 4546203"/>
              <a:gd name="connsiteY483" fmla="*/ 4047569 h 5092591"/>
              <a:gd name="connsiteX484" fmla="*/ 1266681 w 4546203"/>
              <a:gd name="connsiteY484" fmla="*/ 3993050 h 5092591"/>
              <a:gd name="connsiteX485" fmla="*/ 3163718 w 4546203"/>
              <a:gd name="connsiteY485" fmla="*/ 3989866 h 5092591"/>
              <a:gd name="connsiteX486" fmla="*/ 3135861 w 4546203"/>
              <a:gd name="connsiteY486" fmla="*/ 4006978 h 5092591"/>
              <a:gd name="connsiteX487" fmla="*/ 3154565 w 4546203"/>
              <a:gd name="connsiteY487" fmla="*/ 4038019 h 5092591"/>
              <a:gd name="connsiteX488" fmla="*/ 3183218 w 4546203"/>
              <a:gd name="connsiteY488" fmla="*/ 4020509 h 5092591"/>
              <a:gd name="connsiteX489" fmla="*/ 3163718 w 4546203"/>
              <a:gd name="connsiteY489" fmla="*/ 3989866 h 5092591"/>
              <a:gd name="connsiteX490" fmla="*/ 1154459 w 4546203"/>
              <a:gd name="connsiteY490" fmla="*/ 3989070 h 5092591"/>
              <a:gd name="connsiteX491" fmla="*/ 1125010 w 4546203"/>
              <a:gd name="connsiteY491" fmla="*/ 4027672 h 5092591"/>
              <a:gd name="connsiteX492" fmla="*/ 1164805 w 4546203"/>
              <a:gd name="connsiteY492" fmla="*/ 4057518 h 5092591"/>
              <a:gd name="connsiteX493" fmla="*/ 1193458 w 4546203"/>
              <a:gd name="connsiteY493" fmla="*/ 4018519 h 5092591"/>
              <a:gd name="connsiteX494" fmla="*/ 1154459 w 4546203"/>
              <a:gd name="connsiteY494" fmla="*/ 3989070 h 5092591"/>
              <a:gd name="connsiteX495" fmla="*/ 2726369 w 4546203"/>
              <a:gd name="connsiteY495" fmla="*/ 3975938 h 5092591"/>
              <a:gd name="connsiteX496" fmla="*/ 2690155 w 4546203"/>
              <a:gd name="connsiteY496" fmla="*/ 3987479 h 5092591"/>
              <a:gd name="connsiteX497" fmla="*/ 2716818 w 4546203"/>
              <a:gd name="connsiteY497" fmla="*/ 4077416 h 5092591"/>
              <a:gd name="connsiteX498" fmla="*/ 2755419 w 4546203"/>
              <a:gd name="connsiteY498" fmla="*/ 4065875 h 5092591"/>
              <a:gd name="connsiteX499" fmla="*/ 2726369 w 4546203"/>
              <a:gd name="connsiteY499" fmla="*/ 3975938 h 5092591"/>
              <a:gd name="connsiteX500" fmla="*/ 1818640 w 4546203"/>
              <a:gd name="connsiteY500" fmla="*/ 3971561 h 5092591"/>
              <a:gd name="connsiteX501" fmla="*/ 1805508 w 4546203"/>
              <a:gd name="connsiteY501" fmla="*/ 4014142 h 5092591"/>
              <a:gd name="connsiteX502" fmla="*/ 1873160 w 4546203"/>
              <a:gd name="connsiteY502" fmla="*/ 4033641 h 5092591"/>
              <a:gd name="connsiteX503" fmla="*/ 1884700 w 4546203"/>
              <a:gd name="connsiteY503" fmla="*/ 3990264 h 5092591"/>
              <a:gd name="connsiteX504" fmla="*/ 1818640 w 4546203"/>
              <a:gd name="connsiteY504" fmla="*/ 3971561 h 5092591"/>
              <a:gd name="connsiteX505" fmla="*/ 3108801 w 4546203"/>
              <a:gd name="connsiteY505" fmla="*/ 3966387 h 5092591"/>
              <a:gd name="connsiteX506" fmla="*/ 3081342 w 4546203"/>
              <a:gd name="connsiteY506" fmla="*/ 3983101 h 5092591"/>
              <a:gd name="connsiteX507" fmla="*/ 3099648 w 4546203"/>
              <a:gd name="connsiteY507" fmla="*/ 4014142 h 5092591"/>
              <a:gd name="connsiteX508" fmla="*/ 3127106 w 4546203"/>
              <a:gd name="connsiteY508" fmla="*/ 3997825 h 5092591"/>
              <a:gd name="connsiteX509" fmla="*/ 3108801 w 4546203"/>
              <a:gd name="connsiteY509" fmla="*/ 3966387 h 5092591"/>
              <a:gd name="connsiteX510" fmla="*/ 2768154 w 4546203"/>
              <a:gd name="connsiteY510" fmla="*/ 3961612 h 5092591"/>
              <a:gd name="connsiteX511" fmla="*/ 2732338 w 4546203"/>
              <a:gd name="connsiteY511" fmla="*/ 3973948 h 5092591"/>
              <a:gd name="connsiteX512" fmla="*/ 2761389 w 4546203"/>
              <a:gd name="connsiteY512" fmla="*/ 4063487 h 5092591"/>
              <a:gd name="connsiteX513" fmla="*/ 2799592 w 4546203"/>
              <a:gd name="connsiteY513" fmla="*/ 4050753 h 5092591"/>
              <a:gd name="connsiteX514" fmla="*/ 2768154 w 4546203"/>
              <a:gd name="connsiteY514" fmla="*/ 3961612 h 5092591"/>
              <a:gd name="connsiteX515" fmla="*/ 1606532 w 4546203"/>
              <a:gd name="connsiteY515" fmla="*/ 3958428 h 5092591"/>
              <a:gd name="connsiteX516" fmla="*/ 1587430 w 4546203"/>
              <a:gd name="connsiteY516" fmla="*/ 3999019 h 5092591"/>
              <a:gd name="connsiteX517" fmla="*/ 1654684 w 4546203"/>
              <a:gd name="connsiteY517" fmla="*/ 4028866 h 5092591"/>
              <a:gd name="connsiteX518" fmla="*/ 1672194 w 4546203"/>
              <a:gd name="connsiteY518" fmla="*/ 3987479 h 5092591"/>
              <a:gd name="connsiteX519" fmla="*/ 1606532 w 4546203"/>
              <a:gd name="connsiteY519" fmla="*/ 3958428 h 5092591"/>
              <a:gd name="connsiteX520" fmla="*/ 897780 w 4546203"/>
              <a:gd name="connsiteY520" fmla="*/ 3953653 h 5092591"/>
              <a:gd name="connsiteX521" fmla="*/ 861566 w 4546203"/>
              <a:gd name="connsiteY521" fmla="*/ 3986683 h 5092591"/>
              <a:gd name="connsiteX522" fmla="*/ 900565 w 4546203"/>
              <a:gd name="connsiteY522" fmla="*/ 4022896 h 5092591"/>
              <a:gd name="connsiteX523" fmla="*/ 933595 w 4546203"/>
              <a:gd name="connsiteY523" fmla="*/ 3987479 h 5092591"/>
              <a:gd name="connsiteX524" fmla="*/ 897780 w 4546203"/>
              <a:gd name="connsiteY524" fmla="*/ 3953653 h 5092591"/>
              <a:gd name="connsiteX525" fmla="*/ 998859 w 4546203"/>
              <a:gd name="connsiteY525" fmla="*/ 3950867 h 5092591"/>
              <a:gd name="connsiteX526" fmla="*/ 966227 w 4546203"/>
              <a:gd name="connsiteY526" fmla="*/ 3987479 h 5092591"/>
              <a:gd name="connsiteX527" fmla="*/ 1004829 w 4546203"/>
              <a:gd name="connsiteY527" fmla="*/ 4021703 h 5092591"/>
              <a:gd name="connsiteX528" fmla="*/ 1037063 w 4546203"/>
              <a:gd name="connsiteY528" fmla="*/ 3984693 h 5092591"/>
              <a:gd name="connsiteX529" fmla="*/ 998859 w 4546203"/>
              <a:gd name="connsiteY529" fmla="*/ 3950867 h 5092591"/>
              <a:gd name="connsiteX530" fmla="*/ 1099541 w 4546203"/>
              <a:gd name="connsiteY530" fmla="*/ 3944898 h 5092591"/>
              <a:gd name="connsiteX531" fmla="*/ 1068103 w 4546203"/>
              <a:gd name="connsiteY531" fmla="*/ 3982305 h 5092591"/>
              <a:gd name="connsiteX532" fmla="*/ 1107102 w 4546203"/>
              <a:gd name="connsiteY532" fmla="*/ 4013743 h 5092591"/>
              <a:gd name="connsiteX533" fmla="*/ 1137347 w 4546203"/>
              <a:gd name="connsiteY533" fmla="*/ 3975540 h 5092591"/>
              <a:gd name="connsiteX534" fmla="*/ 1099541 w 4546203"/>
              <a:gd name="connsiteY534" fmla="*/ 3944898 h 5092591"/>
              <a:gd name="connsiteX535" fmla="*/ 3234553 w 4546203"/>
              <a:gd name="connsiteY535" fmla="*/ 3943704 h 5092591"/>
              <a:gd name="connsiteX536" fmla="*/ 3207493 w 4546203"/>
              <a:gd name="connsiteY536" fmla="*/ 3962010 h 5092591"/>
              <a:gd name="connsiteX537" fmla="*/ 3227788 w 4546203"/>
              <a:gd name="connsiteY537" fmla="*/ 3992652 h 5092591"/>
              <a:gd name="connsiteX538" fmla="*/ 3254849 w 4546203"/>
              <a:gd name="connsiteY538" fmla="*/ 3971959 h 5092591"/>
              <a:gd name="connsiteX539" fmla="*/ 3234553 w 4546203"/>
              <a:gd name="connsiteY539" fmla="*/ 3943704 h 5092591"/>
              <a:gd name="connsiteX540" fmla="*/ 2712441 w 4546203"/>
              <a:gd name="connsiteY540" fmla="*/ 3932959 h 5092591"/>
              <a:gd name="connsiteX541" fmla="*/ 2677819 w 4546203"/>
              <a:gd name="connsiteY541" fmla="*/ 3943704 h 5092591"/>
              <a:gd name="connsiteX542" fmla="*/ 2688165 w 4546203"/>
              <a:gd name="connsiteY542" fmla="*/ 3979122 h 5092591"/>
              <a:gd name="connsiteX543" fmla="*/ 2723981 w 4546203"/>
              <a:gd name="connsiteY543" fmla="*/ 3967979 h 5092591"/>
              <a:gd name="connsiteX544" fmla="*/ 2712441 w 4546203"/>
              <a:gd name="connsiteY544" fmla="*/ 3932959 h 5092591"/>
              <a:gd name="connsiteX545" fmla="*/ 1197835 w 4546203"/>
              <a:gd name="connsiteY545" fmla="*/ 3932561 h 5092591"/>
              <a:gd name="connsiteX546" fmla="*/ 1168387 w 4546203"/>
              <a:gd name="connsiteY546" fmla="*/ 3971561 h 5092591"/>
              <a:gd name="connsiteX547" fmla="*/ 1206590 w 4546203"/>
              <a:gd name="connsiteY547" fmla="*/ 4000611 h 5092591"/>
              <a:gd name="connsiteX548" fmla="*/ 1235243 w 4546203"/>
              <a:gd name="connsiteY548" fmla="*/ 3960816 h 5092591"/>
              <a:gd name="connsiteX549" fmla="*/ 1197835 w 4546203"/>
              <a:gd name="connsiteY549" fmla="*/ 3932561 h 5092591"/>
              <a:gd name="connsiteX550" fmla="*/ 2850928 w 4546203"/>
              <a:gd name="connsiteY550" fmla="*/ 3929378 h 5092591"/>
              <a:gd name="connsiteX551" fmla="*/ 2815908 w 4546203"/>
              <a:gd name="connsiteY551" fmla="*/ 3944500 h 5092591"/>
              <a:gd name="connsiteX552" fmla="*/ 2850132 w 4546203"/>
              <a:gd name="connsiteY552" fmla="*/ 4032049 h 5092591"/>
              <a:gd name="connsiteX553" fmla="*/ 2887539 w 4546203"/>
              <a:gd name="connsiteY553" fmla="*/ 4016131 h 5092591"/>
              <a:gd name="connsiteX554" fmla="*/ 2850928 w 4546203"/>
              <a:gd name="connsiteY554" fmla="*/ 3929378 h 5092591"/>
              <a:gd name="connsiteX555" fmla="*/ 3171677 w 4546203"/>
              <a:gd name="connsiteY555" fmla="*/ 3928184 h 5092591"/>
              <a:gd name="connsiteX556" fmla="*/ 3145014 w 4546203"/>
              <a:gd name="connsiteY556" fmla="*/ 3945296 h 5092591"/>
              <a:gd name="connsiteX557" fmla="*/ 3164514 w 4546203"/>
              <a:gd name="connsiteY557" fmla="*/ 3975938 h 5092591"/>
              <a:gd name="connsiteX558" fmla="*/ 3191973 w 4546203"/>
              <a:gd name="connsiteY558" fmla="*/ 3958030 h 5092591"/>
              <a:gd name="connsiteX559" fmla="*/ 3171677 w 4546203"/>
              <a:gd name="connsiteY559" fmla="*/ 3928184 h 5092591"/>
              <a:gd name="connsiteX560" fmla="*/ 3480488 w 4546203"/>
              <a:gd name="connsiteY560" fmla="*/ 3921817 h 5092591"/>
              <a:gd name="connsiteX561" fmla="*/ 3445468 w 4546203"/>
              <a:gd name="connsiteY561" fmla="*/ 3952061 h 5092591"/>
              <a:gd name="connsiteX562" fmla="*/ 3468151 w 4546203"/>
              <a:gd name="connsiteY562" fmla="*/ 3979520 h 5092591"/>
              <a:gd name="connsiteX563" fmla="*/ 3504365 w 4546203"/>
              <a:gd name="connsiteY563" fmla="*/ 3948877 h 5092591"/>
              <a:gd name="connsiteX564" fmla="*/ 3480488 w 4546203"/>
              <a:gd name="connsiteY564" fmla="*/ 3921817 h 5092591"/>
              <a:gd name="connsiteX565" fmla="*/ 3055873 w 4546203"/>
              <a:gd name="connsiteY565" fmla="*/ 3919827 h 5092591"/>
              <a:gd name="connsiteX566" fmla="*/ 3029210 w 4546203"/>
              <a:gd name="connsiteY566" fmla="*/ 3934551 h 5092591"/>
              <a:gd name="connsiteX567" fmla="*/ 3047516 w 4546203"/>
              <a:gd name="connsiteY567" fmla="*/ 3966387 h 5092591"/>
              <a:gd name="connsiteX568" fmla="*/ 3074179 w 4546203"/>
              <a:gd name="connsiteY568" fmla="*/ 3950469 h 5092591"/>
              <a:gd name="connsiteX569" fmla="*/ 3055873 w 4546203"/>
              <a:gd name="connsiteY569" fmla="*/ 3919827 h 5092591"/>
              <a:gd name="connsiteX570" fmla="*/ 2753032 w 4546203"/>
              <a:gd name="connsiteY570" fmla="*/ 3919031 h 5092591"/>
              <a:gd name="connsiteX571" fmla="*/ 2718808 w 4546203"/>
              <a:gd name="connsiteY571" fmla="*/ 3931367 h 5092591"/>
              <a:gd name="connsiteX572" fmla="*/ 2729950 w 4546203"/>
              <a:gd name="connsiteY572" fmla="*/ 3966785 h 5092591"/>
              <a:gd name="connsiteX573" fmla="*/ 2765368 w 4546203"/>
              <a:gd name="connsiteY573" fmla="*/ 3953653 h 5092591"/>
              <a:gd name="connsiteX574" fmla="*/ 2753032 w 4546203"/>
              <a:gd name="connsiteY574" fmla="*/ 3919031 h 5092591"/>
              <a:gd name="connsiteX575" fmla="*/ 2032341 w 4546203"/>
              <a:gd name="connsiteY575" fmla="*/ 3917439 h 5092591"/>
              <a:gd name="connsiteX576" fmla="*/ 2002892 w 4546203"/>
              <a:gd name="connsiteY576" fmla="*/ 4087763 h 5092591"/>
              <a:gd name="connsiteX577" fmla="*/ 2063779 w 4546203"/>
              <a:gd name="connsiteY577" fmla="*/ 4096517 h 5092591"/>
              <a:gd name="connsiteX578" fmla="*/ 2086462 w 4546203"/>
              <a:gd name="connsiteY578" fmla="*/ 3925000 h 5092591"/>
              <a:gd name="connsiteX579" fmla="*/ 2032341 w 4546203"/>
              <a:gd name="connsiteY579" fmla="*/ 3917439 h 5092591"/>
              <a:gd name="connsiteX580" fmla="*/ 2891917 w 4546203"/>
              <a:gd name="connsiteY580" fmla="*/ 3911868 h 5092591"/>
              <a:gd name="connsiteX581" fmla="*/ 2856897 w 4546203"/>
              <a:gd name="connsiteY581" fmla="*/ 3926990 h 5092591"/>
              <a:gd name="connsiteX582" fmla="*/ 2894305 w 4546203"/>
              <a:gd name="connsiteY582" fmla="*/ 4014142 h 5092591"/>
              <a:gd name="connsiteX583" fmla="*/ 2930916 w 4546203"/>
              <a:gd name="connsiteY583" fmla="*/ 3996632 h 5092591"/>
              <a:gd name="connsiteX584" fmla="*/ 2891917 w 4546203"/>
              <a:gd name="connsiteY584" fmla="*/ 3911868 h 5092591"/>
              <a:gd name="connsiteX585" fmla="*/ 1838538 w 4546203"/>
              <a:gd name="connsiteY585" fmla="*/ 3909082 h 5092591"/>
              <a:gd name="connsiteX586" fmla="*/ 1825008 w 4546203"/>
              <a:gd name="connsiteY586" fmla="*/ 3952061 h 5092591"/>
              <a:gd name="connsiteX587" fmla="*/ 1889874 w 4546203"/>
              <a:gd name="connsiteY587" fmla="*/ 3970765 h 5092591"/>
              <a:gd name="connsiteX588" fmla="*/ 1901016 w 4546203"/>
              <a:gd name="connsiteY588" fmla="*/ 3926990 h 5092591"/>
              <a:gd name="connsiteX589" fmla="*/ 1838538 w 4546203"/>
              <a:gd name="connsiteY589" fmla="*/ 3909082 h 5092591"/>
              <a:gd name="connsiteX590" fmla="*/ 2793225 w 4546203"/>
              <a:gd name="connsiteY590" fmla="*/ 3904307 h 5092591"/>
              <a:gd name="connsiteX591" fmla="*/ 2759001 w 4546203"/>
              <a:gd name="connsiteY591" fmla="*/ 3917041 h 5092591"/>
              <a:gd name="connsiteX592" fmla="*/ 2771735 w 4546203"/>
              <a:gd name="connsiteY592" fmla="*/ 3952061 h 5092591"/>
              <a:gd name="connsiteX593" fmla="*/ 2806755 w 4546203"/>
              <a:gd name="connsiteY593" fmla="*/ 3938929 h 5092591"/>
              <a:gd name="connsiteX594" fmla="*/ 2793225 w 4546203"/>
              <a:gd name="connsiteY594" fmla="*/ 3904307 h 5092591"/>
              <a:gd name="connsiteX595" fmla="*/ 949115 w 4546203"/>
              <a:gd name="connsiteY595" fmla="*/ 3904307 h 5092591"/>
              <a:gd name="connsiteX596" fmla="*/ 911708 w 4546203"/>
              <a:gd name="connsiteY596" fmla="*/ 3936143 h 5092591"/>
              <a:gd name="connsiteX597" fmla="*/ 948717 w 4546203"/>
              <a:gd name="connsiteY597" fmla="*/ 3971561 h 5092591"/>
              <a:gd name="connsiteX598" fmla="*/ 982145 w 4546203"/>
              <a:gd name="connsiteY598" fmla="*/ 3935745 h 5092591"/>
              <a:gd name="connsiteX599" fmla="*/ 949115 w 4546203"/>
              <a:gd name="connsiteY599" fmla="*/ 3904307 h 5092591"/>
              <a:gd name="connsiteX600" fmla="*/ 2983844 w 4546203"/>
              <a:gd name="connsiteY600" fmla="*/ 3899531 h 5092591"/>
              <a:gd name="connsiteX601" fmla="*/ 2930916 w 4546203"/>
              <a:gd name="connsiteY601" fmla="*/ 3926592 h 5092591"/>
              <a:gd name="connsiteX602" fmla="*/ 2977874 w 4546203"/>
              <a:gd name="connsiteY602" fmla="*/ 4024090 h 5092591"/>
              <a:gd name="connsiteX603" fmla="*/ 3034782 w 4546203"/>
              <a:gd name="connsiteY603" fmla="*/ 3995040 h 5092591"/>
              <a:gd name="connsiteX604" fmla="*/ 2983844 w 4546203"/>
              <a:gd name="connsiteY604" fmla="*/ 3899531 h 5092591"/>
              <a:gd name="connsiteX605" fmla="*/ 1046216 w 4546203"/>
              <a:gd name="connsiteY605" fmla="*/ 3898337 h 5092591"/>
              <a:gd name="connsiteX606" fmla="*/ 1013982 w 4546203"/>
              <a:gd name="connsiteY606" fmla="*/ 3934949 h 5092591"/>
              <a:gd name="connsiteX607" fmla="*/ 1051389 w 4546203"/>
              <a:gd name="connsiteY607" fmla="*/ 3967979 h 5092591"/>
              <a:gd name="connsiteX608" fmla="*/ 1082827 w 4546203"/>
              <a:gd name="connsiteY608" fmla="*/ 3930174 h 5092591"/>
              <a:gd name="connsiteX609" fmla="*/ 1046216 w 4546203"/>
              <a:gd name="connsiteY609" fmla="*/ 3898337 h 5092591"/>
              <a:gd name="connsiteX610" fmla="*/ 1145306 w 4546203"/>
              <a:gd name="connsiteY610" fmla="*/ 3890378 h 5092591"/>
              <a:gd name="connsiteX611" fmla="*/ 1113868 w 4546203"/>
              <a:gd name="connsiteY611" fmla="*/ 3928184 h 5092591"/>
              <a:gd name="connsiteX612" fmla="*/ 1151673 w 4546203"/>
              <a:gd name="connsiteY612" fmla="*/ 3958428 h 5092591"/>
              <a:gd name="connsiteX613" fmla="*/ 1181519 w 4546203"/>
              <a:gd name="connsiteY613" fmla="*/ 3920225 h 5092591"/>
              <a:gd name="connsiteX614" fmla="*/ 1145306 w 4546203"/>
              <a:gd name="connsiteY614" fmla="*/ 3890378 h 5092591"/>
              <a:gd name="connsiteX615" fmla="*/ 3438902 w 4546203"/>
              <a:gd name="connsiteY615" fmla="*/ 3889384 h 5092591"/>
              <a:gd name="connsiteX616" fmla="*/ 3408856 w 4546203"/>
              <a:gd name="connsiteY616" fmla="*/ 3908684 h 5092591"/>
              <a:gd name="connsiteX617" fmla="*/ 3429948 w 4546203"/>
              <a:gd name="connsiteY617" fmla="*/ 3934153 h 5092591"/>
              <a:gd name="connsiteX618" fmla="*/ 3452233 w 4546203"/>
              <a:gd name="connsiteY618" fmla="*/ 3915449 h 5092591"/>
              <a:gd name="connsiteX619" fmla="*/ 3464172 w 4546203"/>
              <a:gd name="connsiteY619" fmla="*/ 3905899 h 5092591"/>
              <a:gd name="connsiteX620" fmla="*/ 3438902 w 4546203"/>
              <a:gd name="connsiteY620" fmla="*/ 3889384 h 5092591"/>
              <a:gd name="connsiteX621" fmla="*/ 2833418 w 4546203"/>
              <a:gd name="connsiteY621" fmla="*/ 3888389 h 5092591"/>
              <a:gd name="connsiteX622" fmla="*/ 2799592 w 4546203"/>
              <a:gd name="connsiteY622" fmla="*/ 3902317 h 5092591"/>
              <a:gd name="connsiteX623" fmla="*/ 2813520 w 4546203"/>
              <a:gd name="connsiteY623" fmla="*/ 3936541 h 5092591"/>
              <a:gd name="connsiteX624" fmla="*/ 2848142 w 4546203"/>
              <a:gd name="connsiteY624" fmla="*/ 3922215 h 5092591"/>
              <a:gd name="connsiteX625" fmla="*/ 2833418 w 4546203"/>
              <a:gd name="connsiteY625" fmla="*/ 3888389 h 5092591"/>
              <a:gd name="connsiteX626" fmla="*/ 2694135 w 4546203"/>
              <a:gd name="connsiteY626" fmla="*/ 3878440 h 5092591"/>
              <a:gd name="connsiteX627" fmla="*/ 2661503 w 4546203"/>
              <a:gd name="connsiteY627" fmla="*/ 3889185 h 5092591"/>
              <a:gd name="connsiteX628" fmla="*/ 2672645 w 4546203"/>
              <a:gd name="connsiteY628" fmla="*/ 3925398 h 5092591"/>
              <a:gd name="connsiteX629" fmla="*/ 2707267 w 4546203"/>
              <a:gd name="connsiteY629" fmla="*/ 3915449 h 5092591"/>
              <a:gd name="connsiteX630" fmla="*/ 2694135 w 4546203"/>
              <a:gd name="connsiteY630" fmla="*/ 3878440 h 5092591"/>
              <a:gd name="connsiteX631" fmla="*/ 1749397 w 4546203"/>
              <a:gd name="connsiteY631" fmla="*/ 3877644 h 5092591"/>
              <a:gd name="connsiteX632" fmla="*/ 1733081 w 4546203"/>
              <a:gd name="connsiteY632" fmla="*/ 3919827 h 5092591"/>
              <a:gd name="connsiteX633" fmla="*/ 1796355 w 4546203"/>
              <a:gd name="connsiteY633" fmla="*/ 3942908 h 5092591"/>
              <a:gd name="connsiteX634" fmla="*/ 1810681 w 4546203"/>
              <a:gd name="connsiteY634" fmla="*/ 3900327 h 5092591"/>
              <a:gd name="connsiteX635" fmla="*/ 1749397 w 4546203"/>
              <a:gd name="connsiteY635" fmla="*/ 3877644 h 5092591"/>
              <a:gd name="connsiteX636" fmla="*/ 1241610 w 4546203"/>
              <a:gd name="connsiteY636" fmla="*/ 3876848 h 5092591"/>
              <a:gd name="connsiteX637" fmla="*/ 1211366 w 4546203"/>
              <a:gd name="connsiteY637" fmla="*/ 3915449 h 5092591"/>
              <a:gd name="connsiteX638" fmla="*/ 1248773 w 4546203"/>
              <a:gd name="connsiteY638" fmla="*/ 3943306 h 5092591"/>
              <a:gd name="connsiteX639" fmla="*/ 1277028 w 4546203"/>
              <a:gd name="connsiteY639" fmla="*/ 3903511 h 5092591"/>
              <a:gd name="connsiteX640" fmla="*/ 1241610 w 4546203"/>
              <a:gd name="connsiteY640" fmla="*/ 3876848 h 5092591"/>
              <a:gd name="connsiteX641" fmla="*/ 2872815 w 4546203"/>
              <a:gd name="connsiteY641" fmla="*/ 3870879 h 5092591"/>
              <a:gd name="connsiteX642" fmla="*/ 2839387 w 4546203"/>
              <a:gd name="connsiteY642" fmla="*/ 3885603 h 5092591"/>
              <a:gd name="connsiteX643" fmla="*/ 2854111 w 4546203"/>
              <a:gd name="connsiteY643" fmla="*/ 3920225 h 5092591"/>
              <a:gd name="connsiteX644" fmla="*/ 2888335 w 4546203"/>
              <a:gd name="connsiteY644" fmla="*/ 3904307 h 5092591"/>
              <a:gd name="connsiteX645" fmla="*/ 2872815 w 4546203"/>
              <a:gd name="connsiteY645" fmla="*/ 3870879 h 5092591"/>
              <a:gd name="connsiteX646" fmla="*/ 3182024 w 4546203"/>
              <a:gd name="connsiteY646" fmla="*/ 3868093 h 5092591"/>
              <a:gd name="connsiteX647" fmla="*/ 3156953 w 4546203"/>
              <a:gd name="connsiteY647" fmla="*/ 3885603 h 5092591"/>
              <a:gd name="connsiteX648" fmla="*/ 3177248 w 4546203"/>
              <a:gd name="connsiteY648" fmla="*/ 3915847 h 5092591"/>
              <a:gd name="connsiteX649" fmla="*/ 3203115 w 4546203"/>
              <a:gd name="connsiteY649" fmla="*/ 3897541 h 5092591"/>
              <a:gd name="connsiteX650" fmla="*/ 3182024 w 4546203"/>
              <a:gd name="connsiteY650" fmla="*/ 3868093 h 5092591"/>
              <a:gd name="connsiteX651" fmla="*/ 2734328 w 4546203"/>
              <a:gd name="connsiteY651" fmla="*/ 3865307 h 5092591"/>
              <a:gd name="connsiteX652" fmla="*/ 2701696 w 4546203"/>
              <a:gd name="connsiteY652" fmla="*/ 3876848 h 5092591"/>
              <a:gd name="connsiteX653" fmla="*/ 2713236 w 4546203"/>
              <a:gd name="connsiteY653" fmla="*/ 3913062 h 5092591"/>
              <a:gd name="connsiteX654" fmla="*/ 2747460 w 4546203"/>
              <a:gd name="connsiteY654" fmla="*/ 3901521 h 5092591"/>
              <a:gd name="connsiteX655" fmla="*/ 2734328 w 4546203"/>
              <a:gd name="connsiteY655" fmla="*/ 3865307 h 5092591"/>
              <a:gd name="connsiteX656" fmla="*/ 997268 w 4546203"/>
              <a:gd name="connsiteY656" fmla="*/ 3852573 h 5092591"/>
              <a:gd name="connsiteX657" fmla="*/ 960258 w 4546203"/>
              <a:gd name="connsiteY657" fmla="*/ 3884807 h 5092591"/>
              <a:gd name="connsiteX658" fmla="*/ 996870 w 4546203"/>
              <a:gd name="connsiteY658" fmla="*/ 3919429 h 5092591"/>
              <a:gd name="connsiteX659" fmla="*/ 1030298 w 4546203"/>
              <a:gd name="connsiteY659" fmla="*/ 3883613 h 5092591"/>
              <a:gd name="connsiteX660" fmla="*/ 997268 w 4546203"/>
              <a:gd name="connsiteY660" fmla="*/ 3852573 h 5092591"/>
              <a:gd name="connsiteX661" fmla="*/ 3121933 w 4546203"/>
              <a:gd name="connsiteY661" fmla="*/ 3850981 h 5092591"/>
              <a:gd name="connsiteX662" fmla="*/ 3096862 w 4546203"/>
              <a:gd name="connsiteY662" fmla="*/ 3867695 h 5092591"/>
              <a:gd name="connsiteX663" fmla="*/ 3115964 w 4546203"/>
              <a:gd name="connsiteY663" fmla="*/ 3897940 h 5092591"/>
              <a:gd name="connsiteX664" fmla="*/ 3141433 w 4546203"/>
              <a:gd name="connsiteY664" fmla="*/ 3881623 h 5092591"/>
              <a:gd name="connsiteX665" fmla="*/ 3121933 w 4546203"/>
              <a:gd name="connsiteY665" fmla="*/ 3850981 h 5092591"/>
              <a:gd name="connsiteX666" fmla="*/ 2772531 w 4546203"/>
              <a:gd name="connsiteY666" fmla="*/ 3850583 h 5092591"/>
              <a:gd name="connsiteX667" fmla="*/ 2739899 w 4546203"/>
              <a:gd name="connsiteY667" fmla="*/ 3863318 h 5092591"/>
              <a:gd name="connsiteX668" fmla="*/ 2753032 w 4546203"/>
              <a:gd name="connsiteY668" fmla="*/ 3899531 h 5092591"/>
              <a:gd name="connsiteX669" fmla="*/ 2786459 w 4546203"/>
              <a:gd name="connsiteY669" fmla="*/ 3886399 h 5092591"/>
              <a:gd name="connsiteX670" fmla="*/ 2772531 w 4546203"/>
              <a:gd name="connsiteY670" fmla="*/ 3850583 h 5092591"/>
              <a:gd name="connsiteX671" fmla="*/ 3039159 w 4546203"/>
              <a:gd name="connsiteY671" fmla="*/ 3848593 h 5092591"/>
              <a:gd name="connsiteX672" fmla="*/ 3014088 w 4546203"/>
              <a:gd name="connsiteY672" fmla="*/ 3863318 h 5092591"/>
              <a:gd name="connsiteX673" fmla="*/ 3031996 w 4546203"/>
              <a:gd name="connsiteY673" fmla="*/ 3894358 h 5092591"/>
              <a:gd name="connsiteX674" fmla="*/ 3057863 w 4546203"/>
              <a:gd name="connsiteY674" fmla="*/ 3879634 h 5092591"/>
              <a:gd name="connsiteX675" fmla="*/ 3039159 w 4546203"/>
              <a:gd name="connsiteY675" fmla="*/ 3848593 h 5092591"/>
              <a:gd name="connsiteX676" fmla="*/ 1093970 w 4546203"/>
              <a:gd name="connsiteY676" fmla="*/ 3846206 h 5092591"/>
              <a:gd name="connsiteX677" fmla="*/ 1061338 w 4546203"/>
              <a:gd name="connsiteY677" fmla="*/ 3882419 h 5092591"/>
              <a:gd name="connsiteX678" fmla="*/ 1097551 w 4546203"/>
              <a:gd name="connsiteY678" fmla="*/ 3913858 h 5092591"/>
              <a:gd name="connsiteX679" fmla="*/ 1129388 w 4546203"/>
              <a:gd name="connsiteY679" fmla="*/ 3876848 h 5092591"/>
              <a:gd name="connsiteX680" fmla="*/ 1093970 w 4546203"/>
              <a:gd name="connsiteY680" fmla="*/ 3846206 h 5092591"/>
              <a:gd name="connsiteX681" fmla="*/ 1662245 w 4546203"/>
              <a:gd name="connsiteY681" fmla="*/ 3840237 h 5092591"/>
              <a:gd name="connsiteX682" fmla="*/ 1643144 w 4546203"/>
              <a:gd name="connsiteY682" fmla="*/ 3880828 h 5092591"/>
              <a:gd name="connsiteX683" fmla="*/ 1705224 w 4546203"/>
              <a:gd name="connsiteY683" fmla="*/ 3908286 h 5092591"/>
              <a:gd name="connsiteX684" fmla="*/ 1722336 w 4546203"/>
              <a:gd name="connsiteY684" fmla="*/ 3866899 h 5092591"/>
              <a:gd name="connsiteX685" fmla="*/ 1662245 w 4546203"/>
              <a:gd name="connsiteY685" fmla="*/ 3840237 h 5092591"/>
              <a:gd name="connsiteX686" fmla="*/ 1190274 w 4546203"/>
              <a:gd name="connsiteY686" fmla="*/ 3836257 h 5092591"/>
              <a:gd name="connsiteX687" fmla="*/ 1159234 w 4546203"/>
              <a:gd name="connsiteY687" fmla="*/ 3873664 h 5092591"/>
              <a:gd name="connsiteX688" fmla="*/ 1195448 w 4546203"/>
              <a:gd name="connsiteY688" fmla="*/ 3902317 h 5092591"/>
              <a:gd name="connsiteX689" fmla="*/ 1225692 w 4546203"/>
              <a:gd name="connsiteY689" fmla="*/ 3864114 h 5092591"/>
              <a:gd name="connsiteX690" fmla="*/ 1190274 w 4546203"/>
              <a:gd name="connsiteY690" fmla="*/ 3836257 h 5092591"/>
              <a:gd name="connsiteX691" fmla="*/ 2810337 w 4546203"/>
              <a:gd name="connsiteY691" fmla="*/ 3835859 h 5092591"/>
              <a:gd name="connsiteX692" fmla="*/ 2778500 w 4546203"/>
              <a:gd name="connsiteY692" fmla="*/ 3848992 h 5092591"/>
              <a:gd name="connsiteX693" fmla="*/ 2792827 w 4546203"/>
              <a:gd name="connsiteY693" fmla="*/ 3884807 h 5092591"/>
              <a:gd name="connsiteX694" fmla="*/ 2826255 w 4546203"/>
              <a:gd name="connsiteY694" fmla="*/ 3870481 h 5092591"/>
              <a:gd name="connsiteX695" fmla="*/ 2810337 w 4546203"/>
              <a:gd name="connsiteY695" fmla="*/ 3835859 h 5092591"/>
              <a:gd name="connsiteX696" fmla="*/ 3191574 w 4546203"/>
              <a:gd name="connsiteY696" fmla="*/ 3828298 h 5092591"/>
              <a:gd name="connsiteX697" fmla="*/ 3188789 w 4546203"/>
              <a:gd name="connsiteY697" fmla="*/ 3831879 h 5092591"/>
              <a:gd name="connsiteX698" fmla="*/ 3287481 w 4546203"/>
              <a:gd name="connsiteY698" fmla="*/ 3969571 h 5092591"/>
              <a:gd name="connsiteX699" fmla="*/ 3340806 w 4546203"/>
              <a:gd name="connsiteY699" fmla="*/ 3929378 h 5092591"/>
              <a:gd name="connsiteX700" fmla="*/ 3254053 w 4546203"/>
              <a:gd name="connsiteY700" fmla="*/ 3854961 h 5092591"/>
              <a:gd name="connsiteX701" fmla="*/ 3205105 w 4546203"/>
              <a:gd name="connsiteY701" fmla="*/ 3833471 h 5092591"/>
              <a:gd name="connsiteX702" fmla="*/ 3191574 w 4546203"/>
              <a:gd name="connsiteY702" fmla="*/ 3828298 h 5092591"/>
              <a:gd name="connsiteX703" fmla="*/ 1284987 w 4546203"/>
              <a:gd name="connsiteY703" fmla="*/ 3820737 h 5092591"/>
              <a:gd name="connsiteX704" fmla="*/ 1255140 w 4546203"/>
              <a:gd name="connsiteY704" fmla="*/ 3859338 h 5092591"/>
              <a:gd name="connsiteX705" fmla="*/ 1290956 w 4546203"/>
              <a:gd name="connsiteY705" fmla="*/ 3885603 h 5092591"/>
              <a:gd name="connsiteX706" fmla="*/ 1319609 w 4546203"/>
              <a:gd name="connsiteY706" fmla="*/ 3846604 h 5092591"/>
              <a:gd name="connsiteX707" fmla="*/ 1284987 w 4546203"/>
              <a:gd name="connsiteY707" fmla="*/ 3820737 h 5092591"/>
              <a:gd name="connsiteX708" fmla="*/ 2848938 w 4546203"/>
              <a:gd name="connsiteY708" fmla="*/ 3818747 h 5092591"/>
              <a:gd name="connsiteX709" fmla="*/ 2816704 w 4546203"/>
              <a:gd name="connsiteY709" fmla="*/ 3833073 h 5092591"/>
              <a:gd name="connsiteX710" fmla="*/ 2832224 w 4546203"/>
              <a:gd name="connsiteY710" fmla="*/ 3868491 h 5092591"/>
              <a:gd name="connsiteX711" fmla="*/ 2864856 w 4546203"/>
              <a:gd name="connsiteY711" fmla="*/ 3853369 h 5092591"/>
              <a:gd name="connsiteX712" fmla="*/ 2848938 w 4546203"/>
              <a:gd name="connsiteY712" fmla="*/ 3818747 h 5092591"/>
              <a:gd name="connsiteX713" fmla="*/ 1048205 w 4546203"/>
              <a:gd name="connsiteY713" fmla="*/ 3802829 h 5092591"/>
              <a:gd name="connsiteX714" fmla="*/ 1010400 w 4546203"/>
              <a:gd name="connsiteY714" fmla="*/ 3834665 h 5092591"/>
              <a:gd name="connsiteX715" fmla="*/ 1045420 w 4546203"/>
              <a:gd name="connsiteY715" fmla="*/ 3867695 h 5092591"/>
              <a:gd name="connsiteX716" fmla="*/ 1078450 w 4546203"/>
              <a:gd name="connsiteY716" fmla="*/ 3831482 h 5092591"/>
              <a:gd name="connsiteX717" fmla="*/ 1048205 w 4546203"/>
              <a:gd name="connsiteY717" fmla="*/ 3802829 h 5092591"/>
              <a:gd name="connsiteX718" fmla="*/ 3237339 w 4546203"/>
              <a:gd name="connsiteY718" fmla="*/ 3794870 h 5092591"/>
              <a:gd name="connsiteX719" fmla="*/ 3208289 w 4546203"/>
              <a:gd name="connsiteY719" fmla="*/ 3817553 h 5092591"/>
              <a:gd name="connsiteX720" fmla="*/ 3269573 w 4546203"/>
              <a:gd name="connsiteY720" fmla="*/ 3844216 h 5092591"/>
              <a:gd name="connsiteX721" fmla="*/ 3273155 w 4546203"/>
              <a:gd name="connsiteY721" fmla="*/ 3841032 h 5092591"/>
              <a:gd name="connsiteX722" fmla="*/ 3237339 w 4546203"/>
              <a:gd name="connsiteY722" fmla="*/ 3794870 h 5092591"/>
              <a:gd name="connsiteX723" fmla="*/ 1141326 w 4546203"/>
              <a:gd name="connsiteY723" fmla="*/ 3792880 h 5092591"/>
              <a:gd name="connsiteX724" fmla="*/ 1108694 w 4546203"/>
              <a:gd name="connsiteY724" fmla="*/ 3829492 h 5092591"/>
              <a:gd name="connsiteX725" fmla="*/ 1143714 w 4546203"/>
              <a:gd name="connsiteY725" fmla="*/ 3859736 h 5092591"/>
              <a:gd name="connsiteX726" fmla="*/ 1175550 w 4546203"/>
              <a:gd name="connsiteY726" fmla="*/ 3822727 h 5092591"/>
              <a:gd name="connsiteX727" fmla="*/ 1141326 w 4546203"/>
              <a:gd name="connsiteY727" fmla="*/ 3792880 h 5092591"/>
              <a:gd name="connsiteX728" fmla="*/ 3128698 w 4546203"/>
              <a:gd name="connsiteY728" fmla="*/ 3790890 h 5092591"/>
              <a:gd name="connsiteX729" fmla="*/ 3105219 w 4546203"/>
              <a:gd name="connsiteY729" fmla="*/ 3808002 h 5092591"/>
              <a:gd name="connsiteX730" fmla="*/ 3125515 w 4546203"/>
              <a:gd name="connsiteY730" fmla="*/ 3837451 h 5092591"/>
              <a:gd name="connsiteX731" fmla="*/ 3150188 w 4546203"/>
              <a:gd name="connsiteY731" fmla="*/ 3820737 h 5092591"/>
              <a:gd name="connsiteX732" fmla="*/ 3128698 w 4546203"/>
              <a:gd name="connsiteY732" fmla="*/ 3790890 h 5092591"/>
              <a:gd name="connsiteX733" fmla="*/ 1236437 w 4546203"/>
              <a:gd name="connsiteY733" fmla="*/ 3781340 h 5092591"/>
              <a:gd name="connsiteX734" fmla="*/ 1205396 w 4546203"/>
              <a:gd name="connsiteY734" fmla="*/ 3819145 h 5092591"/>
              <a:gd name="connsiteX735" fmla="*/ 1239620 w 4546203"/>
              <a:gd name="connsiteY735" fmla="*/ 3847002 h 5092591"/>
              <a:gd name="connsiteX736" fmla="*/ 1269865 w 4546203"/>
              <a:gd name="connsiteY736" fmla="*/ 3808798 h 5092591"/>
              <a:gd name="connsiteX737" fmla="*/ 1236437 w 4546203"/>
              <a:gd name="connsiteY737" fmla="*/ 3781340 h 5092591"/>
              <a:gd name="connsiteX738" fmla="*/ 2919376 w 4546203"/>
              <a:gd name="connsiteY738" fmla="*/ 3776166 h 5092591"/>
              <a:gd name="connsiteX739" fmla="*/ 2872019 w 4546203"/>
              <a:gd name="connsiteY739" fmla="*/ 3800839 h 5092591"/>
              <a:gd name="connsiteX740" fmla="*/ 2920171 w 4546203"/>
              <a:gd name="connsiteY740" fmla="*/ 3901123 h 5092591"/>
              <a:gd name="connsiteX741" fmla="*/ 2971507 w 4546203"/>
              <a:gd name="connsiteY741" fmla="*/ 3874858 h 5092591"/>
              <a:gd name="connsiteX742" fmla="*/ 2919376 w 4546203"/>
              <a:gd name="connsiteY742" fmla="*/ 3776166 h 5092591"/>
              <a:gd name="connsiteX743" fmla="*/ 3070199 w 4546203"/>
              <a:gd name="connsiteY743" fmla="*/ 3772983 h 5092591"/>
              <a:gd name="connsiteX744" fmla="*/ 3046720 w 4546203"/>
              <a:gd name="connsiteY744" fmla="*/ 3788503 h 5092591"/>
              <a:gd name="connsiteX745" fmla="*/ 3065822 w 4546203"/>
              <a:gd name="connsiteY745" fmla="*/ 3819145 h 5092591"/>
              <a:gd name="connsiteX746" fmla="*/ 3090097 w 4546203"/>
              <a:gd name="connsiteY746" fmla="*/ 3803227 h 5092591"/>
              <a:gd name="connsiteX747" fmla="*/ 3070199 w 4546203"/>
              <a:gd name="connsiteY747" fmla="*/ 3772983 h 5092591"/>
              <a:gd name="connsiteX748" fmla="*/ 1328364 w 4546203"/>
              <a:gd name="connsiteY748" fmla="*/ 3764626 h 5092591"/>
              <a:gd name="connsiteX749" fmla="*/ 1298517 w 4546203"/>
              <a:gd name="connsiteY749" fmla="*/ 3803227 h 5092591"/>
              <a:gd name="connsiteX750" fmla="*/ 1332741 w 4546203"/>
              <a:gd name="connsiteY750" fmla="*/ 3828696 h 5092591"/>
              <a:gd name="connsiteX751" fmla="*/ 1360996 w 4546203"/>
              <a:gd name="connsiteY751" fmla="*/ 3789697 h 5092591"/>
              <a:gd name="connsiteX752" fmla="*/ 1328364 w 4546203"/>
              <a:gd name="connsiteY752" fmla="*/ 3764626 h 5092591"/>
              <a:gd name="connsiteX753" fmla="*/ 3011302 w 4546203"/>
              <a:gd name="connsiteY753" fmla="*/ 3758656 h 5092591"/>
              <a:gd name="connsiteX754" fmla="*/ 2987823 w 4546203"/>
              <a:gd name="connsiteY754" fmla="*/ 3772983 h 5092591"/>
              <a:gd name="connsiteX755" fmla="*/ 3006925 w 4546203"/>
              <a:gd name="connsiteY755" fmla="*/ 3804023 h 5092591"/>
              <a:gd name="connsiteX756" fmla="*/ 3030404 w 4546203"/>
              <a:gd name="connsiteY756" fmla="*/ 3789299 h 5092591"/>
              <a:gd name="connsiteX757" fmla="*/ 3011302 w 4546203"/>
              <a:gd name="connsiteY757" fmla="*/ 3758656 h 5092591"/>
              <a:gd name="connsiteX758" fmla="*/ 3476508 w 4546203"/>
              <a:gd name="connsiteY758" fmla="*/ 3754279 h 5092591"/>
              <a:gd name="connsiteX759" fmla="*/ 3445468 w 4546203"/>
              <a:gd name="connsiteY759" fmla="*/ 3783727 h 5092591"/>
              <a:gd name="connsiteX760" fmla="*/ 3469345 w 4546203"/>
              <a:gd name="connsiteY760" fmla="*/ 3807604 h 5092591"/>
              <a:gd name="connsiteX761" fmla="*/ 3497202 w 4546203"/>
              <a:gd name="connsiteY761" fmla="*/ 3776166 h 5092591"/>
              <a:gd name="connsiteX762" fmla="*/ 3476508 w 4546203"/>
              <a:gd name="connsiteY762" fmla="*/ 3754279 h 5092591"/>
              <a:gd name="connsiteX763" fmla="*/ 1097153 w 4546203"/>
              <a:gd name="connsiteY763" fmla="*/ 3751891 h 5092591"/>
              <a:gd name="connsiteX764" fmla="*/ 1060542 w 4546203"/>
              <a:gd name="connsiteY764" fmla="*/ 3784523 h 5092591"/>
              <a:gd name="connsiteX765" fmla="*/ 1093572 w 4546203"/>
              <a:gd name="connsiteY765" fmla="*/ 3815563 h 5092591"/>
              <a:gd name="connsiteX766" fmla="*/ 1126602 w 4546203"/>
              <a:gd name="connsiteY766" fmla="*/ 3779748 h 5092591"/>
              <a:gd name="connsiteX767" fmla="*/ 1097153 w 4546203"/>
              <a:gd name="connsiteY767" fmla="*/ 3751891 h 5092591"/>
              <a:gd name="connsiteX768" fmla="*/ 3299420 w 4546203"/>
              <a:gd name="connsiteY768" fmla="*/ 3746718 h 5092591"/>
              <a:gd name="connsiteX769" fmla="*/ 3268777 w 4546203"/>
              <a:gd name="connsiteY769" fmla="*/ 3772585 h 5092591"/>
              <a:gd name="connsiteX770" fmla="*/ 3293052 w 4546203"/>
              <a:gd name="connsiteY770" fmla="*/ 3802033 h 5092591"/>
              <a:gd name="connsiteX771" fmla="*/ 3324093 w 4546203"/>
              <a:gd name="connsiteY771" fmla="*/ 3774972 h 5092591"/>
              <a:gd name="connsiteX772" fmla="*/ 3299420 w 4546203"/>
              <a:gd name="connsiteY772" fmla="*/ 3746718 h 5092591"/>
              <a:gd name="connsiteX773" fmla="*/ 1189478 w 4546203"/>
              <a:gd name="connsiteY773" fmla="*/ 3740350 h 5092591"/>
              <a:gd name="connsiteX774" fmla="*/ 1156448 w 4546203"/>
              <a:gd name="connsiteY774" fmla="*/ 3776962 h 5092591"/>
              <a:gd name="connsiteX775" fmla="*/ 1190672 w 4546203"/>
              <a:gd name="connsiteY775" fmla="*/ 3805615 h 5092591"/>
              <a:gd name="connsiteX776" fmla="*/ 1221713 w 4546203"/>
              <a:gd name="connsiteY776" fmla="*/ 3769003 h 5092591"/>
              <a:gd name="connsiteX777" fmla="*/ 1189478 w 4546203"/>
              <a:gd name="connsiteY777" fmla="*/ 3740350 h 5092591"/>
              <a:gd name="connsiteX778" fmla="*/ 1281405 w 4546203"/>
              <a:gd name="connsiteY778" fmla="*/ 3727218 h 5092591"/>
              <a:gd name="connsiteX779" fmla="*/ 1250365 w 4546203"/>
              <a:gd name="connsiteY779" fmla="*/ 3765024 h 5092591"/>
              <a:gd name="connsiteX780" fmla="*/ 1283395 w 4546203"/>
              <a:gd name="connsiteY780" fmla="*/ 3791686 h 5092591"/>
              <a:gd name="connsiteX781" fmla="*/ 1313639 w 4546203"/>
              <a:gd name="connsiteY781" fmla="*/ 3753085 h 5092591"/>
              <a:gd name="connsiteX782" fmla="*/ 1281405 w 4546203"/>
              <a:gd name="connsiteY782" fmla="*/ 3727218 h 5092591"/>
              <a:gd name="connsiteX783" fmla="*/ 3161728 w 4546203"/>
              <a:gd name="connsiteY783" fmla="*/ 3709708 h 5092591"/>
              <a:gd name="connsiteX784" fmla="*/ 3119147 w 4546203"/>
              <a:gd name="connsiteY784" fmla="*/ 3741942 h 5092591"/>
              <a:gd name="connsiteX785" fmla="*/ 3187197 w 4546203"/>
              <a:gd name="connsiteY785" fmla="*/ 3809594 h 5092591"/>
              <a:gd name="connsiteX786" fmla="*/ 3219829 w 4546203"/>
              <a:gd name="connsiteY786" fmla="*/ 3784921 h 5092591"/>
              <a:gd name="connsiteX787" fmla="*/ 3161728 w 4546203"/>
              <a:gd name="connsiteY787" fmla="*/ 3709708 h 5092591"/>
              <a:gd name="connsiteX788" fmla="*/ 3433529 w 4546203"/>
              <a:gd name="connsiteY788" fmla="*/ 3708116 h 5092591"/>
              <a:gd name="connsiteX789" fmla="*/ 3405673 w 4546203"/>
              <a:gd name="connsiteY789" fmla="*/ 3739953 h 5092591"/>
              <a:gd name="connsiteX790" fmla="*/ 3428356 w 4546203"/>
              <a:gd name="connsiteY790" fmla="*/ 3763830 h 5092591"/>
              <a:gd name="connsiteX791" fmla="*/ 3460192 w 4546203"/>
              <a:gd name="connsiteY791" fmla="*/ 3734779 h 5092591"/>
              <a:gd name="connsiteX792" fmla="*/ 3433529 w 4546203"/>
              <a:gd name="connsiteY792" fmla="*/ 3708116 h 5092591"/>
              <a:gd name="connsiteX793" fmla="*/ 3263206 w 4546203"/>
              <a:gd name="connsiteY793" fmla="*/ 3704535 h 5092591"/>
              <a:gd name="connsiteX794" fmla="*/ 3233359 w 4546203"/>
              <a:gd name="connsiteY794" fmla="*/ 3729208 h 5092591"/>
              <a:gd name="connsiteX795" fmla="*/ 3254849 w 4546203"/>
              <a:gd name="connsiteY795" fmla="*/ 3754677 h 5092591"/>
              <a:gd name="connsiteX796" fmla="*/ 3284695 w 4546203"/>
              <a:gd name="connsiteY796" fmla="*/ 3729208 h 5092591"/>
              <a:gd name="connsiteX797" fmla="*/ 3263206 w 4546203"/>
              <a:gd name="connsiteY797" fmla="*/ 3704535 h 5092591"/>
              <a:gd name="connsiteX798" fmla="*/ 1146500 w 4546203"/>
              <a:gd name="connsiteY798" fmla="*/ 3700555 h 5092591"/>
              <a:gd name="connsiteX799" fmla="*/ 1109888 w 4546203"/>
              <a:gd name="connsiteY799" fmla="*/ 3732789 h 5092591"/>
              <a:gd name="connsiteX800" fmla="*/ 1142520 w 4546203"/>
              <a:gd name="connsiteY800" fmla="*/ 3763432 h 5092591"/>
              <a:gd name="connsiteX801" fmla="*/ 1171571 w 4546203"/>
              <a:gd name="connsiteY801" fmla="*/ 3731198 h 5092591"/>
              <a:gd name="connsiteX802" fmla="*/ 1146500 w 4546203"/>
              <a:gd name="connsiteY802" fmla="*/ 3700555 h 5092591"/>
              <a:gd name="connsiteX803" fmla="*/ 1236835 w 4546203"/>
              <a:gd name="connsiteY803" fmla="*/ 3687821 h 5092591"/>
              <a:gd name="connsiteX804" fmla="*/ 1204600 w 4546203"/>
              <a:gd name="connsiteY804" fmla="*/ 3724432 h 5092591"/>
              <a:gd name="connsiteX805" fmla="*/ 1236437 w 4546203"/>
              <a:gd name="connsiteY805" fmla="*/ 3752289 h 5092591"/>
              <a:gd name="connsiteX806" fmla="*/ 1267875 w 4546203"/>
              <a:gd name="connsiteY806" fmla="*/ 3714882 h 5092591"/>
              <a:gd name="connsiteX807" fmla="*/ 1236835 w 4546203"/>
              <a:gd name="connsiteY807" fmla="*/ 3687821 h 5092591"/>
              <a:gd name="connsiteX808" fmla="*/ 3141433 w 4546203"/>
              <a:gd name="connsiteY808" fmla="*/ 3683045 h 5092591"/>
              <a:gd name="connsiteX809" fmla="*/ 3108801 w 4546203"/>
              <a:gd name="connsiteY809" fmla="*/ 3700157 h 5092591"/>
              <a:gd name="connsiteX810" fmla="*/ 3102035 w 4546203"/>
              <a:gd name="connsiteY810" fmla="*/ 3712096 h 5092591"/>
              <a:gd name="connsiteX811" fmla="*/ 3107607 w 4546203"/>
              <a:gd name="connsiteY811" fmla="*/ 3715678 h 5092591"/>
              <a:gd name="connsiteX812" fmla="*/ 3143025 w 4546203"/>
              <a:gd name="connsiteY812" fmla="*/ 3689413 h 5092591"/>
              <a:gd name="connsiteX813" fmla="*/ 3141433 w 4546203"/>
              <a:gd name="connsiteY813" fmla="*/ 3683045 h 5092591"/>
              <a:gd name="connsiteX814" fmla="*/ 1195050 w 4546203"/>
              <a:gd name="connsiteY814" fmla="*/ 3647628 h 5092591"/>
              <a:gd name="connsiteX815" fmla="*/ 1158438 w 4546203"/>
              <a:gd name="connsiteY815" fmla="*/ 3681852 h 5092591"/>
              <a:gd name="connsiteX816" fmla="*/ 1190274 w 4546203"/>
              <a:gd name="connsiteY816" fmla="*/ 3711300 h 5092591"/>
              <a:gd name="connsiteX817" fmla="*/ 1222110 w 4546203"/>
              <a:gd name="connsiteY817" fmla="*/ 3677076 h 5092591"/>
              <a:gd name="connsiteX818" fmla="*/ 1195050 w 4546203"/>
              <a:gd name="connsiteY818" fmla="*/ 3647628 h 5092591"/>
              <a:gd name="connsiteX819" fmla="*/ 3344786 w 4546203"/>
              <a:gd name="connsiteY819" fmla="*/ 3613006 h 5092591"/>
              <a:gd name="connsiteX820" fmla="*/ 3318123 w 4546203"/>
              <a:gd name="connsiteY820" fmla="*/ 3637679 h 5092591"/>
              <a:gd name="connsiteX821" fmla="*/ 3343990 w 4546203"/>
              <a:gd name="connsiteY821" fmla="*/ 3666331 h 5092591"/>
              <a:gd name="connsiteX822" fmla="*/ 3369857 w 4546203"/>
              <a:gd name="connsiteY822" fmla="*/ 3640067 h 5092591"/>
              <a:gd name="connsiteX823" fmla="*/ 3344786 w 4546203"/>
              <a:gd name="connsiteY823" fmla="*/ 3613006 h 5092591"/>
              <a:gd name="connsiteX824" fmla="*/ 947922 w 4546203"/>
              <a:gd name="connsiteY824" fmla="*/ 3587537 h 5092591"/>
              <a:gd name="connsiteX825" fmla="*/ 915289 w 4546203"/>
              <a:gd name="connsiteY825" fmla="*/ 3613802 h 5092591"/>
              <a:gd name="connsiteX826" fmla="*/ 939962 w 4546203"/>
              <a:gd name="connsiteY826" fmla="*/ 3644444 h 5092591"/>
              <a:gd name="connsiteX827" fmla="*/ 972197 w 4546203"/>
              <a:gd name="connsiteY827" fmla="*/ 3617781 h 5092591"/>
              <a:gd name="connsiteX828" fmla="*/ 947922 w 4546203"/>
              <a:gd name="connsiteY828" fmla="*/ 3587537 h 5092591"/>
              <a:gd name="connsiteX829" fmla="*/ 3303797 w 4546203"/>
              <a:gd name="connsiteY829" fmla="*/ 3572017 h 5092591"/>
              <a:gd name="connsiteX830" fmla="*/ 3277532 w 4546203"/>
              <a:gd name="connsiteY830" fmla="*/ 3598282 h 5092591"/>
              <a:gd name="connsiteX831" fmla="*/ 3299021 w 4546203"/>
              <a:gd name="connsiteY831" fmla="*/ 3620965 h 5092591"/>
              <a:gd name="connsiteX832" fmla="*/ 3325286 w 4546203"/>
              <a:gd name="connsiteY832" fmla="*/ 3595496 h 5092591"/>
              <a:gd name="connsiteX833" fmla="*/ 3303797 w 4546203"/>
              <a:gd name="connsiteY833" fmla="*/ 3572017 h 5092591"/>
              <a:gd name="connsiteX834" fmla="*/ 951901 w 4546203"/>
              <a:gd name="connsiteY834" fmla="*/ 3509538 h 5092591"/>
              <a:gd name="connsiteX835" fmla="*/ 918075 w 4546203"/>
              <a:gd name="connsiteY835" fmla="*/ 3535007 h 5092591"/>
              <a:gd name="connsiteX836" fmla="*/ 941156 w 4546203"/>
              <a:gd name="connsiteY836" fmla="*/ 3565252 h 5092591"/>
              <a:gd name="connsiteX837" fmla="*/ 974186 w 4546203"/>
              <a:gd name="connsiteY837" fmla="*/ 3539385 h 5092591"/>
              <a:gd name="connsiteX838" fmla="*/ 951901 w 4546203"/>
              <a:gd name="connsiteY838" fmla="*/ 3509538 h 5092591"/>
              <a:gd name="connsiteX839" fmla="*/ 1078848 w 4546203"/>
              <a:gd name="connsiteY839" fmla="*/ 3484070 h 5092591"/>
              <a:gd name="connsiteX840" fmla="*/ 1046216 w 4546203"/>
              <a:gd name="connsiteY840" fmla="*/ 3510334 h 5092591"/>
              <a:gd name="connsiteX841" fmla="*/ 1068501 w 4546203"/>
              <a:gd name="connsiteY841" fmla="*/ 3538191 h 5092591"/>
              <a:gd name="connsiteX842" fmla="*/ 1100337 w 4546203"/>
              <a:gd name="connsiteY842" fmla="*/ 3510732 h 5092591"/>
              <a:gd name="connsiteX843" fmla="*/ 1078848 w 4546203"/>
              <a:gd name="connsiteY843" fmla="*/ 3484070 h 5092591"/>
              <a:gd name="connsiteX844" fmla="*/ 1236437 w 4546203"/>
              <a:gd name="connsiteY844" fmla="*/ 3478896 h 5092591"/>
              <a:gd name="connsiteX845" fmla="*/ 1230467 w 4546203"/>
              <a:gd name="connsiteY845" fmla="*/ 3485263 h 5092591"/>
              <a:gd name="connsiteX846" fmla="*/ 1268671 w 4546203"/>
              <a:gd name="connsiteY846" fmla="*/ 3525456 h 5092591"/>
              <a:gd name="connsiteX847" fmla="*/ 1275436 w 4546203"/>
              <a:gd name="connsiteY847" fmla="*/ 3518293 h 5092591"/>
              <a:gd name="connsiteX848" fmla="*/ 1236437 w 4546203"/>
              <a:gd name="connsiteY848" fmla="*/ 3478896 h 5092591"/>
              <a:gd name="connsiteX849" fmla="*/ 957074 w 4546203"/>
              <a:gd name="connsiteY849" fmla="*/ 3412836 h 5092591"/>
              <a:gd name="connsiteX850" fmla="*/ 922453 w 4546203"/>
              <a:gd name="connsiteY850" fmla="*/ 3436713 h 5092591"/>
              <a:gd name="connsiteX851" fmla="*/ 943146 w 4546203"/>
              <a:gd name="connsiteY851" fmla="*/ 3466958 h 5092591"/>
              <a:gd name="connsiteX852" fmla="*/ 977370 w 4546203"/>
              <a:gd name="connsiteY852" fmla="*/ 3442682 h 5092591"/>
              <a:gd name="connsiteX853" fmla="*/ 957074 w 4546203"/>
              <a:gd name="connsiteY853" fmla="*/ 3412836 h 5092591"/>
              <a:gd name="connsiteX854" fmla="*/ 3465366 w 4546203"/>
              <a:gd name="connsiteY854" fmla="*/ 3410050 h 5092591"/>
              <a:gd name="connsiteX855" fmla="*/ 3363092 w 4546203"/>
              <a:gd name="connsiteY855" fmla="*/ 3535405 h 5092591"/>
              <a:gd name="connsiteX856" fmla="*/ 3300613 w 4546203"/>
              <a:gd name="connsiteY856" fmla="*/ 3480090 h 5092591"/>
              <a:gd name="connsiteX857" fmla="*/ 3278726 w 4546203"/>
              <a:gd name="connsiteY857" fmla="*/ 3503967 h 5092591"/>
              <a:gd name="connsiteX858" fmla="*/ 3619373 w 4546203"/>
              <a:gd name="connsiteY858" fmla="*/ 3826706 h 5092591"/>
              <a:gd name="connsiteX859" fmla="*/ 3638475 w 4546203"/>
              <a:gd name="connsiteY859" fmla="*/ 3829094 h 5092591"/>
              <a:gd name="connsiteX860" fmla="*/ 3701351 w 4546203"/>
              <a:gd name="connsiteY860" fmla="*/ 3800043 h 5092591"/>
              <a:gd name="connsiteX861" fmla="*/ 3697372 w 4546203"/>
              <a:gd name="connsiteY861" fmla="*/ 3796064 h 5092591"/>
              <a:gd name="connsiteX862" fmla="*/ 3706922 w 4546203"/>
              <a:gd name="connsiteY862" fmla="*/ 3775370 h 5092591"/>
              <a:gd name="connsiteX863" fmla="*/ 3785319 w 4546203"/>
              <a:gd name="connsiteY863" fmla="*/ 3678270 h 5092591"/>
              <a:gd name="connsiteX864" fmla="*/ 3769799 w 4546203"/>
              <a:gd name="connsiteY864" fmla="*/ 3668719 h 5092591"/>
              <a:gd name="connsiteX865" fmla="*/ 3677474 w 4546203"/>
              <a:gd name="connsiteY865" fmla="*/ 3782135 h 5092591"/>
              <a:gd name="connsiteX866" fmla="*/ 3615393 w 4546203"/>
              <a:gd name="connsiteY866" fmla="*/ 3727218 h 5092591"/>
              <a:gd name="connsiteX867" fmla="*/ 3700555 w 4546203"/>
              <a:gd name="connsiteY867" fmla="*/ 3622159 h 5092591"/>
              <a:gd name="connsiteX868" fmla="*/ 3679464 w 4546203"/>
              <a:gd name="connsiteY868" fmla="*/ 3621363 h 5092591"/>
              <a:gd name="connsiteX869" fmla="*/ 3598679 w 4546203"/>
              <a:gd name="connsiteY869" fmla="*/ 3721647 h 5092591"/>
              <a:gd name="connsiteX870" fmla="*/ 3534211 w 4546203"/>
              <a:gd name="connsiteY870" fmla="*/ 3664740 h 5092591"/>
              <a:gd name="connsiteX871" fmla="*/ 3548936 w 4546203"/>
              <a:gd name="connsiteY871" fmla="*/ 3646434 h 5092591"/>
              <a:gd name="connsiteX872" fmla="*/ 3613802 w 4546203"/>
              <a:gd name="connsiteY872" fmla="*/ 3566048 h 5092591"/>
              <a:gd name="connsiteX873" fmla="*/ 3616587 w 4546203"/>
              <a:gd name="connsiteY873" fmla="*/ 3549732 h 5092591"/>
              <a:gd name="connsiteX874" fmla="*/ 3610618 w 4546203"/>
              <a:gd name="connsiteY874" fmla="*/ 3548936 h 5092591"/>
              <a:gd name="connsiteX875" fmla="*/ 3519089 w 4546203"/>
              <a:gd name="connsiteY875" fmla="*/ 3659566 h 5092591"/>
              <a:gd name="connsiteX876" fmla="*/ 3454621 w 4546203"/>
              <a:gd name="connsiteY876" fmla="*/ 3601863 h 5092591"/>
              <a:gd name="connsiteX877" fmla="*/ 3536997 w 4546203"/>
              <a:gd name="connsiteY877" fmla="*/ 3498794 h 5092591"/>
              <a:gd name="connsiteX878" fmla="*/ 3542568 w 4546203"/>
              <a:gd name="connsiteY878" fmla="*/ 3483274 h 5092591"/>
              <a:gd name="connsiteX879" fmla="*/ 3536997 w 4546203"/>
              <a:gd name="connsiteY879" fmla="*/ 3480886 h 5092591"/>
              <a:gd name="connsiteX880" fmla="*/ 3440693 w 4546203"/>
              <a:gd name="connsiteY880" fmla="*/ 3597884 h 5092591"/>
              <a:gd name="connsiteX881" fmla="*/ 3373837 w 4546203"/>
              <a:gd name="connsiteY881" fmla="*/ 3538191 h 5092591"/>
              <a:gd name="connsiteX882" fmla="*/ 3426366 w 4546203"/>
              <a:gd name="connsiteY882" fmla="*/ 3475315 h 5092591"/>
              <a:gd name="connsiteX883" fmla="*/ 3465366 w 4546203"/>
              <a:gd name="connsiteY883" fmla="*/ 3410050 h 5092591"/>
              <a:gd name="connsiteX884" fmla="*/ 1053777 w 4546203"/>
              <a:gd name="connsiteY884" fmla="*/ 3369459 h 5092591"/>
              <a:gd name="connsiteX885" fmla="*/ 1019155 w 4546203"/>
              <a:gd name="connsiteY885" fmla="*/ 3392938 h 5092591"/>
              <a:gd name="connsiteX886" fmla="*/ 1039053 w 4546203"/>
              <a:gd name="connsiteY886" fmla="*/ 3421193 h 5092591"/>
              <a:gd name="connsiteX887" fmla="*/ 1072879 w 4546203"/>
              <a:gd name="connsiteY887" fmla="*/ 3396520 h 5092591"/>
              <a:gd name="connsiteX888" fmla="*/ 1053777 w 4546203"/>
              <a:gd name="connsiteY888" fmla="*/ 3369459 h 5092591"/>
              <a:gd name="connsiteX889" fmla="*/ 3675484 w 4546203"/>
              <a:gd name="connsiteY889" fmla="*/ 3152177 h 5092591"/>
              <a:gd name="connsiteX890" fmla="*/ 3667127 w 4546203"/>
              <a:gd name="connsiteY890" fmla="*/ 3170085 h 5092591"/>
              <a:gd name="connsiteX891" fmla="*/ 3689412 w 4546203"/>
              <a:gd name="connsiteY891" fmla="*/ 3179636 h 5092591"/>
              <a:gd name="connsiteX892" fmla="*/ 3697769 w 4546203"/>
              <a:gd name="connsiteY892" fmla="*/ 3161330 h 5092591"/>
              <a:gd name="connsiteX893" fmla="*/ 3675484 w 4546203"/>
              <a:gd name="connsiteY893" fmla="*/ 3152177 h 5092591"/>
              <a:gd name="connsiteX894" fmla="*/ 784363 w 4546203"/>
              <a:gd name="connsiteY894" fmla="*/ 3125913 h 5092591"/>
              <a:gd name="connsiteX895" fmla="*/ 779190 w 4546203"/>
              <a:gd name="connsiteY895" fmla="*/ 3141831 h 5092591"/>
              <a:gd name="connsiteX896" fmla="*/ 820577 w 4546203"/>
              <a:gd name="connsiteY896" fmla="*/ 3236146 h 5092591"/>
              <a:gd name="connsiteX897" fmla="*/ 828934 w 4546203"/>
              <a:gd name="connsiteY897" fmla="*/ 3242115 h 5092591"/>
              <a:gd name="connsiteX898" fmla="*/ 831322 w 4546203"/>
              <a:gd name="connsiteY898" fmla="*/ 3232166 h 5092591"/>
              <a:gd name="connsiteX899" fmla="*/ 784363 w 4546203"/>
              <a:gd name="connsiteY899" fmla="*/ 3125913 h 5092591"/>
              <a:gd name="connsiteX900" fmla="*/ 3741146 w 4546203"/>
              <a:gd name="connsiteY900" fmla="*/ 3119943 h 5092591"/>
              <a:gd name="connsiteX901" fmla="*/ 3732789 w 4546203"/>
              <a:gd name="connsiteY901" fmla="*/ 3138647 h 5092591"/>
              <a:gd name="connsiteX902" fmla="*/ 3755871 w 4546203"/>
              <a:gd name="connsiteY902" fmla="*/ 3147800 h 5092591"/>
              <a:gd name="connsiteX903" fmla="*/ 3763034 w 4546203"/>
              <a:gd name="connsiteY903" fmla="*/ 3128300 h 5092591"/>
              <a:gd name="connsiteX904" fmla="*/ 3741146 w 4546203"/>
              <a:gd name="connsiteY904" fmla="*/ 3119943 h 5092591"/>
              <a:gd name="connsiteX905" fmla="*/ 828536 w 4546203"/>
              <a:gd name="connsiteY905" fmla="*/ 3115964 h 5092591"/>
              <a:gd name="connsiteX906" fmla="*/ 819781 w 4546203"/>
              <a:gd name="connsiteY906" fmla="*/ 3118352 h 5092591"/>
              <a:gd name="connsiteX907" fmla="*/ 855597 w 4546203"/>
              <a:gd name="connsiteY907" fmla="*/ 3207891 h 5092591"/>
              <a:gd name="connsiteX908" fmla="*/ 867137 w 4546203"/>
              <a:gd name="connsiteY908" fmla="*/ 3224207 h 5092591"/>
              <a:gd name="connsiteX909" fmla="*/ 873505 w 4546203"/>
              <a:gd name="connsiteY909" fmla="*/ 3219829 h 5092591"/>
              <a:gd name="connsiteX910" fmla="*/ 828536 w 4546203"/>
              <a:gd name="connsiteY910" fmla="*/ 3115964 h 5092591"/>
              <a:gd name="connsiteX911" fmla="*/ 3607335 w 4546203"/>
              <a:gd name="connsiteY911" fmla="*/ 3108154 h 5092591"/>
              <a:gd name="connsiteX912" fmla="*/ 3595894 w 4546203"/>
              <a:gd name="connsiteY912" fmla="*/ 3123923 h 5092591"/>
              <a:gd name="connsiteX913" fmla="*/ 3617383 w 4546203"/>
              <a:gd name="connsiteY913" fmla="*/ 3133076 h 5092591"/>
              <a:gd name="connsiteX914" fmla="*/ 3624148 w 4546203"/>
              <a:gd name="connsiteY914" fmla="*/ 3115964 h 5092591"/>
              <a:gd name="connsiteX915" fmla="*/ 3607335 w 4546203"/>
              <a:gd name="connsiteY915" fmla="*/ 3108154 h 5092591"/>
              <a:gd name="connsiteX916" fmla="*/ 903351 w 4546203"/>
              <a:gd name="connsiteY916" fmla="*/ 3093679 h 5092591"/>
              <a:gd name="connsiteX917" fmla="*/ 897382 w 4546203"/>
              <a:gd name="connsiteY917" fmla="*/ 3096464 h 5092591"/>
              <a:gd name="connsiteX918" fmla="*/ 986523 w 4546203"/>
              <a:gd name="connsiteY918" fmla="*/ 3279920 h 5092591"/>
              <a:gd name="connsiteX919" fmla="*/ 992492 w 4546203"/>
              <a:gd name="connsiteY919" fmla="*/ 3277135 h 5092591"/>
              <a:gd name="connsiteX920" fmla="*/ 903351 w 4546203"/>
              <a:gd name="connsiteY920" fmla="*/ 3093679 h 5092591"/>
              <a:gd name="connsiteX921" fmla="*/ 3796461 w 4546203"/>
              <a:gd name="connsiteY921" fmla="*/ 3085322 h 5092591"/>
              <a:gd name="connsiteX922" fmla="*/ 3790094 w 4546203"/>
              <a:gd name="connsiteY922" fmla="*/ 3106015 h 5092591"/>
              <a:gd name="connsiteX923" fmla="*/ 3812379 w 4546203"/>
              <a:gd name="connsiteY923" fmla="*/ 3113576 h 5092591"/>
              <a:gd name="connsiteX924" fmla="*/ 3819543 w 4546203"/>
              <a:gd name="connsiteY924" fmla="*/ 3093679 h 5092591"/>
              <a:gd name="connsiteX925" fmla="*/ 3796461 w 4546203"/>
              <a:gd name="connsiteY925" fmla="*/ 3085322 h 5092591"/>
              <a:gd name="connsiteX926" fmla="*/ 975778 w 4546203"/>
              <a:gd name="connsiteY926" fmla="*/ 3063036 h 5092591"/>
              <a:gd name="connsiteX927" fmla="*/ 969013 w 4546203"/>
              <a:gd name="connsiteY927" fmla="*/ 3066220 h 5092591"/>
              <a:gd name="connsiteX928" fmla="*/ 1037063 w 4546203"/>
              <a:gd name="connsiteY928" fmla="*/ 3215054 h 5092591"/>
              <a:gd name="connsiteX929" fmla="*/ 1013584 w 4546203"/>
              <a:gd name="connsiteY929" fmla="*/ 3227788 h 5092591"/>
              <a:gd name="connsiteX930" fmla="*/ 942748 w 4546203"/>
              <a:gd name="connsiteY930" fmla="*/ 3076169 h 5092591"/>
              <a:gd name="connsiteX931" fmla="*/ 936381 w 4546203"/>
              <a:gd name="connsiteY931" fmla="*/ 3079352 h 5092591"/>
              <a:gd name="connsiteX932" fmla="*/ 1023134 w 4546203"/>
              <a:gd name="connsiteY932" fmla="*/ 3261216 h 5092591"/>
              <a:gd name="connsiteX933" fmla="*/ 1060940 w 4546203"/>
              <a:gd name="connsiteY933" fmla="*/ 3238533 h 5092591"/>
              <a:gd name="connsiteX934" fmla="*/ 975778 w 4546203"/>
              <a:gd name="connsiteY934" fmla="*/ 3063036 h 5092591"/>
              <a:gd name="connsiteX935" fmla="*/ 734221 w 4546203"/>
              <a:gd name="connsiteY935" fmla="*/ 3062240 h 5092591"/>
              <a:gd name="connsiteX936" fmla="*/ 711538 w 4546203"/>
              <a:gd name="connsiteY936" fmla="*/ 3069801 h 5092591"/>
              <a:gd name="connsiteX937" fmla="*/ 719497 w 4546203"/>
              <a:gd name="connsiteY937" fmla="*/ 3089699 h 5092591"/>
              <a:gd name="connsiteX938" fmla="*/ 742180 w 4546203"/>
              <a:gd name="connsiteY938" fmla="*/ 3081342 h 5092591"/>
              <a:gd name="connsiteX939" fmla="*/ 734221 w 4546203"/>
              <a:gd name="connsiteY939" fmla="*/ 3062240 h 5092591"/>
              <a:gd name="connsiteX940" fmla="*/ 3673842 w 4546203"/>
              <a:gd name="connsiteY940" fmla="*/ 3042592 h 5092591"/>
              <a:gd name="connsiteX941" fmla="*/ 3663943 w 4546203"/>
              <a:gd name="connsiteY941" fmla="*/ 3059057 h 5092591"/>
              <a:gd name="connsiteX942" fmla="*/ 3685831 w 4546203"/>
              <a:gd name="connsiteY942" fmla="*/ 3067414 h 5092591"/>
              <a:gd name="connsiteX943" fmla="*/ 3691800 w 4546203"/>
              <a:gd name="connsiteY943" fmla="*/ 3049108 h 5092591"/>
              <a:gd name="connsiteX944" fmla="*/ 3673842 w 4546203"/>
              <a:gd name="connsiteY944" fmla="*/ 3042592 h 5092591"/>
              <a:gd name="connsiteX945" fmla="*/ 862760 w 4546203"/>
              <a:gd name="connsiteY945" fmla="*/ 3018466 h 5092591"/>
              <a:gd name="connsiteX946" fmla="*/ 840077 w 4546203"/>
              <a:gd name="connsiteY946" fmla="*/ 3027221 h 5092591"/>
              <a:gd name="connsiteX947" fmla="*/ 847638 w 4546203"/>
              <a:gd name="connsiteY947" fmla="*/ 3045129 h 5092591"/>
              <a:gd name="connsiteX948" fmla="*/ 869525 w 4546203"/>
              <a:gd name="connsiteY948" fmla="*/ 3036374 h 5092591"/>
              <a:gd name="connsiteX949" fmla="*/ 862760 w 4546203"/>
              <a:gd name="connsiteY949" fmla="*/ 3018466 h 5092591"/>
              <a:gd name="connsiteX950" fmla="*/ 755711 w 4546203"/>
              <a:gd name="connsiteY950" fmla="*/ 2994986 h 5092591"/>
              <a:gd name="connsiteX951" fmla="*/ 732630 w 4546203"/>
              <a:gd name="connsiteY951" fmla="*/ 3002548 h 5092591"/>
              <a:gd name="connsiteX952" fmla="*/ 739793 w 4546203"/>
              <a:gd name="connsiteY952" fmla="*/ 3022047 h 5092591"/>
              <a:gd name="connsiteX953" fmla="*/ 761680 w 4546203"/>
              <a:gd name="connsiteY953" fmla="*/ 3014884 h 5092591"/>
              <a:gd name="connsiteX954" fmla="*/ 755711 w 4546203"/>
              <a:gd name="connsiteY954" fmla="*/ 2994986 h 5092591"/>
              <a:gd name="connsiteX955" fmla="*/ 936182 w 4546203"/>
              <a:gd name="connsiteY955" fmla="*/ 2987376 h 5092591"/>
              <a:gd name="connsiteX956" fmla="*/ 916085 w 4546203"/>
              <a:gd name="connsiteY956" fmla="*/ 2994986 h 5092591"/>
              <a:gd name="connsiteX957" fmla="*/ 922453 w 4546203"/>
              <a:gd name="connsiteY957" fmla="*/ 3010905 h 5092591"/>
              <a:gd name="connsiteX958" fmla="*/ 943146 w 4546203"/>
              <a:gd name="connsiteY958" fmla="*/ 3003344 h 5092591"/>
              <a:gd name="connsiteX959" fmla="*/ 936182 w 4546203"/>
              <a:gd name="connsiteY959" fmla="*/ 2987376 h 5092591"/>
              <a:gd name="connsiteX960" fmla="*/ 695620 w 4546203"/>
              <a:gd name="connsiteY960" fmla="*/ 2958375 h 5092591"/>
              <a:gd name="connsiteX961" fmla="*/ 672937 w 4546203"/>
              <a:gd name="connsiteY961" fmla="*/ 2965538 h 5092591"/>
              <a:gd name="connsiteX962" fmla="*/ 679304 w 4546203"/>
              <a:gd name="connsiteY962" fmla="*/ 2985834 h 5092591"/>
              <a:gd name="connsiteX963" fmla="*/ 702783 w 4546203"/>
              <a:gd name="connsiteY963" fmla="*/ 2978272 h 5092591"/>
              <a:gd name="connsiteX964" fmla="*/ 695620 w 4546203"/>
              <a:gd name="connsiteY964" fmla="*/ 2958375 h 5092591"/>
              <a:gd name="connsiteX965" fmla="*/ 787149 w 4546203"/>
              <a:gd name="connsiteY965" fmla="*/ 2935294 h 5092591"/>
              <a:gd name="connsiteX966" fmla="*/ 766058 w 4546203"/>
              <a:gd name="connsiteY966" fmla="*/ 2941263 h 5092591"/>
              <a:gd name="connsiteX967" fmla="*/ 771231 w 4546203"/>
              <a:gd name="connsiteY967" fmla="*/ 2960365 h 5092591"/>
              <a:gd name="connsiteX968" fmla="*/ 787149 w 4546203"/>
              <a:gd name="connsiteY968" fmla="*/ 2935294 h 5092591"/>
              <a:gd name="connsiteX969" fmla="*/ 875096 w 4546203"/>
              <a:gd name="connsiteY969" fmla="*/ 2926141 h 5092591"/>
              <a:gd name="connsiteX970" fmla="*/ 852811 w 4546203"/>
              <a:gd name="connsiteY970" fmla="*/ 2932508 h 5092591"/>
              <a:gd name="connsiteX971" fmla="*/ 856791 w 4546203"/>
              <a:gd name="connsiteY971" fmla="*/ 2950814 h 5092591"/>
              <a:gd name="connsiteX972" fmla="*/ 880270 w 4546203"/>
              <a:gd name="connsiteY972" fmla="*/ 2944447 h 5092591"/>
              <a:gd name="connsiteX973" fmla="*/ 875096 w 4546203"/>
              <a:gd name="connsiteY973" fmla="*/ 2926141 h 5092591"/>
              <a:gd name="connsiteX974" fmla="*/ 3823920 w 4546203"/>
              <a:gd name="connsiteY974" fmla="*/ 2903060 h 5092591"/>
              <a:gd name="connsiteX975" fmla="*/ 3792084 w 4546203"/>
              <a:gd name="connsiteY975" fmla="*/ 3022047 h 5092591"/>
              <a:gd name="connsiteX976" fmla="*/ 3823920 w 4546203"/>
              <a:gd name="connsiteY976" fmla="*/ 2903060 h 5092591"/>
              <a:gd name="connsiteX977" fmla="*/ 3792880 w 4546203"/>
              <a:gd name="connsiteY977" fmla="*/ 2894305 h 5092591"/>
              <a:gd name="connsiteX978" fmla="*/ 3779748 w 4546203"/>
              <a:gd name="connsiteY978" fmla="*/ 2898682 h 5092591"/>
              <a:gd name="connsiteX979" fmla="*/ 3751493 w 4546203"/>
              <a:gd name="connsiteY979" fmla="*/ 3002150 h 5092591"/>
              <a:gd name="connsiteX980" fmla="*/ 3755075 w 4546203"/>
              <a:gd name="connsiteY980" fmla="*/ 3010507 h 5092591"/>
              <a:gd name="connsiteX981" fmla="*/ 3762238 w 4546203"/>
              <a:gd name="connsiteY981" fmla="*/ 3007721 h 5092591"/>
              <a:gd name="connsiteX982" fmla="*/ 3792880 w 4546203"/>
              <a:gd name="connsiteY982" fmla="*/ 2894305 h 5092591"/>
              <a:gd name="connsiteX983" fmla="*/ 3723238 w 4546203"/>
              <a:gd name="connsiteY983" fmla="*/ 2776909 h 5092591"/>
              <a:gd name="connsiteX984" fmla="*/ 3677872 w 4546203"/>
              <a:gd name="connsiteY984" fmla="*/ 2975089 h 5092591"/>
              <a:gd name="connsiteX985" fmla="*/ 3684239 w 4546203"/>
              <a:gd name="connsiteY985" fmla="*/ 2976681 h 5092591"/>
              <a:gd name="connsiteX986" fmla="*/ 3730004 w 4546203"/>
              <a:gd name="connsiteY986" fmla="*/ 2778899 h 5092591"/>
              <a:gd name="connsiteX987" fmla="*/ 3723238 w 4546203"/>
              <a:gd name="connsiteY987" fmla="*/ 2776909 h 5092591"/>
              <a:gd name="connsiteX988" fmla="*/ 3684239 w 4546203"/>
              <a:gd name="connsiteY988" fmla="*/ 2770144 h 5092591"/>
              <a:gd name="connsiteX989" fmla="*/ 3639270 w 4546203"/>
              <a:gd name="connsiteY989" fmla="*/ 2966334 h 5092591"/>
              <a:gd name="connsiteX990" fmla="*/ 3684239 w 4546203"/>
              <a:gd name="connsiteY990" fmla="*/ 2770144 h 5092591"/>
              <a:gd name="connsiteX991" fmla="*/ 3803227 w 4546203"/>
              <a:gd name="connsiteY991" fmla="*/ 2767358 h 5092591"/>
              <a:gd name="connsiteX992" fmla="*/ 3785319 w 4546203"/>
              <a:gd name="connsiteY992" fmla="*/ 2872019 h 5092591"/>
              <a:gd name="connsiteX993" fmla="*/ 3833869 w 4546203"/>
              <a:gd name="connsiteY993" fmla="*/ 2882366 h 5092591"/>
              <a:gd name="connsiteX994" fmla="*/ 3832675 w 4546203"/>
              <a:gd name="connsiteY994" fmla="*/ 2885152 h 5092591"/>
              <a:gd name="connsiteX995" fmla="*/ 3872868 w 4546203"/>
              <a:gd name="connsiteY995" fmla="*/ 2885152 h 5092591"/>
              <a:gd name="connsiteX996" fmla="*/ 3835461 w 4546203"/>
              <a:gd name="connsiteY996" fmla="*/ 3030802 h 5092591"/>
              <a:gd name="connsiteX997" fmla="*/ 3886001 w 4546203"/>
              <a:gd name="connsiteY997" fmla="*/ 3047516 h 5092591"/>
              <a:gd name="connsiteX998" fmla="*/ 3872868 w 4546203"/>
              <a:gd name="connsiteY998" fmla="*/ 3090495 h 5092591"/>
              <a:gd name="connsiteX999" fmla="*/ 3913062 w 4546203"/>
              <a:gd name="connsiteY999" fmla="*/ 3106015 h 5092591"/>
              <a:gd name="connsiteX1000" fmla="*/ 3859338 w 4546203"/>
              <a:gd name="connsiteY1000" fmla="*/ 3242513 h 5092591"/>
              <a:gd name="connsiteX1001" fmla="*/ 3819941 w 4546203"/>
              <a:gd name="connsiteY1001" fmla="*/ 3226197 h 5092591"/>
              <a:gd name="connsiteX1002" fmla="*/ 3798053 w 4546203"/>
              <a:gd name="connsiteY1002" fmla="*/ 3271961 h 5092591"/>
              <a:gd name="connsiteX1003" fmla="*/ 3526252 w 4546203"/>
              <a:gd name="connsiteY1003" fmla="*/ 3142627 h 5092591"/>
              <a:gd name="connsiteX1004" fmla="*/ 3509140 w 4546203"/>
              <a:gd name="connsiteY1004" fmla="*/ 3178044 h 5092591"/>
              <a:gd name="connsiteX1005" fmla="*/ 3582761 w 4546203"/>
              <a:gd name="connsiteY1005" fmla="*/ 3216646 h 5092591"/>
              <a:gd name="connsiteX1006" fmla="*/ 3501181 w 4546203"/>
              <a:gd name="connsiteY1006" fmla="*/ 3357123 h 5092591"/>
              <a:gd name="connsiteX1007" fmla="*/ 3507548 w 4546203"/>
              <a:gd name="connsiteY1007" fmla="*/ 3361102 h 5092591"/>
              <a:gd name="connsiteX1008" fmla="*/ 3588731 w 4546203"/>
              <a:gd name="connsiteY1008" fmla="*/ 3225799 h 5092591"/>
              <a:gd name="connsiteX1009" fmla="*/ 3668321 w 4546203"/>
              <a:gd name="connsiteY1009" fmla="*/ 3267186 h 5092591"/>
              <a:gd name="connsiteX1010" fmla="*/ 3592312 w 4546203"/>
              <a:gd name="connsiteY1010" fmla="*/ 3399306 h 5092591"/>
              <a:gd name="connsiteX1011" fmla="*/ 3596292 w 4546203"/>
              <a:gd name="connsiteY1011" fmla="*/ 3404081 h 5092591"/>
              <a:gd name="connsiteX1012" fmla="*/ 3609026 w 4546203"/>
              <a:gd name="connsiteY1012" fmla="*/ 3392938 h 5092591"/>
              <a:gd name="connsiteX1013" fmla="*/ 3677076 w 4546203"/>
              <a:gd name="connsiteY1013" fmla="*/ 3278328 h 5092591"/>
              <a:gd name="connsiteX1014" fmla="*/ 3754279 w 4546203"/>
              <a:gd name="connsiteY1014" fmla="*/ 3318919 h 5092591"/>
              <a:gd name="connsiteX1015" fmla="*/ 3687423 w 4546203"/>
              <a:gd name="connsiteY1015" fmla="*/ 3432734 h 5092591"/>
              <a:gd name="connsiteX1016" fmla="*/ 3693790 w 4546203"/>
              <a:gd name="connsiteY1016" fmla="*/ 3451437 h 5092591"/>
              <a:gd name="connsiteX1017" fmla="*/ 3764227 w 4546203"/>
              <a:gd name="connsiteY1017" fmla="*/ 3330858 h 5092591"/>
              <a:gd name="connsiteX1018" fmla="*/ 3839440 w 4546203"/>
              <a:gd name="connsiteY1018" fmla="*/ 3370653 h 5092591"/>
              <a:gd name="connsiteX1019" fmla="*/ 3767411 w 4546203"/>
              <a:gd name="connsiteY1019" fmla="*/ 3495212 h 5092591"/>
              <a:gd name="connsiteX1020" fmla="*/ 3780543 w 4546203"/>
              <a:gd name="connsiteY1020" fmla="*/ 3504763 h 5092591"/>
              <a:gd name="connsiteX1021" fmla="*/ 3851379 w 4546203"/>
              <a:gd name="connsiteY1021" fmla="*/ 3384183 h 5092591"/>
              <a:gd name="connsiteX1022" fmla="*/ 3924602 w 4546203"/>
              <a:gd name="connsiteY1022" fmla="*/ 3423183 h 5092591"/>
              <a:gd name="connsiteX1023" fmla="*/ 3849787 w 4546203"/>
              <a:gd name="connsiteY1023" fmla="*/ 3552517 h 5092591"/>
              <a:gd name="connsiteX1024" fmla="*/ 3864909 w 4546203"/>
              <a:gd name="connsiteY1024" fmla="*/ 3562466 h 5092591"/>
              <a:gd name="connsiteX1025" fmla="*/ 3937734 w 4546203"/>
              <a:gd name="connsiteY1025" fmla="*/ 3438305 h 5092591"/>
              <a:gd name="connsiteX1026" fmla="*/ 3992254 w 4546203"/>
              <a:gd name="connsiteY1026" fmla="*/ 3466560 h 5092591"/>
              <a:gd name="connsiteX1027" fmla="*/ 3803227 w 4546203"/>
              <a:gd name="connsiteY1027" fmla="*/ 2767358 h 5092591"/>
              <a:gd name="connsiteX1028" fmla="*/ 3645638 w 4546203"/>
              <a:gd name="connsiteY1028" fmla="*/ 2764970 h 5092591"/>
              <a:gd name="connsiteX1029" fmla="*/ 3602659 w 4546203"/>
              <a:gd name="connsiteY1029" fmla="*/ 2952406 h 5092591"/>
              <a:gd name="connsiteX1030" fmla="*/ 3645638 w 4546203"/>
              <a:gd name="connsiteY1030" fmla="*/ 2764970 h 5092591"/>
              <a:gd name="connsiteX1031" fmla="*/ 805057 w 4546203"/>
              <a:gd name="connsiteY1031" fmla="*/ 2683390 h 5092591"/>
              <a:gd name="connsiteX1032" fmla="*/ 798292 w 4546203"/>
              <a:gd name="connsiteY1032" fmla="*/ 2684186 h 5092591"/>
              <a:gd name="connsiteX1033" fmla="*/ 830924 w 4546203"/>
              <a:gd name="connsiteY1033" fmla="*/ 2885152 h 5092591"/>
              <a:gd name="connsiteX1034" fmla="*/ 837291 w 4546203"/>
              <a:gd name="connsiteY1034" fmla="*/ 2883958 h 5092591"/>
              <a:gd name="connsiteX1035" fmla="*/ 805057 w 4546203"/>
              <a:gd name="connsiteY1035" fmla="*/ 2683390 h 5092591"/>
              <a:gd name="connsiteX1036" fmla="*/ 844454 w 4546203"/>
              <a:gd name="connsiteY1036" fmla="*/ 2679808 h 5092591"/>
              <a:gd name="connsiteX1037" fmla="*/ 875892 w 4546203"/>
              <a:gd name="connsiteY1037" fmla="*/ 2875203 h 5092591"/>
              <a:gd name="connsiteX1038" fmla="*/ 844454 w 4546203"/>
              <a:gd name="connsiteY1038" fmla="*/ 2679808 h 5092591"/>
              <a:gd name="connsiteX1039" fmla="*/ 883055 w 4546203"/>
              <a:gd name="connsiteY1039" fmla="*/ 2676227 h 5092591"/>
              <a:gd name="connsiteX1040" fmla="*/ 913698 w 4546203"/>
              <a:gd name="connsiteY1040" fmla="*/ 2866448 h 5092591"/>
              <a:gd name="connsiteX1041" fmla="*/ 883055 w 4546203"/>
              <a:gd name="connsiteY1041" fmla="*/ 2676227 h 5092591"/>
              <a:gd name="connsiteX1042" fmla="*/ 3626138 w 4546203"/>
              <a:gd name="connsiteY1042" fmla="*/ 2225745 h 5092591"/>
              <a:gd name="connsiteX1043" fmla="*/ 3656780 w 4546203"/>
              <a:gd name="connsiteY1043" fmla="*/ 2415966 h 5092591"/>
              <a:gd name="connsiteX1044" fmla="*/ 3626138 w 4546203"/>
              <a:gd name="connsiteY1044" fmla="*/ 2225745 h 5092591"/>
              <a:gd name="connsiteX1045" fmla="*/ 3671107 w 4546203"/>
              <a:gd name="connsiteY1045" fmla="*/ 2215797 h 5092591"/>
              <a:gd name="connsiteX1046" fmla="*/ 3663943 w 4546203"/>
              <a:gd name="connsiteY1046" fmla="*/ 2216990 h 5092591"/>
              <a:gd name="connsiteX1047" fmla="*/ 3695382 w 4546203"/>
              <a:gd name="connsiteY1047" fmla="*/ 2412385 h 5092591"/>
              <a:gd name="connsiteX1048" fmla="*/ 3702545 w 4546203"/>
              <a:gd name="connsiteY1048" fmla="*/ 2411191 h 5092591"/>
              <a:gd name="connsiteX1049" fmla="*/ 3671107 w 4546203"/>
              <a:gd name="connsiteY1049" fmla="*/ 2215797 h 5092591"/>
              <a:gd name="connsiteX1050" fmla="*/ 3709310 w 4546203"/>
              <a:gd name="connsiteY1050" fmla="*/ 2207838 h 5092591"/>
              <a:gd name="connsiteX1051" fmla="*/ 3702545 w 4546203"/>
              <a:gd name="connsiteY1051" fmla="*/ 2208634 h 5092591"/>
              <a:gd name="connsiteX1052" fmla="*/ 3734779 w 4546203"/>
              <a:gd name="connsiteY1052" fmla="*/ 2409201 h 5092591"/>
              <a:gd name="connsiteX1053" fmla="*/ 3741544 w 4546203"/>
              <a:gd name="connsiteY1053" fmla="*/ 2408007 h 5092591"/>
              <a:gd name="connsiteX1054" fmla="*/ 3709310 w 4546203"/>
              <a:gd name="connsiteY1054" fmla="*/ 2207838 h 5092591"/>
              <a:gd name="connsiteX1055" fmla="*/ 3682647 w 4546203"/>
              <a:gd name="connsiteY1055" fmla="*/ 2141380 h 5092591"/>
              <a:gd name="connsiteX1056" fmla="*/ 3657576 w 4546203"/>
              <a:gd name="connsiteY1056" fmla="*/ 2148941 h 5092591"/>
              <a:gd name="connsiteX1057" fmla="*/ 3669117 w 4546203"/>
              <a:gd name="connsiteY1057" fmla="*/ 2164063 h 5092591"/>
              <a:gd name="connsiteX1058" fmla="*/ 3687821 w 4546203"/>
              <a:gd name="connsiteY1058" fmla="*/ 2159685 h 5092591"/>
              <a:gd name="connsiteX1059" fmla="*/ 3682647 w 4546203"/>
              <a:gd name="connsiteY1059" fmla="*/ 2141380 h 5092591"/>
              <a:gd name="connsiteX1060" fmla="*/ 930412 w 4546203"/>
              <a:gd name="connsiteY1060" fmla="*/ 2138594 h 5092591"/>
              <a:gd name="connsiteX1061" fmla="*/ 887433 w 4546203"/>
              <a:gd name="connsiteY1061" fmla="*/ 2326029 h 5092591"/>
              <a:gd name="connsiteX1062" fmla="*/ 894198 w 4546203"/>
              <a:gd name="connsiteY1062" fmla="*/ 2326825 h 5092591"/>
              <a:gd name="connsiteX1063" fmla="*/ 936779 w 4546203"/>
              <a:gd name="connsiteY1063" fmla="*/ 2140186 h 5092591"/>
              <a:gd name="connsiteX1064" fmla="*/ 930412 w 4546203"/>
              <a:gd name="connsiteY1064" fmla="*/ 2138594 h 5092591"/>
              <a:gd name="connsiteX1065" fmla="*/ 3768207 w 4546203"/>
              <a:gd name="connsiteY1065" fmla="*/ 2131033 h 5092591"/>
              <a:gd name="connsiteX1066" fmla="*/ 3744728 w 4546203"/>
              <a:gd name="connsiteY1066" fmla="*/ 2138594 h 5092591"/>
              <a:gd name="connsiteX1067" fmla="*/ 3751493 w 4546203"/>
              <a:gd name="connsiteY1067" fmla="*/ 2157696 h 5092591"/>
              <a:gd name="connsiteX1068" fmla="*/ 3773778 w 4546203"/>
              <a:gd name="connsiteY1068" fmla="*/ 2150532 h 5092591"/>
              <a:gd name="connsiteX1069" fmla="*/ 3768207 w 4546203"/>
              <a:gd name="connsiteY1069" fmla="*/ 2131033 h 5092591"/>
              <a:gd name="connsiteX1070" fmla="*/ 899769 w 4546203"/>
              <a:gd name="connsiteY1070" fmla="*/ 2128645 h 5092591"/>
              <a:gd name="connsiteX1071" fmla="*/ 855597 w 4546203"/>
              <a:gd name="connsiteY1071" fmla="*/ 2322050 h 5092591"/>
              <a:gd name="connsiteX1072" fmla="*/ 899769 w 4546203"/>
              <a:gd name="connsiteY1072" fmla="*/ 2128645 h 5092591"/>
              <a:gd name="connsiteX1073" fmla="*/ 855199 w 4546203"/>
              <a:gd name="connsiteY1073" fmla="*/ 2115911 h 5092591"/>
              <a:gd name="connsiteX1074" fmla="*/ 809832 w 4546203"/>
              <a:gd name="connsiteY1074" fmla="*/ 2313693 h 5092591"/>
              <a:gd name="connsiteX1075" fmla="*/ 816199 w 4546203"/>
              <a:gd name="connsiteY1075" fmla="*/ 2315285 h 5092591"/>
              <a:gd name="connsiteX1076" fmla="*/ 861566 w 4546203"/>
              <a:gd name="connsiteY1076" fmla="*/ 2117502 h 5092591"/>
              <a:gd name="connsiteX1077" fmla="*/ 855199 w 4546203"/>
              <a:gd name="connsiteY1077" fmla="*/ 2115911 h 5092591"/>
              <a:gd name="connsiteX1078" fmla="*/ 3860532 w 4546203"/>
              <a:gd name="connsiteY1078" fmla="*/ 2106758 h 5092591"/>
              <a:gd name="connsiteX1079" fmla="*/ 3837451 w 4546203"/>
              <a:gd name="connsiteY1079" fmla="*/ 2113125 h 5092591"/>
              <a:gd name="connsiteX1080" fmla="*/ 3843818 w 4546203"/>
              <a:gd name="connsiteY1080" fmla="*/ 2133420 h 5092591"/>
              <a:gd name="connsiteX1081" fmla="*/ 3867297 w 4546203"/>
              <a:gd name="connsiteY1081" fmla="*/ 2126655 h 5092591"/>
              <a:gd name="connsiteX1082" fmla="*/ 3860532 w 4546203"/>
              <a:gd name="connsiteY1082" fmla="*/ 2106758 h 5092591"/>
              <a:gd name="connsiteX1083" fmla="*/ 3617383 w 4546203"/>
              <a:gd name="connsiteY1083" fmla="*/ 2080891 h 5092591"/>
              <a:gd name="connsiteX1084" fmla="*/ 3591516 w 4546203"/>
              <a:gd name="connsiteY1084" fmla="*/ 2090840 h 5092591"/>
              <a:gd name="connsiteX1085" fmla="*/ 3607832 w 4546203"/>
              <a:gd name="connsiteY1085" fmla="*/ 2103574 h 5092591"/>
              <a:gd name="connsiteX1086" fmla="*/ 3624148 w 4546203"/>
              <a:gd name="connsiteY1086" fmla="*/ 2097605 h 5092591"/>
              <a:gd name="connsiteX1087" fmla="*/ 3617383 w 4546203"/>
              <a:gd name="connsiteY1087" fmla="*/ 2080891 h 5092591"/>
              <a:gd name="connsiteX1088" fmla="*/ 778394 w 4546203"/>
              <a:gd name="connsiteY1088" fmla="*/ 2080493 h 5092591"/>
              <a:gd name="connsiteX1089" fmla="*/ 747354 w 4546203"/>
              <a:gd name="connsiteY1089" fmla="*/ 2197491 h 5092591"/>
              <a:gd name="connsiteX1090" fmla="*/ 787945 w 4546203"/>
              <a:gd name="connsiteY1090" fmla="*/ 2091635 h 5092591"/>
              <a:gd name="connsiteX1091" fmla="*/ 778394 w 4546203"/>
              <a:gd name="connsiteY1091" fmla="*/ 2080493 h 5092591"/>
              <a:gd name="connsiteX1092" fmla="*/ 737405 w 4546203"/>
              <a:gd name="connsiteY1092" fmla="*/ 2071340 h 5092591"/>
              <a:gd name="connsiteX1093" fmla="*/ 707559 w 4546203"/>
              <a:gd name="connsiteY1093" fmla="*/ 2175205 h 5092591"/>
              <a:gd name="connsiteX1094" fmla="*/ 711140 w 4546203"/>
              <a:gd name="connsiteY1094" fmla="*/ 2187940 h 5092591"/>
              <a:gd name="connsiteX1095" fmla="*/ 716314 w 4546203"/>
              <a:gd name="connsiteY1095" fmla="*/ 2187144 h 5092591"/>
              <a:gd name="connsiteX1096" fmla="*/ 746956 w 4546203"/>
              <a:gd name="connsiteY1096" fmla="*/ 2074126 h 5092591"/>
              <a:gd name="connsiteX1097" fmla="*/ 737405 w 4546203"/>
              <a:gd name="connsiteY1097" fmla="*/ 2071340 h 5092591"/>
              <a:gd name="connsiteX1098" fmla="*/ 3800441 w 4546203"/>
              <a:gd name="connsiteY1098" fmla="*/ 2070146 h 5092591"/>
              <a:gd name="connsiteX1099" fmla="*/ 3776962 w 4546203"/>
              <a:gd name="connsiteY1099" fmla="*/ 2077309 h 5092591"/>
              <a:gd name="connsiteX1100" fmla="*/ 3784125 w 4546203"/>
              <a:gd name="connsiteY1100" fmla="*/ 2097207 h 5092591"/>
              <a:gd name="connsiteX1101" fmla="*/ 3806410 w 4546203"/>
              <a:gd name="connsiteY1101" fmla="*/ 2089646 h 5092591"/>
              <a:gd name="connsiteX1102" fmla="*/ 3800441 w 4546203"/>
              <a:gd name="connsiteY1102" fmla="*/ 2070146 h 5092591"/>
              <a:gd name="connsiteX1103" fmla="*/ 3692994 w 4546203"/>
              <a:gd name="connsiteY1103" fmla="*/ 2047065 h 5092591"/>
              <a:gd name="connsiteX1104" fmla="*/ 3671107 w 4546203"/>
              <a:gd name="connsiteY1104" fmla="*/ 2055422 h 5092591"/>
              <a:gd name="connsiteX1105" fmla="*/ 3677474 w 4546203"/>
              <a:gd name="connsiteY1105" fmla="*/ 2073728 h 5092591"/>
              <a:gd name="connsiteX1106" fmla="*/ 3700555 w 4546203"/>
              <a:gd name="connsiteY1106" fmla="*/ 2065769 h 5092591"/>
              <a:gd name="connsiteX1107" fmla="*/ 3692994 w 4546203"/>
              <a:gd name="connsiteY1107" fmla="*/ 2047065 h 5092591"/>
              <a:gd name="connsiteX1108" fmla="*/ 854005 w 4546203"/>
              <a:gd name="connsiteY1108" fmla="*/ 2025178 h 5092591"/>
              <a:gd name="connsiteX1109" fmla="*/ 847638 w 4546203"/>
              <a:gd name="connsiteY1109" fmla="*/ 2043881 h 5092591"/>
              <a:gd name="connsiteX1110" fmla="*/ 870321 w 4546203"/>
              <a:gd name="connsiteY1110" fmla="*/ 2051442 h 5092591"/>
              <a:gd name="connsiteX1111" fmla="*/ 876688 w 4546203"/>
              <a:gd name="connsiteY1111" fmla="*/ 2033137 h 5092591"/>
              <a:gd name="connsiteX1112" fmla="*/ 854005 w 4546203"/>
              <a:gd name="connsiteY1112" fmla="*/ 2025178 h 5092591"/>
              <a:gd name="connsiteX1113" fmla="*/ 3819941 w 4546203"/>
              <a:gd name="connsiteY1113" fmla="*/ 2002494 h 5092591"/>
              <a:gd name="connsiteX1114" fmla="*/ 3797655 w 4546203"/>
              <a:gd name="connsiteY1114" fmla="*/ 2010851 h 5092591"/>
              <a:gd name="connsiteX1115" fmla="*/ 3806410 w 4546203"/>
              <a:gd name="connsiteY1115" fmla="*/ 2030749 h 5092591"/>
              <a:gd name="connsiteX1116" fmla="*/ 3828298 w 4546203"/>
              <a:gd name="connsiteY1116" fmla="*/ 2021994 h 5092591"/>
              <a:gd name="connsiteX1117" fmla="*/ 3819941 w 4546203"/>
              <a:gd name="connsiteY1117" fmla="*/ 2002494 h 5092591"/>
              <a:gd name="connsiteX1118" fmla="*/ 727058 w 4546203"/>
              <a:gd name="connsiteY1118" fmla="*/ 1979015 h 5092591"/>
              <a:gd name="connsiteX1119" fmla="*/ 720691 w 4546203"/>
              <a:gd name="connsiteY1119" fmla="*/ 1999311 h 5092591"/>
              <a:gd name="connsiteX1120" fmla="*/ 742976 w 4546203"/>
              <a:gd name="connsiteY1120" fmla="*/ 2006474 h 5092591"/>
              <a:gd name="connsiteX1121" fmla="*/ 750537 w 4546203"/>
              <a:gd name="connsiteY1121" fmla="*/ 1986576 h 5092591"/>
              <a:gd name="connsiteX1122" fmla="*/ 727058 w 4546203"/>
              <a:gd name="connsiteY1122" fmla="*/ 1979015 h 5092591"/>
              <a:gd name="connsiteX1123" fmla="*/ 922851 w 4546203"/>
              <a:gd name="connsiteY1123" fmla="*/ 1959118 h 5092591"/>
              <a:gd name="connsiteX1124" fmla="*/ 916085 w 4546203"/>
              <a:gd name="connsiteY1124" fmla="*/ 1975036 h 5092591"/>
              <a:gd name="connsiteX1125" fmla="*/ 943146 w 4546203"/>
              <a:gd name="connsiteY1125" fmla="*/ 1968270 h 5092591"/>
              <a:gd name="connsiteX1126" fmla="*/ 922851 w 4546203"/>
              <a:gd name="connsiteY1126" fmla="*/ 1959118 h 5092591"/>
              <a:gd name="connsiteX1127" fmla="*/ 784363 w 4546203"/>
              <a:gd name="connsiteY1127" fmla="*/ 1944393 h 5092591"/>
              <a:gd name="connsiteX1128" fmla="*/ 776802 w 4546203"/>
              <a:gd name="connsiteY1128" fmla="*/ 1963893 h 5092591"/>
              <a:gd name="connsiteX1129" fmla="*/ 799087 w 4546203"/>
              <a:gd name="connsiteY1129" fmla="*/ 1972648 h 5092591"/>
              <a:gd name="connsiteX1130" fmla="*/ 806649 w 4546203"/>
              <a:gd name="connsiteY1130" fmla="*/ 1953546 h 5092591"/>
              <a:gd name="connsiteX1131" fmla="*/ 784363 w 4546203"/>
              <a:gd name="connsiteY1131" fmla="*/ 1944393 h 5092591"/>
              <a:gd name="connsiteX1132" fmla="*/ 850423 w 4546203"/>
              <a:gd name="connsiteY1132" fmla="*/ 1912159 h 5092591"/>
              <a:gd name="connsiteX1133" fmla="*/ 842066 w 4546203"/>
              <a:gd name="connsiteY1133" fmla="*/ 1930863 h 5092591"/>
              <a:gd name="connsiteX1134" fmla="*/ 865148 w 4546203"/>
              <a:gd name="connsiteY1134" fmla="*/ 1939618 h 5092591"/>
              <a:gd name="connsiteX1135" fmla="*/ 872311 w 4546203"/>
              <a:gd name="connsiteY1135" fmla="*/ 1921710 h 5092591"/>
              <a:gd name="connsiteX1136" fmla="*/ 850423 w 4546203"/>
              <a:gd name="connsiteY1136" fmla="*/ 1912159 h 5092591"/>
              <a:gd name="connsiteX1137" fmla="*/ 3665933 w 4546203"/>
              <a:gd name="connsiteY1137" fmla="*/ 1871568 h 5092591"/>
              <a:gd name="connsiteX1138" fmla="*/ 3711698 w 4546203"/>
              <a:gd name="connsiteY1138" fmla="*/ 1976229 h 5092591"/>
              <a:gd name="connsiteX1139" fmla="*/ 3718463 w 4546203"/>
              <a:gd name="connsiteY1139" fmla="*/ 1975434 h 5092591"/>
              <a:gd name="connsiteX1140" fmla="*/ 3717269 w 4546203"/>
              <a:gd name="connsiteY1140" fmla="*/ 1959913 h 5092591"/>
              <a:gd name="connsiteX1141" fmla="*/ 3665933 w 4546203"/>
              <a:gd name="connsiteY1141" fmla="*/ 1871568 h 5092591"/>
              <a:gd name="connsiteX1142" fmla="*/ 3709708 w 4546203"/>
              <a:gd name="connsiteY1142" fmla="*/ 1850875 h 5092591"/>
              <a:gd name="connsiteX1143" fmla="*/ 3708514 w 4546203"/>
              <a:gd name="connsiteY1143" fmla="*/ 1859630 h 5092591"/>
              <a:gd name="connsiteX1144" fmla="*/ 3754676 w 4546203"/>
              <a:gd name="connsiteY1144" fmla="*/ 1963495 h 5092591"/>
              <a:gd name="connsiteX1145" fmla="*/ 3761840 w 4546203"/>
              <a:gd name="connsiteY1145" fmla="*/ 1954740 h 5092591"/>
              <a:gd name="connsiteX1146" fmla="*/ 3718065 w 4546203"/>
              <a:gd name="connsiteY1146" fmla="*/ 1852864 h 5092591"/>
              <a:gd name="connsiteX1147" fmla="*/ 3709708 w 4546203"/>
              <a:gd name="connsiteY1147" fmla="*/ 1850875 h 5092591"/>
              <a:gd name="connsiteX1148" fmla="*/ 3516701 w 4546203"/>
              <a:gd name="connsiteY1148" fmla="*/ 1831375 h 5092591"/>
              <a:gd name="connsiteX1149" fmla="*/ 3478896 w 4546203"/>
              <a:gd name="connsiteY1149" fmla="*/ 1853660 h 5092591"/>
              <a:gd name="connsiteX1150" fmla="*/ 3564058 w 4546203"/>
              <a:gd name="connsiteY1150" fmla="*/ 2028759 h 5092591"/>
              <a:gd name="connsiteX1151" fmla="*/ 3570823 w 4546203"/>
              <a:gd name="connsiteY1151" fmla="*/ 2025576 h 5092591"/>
              <a:gd name="connsiteX1152" fmla="*/ 3502375 w 4546203"/>
              <a:gd name="connsiteY1152" fmla="*/ 1877139 h 5092591"/>
              <a:gd name="connsiteX1153" fmla="*/ 3525854 w 4546203"/>
              <a:gd name="connsiteY1153" fmla="*/ 1864803 h 5092591"/>
              <a:gd name="connsiteX1154" fmla="*/ 3597088 w 4546203"/>
              <a:gd name="connsiteY1154" fmla="*/ 2016025 h 5092591"/>
              <a:gd name="connsiteX1155" fmla="*/ 3603455 w 4546203"/>
              <a:gd name="connsiteY1155" fmla="*/ 2012841 h 5092591"/>
              <a:gd name="connsiteX1156" fmla="*/ 3516701 w 4546203"/>
              <a:gd name="connsiteY1156" fmla="*/ 1831375 h 5092591"/>
              <a:gd name="connsiteX1157" fmla="*/ 3553711 w 4546203"/>
              <a:gd name="connsiteY1157" fmla="*/ 1812671 h 5092591"/>
              <a:gd name="connsiteX1158" fmla="*/ 3547344 w 4546203"/>
              <a:gd name="connsiteY1158" fmla="*/ 1815457 h 5092591"/>
              <a:gd name="connsiteX1159" fmla="*/ 3636485 w 4546203"/>
              <a:gd name="connsiteY1159" fmla="*/ 1999311 h 5092591"/>
              <a:gd name="connsiteX1160" fmla="*/ 3642454 w 4546203"/>
              <a:gd name="connsiteY1160" fmla="*/ 1996525 h 5092591"/>
              <a:gd name="connsiteX1161" fmla="*/ 3553711 w 4546203"/>
              <a:gd name="connsiteY1161" fmla="*/ 1812671 h 5092591"/>
              <a:gd name="connsiteX1162" fmla="*/ 3500783 w 4546203"/>
              <a:gd name="connsiteY1162" fmla="*/ 1671000 h 5092591"/>
              <a:gd name="connsiteX1163" fmla="*/ 3466559 w 4546203"/>
              <a:gd name="connsiteY1163" fmla="*/ 1695275 h 5092591"/>
              <a:gd name="connsiteX1164" fmla="*/ 3486457 w 4546203"/>
              <a:gd name="connsiteY1164" fmla="*/ 1722734 h 5092591"/>
              <a:gd name="connsiteX1165" fmla="*/ 3520681 w 4546203"/>
              <a:gd name="connsiteY1165" fmla="*/ 1699255 h 5092591"/>
              <a:gd name="connsiteX1166" fmla="*/ 3500783 w 4546203"/>
              <a:gd name="connsiteY1166" fmla="*/ 1671000 h 5092591"/>
              <a:gd name="connsiteX1167" fmla="*/ 3596690 w 4546203"/>
              <a:gd name="connsiteY1167" fmla="*/ 1625236 h 5092591"/>
              <a:gd name="connsiteX1168" fmla="*/ 3562864 w 4546203"/>
              <a:gd name="connsiteY1168" fmla="*/ 1649511 h 5092591"/>
              <a:gd name="connsiteX1169" fmla="*/ 3583159 w 4546203"/>
              <a:gd name="connsiteY1169" fmla="*/ 1678959 h 5092591"/>
              <a:gd name="connsiteX1170" fmla="*/ 3617781 w 4546203"/>
              <a:gd name="connsiteY1170" fmla="*/ 1655878 h 5092591"/>
              <a:gd name="connsiteX1171" fmla="*/ 3596690 w 4546203"/>
              <a:gd name="connsiteY1171" fmla="*/ 1625236 h 5092591"/>
              <a:gd name="connsiteX1172" fmla="*/ 3271165 w 4546203"/>
              <a:gd name="connsiteY1172" fmla="*/ 1567135 h 5092591"/>
              <a:gd name="connsiteX1173" fmla="*/ 3264400 w 4546203"/>
              <a:gd name="connsiteY1173" fmla="*/ 1573502 h 5092591"/>
              <a:gd name="connsiteX1174" fmla="*/ 3302603 w 4546203"/>
              <a:gd name="connsiteY1174" fmla="*/ 1612899 h 5092591"/>
              <a:gd name="connsiteX1175" fmla="*/ 3308970 w 4546203"/>
              <a:gd name="connsiteY1175" fmla="*/ 1606930 h 5092591"/>
              <a:gd name="connsiteX1176" fmla="*/ 3271165 w 4546203"/>
              <a:gd name="connsiteY1176" fmla="*/ 1567135 h 5092591"/>
              <a:gd name="connsiteX1177" fmla="*/ 3471335 w 4546203"/>
              <a:gd name="connsiteY1177" fmla="*/ 1554002 h 5092591"/>
              <a:gd name="connsiteX1178" fmla="*/ 3439101 w 4546203"/>
              <a:gd name="connsiteY1178" fmla="*/ 1581063 h 5092591"/>
              <a:gd name="connsiteX1179" fmla="*/ 3460988 w 4546203"/>
              <a:gd name="connsiteY1179" fmla="*/ 1608124 h 5092591"/>
              <a:gd name="connsiteX1180" fmla="*/ 3493620 w 4546203"/>
              <a:gd name="connsiteY1180" fmla="*/ 1581461 h 5092591"/>
              <a:gd name="connsiteX1181" fmla="*/ 3471335 w 4546203"/>
              <a:gd name="connsiteY1181" fmla="*/ 1554002 h 5092591"/>
              <a:gd name="connsiteX1182" fmla="*/ 674926 w 4546203"/>
              <a:gd name="connsiteY1182" fmla="*/ 1529329 h 5092591"/>
              <a:gd name="connsiteX1183" fmla="*/ 601703 w 4546203"/>
              <a:gd name="connsiteY1183" fmla="*/ 1653093 h 5092591"/>
              <a:gd name="connsiteX1184" fmla="*/ 546388 w 4546203"/>
              <a:gd name="connsiteY1184" fmla="*/ 1624042 h 5092591"/>
              <a:gd name="connsiteX1185" fmla="*/ 537235 w 4546203"/>
              <a:gd name="connsiteY1185" fmla="*/ 1645133 h 5092591"/>
              <a:gd name="connsiteX1186" fmla="*/ 499430 w 4546203"/>
              <a:gd name="connsiteY1186" fmla="*/ 1969066 h 5092591"/>
              <a:gd name="connsiteX1187" fmla="*/ 711936 w 4546203"/>
              <a:gd name="connsiteY1187" fmla="*/ 2311703 h 5092591"/>
              <a:gd name="connsiteX1188" fmla="*/ 735813 w 4546203"/>
              <a:gd name="connsiteY1188" fmla="*/ 2326029 h 5092591"/>
              <a:gd name="connsiteX1189" fmla="*/ 756507 w 4546203"/>
              <a:gd name="connsiteY1189" fmla="*/ 2208634 h 5092591"/>
              <a:gd name="connsiteX1190" fmla="*/ 710344 w 4546203"/>
              <a:gd name="connsiteY1190" fmla="*/ 2205848 h 5092591"/>
              <a:gd name="connsiteX1191" fmla="*/ 667365 w 4546203"/>
              <a:gd name="connsiteY1191" fmla="*/ 2205848 h 5092591"/>
              <a:gd name="connsiteX1192" fmla="*/ 704773 w 4546203"/>
              <a:gd name="connsiteY1192" fmla="*/ 2060595 h 5092591"/>
              <a:gd name="connsiteX1193" fmla="*/ 654233 w 4546203"/>
              <a:gd name="connsiteY1193" fmla="*/ 2043483 h 5092591"/>
              <a:gd name="connsiteX1194" fmla="*/ 667365 w 4546203"/>
              <a:gd name="connsiteY1194" fmla="*/ 2000107 h 5092591"/>
              <a:gd name="connsiteX1195" fmla="*/ 627172 w 4546203"/>
              <a:gd name="connsiteY1195" fmla="*/ 1985382 h 5092591"/>
              <a:gd name="connsiteX1196" fmla="*/ 680498 w 4546203"/>
              <a:gd name="connsiteY1196" fmla="*/ 1848487 h 5092591"/>
              <a:gd name="connsiteX1197" fmla="*/ 719497 w 4546203"/>
              <a:gd name="connsiteY1197" fmla="*/ 1864803 h 5092591"/>
              <a:gd name="connsiteX1198" fmla="*/ 741782 w 4546203"/>
              <a:gd name="connsiteY1198" fmla="*/ 1819436 h 5092591"/>
              <a:gd name="connsiteX1199" fmla="*/ 1012788 w 4546203"/>
              <a:gd name="connsiteY1199" fmla="*/ 1948373 h 5092591"/>
              <a:gd name="connsiteX1200" fmla="*/ 1029900 w 4546203"/>
              <a:gd name="connsiteY1200" fmla="*/ 1912557 h 5092591"/>
              <a:gd name="connsiteX1201" fmla="*/ 956278 w 4546203"/>
              <a:gd name="connsiteY1201" fmla="*/ 1874354 h 5092591"/>
              <a:gd name="connsiteX1202" fmla="*/ 1037859 w 4546203"/>
              <a:gd name="connsiteY1202" fmla="*/ 1733479 h 5092591"/>
              <a:gd name="connsiteX1203" fmla="*/ 1031094 w 4546203"/>
              <a:gd name="connsiteY1203" fmla="*/ 1729499 h 5092591"/>
              <a:gd name="connsiteX1204" fmla="*/ 950309 w 4546203"/>
              <a:gd name="connsiteY1204" fmla="*/ 1865201 h 5092591"/>
              <a:gd name="connsiteX1205" fmla="*/ 870321 w 4546203"/>
              <a:gd name="connsiteY1205" fmla="*/ 1823814 h 5092591"/>
              <a:gd name="connsiteX1206" fmla="*/ 946728 w 4546203"/>
              <a:gd name="connsiteY1206" fmla="*/ 1691296 h 5092591"/>
              <a:gd name="connsiteX1207" fmla="*/ 942350 w 4546203"/>
              <a:gd name="connsiteY1207" fmla="*/ 1686520 h 5092591"/>
              <a:gd name="connsiteX1208" fmla="*/ 930412 w 4546203"/>
              <a:gd name="connsiteY1208" fmla="*/ 1696867 h 5092591"/>
              <a:gd name="connsiteX1209" fmla="*/ 861566 w 4546203"/>
              <a:gd name="connsiteY1209" fmla="*/ 1812671 h 5092591"/>
              <a:gd name="connsiteX1210" fmla="*/ 785955 w 4546203"/>
              <a:gd name="connsiteY1210" fmla="*/ 1773274 h 5092591"/>
              <a:gd name="connsiteX1211" fmla="*/ 795904 w 4546203"/>
              <a:gd name="connsiteY1211" fmla="*/ 1754172 h 5092591"/>
              <a:gd name="connsiteX1212" fmla="*/ 852413 w 4546203"/>
              <a:gd name="connsiteY1212" fmla="*/ 1655878 h 5092591"/>
              <a:gd name="connsiteX1213" fmla="*/ 852413 w 4546203"/>
              <a:gd name="connsiteY1213" fmla="*/ 1641552 h 5092591"/>
              <a:gd name="connsiteX1214" fmla="*/ 840872 w 4546203"/>
              <a:gd name="connsiteY1214" fmla="*/ 1648715 h 5092591"/>
              <a:gd name="connsiteX1215" fmla="*/ 833311 w 4546203"/>
              <a:gd name="connsiteY1215" fmla="*/ 1660256 h 5092591"/>
              <a:gd name="connsiteX1216" fmla="*/ 774812 w 4546203"/>
              <a:gd name="connsiteY1216" fmla="*/ 1760142 h 5092591"/>
              <a:gd name="connsiteX1217" fmla="*/ 699202 w 4546203"/>
              <a:gd name="connsiteY1217" fmla="*/ 1720346 h 5092591"/>
              <a:gd name="connsiteX1218" fmla="*/ 766058 w 4546203"/>
              <a:gd name="connsiteY1218" fmla="*/ 1606930 h 5092591"/>
              <a:gd name="connsiteX1219" fmla="*/ 756905 w 4546203"/>
              <a:gd name="connsiteY1219" fmla="*/ 1589420 h 5092591"/>
              <a:gd name="connsiteX1220" fmla="*/ 687661 w 4546203"/>
              <a:gd name="connsiteY1220" fmla="*/ 1707214 h 5092591"/>
              <a:gd name="connsiteX1221" fmla="*/ 614836 w 4546203"/>
              <a:gd name="connsiteY1221" fmla="*/ 1668215 h 5092591"/>
              <a:gd name="connsiteX1222" fmla="*/ 689651 w 4546203"/>
              <a:gd name="connsiteY1222" fmla="*/ 1539278 h 5092591"/>
              <a:gd name="connsiteX1223" fmla="*/ 674926 w 4546203"/>
              <a:gd name="connsiteY1223" fmla="*/ 1529329 h 5092591"/>
              <a:gd name="connsiteX1224" fmla="*/ 3598679 w 4546203"/>
              <a:gd name="connsiteY1224" fmla="*/ 1527340 h 5092591"/>
              <a:gd name="connsiteX1225" fmla="*/ 3566047 w 4546203"/>
              <a:gd name="connsiteY1225" fmla="*/ 1552809 h 5092591"/>
              <a:gd name="connsiteX1226" fmla="*/ 3588731 w 4546203"/>
              <a:gd name="connsiteY1226" fmla="*/ 1583053 h 5092591"/>
              <a:gd name="connsiteX1227" fmla="*/ 3622159 w 4546203"/>
              <a:gd name="connsiteY1227" fmla="*/ 1557584 h 5092591"/>
              <a:gd name="connsiteX1228" fmla="*/ 3598679 w 4546203"/>
              <a:gd name="connsiteY1228" fmla="*/ 1527340 h 5092591"/>
              <a:gd name="connsiteX1229" fmla="*/ 1238426 w 4546203"/>
              <a:gd name="connsiteY1229" fmla="*/ 1470433 h 5092591"/>
              <a:gd name="connsiteX1230" fmla="*/ 1213355 w 4546203"/>
              <a:gd name="connsiteY1230" fmla="*/ 1498289 h 5092591"/>
              <a:gd name="connsiteX1231" fmla="*/ 1236437 w 4546203"/>
              <a:gd name="connsiteY1231" fmla="*/ 1517391 h 5092591"/>
              <a:gd name="connsiteX1232" fmla="*/ 1260712 w 4546203"/>
              <a:gd name="connsiteY1232" fmla="*/ 1489932 h 5092591"/>
              <a:gd name="connsiteX1233" fmla="*/ 1238426 w 4546203"/>
              <a:gd name="connsiteY1233" fmla="*/ 1470433 h 5092591"/>
              <a:gd name="connsiteX1234" fmla="*/ 3599873 w 4546203"/>
              <a:gd name="connsiteY1234" fmla="*/ 1447749 h 5092591"/>
              <a:gd name="connsiteX1235" fmla="*/ 3567639 w 4546203"/>
              <a:gd name="connsiteY1235" fmla="*/ 1474412 h 5092591"/>
              <a:gd name="connsiteX1236" fmla="*/ 3591914 w 4546203"/>
              <a:gd name="connsiteY1236" fmla="*/ 1504258 h 5092591"/>
              <a:gd name="connsiteX1237" fmla="*/ 3624546 w 4546203"/>
              <a:gd name="connsiteY1237" fmla="*/ 1478392 h 5092591"/>
              <a:gd name="connsiteX1238" fmla="*/ 3599873 w 4546203"/>
              <a:gd name="connsiteY1238" fmla="*/ 1447749 h 5092591"/>
              <a:gd name="connsiteX1239" fmla="*/ 1199029 w 4546203"/>
              <a:gd name="connsiteY1239" fmla="*/ 1428648 h 5092591"/>
              <a:gd name="connsiteX1240" fmla="*/ 1171173 w 4546203"/>
              <a:gd name="connsiteY1240" fmla="*/ 1451331 h 5092591"/>
              <a:gd name="connsiteX1241" fmla="*/ 1195050 w 4546203"/>
              <a:gd name="connsiteY1241" fmla="*/ 1478392 h 5092591"/>
              <a:gd name="connsiteX1242" fmla="*/ 1224100 w 4546203"/>
              <a:gd name="connsiteY1242" fmla="*/ 1451729 h 5092591"/>
              <a:gd name="connsiteX1243" fmla="*/ 1199029 w 4546203"/>
              <a:gd name="connsiteY1243" fmla="*/ 1428648 h 5092591"/>
              <a:gd name="connsiteX1244" fmla="*/ 2320068 w 4546203"/>
              <a:gd name="connsiteY1244" fmla="*/ 1391331 h 5092591"/>
              <a:gd name="connsiteX1245" fmla="*/ 1854058 w 4546203"/>
              <a:gd name="connsiteY1245" fmla="*/ 1462871 h 5092591"/>
              <a:gd name="connsiteX1246" fmla="*/ 1206192 w 4546203"/>
              <a:gd name="connsiteY1246" fmla="*/ 2059799 h 5092591"/>
              <a:gd name="connsiteX1247" fmla="*/ 1138541 w 4546203"/>
              <a:gd name="connsiteY1247" fmla="*/ 2818296 h 5092591"/>
              <a:gd name="connsiteX1248" fmla="*/ 1487544 w 4546203"/>
              <a:gd name="connsiteY1248" fmla="*/ 3421591 h 5092591"/>
              <a:gd name="connsiteX1249" fmla="*/ 2232510 w 4546203"/>
              <a:gd name="connsiteY1249" fmla="*/ 3699760 h 5092591"/>
              <a:gd name="connsiteX1250" fmla="*/ 2608177 w 4546203"/>
              <a:gd name="connsiteY1250" fmla="*/ 3651607 h 5092591"/>
              <a:gd name="connsiteX1251" fmla="*/ 3310164 w 4546203"/>
              <a:gd name="connsiteY1251" fmla="*/ 3078159 h 5092591"/>
              <a:gd name="connsiteX1252" fmla="*/ 3402091 w 4546203"/>
              <a:gd name="connsiteY1252" fmla="*/ 2279469 h 5092591"/>
              <a:gd name="connsiteX1253" fmla="*/ 3032394 w 4546203"/>
              <a:gd name="connsiteY1253" fmla="*/ 1662245 h 5092591"/>
              <a:gd name="connsiteX1254" fmla="*/ 2320068 w 4546203"/>
              <a:gd name="connsiteY1254" fmla="*/ 1391331 h 5092591"/>
              <a:gd name="connsiteX1255" fmla="*/ 3350357 w 4546203"/>
              <a:gd name="connsiteY1255" fmla="*/ 1378904 h 5092591"/>
              <a:gd name="connsiteX1256" fmla="*/ 3316531 w 4546203"/>
              <a:gd name="connsiteY1256" fmla="*/ 1417107 h 5092591"/>
              <a:gd name="connsiteX1257" fmla="*/ 3345184 w 4546203"/>
              <a:gd name="connsiteY1257" fmla="*/ 1443770 h 5092591"/>
              <a:gd name="connsiteX1258" fmla="*/ 3379806 w 4546203"/>
              <a:gd name="connsiteY1258" fmla="*/ 1411138 h 5092591"/>
              <a:gd name="connsiteX1259" fmla="*/ 3350357 w 4546203"/>
              <a:gd name="connsiteY1259" fmla="*/ 1378904 h 5092591"/>
              <a:gd name="connsiteX1260" fmla="*/ 1431831 w 4546203"/>
              <a:gd name="connsiteY1260" fmla="*/ 1376914 h 5092591"/>
              <a:gd name="connsiteX1261" fmla="*/ 1402383 w 4546203"/>
              <a:gd name="connsiteY1261" fmla="*/ 1399199 h 5092591"/>
              <a:gd name="connsiteX1262" fmla="*/ 1398403 w 4546203"/>
              <a:gd name="connsiteY1262" fmla="*/ 1408352 h 5092591"/>
              <a:gd name="connsiteX1263" fmla="*/ 1409546 w 4546203"/>
              <a:gd name="connsiteY1263" fmla="*/ 1407556 h 5092591"/>
              <a:gd name="connsiteX1264" fmla="*/ 1433025 w 4546203"/>
              <a:gd name="connsiteY1264" fmla="*/ 1390046 h 5092591"/>
              <a:gd name="connsiteX1265" fmla="*/ 1437402 w 4546203"/>
              <a:gd name="connsiteY1265" fmla="*/ 1379699 h 5092591"/>
              <a:gd name="connsiteX1266" fmla="*/ 1431831 w 4546203"/>
              <a:gd name="connsiteY1266" fmla="*/ 1376914 h 5092591"/>
              <a:gd name="connsiteX1267" fmla="*/ 3303399 w 4546203"/>
              <a:gd name="connsiteY1267" fmla="*/ 1340302 h 5092591"/>
              <a:gd name="connsiteX1268" fmla="*/ 3271961 w 4546203"/>
              <a:gd name="connsiteY1268" fmla="*/ 1377312 h 5092591"/>
              <a:gd name="connsiteX1269" fmla="*/ 3303001 w 4546203"/>
              <a:gd name="connsiteY1269" fmla="*/ 1404373 h 5092591"/>
              <a:gd name="connsiteX1270" fmla="*/ 3335633 w 4546203"/>
              <a:gd name="connsiteY1270" fmla="*/ 1368557 h 5092591"/>
              <a:gd name="connsiteX1271" fmla="*/ 3303399 w 4546203"/>
              <a:gd name="connsiteY1271" fmla="*/ 1340302 h 5092591"/>
              <a:gd name="connsiteX1272" fmla="*/ 1285385 w 4546203"/>
              <a:gd name="connsiteY1272" fmla="*/ 1337517 h 5092591"/>
              <a:gd name="connsiteX1273" fmla="*/ 1255538 w 4546203"/>
              <a:gd name="connsiteY1273" fmla="*/ 1362986 h 5092591"/>
              <a:gd name="connsiteX1274" fmla="*/ 1277426 w 4546203"/>
              <a:gd name="connsiteY1274" fmla="*/ 1388454 h 5092591"/>
              <a:gd name="connsiteX1275" fmla="*/ 1306476 w 4546203"/>
              <a:gd name="connsiteY1275" fmla="*/ 1362588 h 5092591"/>
              <a:gd name="connsiteX1276" fmla="*/ 1285385 w 4546203"/>
              <a:gd name="connsiteY1276" fmla="*/ 1337517 h 5092591"/>
              <a:gd name="connsiteX1277" fmla="*/ 1111082 w 4546203"/>
              <a:gd name="connsiteY1277" fmla="*/ 1327966 h 5092591"/>
              <a:gd name="connsiteX1278" fmla="*/ 1082031 w 4546203"/>
              <a:gd name="connsiteY1278" fmla="*/ 1355027 h 5092591"/>
              <a:gd name="connsiteX1279" fmla="*/ 1106306 w 4546203"/>
              <a:gd name="connsiteY1279" fmla="*/ 1384077 h 5092591"/>
              <a:gd name="connsiteX1280" fmla="*/ 1134163 w 4546203"/>
              <a:gd name="connsiteY1280" fmla="*/ 1352241 h 5092591"/>
              <a:gd name="connsiteX1281" fmla="*/ 1111082 w 4546203"/>
              <a:gd name="connsiteY1281" fmla="*/ 1327966 h 5092591"/>
              <a:gd name="connsiteX1282" fmla="*/ 3398908 w 4546203"/>
              <a:gd name="connsiteY1282" fmla="*/ 1327568 h 5092591"/>
              <a:gd name="connsiteX1283" fmla="*/ 3364684 w 4546203"/>
              <a:gd name="connsiteY1283" fmla="*/ 1364577 h 5092591"/>
              <a:gd name="connsiteX1284" fmla="*/ 3393734 w 4546203"/>
              <a:gd name="connsiteY1284" fmla="*/ 1392036 h 5092591"/>
              <a:gd name="connsiteX1285" fmla="*/ 3426764 w 4546203"/>
              <a:gd name="connsiteY1285" fmla="*/ 1360200 h 5092591"/>
              <a:gd name="connsiteX1286" fmla="*/ 3398908 w 4546203"/>
              <a:gd name="connsiteY1286" fmla="*/ 1327568 h 5092591"/>
              <a:gd name="connsiteX1287" fmla="*/ 3256043 w 4546203"/>
              <a:gd name="connsiteY1287" fmla="*/ 1300905 h 5092591"/>
              <a:gd name="connsiteX1288" fmla="*/ 3225798 w 4546203"/>
              <a:gd name="connsiteY1288" fmla="*/ 1338710 h 5092591"/>
              <a:gd name="connsiteX1289" fmla="*/ 3258032 w 4546203"/>
              <a:gd name="connsiteY1289" fmla="*/ 1364975 h 5092591"/>
              <a:gd name="connsiteX1290" fmla="*/ 3289471 w 4546203"/>
              <a:gd name="connsiteY1290" fmla="*/ 1327170 h 5092591"/>
              <a:gd name="connsiteX1291" fmla="*/ 3256043 w 4546203"/>
              <a:gd name="connsiteY1291" fmla="*/ 1300905 h 5092591"/>
              <a:gd name="connsiteX1292" fmla="*/ 1247181 w 4546203"/>
              <a:gd name="connsiteY1292" fmla="*/ 1289762 h 5092591"/>
              <a:gd name="connsiteX1293" fmla="*/ 1215743 w 4546203"/>
              <a:gd name="connsiteY1293" fmla="*/ 1316823 h 5092591"/>
              <a:gd name="connsiteX1294" fmla="*/ 1240416 w 4546203"/>
              <a:gd name="connsiteY1294" fmla="*/ 1345078 h 5092591"/>
              <a:gd name="connsiteX1295" fmla="*/ 1271059 w 4546203"/>
              <a:gd name="connsiteY1295" fmla="*/ 1319211 h 5092591"/>
              <a:gd name="connsiteX1296" fmla="*/ 1247181 w 4546203"/>
              <a:gd name="connsiteY1296" fmla="*/ 1289762 h 5092591"/>
              <a:gd name="connsiteX1297" fmla="*/ 1533309 w 4546203"/>
              <a:gd name="connsiteY1297" fmla="*/ 1288171 h 5092591"/>
              <a:gd name="connsiteX1298" fmla="*/ 1509432 w 4546203"/>
              <a:gd name="connsiteY1298" fmla="*/ 1302497 h 5092591"/>
              <a:gd name="connsiteX1299" fmla="*/ 1528533 w 4546203"/>
              <a:gd name="connsiteY1299" fmla="*/ 1333537 h 5092591"/>
              <a:gd name="connsiteX1300" fmla="*/ 1551615 w 4546203"/>
              <a:gd name="connsiteY1300" fmla="*/ 1318813 h 5092591"/>
              <a:gd name="connsiteX1301" fmla="*/ 1533309 w 4546203"/>
              <a:gd name="connsiteY1301" fmla="*/ 1288171 h 5092591"/>
              <a:gd name="connsiteX1302" fmla="*/ 3349960 w 4546203"/>
              <a:gd name="connsiteY1302" fmla="*/ 1285783 h 5092591"/>
              <a:gd name="connsiteX1303" fmla="*/ 3318123 w 4546203"/>
              <a:gd name="connsiteY1303" fmla="*/ 1323190 h 5092591"/>
              <a:gd name="connsiteX1304" fmla="*/ 3350755 w 4546203"/>
              <a:gd name="connsiteY1304" fmla="*/ 1351047 h 5092591"/>
              <a:gd name="connsiteX1305" fmla="*/ 3382990 w 4546203"/>
              <a:gd name="connsiteY1305" fmla="*/ 1315231 h 5092591"/>
              <a:gd name="connsiteX1306" fmla="*/ 3349960 w 4546203"/>
              <a:gd name="connsiteY1306" fmla="*/ 1285783 h 5092591"/>
              <a:gd name="connsiteX1307" fmla="*/ 1071685 w 4546203"/>
              <a:gd name="connsiteY1307" fmla="*/ 1285783 h 5092591"/>
              <a:gd name="connsiteX1308" fmla="*/ 1042634 w 4546203"/>
              <a:gd name="connsiteY1308" fmla="*/ 1315231 h 5092591"/>
              <a:gd name="connsiteX1309" fmla="*/ 1064521 w 4546203"/>
              <a:gd name="connsiteY1309" fmla="*/ 1338710 h 5092591"/>
              <a:gd name="connsiteX1310" fmla="*/ 1094766 w 4546203"/>
              <a:gd name="connsiteY1310" fmla="*/ 1310058 h 5092591"/>
              <a:gd name="connsiteX1311" fmla="*/ 1071685 w 4546203"/>
              <a:gd name="connsiteY1311" fmla="*/ 1285783 h 5092591"/>
              <a:gd name="connsiteX1312" fmla="*/ 1352639 w 4546203"/>
              <a:gd name="connsiteY1312" fmla="*/ 1282599 h 5092591"/>
              <a:gd name="connsiteX1313" fmla="*/ 1320007 w 4546203"/>
              <a:gd name="connsiteY1313" fmla="*/ 1307272 h 5092591"/>
              <a:gd name="connsiteX1314" fmla="*/ 1378108 w 4546203"/>
              <a:gd name="connsiteY1314" fmla="*/ 1382485 h 5092591"/>
              <a:gd name="connsiteX1315" fmla="*/ 1421086 w 4546203"/>
              <a:gd name="connsiteY1315" fmla="*/ 1350649 h 5092591"/>
              <a:gd name="connsiteX1316" fmla="*/ 1352639 w 4546203"/>
              <a:gd name="connsiteY1316" fmla="*/ 1282599 h 5092591"/>
              <a:gd name="connsiteX1317" fmla="*/ 3446264 w 4546203"/>
              <a:gd name="connsiteY1317" fmla="*/ 1276630 h 5092591"/>
              <a:gd name="connsiteX1318" fmla="*/ 3414428 w 4546203"/>
              <a:gd name="connsiteY1318" fmla="*/ 1310854 h 5092591"/>
              <a:gd name="connsiteX1319" fmla="*/ 3442284 w 4546203"/>
              <a:gd name="connsiteY1319" fmla="*/ 1341496 h 5092591"/>
              <a:gd name="connsiteX1320" fmla="*/ 3479692 w 4546203"/>
              <a:gd name="connsiteY1320" fmla="*/ 1308466 h 5092591"/>
              <a:gd name="connsiteX1321" fmla="*/ 3446264 w 4546203"/>
              <a:gd name="connsiteY1321" fmla="*/ 1276630 h 5092591"/>
              <a:gd name="connsiteX1322" fmla="*/ 1473616 w 4546203"/>
              <a:gd name="connsiteY1322" fmla="*/ 1273446 h 5092591"/>
              <a:gd name="connsiteX1323" fmla="*/ 1449341 w 4546203"/>
              <a:gd name="connsiteY1323" fmla="*/ 1289364 h 5092591"/>
              <a:gd name="connsiteX1324" fmla="*/ 1469637 w 4546203"/>
              <a:gd name="connsiteY1324" fmla="*/ 1319211 h 5092591"/>
              <a:gd name="connsiteX1325" fmla="*/ 1493116 w 4546203"/>
              <a:gd name="connsiteY1325" fmla="*/ 1303691 h 5092591"/>
              <a:gd name="connsiteX1326" fmla="*/ 1473616 w 4546203"/>
              <a:gd name="connsiteY1326" fmla="*/ 1273446 h 5092591"/>
              <a:gd name="connsiteX1327" fmla="*/ 907579 w 4546203"/>
              <a:gd name="connsiteY1327" fmla="*/ 1265239 h 5092591"/>
              <a:gd name="connsiteX1328" fmla="*/ 843260 w 4546203"/>
              <a:gd name="connsiteY1328" fmla="*/ 1292548 h 5092591"/>
              <a:gd name="connsiteX1329" fmla="*/ 840077 w 4546203"/>
              <a:gd name="connsiteY1329" fmla="*/ 1294936 h 5092591"/>
              <a:gd name="connsiteX1330" fmla="*/ 835301 w 4546203"/>
              <a:gd name="connsiteY1330" fmla="*/ 1316425 h 5092591"/>
              <a:gd name="connsiteX1331" fmla="*/ 760884 w 4546203"/>
              <a:gd name="connsiteY1331" fmla="*/ 1409546 h 5092591"/>
              <a:gd name="connsiteX1332" fmla="*/ 758098 w 4546203"/>
              <a:gd name="connsiteY1332" fmla="*/ 1416311 h 5092591"/>
              <a:gd name="connsiteX1333" fmla="*/ 771629 w 4546203"/>
              <a:gd name="connsiteY1333" fmla="*/ 1424270 h 5092591"/>
              <a:gd name="connsiteX1334" fmla="*/ 863954 w 4546203"/>
              <a:gd name="connsiteY1334" fmla="*/ 1311252 h 5092591"/>
              <a:gd name="connsiteX1335" fmla="*/ 926034 w 4546203"/>
              <a:gd name="connsiteY1335" fmla="*/ 1365771 h 5092591"/>
              <a:gd name="connsiteX1336" fmla="*/ 840475 w 4546203"/>
              <a:gd name="connsiteY1336" fmla="*/ 1472024 h 5092591"/>
              <a:gd name="connsiteX1337" fmla="*/ 845250 w 4546203"/>
              <a:gd name="connsiteY1337" fmla="*/ 1479187 h 5092591"/>
              <a:gd name="connsiteX1338" fmla="*/ 861964 w 4546203"/>
              <a:gd name="connsiteY1338" fmla="*/ 1470830 h 5092591"/>
              <a:gd name="connsiteX1339" fmla="*/ 942748 w 4546203"/>
              <a:gd name="connsiteY1339" fmla="*/ 1371342 h 5092591"/>
              <a:gd name="connsiteX1340" fmla="*/ 1006420 w 4546203"/>
              <a:gd name="connsiteY1340" fmla="*/ 1427852 h 5092591"/>
              <a:gd name="connsiteX1341" fmla="*/ 927626 w 4546203"/>
              <a:gd name="connsiteY1341" fmla="*/ 1525350 h 5092591"/>
              <a:gd name="connsiteX1342" fmla="*/ 930014 w 4546203"/>
              <a:gd name="connsiteY1342" fmla="*/ 1543656 h 5092591"/>
              <a:gd name="connsiteX1343" fmla="*/ 1021543 w 4546203"/>
              <a:gd name="connsiteY1343" fmla="*/ 1433025 h 5092591"/>
              <a:gd name="connsiteX1344" fmla="*/ 1086409 w 4546203"/>
              <a:gd name="connsiteY1344" fmla="*/ 1491126 h 5092591"/>
              <a:gd name="connsiteX1345" fmla="*/ 1072879 w 4546203"/>
              <a:gd name="connsiteY1345" fmla="*/ 1507442 h 5092591"/>
              <a:gd name="connsiteX1346" fmla="*/ 1002839 w 4546203"/>
              <a:gd name="connsiteY1346" fmla="*/ 1594196 h 5092591"/>
              <a:gd name="connsiteX1347" fmla="*/ 997666 w 4546203"/>
              <a:gd name="connsiteY1347" fmla="*/ 1609318 h 5092591"/>
              <a:gd name="connsiteX1348" fmla="*/ 1003237 w 4546203"/>
              <a:gd name="connsiteY1348" fmla="*/ 1611308 h 5092591"/>
              <a:gd name="connsiteX1349" fmla="*/ 1099143 w 4546203"/>
              <a:gd name="connsiteY1349" fmla="*/ 1494708 h 5092591"/>
              <a:gd name="connsiteX1350" fmla="*/ 1165999 w 4546203"/>
              <a:gd name="connsiteY1350" fmla="*/ 1554798 h 5092591"/>
              <a:gd name="connsiteX1351" fmla="*/ 1129388 w 4546203"/>
              <a:gd name="connsiteY1351" fmla="*/ 1597777 h 5092591"/>
              <a:gd name="connsiteX1352" fmla="*/ 1097153 w 4546203"/>
              <a:gd name="connsiteY1352" fmla="*/ 1637970 h 5092591"/>
              <a:gd name="connsiteX1353" fmla="*/ 1075266 w 4546203"/>
              <a:gd name="connsiteY1353" fmla="*/ 1681347 h 5092591"/>
              <a:gd name="connsiteX1354" fmla="*/ 1178336 w 4546203"/>
              <a:gd name="connsiteY1354" fmla="*/ 1557982 h 5092591"/>
              <a:gd name="connsiteX1355" fmla="*/ 1240416 w 4546203"/>
              <a:gd name="connsiteY1355" fmla="*/ 1613695 h 5092591"/>
              <a:gd name="connsiteX1356" fmla="*/ 1263099 w 4546203"/>
              <a:gd name="connsiteY1356" fmla="*/ 1589022 h 5092591"/>
              <a:gd name="connsiteX1357" fmla="*/ 1245192 w 4546203"/>
              <a:gd name="connsiteY1357" fmla="*/ 1572706 h 5092591"/>
              <a:gd name="connsiteX1358" fmla="*/ 963840 w 4546203"/>
              <a:gd name="connsiteY1358" fmla="*/ 1305680 h 5092591"/>
              <a:gd name="connsiteX1359" fmla="*/ 907579 w 4546203"/>
              <a:gd name="connsiteY1359" fmla="*/ 1265239 h 5092591"/>
              <a:gd name="connsiteX1360" fmla="*/ 3207493 w 4546203"/>
              <a:gd name="connsiteY1360" fmla="*/ 1263100 h 5092591"/>
              <a:gd name="connsiteX1361" fmla="*/ 3178840 w 4546203"/>
              <a:gd name="connsiteY1361" fmla="*/ 1302497 h 5092591"/>
              <a:gd name="connsiteX1362" fmla="*/ 3211472 w 4546203"/>
              <a:gd name="connsiteY1362" fmla="*/ 1327170 h 5092591"/>
              <a:gd name="connsiteX1363" fmla="*/ 3241318 w 4546203"/>
              <a:gd name="connsiteY1363" fmla="*/ 1288568 h 5092591"/>
              <a:gd name="connsiteX1364" fmla="*/ 3207493 w 4546203"/>
              <a:gd name="connsiteY1364" fmla="*/ 1263100 h 5092591"/>
              <a:gd name="connsiteX1365" fmla="*/ 1414719 w 4546203"/>
              <a:gd name="connsiteY1365" fmla="*/ 1254345 h 5092591"/>
              <a:gd name="connsiteX1366" fmla="*/ 1389648 w 4546203"/>
              <a:gd name="connsiteY1366" fmla="*/ 1271457 h 5092591"/>
              <a:gd name="connsiteX1367" fmla="*/ 1411138 w 4546203"/>
              <a:gd name="connsiteY1367" fmla="*/ 1300905 h 5092591"/>
              <a:gd name="connsiteX1368" fmla="*/ 1434617 w 4546203"/>
              <a:gd name="connsiteY1368" fmla="*/ 1284589 h 5092591"/>
              <a:gd name="connsiteX1369" fmla="*/ 1414719 w 4546203"/>
              <a:gd name="connsiteY1369" fmla="*/ 1254345 h 5092591"/>
              <a:gd name="connsiteX1370" fmla="*/ 1269467 w 4546203"/>
              <a:gd name="connsiteY1370" fmla="*/ 1247977 h 5092591"/>
              <a:gd name="connsiteX1371" fmla="*/ 1267079 w 4546203"/>
              <a:gd name="connsiteY1371" fmla="*/ 1251957 h 5092591"/>
              <a:gd name="connsiteX1372" fmla="*/ 1302497 w 4546203"/>
              <a:gd name="connsiteY1372" fmla="*/ 1297323 h 5092591"/>
              <a:gd name="connsiteX1373" fmla="*/ 1331945 w 4546203"/>
              <a:gd name="connsiteY1373" fmla="*/ 1274640 h 5092591"/>
              <a:gd name="connsiteX1374" fmla="*/ 1269467 w 4546203"/>
              <a:gd name="connsiteY1374" fmla="*/ 1247977 h 5092591"/>
              <a:gd name="connsiteX1375" fmla="*/ 3300216 w 4546203"/>
              <a:gd name="connsiteY1375" fmla="*/ 1244794 h 5092591"/>
              <a:gd name="connsiteX1376" fmla="*/ 3269971 w 4546203"/>
              <a:gd name="connsiteY1376" fmla="*/ 1283395 h 5092591"/>
              <a:gd name="connsiteX1377" fmla="*/ 3303399 w 4546203"/>
              <a:gd name="connsiteY1377" fmla="*/ 1310456 h 5092591"/>
              <a:gd name="connsiteX1378" fmla="*/ 3334439 w 4546203"/>
              <a:gd name="connsiteY1378" fmla="*/ 1273446 h 5092591"/>
              <a:gd name="connsiteX1379" fmla="*/ 3300216 w 4546203"/>
              <a:gd name="connsiteY1379" fmla="*/ 1244794 h 5092591"/>
              <a:gd name="connsiteX1380" fmla="*/ 3396122 w 4546203"/>
              <a:gd name="connsiteY1380" fmla="*/ 1232457 h 5092591"/>
              <a:gd name="connsiteX1381" fmla="*/ 3364286 w 4546203"/>
              <a:gd name="connsiteY1381" fmla="*/ 1269467 h 5092591"/>
              <a:gd name="connsiteX1382" fmla="*/ 3398509 w 4546203"/>
              <a:gd name="connsiteY1382" fmla="*/ 1299313 h 5092591"/>
              <a:gd name="connsiteX1383" fmla="*/ 3431142 w 4546203"/>
              <a:gd name="connsiteY1383" fmla="*/ 1262702 h 5092591"/>
              <a:gd name="connsiteX1384" fmla="*/ 3396122 w 4546203"/>
              <a:gd name="connsiteY1384" fmla="*/ 1232457 h 5092591"/>
              <a:gd name="connsiteX1385" fmla="*/ 3494814 w 4546203"/>
              <a:gd name="connsiteY1385" fmla="*/ 1224100 h 5092591"/>
              <a:gd name="connsiteX1386" fmla="*/ 3460988 w 4546203"/>
              <a:gd name="connsiteY1386" fmla="*/ 1260712 h 5092591"/>
              <a:gd name="connsiteX1387" fmla="*/ 3493620 w 4546203"/>
              <a:gd name="connsiteY1387" fmla="*/ 1291354 h 5092591"/>
              <a:gd name="connsiteX1388" fmla="*/ 3528242 w 4546203"/>
              <a:gd name="connsiteY1388" fmla="*/ 1259916 h 5092591"/>
              <a:gd name="connsiteX1389" fmla="*/ 3494814 w 4546203"/>
              <a:gd name="connsiteY1389" fmla="*/ 1224100 h 5092591"/>
              <a:gd name="connsiteX1390" fmla="*/ 1707612 w 4546203"/>
              <a:gd name="connsiteY1390" fmla="*/ 1223304 h 5092591"/>
              <a:gd name="connsiteX1391" fmla="*/ 1674582 w 4546203"/>
              <a:gd name="connsiteY1391" fmla="*/ 1238427 h 5092591"/>
              <a:gd name="connsiteX1392" fmla="*/ 1690500 w 4546203"/>
              <a:gd name="connsiteY1392" fmla="*/ 1273048 h 5092591"/>
              <a:gd name="connsiteX1393" fmla="*/ 1722734 w 4546203"/>
              <a:gd name="connsiteY1393" fmla="*/ 1258722 h 5092591"/>
              <a:gd name="connsiteX1394" fmla="*/ 1707612 w 4546203"/>
              <a:gd name="connsiteY1394" fmla="*/ 1223304 h 5092591"/>
              <a:gd name="connsiteX1395" fmla="*/ 1747009 w 4546203"/>
              <a:gd name="connsiteY1395" fmla="*/ 1207386 h 5092591"/>
              <a:gd name="connsiteX1396" fmla="*/ 1713979 w 4546203"/>
              <a:gd name="connsiteY1396" fmla="*/ 1221315 h 5092591"/>
              <a:gd name="connsiteX1397" fmla="*/ 1728703 w 4546203"/>
              <a:gd name="connsiteY1397" fmla="*/ 1257130 h 5092591"/>
              <a:gd name="connsiteX1398" fmla="*/ 1761335 w 4546203"/>
              <a:gd name="connsiteY1398" fmla="*/ 1243202 h 5092591"/>
              <a:gd name="connsiteX1399" fmla="*/ 1747009 w 4546203"/>
              <a:gd name="connsiteY1399" fmla="*/ 1207386 h 5092591"/>
              <a:gd name="connsiteX1400" fmla="*/ 3249278 w 4546203"/>
              <a:gd name="connsiteY1400" fmla="*/ 1206590 h 5092591"/>
              <a:gd name="connsiteX1401" fmla="*/ 3220625 w 4546203"/>
              <a:gd name="connsiteY1401" fmla="*/ 1245590 h 5092591"/>
              <a:gd name="connsiteX1402" fmla="*/ 3254849 w 4546203"/>
              <a:gd name="connsiteY1402" fmla="*/ 1271457 h 5092591"/>
              <a:gd name="connsiteX1403" fmla="*/ 3285093 w 4546203"/>
              <a:gd name="connsiteY1403" fmla="*/ 1233253 h 5092591"/>
              <a:gd name="connsiteX1404" fmla="*/ 3249278 w 4546203"/>
              <a:gd name="connsiteY1404" fmla="*/ 1206590 h 5092591"/>
              <a:gd name="connsiteX1405" fmla="*/ 1507840 w 4546203"/>
              <a:gd name="connsiteY1405" fmla="*/ 1197438 h 5092591"/>
              <a:gd name="connsiteX1406" fmla="*/ 1481973 w 4546203"/>
              <a:gd name="connsiteY1406" fmla="*/ 1212162 h 5092591"/>
              <a:gd name="connsiteX1407" fmla="*/ 1500677 w 4546203"/>
              <a:gd name="connsiteY1407" fmla="*/ 1243600 h 5092591"/>
              <a:gd name="connsiteX1408" fmla="*/ 1525748 w 4546203"/>
              <a:gd name="connsiteY1408" fmla="*/ 1228478 h 5092591"/>
              <a:gd name="connsiteX1409" fmla="*/ 1507840 w 4546203"/>
              <a:gd name="connsiteY1409" fmla="*/ 1197438 h 5092591"/>
              <a:gd name="connsiteX1410" fmla="*/ 1423872 w 4546203"/>
              <a:gd name="connsiteY1410" fmla="*/ 1194254 h 5092591"/>
              <a:gd name="connsiteX1411" fmla="*/ 1398005 w 4546203"/>
              <a:gd name="connsiteY1411" fmla="*/ 1210570 h 5092591"/>
              <a:gd name="connsiteX1412" fmla="*/ 1418699 w 4546203"/>
              <a:gd name="connsiteY1412" fmla="*/ 1240814 h 5092591"/>
              <a:gd name="connsiteX1413" fmla="*/ 1443770 w 4546203"/>
              <a:gd name="connsiteY1413" fmla="*/ 1224100 h 5092591"/>
              <a:gd name="connsiteX1414" fmla="*/ 1423872 w 4546203"/>
              <a:gd name="connsiteY1414" fmla="*/ 1194254 h 5092591"/>
              <a:gd name="connsiteX1415" fmla="*/ 1786804 w 4546203"/>
              <a:gd name="connsiteY1415" fmla="*/ 1192264 h 5092591"/>
              <a:gd name="connsiteX1416" fmla="*/ 1753376 w 4546203"/>
              <a:gd name="connsiteY1416" fmla="*/ 1205795 h 5092591"/>
              <a:gd name="connsiteX1417" fmla="*/ 1767305 w 4546203"/>
              <a:gd name="connsiteY1417" fmla="*/ 1241212 h 5092591"/>
              <a:gd name="connsiteX1418" fmla="*/ 1799937 w 4546203"/>
              <a:gd name="connsiteY1418" fmla="*/ 1228478 h 5092591"/>
              <a:gd name="connsiteX1419" fmla="*/ 1786804 w 4546203"/>
              <a:gd name="connsiteY1419" fmla="*/ 1192264 h 5092591"/>
              <a:gd name="connsiteX1420" fmla="*/ 1619664 w 4546203"/>
              <a:gd name="connsiteY1420" fmla="*/ 1191070 h 5092591"/>
              <a:gd name="connsiteX1421" fmla="*/ 1568727 w 4546203"/>
              <a:gd name="connsiteY1421" fmla="*/ 1217335 h 5092591"/>
              <a:gd name="connsiteX1422" fmla="*/ 1620858 w 4546203"/>
              <a:gd name="connsiteY1422" fmla="*/ 1316027 h 5092591"/>
              <a:gd name="connsiteX1423" fmla="*/ 1667817 w 4546203"/>
              <a:gd name="connsiteY1423" fmla="*/ 1290956 h 5092591"/>
              <a:gd name="connsiteX1424" fmla="*/ 1619664 w 4546203"/>
              <a:gd name="connsiteY1424" fmla="*/ 1191070 h 5092591"/>
              <a:gd name="connsiteX1425" fmla="*/ 3344388 w 4546203"/>
              <a:gd name="connsiteY1425" fmla="*/ 1189478 h 5092591"/>
              <a:gd name="connsiteX1426" fmla="*/ 3314144 w 4546203"/>
              <a:gd name="connsiteY1426" fmla="*/ 1227682 h 5092591"/>
              <a:gd name="connsiteX1427" fmla="*/ 3349164 w 4546203"/>
              <a:gd name="connsiteY1427" fmla="*/ 1255936 h 5092591"/>
              <a:gd name="connsiteX1428" fmla="*/ 3380602 w 4546203"/>
              <a:gd name="connsiteY1428" fmla="*/ 1218529 h 5092591"/>
              <a:gd name="connsiteX1429" fmla="*/ 3344388 w 4546203"/>
              <a:gd name="connsiteY1429" fmla="*/ 1189478 h 5092591"/>
              <a:gd name="connsiteX1430" fmla="*/ 2835010 w 4546203"/>
              <a:gd name="connsiteY1430" fmla="*/ 1183509 h 5092591"/>
              <a:gd name="connsiteX1431" fmla="*/ 2817500 w 4546203"/>
              <a:gd name="connsiteY1431" fmla="*/ 1225692 h 5092591"/>
              <a:gd name="connsiteX1432" fmla="*/ 2877591 w 4546203"/>
              <a:gd name="connsiteY1432" fmla="*/ 1251957 h 5092591"/>
              <a:gd name="connsiteX1433" fmla="*/ 2896692 w 4546203"/>
              <a:gd name="connsiteY1433" fmla="*/ 1211366 h 5092591"/>
              <a:gd name="connsiteX1434" fmla="*/ 2835010 w 4546203"/>
              <a:gd name="connsiteY1434" fmla="*/ 1183509 h 5092591"/>
              <a:gd name="connsiteX1435" fmla="*/ 1826997 w 4546203"/>
              <a:gd name="connsiteY1435" fmla="*/ 1179132 h 5092591"/>
              <a:gd name="connsiteX1436" fmla="*/ 1792774 w 4546203"/>
              <a:gd name="connsiteY1436" fmla="*/ 1191070 h 5092591"/>
              <a:gd name="connsiteX1437" fmla="*/ 1806304 w 4546203"/>
              <a:gd name="connsiteY1437" fmla="*/ 1226886 h 5092591"/>
              <a:gd name="connsiteX1438" fmla="*/ 1838936 w 4546203"/>
              <a:gd name="connsiteY1438" fmla="*/ 1215345 h 5092591"/>
              <a:gd name="connsiteX1439" fmla="*/ 1826997 w 4546203"/>
              <a:gd name="connsiteY1439" fmla="*/ 1179132 h 5092591"/>
              <a:gd name="connsiteX1440" fmla="*/ 3442284 w 4546203"/>
              <a:gd name="connsiteY1440" fmla="*/ 1178336 h 5092591"/>
              <a:gd name="connsiteX1441" fmla="*/ 3410448 w 4546203"/>
              <a:gd name="connsiteY1441" fmla="*/ 1215345 h 5092591"/>
              <a:gd name="connsiteX1442" fmla="*/ 3445468 w 4546203"/>
              <a:gd name="connsiteY1442" fmla="*/ 1246386 h 5092591"/>
              <a:gd name="connsiteX1443" fmla="*/ 3478100 w 4546203"/>
              <a:gd name="connsiteY1443" fmla="*/ 1210570 h 5092591"/>
              <a:gd name="connsiteX1444" fmla="*/ 3442284 w 4546203"/>
              <a:gd name="connsiteY1444" fmla="*/ 1178336 h 5092591"/>
              <a:gd name="connsiteX1445" fmla="*/ 1362587 w 4546203"/>
              <a:gd name="connsiteY1445" fmla="*/ 1176346 h 5092591"/>
              <a:gd name="connsiteX1446" fmla="*/ 1336721 w 4546203"/>
              <a:gd name="connsiteY1446" fmla="*/ 1194652 h 5092591"/>
              <a:gd name="connsiteX1447" fmla="*/ 1357414 w 4546203"/>
              <a:gd name="connsiteY1447" fmla="*/ 1224100 h 5092591"/>
              <a:gd name="connsiteX1448" fmla="*/ 1382883 w 4546203"/>
              <a:gd name="connsiteY1448" fmla="*/ 1206590 h 5092591"/>
              <a:gd name="connsiteX1449" fmla="*/ 1362587 w 4546203"/>
              <a:gd name="connsiteY1449" fmla="*/ 1176346 h 5092591"/>
              <a:gd name="connsiteX1450" fmla="*/ 3542568 w 4546203"/>
              <a:gd name="connsiteY1450" fmla="*/ 1173162 h 5092591"/>
              <a:gd name="connsiteX1451" fmla="*/ 3509538 w 4546203"/>
              <a:gd name="connsiteY1451" fmla="*/ 1208978 h 5092591"/>
              <a:gd name="connsiteX1452" fmla="*/ 3541772 w 4546203"/>
              <a:gd name="connsiteY1452" fmla="*/ 1239222 h 5092591"/>
              <a:gd name="connsiteX1453" fmla="*/ 3579976 w 4546203"/>
              <a:gd name="connsiteY1453" fmla="*/ 1208182 h 5092591"/>
              <a:gd name="connsiteX1454" fmla="*/ 3542568 w 4546203"/>
              <a:gd name="connsiteY1454" fmla="*/ 1173162 h 5092591"/>
              <a:gd name="connsiteX1455" fmla="*/ 1685724 w 4546203"/>
              <a:gd name="connsiteY1455" fmla="*/ 1172366 h 5092591"/>
              <a:gd name="connsiteX1456" fmla="*/ 1651501 w 4546203"/>
              <a:gd name="connsiteY1456" fmla="*/ 1187887 h 5092591"/>
              <a:gd name="connsiteX1457" fmla="*/ 1667021 w 4546203"/>
              <a:gd name="connsiteY1457" fmla="*/ 1221315 h 5092591"/>
              <a:gd name="connsiteX1458" fmla="*/ 1700449 w 4546203"/>
              <a:gd name="connsiteY1458" fmla="*/ 1206590 h 5092591"/>
              <a:gd name="connsiteX1459" fmla="*/ 1685724 w 4546203"/>
              <a:gd name="connsiteY1459" fmla="*/ 1172366 h 5092591"/>
              <a:gd name="connsiteX1460" fmla="*/ 1867190 w 4546203"/>
              <a:gd name="connsiteY1460" fmla="*/ 1166795 h 5092591"/>
              <a:gd name="connsiteX1461" fmla="*/ 1832569 w 4546203"/>
              <a:gd name="connsiteY1461" fmla="*/ 1176744 h 5092591"/>
              <a:gd name="connsiteX1462" fmla="*/ 1845701 w 4546203"/>
              <a:gd name="connsiteY1462" fmla="*/ 1213356 h 5092591"/>
              <a:gd name="connsiteX1463" fmla="*/ 1878333 w 4546203"/>
              <a:gd name="connsiteY1463" fmla="*/ 1202611 h 5092591"/>
              <a:gd name="connsiteX1464" fmla="*/ 1867190 w 4546203"/>
              <a:gd name="connsiteY1464" fmla="*/ 1166795 h 5092591"/>
              <a:gd name="connsiteX1465" fmla="*/ 1109888 w 4546203"/>
              <a:gd name="connsiteY1465" fmla="*/ 1158438 h 5092591"/>
              <a:gd name="connsiteX1466" fmla="*/ 1095164 w 4546203"/>
              <a:gd name="connsiteY1466" fmla="*/ 1169979 h 5092591"/>
              <a:gd name="connsiteX1467" fmla="*/ 1076062 w 4546203"/>
              <a:gd name="connsiteY1467" fmla="*/ 1186693 h 5092591"/>
              <a:gd name="connsiteX1468" fmla="*/ 1130582 w 4546203"/>
              <a:gd name="connsiteY1468" fmla="*/ 1183111 h 5092591"/>
              <a:gd name="connsiteX1469" fmla="*/ 1109888 w 4546203"/>
              <a:gd name="connsiteY1469" fmla="*/ 1158438 h 5092591"/>
              <a:gd name="connsiteX1470" fmla="*/ 1726713 w 4546203"/>
              <a:gd name="connsiteY1470" fmla="*/ 1155653 h 5092591"/>
              <a:gd name="connsiteX1471" fmla="*/ 1692092 w 4546203"/>
              <a:gd name="connsiteY1471" fmla="*/ 1170377 h 5092591"/>
              <a:gd name="connsiteX1472" fmla="*/ 1706816 w 4546203"/>
              <a:gd name="connsiteY1472" fmla="*/ 1204203 h 5092591"/>
              <a:gd name="connsiteX1473" fmla="*/ 1740642 w 4546203"/>
              <a:gd name="connsiteY1473" fmla="*/ 1190274 h 5092591"/>
              <a:gd name="connsiteX1474" fmla="*/ 1726713 w 4546203"/>
              <a:gd name="connsiteY1474" fmla="*/ 1155653 h 5092591"/>
              <a:gd name="connsiteX1475" fmla="*/ 2743481 w 4546203"/>
              <a:gd name="connsiteY1475" fmla="*/ 1149683 h 5092591"/>
              <a:gd name="connsiteX1476" fmla="*/ 2729552 w 4546203"/>
              <a:gd name="connsiteY1476" fmla="*/ 1192662 h 5092591"/>
              <a:gd name="connsiteX1477" fmla="*/ 2790837 w 4546203"/>
              <a:gd name="connsiteY1477" fmla="*/ 1214947 h 5092591"/>
              <a:gd name="connsiteX1478" fmla="*/ 2807153 w 4546203"/>
              <a:gd name="connsiteY1478" fmla="*/ 1172764 h 5092591"/>
              <a:gd name="connsiteX1479" fmla="*/ 2743481 w 4546203"/>
              <a:gd name="connsiteY1479" fmla="*/ 1149683 h 5092591"/>
              <a:gd name="connsiteX1480" fmla="*/ 3291062 w 4546203"/>
              <a:gd name="connsiteY1480" fmla="*/ 1149285 h 5092591"/>
              <a:gd name="connsiteX1481" fmla="*/ 3262410 w 4546203"/>
              <a:gd name="connsiteY1481" fmla="*/ 1188285 h 5092591"/>
              <a:gd name="connsiteX1482" fmla="*/ 3298624 w 4546203"/>
              <a:gd name="connsiteY1482" fmla="*/ 1215345 h 5092591"/>
              <a:gd name="connsiteX1483" fmla="*/ 3328072 w 4546203"/>
              <a:gd name="connsiteY1483" fmla="*/ 1176346 h 5092591"/>
              <a:gd name="connsiteX1484" fmla="*/ 3291062 w 4546203"/>
              <a:gd name="connsiteY1484" fmla="*/ 1149285 h 5092591"/>
              <a:gd name="connsiteX1485" fmla="*/ 1767305 w 4546203"/>
              <a:gd name="connsiteY1485" fmla="*/ 1139734 h 5092591"/>
              <a:gd name="connsiteX1486" fmla="*/ 1733081 w 4546203"/>
              <a:gd name="connsiteY1486" fmla="*/ 1154061 h 5092591"/>
              <a:gd name="connsiteX1487" fmla="*/ 1746611 w 4546203"/>
              <a:gd name="connsiteY1487" fmla="*/ 1187489 h 5092591"/>
              <a:gd name="connsiteX1488" fmla="*/ 1780835 w 4546203"/>
              <a:gd name="connsiteY1488" fmla="*/ 1174754 h 5092591"/>
              <a:gd name="connsiteX1489" fmla="*/ 1767305 w 4546203"/>
              <a:gd name="connsiteY1489" fmla="*/ 1139734 h 5092591"/>
              <a:gd name="connsiteX1490" fmla="*/ 3388561 w 4546203"/>
              <a:gd name="connsiteY1490" fmla="*/ 1133765 h 5092591"/>
              <a:gd name="connsiteX1491" fmla="*/ 3358316 w 4546203"/>
              <a:gd name="connsiteY1491" fmla="*/ 1171969 h 5092591"/>
              <a:gd name="connsiteX1492" fmla="*/ 3394530 w 4546203"/>
              <a:gd name="connsiteY1492" fmla="*/ 1201815 h 5092591"/>
              <a:gd name="connsiteX1493" fmla="*/ 3425968 w 4546203"/>
              <a:gd name="connsiteY1493" fmla="*/ 1164407 h 5092591"/>
              <a:gd name="connsiteX1494" fmla="*/ 3388561 w 4546203"/>
              <a:gd name="connsiteY1494" fmla="*/ 1133765 h 5092591"/>
              <a:gd name="connsiteX1495" fmla="*/ 1809487 w 4546203"/>
              <a:gd name="connsiteY1495" fmla="*/ 1126204 h 5092591"/>
              <a:gd name="connsiteX1496" fmla="*/ 1774070 w 4546203"/>
              <a:gd name="connsiteY1496" fmla="*/ 1138541 h 5092591"/>
              <a:gd name="connsiteX1497" fmla="*/ 1787600 w 4546203"/>
              <a:gd name="connsiteY1497" fmla="*/ 1173162 h 5092591"/>
              <a:gd name="connsiteX1498" fmla="*/ 1821028 w 4546203"/>
              <a:gd name="connsiteY1498" fmla="*/ 1161224 h 5092591"/>
              <a:gd name="connsiteX1499" fmla="*/ 1809487 w 4546203"/>
              <a:gd name="connsiteY1499" fmla="*/ 1126204 h 5092591"/>
              <a:gd name="connsiteX1500" fmla="*/ 1492320 w 4546203"/>
              <a:gd name="connsiteY1500" fmla="*/ 1125806 h 5092591"/>
              <a:gd name="connsiteX1501" fmla="*/ 1465657 w 4546203"/>
              <a:gd name="connsiteY1501" fmla="*/ 1141724 h 5092591"/>
              <a:gd name="connsiteX1502" fmla="*/ 1483963 w 4546203"/>
              <a:gd name="connsiteY1502" fmla="*/ 1172366 h 5092591"/>
              <a:gd name="connsiteX1503" fmla="*/ 1510626 w 4546203"/>
              <a:gd name="connsiteY1503" fmla="*/ 1157642 h 5092591"/>
              <a:gd name="connsiteX1504" fmla="*/ 1492320 w 4546203"/>
              <a:gd name="connsiteY1504" fmla="*/ 1125806 h 5092591"/>
              <a:gd name="connsiteX1505" fmla="*/ 3488049 w 4546203"/>
              <a:gd name="connsiteY1505" fmla="*/ 1124612 h 5092591"/>
              <a:gd name="connsiteX1506" fmla="*/ 3456611 w 4546203"/>
              <a:gd name="connsiteY1506" fmla="*/ 1161622 h 5092591"/>
              <a:gd name="connsiteX1507" fmla="*/ 3493620 w 4546203"/>
              <a:gd name="connsiteY1507" fmla="*/ 1193856 h 5092591"/>
              <a:gd name="connsiteX1508" fmla="*/ 3525854 w 4546203"/>
              <a:gd name="connsiteY1508" fmla="*/ 1156846 h 5092591"/>
              <a:gd name="connsiteX1509" fmla="*/ 3488049 w 4546203"/>
              <a:gd name="connsiteY1509" fmla="*/ 1124612 h 5092591"/>
              <a:gd name="connsiteX1510" fmla="*/ 1252355 w 4546203"/>
              <a:gd name="connsiteY1510" fmla="*/ 1122622 h 5092591"/>
              <a:gd name="connsiteX1511" fmla="*/ 1197437 w 4546203"/>
              <a:gd name="connsiteY1511" fmla="*/ 1162816 h 5092591"/>
              <a:gd name="connsiteX1512" fmla="*/ 1245988 w 4546203"/>
              <a:gd name="connsiteY1512" fmla="*/ 1219723 h 5092591"/>
              <a:gd name="connsiteX1513" fmla="*/ 1347465 w 4546203"/>
              <a:gd name="connsiteY1513" fmla="*/ 1261906 h 5092591"/>
              <a:gd name="connsiteX1514" fmla="*/ 1350649 w 4546203"/>
              <a:gd name="connsiteY1514" fmla="*/ 1259916 h 5092591"/>
              <a:gd name="connsiteX1515" fmla="*/ 1252355 w 4546203"/>
              <a:gd name="connsiteY1515" fmla="*/ 1122622 h 5092591"/>
              <a:gd name="connsiteX1516" fmla="*/ 2649962 w 4546203"/>
              <a:gd name="connsiteY1516" fmla="*/ 1121429 h 5092591"/>
              <a:gd name="connsiteX1517" fmla="*/ 2638819 w 4546203"/>
              <a:gd name="connsiteY1517" fmla="*/ 1165203 h 5092591"/>
              <a:gd name="connsiteX1518" fmla="*/ 2701298 w 4546203"/>
              <a:gd name="connsiteY1518" fmla="*/ 1182713 h 5092591"/>
              <a:gd name="connsiteX1519" fmla="*/ 2714828 w 4546203"/>
              <a:gd name="connsiteY1519" fmla="*/ 1140132 h 5092591"/>
              <a:gd name="connsiteX1520" fmla="*/ 2649962 w 4546203"/>
              <a:gd name="connsiteY1520" fmla="*/ 1121429 h 5092591"/>
              <a:gd name="connsiteX1521" fmla="*/ 3591118 w 4546203"/>
              <a:gd name="connsiteY1521" fmla="*/ 1119837 h 5092591"/>
              <a:gd name="connsiteX1522" fmla="*/ 3557292 w 4546203"/>
              <a:gd name="connsiteY1522" fmla="*/ 1156448 h 5092591"/>
              <a:gd name="connsiteX1523" fmla="*/ 3591118 w 4546203"/>
              <a:gd name="connsiteY1523" fmla="*/ 1187887 h 5092591"/>
              <a:gd name="connsiteX1524" fmla="*/ 3624944 w 4546203"/>
              <a:gd name="connsiteY1524" fmla="*/ 1158040 h 5092591"/>
              <a:gd name="connsiteX1525" fmla="*/ 3591118 w 4546203"/>
              <a:gd name="connsiteY1525" fmla="*/ 1119837 h 5092591"/>
              <a:gd name="connsiteX1526" fmla="*/ 1375322 w 4546203"/>
              <a:gd name="connsiteY1526" fmla="*/ 1116653 h 5092591"/>
              <a:gd name="connsiteX1527" fmla="*/ 1348261 w 4546203"/>
              <a:gd name="connsiteY1527" fmla="*/ 1134561 h 5092591"/>
              <a:gd name="connsiteX1528" fmla="*/ 1368159 w 4546203"/>
              <a:gd name="connsiteY1528" fmla="*/ 1164407 h 5092591"/>
              <a:gd name="connsiteX1529" fmla="*/ 1394822 w 4546203"/>
              <a:gd name="connsiteY1529" fmla="*/ 1147296 h 5092591"/>
              <a:gd name="connsiteX1530" fmla="*/ 1375322 w 4546203"/>
              <a:gd name="connsiteY1530" fmla="*/ 1116653 h 5092591"/>
              <a:gd name="connsiteX1531" fmla="*/ 1851272 w 4546203"/>
              <a:gd name="connsiteY1531" fmla="*/ 1113072 h 5092591"/>
              <a:gd name="connsiteX1532" fmla="*/ 1815855 w 4546203"/>
              <a:gd name="connsiteY1532" fmla="*/ 1124612 h 5092591"/>
              <a:gd name="connsiteX1533" fmla="*/ 1827395 w 4546203"/>
              <a:gd name="connsiteY1533" fmla="*/ 1159234 h 5092591"/>
              <a:gd name="connsiteX1534" fmla="*/ 1862017 w 4546203"/>
              <a:gd name="connsiteY1534" fmla="*/ 1148489 h 5092591"/>
              <a:gd name="connsiteX1535" fmla="*/ 1851272 w 4546203"/>
              <a:gd name="connsiteY1535" fmla="*/ 1113072 h 5092591"/>
              <a:gd name="connsiteX1536" fmla="*/ 1071287 w 4546203"/>
              <a:gd name="connsiteY1536" fmla="*/ 1112276 h 5092591"/>
              <a:gd name="connsiteX1537" fmla="*/ 1035471 w 4546203"/>
              <a:gd name="connsiteY1537" fmla="*/ 1143714 h 5092591"/>
              <a:gd name="connsiteX1538" fmla="*/ 1059348 w 4546203"/>
              <a:gd name="connsiteY1538" fmla="*/ 1170377 h 5092591"/>
              <a:gd name="connsiteX1539" fmla="*/ 1094368 w 4546203"/>
              <a:gd name="connsiteY1539" fmla="*/ 1140132 h 5092591"/>
              <a:gd name="connsiteX1540" fmla="*/ 1071287 w 4546203"/>
              <a:gd name="connsiteY1540" fmla="*/ 1112276 h 5092591"/>
              <a:gd name="connsiteX1541" fmla="*/ 1312445 w 4546203"/>
              <a:gd name="connsiteY1541" fmla="*/ 1100337 h 5092591"/>
              <a:gd name="connsiteX1542" fmla="*/ 1284987 w 4546203"/>
              <a:gd name="connsiteY1542" fmla="*/ 1119439 h 5092591"/>
              <a:gd name="connsiteX1543" fmla="*/ 1305680 w 4546203"/>
              <a:gd name="connsiteY1543" fmla="*/ 1148887 h 5092591"/>
              <a:gd name="connsiteX1544" fmla="*/ 1332741 w 4546203"/>
              <a:gd name="connsiteY1544" fmla="*/ 1130184 h 5092591"/>
              <a:gd name="connsiteX1545" fmla="*/ 1312445 w 4546203"/>
              <a:gd name="connsiteY1545" fmla="*/ 1100337 h 5092591"/>
              <a:gd name="connsiteX1546" fmla="*/ 3332847 w 4546203"/>
              <a:gd name="connsiteY1546" fmla="*/ 1091582 h 5092591"/>
              <a:gd name="connsiteX1547" fmla="*/ 3304195 w 4546203"/>
              <a:gd name="connsiteY1547" fmla="*/ 1131377 h 5092591"/>
              <a:gd name="connsiteX1548" fmla="*/ 3341602 w 4546203"/>
              <a:gd name="connsiteY1548" fmla="*/ 1159234 h 5092591"/>
              <a:gd name="connsiteX1549" fmla="*/ 3371449 w 4546203"/>
              <a:gd name="connsiteY1549" fmla="*/ 1120633 h 5092591"/>
              <a:gd name="connsiteX1550" fmla="*/ 3332847 w 4546203"/>
              <a:gd name="connsiteY1550" fmla="*/ 1091582 h 5092591"/>
              <a:gd name="connsiteX1551" fmla="*/ 1440188 w 4546203"/>
              <a:gd name="connsiteY1551" fmla="*/ 1078450 h 5092591"/>
              <a:gd name="connsiteX1552" fmla="*/ 1412331 w 4546203"/>
              <a:gd name="connsiteY1552" fmla="*/ 1094766 h 5092591"/>
              <a:gd name="connsiteX1553" fmla="*/ 1431433 w 4546203"/>
              <a:gd name="connsiteY1553" fmla="*/ 1125806 h 5092591"/>
              <a:gd name="connsiteX1554" fmla="*/ 1458494 w 4546203"/>
              <a:gd name="connsiteY1554" fmla="*/ 1109490 h 5092591"/>
              <a:gd name="connsiteX1555" fmla="*/ 1440188 w 4546203"/>
              <a:gd name="connsiteY1555" fmla="*/ 1078450 h 5092591"/>
              <a:gd name="connsiteX1556" fmla="*/ 3432335 w 4546203"/>
              <a:gd name="connsiteY1556" fmla="*/ 1078052 h 5092591"/>
              <a:gd name="connsiteX1557" fmla="*/ 3402489 w 4546203"/>
              <a:gd name="connsiteY1557" fmla="*/ 1116653 h 5092591"/>
              <a:gd name="connsiteX1558" fmla="*/ 3440294 w 4546203"/>
              <a:gd name="connsiteY1558" fmla="*/ 1147296 h 5092591"/>
              <a:gd name="connsiteX1559" fmla="*/ 3471335 w 4546203"/>
              <a:gd name="connsiteY1559" fmla="*/ 1109490 h 5092591"/>
              <a:gd name="connsiteX1560" fmla="*/ 3432335 w 4546203"/>
              <a:gd name="connsiteY1560" fmla="*/ 1078052 h 5092591"/>
              <a:gd name="connsiteX1561" fmla="*/ 1645929 w 4546203"/>
              <a:gd name="connsiteY1561" fmla="*/ 1078052 h 5092591"/>
              <a:gd name="connsiteX1562" fmla="*/ 1608920 w 4546203"/>
              <a:gd name="connsiteY1562" fmla="*/ 1094766 h 5092591"/>
              <a:gd name="connsiteX1563" fmla="*/ 1648317 w 4546203"/>
              <a:gd name="connsiteY1563" fmla="*/ 1180326 h 5092591"/>
              <a:gd name="connsiteX1564" fmla="*/ 1682939 w 4546203"/>
              <a:gd name="connsiteY1564" fmla="*/ 1164407 h 5092591"/>
              <a:gd name="connsiteX1565" fmla="*/ 1645929 w 4546203"/>
              <a:gd name="connsiteY1565" fmla="*/ 1078052 h 5092591"/>
              <a:gd name="connsiteX1566" fmla="*/ 3534609 w 4546203"/>
              <a:gd name="connsiteY1566" fmla="*/ 1071287 h 5092591"/>
              <a:gd name="connsiteX1567" fmla="*/ 3503171 w 4546203"/>
              <a:gd name="connsiteY1567" fmla="*/ 1107898 h 5092591"/>
              <a:gd name="connsiteX1568" fmla="*/ 3540976 w 4546203"/>
              <a:gd name="connsiteY1568" fmla="*/ 1142122 h 5092591"/>
              <a:gd name="connsiteX1569" fmla="*/ 3573608 w 4546203"/>
              <a:gd name="connsiteY1569" fmla="*/ 1105113 h 5092591"/>
              <a:gd name="connsiteX1570" fmla="*/ 3534609 w 4546203"/>
              <a:gd name="connsiteY1570" fmla="*/ 1071287 h 5092591"/>
              <a:gd name="connsiteX1571" fmla="*/ 3639270 w 4546203"/>
              <a:gd name="connsiteY1571" fmla="*/ 1068899 h 5092591"/>
              <a:gd name="connsiteX1572" fmla="*/ 3605843 w 4546203"/>
              <a:gd name="connsiteY1572" fmla="*/ 1104715 h 5092591"/>
              <a:gd name="connsiteX1573" fmla="*/ 3642056 w 4546203"/>
              <a:gd name="connsiteY1573" fmla="*/ 1138541 h 5092591"/>
              <a:gd name="connsiteX1574" fmla="*/ 3677474 w 4546203"/>
              <a:gd name="connsiteY1574" fmla="*/ 1105113 h 5092591"/>
              <a:gd name="connsiteX1575" fmla="*/ 3639270 w 4546203"/>
              <a:gd name="connsiteY1575" fmla="*/ 1068899 h 5092591"/>
              <a:gd name="connsiteX1576" fmla="*/ 1561961 w 4546203"/>
              <a:gd name="connsiteY1576" fmla="*/ 1068103 h 5092591"/>
              <a:gd name="connsiteX1577" fmla="*/ 1505054 w 4546203"/>
              <a:gd name="connsiteY1577" fmla="*/ 1097154 h 5092591"/>
              <a:gd name="connsiteX1578" fmla="*/ 1555594 w 4546203"/>
              <a:gd name="connsiteY1578" fmla="*/ 1192662 h 5092591"/>
              <a:gd name="connsiteX1579" fmla="*/ 1608920 w 4546203"/>
              <a:gd name="connsiteY1579" fmla="*/ 1165601 h 5092591"/>
              <a:gd name="connsiteX1580" fmla="*/ 1561961 w 4546203"/>
              <a:gd name="connsiteY1580" fmla="*/ 1068103 h 5092591"/>
              <a:gd name="connsiteX1581" fmla="*/ 2885151 w 4546203"/>
              <a:gd name="connsiteY1581" fmla="*/ 1063328 h 5092591"/>
              <a:gd name="connsiteX1582" fmla="*/ 2868040 w 4546203"/>
              <a:gd name="connsiteY1582" fmla="*/ 1104715 h 5092591"/>
              <a:gd name="connsiteX1583" fmla="*/ 2932906 w 4546203"/>
              <a:gd name="connsiteY1583" fmla="*/ 1133765 h 5092591"/>
              <a:gd name="connsiteX1584" fmla="*/ 2952803 w 4546203"/>
              <a:gd name="connsiteY1584" fmla="*/ 1092776 h 5092591"/>
              <a:gd name="connsiteX1585" fmla="*/ 2885151 w 4546203"/>
              <a:gd name="connsiteY1585" fmla="*/ 1063328 h 5092591"/>
              <a:gd name="connsiteX1586" fmla="*/ 1689704 w 4546203"/>
              <a:gd name="connsiteY1586" fmla="*/ 1060144 h 5092591"/>
              <a:gd name="connsiteX1587" fmla="*/ 1652296 w 4546203"/>
              <a:gd name="connsiteY1587" fmla="*/ 1075664 h 5092591"/>
              <a:gd name="connsiteX1588" fmla="*/ 1689306 w 4546203"/>
              <a:gd name="connsiteY1588" fmla="*/ 1162418 h 5092591"/>
              <a:gd name="connsiteX1589" fmla="*/ 1723928 w 4546203"/>
              <a:gd name="connsiteY1589" fmla="*/ 1147694 h 5092591"/>
              <a:gd name="connsiteX1590" fmla="*/ 1689704 w 4546203"/>
              <a:gd name="connsiteY1590" fmla="*/ 1060144 h 5092591"/>
              <a:gd name="connsiteX1591" fmla="*/ 2666278 w 4546203"/>
              <a:gd name="connsiteY1591" fmla="*/ 1058552 h 5092591"/>
              <a:gd name="connsiteX1592" fmla="*/ 2655135 w 4546203"/>
              <a:gd name="connsiteY1592" fmla="*/ 1101929 h 5092591"/>
              <a:gd name="connsiteX1593" fmla="*/ 2720797 w 4546203"/>
              <a:gd name="connsiteY1593" fmla="*/ 1120633 h 5092591"/>
              <a:gd name="connsiteX1594" fmla="*/ 2734328 w 4546203"/>
              <a:gd name="connsiteY1594" fmla="*/ 1077654 h 5092591"/>
              <a:gd name="connsiteX1595" fmla="*/ 2666278 w 4546203"/>
              <a:gd name="connsiteY1595" fmla="*/ 1058552 h 5092591"/>
              <a:gd name="connsiteX1596" fmla="*/ 1385271 w 4546203"/>
              <a:gd name="connsiteY1596" fmla="*/ 1054175 h 5092591"/>
              <a:gd name="connsiteX1597" fmla="*/ 1357414 w 4546203"/>
              <a:gd name="connsiteY1597" fmla="*/ 1072083 h 5092591"/>
              <a:gd name="connsiteX1598" fmla="*/ 1376516 w 4546203"/>
              <a:gd name="connsiteY1598" fmla="*/ 1102725 h 5092591"/>
              <a:gd name="connsiteX1599" fmla="*/ 1404372 w 4546203"/>
              <a:gd name="connsiteY1599" fmla="*/ 1085215 h 5092591"/>
              <a:gd name="connsiteX1600" fmla="*/ 1385271 w 4546203"/>
              <a:gd name="connsiteY1600" fmla="*/ 1054175 h 5092591"/>
              <a:gd name="connsiteX1601" fmla="*/ 2051840 w 4546203"/>
              <a:gd name="connsiteY1601" fmla="*/ 1052185 h 5092591"/>
              <a:gd name="connsiteX1602" fmla="*/ 2018014 w 4546203"/>
              <a:gd name="connsiteY1602" fmla="*/ 1056563 h 5092591"/>
              <a:gd name="connsiteX1603" fmla="*/ 2024779 w 4546203"/>
              <a:gd name="connsiteY1603" fmla="*/ 1097950 h 5092591"/>
              <a:gd name="connsiteX1604" fmla="*/ 2057810 w 4546203"/>
              <a:gd name="connsiteY1604" fmla="*/ 1092378 h 5092591"/>
              <a:gd name="connsiteX1605" fmla="*/ 2051840 w 4546203"/>
              <a:gd name="connsiteY1605" fmla="*/ 1052185 h 5092591"/>
              <a:gd name="connsiteX1606" fmla="*/ 1627623 w 4546203"/>
              <a:gd name="connsiteY1606" fmla="*/ 1036665 h 5092591"/>
              <a:gd name="connsiteX1607" fmla="*/ 1590216 w 4546203"/>
              <a:gd name="connsiteY1607" fmla="*/ 1054573 h 5092591"/>
              <a:gd name="connsiteX1608" fmla="*/ 1606134 w 4546203"/>
              <a:gd name="connsiteY1608" fmla="*/ 1087205 h 5092591"/>
              <a:gd name="connsiteX1609" fmla="*/ 1642746 w 4546203"/>
              <a:gd name="connsiteY1609" fmla="*/ 1070889 h 5092591"/>
              <a:gd name="connsiteX1610" fmla="*/ 1627623 w 4546203"/>
              <a:gd name="connsiteY1610" fmla="*/ 1036665 h 5092591"/>
              <a:gd name="connsiteX1611" fmla="*/ 2566790 w 4546203"/>
              <a:gd name="connsiteY1611" fmla="*/ 1035073 h 5092591"/>
              <a:gd name="connsiteX1612" fmla="*/ 2559627 w 4546203"/>
              <a:gd name="connsiteY1612" fmla="*/ 1079644 h 5092591"/>
              <a:gd name="connsiteX1613" fmla="*/ 2625687 w 4546203"/>
              <a:gd name="connsiteY1613" fmla="*/ 1093970 h 5092591"/>
              <a:gd name="connsiteX1614" fmla="*/ 2636432 w 4546203"/>
              <a:gd name="connsiteY1614" fmla="*/ 1050195 h 5092591"/>
              <a:gd name="connsiteX1615" fmla="*/ 2566790 w 4546203"/>
              <a:gd name="connsiteY1615" fmla="*/ 1035073 h 5092591"/>
              <a:gd name="connsiteX1616" fmla="*/ 3375030 w 4546203"/>
              <a:gd name="connsiteY1616" fmla="*/ 1034277 h 5092591"/>
              <a:gd name="connsiteX1617" fmla="*/ 3346378 w 4546203"/>
              <a:gd name="connsiteY1617" fmla="*/ 1074072 h 5092591"/>
              <a:gd name="connsiteX1618" fmla="*/ 3384979 w 4546203"/>
              <a:gd name="connsiteY1618" fmla="*/ 1103123 h 5092591"/>
              <a:gd name="connsiteX1619" fmla="*/ 3414826 w 4546203"/>
              <a:gd name="connsiteY1619" fmla="*/ 1064124 h 5092591"/>
              <a:gd name="connsiteX1620" fmla="*/ 3375030 w 4546203"/>
              <a:gd name="connsiteY1620" fmla="*/ 1034277 h 5092591"/>
              <a:gd name="connsiteX1621" fmla="*/ 1778447 w 4546203"/>
              <a:gd name="connsiteY1621" fmla="*/ 1029104 h 5092591"/>
              <a:gd name="connsiteX1622" fmla="*/ 1740244 w 4546203"/>
              <a:gd name="connsiteY1622" fmla="*/ 1041838 h 5092591"/>
              <a:gd name="connsiteX1623" fmla="*/ 1771682 w 4546203"/>
              <a:gd name="connsiteY1623" fmla="*/ 1130582 h 5092591"/>
              <a:gd name="connsiteX1624" fmla="*/ 1807498 w 4546203"/>
              <a:gd name="connsiteY1624" fmla="*/ 1118643 h 5092591"/>
              <a:gd name="connsiteX1625" fmla="*/ 1778447 w 4546203"/>
              <a:gd name="connsiteY1625" fmla="*/ 1029104 h 5092591"/>
              <a:gd name="connsiteX1626" fmla="*/ 3199932 w 4546203"/>
              <a:gd name="connsiteY1626" fmla="*/ 1025522 h 5092591"/>
              <a:gd name="connsiteX1627" fmla="*/ 3188789 w 4546203"/>
              <a:gd name="connsiteY1627" fmla="*/ 1044624 h 5092591"/>
              <a:gd name="connsiteX1628" fmla="*/ 3272757 w 4546203"/>
              <a:gd name="connsiteY1628" fmla="*/ 1099541 h 5092591"/>
              <a:gd name="connsiteX1629" fmla="*/ 3285491 w 4546203"/>
              <a:gd name="connsiteY1629" fmla="*/ 1081633 h 5092591"/>
              <a:gd name="connsiteX1630" fmla="*/ 3199932 w 4546203"/>
              <a:gd name="connsiteY1630" fmla="*/ 1025522 h 5092591"/>
              <a:gd name="connsiteX1631" fmla="*/ 2785664 w 4546203"/>
              <a:gd name="connsiteY1631" fmla="*/ 1025522 h 5092591"/>
              <a:gd name="connsiteX1632" fmla="*/ 2770939 w 4546203"/>
              <a:gd name="connsiteY1632" fmla="*/ 1068103 h 5092591"/>
              <a:gd name="connsiteX1633" fmla="*/ 2838193 w 4546203"/>
              <a:gd name="connsiteY1633" fmla="*/ 1092378 h 5092591"/>
              <a:gd name="connsiteX1634" fmla="*/ 2854509 w 4546203"/>
              <a:gd name="connsiteY1634" fmla="*/ 1050593 h 5092591"/>
              <a:gd name="connsiteX1635" fmla="*/ 2785664 w 4546203"/>
              <a:gd name="connsiteY1635" fmla="*/ 1025522 h 5092591"/>
              <a:gd name="connsiteX1636" fmla="*/ 1934444 w 4546203"/>
              <a:gd name="connsiteY1636" fmla="*/ 1023930 h 5092591"/>
              <a:gd name="connsiteX1637" fmla="*/ 1900221 w 4546203"/>
              <a:gd name="connsiteY1637" fmla="*/ 1031889 h 5092591"/>
              <a:gd name="connsiteX1638" fmla="*/ 1910169 w 4546203"/>
              <a:gd name="connsiteY1638" fmla="*/ 1072481 h 5092591"/>
              <a:gd name="connsiteX1639" fmla="*/ 1944393 w 4546203"/>
              <a:gd name="connsiteY1639" fmla="*/ 1064522 h 5092591"/>
              <a:gd name="connsiteX1640" fmla="*/ 1934444 w 4546203"/>
              <a:gd name="connsiteY1640" fmla="*/ 1023930 h 5092591"/>
              <a:gd name="connsiteX1641" fmla="*/ 3476906 w 4546203"/>
              <a:gd name="connsiteY1641" fmla="*/ 1023134 h 5092591"/>
              <a:gd name="connsiteX1642" fmla="*/ 3446264 w 4546203"/>
              <a:gd name="connsiteY1642" fmla="*/ 1061338 h 5092591"/>
              <a:gd name="connsiteX1643" fmla="*/ 3485661 w 4546203"/>
              <a:gd name="connsiteY1643" fmla="*/ 1093174 h 5092591"/>
              <a:gd name="connsiteX1644" fmla="*/ 3517099 w 4546203"/>
              <a:gd name="connsiteY1644" fmla="*/ 1055767 h 5092591"/>
              <a:gd name="connsiteX1645" fmla="*/ 3476906 w 4546203"/>
              <a:gd name="connsiteY1645" fmla="*/ 1023134 h 5092591"/>
              <a:gd name="connsiteX1646" fmla="*/ 1672592 w 4546203"/>
              <a:gd name="connsiteY1646" fmla="*/ 1018757 h 5092591"/>
              <a:gd name="connsiteX1647" fmla="*/ 1634787 w 4546203"/>
              <a:gd name="connsiteY1647" fmla="*/ 1034675 h 5092591"/>
              <a:gd name="connsiteX1648" fmla="*/ 1649113 w 4546203"/>
              <a:gd name="connsiteY1648" fmla="*/ 1068103 h 5092591"/>
              <a:gd name="connsiteX1649" fmla="*/ 1686520 w 4546203"/>
              <a:gd name="connsiteY1649" fmla="*/ 1052981 h 5092591"/>
              <a:gd name="connsiteX1650" fmla="*/ 1672592 w 4546203"/>
              <a:gd name="connsiteY1650" fmla="*/ 1018757 h 5092591"/>
              <a:gd name="connsiteX1651" fmla="*/ 2384130 w 4546203"/>
              <a:gd name="connsiteY1651" fmla="*/ 1017961 h 5092591"/>
              <a:gd name="connsiteX1652" fmla="*/ 2380549 w 4546203"/>
              <a:gd name="connsiteY1652" fmla="*/ 1082031 h 5092591"/>
              <a:gd name="connsiteX1653" fmla="*/ 2430691 w 4546203"/>
              <a:gd name="connsiteY1653" fmla="*/ 1086409 h 5092591"/>
              <a:gd name="connsiteX1654" fmla="*/ 2437456 w 4546203"/>
              <a:gd name="connsiteY1654" fmla="*/ 1023532 h 5092591"/>
              <a:gd name="connsiteX1655" fmla="*/ 2384130 w 4546203"/>
              <a:gd name="connsiteY1655" fmla="*/ 1017961 h 5092591"/>
              <a:gd name="connsiteX1656" fmla="*/ 3580772 w 4546203"/>
              <a:gd name="connsiteY1656" fmla="*/ 1016767 h 5092591"/>
              <a:gd name="connsiteX1657" fmla="*/ 3548936 w 4546203"/>
              <a:gd name="connsiteY1657" fmla="*/ 1054175 h 5092591"/>
              <a:gd name="connsiteX1658" fmla="*/ 3588333 w 4546203"/>
              <a:gd name="connsiteY1658" fmla="*/ 1088797 h 5092591"/>
              <a:gd name="connsiteX1659" fmla="*/ 3620965 w 4546203"/>
              <a:gd name="connsiteY1659" fmla="*/ 1052185 h 5092591"/>
              <a:gd name="connsiteX1660" fmla="*/ 3580772 w 4546203"/>
              <a:gd name="connsiteY1660" fmla="*/ 1016767 h 5092591"/>
              <a:gd name="connsiteX1661" fmla="*/ 2205450 w 4546203"/>
              <a:gd name="connsiteY1661" fmla="*/ 1015175 h 5092591"/>
              <a:gd name="connsiteX1662" fmla="*/ 2152124 w 4546203"/>
              <a:gd name="connsiteY1662" fmla="*/ 1018757 h 5092591"/>
              <a:gd name="connsiteX1663" fmla="*/ 2156899 w 4546203"/>
              <a:gd name="connsiteY1663" fmla="*/ 1082031 h 5092591"/>
              <a:gd name="connsiteX1664" fmla="*/ 2205450 w 4546203"/>
              <a:gd name="connsiteY1664" fmla="*/ 1078848 h 5092591"/>
              <a:gd name="connsiteX1665" fmla="*/ 2205450 w 4546203"/>
              <a:gd name="connsiteY1665" fmla="*/ 1015175 h 5092591"/>
              <a:gd name="connsiteX1666" fmla="*/ 1823018 w 4546203"/>
              <a:gd name="connsiteY1666" fmla="*/ 1015175 h 5092591"/>
              <a:gd name="connsiteX1667" fmla="*/ 1784417 w 4546203"/>
              <a:gd name="connsiteY1667" fmla="*/ 1027512 h 5092591"/>
              <a:gd name="connsiteX1668" fmla="*/ 1813467 w 4546203"/>
              <a:gd name="connsiteY1668" fmla="*/ 1116653 h 5092591"/>
              <a:gd name="connsiteX1669" fmla="*/ 1849681 w 4546203"/>
              <a:gd name="connsiteY1669" fmla="*/ 1105511 h 5092591"/>
              <a:gd name="connsiteX1670" fmla="*/ 1823018 w 4546203"/>
              <a:gd name="connsiteY1670" fmla="*/ 1015175 h 5092591"/>
              <a:gd name="connsiteX1671" fmla="*/ 2306927 w 4546203"/>
              <a:gd name="connsiteY1671" fmla="*/ 1014380 h 5092591"/>
              <a:gd name="connsiteX1672" fmla="*/ 2306927 w 4546203"/>
              <a:gd name="connsiteY1672" fmla="*/ 1077654 h 5092591"/>
              <a:gd name="connsiteX1673" fmla="*/ 2356274 w 4546203"/>
              <a:gd name="connsiteY1673" fmla="*/ 1080042 h 5092591"/>
              <a:gd name="connsiteX1674" fmla="*/ 2360253 w 4546203"/>
              <a:gd name="connsiteY1674" fmla="*/ 1016767 h 5092591"/>
              <a:gd name="connsiteX1675" fmla="*/ 2306927 w 4546203"/>
              <a:gd name="connsiteY1675" fmla="*/ 1014380 h 5092591"/>
              <a:gd name="connsiteX1676" fmla="*/ 1718356 w 4546203"/>
              <a:gd name="connsiteY1676" fmla="*/ 1001645 h 5092591"/>
              <a:gd name="connsiteX1677" fmla="*/ 1679755 w 4546203"/>
              <a:gd name="connsiteY1677" fmla="*/ 1016369 h 5092591"/>
              <a:gd name="connsiteX1678" fmla="*/ 1692888 w 4546203"/>
              <a:gd name="connsiteY1678" fmla="*/ 1050991 h 5092591"/>
              <a:gd name="connsiteX1679" fmla="*/ 1730693 w 4546203"/>
              <a:gd name="connsiteY1679" fmla="*/ 1036267 h 5092591"/>
              <a:gd name="connsiteX1680" fmla="*/ 1718356 w 4546203"/>
              <a:gd name="connsiteY1680" fmla="*/ 1001645 h 5092591"/>
              <a:gd name="connsiteX1681" fmla="*/ 2476057 w 4546203"/>
              <a:gd name="connsiteY1681" fmla="*/ 995676 h 5092591"/>
              <a:gd name="connsiteX1682" fmla="*/ 2453374 w 4546203"/>
              <a:gd name="connsiteY1682" fmla="*/ 1167193 h 5092591"/>
              <a:gd name="connsiteX1683" fmla="*/ 2507495 w 4546203"/>
              <a:gd name="connsiteY1683" fmla="*/ 1175152 h 5092591"/>
              <a:gd name="connsiteX1684" fmla="*/ 2536944 w 4546203"/>
              <a:gd name="connsiteY1684" fmla="*/ 1004431 h 5092591"/>
              <a:gd name="connsiteX1685" fmla="*/ 2476057 w 4546203"/>
              <a:gd name="connsiteY1685" fmla="*/ 995676 h 5092591"/>
              <a:gd name="connsiteX1686" fmla="*/ 1044226 w 4546203"/>
              <a:gd name="connsiteY1686" fmla="*/ 994084 h 5092591"/>
              <a:gd name="connsiteX1687" fmla="*/ 1006022 w 4546203"/>
              <a:gd name="connsiteY1687" fmla="*/ 1026318 h 5092591"/>
              <a:gd name="connsiteX1688" fmla="*/ 1027114 w 4546203"/>
              <a:gd name="connsiteY1688" fmla="*/ 1051787 h 5092591"/>
              <a:gd name="connsiteX1689" fmla="*/ 1065317 w 4546203"/>
              <a:gd name="connsiteY1689" fmla="*/ 1020747 h 5092591"/>
              <a:gd name="connsiteX1690" fmla="*/ 1044226 w 4546203"/>
              <a:gd name="connsiteY1690" fmla="*/ 994084 h 5092591"/>
              <a:gd name="connsiteX1691" fmla="*/ 1764519 w 4546203"/>
              <a:gd name="connsiteY1691" fmla="*/ 985727 h 5092591"/>
              <a:gd name="connsiteX1692" fmla="*/ 1725122 w 4546203"/>
              <a:gd name="connsiteY1692" fmla="*/ 999257 h 5092591"/>
              <a:gd name="connsiteX1693" fmla="*/ 1737856 w 4546203"/>
              <a:gd name="connsiteY1693" fmla="*/ 1034277 h 5092591"/>
              <a:gd name="connsiteX1694" fmla="*/ 1776059 w 4546203"/>
              <a:gd name="connsiteY1694" fmla="*/ 1020349 h 5092591"/>
              <a:gd name="connsiteX1695" fmla="*/ 1764519 w 4546203"/>
              <a:gd name="connsiteY1695" fmla="*/ 985727 h 5092591"/>
              <a:gd name="connsiteX1696" fmla="*/ 1606134 w 4546203"/>
              <a:gd name="connsiteY1696" fmla="*/ 984931 h 5092591"/>
              <a:gd name="connsiteX1697" fmla="*/ 1567135 w 4546203"/>
              <a:gd name="connsiteY1697" fmla="*/ 1002043 h 5092591"/>
              <a:gd name="connsiteX1698" fmla="*/ 1583053 w 4546203"/>
              <a:gd name="connsiteY1698" fmla="*/ 1036665 h 5092591"/>
              <a:gd name="connsiteX1699" fmla="*/ 1621256 w 4546203"/>
              <a:gd name="connsiteY1699" fmla="*/ 1019951 h 5092591"/>
              <a:gd name="connsiteX1700" fmla="*/ 1606134 w 4546203"/>
              <a:gd name="connsiteY1700" fmla="*/ 984931 h 5092591"/>
              <a:gd name="connsiteX1701" fmla="*/ 3416815 w 4546203"/>
              <a:gd name="connsiteY1701" fmla="*/ 976972 h 5092591"/>
              <a:gd name="connsiteX1702" fmla="*/ 3388561 w 4546203"/>
              <a:gd name="connsiteY1702" fmla="*/ 1016767 h 5092591"/>
              <a:gd name="connsiteX1703" fmla="*/ 3428754 w 4546203"/>
              <a:gd name="connsiteY1703" fmla="*/ 1047012 h 5092591"/>
              <a:gd name="connsiteX1704" fmla="*/ 3458600 w 4546203"/>
              <a:gd name="connsiteY1704" fmla="*/ 1008410 h 5092591"/>
              <a:gd name="connsiteX1705" fmla="*/ 3416815 w 4546203"/>
              <a:gd name="connsiteY1705" fmla="*/ 976972 h 5092591"/>
              <a:gd name="connsiteX1706" fmla="*/ 1810681 w 4546203"/>
              <a:gd name="connsiteY1706" fmla="*/ 971799 h 5092591"/>
              <a:gd name="connsiteX1707" fmla="*/ 1771682 w 4546203"/>
              <a:gd name="connsiteY1707" fmla="*/ 984135 h 5092591"/>
              <a:gd name="connsiteX1708" fmla="*/ 1782825 w 4546203"/>
              <a:gd name="connsiteY1708" fmla="*/ 1018757 h 5092591"/>
              <a:gd name="connsiteX1709" fmla="*/ 1821426 w 4546203"/>
              <a:gd name="connsiteY1709" fmla="*/ 1007216 h 5092591"/>
              <a:gd name="connsiteX1710" fmla="*/ 1810681 w 4546203"/>
              <a:gd name="connsiteY1710" fmla="*/ 971799 h 5092591"/>
              <a:gd name="connsiteX1711" fmla="*/ 3520681 w 4546203"/>
              <a:gd name="connsiteY1711" fmla="*/ 967023 h 5092591"/>
              <a:gd name="connsiteX1712" fmla="*/ 3490437 w 4546203"/>
              <a:gd name="connsiteY1712" fmla="*/ 1005227 h 5092591"/>
              <a:gd name="connsiteX1713" fmla="*/ 3531426 w 4546203"/>
              <a:gd name="connsiteY1713" fmla="*/ 1038655 h 5092591"/>
              <a:gd name="connsiteX1714" fmla="*/ 3562466 w 4546203"/>
              <a:gd name="connsiteY1714" fmla="*/ 1000849 h 5092591"/>
              <a:gd name="connsiteX1715" fmla="*/ 3520681 w 4546203"/>
              <a:gd name="connsiteY1715" fmla="*/ 967023 h 5092591"/>
              <a:gd name="connsiteX1716" fmla="*/ 1652296 w 4546203"/>
              <a:gd name="connsiteY1716" fmla="*/ 965034 h 5092591"/>
              <a:gd name="connsiteX1717" fmla="*/ 1612899 w 4546203"/>
              <a:gd name="connsiteY1717" fmla="*/ 982145 h 5092591"/>
              <a:gd name="connsiteX1718" fmla="*/ 1628419 w 4546203"/>
              <a:gd name="connsiteY1718" fmla="*/ 1017165 h 5092591"/>
              <a:gd name="connsiteX1719" fmla="*/ 1666623 w 4546203"/>
              <a:gd name="connsiteY1719" fmla="*/ 1000849 h 5092591"/>
              <a:gd name="connsiteX1720" fmla="*/ 1652296 w 4546203"/>
              <a:gd name="connsiteY1720" fmla="*/ 965034 h 5092591"/>
              <a:gd name="connsiteX1721" fmla="*/ 1699255 w 4546203"/>
              <a:gd name="connsiteY1721" fmla="*/ 947922 h 5092591"/>
              <a:gd name="connsiteX1722" fmla="*/ 1659460 w 4546203"/>
              <a:gd name="connsiteY1722" fmla="*/ 963044 h 5092591"/>
              <a:gd name="connsiteX1723" fmla="*/ 1673388 w 4546203"/>
              <a:gd name="connsiteY1723" fmla="*/ 998859 h 5092591"/>
              <a:gd name="connsiteX1724" fmla="*/ 1712387 w 4546203"/>
              <a:gd name="connsiteY1724" fmla="*/ 984135 h 5092591"/>
              <a:gd name="connsiteX1725" fmla="*/ 1699255 w 4546203"/>
              <a:gd name="connsiteY1725" fmla="*/ 947922 h 5092591"/>
              <a:gd name="connsiteX1726" fmla="*/ 1006818 w 4546203"/>
              <a:gd name="connsiteY1726" fmla="*/ 947126 h 5092591"/>
              <a:gd name="connsiteX1727" fmla="*/ 967421 w 4546203"/>
              <a:gd name="connsiteY1727" fmla="*/ 979758 h 5092591"/>
              <a:gd name="connsiteX1728" fmla="*/ 991298 w 4546203"/>
              <a:gd name="connsiteY1728" fmla="*/ 1008410 h 5092591"/>
              <a:gd name="connsiteX1729" fmla="*/ 1030298 w 4546203"/>
              <a:gd name="connsiteY1729" fmla="*/ 976176 h 5092591"/>
              <a:gd name="connsiteX1730" fmla="*/ 1006818 w 4546203"/>
              <a:gd name="connsiteY1730" fmla="*/ 947126 h 5092591"/>
              <a:gd name="connsiteX1731" fmla="*/ 2055422 w 4546203"/>
              <a:gd name="connsiteY1731" fmla="*/ 944738 h 5092591"/>
              <a:gd name="connsiteX1732" fmla="*/ 2018810 w 4546203"/>
              <a:gd name="connsiteY1732" fmla="*/ 951105 h 5092591"/>
              <a:gd name="connsiteX1733" fmla="*/ 2025177 w 4546203"/>
              <a:gd name="connsiteY1733" fmla="*/ 991298 h 5092591"/>
              <a:gd name="connsiteX1734" fmla="*/ 2060595 w 4546203"/>
              <a:gd name="connsiteY1734" fmla="*/ 986523 h 5092591"/>
              <a:gd name="connsiteX1735" fmla="*/ 2055422 w 4546203"/>
              <a:gd name="connsiteY1735" fmla="*/ 944738 h 5092591"/>
              <a:gd name="connsiteX1736" fmla="*/ 2935294 w 4546203"/>
              <a:gd name="connsiteY1736" fmla="*/ 942350 h 5092591"/>
              <a:gd name="connsiteX1737" fmla="*/ 2917784 w 4546203"/>
              <a:gd name="connsiteY1737" fmla="*/ 984135 h 5092591"/>
              <a:gd name="connsiteX1738" fmla="*/ 2989017 w 4546203"/>
              <a:gd name="connsiteY1738" fmla="*/ 1015175 h 5092591"/>
              <a:gd name="connsiteX1739" fmla="*/ 3008119 w 4546203"/>
              <a:gd name="connsiteY1739" fmla="*/ 974982 h 5092591"/>
              <a:gd name="connsiteX1740" fmla="*/ 2935294 w 4546203"/>
              <a:gd name="connsiteY1740" fmla="*/ 942350 h 5092591"/>
              <a:gd name="connsiteX1741" fmla="*/ 2700502 w 4546203"/>
              <a:gd name="connsiteY1741" fmla="*/ 931606 h 5092591"/>
              <a:gd name="connsiteX1742" fmla="*/ 2688961 w 4546203"/>
              <a:gd name="connsiteY1742" fmla="*/ 975380 h 5092591"/>
              <a:gd name="connsiteX1743" fmla="*/ 2760593 w 4546203"/>
              <a:gd name="connsiteY1743" fmla="*/ 995676 h 5092591"/>
              <a:gd name="connsiteX1744" fmla="*/ 2773327 w 4546203"/>
              <a:gd name="connsiteY1744" fmla="*/ 953095 h 5092591"/>
              <a:gd name="connsiteX1745" fmla="*/ 2700502 w 4546203"/>
              <a:gd name="connsiteY1745" fmla="*/ 931606 h 5092591"/>
              <a:gd name="connsiteX1746" fmla="*/ 1747009 w 4546203"/>
              <a:gd name="connsiteY1746" fmla="*/ 931606 h 5092591"/>
              <a:gd name="connsiteX1747" fmla="*/ 1706418 w 4546203"/>
              <a:gd name="connsiteY1747" fmla="*/ 945534 h 5092591"/>
              <a:gd name="connsiteX1748" fmla="*/ 1719550 w 4546203"/>
              <a:gd name="connsiteY1748" fmla="*/ 981747 h 5092591"/>
              <a:gd name="connsiteX1749" fmla="*/ 1758948 w 4546203"/>
              <a:gd name="connsiteY1749" fmla="*/ 968217 h 5092591"/>
              <a:gd name="connsiteX1750" fmla="*/ 1747009 w 4546203"/>
              <a:gd name="connsiteY1750" fmla="*/ 931606 h 5092591"/>
              <a:gd name="connsiteX1751" fmla="*/ 2309713 w 4546203"/>
              <a:gd name="connsiteY1751" fmla="*/ 924442 h 5092591"/>
              <a:gd name="connsiteX1752" fmla="*/ 2309713 w 4546203"/>
              <a:gd name="connsiteY1752" fmla="*/ 985329 h 5092591"/>
              <a:gd name="connsiteX1753" fmla="*/ 2362243 w 4546203"/>
              <a:gd name="connsiteY1753" fmla="*/ 987717 h 5092591"/>
              <a:gd name="connsiteX1754" fmla="*/ 2365824 w 4546203"/>
              <a:gd name="connsiteY1754" fmla="*/ 924442 h 5092591"/>
              <a:gd name="connsiteX1755" fmla="*/ 2309713 w 4546203"/>
              <a:gd name="connsiteY1755" fmla="*/ 924442 h 5092591"/>
              <a:gd name="connsiteX1756" fmla="*/ 2228531 w 4546203"/>
              <a:gd name="connsiteY1756" fmla="*/ 923647 h 5092591"/>
              <a:gd name="connsiteX1757" fmla="*/ 2228531 w 4546203"/>
              <a:gd name="connsiteY1757" fmla="*/ 984533 h 5092591"/>
              <a:gd name="connsiteX1758" fmla="*/ 2282254 w 4546203"/>
              <a:gd name="connsiteY1758" fmla="*/ 984533 h 5092591"/>
              <a:gd name="connsiteX1759" fmla="*/ 2282254 w 4546203"/>
              <a:gd name="connsiteY1759" fmla="*/ 923647 h 5092591"/>
              <a:gd name="connsiteX1760" fmla="*/ 2228531 w 4546203"/>
              <a:gd name="connsiteY1760" fmla="*/ 923647 h 5092591"/>
              <a:gd name="connsiteX1761" fmla="*/ 2201470 w 4546203"/>
              <a:gd name="connsiteY1761" fmla="*/ 923249 h 5092591"/>
              <a:gd name="connsiteX1762" fmla="*/ 2145359 w 4546203"/>
              <a:gd name="connsiteY1762" fmla="*/ 926830 h 5092591"/>
              <a:gd name="connsiteX1763" fmla="*/ 2150532 w 4546203"/>
              <a:gd name="connsiteY1763" fmla="*/ 990502 h 5092591"/>
              <a:gd name="connsiteX1764" fmla="*/ 2204256 w 4546203"/>
              <a:gd name="connsiteY1764" fmla="*/ 986523 h 5092591"/>
              <a:gd name="connsiteX1765" fmla="*/ 2201470 w 4546203"/>
              <a:gd name="connsiteY1765" fmla="*/ 923249 h 5092591"/>
              <a:gd name="connsiteX1766" fmla="*/ 3458998 w 4546203"/>
              <a:gd name="connsiteY1766" fmla="*/ 919667 h 5092591"/>
              <a:gd name="connsiteX1767" fmla="*/ 3430346 w 4546203"/>
              <a:gd name="connsiteY1767" fmla="*/ 959462 h 5092591"/>
              <a:gd name="connsiteX1768" fmla="*/ 3472131 w 4546203"/>
              <a:gd name="connsiteY1768" fmla="*/ 990900 h 5092591"/>
              <a:gd name="connsiteX1769" fmla="*/ 3501977 w 4546203"/>
              <a:gd name="connsiteY1769" fmla="*/ 951901 h 5092591"/>
              <a:gd name="connsiteX1770" fmla="*/ 3458998 w 4546203"/>
              <a:gd name="connsiteY1770" fmla="*/ 919667 h 5092591"/>
              <a:gd name="connsiteX1771" fmla="*/ 1794365 w 4546203"/>
              <a:gd name="connsiteY1771" fmla="*/ 917279 h 5092591"/>
              <a:gd name="connsiteX1772" fmla="*/ 1753774 w 4546203"/>
              <a:gd name="connsiteY1772" fmla="*/ 929218 h 5092591"/>
              <a:gd name="connsiteX1773" fmla="*/ 1765315 w 4546203"/>
              <a:gd name="connsiteY1773" fmla="*/ 966625 h 5092591"/>
              <a:gd name="connsiteX1774" fmla="*/ 1805508 w 4546203"/>
              <a:gd name="connsiteY1774" fmla="*/ 953493 h 5092591"/>
              <a:gd name="connsiteX1775" fmla="*/ 1794365 w 4546203"/>
              <a:gd name="connsiteY1775" fmla="*/ 917279 h 5092591"/>
              <a:gd name="connsiteX1776" fmla="*/ 2592657 w 4546203"/>
              <a:gd name="connsiteY1776" fmla="*/ 906933 h 5092591"/>
              <a:gd name="connsiteX1777" fmla="*/ 2583902 w 4546203"/>
              <a:gd name="connsiteY1777" fmla="*/ 950707 h 5092591"/>
              <a:gd name="connsiteX1778" fmla="*/ 2656727 w 4546203"/>
              <a:gd name="connsiteY1778" fmla="*/ 967023 h 5092591"/>
              <a:gd name="connsiteX1779" fmla="*/ 2667472 w 4546203"/>
              <a:gd name="connsiteY1779" fmla="*/ 923647 h 5092591"/>
              <a:gd name="connsiteX1780" fmla="*/ 2592657 w 4546203"/>
              <a:gd name="connsiteY1780" fmla="*/ 906933 h 5092591"/>
              <a:gd name="connsiteX1781" fmla="*/ 2827847 w 4546203"/>
              <a:gd name="connsiteY1781" fmla="*/ 901361 h 5092591"/>
              <a:gd name="connsiteX1782" fmla="*/ 2813122 w 4546203"/>
              <a:gd name="connsiteY1782" fmla="*/ 944340 h 5092591"/>
              <a:gd name="connsiteX1783" fmla="*/ 2886346 w 4546203"/>
              <a:gd name="connsiteY1783" fmla="*/ 971003 h 5092591"/>
              <a:gd name="connsiteX1784" fmla="*/ 2902264 w 4546203"/>
              <a:gd name="connsiteY1784" fmla="*/ 929218 h 5092591"/>
              <a:gd name="connsiteX1785" fmla="*/ 2827847 w 4546203"/>
              <a:gd name="connsiteY1785" fmla="*/ 901361 h 5092591"/>
              <a:gd name="connsiteX1786" fmla="*/ 1969066 w 4546203"/>
              <a:gd name="connsiteY1786" fmla="*/ 898178 h 5092591"/>
              <a:gd name="connsiteX1787" fmla="*/ 1931261 w 4546203"/>
              <a:gd name="connsiteY1787" fmla="*/ 906137 h 5092591"/>
              <a:gd name="connsiteX1788" fmla="*/ 1940016 w 4546203"/>
              <a:gd name="connsiteY1788" fmla="*/ 946728 h 5092591"/>
              <a:gd name="connsiteX1789" fmla="*/ 1976627 w 4546203"/>
              <a:gd name="connsiteY1789" fmla="*/ 939167 h 5092591"/>
              <a:gd name="connsiteX1790" fmla="*/ 1969066 w 4546203"/>
              <a:gd name="connsiteY1790" fmla="*/ 898178 h 5092591"/>
              <a:gd name="connsiteX1791" fmla="*/ 1565941 w 4546203"/>
              <a:gd name="connsiteY1791" fmla="*/ 890617 h 5092591"/>
              <a:gd name="connsiteX1792" fmla="*/ 1524156 w 4546203"/>
              <a:gd name="connsiteY1792" fmla="*/ 908922 h 5092591"/>
              <a:gd name="connsiteX1793" fmla="*/ 1563553 w 4546203"/>
              <a:gd name="connsiteY1793" fmla="*/ 994880 h 5092591"/>
              <a:gd name="connsiteX1794" fmla="*/ 1602950 w 4546203"/>
              <a:gd name="connsiteY1794" fmla="*/ 977370 h 5092591"/>
              <a:gd name="connsiteX1795" fmla="*/ 1565941 w 4546203"/>
              <a:gd name="connsiteY1795" fmla="*/ 890617 h 5092591"/>
              <a:gd name="connsiteX1796" fmla="*/ 2960762 w 4546203"/>
              <a:gd name="connsiteY1796" fmla="*/ 882259 h 5092591"/>
              <a:gd name="connsiteX1797" fmla="*/ 2943253 w 4546203"/>
              <a:gd name="connsiteY1797" fmla="*/ 923647 h 5092591"/>
              <a:gd name="connsiteX1798" fmla="*/ 3016874 w 4546203"/>
              <a:gd name="connsiteY1798" fmla="*/ 956279 h 5092591"/>
              <a:gd name="connsiteX1799" fmla="*/ 3036373 w 4546203"/>
              <a:gd name="connsiteY1799" fmla="*/ 915687 h 5092591"/>
              <a:gd name="connsiteX1800" fmla="*/ 2960762 w 4546203"/>
              <a:gd name="connsiteY1800" fmla="*/ 882259 h 5092591"/>
              <a:gd name="connsiteX1801" fmla="*/ 2491975 w 4546203"/>
              <a:gd name="connsiteY1801" fmla="*/ 875096 h 5092591"/>
              <a:gd name="connsiteX1802" fmla="*/ 2480832 w 4546203"/>
              <a:gd name="connsiteY1802" fmla="*/ 958666 h 5092591"/>
              <a:gd name="connsiteX1803" fmla="*/ 2542913 w 4546203"/>
              <a:gd name="connsiteY1803" fmla="*/ 967819 h 5092591"/>
              <a:gd name="connsiteX1804" fmla="*/ 2557239 w 4546203"/>
              <a:gd name="connsiteY1804" fmla="*/ 884647 h 5092591"/>
              <a:gd name="connsiteX1805" fmla="*/ 2491975 w 4546203"/>
              <a:gd name="connsiteY1805" fmla="*/ 875096 h 5092591"/>
              <a:gd name="connsiteX1806" fmla="*/ 1614889 w 4546203"/>
              <a:gd name="connsiteY1806" fmla="*/ 870321 h 5092591"/>
              <a:gd name="connsiteX1807" fmla="*/ 1573104 w 4546203"/>
              <a:gd name="connsiteY1807" fmla="*/ 887831 h 5092591"/>
              <a:gd name="connsiteX1808" fmla="*/ 1609716 w 4546203"/>
              <a:gd name="connsiteY1808" fmla="*/ 974584 h 5092591"/>
              <a:gd name="connsiteX1809" fmla="*/ 1649511 w 4546203"/>
              <a:gd name="connsiteY1809" fmla="*/ 957870 h 5092591"/>
              <a:gd name="connsiteX1810" fmla="*/ 1614889 w 4546203"/>
              <a:gd name="connsiteY1810" fmla="*/ 870321 h 5092591"/>
              <a:gd name="connsiteX1811" fmla="*/ 1879527 w 4546203"/>
              <a:gd name="connsiteY1811" fmla="*/ 858382 h 5092591"/>
              <a:gd name="connsiteX1812" fmla="*/ 1841722 w 4546203"/>
              <a:gd name="connsiteY1812" fmla="*/ 867933 h 5092591"/>
              <a:gd name="connsiteX1813" fmla="*/ 1852864 w 4546203"/>
              <a:gd name="connsiteY1813" fmla="*/ 908524 h 5092591"/>
              <a:gd name="connsiteX1814" fmla="*/ 1889874 w 4546203"/>
              <a:gd name="connsiteY1814" fmla="*/ 898178 h 5092591"/>
              <a:gd name="connsiteX1815" fmla="*/ 1879527 w 4546203"/>
              <a:gd name="connsiteY1815" fmla="*/ 858382 h 5092591"/>
              <a:gd name="connsiteX1816" fmla="*/ 2848938 w 4546203"/>
              <a:gd name="connsiteY1816" fmla="*/ 840077 h 5092591"/>
              <a:gd name="connsiteX1817" fmla="*/ 2833816 w 4546203"/>
              <a:gd name="connsiteY1817" fmla="*/ 882657 h 5092591"/>
              <a:gd name="connsiteX1818" fmla="*/ 2909825 w 4546203"/>
              <a:gd name="connsiteY1818" fmla="*/ 910514 h 5092591"/>
              <a:gd name="connsiteX1819" fmla="*/ 2926141 w 4546203"/>
              <a:gd name="connsiteY1819" fmla="*/ 868331 h 5092591"/>
              <a:gd name="connsiteX1820" fmla="*/ 2848938 w 4546203"/>
              <a:gd name="connsiteY1820" fmla="*/ 840077 h 5092591"/>
              <a:gd name="connsiteX1821" fmla="*/ 1715173 w 4546203"/>
              <a:gd name="connsiteY1821" fmla="*/ 834505 h 5092591"/>
              <a:gd name="connsiteX1822" fmla="*/ 1672194 w 4546203"/>
              <a:gd name="connsiteY1822" fmla="*/ 849230 h 5092591"/>
              <a:gd name="connsiteX1823" fmla="*/ 1703632 w 4546203"/>
              <a:gd name="connsiteY1823" fmla="*/ 937973 h 5092591"/>
              <a:gd name="connsiteX1824" fmla="*/ 1744621 w 4546203"/>
              <a:gd name="connsiteY1824" fmla="*/ 924044 h 5092591"/>
              <a:gd name="connsiteX1825" fmla="*/ 1715173 w 4546203"/>
              <a:gd name="connsiteY1825" fmla="*/ 834505 h 5092591"/>
              <a:gd name="connsiteX1826" fmla="*/ 2398058 w 4546203"/>
              <a:gd name="connsiteY1826" fmla="*/ 834107 h 5092591"/>
              <a:gd name="connsiteX1827" fmla="*/ 2393283 w 4546203"/>
              <a:gd name="connsiteY1827" fmla="*/ 897382 h 5092591"/>
              <a:gd name="connsiteX1828" fmla="*/ 2450588 w 4546203"/>
              <a:gd name="connsiteY1828" fmla="*/ 902953 h 5092591"/>
              <a:gd name="connsiteX1829" fmla="*/ 2457353 w 4546203"/>
              <a:gd name="connsiteY1829" fmla="*/ 839679 h 5092591"/>
              <a:gd name="connsiteX1830" fmla="*/ 2398058 w 4546203"/>
              <a:gd name="connsiteY1830" fmla="*/ 834107 h 5092591"/>
              <a:gd name="connsiteX1831" fmla="*/ 2311305 w 4546203"/>
              <a:gd name="connsiteY1831" fmla="*/ 832515 h 5092591"/>
              <a:gd name="connsiteX1832" fmla="*/ 2311305 w 4546203"/>
              <a:gd name="connsiteY1832" fmla="*/ 893402 h 5092591"/>
              <a:gd name="connsiteX1833" fmla="*/ 2367814 w 4546203"/>
              <a:gd name="connsiteY1833" fmla="*/ 893402 h 5092591"/>
              <a:gd name="connsiteX1834" fmla="*/ 2370600 w 4546203"/>
              <a:gd name="connsiteY1834" fmla="*/ 832515 h 5092591"/>
              <a:gd name="connsiteX1835" fmla="*/ 2311305 w 4546203"/>
              <a:gd name="connsiteY1835" fmla="*/ 832515 h 5092591"/>
              <a:gd name="connsiteX1836" fmla="*/ 2197889 w 4546203"/>
              <a:gd name="connsiteY1836" fmla="*/ 830526 h 5092591"/>
              <a:gd name="connsiteX1837" fmla="*/ 2137798 w 4546203"/>
              <a:gd name="connsiteY1837" fmla="*/ 833709 h 5092591"/>
              <a:gd name="connsiteX1838" fmla="*/ 2143369 w 4546203"/>
              <a:gd name="connsiteY1838" fmla="*/ 897780 h 5092591"/>
              <a:gd name="connsiteX1839" fmla="*/ 2197889 w 4546203"/>
              <a:gd name="connsiteY1839" fmla="*/ 893800 h 5092591"/>
              <a:gd name="connsiteX1840" fmla="*/ 2197889 w 4546203"/>
              <a:gd name="connsiteY1840" fmla="*/ 830526 h 5092591"/>
              <a:gd name="connsiteX1841" fmla="*/ 1766111 w 4546203"/>
              <a:gd name="connsiteY1841" fmla="*/ 819383 h 5092591"/>
              <a:gd name="connsiteX1842" fmla="*/ 1722734 w 4546203"/>
              <a:gd name="connsiteY1842" fmla="*/ 832515 h 5092591"/>
              <a:gd name="connsiteX1843" fmla="*/ 1751387 w 4546203"/>
              <a:gd name="connsiteY1843" fmla="*/ 922055 h 5092591"/>
              <a:gd name="connsiteX1844" fmla="*/ 1792774 w 4546203"/>
              <a:gd name="connsiteY1844" fmla="*/ 908922 h 5092591"/>
              <a:gd name="connsiteX1845" fmla="*/ 1766111 w 4546203"/>
              <a:gd name="connsiteY1845" fmla="*/ 819383 h 5092591"/>
              <a:gd name="connsiteX1846" fmla="*/ 2733930 w 4546203"/>
              <a:gd name="connsiteY1846" fmla="*/ 805853 h 5092591"/>
              <a:gd name="connsiteX1847" fmla="*/ 2722389 w 4546203"/>
              <a:gd name="connsiteY1847" fmla="*/ 849230 h 5092591"/>
              <a:gd name="connsiteX1848" fmla="*/ 2799990 w 4546203"/>
              <a:gd name="connsiteY1848" fmla="*/ 871515 h 5092591"/>
              <a:gd name="connsiteX1849" fmla="*/ 2813122 w 4546203"/>
              <a:gd name="connsiteY1849" fmla="*/ 828536 h 5092591"/>
              <a:gd name="connsiteX1850" fmla="*/ 2733930 w 4546203"/>
              <a:gd name="connsiteY1850" fmla="*/ 805853 h 5092591"/>
              <a:gd name="connsiteX1851" fmla="*/ 2617330 w 4546203"/>
              <a:gd name="connsiteY1851" fmla="*/ 778792 h 5092591"/>
              <a:gd name="connsiteX1852" fmla="*/ 2608575 w 4546203"/>
              <a:gd name="connsiteY1852" fmla="*/ 822965 h 5092591"/>
              <a:gd name="connsiteX1853" fmla="*/ 2687370 w 4546203"/>
              <a:gd name="connsiteY1853" fmla="*/ 840077 h 5092591"/>
              <a:gd name="connsiteX1854" fmla="*/ 2697716 w 4546203"/>
              <a:gd name="connsiteY1854" fmla="*/ 796302 h 5092591"/>
              <a:gd name="connsiteX1855" fmla="*/ 2617330 w 4546203"/>
              <a:gd name="connsiteY1855" fmla="*/ 778792 h 5092591"/>
              <a:gd name="connsiteX1856" fmla="*/ 2869233 w 4546203"/>
              <a:gd name="connsiteY1856" fmla="*/ 777996 h 5092591"/>
              <a:gd name="connsiteX1857" fmla="*/ 2854907 w 4546203"/>
              <a:gd name="connsiteY1857" fmla="*/ 820577 h 5092591"/>
              <a:gd name="connsiteX1858" fmla="*/ 2933304 w 4546203"/>
              <a:gd name="connsiteY1858" fmla="*/ 848832 h 5092591"/>
              <a:gd name="connsiteX1859" fmla="*/ 2950018 w 4546203"/>
              <a:gd name="connsiteY1859" fmla="*/ 807047 h 5092591"/>
              <a:gd name="connsiteX1860" fmla="*/ 2869233 w 4546203"/>
              <a:gd name="connsiteY1860" fmla="*/ 777996 h 5092591"/>
              <a:gd name="connsiteX1861" fmla="*/ 1577879 w 4546203"/>
              <a:gd name="connsiteY1861" fmla="*/ 775210 h 5092591"/>
              <a:gd name="connsiteX1862" fmla="*/ 1533309 w 4546203"/>
              <a:gd name="connsiteY1862" fmla="*/ 793516 h 5092591"/>
              <a:gd name="connsiteX1863" fmla="*/ 1569920 w 4546203"/>
              <a:gd name="connsiteY1863" fmla="*/ 880668 h 5092591"/>
              <a:gd name="connsiteX1864" fmla="*/ 1612103 w 4546203"/>
              <a:gd name="connsiteY1864" fmla="*/ 862362 h 5092591"/>
              <a:gd name="connsiteX1865" fmla="*/ 1577879 w 4546203"/>
              <a:gd name="connsiteY1865" fmla="*/ 775210 h 5092591"/>
              <a:gd name="connsiteX1866" fmla="*/ 3010506 w 4546203"/>
              <a:gd name="connsiteY1866" fmla="*/ 761282 h 5092591"/>
              <a:gd name="connsiteX1867" fmla="*/ 2992997 w 4546203"/>
              <a:gd name="connsiteY1867" fmla="*/ 803067 h 5092591"/>
              <a:gd name="connsiteX1868" fmla="*/ 3072189 w 4546203"/>
              <a:gd name="connsiteY1868" fmla="*/ 838087 h 5092591"/>
              <a:gd name="connsiteX1869" fmla="*/ 3091689 w 4546203"/>
              <a:gd name="connsiteY1869" fmla="*/ 797496 h 5092591"/>
              <a:gd name="connsiteX1870" fmla="*/ 3010506 w 4546203"/>
              <a:gd name="connsiteY1870" fmla="*/ 761282 h 5092591"/>
              <a:gd name="connsiteX1871" fmla="*/ 1630807 w 4546203"/>
              <a:gd name="connsiteY1871" fmla="*/ 755313 h 5092591"/>
              <a:gd name="connsiteX1872" fmla="*/ 1585441 w 4546203"/>
              <a:gd name="connsiteY1872" fmla="*/ 772823 h 5092591"/>
              <a:gd name="connsiteX1873" fmla="*/ 1619664 w 4546203"/>
              <a:gd name="connsiteY1873" fmla="*/ 860372 h 5092591"/>
              <a:gd name="connsiteX1874" fmla="*/ 1662643 w 4546203"/>
              <a:gd name="connsiteY1874" fmla="*/ 844056 h 5092591"/>
              <a:gd name="connsiteX1875" fmla="*/ 1630807 w 4546203"/>
              <a:gd name="connsiteY1875" fmla="*/ 755313 h 5092591"/>
              <a:gd name="connsiteX1876" fmla="*/ 2750644 w 4546203"/>
              <a:gd name="connsiteY1876" fmla="*/ 742578 h 5092591"/>
              <a:gd name="connsiteX1877" fmla="*/ 2739103 w 4546203"/>
              <a:gd name="connsiteY1877" fmla="*/ 785955 h 5092591"/>
              <a:gd name="connsiteX1878" fmla="*/ 2819489 w 4546203"/>
              <a:gd name="connsiteY1878" fmla="*/ 809036 h 5092591"/>
              <a:gd name="connsiteX1879" fmla="*/ 2832622 w 4546203"/>
              <a:gd name="connsiteY1879" fmla="*/ 766058 h 5092591"/>
              <a:gd name="connsiteX1880" fmla="*/ 2750644 w 4546203"/>
              <a:gd name="connsiteY1880" fmla="*/ 742578 h 5092591"/>
              <a:gd name="connsiteX1881" fmla="*/ 2404824 w 4546203"/>
              <a:gd name="connsiteY1881" fmla="*/ 742180 h 5092591"/>
              <a:gd name="connsiteX1882" fmla="*/ 2400844 w 4546203"/>
              <a:gd name="connsiteY1882" fmla="*/ 805455 h 5092591"/>
              <a:gd name="connsiteX1883" fmla="*/ 2460935 w 4546203"/>
              <a:gd name="connsiteY1883" fmla="*/ 810628 h 5092591"/>
              <a:gd name="connsiteX1884" fmla="*/ 2467700 w 4546203"/>
              <a:gd name="connsiteY1884" fmla="*/ 747354 h 5092591"/>
              <a:gd name="connsiteX1885" fmla="*/ 2404824 w 4546203"/>
              <a:gd name="connsiteY1885" fmla="*/ 742180 h 5092591"/>
              <a:gd name="connsiteX1886" fmla="*/ 2313693 w 4546203"/>
              <a:gd name="connsiteY1886" fmla="*/ 739793 h 5092591"/>
              <a:gd name="connsiteX1887" fmla="*/ 2313693 w 4546203"/>
              <a:gd name="connsiteY1887" fmla="*/ 801077 h 5092591"/>
              <a:gd name="connsiteX1888" fmla="*/ 2372988 w 4546203"/>
              <a:gd name="connsiteY1888" fmla="*/ 801077 h 5092591"/>
              <a:gd name="connsiteX1889" fmla="*/ 2376569 w 4546203"/>
              <a:gd name="connsiteY1889" fmla="*/ 739793 h 5092591"/>
              <a:gd name="connsiteX1890" fmla="*/ 2313693 w 4546203"/>
              <a:gd name="connsiteY1890" fmla="*/ 739793 h 5092591"/>
              <a:gd name="connsiteX1891" fmla="*/ 2224153 w 4546203"/>
              <a:gd name="connsiteY1891" fmla="*/ 738997 h 5092591"/>
              <a:gd name="connsiteX1892" fmla="*/ 2224153 w 4546203"/>
              <a:gd name="connsiteY1892" fmla="*/ 799486 h 5092591"/>
              <a:gd name="connsiteX1893" fmla="*/ 2284642 w 4546203"/>
              <a:gd name="connsiteY1893" fmla="*/ 799486 h 5092591"/>
              <a:gd name="connsiteX1894" fmla="*/ 2284642 w 4546203"/>
              <a:gd name="connsiteY1894" fmla="*/ 738997 h 5092591"/>
              <a:gd name="connsiteX1895" fmla="*/ 2224153 w 4546203"/>
              <a:gd name="connsiteY1895" fmla="*/ 738997 h 5092591"/>
              <a:gd name="connsiteX1896" fmla="*/ 1684133 w 4546203"/>
              <a:gd name="connsiteY1896" fmla="*/ 737405 h 5092591"/>
              <a:gd name="connsiteX1897" fmla="*/ 1638766 w 4546203"/>
              <a:gd name="connsiteY1897" fmla="*/ 752925 h 5092591"/>
              <a:gd name="connsiteX1898" fmla="*/ 1669806 w 4546203"/>
              <a:gd name="connsiteY1898" fmla="*/ 841668 h 5092591"/>
              <a:gd name="connsiteX1899" fmla="*/ 1713183 w 4546203"/>
              <a:gd name="connsiteY1899" fmla="*/ 826546 h 5092591"/>
              <a:gd name="connsiteX1900" fmla="*/ 1684133 w 4546203"/>
              <a:gd name="connsiteY1900" fmla="*/ 737405 h 5092591"/>
              <a:gd name="connsiteX1901" fmla="*/ 1737856 w 4546203"/>
              <a:gd name="connsiteY1901" fmla="*/ 720691 h 5092591"/>
              <a:gd name="connsiteX1902" fmla="*/ 1691694 w 4546203"/>
              <a:gd name="connsiteY1902" fmla="*/ 734619 h 5092591"/>
              <a:gd name="connsiteX1903" fmla="*/ 1720744 w 4546203"/>
              <a:gd name="connsiteY1903" fmla="*/ 824556 h 5092591"/>
              <a:gd name="connsiteX1904" fmla="*/ 1764121 w 4546203"/>
              <a:gd name="connsiteY1904" fmla="*/ 810628 h 5092591"/>
              <a:gd name="connsiteX1905" fmla="*/ 1737856 w 4546203"/>
              <a:gd name="connsiteY1905" fmla="*/ 720691 h 5092591"/>
              <a:gd name="connsiteX1906" fmla="*/ 2630064 w 4546203"/>
              <a:gd name="connsiteY1906" fmla="*/ 714722 h 5092591"/>
              <a:gd name="connsiteX1907" fmla="*/ 2621708 w 4546203"/>
              <a:gd name="connsiteY1907" fmla="*/ 759292 h 5092591"/>
              <a:gd name="connsiteX1908" fmla="*/ 2703288 w 4546203"/>
              <a:gd name="connsiteY1908" fmla="*/ 776802 h 5092591"/>
              <a:gd name="connsiteX1909" fmla="*/ 2713634 w 4546203"/>
              <a:gd name="connsiteY1909" fmla="*/ 733028 h 5092591"/>
              <a:gd name="connsiteX1910" fmla="*/ 2630064 w 4546203"/>
              <a:gd name="connsiteY1910" fmla="*/ 714722 h 5092591"/>
              <a:gd name="connsiteX1911" fmla="*/ 1485953 w 4546203"/>
              <a:gd name="connsiteY1911" fmla="*/ 701987 h 5092591"/>
              <a:gd name="connsiteX1912" fmla="*/ 1439392 w 4546203"/>
              <a:gd name="connsiteY1912" fmla="*/ 722681 h 5092591"/>
              <a:gd name="connsiteX1913" fmla="*/ 1478789 w 4546203"/>
              <a:gd name="connsiteY1913" fmla="*/ 808638 h 5092591"/>
              <a:gd name="connsiteX1914" fmla="*/ 1522962 w 4546203"/>
              <a:gd name="connsiteY1914" fmla="*/ 788343 h 5092591"/>
              <a:gd name="connsiteX1915" fmla="*/ 1485953 w 4546203"/>
              <a:gd name="connsiteY1915" fmla="*/ 701987 h 5092591"/>
              <a:gd name="connsiteX1916" fmla="*/ 1540870 w 4546203"/>
              <a:gd name="connsiteY1916" fmla="*/ 680100 h 5092591"/>
              <a:gd name="connsiteX1917" fmla="*/ 1493514 w 4546203"/>
              <a:gd name="connsiteY1917" fmla="*/ 698804 h 5092591"/>
              <a:gd name="connsiteX1918" fmla="*/ 1530523 w 4546203"/>
              <a:gd name="connsiteY1918" fmla="*/ 785955 h 5092591"/>
              <a:gd name="connsiteX1919" fmla="*/ 1575094 w 4546203"/>
              <a:gd name="connsiteY1919" fmla="*/ 767251 h 5092591"/>
              <a:gd name="connsiteX1920" fmla="*/ 1540870 w 4546203"/>
              <a:gd name="connsiteY1920" fmla="*/ 680100 h 5092591"/>
              <a:gd name="connsiteX1921" fmla="*/ 1468841 w 4546203"/>
              <a:gd name="connsiteY1921" fmla="*/ 662590 h 5092591"/>
              <a:gd name="connsiteX1922" fmla="*/ 1421882 w 4546203"/>
              <a:gd name="connsiteY1922" fmla="*/ 684079 h 5092591"/>
              <a:gd name="connsiteX1923" fmla="*/ 1436607 w 4546203"/>
              <a:gd name="connsiteY1923" fmla="*/ 715916 h 5092591"/>
              <a:gd name="connsiteX1924" fmla="*/ 1483167 w 4546203"/>
              <a:gd name="connsiteY1924" fmla="*/ 694824 h 5092591"/>
              <a:gd name="connsiteX1925" fmla="*/ 1468841 w 4546203"/>
              <a:gd name="connsiteY1925" fmla="*/ 662590 h 5092591"/>
              <a:gd name="connsiteX1926" fmla="*/ 1596185 w 4546203"/>
              <a:gd name="connsiteY1926" fmla="*/ 659008 h 5092591"/>
              <a:gd name="connsiteX1927" fmla="*/ 1548829 w 4546203"/>
              <a:gd name="connsiteY1927" fmla="*/ 676916 h 5092591"/>
              <a:gd name="connsiteX1928" fmla="*/ 1582655 w 4546203"/>
              <a:gd name="connsiteY1928" fmla="*/ 764864 h 5092591"/>
              <a:gd name="connsiteX1929" fmla="*/ 1628021 w 4546203"/>
              <a:gd name="connsiteY1929" fmla="*/ 747354 h 5092591"/>
              <a:gd name="connsiteX1930" fmla="*/ 1596185 w 4546203"/>
              <a:gd name="connsiteY1930" fmla="*/ 659008 h 5092591"/>
              <a:gd name="connsiteX1931" fmla="*/ 2911018 w 4546203"/>
              <a:gd name="connsiteY1931" fmla="*/ 654233 h 5092591"/>
              <a:gd name="connsiteX1932" fmla="*/ 2897090 w 4546203"/>
              <a:gd name="connsiteY1932" fmla="*/ 696814 h 5092591"/>
              <a:gd name="connsiteX1933" fmla="*/ 2981058 w 4546203"/>
              <a:gd name="connsiteY1933" fmla="*/ 727854 h 5092591"/>
              <a:gd name="connsiteX1934" fmla="*/ 2997374 w 4546203"/>
              <a:gd name="connsiteY1934" fmla="*/ 685671 h 5092591"/>
              <a:gd name="connsiteX1935" fmla="*/ 2911018 w 4546203"/>
              <a:gd name="connsiteY1935" fmla="*/ 654233 h 5092591"/>
              <a:gd name="connsiteX1936" fmla="*/ 2191123 w 4546203"/>
              <a:gd name="connsiteY1936" fmla="*/ 646672 h 5092591"/>
              <a:gd name="connsiteX1937" fmla="*/ 2124268 w 4546203"/>
              <a:gd name="connsiteY1937" fmla="*/ 649856 h 5092591"/>
              <a:gd name="connsiteX1938" fmla="*/ 2128645 w 4546203"/>
              <a:gd name="connsiteY1938" fmla="*/ 713528 h 5092591"/>
              <a:gd name="connsiteX1939" fmla="*/ 2191123 w 4546203"/>
              <a:gd name="connsiteY1939" fmla="*/ 709946 h 5092591"/>
              <a:gd name="connsiteX1940" fmla="*/ 2191123 w 4546203"/>
              <a:gd name="connsiteY1940" fmla="*/ 646672 h 5092591"/>
              <a:gd name="connsiteX1941" fmla="*/ 2315682 w 4546203"/>
              <a:gd name="connsiteY1941" fmla="*/ 645080 h 5092591"/>
              <a:gd name="connsiteX1942" fmla="*/ 2315682 w 4546203"/>
              <a:gd name="connsiteY1942" fmla="*/ 708752 h 5092591"/>
              <a:gd name="connsiteX1943" fmla="*/ 2378161 w 4546203"/>
              <a:gd name="connsiteY1943" fmla="*/ 711538 h 5092591"/>
              <a:gd name="connsiteX1944" fmla="*/ 2381742 w 4546203"/>
              <a:gd name="connsiteY1944" fmla="*/ 647866 h 5092591"/>
              <a:gd name="connsiteX1945" fmla="*/ 2315682 w 4546203"/>
              <a:gd name="connsiteY1945" fmla="*/ 645080 h 5092591"/>
              <a:gd name="connsiteX1946" fmla="*/ 3060648 w 4546203"/>
              <a:gd name="connsiteY1946" fmla="*/ 640703 h 5092591"/>
              <a:gd name="connsiteX1947" fmla="*/ 3043138 w 4546203"/>
              <a:gd name="connsiteY1947" fmla="*/ 682090 h 5092591"/>
              <a:gd name="connsiteX1948" fmla="*/ 3127902 w 4546203"/>
              <a:gd name="connsiteY1948" fmla="*/ 719895 h 5092591"/>
              <a:gd name="connsiteX1949" fmla="*/ 3147004 w 4546203"/>
              <a:gd name="connsiteY1949" fmla="*/ 678906 h 5092591"/>
              <a:gd name="connsiteX1950" fmla="*/ 3060648 w 4546203"/>
              <a:gd name="connsiteY1950" fmla="*/ 640703 h 5092591"/>
              <a:gd name="connsiteX1951" fmla="*/ 1651899 w 4546203"/>
              <a:gd name="connsiteY1951" fmla="*/ 640305 h 5092591"/>
              <a:gd name="connsiteX1952" fmla="*/ 1604144 w 4546203"/>
              <a:gd name="connsiteY1952" fmla="*/ 656621 h 5092591"/>
              <a:gd name="connsiteX1953" fmla="*/ 1635583 w 4546203"/>
              <a:gd name="connsiteY1953" fmla="*/ 745364 h 5092591"/>
              <a:gd name="connsiteX1954" fmla="*/ 1681347 w 4546203"/>
              <a:gd name="connsiteY1954" fmla="*/ 729844 h 5092591"/>
              <a:gd name="connsiteX1955" fmla="*/ 1651899 w 4546203"/>
              <a:gd name="connsiteY1955" fmla="*/ 640305 h 5092591"/>
              <a:gd name="connsiteX1956" fmla="*/ 1524554 w 4546203"/>
              <a:gd name="connsiteY1956" fmla="*/ 639907 h 5092591"/>
              <a:gd name="connsiteX1957" fmla="*/ 1477198 w 4546203"/>
              <a:gd name="connsiteY1957" fmla="*/ 659804 h 5092591"/>
              <a:gd name="connsiteX1958" fmla="*/ 1491126 w 4546203"/>
              <a:gd name="connsiteY1958" fmla="*/ 691641 h 5092591"/>
              <a:gd name="connsiteX1959" fmla="*/ 1538482 w 4546203"/>
              <a:gd name="connsiteY1959" fmla="*/ 672539 h 5092591"/>
              <a:gd name="connsiteX1960" fmla="*/ 1524554 w 4546203"/>
              <a:gd name="connsiteY1960" fmla="*/ 639907 h 5092591"/>
              <a:gd name="connsiteX1961" fmla="*/ 1580665 w 4546203"/>
              <a:gd name="connsiteY1961" fmla="*/ 618019 h 5092591"/>
              <a:gd name="connsiteX1962" fmla="*/ 1532911 w 4546203"/>
              <a:gd name="connsiteY1962" fmla="*/ 636325 h 5092591"/>
              <a:gd name="connsiteX1963" fmla="*/ 1545645 w 4546203"/>
              <a:gd name="connsiteY1963" fmla="*/ 669355 h 5092591"/>
              <a:gd name="connsiteX1964" fmla="*/ 1593798 w 4546203"/>
              <a:gd name="connsiteY1964" fmla="*/ 651049 h 5092591"/>
              <a:gd name="connsiteX1965" fmla="*/ 1580665 w 4546203"/>
              <a:gd name="connsiteY1965" fmla="*/ 618019 h 5092591"/>
              <a:gd name="connsiteX1966" fmla="*/ 2784470 w 4546203"/>
              <a:gd name="connsiteY1966" fmla="*/ 616030 h 5092591"/>
              <a:gd name="connsiteX1967" fmla="*/ 2772531 w 4546203"/>
              <a:gd name="connsiteY1967" fmla="*/ 659008 h 5092591"/>
              <a:gd name="connsiteX1968" fmla="*/ 2858887 w 4546203"/>
              <a:gd name="connsiteY1968" fmla="*/ 684079 h 5092591"/>
              <a:gd name="connsiteX1969" fmla="*/ 2872417 w 4546203"/>
              <a:gd name="connsiteY1969" fmla="*/ 641499 h 5092591"/>
              <a:gd name="connsiteX1970" fmla="*/ 2784470 w 4546203"/>
              <a:gd name="connsiteY1970" fmla="*/ 616030 h 5092591"/>
              <a:gd name="connsiteX1971" fmla="*/ 1445759 w 4546203"/>
              <a:gd name="connsiteY1971" fmla="*/ 608071 h 5092591"/>
              <a:gd name="connsiteX1972" fmla="*/ 1396811 w 4546203"/>
              <a:gd name="connsiteY1972" fmla="*/ 630356 h 5092591"/>
              <a:gd name="connsiteX1973" fmla="*/ 1414321 w 4546203"/>
              <a:gd name="connsiteY1973" fmla="*/ 666172 h 5092591"/>
              <a:gd name="connsiteX1974" fmla="*/ 1461677 w 4546203"/>
              <a:gd name="connsiteY1974" fmla="*/ 645080 h 5092591"/>
              <a:gd name="connsiteX1975" fmla="*/ 1445759 w 4546203"/>
              <a:gd name="connsiteY1975" fmla="*/ 608071 h 5092591"/>
              <a:gd name="connsiteX1976" fmla="*/ 1639164 w 4546203"/>
              <a:gd name="connsiteY1976" fmla="*/ 598918 h 5092591"/>
              <a:gd name="connsiteX1977" fmla="*/ 1590216 w 4546203"/>
              <a:gd name="connsiteY1977" fmla="*/ 616030 h 5092591"/>
              <a:gd name="connsiteX1978" fmla="*/ 1602552 w 4546203"/>
              <a:gd name="connsiteY1978" fmla="*/ 649060 h 5092591"/>
              <a:gd name="connsiteX1979" fmla="*/ 1650307 w 4546203"/>
              <a:gd name="connsiteY1979" fmla="*/ 632744 h 5092591"/>
              <a:gd name="connsiteX1980" fmla="*/ 1639164 w 4546203"/>
              <a:gd name="connsiteY1980" fmla="*/ 598918 h 5092591"/>
              <a:gd name="connsiteX1981" fmla="*/ 2932110 w 4546203"/>
              <a:gd name="connsiteY1981" fmla="*/ 592551 h 5092591"/>
              <a:gd name="connsiteX1982" fmla="*/ 2917386 w 4546203"/>
              <a:gd name="connsiteY1982" fmla="*/ 635131 h 5092591"/>
              <a:gd name="connsiteX1983" fmla="*/ 3004935 w 4546203"/>
              <a:gd name="connsiteY1983" fmla="*/ 666968 h 5092591"/>
              <a:gd name="connsiteX1984" fmla="*/ 3020853 w 4546203"/>
              <a:gd name="connsiteY1984" fmla="*/ 625183 h 5092591"/>
              <a:gd name="connsiteX1985" fmla="*/ 2932110 w 4546203"/>
              <a:gd name="connsiteY1985" fmla="*/ 592551 h 5092591"/>
              <a:gd name="connsiteX1986" fmla="*/ 2654737 w 4546203"/>
              <a:gd name="connsiteY1986" fmla="*/ 586581 h 5092591"/>
              <a:gd name="connsiteX1987" fmla="*/ 2646778 w 4546203"/>
              <a:gd name="connsiteY1987" fmla="*/ 630754 h 5092591"/>
              <a:gd name="connsiteX1988" fmla="*/ 2733930 w 4546203"/>
              <a:gd name="connsiteY1988" fmla="*/ 649856 h 5092591"/>
              <a:gd name="connsiteX1989" fmla="*/ 2744675 w 4546203"/>
              <a:gd name="connsiteY1989" fmla="*/ 606081 h 5092591"/>
              <a:gd name="connsiteX1990" fmla="*/ 2654737 w 4546203"/>
              <a:gd name="connsiteY1990" fmla="*/ 586581 h 5092591"/>
              <a:gd name="connsiteX1991" fmla="*/ 1503860 w 4546203"/>
              <a:gd name="connsiteY1991" fmla="*/ 584989 h 5092591"/>
              <a:gd name="connsiteX1992" fmla="*/ 1454514 w 4546203"/>
              <a:gd name="connsiteY1992" fmla="*/ 605285 h 5092591"/>
              <a:gd name="connsiteX1993" fmla="*/ 1470034 w 4546203"/>
              <a:gd name="connsiteY1993" fmla="*/ 642295 h 5092591"/>
              <a:gd name="connsiteX1994" fmla="*/ 1518585 w 4546203"/>
              <a:gd name="connsiteY1994" fmla="*/ 622397 h 5092591"/>
              <a:gd name="connsiteX1995" fmla="*/ 1503860 w 4546203"/>
              <a:gd name="connsiteY1995" fmla="*/ 584989 h 5092591"/>
              <a:gd name="connsiteX1996" fmla="*/ 1696469 w 4546203"/>
              <a:gd name="connsiteY1996" fmla="*/ 581010 h 5092591"/>
              <a:gd name="connsiteX1997" fmla="*/ 1647123 w 4546203"/>
              <a:gd name="connsiteY1997" fmla="*/ 596132 h 5092591"/>
              <a:gd name="connsiteX1998" fmla="*/ 1658266 w 4546203"/>
              <a:gd name="connsiteY1998" fmla="*/ 629560 h 5092591"/>
              <a:gd name="connsiteX1999" fmla="*/ 1706816 w 4546203"/>
              <a:gd name="connsiteY1999" fmla="*/ 614836 h 5092591"/>
              <a:gd name="connsiteX2000" fmla="*/ 1696469 w 4546203"/>
              <a:gd name="connsiteY2000" fmla="*/ 581010 h 5092591"/>
              <a:gd name="connsiteX2001" fmla="*/ 1561563 w 4546203"/>
              <a:gd name="connsiteY2001" fmla="*/ 563102 h 5092591"/>
              <a:gd name="connsiteX2002" fmla="*/ 1511819 w 4546203"/>
              <a:gd name="connsiteY2002" fmla="*/ 582602 h 5092591"/>
              <a:gd name="connsiteX2003" fmla="*/ 1526942 w 4546203"/>
              <a:gd name="connsiteY2003" fmla="*/ 619611 h 5092591"/>
              <a:gd name="connsiteX2004" fmla="*/ 1575492 w 4546203"/>
              <a:gd name="connsiteY2004" fmla="*/ 600907 h 5092591"/>
              <a:gd name="connsiteX2005" fmla="*/ 1561563 w 4546203"/>
              <a:gd name="connsiteY2005" fmla="*/ 563102 h 5092591"/>
              <a:gd name="connsiteX2006" fmla="*/ 2418354 w 4546203"/>
              <a:gd name="connsiteY2006" fmla="*/ 557929 h 5092591"/>
              <a:gd name="connsiteX2007" fmla="*/ 2413977 w 4546203"/>
              <a:gd name="connsiteY2007" fmla="*/ 621203 h 5092591"/>
              <a:gd name="connsiteX2008" fmla="*/ 2480832 w 4546203"/>
              <a:gd name="connsiteY2008" fmla="*/ 627570 h 5092591"/>
              <a:gd name="connsiteX2009" fmla="*/ 2487200 w 4546203"/>
              <a:gd name="connsiteY2009" fmla="*/ 563898 h 5092591"/>
              <a:gd name="connsiteX2010" fmla="*/ 2418354 w 4546203"/>
              <a:gd name="connsiteY2010" fmla="*/ 557929 h 5092591"/>
              <a:gd name="connsiteX2011" fmla="*/ 2219378 w 4546203"/>
              <a:gd name="connsiteY2011" fmla="*/ 553551 h 5092591"/>
              <a:gd name="connsiteX2012" fmla="*/ 2219378 w 4546203"/>
              <a:gd name="connsiteY2012" fmla="*/ 614836 h 5092591"/>
              <a:gd name="connsiteX2013" fmla="*/ 2284642 w 4546203"/>
              <a:gd name="connsiteY2013" fmla="*/ 614836 h 5092591"/>
              <a:gd name="connsiteX2014" fmla="*/ 2284642 w 4546203"/>
              <a:gd name="connsiteY2014" fmla="*/ 553551 h 5092591"/>
              <a:gd name="connsiteX2015" fmla="*/ 2219378 w 4546203"/>
              <a:gd name="connsiteY2015" fmla="*/ 553551 h 5092591"/>
              <a:gd name="connsiteX2016" fmla="*/ 2318070 w 4546203"/>
              <a:gd name="connsiteY2016" fmla="*/ 552755 h 5092591"/>
              <a:gd name="connsiteX2017" fmla="*/ 2317672 w 4546203"/>
              <a:gd name="connsiteY2017" fmla="*/ 616030 h 5092591"/>
              <a:gd name="connsiteX2018" fmla="*/ 2383732 w 4546203"/>
              <a:gd name="connsiteY2018" fmla="*/ 619611 h 5092591"/>
              <a:gd name="connsiteX2019" fmla="*/ 2386916 w 4546203"/>
              <a:gd name="connsiteY2019" fmla="*/ 555939 h 5092591"/>
              <a:gd name="connsiteX2020" fmla="*/ 2318070 w 4546203"/>
              <a:gd name="connsiteY2020" fmla="*/ 552755 h 5092591"/>
              <a:gd name="connsiteX2021" fmla="*/ 1621256 w 4546203"/>
              <a:gd name="connsiteY2021" fmla="*/ 542807 h 5092591"/>
              <a:gd name="connsiteX2022" fmla="*/ 1570716 w 4546203"/>
              <a:gd name="connsiteY2022" fmla="*/ 560316 h 5092591"/>
              <a:gd name="connsiteX2023" fmla="*/ 1584247 w 4546203"/>
              <a:gd name="connsiteY2023" fmla="*/ 598122 h 5092591"/>
              <a:gd name="connsiteX2024" fmla="*/ 1633593 w 4546203"/>
              <a:gd name="connsiteY2024" fmla="*/ 581010 h 5092591"/>
              <a:gd name="connsiteX2025" fmla="*/ 1621256 w 4546203"/>
              <a:gd name="connsiteY2025" fmla="*/ 542807 h 5092591"/>
              <a:gd name="connsiteX2026" fmla="*/ 1680153 w 4546203"/>
              <a:gd name="connsiteY2026" fmla="*/ 524899 h 5092591"/>
              <a:gd name="connsiteX2027" fmla="*/ 1629215 w 4546203"/>
              <a:gd name="connsiteY2027" fmla="*/ 540021 h 5092591"/>
              <a:gd name="connsiteX2028" fmla="*/ 1641950 w 4546203"/>
              <a:gd name="connsiteY2028" fmla="*/ 578622 h 5092591"/>
              <a:gd name="connsiteX2029" fmla="*/ 1691694 w 4546203"/>
              <a:gd name="connsiteY2029" fmla="*/ 563102 h 5092591"/>
              <a:gd name="connsiteX2030" fmla="*/ 1680153 w 4546203"/>
              <a:gd name="connsiteY2030" fmla="*/ 524899 h 5092591"/>
              <a:gd name="connsiteX2031" fmla="*/ 2667472 w 4546203"/>
              <a:gd name="connsiteY2031" fmla="*/ 522113 h 5092591"/>
              <a:gd name="connsiteX2032" fmla="*/ 2659115 w 4546203"/>
              <a:gd name="connsiteY2032" fmla="*/ 566286 h 5092591"/>
              <a:gd name="connsiteX2033" fmla="*/ 2749450 w 4546203"/>
              <a:gd name="connsiteY2033" fmla="*/ 586183 h 5092591"/>
              <a:gd name="connsiteX2034" fmla="*/ 2760195 w 4546203"/>
              <a:gd name="connsiteY2034" fmla="*/ 542409 h 5092591"/>
              <a:gd name="connsiteX2035" fmla="*/ 2667472 w 4546203"/>
              <a:gd name="connsiteY2035" fmla="*/ 522113 h 5092591"/>
              <a:gd name="connsiteX2036" fmla="*/ 2425119 w 4546203"/>
              <a:gd name="connsiteY2036" fmla="*/ 465604 h 5092591"/>
              <a:gd name="connsiteX2037" fmla="*/ 2420742 w 4546203"/>
              <a:gd name="connsiteY2037" fmla="*/ 529276 h 5092591"/>
              <a:gd name="connsiteX2038" fmla="*/ 2490781 w 4546203"/>
              <a:gd name="connsiteY2038" fmla="*/ 535643 h 5092591"/>
              <a:gd name="connsiteX2039" fmla="*/ 2497148 w 4546203"/>
              <a:gd name="connsiteY2039" fmla="*/ 472369 h 5092591"/>
              <a:gd name="connsiteX2040" fmla="*/ 2425119 w 4546203"/>
              <a:gd name="connsiteY2040" fmla="*/ 465604 h 5092591"/>
              <a:gd name="connsiteX2041" fmla="*/ 2320060 w 4546203"/>
              <a:gd name="connsiteY2041" fmla="*/ 462818 h 5092591"/>
              <a:gd name="connsiteX2042" fmla="*/ 2319662 w 4546203"/>
              <a:gd name="connsiteY2042" fmla="*/ 523705 h 5092591"/>
              <a:gd name="connsiteX2043" fmla="*/ 2388508 w 4546203"/>
              <a:gd name="connsiteY2043" fmla="*/ 527286 h 5092591"/>
              <a:gd name="connsiteX2044" fmla="*/ 2392487 w 4546203"/>
              <a:gd name="connsiteY2044" fmla="*/ 462818 h 5092591"/>
              <a:gd name="connsiteX2045" fmla="*/ 2320060 w 4546203"/>
              <a:gd name="connsiteY2045" fmla="*/ 462818 h 5092591"/>
              <a:gd name="connsiteX2046" fmla="*/ 2181971 w 4546203"/>
              <a:gd name="connsiteY2046" fmla="*/ 461226 h 5092591"/>
              <a:gd name="connsiteX2047" fmla="*/ 2110339 w 4546203"/>
              <a:gd name="connsiteY2047" fmla="*/ 466002 h 5092591"/>
              <a:gd name="connsiteX2048" fmla="*/ 2115115 w 4546203"/>
              <a:gd name="connsiteY2048" fmla="*/ 528878 h 5092591"/>
              <a:gd name="connsiteX2049" fmla="*/ 2185950 w 4546203"/>
              <a:gd name="connsiteY2049" fmla="*/ 524899 h 5092591"/>
              <a:gd name="connsiteX2050" fmla="*/ 2181971 w 4546203"/>
              <a:gd name="connsiteY2050" fmla="*/ 461226 h 5092591"/>
              <a:gd name="connsiteX2051" fmla="*/ 1608523 w 4546203"/>
              <a:gd name="connsiteY2051" fmla="*/ 448890 h 5092591"/>
              <a:gd name="connsiteX2052" fmla="*/ 1620859 w 4546203"/>
              <a:gd name="connsiteY2052" fmla="*/ 481522 h 5092591"/>
              <a:gd name="connsiteX2053" fmla="*/ 1651900 w 4546203"/>
              <a:gd name="connsiteY2053" fmla="*/ 475155 h 5092591"/>
              <a:gd name="connsiteX2054" fmla="*/ 1658267 w 4546203"/>
              <a:gd name="connsiteY2054" fmla="*/ 498635 h 5092591"/>
              <a:gd name="connsiteX2055" fmla="*/ 1403576 w 4546203"/>
              <a:gd name="connsiteY2055" fmla="*/ 592950 h 5092591"/>
              <a:gd name="connsiteX2056" fmla="*/ 1391240 w 4546203"/>
              <a:gd name="connsiteY2056" fmla="*/ 566685 h 5092591"/>
              <a:gd name="connsiteX2057" fmla="*/ 1432627 w 4546203"/>
              <a:gd name="connsiteY2057" fmla="*/ 560318 h 5092591"/>
              <a:gd name="connsiteX2058" fmla="*/ 1445759 w 4546203"/>
              <a:gd name="connsiteY2058" fmla="*/ 556338 h 5092591"/>
              <a:gd name="connsiteX2059" fmla="*/ 1608125 w 4546203"/>
              <a:gd name="connsiteY2059" fmla="*/ 496247 h 5092591"/>
              <a:gd name="connsiteX2060" fmla="*/ 1622451 w 4546203"/>
              <a:gd name="connsiteY2060" fmla="*/ 489879 h 5092591"/>
              <a:gd name="connsiteX2061" fmla="*/ 1619267 w 4546203"/>
              <a:gd name="connsiteY2061" fmla="*/ 482318 h 5092591"/>
              <a:gd name="connsiteX2062" fmla="*/ 1427056 w 4546203"/>
              <a:gd name="connsiteY2062" fmla="*/ 552359 h 5092591"/>
              <a:gd name="connsiteX2063" fmla="*/ 1413525 w 4546203"/>
              <a:gd name="connsiteY2063" fmla="*/ 520920 h 5092591"/>
              <a:gd name="connsiteX2064" fmla="*/ 1608523 w 4546203"/>
              <a:gd name="connsiteY2064" fmla="*/ 448890 h 5092591"/>
              <a:gd name="connsiteX2065" fmla="*/ 2322448 w 4546203"/>
              <a:gd name="connsiteY2065" fmla="*/ 370891 h 5092591"/>
              <a:gd name="connsiteX2066" fmla="*/ 2322845 w 4546203"/>
              <a:gd name="connsiteY2066" fmla="*/ 432574 h 5092591"/>
              <a:gd name="connsiteX2067" fmla="*/ 2394875 w 4546203"/>
              <a:gd name="connsiteY2067" fmla="*/ 432574 h 5092591"/>
              <a:gd name="connsiteX2068" fmla="*/ 2398058 w 4546203"/>
              <a:gd name="connsiteY2068" fmla="*/ 370891 h 5092591"/>
              <a:gd name="connsiteX2069" fmla="*/ 2322448 w 4546203"/>
              <a:gd name="connsiteY2069" fmla="*/ 370891 h 5092591"/>
              <a:gd name="connsiteX2070" fmla="*/ 2215398 w 4546203"/>
              <a:gd name="connsiteY2070" fmla="*/ 369697 h 5092591"/>
              <a:gd name="connsiteX2071" fmla="*/ 2215398 w 4546203"/>
              <a:gd name="connsiteY2071" fmla="*/ 430982 h 5092591"/>
              <a:gd name="connsiteX2072" fmla="*/ 2287428 w 4546203"/>
              <a:gd name="connsiteY2072" fmla="*/ 430982 h 5092591"/>
              <a:gd name="connsiteX2073" fmla="*/ 2287428 w 4546203"/>
              <a:gd name="connsiteY2073" fmla="*/ 369697 h 5092591"/>
              <a:gd name="connsiteX2074" fmla="*/ 2215398 w 4546203"/>
              <a:gd name="connsiteY2074" fmla="*/ 369697 h 5092591"/>
              <a:gd name="connsiteX2075" fmla="*/ 2178787 w 4546203"/>
              <a:gd name="connsiteY2075" fmla="*/ 369299 h 5092591"/>
              <a:gd name="connsiteX2076" fmla="*/ 2103176 w 4546203"/>
              <a:gd name="connsiteY2076" fmla="*/ 374075 h 5092591"/>
              <a:gd name="connsiteX2077" fmla="*/ 2108350 w 4546203"/>
              <a:gd name="connsiteY2077" fmla="*/ 437747 h 5092591"/>
              <a:gd name="connsiteX2078" fmla="*/ 2182368 w 4546203"/>
              <a:gd name="connsiteY2078" fmla="*/ 432574 h 5092591"/>
              <a:gd name="connsiteX2079" fmla="*/ 2178787 w 4546203"/>
              <a:gd name="connsiteY2079" fmla="*/ 369299 h 5092591"/>
              <a:gd name="connsiteX2080" fmla="*/ 2438650 w 4546203"/>
              <a:gd name="connsiteY2080" fmla="*/ 281352 h 5092591"/>
              <a:gd name="connsiteX2081" fmla="*/ 2433874 w 4546203"/>
              <a:gd name="connsiteY2081" fmla="*/ 345024 h 5092591"/>
              <a:gd name="connsiteX2082" fmla="*/ 2510281 w 4546203"/>
              <a:gd name="connsiteY2082" fmla="*/ 351790 h 5092591"/>
              <a:gd name="connsiteX2083" fmla="*/ 2517444 w 4546203"/>
              <a:gd name="connsiteY2083" fmla="*/ 288515 h 5092591"/>
              <a:gd name="connsiteX2084" fmla="*/ 2438650 w 4546203"/>
              <a:gd name="connsiteY2084" fmla="*/ 281352 h 5092591"/>
              <a:gd name="connsiteX2085" fmla="*/ 2212215 w 4546203"/>
              <a:gd name="connsiteY2085" fmla="*/ 276975 h 5092591"/>
              <a:gd name="connsiteX2086" fmla="*/ 2212215 w 4546203"/>
              <a:gd name="connsiteY2086" fmla="*/ 337463 h 5092591"/>
              <a:gd name="connsiteX2087" fmla="*/ 2288622 w 4546203"/>
              <a:gd name="connsiteY2087" fmla="*/ 337463 h 5092591"/>
              <a:gd name="connsiteX2088" fmla="*/ 2288622 w 4546203"/>
              <a:gd name="connsiteY2088" fmla="*/ 276975 h 5092591"/>
              <a:gd name="connsiteX2089" fmla="*/ 2212215 w 4546203"/>
              <a:gd name="connsiteY2089" fmla="*/ 276975 h 5092591"/>
              <a:gd name="connsiteX2090" fmla="*/ 2445415 w 4546203"/>
              <a:gd name="connsiteY2090" fmla="*/ 189425 h 5092591"/>
              <a:gd name="connsiteX2091" fmla="*/ 2440639 w 4546203"/>
              <a:gd name="connsiteY2091" fmla="*/ 252700 h 5092591"/>
              <a:gd name="connsiteX2092" fmla="*/ 2520230 w 4546203"/>
              <a:gd name="connsiteY2092" fmla="*/ 259863 h 5092591"/>
              <a:gd name="connsiteX2093" fmla="*/ 2526995 w 4546203"/>
              <a:gd name="connsiteY2093" fmla="*/ 196588 h 5092591"/>
              <a:gd name="connsiteX2094" fmla="*/ 2445415 w 4546203"/>
              <a:gd name="connsiteY2094" fmla="*/ 189425 h 5092591"/>
              <a:gd name="connsiteX2095" fmla="*/ 2170828 w 4546203"/>
              <a:gd name="connsiteY2095" fmla="*/ 184650 h 5092591"/>
              <a:gd name="connsiteX2096" fmla="*/ 2089248 w 4546203"/>
              <a:gd name="connsiteY2096" fmla="*/ 189823 h 5092591"/>
              <a:gd name="connsiteX2097" fmla="*/ 2094421 w 4546203"/>
              <a:gd name="connsiteY2097" fmla="*/ 253097 h 5092591"/>
              <a:gd name="connsiteX2098" fmla="*/ 2174409 w 4546203"/>
              <a:gd name="connsiteY2098" fmla="*/ 248322 h 5092591"/>
              <a:gd name="connsiteX2099" fmla="*/ 2170828 w 4546203"/>
              <a:gd name="connsiteY2099" fmla="*/ 184650 h 5092591"/>
              <a:gd name="connsiteX2100" fmla="*/ 2210225 w 4546203"/>
              <a:gd name="connsiteY2100" fmla="*/ 184252 h 5092591"/>
              <a:gd name="connsiteX2101" fmla="*/ 2210225 w 4546203"/>
              <a:gd name="connsiteY2101" fmla="*/ 245536 h 5092591"/>
              <a:gd name="connsiteX2102" fmla="*/ 2289020 w 4546203"/>
              <a:gd name="connsiteY2102" fmla="*/ 245536 h 5092591"/>
              <a:gd name="connsiteX2103" fmla="*/ 2289020 w 4546203"/>
              <a:gd name="connsiteY2103" fmla="*/ 184252 h 5092591"/>
              <a:gd name="connsiteX2104" fmla="*/ 2210225 w 4546203"/>
              <a:gd name="connsiteY2104" fmla="*/ 184252 h 5092591"/>
              <a:gd name="connsiteX2105" fmla="*/ 2175205 w 4546203"/>
              <a:gd name="connsiteY2105" fmla="*/ 0 h 5092591"/>
              <a:gd name="connsiteX2106" fmla="*/ 2282652 w 4546203"/>
              <a:gd name="connsiteY2106" fmla="*/ 0 h 5092591"/>
              <a:gd name="connsiteX2107" fmla="*/ 2282652 w 4546203"/>
              <a:gd name="connsiteY2107" fmla="*/ 33030 h 5092591"/>
              <a:gd name="connsiteX2108" fmla="*/ 2342345 w 4546203"/>
              <a:gd name="connsiteY2108" fmla="*/ 33030 h 5092591"/>
              <a:gd name="connsiteX2109" fmla="*/ 2342345 w 4546203"/>
              <a:gd name="connsiteY2109" fmla="*/ 0 h 5092591"/>
              <a:gd name="connsiteX2110" fmla="*/ 2366222 w 4546203"/>
              <a:gd name="connsiteY2110" fmla="*/ 0 h 5092591"/>
              <a:gd name="connsiteX2111" fmla="*/ 2411589 w 4546203"/>
              <a:gd name="connsiteY2111" fmla="*/ 3980 h 5092591"/>
              <a:gd name="connsiteX2112" fmla="*/ 2530179 w 4546203"/>
              <a:gd name="connsiteY2112" fmla="*/ 12734 h 5092591"/>
              <a:gd name="connsiteX2113" fmla="*/ 2530179 w 4546203"/>
              <a:gd name="connsiteY2113" fmla="*/ 45367 h 5092591"/>
              <a:gd name="connsiteX2114" fmla="*/ 2545301 w 4546203"/>
              <a:gd name="connsiteY2114" fmla="*/ 50142 h 5092591"/>
              <a:gd name="connsiteX2115" fmla="*/ 2538535 w 4546203"/>
              <a:gd name="connsiteY2115" fmla="*/ 118590 h 5092591"/>
              <a:gd name="connsiteX2116" fmla="*/ 2571168 w 4546203"/>
              <a:gd name="connsiteY2116" fmla="*/ 125355 h 5092591"/>
              <a:gd name="connsiteX2117" fmla="*/ 2483618 w 4546203"/>
              <a:gd name="connsiteY2117" fmla="*/ 837689 h 5092591"/>
              <a:gd name="connsiteX2118" fmla="*/ 2567188 w 4546203"/>
              <a:gd name="connsiteY2118" fmla="*/ 849627 h 5092591"/>
              <a:gd name="connsiteX2119" fmla="*/ 2632054 w 4546203"/>
              <a:gd name="connsiteY2119" fmla="*/ 476746 h 5092591"/>
              <a:gd name="connsiteX2120" fmla="*/ 2664686 w 4546203"/>
              <a:gd name="connsiteY2120" fmla="*/ 480726 h 5092591"/>
              <a:gd name="connsiteX2121" fmla="*/ 2675033 w 4546203"/>
              <a:gd name="connsiteY2121" fmla="*/ 432972 h 5092591"/>
              <a:gd name="connsiteX2122" fmla="*/ 2706869 w 4546203"/>
              <a:gd name="connsiteY2122" fmla="*/ 437747 h 5092591"/>
              <a:gd name="connsiteX2123" fmla="*/ 2715624 w 4546203"/>
              <a:gd name="connsiteY2123" fmla="*/ 414666 h 5092591"/>
              <a:gd name="connsiteX2124" fmla="*/ 2904651 w 4546203"/>
              <a:gd name="connsiteY2124" fmla="*/ 463216 h 5092591"/>
              <a:gd name="connsiteX2125" fmla="*/ 2899478 w 4546203"/>
              <a:gd name="connsiteY2125" fmla="*/ 487491 h 5092591"/>
              <a:gd name="connsiteX2126" fmla="*/ 2976680 w 4546203"/>
              <a:gd name="connsiteY2126" fmla="*/ 512562 h 5092591"/>
              <a:gd name="connsiteX2127" fmla="*/ 2988221 w 4546203"/>
              <a:gd name="connsiteY2127" fmla="*/ 490675 h 5092591"/>
              <a:gd name="connsiteX2128" fmla="*/ 3170085 w 4546203"/>
              <a:gd name="connsiteY2128" fmla="*/ 563500 h 5092591"/>
              <a:gd name="connsiteX2129" fmla="*/ 3161330 w 4546203"/>
              <a:gd name="connsiteY2129" fmla="*/ 585387 h 5092591"/>
              <a:gd name="connsiteX2130" fmla="*/ 3177248 w 4546203"/>
              <a:gd name="connsiteY2130" fmla="*/ 596132 h 5092591"/>
              <a:gd name="connsiteX2131" fmla="*/ 3157351 w 4546203"/>
              <a:gd name="connsiteY2131" fmla="*/ 640305 h 5092591"/>
              <a:gd name="connsiteX2132" fmla="*/ 3190779 w 4546203"/>
              <a:gd name="connsiteY2132" fmla="*/ 657815 h 5092591"/>
              <a:gd name="connsiteX2133" fmla="*/ 2948028 w 4546203"/>
              <a:gd name="connsiteY2133" fmla="*/ 1156051 h 5092591"/>
              <a:gd name="connsiteX2134" fmla="*/ 2962752 w 4546203"/>
              <a:gd name="connsiteY2134" fmla="*/ 1161224 h 5092591"/>
              <a:gd name="connsiteX2135" fmla="*/ 2892713 w 4546203"/>
              <a:gd name="connsiteY2135" fmla="*/ 1303293 h 5092591"/>
              <a:gd name="connsiteX2136" fmla="*/ 2900672 w 4546203"/>
              <a:gd name="connsiteY2136" fmla="*/ 1307272 h 5092591"/>
              <a:gd name="connsiteX2137" fmla="*/ 2971905 w 4546203"/>
              <a:gd name="connsiteY2137" fmla="*/ 1167989 h 5092591"/>
              <a:gd name="connsiteX2138" fmla="*/ 2980660 w 4546203"/>
              <a:gd name="connsiteY2138" fmla="*/ 1185897 h 5092591"/>
              <a:gd name="connsiteX2139" fmla="*/ 2913406 w 4546203"/>
              <a:gd name="connsiteY2139" fmla="*/ 1314037 h 5092591"/>
              <a:gd name="connsiteX2140" fmla="*/ 2961558 w 4546203"/>
              <a:gd name="connsiteY2140" fmla="*/ 1339506 h 5092591"/>
              <a:gd name="connsiteX2141" fmla="*/ 2977476 w 4546203"/>
              <a:gd name="connsiteY2141" fmla="*/ 1300905 h 5092591"/>
              <a:gd name="connsiteX2142" fmla="*/ 2979864 w 4546203"/>
              <a:gd name="connsiteY2142" fmla="*/ 1290558 h 5092591"/>
              <a:gd name="connsiteX2143" fmla="*/ 2965936 w 4546203"/>
              <a:gd name="connsiteY2143" fmla="*/ 1281007 h 5092591"/>
              <a:gd name="connsiteX2144" fmla="*/ 2979864 w 4546203"/>
              <a:gd name="connsiteY2144" fmla="*/ 1256334 h 5092591"/>
              <a:gd name="connsiteX2145" fmla="*/ 3003741 w 4546203"/>
              <a:gd name="connsiteY2145" fmla="*/ 1260712 h 5092591"/>
              <a:gd name="connsiteX2146" fmla="*/ 3005333 w 4546203"/>
              <a:gd name="connsiteY2146" fmla="*/ 1254345 h 5092591"/>
              <a:gd name="connsiteX2147" fmla="*/ 2979068 w 4546203"/>
              <a:gd name="connsiteY2147" fmla="*/ 1236835 h 5092591"/>
              <a:gd name="connsiteX2148" fmla="*/ 2994190 w 4546203"/>
              <a:gd name="connsiteY2148" fmla="*/ 1210172 h 5092591"/>
              <a:gd name="connsiteX2149" fmla="*/ 3013690 w 4546203"/>
              <a:gd name="connsiteY2149" fmla="*/ 1220519 h 5092591"/>
              <a:gd name="connsiteX2150" fmla="*/ 3025231 w 4546203"/>
              <a:gd name="connsiteY2150" fmla="*/ 1220121 h 5092591"/>
              <a:gd name="connsiteX2151" fmla="*/ 3018863 w 4546203"/>
              <a:gd name="connsiteY2151" fmla="*/ 1210172 h 5092591"/>
              <a:gd name="connsiteX2152" fmla="*/ 2991007 w 4546203"/>
              <a:gd name="connsiteY2152" fmla="*/ 1193856 h 5092591"/>
              <a:gd name="connsiteX2153" fmla="*/ 3006129 w 4546203"/>
              <a:gd name="connsiteY2153" fmla="*/ 1166397 h 5092591"/>
              <a:gd name="connsiteX2154" fmla="*/ 3035975 w 4546203"/>
              <a:gd name="connsiteY2154" fmla="*/ 1182315 h 5092591"/>
              <a:gd name="connsiteX2155" fmla="*/ 3047118 w 4546203"/>
              <a:gd name="connsiteY2155" fmla="*/ 1181121 h 5092591"/>
              <a:gd name="connsiteX2156" fmla="*/ 3041945 w 4546203"/>
              <a:gd name="connsiteY2156" fmla="*/ 1172366 h 5092591"/>
              <a:gd name="connsiteX2157" fmla="*/ 3002547 w 4546203"/>
              <a:gd name="connsiteY2157" fmla="*/ 1149683 h 5092591"/>
              <a:gd name="connsiteX2158" fmla="*/ 3017670 w 4546203"/>
              <a:gd name="connsiteY2158" fmla="*/ 1122622 h 5092591"/>
              <a:gd name="connsiteX2159" fmla="*/ 3055077 w 4546203"/>
              <a:gd name="connsiteY2159" fmla="*/ 1142918 h 5092591"/>
              <a:gd name="connsiteX2160" fmla="*/ 3068607 w 4546203"/>
              <a:gd name="connsiteY2160" fmla="*/ 1143316 h 5092591"/>
              <a:gd name="connsiteX2161" fmla="*/ 3060250 w 4546203"/>
              <a:gd name="connsiteY2161" fmla="*/ 1132173 h 5092591"/>
              <a:gd name="connsiteX2162" fmla="*/ 3013690 w 4546203"/>
              <a:gd name="connsiteY2162" fmla="*/ 1105909 h 5092591"/>
              <a:gd name="connsiteX2163" fmla="*/ 3028414 w 4546203"/>
              <a:gd name="connsiteY2163" fmla="*/ 1078450 h 5092591"/>
              <a:gd name="connsiteX2164" fmla="*/ 3062240 w 4546203"/>
              <a:gd name="connsiteY2164" fmla="*/ 1096358 h 5092591"/>
              <a:gd name="connsiteX2165" fmla="*/ 3091689 w 4546203"/>
              <a:gd name="connsiteY2165" fmla="*/ 1099143 h 5092591"/>
              <a:gd name="connsiteX2166" fmla="*/ 3024435 w 4546203"/>
              <a:gd name="connsiteY2166" fmla="*/ 1061736 h 5092591"/>
              <a:gd name="connsiteX2167" fmla="*/ 3039159 w 4546203"/>
              <a:gd name="connsiteY2167" fmla="*/ 1033879 h 5092591"/>
              <a:gd name="connsiteX2168" fmla="*/ 3097658 w 4546203"/>
              <a:gd name="connsiteY2168" fmla="*/ 1065317 h 5092591"/>
              <a:gd name="connsiteX2169" fmla="*/ 3112382 w 4546203"/>
              <a:gd name="connsiteY2169" fmla="*/ 1065715 h 5092591"/>
              <a:gd name="connsiteX2170" fmla="*/ 3103627 w 4546203"/>
              <a:gd name="connsiteY2170" fmla="*/ 1054971 h 5092591"/>
              <a:gd name="connsiteX2171" fmla="*/ 3035179 w 4546203"/>
              <a:gd name="connsiteY2171" fmla="*/ 1017165 h 5092591"/>
              <a:gd name="connsiteX2172" fmla="*/ 3049108 w 4546203"/>
              <a:gd name="connsiteY2172" fmla="*/ 989309 h 5092591"/>
              <a:gd name="connsiteX2173" fmla="*/ 3104025 w 4546203"/>
              <a:gd name="connsiteY2173" fmla="*/ 1017961 h 5092591"/>
              <a:gd name="connsiteX2174" fmla="*/ 3157749 w 4546203"/>
              <a:gd name="connsiteY2174" fmla="*/ 1032685 h 5092591"/>
              <a:gd name="connsiteX2175" fmla="*/ 3189187 w 4546203"/>
              <a:gd name="connsiteY2175" fmla="*/ 982145 h 5092591"/>
              <a:gd name="connsiteX2176" fmla="*/ 3308572 w 4546203"/>
              <a:gd name="connsiteY2176" fmla="*/ 1058552 h 5092591"/>
              <a:gd name="connsiteX2177" fmla="*/ 3463376 w 4546203"/>
              <a:gd name="connsiteY2177" fmla="*/ 837689 h 5092591"/>
              <a:gd name="connsiteX2178" fmla="*/ 3498793 w 4546203"/>
              <a:gd name="connsiteY2178" fmla="*/ 861566 h 5092591"/>
              <a:gd name="connsiteX2179" fmla="*/ 3526650 w 4546203"/>
              <a:gd name="connsiteY2179" fmla="*/ 825750 h 5092591"/>
              <a:gd name="connsiteX2180" fmla="*/ 3559680 w 4546203"/>
              <a:gd name="connsiteY2180" fmla="*/ 849230 h 5092591"/>
              <a:gd name="connsiteX2181" fmla="*/ 3579578 w 4546203"/>
              <a:gd name="connsiteY2181" fmla="*/ 827740 h 5092591"/>
              <a:gd name="connsiteX2182" fmla="*/ 3757462 w 4546203"/>
              <a:gd name="connsiteY2182" fmla="*/ 979758 h 5092591"/>
              <a:gd name="connsiteX2183" fmla="*/ 3737565 w 4546203"/>
              <a:gd name="connsiteY2183" fmla="*/ 1004431 h 5092591"/>
              <a:gd name="connsiteX2184" fmla="*/ 3764625 w 4546203"/>
              <a:gd name="connsiteY2184" fmla="*/ 1023930 h 5092591"/>
              <a:gd name="connsiteX2185" fmla="*/ 3729208 w 4546203"/>
              <a:gd name="connsiteY2185" fmla="*/ 1062930 h 5092591"/>
              <a:gd name="connsiteX2186" fmla="*/ 3762238 w 4546203"/>
              <a:gd name="connsiteY2186" fmla="*/ 1087205 h 5092591"/>
              <a:gd name="connsiteX2187" fmla="*/ 3500385 w 4546203"/>
              <a:gd name="connsiteY2187" fmla="*/ 1343486 h 5092591"/>
              <a:gd name="connsiteX2188" fmla="*/ 3530232 w 4546203"/>
              <a:gd name="connsiteY2188" fmla="*/ 1376118 h 5092591"/>
              <a:gd name="connsiteX2189" fmla="*/ 3322899 w 4546203"/>
              <a:gd name="connsiteY2189" fmla="*/ 1569125 h 5092591"/>
              <a:gd name="connsiteX2190" fmla="*/ 3377816 w 4546203"/>
              <a:gd name="connsiteY2190" fmla="*/ 1606134 h 5092591"/>
              <a:gd name="connsiteX2191" fmla="*/ 3386969 w 4546203"/>
              <a:gd name="connsiteY2191" fmla="*/ 1596583 h 5092591"/>
              <a:gd name="connsiteX2192" fmla="*/ 3359510 w 4546203"/>
              <a:gd name="connsiteY2192" fmla="*/ 1563951 h 5092591"/>
              <a:gd name="connsiteX2193" fmla="*/ 3375826 w 4546203"/>
              <a:gd name="connsiteY2193" fmla="*/ 1549625 h 5092591"/>
              <a:gd name="connsiteX2194" fmla="*/ 3404081 w 4546203"/>
              <a:gd name="connsiteY2194" fmla="*/ 1580665 h 5092591"/>
              <a:gd name="connsiteX2195" fmla="*/ 3416815 w 4546203"/>
              <a:gd name="connsiteY2195" fmla="*/ 1568727 h 5092591"/>
              <a:gd name="connsiteX2196" fmla="*/ 3389755 w 4546203"/>
              <a:gd name="connsiteY2196" fmla="*/ 1536493 h 5092591"/>
              <a:gd name="connsiteX2197" fmla="*/ 3406071 w 4546203"/>
              <a:gd name="connsiteY2197" fmla="*/ 1522166 h 5092591"/>
              <a:gd name="connsiteX2198" fmla="*/ 3434723 w 4546203"/>
              <a:gd name="connsiteY2198" fmla="*/ 1553605 h 5092591"/>
              <a:gd name="connsiteX2199" fmla="*/ 3447856 w 4546203"/>
              <a:gd name="connsiteY2199" fmla="*/ 1542462 h 5092591"/>
              <a:gd name="connsiteX2200" fmla="*/ 3419601 w 4546203"/>
              <a:gd name="connsiteY2200" fmla="*/ 1509034 h 5092591"/>
              <a:gd name="connsiteX2201" fmla="*/ 3436315 w 4546203"/>
              <a:gd name="connsiteY2201" fmla="*/ 1494708 h 5092591"/>
              <a:gd name="connsiteX2202" fmla="*/ 3465763 w 4546203"/>
              <a:gd name="connsiteY2202" fmla="*/ 1527340 h 5092591"/>
              <a:gd name="connsiteX2203" fmla="*/ 3478896 w 4546203"/>
              <a:gd name="connsiteY2203" fmla="*/ 1515799 h 5092591"/>
              <a:gd name="connsiteX2204" fmla="*/ 3449845 w 4546203"/>
              <a:gd name="connsiteY2204" fmla="*/ 1481575 h 5092591"/>
              <a:gd name="connsiteX2205" fmla="*/ 3466559 w 4546203"/>
              <a:gd name="connsiteY2205" fmla="*/ 1467249 h 5092591"/>
              <a:gd name="connsiteX2206" fmla="*/ 3498793 w 4546203"/>
              <a:gd name="connsiteY2206" fmla="*/ 1502667 h 5092591"/>
              <a:gd name="connsiteX2207" fmla="*/ 3482079 w 4546203"/>
              <a:gd name="connsiteY2207" fmla="*/ 1452127 h 5092591"/>
              <a:gd name="connsiteX2208" fmla="*/ 3496406 w 4546203"/>
              <a:gd name="connsiteY2208" fmla="*/ 1439790 h 5092591"/>
              <a:gd name="connsiteX2209" fmla="*/ 3529834 w 4546203"/>
              <a:gd name="connsiteY2209" fmla="*/ 1475606 h 5092591"/>
              <a:gd name="connsiteX2210" fmla="*/ 3512722 w 4546203"/>
              <a:gd name="connsiteY2210" fmla="*/ 1424270 h 5092591"/>
              <a:gd name="connsiteX2211" fmla="*/ 3527048 w 4546203"/>
              <a:gd name="connsiteY2211" fmla="*/ 1411934 h 5092591"/>
              <a:gd name="connsiteX2212" fmla="*/ 3560874 w 4546203"/>
              <a:gd name="connsiteY2212" fmla="*/ 1448943 h 5092591"/>
              <a:gd name="connsiteX2213" fmla="*/ 3573210 w 4546203"/>
              <a:gd name="connsiteY2213" fmla="*/ 1436607 h 5092591"/>
              <a:gd name="connsiteX2214" fmla="*/ 3541374 w 4546203"/>
              <a:gd name="connsiteY2214" fmla="*/ 1398801 h 5092591"/>
              <a:gd name="connsiteX2215" fmla="*/ 3557292 w 4546203"/>
              <a:gd name="connsiteY2215" fmla="*/ 1384475 h 5092591"/>
              <a:gd name="connsiteX2216" fmla="*/ 3590322 w 4546203"/>
              <a:gd name="connsiteY2216" fmla="*/ 1420689 h 5092591"/>
              <a:gd name="connsiteX2217" fmla="*/ 3603057 w 4546203"/>
              <a:gd name="connsiteY2217" fmla="*/ 1409148 h 5092591"/>
              <a:gd name="connsiteX2218" fmla="*/ 3571221 w 4546203"/>
              <a:gd name="connsiteY2218" fmla="*/ 1371342 h 5092591"/>
              <a:gd name="connsiteX2219" fmla="*/ 3590322 w 4546203"/>
              <a:gd name="connsiteY2219" fmla="*/ 1354231 h 5092591"/>
              <a:gd name="connsiteX2220" fmla="*/ 3630118 w 4546203"/>
              <a:gd name="connsiteY2220" fmla="*/ 1398801 h 5092591"/>
              <a:gd name="connsiteX2221" fmla="*/ 3671903 w 4546203"/>
              <a:gd name="connsiteY2221" fmla="*/ 1364975 h 5092591"/>
              <a:gd name="connsiteX2222" fmla="*/ 3787707 w 4546203"/>
              <a:gd name="connsiteY2222" fmla="*/ 1517789 h 5092591"/>
              <a:gd name="connsiteX2223" fmla="*/ 3743932 w 4546203"/>
              <a:gd name="connsiteY2223" fmla="*/ 1548829 h 5092591"/>
              <a:gd name="connsiteX2224" fmla="*/ 3779350 w 4546203"/>
              <a:gd name="connsiteY2224" fmla="*/ 1604144 h 5092591"/>
              <a:gd name="connsiteX2225" fmla="*/ 3585547 w 4546203"/>
              <a:gd name="connsiteY2225" fmla="*/ 1725918 h 5092591"/>
              <a:gd name="connsiteX2226" fmla="*/ 3659964 w 4546203"/>
              <a:gd name="connsiteY2226" fmla="*/ 1858436 h 5092591"/>
              <a:gd name="connsiteX2227" fmla="*/ 3698565 w 4546203"/>
              <a:gd name="connsiteY2227" fmla="*/ 1834161 h 5092591"/>
              <a:gd name="connsiteX2228" fmla="*/ 3732789 w 4546203"/>
              <a:gd name="connsiteY2228" fmla="*/ 1807498 h 5092591"/>
              <a:gd name="connsiteX2229" fmla="*/ 3794870 w 4546203"/>
              <a:gd name="connsiteY2229" fmla="*/ 1944791 h 5092591"/>
              <a:gd name="connsiteX2230" fmla="*/ 3844216 w 4546203"/>
              <a:gd name="connsiteY2230" fmla="*/ 1926088 h 5092591"/>
              <a:gd name="connsiteX2231" fmla="*/ 3861726 w 4546203"/>
              <a:gd name="connsiteY2231" fmla="*/ 1968270 h 5092591"/>
              <a:gd name="connsiteX2232" fmla="*/ 3902317 w 4546203"/>
              <a:gd name="connsiteY2232" fmla="*/ 1954342 h 5092591"/>
              <a:gd name="connsiteX2233" fmla="*/ 3946091 w 4546203"/>
              <a:gd name="connsiteY2233" fmla="*/ 2094421 h 5092591"/>
              <a:gd name="connsiteX2234" fmla="*/ 3905102 w 4546203"/>
              <a:gd name="connsiteY2234" fmla="*/ 2106360 h 5092591"/>
              <a:gd name="connsiteX2235" fmla="*/ 3916643 w 4546203"/>
              <a:gd name="connsiteY2235" fmla="*/ 2155706 h 5092591"/>
              <a:gd name="connsiteX2236" fmla="*/ 3782135 w 4546203"/>
              <a:gd name="connsiteY2236" fmla="*/ 2187940 h 5092591"/>
              <a:gd name="connsiteX2237" fmla="*/ 3821533 w 4546203"/>
              <a:gd name="connsiteY2237" fmla="*/ 2467700 h 5092591"/>
              <a:gd name="connsiteX2238" fmla="*/ 3659964 w 4546203"/>
              <a:gd name="connsiteY2238" fmla="*/ 2476455 h 5092591"/>
              <a:gd name="connsiteX2239" fmla="*/ 3659964 w 4546203"/>
              <a:gd name="connsiteY2239" fmla="*/ 2634442 h 5092591"/>
              <a:gd name="connsiteX2240" fmla="*/ 3698565 w 4546203"/>
              <a:gd name="connsiteY2240" fmla="*/ 2637228 h 5092591"/>
              <a:gd name="connsiteX2241" fmla="*/ 3801635 w 4546203"/>
              <a:gd name="connsiteY2241" fmla="*/ 2643595 h 5092591"/>
              <a:gd name="connsiteX2242" fmla="*/ 3811584 w 4546203"/>
              <a:gd name="connsiteY2242" fmla="*/ 2659911 h 5092591"/>
              <a:gd name="connsiteX2243" fmla="*/ 3656780 w 4546203"/>
              <a:gd name="connsiteY2243" fmla="*/ 2649564 h 5092591"/>
              <a:gd name="connsiteX2244" fmla="*/ 3653995 w 4546203"/>
              <a:gd name="connsiteY2244" fmla="*/ 2694533 h 5092591"/>
              <a:gd name="connsiteX2245" fmla="*/ 3808002 w 4546203"/>
              <a:gd name="connsiteY2245" fmla="*/ 2726767 h 5092591"/>
              <a:gd name="connsiteX2246" fmla="*/ 3828696 w 4546203"/>
              <a:gd name="connsiteY2246" fmla="*/ 2761389 h 5092591"/>
              <a:gd name="connsiteX2247" fmla="*/ 3946887 w 4546203"/>
              <a:gd name="connsiteY2247" fmla="*/ 2863662 h 5092591"/>
              <a:gd name="connsiteX2248" fmla="*/ 4050753 w 4546203"/>
              <a:gd name="connsiteY2248" fmla="*/ 3351949 h 5092591"/>
              <a:gd name="connsiteX2249" fmla="*/ 3941316 w 4546203"/>
              <a:gd name="connsiteY2249" fmla="*/ 3603853 h 5092591"/>
              <a:gd name="connsiteX2250" fmla="*/ 3947683 w 4546203"/>
              <a:gd name="connsiteY2250" fmla="*/ 3623751 h 5092591"/>
              <a:gd name="connsiteX2251" fmla="*/ 4024886 w 4546203"/>
              <a:gd name="connsiteY2251" fmla="*/ 3494018 h 5092591"/>
              <a:gd name="connsiteX2252" fmla="*/ 4094130 w 4546203"/>
              <a:gd name="connsiteY2252" fmla="*/ 3531824 h 5092591"/>
              <a:gd name="connsiteX2253" fmla="*/ 4009366 w 4546203"/>
              <a:gd name="connsiteY2253" fmla="*/ 3674688 h 5092591"/>
              <a:gd name="connsiteX2254" fmla="*/ 4028069 w 4546203"/>
              <a:gd name="connsiteY2254" fmla="*/ 3687025 h 5092591"/>
              <a:gd name="connsiteX2255" fmla="*/ 4110446 w 4546203"/>
              <a:gd name="connsiteY2255" fmla="*/ 3549732 h 5092591"/>
              <a:gd name="connsiteX2256" fmla="*/ 4177700 w 4546203"/>
              <a:gd name="connsiteY2256" fmla="*/ 3586741 h 5092591"/>
              <a:gd name="connsiteX2257" fmla="*/ 4089752 w 4546203"/>
              <a:gd name="connsiteY2257" fmla="*/ 3734381 h 5092591"/>
              <a:gd name="connsiteX2258" fmla="*/ 4109650 w 4546203"/>
              <a:gd name="connsiteY2258" fmla="*/ 3748309 h 5092591"/>
              <a:gd name="connsiteX2259" fmla="*/ 4195608 w 4546203"/>
              <a:gd name="connsiteY2259" fmla="*/ 3605445 h 5092591"/>
              <a:gd name="connsiteX2260" fmla="*/ 4261270 w 4546203"/>
              <a:gd name="connsiteY2260" fmla="*/ 3641658 h 5092591"/>
              <a:gd name="connsiteX2261" fmla="*/ 4169343 w 4546203"/>
              <a:gd name="connsiteY2261" fmla="*/ 3794472 h 5092591"/>
              <a:gd name="connsiteX2262" fmla="*/ 4190434 w 4546203"/>
              <a:gd name="connsiteY2262" fmla="*/ 3810390 h 5092591"/>
              <a:gd name="connsiteX2263" fmla="*/ 4280769 w 4546203"/>
              <a:gd name="connsiteY2263" fmla="*/ 3661954 h 5092591"/>
              <a:gd name="connsiteX2264" fmla="*/ 4344442 w 4546203"/>
              <a:gd name="connsiteY2264" fmla="*/ 3697372 h 5092591"/>
              <a:gd name="connsiteX2265" fmla="*/ 4247739 w 4546203"/>
              <a:gd name="connsiteY2265" fmla="*/ 3856155 h 5092591"/>
              <a:gd name="connsiteX2266" fmla="*/ 4270422 w 4546203"/>
              <a:gd name="connsiteY2266" fmla="*/ 3874460 h 5092591"/>
              <a:gd name="connsiteX2267" fmla="*/ 4283157 w 4546203"/>
              <a:gd name="connsiteY2267" fmla="*/ 3858542 h 5092591"/>
              <a:gd name="connsiteX2268" fmla="*/ 4376278 w 4546203"/>
              <a:gd name="connsiteY2268" fmla="*/ 3752289 h 5092591"/>
              <a:gd name="connsiteX2269" fmla="*/ 4418461 w 4546203"/>
              <a:gd name="connsiteY2269" fmla="*/ 3723239 h 5092591"/>
              <a:gd name="connsiteX2270" fmla="*/ 4443531 w 4546203"/>
              <a:gd name="connsiteY2270" fmla="*/ 3737963 h 5092591"/>
              <a:gd name="connsiteX2271" fmla="*/ 4439950 w 4546203"/>
              <a:gd name="connsiteY2271" fmla="*/ 3780942 h 5092591"/>
              <a:gd name="connsiteX2272" fmla="*/ 4384635 w 4546203"/>
              <a:gd name="connsiteY2272" fmla="*/ 3923408 h 5092591"/>
              <a:gd name="connsiteX2273" fmla="*/ 4394186 w 4546203"/>
              <a:gd name="connsiteY2273" fmla="*/ 3976336 h 5092591"/>
              <a:gd name="connsiteX2274" fmla="*/ 4527897 w 4546203"/>
              <a:gd name="connsiteY2274" fmla="*/ 4092140 h 5092591"/>
              <a:gd name="connsiteX2275" fmla="*/ 4546203 w 4546203"/>
              <a:gd name="connsiteY2275" fmla="*/ 4104079 h 5092591"/>
              <a:gd name="connsiteX2276" fmla="*/ 4546203 w 4546203"/>
              <a:gd name="connsiteY2276" fmla="*/ 4112038 h 5092591"/>
              <a:gd name="connsiteX2277" fmla="*/ 4531479 w 4546203"/>
              <a:gd name="connsiteY2277" fmla="*/ 4123181 h 5092591"/>
              <a:gd name="connsiteX2278" fmla="*/ 4330513 w 4546203"/>
              <a:gd name="connsiteY2278" fmla="*/ 4014142 h 5092591"/>
              <a:gd name="connsiteX2279" fmla="*/ 4317381 w 4546203"/>
              <a:gd name="connsiteY2279" fmla="*/ 4029662 h 5092591"/>
              <a:gd name="connsiteX2280" fmla="*/ 4198393 w 4546203"/>
              <a:gd name="connsiteY2280" fmla="*/ 4143078 h 5092591"/>
              <a:gd name="connsiteX2281" fmla="*/ 4140690 w 4546203"/>
              <a:gd name="connsiteY2281" fmla="*/ 4156608 h 5092591"/>
              <a:gd name="connsiteX2282" fmla="*/ 4142282 w 4546203"/>
              <a:gd name="connsiteY2282" fmla="*/ 4099303 h 5092591"/>
              <a:gd name="connsiteX2283" fmla="*/ 4201577 w 4546203"/>
              <a:gd name="connsiteY2283" fmla="*/ 3984693 h 5092591"/>
              <a:gd name="connsiteX2284" fmla="*/ 4222668 w 4546203"/>
              <a:gd name="connsiteY2284" fmla="*/ 3950867 h 5092591"/>
              <a:gd name="connsiteX2285" fmla="*/ 4197597 w 4546203"/>
              <a:gd name="connsiteY2285" fmla="*/ 3935745 h 5092591"/>
              <a:gd name="connsiteX2286" fmla="*/ 4084579 w 4546203"/>
              <a:gd name="connsiteY2286" fmla="*/ 4079406 h 5092591"/>
              <a:gd name="connsiteX2287" fmla="*/ 4028865 w 4546203"/>
              <a:gd name="connsiteY2287" fmla="*/ 4032447 h 5092591"/>
              <a:gd name="connsiteX2288" fmla="*/ 4134323 w 4546203"/>
              <a:gd name="connsiteY2288" fmla="*/ 3897940 h 5092591"/>
              <a:gd name="connsiteX2289" fmla="*/ 4112037 w 4546203"/>
              <a:gd name="connsiteY2289" fmla="*/ 3884011 h 5092591"/>
              <a:gd name="connsiteX2290" fmla="*/ 4002999 w 4546203"/>
              <a:gd name="connsiteY2290" fmla="*/ 4021703 h 5092591"/>
              <a:gd name="connsiteX2291" fmla="*/ 3946091 w 4546203"/>
              <a:gd name="connsiteY2291" fmla="*/ 3973152 h 5092591"/>
              <a:gd name="connsiteX2292" fmla="*/ 4047967 w 4546203"/>
              <a:gd name="connsiteY2292" fmla="*/ 3844216 h 5092591"/>
              <a:gd name="connsiteX2293" fmla="*/ 4027274 w 4546203"/>
              <a:gd name="connsiteY2293" fmla="*/ 3831482 h 5092591"/>
              <a:gd name="connsiteX2294" fmla="*/ 3921816 w 4546203"/>
              <a:gd name="connsiteY2294" fmla="*/ 3963204 h 5092591"/>
              <a:gd name="connsiteX2295" fmla="*/ 3863715 w 4546203"/>
              <a:gd name="connsiteY2295" fmla="*/ 3913062 h 5092591"/>
              <a:gd name="connsiteX2296" fmla="*/ 3962010 w 4546203"/>
              <a:gd name="connsiteY2296" fmla="*/ 3788901 h 5092591"/>
              <a:gd name="connsiteX2297" fmla="*/ 3943306 w 4546203"/>
              <a:gd name="connsiteY2297" fmla="*/ 3776962 h 5092591"/>
              <a:gd name="connsiteX2298" fmla="*/ 3841430 w 4546203"/>
              <a:gd name="connsiteY2298" fmla="*/ 3903909 h 5092591"/>
              <a:gd name="connsiteX2299" fmla="*/ 3781737 w 4546203"/>
              <a:gd name="connsiteY2299" fmla="*/ 3852175 h 5092591"/>
              <a:gd name="connsiteX2300" fmla="*/ 3876450 w 4546203"/>
              <a:gd name="connsiteY2300" fmla="*/ 3733585 h 5092591"/>
              <a:gd name="connsiteX2301" fmla="*/ 3858940 w 4546203"/>
              <a:gd name="connsiteY2301" fmla="*/ 3723239 h 5092591"/>
              <a:gd name="connsiteX2302" fmla="*/ 3761044 w 4546203"/>
              <a:gd name="connsiteY2302" fmla="*/ 3843818 h 5092591"/>
              <a:gd name="connsiteX2303" fmla="*/ 3731993 w 4546203"/>
              <a:gd name="connsiteY2303" fmla="*/ 3819145 h 5092591"/>
              <a:gd name="connsiteX2304" fmla="*/ 3718463 w 4546203"/>
              <a:gd name="connsiteY2304" fmla="*/ 3815166 h 5092591"/>
              <a:gd name="connsiteX2305" fmla="*/ 3647229 w 4546203"/>
              <a:gd name="connsiteY2305" fmla="*/ 3850981 h 5092591"/>
              <a:gd name="connsiteX2306" fmla="*/ 3770197 w 4546203"/>
              <a:gd name="connsiteY2306" fmla="*/ 3967979 h 5092591"/>
              <a:gd name="connsiteX2307" fmla="*/ 3714086 w 4546203"/>
              <a:gd name="connsiteY2307" fmla="*/ 4010560 h 5092591"/>
              <a:gd name="connsiteX2308" fmla="*/ 3734381 w 4546203"/>
              <a:gd name="connsiteY2308" fmla="*/ 4029662 h 5092591"/>
              <a:gd name="connsiteX2309" fmla="*/ 3783329 w 4546203"/>
              <a:gd name="connsiteY2309" fmla="*/ 3980316 h 5092591"/>
              <a:gd name="connsiteX2310" fmla="*/ 3802431 w 4546203"/>
              <a:gd name="connsiteY2310" fmla="*/ 4001009 h 5092591"/>
              <a:gd name="connsiteX2311" fmla="*/ 3774574 w 4546203"/>
              <a:gd name="connsiteY2311" fmla="*/ 4031651 h 5092591"/>
              <a:gd name="connsiteX2312" fmla="*/ 3806410 w 4546203"/>
              <a:gd name="connsiteY2312" fmla="*/ 4051549 h 5092591"/>
              <a:gd name="connsiteX2313" fmla="*/ 3770197 w 4546203"/>
              <a:gd name="connsiteY2313" fmla="*/ 4089355 h 5092591"/>
              <a:gd name="connsiteX2314" fmla="*/ 3840236 w 4546203"/>
              <a:gd name="connsiteY2314" fmla="*/ 4149445 h 5092591"/>
              <a:gd name="connsiteX2315" fmla="*/ 3804819 w 4546203"/>
              <a:gd name="connsiteY2315" fmla="*/ 4180087 h 5092591"/>
              <a:gd name="connsiteX2316" fmla="*/ 3884011 w 4546203"/>
              <a:gd name="connsiteY2316" fmla="*/ 4264851 h 5092591"/>
              <a:gd name="connsiteX2317" fmla="*/ 3816359 w 4546203"/>
              <a:gd name="connsiteY2317" fmla="*/ 4326136 h 5092591"/>
              <a:gd name="connsiteX2318" fmla="*/ 3741146 w 4546203"/>
              <a:gd name="connsiteY2318" fmla="*/ 4239382 h 5092591"/>
              <a:gd name="connsiteX2319" fmla="*/ 3706127 w 4546203"/>
              <a:gd name="connsiteY2319" fmla="*/ 4267637 h 5092591"/>
              <a:gd name="connsiteX2320" fmla="*/ 3648025 w 4546203"/>
              <a:gd name="connsiteY2320" fmla="*/ 4199189 h 5092591"/>
              <a:gd name="connsiteX2321" fmla="*/ 3619373 w 4546203"/>
              <a:gd name="connsiteY2321" fmla="*/ 4220679 h 5092591"/>
              <a:gd name="connsiteX2322" fmla="*/ 3595098 w 4546203"/>
              <a:gd name="connsiteY2322" fmla="*/ 4193220 h 5092591"/>
              <a:gd name="connsiteX2323" fmla="*/ 3566445 w 4546203"/>
              <a:gd name="connsiteY2323" fmla="*/ 4214311 h 5092591"/>
              <a:gd name="connsiteX2324" fmla="*/ 3351551 w 4546203"/>
              <a:gd name="connsiteY2324" fmla="*/ 3937735 h 5092591"/>
              <a:gd name="connsiteX2325" fmla="*/ 3297828 w 4546203"/>
              <a:gd name="connsiteY2325" fmla="*/ 3978326 h 5092591"/>
              <a:gd name="connsiteX2326" fmla="*/ 3314940 w 4546203"/>
              <a:gd name="connsiteY2326" fmla="*/ 4004591 h 5092591"/>
              <a:gd name="connsiteX2327" fmla="*/ 3278726 w 4546203"/>
              <a:gd name="connsiteY2327" fmla="*/ 4031651 h 5092591"/>
              <a:gd name="connsiteX2328" fmla="*/ 3307379 w 4546203"/>
              <a:gd name="connsiteY2328" fmla="*/ 4075824 h 5092591"/>
              <a:gd name="connsiteX2329" fmla="*/ 3182422 w 4546203"/>
              <a:gd name="connsiteY2329" fmla="*/ 4153425 h 5092591"/>
              <a:gd name="connsiteX2330" fmla="*/ 3155759 w 4546203"/>
              <a:gd name="connsiteY2330" fmla="*/ 4107660 h 5092591"/>
              <a:gd name="connsiteX2331" fmla="*/ 3111188 w 4546203"/>
              <a:gd name="connsiteY2331" fmla="*/ 4131140 h 5092591"/>
              <a:gd name="connsiteX2332" fmla="*/ 3043537 w 4546203"/>
              <a:gd name="connsiteY2332" fmla="*/ 4004193 h 5092591"/>
              <a:gd name="connsiteX2333" fmla="*/ 2986629 w 4546203"/>
              <a:gd name="connsiteY2333" fmla="*/ 4033641 h 5092591"/>
              <a:gd name="connsiteX2334" fmla="*/ 3196350 w 4546203"/>
              <a:gd name="connsiteY2334" fmla="*/ 4470990 h 5092591"/>
              <a:gd name="connsiteX2335" fmla="*/ 3162524 w 4546203"/>
              <a:gd name="connsiteY2335" fmla="*/ 4486908 h 5092591"/>
              <a:gd name="connsiteX2336" fmla="*/ 3151779 w 4546203"/>
              <a:gd name="connsiteY2336" fmla="*/ 4487307 h 5092591"/>
              <a:gd name="connsiteX2337" fmla="*/ 3131882 w 4546203"/>
              <a:gd name="connsiteY2337" fmla="*/ 4486113 h 5092591"/>
              <a:gd name="connsiteX2338" fmla="*/ 2883958 w 4546203"/>
              <a:gd name="connsiteY2338" fmla="*/ 4577244 h 5092591"/>
              <a:gd name="connsiteX2339" fmla="*/ 2870029 w 4546203"/>
              <a:gd name="connsiteY2339" fmla="*/ 4583213 h 5092591"/>
              <a:gd name="connsiteX2340" fmla="*/ 2831428 w 4546203"/>
              <a:gd name="connsiteY2340" fmla="*/ 4607488 h 5092591"/>
              <a:gd name="connsiteX2341" fmla="*/ 2739103 w 4546203"/>
              <a:gd name="connsiteY2341" fmla="*/ 4264851 h 5092591"/>
              <a:gd name="connsiteX2342" fmla="*/ 2715624 w 4546203"/>
              <a:gd name="connsiteY2342" fmla="*/ 4271616 h 5092591"/>
              <a:gd name="connsiteX2343" fmla="*/ 2727563 w 4546203"/>
              <a:gd name="connsiteY2343" fmla="*/ 4323748 h 5092591"/>
              <a:gd name="connsiteX2344" fmla="*/ 2539729 w 4546203"/>
              <a:gd name="connsiteY2344" fmla="*/ 4360758 h 5092591"/>
              <a:gd name="connsiteX2345" fmla="*/ 2530576 w 4546203"/>
              <a:gd name="connsiteY2345" fmla="*/ 4308228 h 5092591"/>
              <a:gd name="connsiteX2346" fmla="*/ 2465710 w 4546203"/>
              <a:gd name="connsiteY2346" fmla="*/ 4314993 h 5092591"/>
              <a:gd name="connsiteX2347" fmla="*/ 2462129 w 4546203"/>
              <a:gd name="connsiteY2347" fmla="*/ 4289524 h 5092591"/>
              <a:gd name="connsiteX2348" fmla="*/ 2433476 w 4546203"/>
              <a:gd name="connsiteY2348" fmla="*/ 4018519 h 5092591"/>
              <a:gd name="connsiteX2349" fmla="*/ 2413181 w 4546203"/>
              <a:gd name="connsiteY2349" fmla="*/ 4009366 h 5092591"/>
              <a:gd name="connsiteX2350" fmla="*/ 2503118 w 4546203"/>
              <a:gd name="connsiteY2350" fmla="*/ 4975594 h 5092591"/>
              <a:gd name="connsiteX2351" fmla="*/ 2474465 w 4546203"/>
              <a:gd name="connsiteY2351" fmla="*/ 4980767 h 5092591"/>
              <a:gd name="connsiteX2352" fmla="*/ 2479241 w 4546203"/>
              <a:gd name="connsiteY2352" fmla="*/ 5049612 h 5092591"/>
              <a:gd name="connsiteX2353" fmla="*/ 2449792 w 4546203"/>
              <a:gd name="connsiteY2353" fmla="*/ 5054388 h 5092591"/>
              <a:gd name="connsiteX2354" fmla="*/ 2449792 w 4546203"/>
              <a:gd name="connsiteY2354" fmla="*/ 5085428 h 5092591"/>
              <a:gd name="connsiteX2355" fmla="*/ 2370202 w 4546203"/>
              <a:gd name="connsiteY2355" fmla="*/ 5092591 h 5092591"/>
              <a:gd name="connsiteX2356" fmla="*/ 2262755 w 4546203"/>
              <a:gd name="connsiteY2356" fmla="*/ 5092591 h 5092591"/>
              <a:gd name="connsiteX2357" fmla="*/ 2262755 w 4546203"/>
              <a:gd name="connsiteY2357" fmla="*/ 5059561 h 5092591"/>
              <a:gd name="connsiteX2358" fmla="*/ 2203062 w 4546203"/>
              <a:gd name="connsiteY2358" fmla="*/ 5059561 h 5092591"/>
              <a:gd name="connsiteX2359" fmla="*/ 2203062 w 4546203"/>
              <a:gd name="connsiteY2359" fmla="*/ 5092591 h 5092591"/>
              <a:gd name="connsiteX2360" fmla="*/ 2179185 w 4546203"/>
              <a:gd name="connsiteY2360" fmla="*/ 5092591 h 5092591"/>
              <a:gd name="connsiteX2361" fmla="*/ 2149736 w 4546203"/>
              <a:gd name="connsiteY2361" fmla="*/ 5089408 h 5092591"/>
              <a:gd name="connsiteX2362" fmla="*/ 2016422 w 4546203"/>
              <a:gd name="connsiteY2362" fmla="*/ 5079857 h 5092591"/>
              <a:gd name="connsiteX2363" fmla="*/ 2000504 w 4546203"/>
              <a:gd name="connsiteY2363" fmla="*/ 5042847 h 5092591"/>
              <a:gd name="connsiteX2364" fmla="*/ 2007270 w 4546203"/>
              <a:gd name="connsiteY2364" fmla="*/ 4974399 h 5092591"/>
              <a:gd name="connsiteX2365" fmla="*/ 1974637 w 4546203"/>
              <a:gd name="connsiteY2365" fmla="*/ 4967634 h 5092591"/>
              <a:gd name="connsiteX2366" fmla="*/ 2062187 w 4546203"/>
              <a:gd name="connsiteY2366" fmla="*/ 4255300 h 5092591"/>
              <a:gd name="connsiteX2367" fmla="*/ 1978219 w 4546203"/>
              <a:gd name="connsiteY2367" fmla="*/ 4243362 h 5092591"/>
              <a:gd name="connsiteX2368" fmla="*/ 1913353 w 4546203"/>
              <a:gd name="connsiteY2368" fmla="*/ 4615845 h 5092591"/>
              <a:gd name="connsiteX2369" fmla="*/ 1880721 w 4546203"/>
              <a:gd name="connsiteY2369" fmla="*/ 4611467 h 5092591"/>
              <a:gd name="connsiteX2370" fmla="*/ 1870374 w 4546203"/>
              <a:gd name="connsiteY2370" fmla="*/ 4659620 h 5092591"/>
              <a:gd name="connsiteX2371" fmla="*/ 1838538 w 4546203"/>
              <a:gd name="connsiteY2371" fmla="*/ 4655242 h 5092591"/>
              <a:gd name="connsiteX2372" fmla="*/ 1829783 w 4546203"/>
              <a:gd name="connsiteY2372" fmla="*/ 4677925 h 5092591"/>
              <a:gd name="connsiteX2373" fmla="*/ 1640756 w 4546203"/>
              <a:gd name="connsiteY2373" fmla="*/ 4629375 h 5092591"/>
              <a:gd name="connsiteX2374" fmla="*/ 1645929 w 4546203"/>
              <a:gd name="connsiteY2374" fmla="*/ 4605498 h 5092591"/>
              <a:gd name="connsiteX2375" fmla="*/ 1568329 w 4546203"/>
              <a:gd name="connsiteY2375" fmla="*/ 4580029 h 5092591"/>
              <a:gd name="connsiteX2376" fmla="*/ 1558380 w 4546203"/>
              <a:gd name="connsiteY2376" fmla="*/ 4602713 h 5092591"/>
              <a:gd name="connsiteX2377" fmla="*/ 1375720 w 4546203"/>
              <a:gd name="connsiteY2377" fmla="*/ 4529887 h 5092591"/>
              <a:gd name="connsiteX2378" fmla="*/ 1384475 w 4546203"/>
              <a:gd name="connsiteY2378" fmla="*/ 4508000 h 5092591"/>
              <a:gd name="connsiteX2379" fmla="*/ 1368557 w 4546203"/>
              <a:gd name="connsiteY2379" fmla="*/ 4497255 h 5092591"/>
              <a:gd name="connsiteX2380" fmla="*/ 1388454 w 4546203"/>
              <a:gd name="connsiteY2380" fmla="*/ 4453082 h 5092591"/>
              <a:gd name="connsiteX2381" fmla="*/ 1354628 w 4546203"/>
              <a:gd name="connsiteY2381" fmla="*/ 4435573 h 5092591"/>
              <a:gd name="connsiteX2382" fmla="*/ 1595389 w 4546203"/>
              <a:gd name="connsiteY2382" fmla="*/ 3941714 h 5092591"/>
              <a:gd name="connsiteX2383" fmla="*/ 1583849 w 4546203"/>
              <a:gd name="connsiteY2383" fmla="*/ 3929378 h 5092591"/>
              <a:gd name="connsiteX2384" fmla="*/ 1652694 w 4546203"/>
              <a:gd name="connsiteY2384" fmla="*/ 3790493 h 5092591"/>
              <a:gd name="connsiteX2385" fmla="*/ 1644337 w 4546203"/>
              <a:gd name="connsiteY2385" fmla="*/ 3786513 h 5092591"/>
              <a:gd name="connsiteX2386" fmla="*/ 1573104 w 4546203"/>
              <a:gd name="connsiteY2386" fmla="*/ 3925398 h 5092591"/>
              <a:gd name="connsiteX2387" fmla="*/ 1564349 w 4546203"/>
              <a:gd name="connsiteY2387" fmla="*/ 3907092 h 5092591"/>
              <a:gd name="connsiteX2388" fmla="*/ 1631205 w 4546203"/>
              <a:gd name="connsiteY2388" fmla="*/ 3779350 h 5092591"/>
              <a:gd name="connsiteX2389" fmla="*/ 1582655 w 4546203"/>
              <a:gd name="connsiteY2389" fmla="*/ 3753483 h 5092591"/>
              <a:gd name="connsiteX2390" fmla="*/ 1567135 w 4546203"/>
              <a:gd name="connsiteY2390" fmla="*/ 3792482 h 5092591"/>
              <a:gd name="connsiteX2391" fmla="*/ 1564349 w 4546203"/>
              <a:gd name="connsiteY2391" fmla="*/ 3802829 h 5092591"/>
              <a:gd name="connsiteX2392" fmla="*/ 1578277 w 4546203"/>
              <a:gd name="connsiteY2392" fmla="*/ 3812380 h 5092591"/>
              <a:gd name="connsiteX2393" fmla="*/ 1564349 w 4546203"/>
              <a:gd name="connsiteY2393" fmla="*/ 3837053 h 5092591"/>
              <a:gd name="connsiteX2394" fmla="*/ 1540472 w 4546203"/>
              <a:gd name="connsiteY2394" fmla="*/ 3832277 h 5092591"/>
              <a:gd name="connsiteX2395" fmla="*/ 1538880 w 4546203"/>
              <a:gd name="connsiteY2395" fmla="*/ 3838645 h 5092591"/>
              <a:gd name="connsiteX2396" fmla="*/ 1565145 w 4546203"/>
              <a:gd name="connsiteY2396" fmla="*/ 3856155 h 5092591"/>
              <a:gd name="connsiteX2397" fmla="*/ 1550421 w 4546203"/>
              <a:gd name="connsiteY2397" fmla="*/ 3882419 h 5092591"/>
              <a:gd name="connsiteX2398" fmla="*/ 1529329 w 4546203"/>
              <a:gd name="connsiteY2398" fmla="*/ 3871277 h 5092591"/>
              <a:gd name="connsiteX2399" fmla="*/ 1519380 w 4546203"/>
              <a:gd name="connsiteY2399" fmla="*/ 3872471 h 5092591"/>
              <a:gd name="connsiteX2400" fmla="*/ 1523758 w 4546203"/>
              <a:gd name="connsiteY2400" fmla="*/ 3881623 h 5092591"/>
              <a:gd name="connsiteX2401" fmla="*/ 1553604 w 4546203"/>
              <a:gd name="connsiteY2401" fmla="*/ 3898736 h 5092591"/>
              <a:gd name="connsiteX2402" fmla="*/ 1538482 w 4546203"/>
              <a:gd name="connsiteY2402" fmla="*/ 3926592 h 5092591"/>
              <a:gd name="connsiteX2403" fmla="*/ 1512217 w 4546203"/>
              <a:gd name="connsiteY2403" fmla="*/ 3912664 h 5092591"/>
              <a:gd name="connsiteX2404" fmla="*/ 1497493 w 4546203"/>
              <a:gd name="connsiteY2404" fmla="*/ 3911868 h 5092591"/>
              <a:gd name="connsiteX2405" fmla="*/ 1505850 w 4546203"/>
              <a:gd name="connsiteY2405" fmla="*/ 3922613 h 5092591"/>
              <a:gd name="connsiteX2406" fmla="*/ 1541666 w 4546203"/>
              <a:gd name="connsiteY2406" fmla="*/ 3943306 h 5092591"/>
              <a:gd name="connsiteX2407" fmla="*/ 1526544 w 4546203"/>
              <a:gd name="connsiteY2407" fmla="*/ 3970765 h 5092591"/>
              <a:gd name="connsiteX2408" fmla="*/ 1487544 w 4546203"/>
              <a:gd name="connsiteY2408" fmla="*/ 3949673 h 5092591"/>
              <a:gd name="connsiteX2409" fmla="*/ 1475606 w 4546203"/>
              <a:gd name="connsiteY2409" fmla="*/ 3950071 h 5092591"/>
              <a:gd name="connsiteX2410" fmla="*/ 1481973 w 4546203"/>
              <a:gd name="connsiteY2410" fmla="*/ 3960020 h 5092591"/>
              <a:gd name="connsiteX2411" fmla="*/ 1530125 w 4546203"/>
              <a:gd name="connsiteY2411" fmla="*/ 3987081 h 5092591"/>
              <a:gd name="connsiteX2412" fmla="*/ 1515799 w 4546203"/>
              <a:gd name="connsiteY2412" fmla="*/ 4014142 h 5092591"/>
              <a:gd name="connsiteX2413" fmla="*/ 1451729 w 4546203"/>
              <a:gd name="connsiteY2413" fmla="*/ 3994244 h 5092591"/>
              <a:gd name="connsiteX2414" fmla="*/ 1519380 w 4546203"/>
              <a:gd name="connsiteY2414" fmla="*/ 4031651 h 5092591"/>
              <a:gd name="connsiteX2415" fmla="*/ 1504656 w 4546203"/>
              <a:gd name="connsiteY2415" fmla="*/ 4059508 h 5092591"/>
              <a:gd name="connsiteX2416" fmla="*/ 1446157 w 4546203"/>
              <a:gd name="connsiteY2416" fmla="*/ 4028468 h 5092591"/>
              <a:gd name="connsiteX2417" fmla="*/ 1431433 w 4546203"/>
              <a:gd name="connsiteY2417" fmla="*/ 4027672 h 5092591"/>
              <a:gd name="connsiteX2418" fmla="*/ 1440188 w 4546203"/>
              <a:gd name="connsiteY2418" fmla="*/ 4038417 h 5092591"/>
              <a:gd name="connsiteX2419" fmla="*/ 1509034 w 4546203"/>
              <a:gd name="connsiteY2419" fmla="*/ 4076222 h 5092591"/>
              <a:gd name="connsiteX2420" fmla="*/ 1495503 w 4546203"/>
              <a:gd name="connsiteY2420" fmla="*/ 4103283 h 5092591"/>
              <a:gd name="connsiteX2421" fmla="*/ 1384475 w 4546203"/>
              <a:gd name="connsiteY2421" fmla="*/ 4064681 h 5092591"/>
              <a:gd name="connsiteX2422" fmla="*/ 1355424 w 4546203"/>
              <a:gd name="connsiteY2422" fmla="*/ 4111640 h 5092591"/>
              <a:gd name="connsiteX2423" fmla="*/ 1235641 w 4546203"/>
              <a:gd name="connsiteY2423" fmla="*/ 4034835 h 5092591"/>
              <a:gd name="connsiteX2424" fmla="*/ 1080838 w 4546203"/>
              <a:gd name="connsiteY2424" fmla="*/ 4255698 h 5092591"/>
              <a:gd name="connsiteX2425" fmla="*/ 1045420 w 4546203"/>
              <a:gd name="connsiteY2425" fmla="*/ 4231821 h 5092591"/>
              <a:gd name="connsiteX2426" fmla="*/ 1017563 w 4546203"/>
              <a:gd name="connsiteY2426" fmla="*/ 4268035 h 5092591"/>
              <a:gd name="connsiteX2427" fmla="*/ 984533 w 4546203"/>
              <a:gd name="connsiteY2427" fmla="*/ 4244556 h 5092591"/>
              <a:gd name="connsiteX2428" fmla="*/ 964636 w 4546203"/>
              <a:gd name="connsiteY2428" fmla="*/ 4266045 h 5092591"/>
              <a:gd name="connsiteX2429" fmla="*/ 786353 w 4546203"/>
              <a:gd name="connsiteY2429" fmla="*/ 4114425 h 5092591"/>
              <a:gd name="connsiteX2430" fmla="*/ 804261 w 4546203"/>
              <a:gd name="connsiteY2430" fmla="*/ 4092140 h 5092591"/>
              <a:gd name="connsiteX2431" fmla="*/ 781180 w 4546203"/>
              <a:gd name="connsiteY2431" fmla="*/ 4067467 h 5092591"/>
              <a:gd name="connsiteX2432" fmla="*/ 812220 w 4546203"/>
              <a:gd name="connsiteY2432" fmla="*/ 4034835 h 5092591"/>
              <a:gd name="connsiteX2433" fmla="*/ 783965 w 4546203"/>
              <a:gd name="connsiteY2433" fmla="*/ 4004988 h 5092591"/>
              <a:gd name="connsiteX2434" fmla="*/ 1043430 w 4546203"/>
              <a:gd name="connsiteY2434" fmla="*/ 3750697 h 5092591"/>
              <a:gd name="connsiteX2435" fmla="*/ 1013584 w 4546203"/>
              <a:gd name="connsiteY2435" fmla="*/ 3718065 h 5092591"/>
              <a:gd name="connsiteX2436" fmla="*/ 1220917 w 4546203"/>
              <a:gd name="connsiteY2436" fmla="*/ 3525059 h 5092591"/>
              <a:gd name="connsiteX2437" fmla="*/ 1167989 w 4546203"/>
              <a:gd name="connsiteY2437" fmla="*/ 3489243 h 5092591"/>
              <a:gd name="connsiteX2438" fmla="*/ 1158040 w 4546203"/>
              <a:gd name="connsiteY2438" fmla="*/ 3498396 h 5092591"/>
              <a:gd name="connsiteX2439" fmla="*/ 1184305 w 4546203"/>
              <a:gd name="connsiteY2439" fmla="*/ 3529834 h 5092591"/>
              <a:gd name="connsiteX2440" fmla="*/ 1167989 w 4546203"/>
              <a:gd name="connsiteY2440" fmla="*/ 3543762 h 5092591"/>
              <a:gd name="connsiteX2441" fmla="*/ 1139734 w 4546203"/>
              <a:gd name="connsiteY2441" fmla="*/ 3513120 h 5092591"/>
              <a:gd name="connsiteX2442" fmla="*/ 1127000 w 4546203"/>
              <a:gd name="connsiteY2442" fmla="*/ 3525059 h 5092591"/>
              <a:gd name="connsiteX2443" fmla="*/ 1154061 w 4546203"/>
              <a:gd name="connsiteY2443" fmla="*/ 3557293 h 5092591"/>
              <a:gd name="connsiteX2444" fmla="*/ 1137745 w 4546203"/>
              <a:gd name="connsiteY2444" fmla="*/ 3571221 h 5092591"/>
              <a:gd name="connsiteX2445" fmla="*/ 1107898 w 4546203"/>
              <a:gd name="connsiteY2445" fmla="*/ 3539783 h 5092591"/>
              <a:gd name="connsiteX2446" fmla="*/ 1095562 w 4546203"/>
              <a:gd name="connsiteY2446" fmla="*/ 3551721 h 5092591"/>
              <a:gd name="connsiteX2447" fmla="*/ 1123418 w 4546203"/>
              <a:gd name="connsiteY2447" fmla="*/ 3584751 h 5092591"/>
              <a:gd name="connsiteX2448" fmla="*/ 1107102 w 4546203"/>
              <a:gd name="connsiteY2448" fmla="*/ 3598680 h 5092591"/>
              <a:gd name="connsiteX2449" fmla="*/ 1075266 w 4546203"/>
              <a:gd name="connsiteY2449" fmla="*/ 3564854 h 5092591"/>
              <a:gd name="connsiteX2450" fmla="*/ 1062930 w 4546203"/>
              <a:gd name="connsiteY2450" fmla="*/ 3576792 h 5092591"/>
              <a:gd name="connsiteX2451" fmla="*/ 1093174 w 4546203"/>
              <a:gd name="connsiteY2451" fmla="*/ 3612210 h 5092591"/>
              <a:gd name="connsiteX2452" fmla="*/ 1076858 w 4546203"/>
              <a:gd name="connsiteY2452" fmla="*/ 3626536 h 5092591"/>
              <a:gd name="connsiteX2453" fmla="*/ 1044624 w 4546203"/>
              <a:gd name="connsiteY2453" fmla="*/ 3591118 h 5092591"/>
              <a:gd name="connsiteX2454" fmla="*/ 1061338 w 4546203"/>
              <a:gd name="connsiteY2454" fmla="*/ 3641658 h 5092591"/>
              <a:gd name="connsiteX2455" fmla="*/ 1046614 w 4546203"/>
              <a:gd name="connsiteY2455" fmla="*/ 3653995 h 5092591"/>
              <a:gd name="connsiteX2456" fmla="*/ 1014379 w 4546203"/>
              <a:gd name="connsiteY2456" fmla="*/ 3619373 h 5092591"/>
              <a:gd name="connsiteX2457" fmla="*/ 1001247 w 4546203"/>
              <a:gd name="connsiteY2457" fmla="*/ 3630118 h 5092591"/>
              <a:gd name="connsiteX2458" fmla="*/ 1032685 w 4546203"/>
              <a:gd name="connsiteY2458" fmla="*/ 3667923 h 5092591"/>
              <a:gd name="connsiteX2459" fmla="*/ 1016767 w 4546203"/>
              <a:gd name="connsiteY2459" fmla="*/ 3681056 h 5092591"/>
              <a:gd name="connsiteX2460" fmla="*/ 972197 w 4546203"/>
              <a:gd name="connsiteY2460" fmla="*/ 3659566 h 5092591"/>
              <a:gd name="connsiteX2461" fmla="*/ 1002043 w 4546203"/>
              <a:gd name="connsiteY2461" fmla="*/ 3694984 h 5092591"/>
              <a:gd name="connsiteX2462" fmla="*/ 986125 w 4546203"/>
              <a:gd name="connsiteY2462" fmla="*/ 3709708 h 5092591"/>
              <a:gd name="connsiteX2463" fmla="*/ 952697 w 4546203"/>
              <a:gd name="connsiteY2463" fmla="*/ 3673495 h 5092591"/>
              <a:gd name="connsiteX2464" fmla="*/ 939565 w 4546203"/>
              <a:gd name="connsiteY2464" fmla="*/ 3685035 h 5092591"/>
              <a:gd name="connsiteX2465" fmla="*/ 971401 w 4546203"/>
              <a:gd name="connsiteY2465" fmla="*/ 3722841 h 5092591"/>
              <a:gd name="connsiteX2466" fmla="*/ 952299 w 4546203"/>
              <a:gd name="connsiteY2466" fmla="*/ 3739953 h 5092591"/>
              <a:gd name="connsiteX2467" fmla="*/ 912504 w 4546203"/>
              <a:gd name="connsiteY2467" fmla="*/ 3694984 h 5092591"/>
              <a:gd name="connsiteX2468" fmla="*/ 871117 w 4546203"/>
              <a:gd name="connsiteY2468" fmla="*/ 3729208 h 5092591"/>
              <a:gd name="connsiteX2469" fmla="*/ 754915 w 4546203"/>
              <a:gd name="connsiteY2469" fmla="*/ 3575996 h 5092591"/>
              <a:gd name="connsiteX2470" fmla="*/ 798690 w 4546203"/>
              <a:gd name="connsiteY2470" fmla="*/ 3544956 h 5092591"/>
              <a:gd name="connsiteX2471" fmla="*/ 763272 w 4546203"/>
              <a:gd name="connsiteY2471" fmla="*/ 3489243 h 5092591"/>
              <a:gd name="connsiteX2472" fmla="*/ 957472 w 4546203"/>
              <a:gd name="connsiteY2472" fmla="*/ 3367470 h 5092591"/>
              <a:gd name="connsiteX2473" fmla="*/ 882259 w 4546203"/>
              <a:gd name="connsiteY2473" fmla="*/ 3233758 h 5092591"/>
              <a:gd name="connsiteX2474" fmla="*/ 844852 w 4546203"/>
              <a:gd name="connsiteY2474" fmla="*/ 3259227 h 5092591"/>
              <a:gd name="connsiteX2475" fmla="*/ 810628 w 4546203"/>
              <a:gd name="connsiteY2475" fmla="*/ 3286287 h 5092591"/>
              <a:gd name="connsiteX2476" fmla="*/ 748150 w 4546203"/>
              <a:gd name="connsiteY2476" fmla="*/ 3148596 h 5092591"/>
              <a:gd name="connsiteX2477" fmla="*/ 698804 w 4546203"/>
              <a:gd name="connsiteY2477" fmla="*/ 3167698 h 5092591"/>
              <a:gd name="connsiteX2478" fmla="*/ 681294 w 4546203"/>
              <a:gd name="connsiteY2478" fmla="*/ 3125515 h 5092591"/>
              <a:gd name="connsiteX2479" fmla="*/ 640703 w 4546203"/>
              <a:gd name="connsiteY2479" fmla="*/ 3139045 h 5092591"/>
              <a:gd name="connsiteX2480" fmla="*/ 596928 w 4546203"/>
              <a:gd name="connsiteY2480" fmla="*/ 2999364 h 5092591"/>
              <a:gd name="connsiteX2481" fmla="*/ 637917 w 4546203"/>
              <a:gd name="connsiteY2481" fmla="*/ 2987027 h 5092591"/>
              <a:gd name="connsiteX2482" fmla="*/ 626774 w 4546203"/>
              <a:gd name="connsiteY2482" fmla="*/ 2938079 h 5092591"/>
              <a:gd name="connsiteX2483" fmla="*/ 765262 w 4546203"/>
              <a:gd name="connsiteY2483" fmla="*/ 2904651 h 5092591"/>
              <a:gd name="connsiteX2484" fmla="*/ 726262 w 4546203"/>
              <a:gd name="connsiteY2484" fmla="*/ 2625289 h 5092591"/>
              <a:gd name="connsiteX2485" fmla="*/ 883851 w 4546203"/>
              <a:gd name="connsiteY2485" fmla="*/ 2616932 h 5092591"/>
              <a:gd name="connsiteX2486" fmla="*/ 883851 w 4546203"/>
              <a:gd name="connsiteY2486" fmla="*/ 2459343 h 5092591"/>
              <a:gd name="connsiteX2487" fmla="*/ 850025 w 4546203"/>
              <a:gd name="connsiteY2487" fmla="*/ 2456558 h 5092591"/>
              <a:gd name="connsiteX2488" fmla="*/ 742976 w 4546203"/>
              <a:gd name="connsiteY2488" fmla="*/ 2450190 h 5092591"/>
              <a:gd name="connsiteX2489" fmla="*/ 731834 w 4546203"/>
              <a:gd name="connsiteY2489" fmla="*/ 2433476 h 5092591"/>
              <a:gd name="connsiteX2490" fmla="*/ 887035 w 4546203"/>
              <a:gd name="connsiteY2490" fmla="*/ 2444221 h 5092591"/>
              <a:gd name="connsiteX2491" fmla="*/ 889821 w 4546203"/>
              <a:gd name="connsiteY2491" fmla="*/ 2399252 h 5092591"/>
              <a:gd name="connsiteX2492" fmla="*/ 734619 w 4546203"/>
              <a:gd name="connsiteY2492" fmla="*/ 2366620 h 5092591"/>
              <a:gd name="connsiteX2493" fmla="*/ 718303 w 4546203"/>
              <a:gd name="connsiteY2493" fmla="*/ 2333590 h 5092591"/>
              <a:gd name="connsiteX2494" fmla="*/ 622397 w 4546203"/>
              <a:gd name="connsiteY2494" fmla="*/ 2256786 h 5092591"/>
              <a:gd name="connsiteX2495" fmla="*/ 485103 w 4546203"/>
              <a:gd name="connsiteY2495" fmla="*/ 1785610 h 5092591"/>
              <a:gd name="connsiteX2496" fmla="*/ 602101 w 4546203"/>
              <a:gd name="connsiteY2496" fmla="*/ 1490728 h 5092591"/>
              <a:gd name="connsiteX2497" fmla="*/ 596530 w 4546203"/>
              <a:gd name="connsiteY2497" fmla="*/ 1469637 h 5092591"/>
              <a:gd name="connsiteX2498" fmla="*/ 518929 w 4546203"/>
              <a:gd name="connsiteY2498" fmla="*/ 1599767 h 5092591"/>
              <a:gd name="connsiteX2499" fmla="*/ 449288 w 4546203"/>
              <a:gd name="connsiteY2499" fmla="*/ 1562359 h 5092591"/>
              <a:gd name="connsiteX2500" fmla="*/ 534052 w 4546203"/>
              <a:gd name="connsiteY2500" fmla="*/ 1419893 h 5092591"/>
              <a:gd name="connsiteX2501" fmla="*/ 515746 w 4546203"/>
              <a:gd name="connsiteY2501" fmla="*/ 1406760 h 5092591"/>
              <a:gd name="connsiteX2502" fmla="*/ 432972 w 4546203"/>
              <a:gd name="connsiteY2502" fmla="*/ 1544452 h 5092591"/>
              <a:gd name="connsiteX2503" fmla="*/ 365320 w 4546203"/>
              <a:gd name="connsiteY2503" fmla="*/ 1507442 h 5092591"/>
              <a:gd name="connsiteX2504" fmla="*/ 453665 w 4546203"/>
              <a:gd name="connsiteY2504" fmla="*/ 1359802 h 5092591"/>
              <a:gd name="connsiteX2505" fmla="*/ 433768 w 4546203"/>
              <a:gd name="connsiteY2505" fmla="*/ 1345476 h 5092591"/>
              <a:gd name="connsiteX2506" fmla="*/ 347412 w 4546203"/>
              <a:gd name="connsiteY2506" fmla="*/ 1488340 h 5092591"/>
              <a:gd name="connsiteX2507" fmla="*/ 281750 w 4546203"/>
              <a:gd name="connsiteY2507" fmla="*/ 1452127 h 5092591"/>
              <a:gd name="connsiteX2508" fmla="*/ 373677 w 4546203"/>
              <a:gd name="connsiteY2508" fmla="*/ 1299313 h 5092591"/>
              <a:gd name="connsiteX2509" fmla="*/ 352585 w 4546203"/>
              <a:gd name="connsiteY2509" fmla="*/ 1283395 h 5092591"/>
              <a:gd name="connsiteX2510" fmla="*/ 262250 w 4546203"/>
              <a:gd name="connsiteY2510" fmla="*/ 1431831 h 5092591"/>
              <a:gd name="connsiteX2511" fmla="*/ 198578 w 4546203"/>
              <a:gd name="connsiteY2511" fmla="*/ 1396413 h 5092591"/>
              <a:gd name="connsiteX2512" fmla="*/ 294882 w 4546203"/>
              <a:gd name="connsiteY2512" fmla="*/ 1237631 h 5092591"/>
              <a:gd name="connsiteX2513" fmla="*/ 272597 w 4546203"/>
              <a:gd name="connsiteY2513" fmla="*/ 1220121 h 5092591"/>
              <a:gd name="connsiteX2514" fmla="*/ 196190 w 4546203"/>
              <a:gd name="connsiteY2514" fmla="*/ 1310854 h 5092591"/>
              <a:gd name="connsiteX2515" fmla="*/ 132120 w 4546203"/>
              <a:gd name="connsiteY2515" fmla="*/ 1366567 h 5092591"/>
              <a:gd name="connsiteX2516" fmla="*/ 97100 w 4546203"/>
              <a:gd name="connsiteY2516" fmla="*/ 1345476 h 5092591"/>
              <a:gd name="connsiteX2517" fmla="*/ 98692 w 4546203"/>
              <a:gd name="connsiteY2517" fmla="*/ 1331547 h 5092591"/>
              <a:gd name="connsiteX2518" fmla="*/ 158385 w 4546203"/>
              <a:gd name="connsiteY2518" fmla="*/ 1167989 h 5092591"/>
              <a:gd name="connsiteX2519" fmla="*/ 149630 w 4546203"/>
              <a:gd name="connsiteY2519" fmla="*/ 1118245 h 5092591"/>
              <a:gd name="connsiteX2520" fmla="*/ 63672 w 4546203"/>
              <a:gd name="connsiteY2520" fmla="*/ 1044226 h 5092591"/>
              <a:gd name="connsiteX2521" fmla="*/ 0 w 4546203"/>
              <a:gd name="connsiteY2521" fmla="*/ 990900 h 5092591"/>
              <a:gd name="connsiteX2522" fmla="*/ 0 w 4546203"/>
              <a:gd name="connsiteY2522" fmla="*/ 982941 h 5092591"/>
              <a:gd name="connsiteX2523" fmla="*/ 14724 w 4546203"/>
              <a:gd name="connsiteY2523" fmla="*/ 971401 h 5092591"/>
              <a:gd name="connsiteX2524" fmla="*/ 215292 w 4546203"/>
              <a:gd name="connsiteY2524" fmla="*/ 1080440 h 5092591"/>
              <a:gd name="connsiteX2525" fmla="*/ 228424 w 4546203"/>
              <a:gd name="connsiteY2525" fmla="*/ 1064919 h 5092591"/>
              <a:gd name="connsiteX2526" fmla="*/ 344228 w 4546203"/>
              <a:gd name="connsiteY2526" fmla="*/ 953891 h 5092591"/>
              <a:gd name="connsiteX2527" fmla="*/ 386809 w 4546203"/>
              <a:gd name="connsiteY2527" fmla="*/ 933993 h 5092591"/>
              <a:gd name="connsiteX2528" fmla="*/ 411880 w 4546203"/>
              <a:gd name="connsiteY2528" fmla="*/ 955085 h 5092591"/>
              <a:gd name="connsiteX2529" fmla="*/ 402727 w 4546203"/>
              <a:gd name="connsiteY2529" fmla="*/ 995278 h 5092591"/>
              <a:gd name="connsiteX2530" fmla="*/ 333882 w 4546203"/>
              <a:gd name="connsiteY2530" fmla="*/ 1125010 h 5092591"/>
              <a:gd name="connsiteX2531" fmla="*/ 322739 w 4546203"/>
              <a:gd name="connsiteY2531" fmla="*/ 1143714 h 5092591"/>
              <a:gd name="connsiteX2532" fmla="*/ 347810 w 4546203"/>
              <a:gd name="connsiteY2532" fmla="*/ 1158438 h 5092591"/>
              <a:gd name="connsiteX2533" fmla="*/ 460828 w 4546203"/>
              <a:gd name="connsiteY2533" fmla="*/ 1014777 h 5092591"/>
              <a:gd name="connsiteX2534" fmla="*/ 516144 w 4546203"/>
              <a:gd name="connsiteY2534" fmla="*/ 1061736 h 5092591"/>
              <a:gd name="connsiteX2535" fmla="*/ 410686 w 4546203"/>
              <a:gd name="connsiteY2535" fmla="*/ 1196642 h 5092591"/>
              <a:gd name="connsiteX2536" fmla="*/ 433370 w 4546203"/>
              <a:gd name="connsiteY2536" fmla="*/ 1210172 h 5092591"/>
              <a:gd name="connsiteX2537" fmla="*/ 542408 w 4546203"/>
              <a:gd name="connsiteY2537" fmla="*/ 1072481 h 5092591"/>
              <a:gd name="connsiteX2538" fmla="*/ 599316 w 4546203"/>
              <a:gd name="connsiteY2538" fmla="*/ 1121031 h 5092591"/>
              <a:gd name="connsiteX2539" fmla="*/ 497838 w 4546203"/>
              <a:gd name="connsiteY2539" fmla="*/ 1249967 h 5092591"/>
              <a:gd name="connsiteX2540" fmla="*/ 518133 w 4546203"/>
              <a:gd name="connsiteY2540" fmla="*/ 1263100 h 5092591"/>
              <a:gd name="connsiteX2541" fmla="*/ 623591 w 4546203"/>
              <a:gd name="connsiteY2541" fmla="*/ 1130979 h 5092591"/>
              <a:gd name="connsiteX2542" fmla="*/ 681692 w 4546203"/>
              <a:gd name="connsiteY2542" fmla="*/ 1181121 h 5092591"/>
              <a:gd name="connsiteX2543" fmla="*/ 583398 w 4546203"/>
              <a:gd name="connsiteY2543" fmla="*/ 1305283 h 5092591"/>
              <a:gd name="connsiteX2544" fmla="*/ 602499 w 4546203"/>
              <a:gd name="connsiteY2544" fmla="*/ 1316823 h 5092591"/>
              <a:gd name="connsiteX2545" fmla="*/ 704375 w 4546203"/>
              <a:gd name="connsiteY2545" fmla="*/ 1190274 h 5092591"/>
              <a:gd name="connsiteX2546" fmla="*/ 764068 w 4546203"/>
              <a:gd name="connsiteY2546" fmla="*/ 1242008 h 5092591"/>
              <a:gd name="connsiteX2547" fmla="*/ 669355 w 4546203"/>
              <a:gd name="connsiteY2547" fmla="*/ 1360598 h 5092591"/>
              <a:gd name="connsiteX2548" fmla="*/ 686865 w 4546203"/>
              <a:gd name="connsiteY2548" fmla="*/ 1370547 h 5092591"/>
              <a:gd name="connsiteX2549" fmla="*/ 784363 w 4546203"/>
              <a:gd name="connsiteY2549" fmla="*/ 1250365 h 5092591"/>
              <a:gd name="connsiteX2550" fmla="*/ 814210 w 4546203"/>
              <a:gd name="connsiteY2550" fmla="*/ 1275436 h 5092591"/>
              <a:gd name="connsiteX2551" fmla="*/ 829332 w 4546203"/>
              <a:gd name="connsiteY2551" fmla="*/ 1277426 h 5092591"/>
              <a:gd name="connsiteX2552" fmla="*/ 898178 w 4546203"/>
              <a:gd name="connsiteY2552" fmla="*/ 1243202 h 5092591"/>
              <a:gd name="connsiteX2553" fmla="*/ 777598 w 4546203"/>
              <a:gd name="connsiteY2553" fmla="*/ 1127796 h 5092591"/>
              <a:gd name="connsiteX2554" fmla="*/ 829730 w 4546203"/>
              <a:gd name="connsiteY2554" fmla="*/ 1082031 h 5092591"/>
              <a:gd name="connsiteX2555" fmla="*/ 809434 w 4546203"/>
              <a:gd name="connsiteY2555" fmla="*/ 1062930 h 5092591"/>
              <a:gd name="connsiteX2556" fmla="*/ 762078 w 4546203"/>
              <a:gd name="connsiteY2556" fmla="*/ 1111878 h 5092591"/>
              <a:gd name="connsiteX2557" fmla="*/ 740589 w 4546203"/>
              <a:gd name="connsiteY2557" fmla="*/ 1094368 h 5092591"/>
              <a:gd name="connsiteX2558" fmla="*/ 768843 w 4546203"/>
              <a:gd name="connsiteY2558" fmla="*/ 1064124 h 5092591"/>
              <a:gd name="connsiteX2559" fmla="*/ 734619 w 4546203"/>
              <a:gd name="connsiteY2559" fmla="*/ 1037859 h 5092591"/>
              <a:gd name="connsiteX2560" fmla="*/ 778394 w 4546203"/>
              <a:gd name="connsiteY2560" fmla="*/ 1009604 h 5092591"/>
              <a:gd name="connsiteX2561" fmla="*/ 703181 w 4546203"/>
              <a:gd name="connsiteY2561" fmla="*/ 943544 h 5092591"/>
              <a:gd name="connsiteX2562" fmla="*/ 740589 w 4546203"/>
              <a:gd name="connsiteY2562" fmla="*/ 914096 h 5092591"/>
              <a:gd name="connsiteX2563" fmla="*/ 660998 w 4546203"/>
              <a:gd name="connsiteY2563" fmla="*/ 828934 h 5092591"/>
              <a:gd name="connsiteX2564" fmla="*/ 728650 w 4546203"/>
              <a:gd name="connsiteY2564" fmla="*/ 767649 h 5092591"/>
              <a:gd name="connsiteX2565" fmla="*/ 804261 w 4546203"/>
              <a:gd name="connsiteY2565" fmla="*/ 854801 h 5092591"/>
              <a:gd name="connsiteX2566" fmla="*/ 839281 w 4546203"/>
              <a:gd name="connsiteY2566" fmla="*/ 826148 h 5092591"/>
              <a:gd name="connsiteX2567" fmla="*/ 896984 w 4546203"/>
              <a:gd name="connsiteY2567" fmla="*/ 894994 h 5092591"/>
              <a:gd name="connsiteX2568" fmla="*/ 926034 w 4546203"/>
              <a:gd name="connsiteY2568" fmla="*/ 873107 h 5092591"/>
              <a:gd name="connsiteX2569" fmla="*/ 949911 w 4546203"/>
              <a:gd name="connsiteY2569" fmla="*/ 900963 h 5092591"/>
              <a:gd name="connsiteX2570" fmla="*/ 978962 w 4546203"/>
              <a:gd name="connsiteY2570" fmla="*/ 879872 h 5092591"/>
              <a:gd name="connsiteX2571" fmla="*/ 1193458 w 4546203"/>
              <a:gd name="connsiteY2571" fmla="*/ 1156051 h 5092591"/>
              <a:gd name="connsiteX2572" fmla="*/ 1247181 w 4546203"/>
              <a:gd name="connsiteY2572" fmla="*/ 1115857 h 5092591"/>
              <a:gd name="connsiteX2573" fmla="*/ 1230070 w 4546203"/>
              <a:gd name="connsiteY2573" fmla="*/ 1089195 h 5092591"/>
              <a:gd name="connsiteX2574" fmla="*/ 1266283 w 4546203"/>
              <a:gd name="connsiteY2574" fmla="*/ 1062532 h 5092591"/>
              <a:gd name="connsiteX2575" fmla="*/ 1237631 w 4546203"/>
              <a:gd name="connsiteY2575" fmla="*/ 1017961 h 5092591"/>
              <a:gd name="connsiteX2576" fmla="*/ 1362587 w 4546203"/>
              <a:gd name="connsiteY2576" fmla="*/ 940758 h 5092591"/>
              <a:gd name="connsiteX2577" fmla="*/ 1389250 w 4546203"/>
              <a:gd name="connsiteY2577" fmla="*/ 986125 h 5092591"/>
              <a:gd name="connsiteX2578" fmla="*/ 1433821 w 4546203"/>
              <a:gd name="connsiteY2578" fmla="*/ 962646 h 5092591"/>
              <a:gd name="connsiteX2579" fmla="*/ 1501473 w 4546203"/>
              <a:gd name="connsiteY2579" fmla="*/ 1089195 h 5092591"/>
              <a:gd name="connsiteX2580" fmla="*/ 1558380 w 4546203"/>
              <a:gd name="connsiteY2580" fmla="*/ 1059746 h 5092591"/>
              <a:gd name="connsiteX2581" fmla="*/ 1348659 w 4546203"/>
              <a:gd name="connsiteY2581" fmla="*/ 622397 h 5092591"/>
              <a:gd name="connsiteX2582" fmla="*/ 1384077 w 4546203"/>
              <a:gd name="connsiteY2582" fmla="*/ 605683 h 5092591"/>
              <a:gd name="connsiteX2583" fmla="*/ 1392832 w 4546203"/>
              <a:gd name="connsiteY2583" fmla="*/ 605683 h 5092591"/>
              <a:gd name="connsiteX2584" fmla="*/ 1414719 w 4546203"/>
              <a:gd name="connsiteY2584" fmla="*/ 606877 h 5092591"/>
              <a:gd name="connsiteX2585" fmla="*/ 1660653 w 4546203"/>
              <a:gd name="connsiteY2585" fmla="*/ 516144 h 5092591"/>
              <a:gd name="connsiteX2586" fmla="*/ 1674980 w 4546203"/>
              <a:gd name="connsiteY2586" fmla="*/ 510572 h 5092591"/>
              <a:gd name="connsiteX2587" fmla="*/ 1713979 w 4546203"/>
              <a:gd name="connsiteY2587" fmla="*/ 485899 h 5092591"/>
              <a:gd name="connsiteX2588" fmla="*/ 1806702 w 4546203"/>
              <a:gd name="connsiteY2588" fmla="*/ 828536 h 5092591"/>
              <a:gd name="connsiteX2589" fmla="*/ 1829783 w 4546203"/>
              <a:gd name="connsiteY2589" fmla="*/ 820975 h 5092591"/>
              <a:gd name="connsiteX2590" fmla="*/ 1818242 w 4546203"/>
              <a:gd name="connsiteY2590" fmla="*/ 769241 h 5092591"/>
              <a:gd name="connsiteX2591" fmla="*/ 2005678 w 4546203"/>
              <a:gd name="connsiteY2591" fmla="*/ 732232 h 5092591"/>
              <a:gd name="connsiteX2592" fmla="*/ 2014831 w 4546203"/>
              <a:gd name="connsiteY2592" fmla="*/ 784761 h 5092591"/>
              <a:gd name="connsiteX2593" fmla="*/ 2080095 w 4546203"/>
              <a:gd name="connsiteY2593" fmla="*/ 777598 h 5092591"/>
              <a:gd name="connsiteX2594" fmla="*/ 2113125 w 4546203"/>
              <a:gd name="connsiteY2594" fmla="*/ 1086807 h 5092591"/>
              <a:gd name="connsiteX2595" fmla="*/ 2130635 w 4546203"/>
              <a:gd name="connsiteY2595" fmla="*/ 1070093 h 5092591"/>
              <a:gd name="connsiteX2596" fmla="*/ 2097605 w 4546203"/>
              <a:gd name="connsiteY2596" fmla="*/ 715518 h 5092591"/>
              <a:gd name="connsiteX2597" fmla="*/ 2043881 w 4546203"/>
              <a:gd name="connsiteY2597" fmla="*/ 137293 h 5092591"/>
              <a:gd name="connsiteX2598" fmla="*/ 2043881 w 4546203"/>
              <a:gd name="connsiteY2598" fmla="*/ 116600 h 5092591"/>
              <a:gd name="connsiteX2599" fmla="*/ 2070942 w 4546203"/>
              <a:gd name="connsiteY2599" fmla="*/ 111824 h 5092591"/>
              <a:gd name="connsiteX2600" fmla="*/ 2066166 w 4546203"/>
              <a:gd name="connsiteY2600" fmla="*/ 42979 h 5092591"/>
              <a:gd name="connsiteX2601" fmla="*/ 2095615 w 4546203"/>
              <a:gd name="connsiteY2601" fmla="*/ 38203 h 5092591"/>
              <a:gd name="connsiteX2602" fmla="*/ 2095615 w 4546203"/>
              <a:gd name="connsiteY2602" fmla="*/ 7163 h 5092591"/>
              <a:gd name="connsiteX2603" fmla="*/ 2175205 w 4546203"/>
              <a:gd name="connsiteY2603" fmla="*/ 0 h 5092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</a:cxnLst>
            <a:rect l="l" t="t" r="r" b="b"/>
            <a:pathLst>
              <a:path w="4546203" h="5092591">
                <a:moveTo>
                  <a:pt x="2251214" y="4846657"/>
                </a:moveTo>
                <a:cubicBezTo>
                  <a:pt x="2251214" y="4868146"/>
                  <a:pt x="2251214" y="4887646"/>
                  <a:pt x="2251214" y="4907544"/>
                </a:cubicBezTo>
                <a:cubicBezTo>
                  <a:pt x="2278673" y="4907544"/>
                  <a:pt x="2304540" y="4907544"/>
                  <a:pt x="2330407" y="4907544"/>
                </a:cubicBezTo>
                <a:cubicBezTo>
                  <a:pt x="2330407" y="4886452"/>
                  <a:pt x="2330407" y="4866952"/>
                  <a:pt x="2330407" y="4846657"/>
                </a:cubicBezTo>
                <a:cubicBezTo>
                  <a:pt x="2301754" y="4846657"/>
                  <a:pt x="2276683" y="4846657"/>
                  <a:pt x="2251214" y="4846657"/>
                </a:cubicBezTo>
                <a:close/>
                <a:moveTo>
                  <a:pt x="2445813" y="4838698"/>
                </a:moveTo>
                <a:cubicBezTo>
                  <a:pt x="2417956" y="4840290"/>
                  <a:pt x="2392885" y="4841882"/>
                  <a:pt x="2365824" y="4843474"/>
                </a:cubicBezTo>
                <a:cubicBezTo>
                  <a:pt x="2367018" y="4864963"/>
                  <a:pt x="2367814" y="4884860"/>
                  <a:pt x="2369008" y="4907146"/>
                </a:cubicBezTo>
                <a:cubicBezTo>
                  <a:pt x="2397263" y="4905554"/>
                  <a:pt x="2423129" y="4903962"/>
                  <a:pt x="2450588" y="4902370"/>
                </a:cubicBezTo>
                <a:cubicBezTo>
                  <a:pt x="2448598" y="4880085"/>
                  <a:pt x="2447404" y="4860585"/>
                  <a:pt x="2445813" y="4838698"/>
                </a:cubicBezTo>
                <a:close/>
                <a:moveTo>
                  <a:pt x="2019208" y="4832729"/>
                </a:moveTo>
                <a:cubicBezTo>
                  <a:pt x="2016820" y="4855014"/>
                  <a:pt x="2014831" y="4874514"/>
                  <a:pt x="2012841" y="4895605"/>
                </a:cubicBezTo>
                <a:cubicBezTo>
                  <a:pt x="2041095" y="4897993"/>
                  <a:pt x="2067360" y="4900381"/>
                  <a:pt x="2094421" y="4902768"/>
                </a:cubicBezTo>
                <a:cubicBezTo>
                  <a:pt x="2096013" y="4880483"/>
                  <a:pt x="2097605" y="4860983"/>
                  <a:pt x="2099196" y="4839494"/>
                </a:cubicBezTo>
                <a:cubicBezTo>
                  <a:pt x="2070942" y="4837106"/>
                  <a:pt x="2045473" y="4835116"/>
                  <a:pt x="2019208" y="4832729"/>
                </a:cubicBezTo>
                <a:close/>
                <a:moveTo>
                  <a:pt x="2251612" y="4753934"/>
                </a:moveTo>
                <a:cubicBezTo>
                  <a:pt x="2251612" y="4775026"/>
                  <a:pt x="2251612" y="4795321"/>
                  <a:pt x="2251612" y="4814821"/>
                </a:cubicBezTo>
                <a:cubicBezTo>
                  <a:pt x="2278275" y="4814821"/>
                  <a:pt x="2303346" y="4814821"/>
                  <a:pt x="2328019" y="4814821"/>
                </a:cubicBezTo>
                <a:cubicBezTo>
                  <a:pt x="2328019" y="4793730"/>
                  <a:pt x="2328019" y="4774628"/>
                  <a:pt x="2328019" y="4753934"/>
                </a:cubicBezTo>
                <a:cubicBezTo>
                  <a:pt x="2301356" y="4753934"/>
                  <a:pt x="2277081" y="4753934"/>
                  <a:pt x="2251612" y="4753934"/>
                </a:cubicBezTo>
                <a:close/>
                <a:moveTo>
                  <a:pt x="2029157" y="4740404"/>
                </a:moveTo>
                <a:cubicBezTo>
                  <a:pt x="2027167" y="4761894"/>
                  <a:pt x="2024779" y="4781791"/>
                  <a:pt x="2022392" y="4803678"/>
                </a:cubicBezTo>
                <a:cubicBezTo>
                  <a:pt x="2049452" y="4806066"/>
                  <a:pt x="2074125" y="4808454"/>
                  <a:pt x="2101186" y="4811239"/>
                </a:cubicBezTo>
                <a:cubicBezTo>
                  <a:pt x="2102778" y="4788158"/>
                  <a:pt x="2104370" y="4768659"/>
                  <a:pt x="2105564" y="4747965"/>
                </a:cubicBezTo>
                <a:cubicBezTo>
                  <a:pt x="2079697" y="4745577"/>
                  <a:pt x="2055422" y="4743189"/>
                  <a:pt x="2029157" y="4740404"/>
                </a:cubicBezTo>
                <a:close/>
                <a:moveTo>
                  <a:pt x="2252408" y="4661609"/>
                </a:moveTo>
                <a:cubicBezTo>
                  <a:pt x="2252408" y="4682701"/>
                  <a:pt x="2252408" y="4702201"/>
                  <a:pt x="2252408" y="4722894"/>
                </a:cubicBezTo>
                <a:cubicBezTo>
                  <a:pt x="2277081" y="4722894"/>
                  <a:pt x="2300560" y="4722894"/>
                  <a:pt x="2324835" y="4722894"/>
                </a:cubicBezTo>
                <a:cubicBezTo>
                  <a:pt x="2324835" y="4701007"/>
                  <a:pt x="2324835" y="4681507"/>
                  <a:pt x="2324835" y="4661609"/>
                </a:cubicBezTo>
                <a:cubicBezTo>
                  <a:pt x="2299764" y="4661609"/>
                  <a:pt x="2276683" y="4661609"/>
                  <a:pt x="2252408" y="4661609"/>
                </a:cubicBezTo>
                <a:close/>
                <a:moveTo>
                  <a:pt x="2144961" y="4660017"/>
                </a:moveTo>
                <a:cubicBezTo>
                  <a:pt x="2143767" y="4679915"/>
                  <a:pt x="2142971" y="4699415"/>
                  <a:pt x="2141777" y="4721302"/>
                </a:cubicBezTo>
                <a:cubicBezTo>
                  <a:pt x="2168042" y="4721302"/>
                  <a:pt x="2192317" y="4721302"/>
                  <a:pt x="2217388" y="4721302"/>
                </a:cubicBezTo>
                <a:cubicBezTo>
                  <a:pt x="2217388" y="4701405"/>
                  <a:pt x="2217388" y="4681507"/>
                  <a:pt x="2217388" y="4660017"/>
                </a:cubicBezTo>
                <a:cubicBezTo>
                  <a:pt x="2193113" y="4660017"/>
                  <a:pt x="2170032" y="4660017"/>
                  <a:pt x="2144961" y="4660017"/>
                </a:cubicBezTo>
                <a:close/>
                <a:moveTo>
                  <a:pt x="2431088" y="4654844"/>
                </a:moveTo>
                <a:cubicBezTo>
                  <a:pt x="2406018" y="4656834"/>
                  <a:pt x="2382538" y="4658426"/>
                  <a:pt x="2357467" y="4660017"/>
                </a:cubicBezTo>
                <a:cubicBezTo>
                  <a:pt x="2358661" y="4681507"/>
                  <a:pt x="2359855" y="4701007"/>
                  <a:pt x="2361049" y="4723292"/>
                </a:cubicBezTo>
                <a:cubicBezTo>
                  <a:pt x="2387712" y="4721302"/>
                  <a:pt x="2411191" y="4719710"/>
                  <a:pt x="2436660" y="4718119"/>
                </a:cubicBezTo>
                <a:cubicBezTo>
                  <a:pt x="2435068" y="4696231"/>
                  <a:pt x="2433476" y="4676334"/>
                  <a:pt x="2431088" y="4654844"/>
                </a:cubicBezTo>
                <a:close/>
                <a:moveTo>
                  <a:pt x="2150930" y="4567295"/>
                </a:moveTo>
                <a:cubicBezTo>
                  <a:pt x="2149736" y="4587193"/>
                  <a:pt x="2148543" y="4605896"/>
                  <a:pt x="2146951" y="4628580"/>
                </a:cubicBezTo>
                <a:cubicBezTo>
                  <a:pt x="2171624" y="4629375"/>
                  <a:pt x="2194705" y="4630569"/>
                  <a:pt x="2219378" y="4631763"/>
                </a:cubicBezTo>
                <a:cubicBezTo>
                  <a:pt x="2219378" y="4609876"/>
                  <a:pt x="2219378" y="4589978"/>
                  <a:pt x="2219378" y="4567295"/>
                </a:cubicBezTo>
                <a:cubicBezTo>
                  <a:pt x="2196695" y="4567295"/>
                  <a:pt x="2174012" y="4567295"/>
                  <a:pt x="2150930" y="4567295"/>
                </a:cubicBezTo>
                <a:close/>
                <a:moveTo>
                  <a:pt x="2424323" y="4562918"/>
                </a:moveTo>
                <a:cubicBezTo>
                  <a:pt x="2400048" y="4564509"/>
                  <a:pt x="2377365" y="4565703"/>
                  <a:pt x="2353488" y="4567295"/>
                </a:cubicBezTo>
                <a:cubicBezTo>
                  <a:pt x="2355080" y="4590376"/>
                  <a:pt x="2356274" y="4610273"/>
                  <a:pt x="2357467" y="4630967"/>
                </a:cubicBezTo>
                <a:cubicBezTo>
                  <a:pt x="2382936" y="4629375"/>
                  <a:pt x="2404824" y="4627783"/>
                  <a:pt x="2429497" y="4626192"/>
                </a:cubicBezTo>
                <a:cubicBezTo>
                  <a:pt x="2427905" y="4605100"/>
                  <a:pt x="2426711" y="4585601"/>
                  <a:pt x="2424323" y="4562918"/>
                </a:cubicBezTo>
                <a:close/>
                <a:moveTo>
                  <a:pt x="2049452" y="4556550"/>
                </a:moveTo>
                <a:cubicBezTo>
                  <a:pt x="2047065" y="4578039"/>
                  <a:pt x="2045075" y="4597937"/>
                  <a:pt x="2042687" y="4619427"/>
                </a:cubicBezTo>
                <a:cubicBezTo>
                  <a:pt x="2067360" y="4621814"/>
                  <a:pt x="2090044" y="4624202"/>
                  <a:pt x="2114717" y="4626590"/>
                </a:cubicBezTo>
                <a:cubicBezTo>
                  <a:pt x="2116309" y="4605100"/>
                  <a:pt x="2117900" y="4584805"/>
                  <a:pt x="2119492" y="4563315"/>
                </a:cubicBezTo>
                <a:cubicBezTo>
                  <a:pt x="2095615" y="4560928"/>
                  <a:pt x="2073330" y="4558938"/>
                  <a:pt x="2049452" y="4556550"/>
                </a:cubicBezTo>
                <a:close/>
                <a:moveTo>
                  <a:pt x="2897488" y="4513571"/>
                </a:moveTo>
                <a:cubicBezTo>
                  <a:pt x="2880376" y="4518744"/>
                  <a:pt x="2864856" y="4523520"/>
                  <a:pt x="2847744" y="4528693"/>
                </a:cubicBezTo>
                <a:cubicBezTo>
                  <a:pt x="2852122" y="4542622"/>
                  <a:pt x="2855703" y="4554560"/>
                  <a:pt x="2859683" y="4567295"/>
                </a:cubicBezTo>
                <a:cubicBezTo>
                  <a:pt x="2877988" y="4562121"/>
                  <a:pt x="2893509" y="4557346"/>
                  <a:pt x="2910223" y="4551775"/>
                </a:cubicBezTo>
                <a:cubicBezTo>
                  <a:pt x="2905845" y="4538244"/>
                  <a:pt x="2901866" y="4526704"/>
                  <a:pt x="2897488" y="4513571"/>
                </a:cubicBezTo>
                <a:close/>
                <a:moveTo>
                  <a:pt x="1790386" y="4506408"/>
                </a:moveTo>
                <a:cubicBezTo>
                  <a:pt x="1786406" y="4521928"/>
                  <a:pt x="1783223" y="4535061"/>
                  <a:pt x="1779641" y="4549785"/>
                </a:cubicBezTo>
                <a:cubicBezTo>
                  <a:pt x="1811079" y="4556550"/>
                  <a:pt x="1840130" y="4562918"/>
                  <a:pt x="1872364" y="4570080"/>
                </a:cubicBezTo>
                <a:cubicBezTo>
                  <a:pt x="1875547" y="4553764"/>
                  <a:pt x="1877935" y="4540632"/>
                  <a:pt x="1881119" y="4525908"/>
                </a:cubicBezTo>
                <a:cubicBezTo>
                  <a:pt x="1850079" y="4519143"/>
                  <a:pt x="1820630" y="4512775"/>
                  <a:pt x="1790386" y="4506408"/>
                </a:cubicBezTo>
                <a:close/>
                <a:moveTo>
                  <a:pt x="3136658" y="4499245"/>
                </a:moveTo>
                <a:cubicBezTo>
                  <a:pt x="3139842" y="4505612"/>
                  <a:pt x="3143423" y="4513173"/>
                  <a:pt x="3148995" y="4525908"/>
                </a:cubicBezTo>
                <a:cubicBezTo>
                  <a:pt x="3132679" y="4528295"/>
                  <a:pt x="3119546" y="4529887"/>
                  <a:pt x="3106414" y="4531877"/>
                </a:cubicBezTo>
                <a:cubicBezTo>
                  <a:pt x="3103230" y="4532275"/>
                  <a:pt x="3100046" y="4533469"/>
                  <a:pt x="3096863" y="4534662"/>
                </a:cubicBezTo>
                <a:cubicBezTo>
                  <a:pt x="3039956" y="4555357"/>
                  <a:pt x="2983446" y="4576050"/>
                  <a:pt x="2926936" y="4597142"/>
                </a:cubicBezTo>
                <a:cubicBezTo>
                  <a:pt x="2923355" y="4598336"/>
                  <a:pt x="2920569" y="4600724"/>
                  <a:pt x="2917784" y="4602714"/>
                </a:cubicBezTo>
                <a:cubicBezTo>
                  <a:pt x="2918579" y="4604703"/>
                  <a:pt x="2919773" y="4607091"/>
                  <a:pt x="2920569" y="4609479"/>
                </a:cubicBezTo>
                <a:cubicBezTo>
                  <a:pt x="2984242" y="4585999"/>
                  <a:pt x="3047517" y="4562918"/>
                  <a:pt x="3112383" y="4539439"/>
                </a:cubicBezTo>
                <a:cubicBezTo>
                  <a:pt x="3116760" y="4548990"/>
                  <a:pt x="3120740" y="4558540"/>
                  <a:pt x="3126311" y="4570877"/>
                </a:cubicBezTo>
                <a:cubicBezTo>
                  <a:pt x="3061445" y="4594754"/>
                  <a:pt x="2997374" y="4618632"/>
                  <a:pt x="2931314" y="4642907"/>
                </a:cubicBezTo>
                <a:cubicBezTo>
                  <a:pt x="2926539" y="4630172"/>
                  <a:pt x="2922957" y="4621019"/>
                  <a:pt x="2918977" y="4609876"/>
                </a:cubicBezTo>
                <a:cubicBezTo>
                  <a:pt x="2909427" y="4611866"/>
                  <a:pt x="2899876" y="4614254"/>
                  <a:pt x="2888335" y="4617040"/>
                </a:cubicBezTo>
                <a:cubicBezTo>
                  <a:pt x="2885947" y="4608683"/>
                  <a:pt x="2883958" y="4601122"/>
                  <a:pt x="2881570" y="4593560"/>
                </a:cubicBezTo>
                <a:cubicBezTo>
                  <a:pt x="2967130" y="4561724"/>
                  <a:pt x="3051098" y="4530683"/>
                  <a:pt x="3136658" y="4499245"/>
                </a:cubicBezTo>
                <a:close/>
                <a:moveTo>
                  <a:pt x="2955987" y="4494470"/>
                </a:moveTo>
                <a:cubicBezTo>
                  <a:pt x="2938477" y="4500439"/>
                  <a:pt x="2922957" y="4505612"/>
                  <a:pt x="2905845" y="4511184"/>
                </a:cubicBezTo>
                <a:cubicBezTo>
                  <a:pt x="2910621" y="4524714"/>
                  <a:pt x="2914998" y="4536652"/>
                  <a:pt x="2919376" y="4549387"/>
                </a:cubicBezTo>
                <a:cubicBezTo>
                  <a:pt x="2936885" y="4543020"/>
                  <a:pt x="2952405" y="4537846"/>
                  <a:pt x="2969119" y="4532275"/>
                </a:cubicBezTo>
                <a:cubicBezTo>
                  <a:pt x="2964344" y="4518744"/>
                  <a:pt x="2960365" y="4507204"/>
                  <a:pt x="2955987" y="4494470"/>
                </a:cubicBezTo>
                <a:close/>
                <a:moveTo>
                  <a:pt x="2254398" y="4476562"/>
                </a:moveTo>
                <a:cubicBezTo>
                  <a:pt x="2254398" y="4498449"/>
                  <a:pt x="2254398" y="4517949"/>
                  <a:pt x="2254398" y="4538244"/>
                </a:cubicBezTo>
                <a:cubicBezTo>
                  <a:pt x="2277081" y="4538244"/>
                  <a:pt x="2298172" y="4538244"/>
                  <a:pt x="2320060" y="4538244"/>
                </a:cubicBezTo>
                <a:cubicBezTo>
                  <a:pt x="2320060" y="4517153"/>
                  <a:pt x="2320060" y="4496857"/>
                  <a:pt x="2320060" y="4476562"/>
                </a:cubicBezTo>
                <a:cubicBezTo>
                  <a:pt x="2297775" y="4476562"/>
                  <a:pt x="2276683" y="4476562"/>
                  <a:pt x="2254398" y="4476562"/>
                </a:cubicBezTo>
                <a:close/>
                <a:moveTo>
                  <a:pt x="3013292" y="4472980"/>
                </a:moveTo>
                <a:cubicBezTo>
                  <a:pt x="2996180" y="4479348"/>
                  <a:pt x="2981058" y="4484919"/>
                  <a:pt x="2964344" y="4491286"/>
                </a:cubicBezTo>
                <a:cubicBezTo>
                  <a:pt x="2969119" y="4504816"/>
                  <a:pt x="2973099" y="4516357"/>
                  <a:pt x="2977874" y="4529489"/>
                </a:cubicBezTo>
                <a:cubicBezTo>
                  <a:pt x="2995384" y="4522724"/>
                  <a:pt x="3010904" y="4516755"/>
                  <a:pt x="3028016" y="4510388"/>
                </a:cubicBezTo>
                <a:cubicBezTo>
                  <a:pt x="3022843" y="4497255"/>
                  <a:pt x="3018465" y="4486510"/>
                  <a:pt x="3013292" y="4472980"/>
                </a:cubicBezTo>
                <a:close/>
                <a:moveTo>
                  <a:pt x="2156104" y="4472582"/>
                </a:moveTo>
                <a:cubicBezTo>
                  <a:pt x="2154910" y="4494867"/>
                  <a:pt x="2154114" y="4514765"/>
                  <a:pt x="2152920" y="4537051"/>
                </a:cubicBezTo>
                <a:cubicBezTo>
                  <a:pt x="2177195" y="4537051"/>
                  <a:pt x="2199083" y="4537051"/>
                  <a:pt x="2222164" y="4537051"/>
                </a:cubicBezTo>
                <a:cubicBezTo>
                  <a:pt x="2222164" y="4516755"/>
                  <a:pt x="2222164" y="4497653"/>
                  <a:pt x="2222164" y="4475766"/>
                </a:cubicBezTo>
                <a:cubicBezTo>
                  <a:pt x="2199878" y="4474970"/>
                  <a:pt x="2179185" y="4473776"/>
                  <a:pt x="2156104" y="4472582"/>
                </a:cubicBezTo>
                <a:close/>
                <a:moveTo>
                  <a:pt x="2059401" y="4465021"/>
                </a:moveTo>
                <a:cubicBezTo>
                  <a:pt x="2057014" y="4486510"/>
                  <a:pt x="2055024" y="4506408"/>
                  <a:pt x="2052636" y="4528295"/>
                </a:cubicBezTo>
                <a:cubicBezTo>
                  <a:pt x="2076513" y="4530285"/>
                  <a:pt x="2098401" y="4532275"/>
                  <a:pt x="2121482" y="4534265"/>
                </a:cubicBezTo>
                <a:cubicBezTo>
                  <a:pt x="2123074" y="4511979"/>
                  <a:pt x="2124665" y="4492480"/>
                  <a:pt x="2126257" y="4470990"/>
                </a:cubicBezTo>
                <a:cubicBezTo>
                  <a:pt x="2103574" y="4469000"/>
                  <a:pt x="2082483" y="4467011"/>
                  <a:pt x="2059401" y="4465021"/>
                </a:cubicBezTo>
                <a:close/>
                <a:moveTo>
                  <a:pt x="2881172" y="4462236"/>
                </a:moveTo>
                <a:cubicBezTo>
                  <a:pt x="2864060" y="4467409"/>
                  <a:pt x="2849336" y="4472184"/>
                  <a:pt x="2833020" y="4477358"/>
                </a:cubicBezTo>
                <a:cubicBezTo>
                  <a:pt x="2836602" y="4488898"/>
                  <a:pt x="2839387" y="4498847"/>
                  <a:pt x="2842571" y="4511184"/>
                </a:cubicBezTo>
                <a:cubicBezTo>
                  <a:pt x="2860479" y="4505612"/>
                  <a:pt x="2875203" y="4501235"/>
                  <a:pt x="2891917" y="4496061"/>
                </a:cubicBezTo>
                <a:cubicBezTo>
                  <a:pt x="2887937" y="4483725"/>
                  <a:pt x="2884754" y="4473378"/>
                  <a:pt x="2881172" y="4462236"/>
                </a:cubicBezTo>
                <a:close/>
                <a:moveTo>
                  <a:pt x="3070199" y="4449899"/>
                </a:moveTo>
                <a:cubicBezTo>
                  <a:pt x="3052291" y="4457460"/>
                  <a:pt x="3037169" y="4463827"/>
                  <a:pt x="3021649" y="4470195"/>
                </a:cubicBezTo>
                <a:cubicBezTo>
                  <a:pt x="3026823" y="4483725"/>
                  <a:pt x="3031598" y="4494867"/>
                  <a:pt x="3036373" y="4507602"/>
                </a:cubicBezTo>
                <a:cubicBezTo>
                  <a:pt x="3053883" y="4500041"/>
                  <a:pt x="3069403" y="4493674"/>
                  <a:pt x="3085719" y="4486908"/>
                </a:cubicBezTo>
                <a:cubicBezTo>
                  <a:pt x="3080148" y="4473776"/>
                  <a:pt x="3075771" y="4463031"/>
                  <a:pt x="3070199" y="4449899"/>
                </a:cubicBezTo>
                <a:close/>
                <a:moveTo>
                  <a:pt x="2937283" y="4443134"/>
                </a:moveTo>
                <a:cubicBezTo>
                  <a:pt x="2920171" y="4449103"/>
                  <a:pt x="2905049" y="4454674"/>
                  <a:pt x="2889131" y="4460644"/>
                </a:cubicBezTo>
                <a:cubicBezTo>
                  <a:pt x="2893509" y="4472582"/>
                  <a:pt x="2896692" y="4482531"/>
                  <a:pt x="2900672" y="4493276"/>
                </a:cubicBezTo>
                <a:cubicBezTo>
                  <a:pt x="2917386" y="4487705"/>
                  <a:pt x="2932110" y="4482531"/>
                  <a:pt x="2949620" y="4476562"/>
                </a:cubicBezTo>
                <a:cubicBezTo>
                  <a:pt x="2945242" y="4464225"/>
                  <a:pt x="2941263" y="4454276"/>
                  <a:pt x="2937283" y="4443134"/>
                </a:cubicBezTo>
                <a:close/>
                <a:moveTo>
                  <a:pt x="1805906" y="4442736"/>
                </a:moveTo>
                <a:cubicBezTo>
                  <a:pt x="1802324" y="4457460"/>
                  <a:pt x="1799141" y="4470990"/>
                  <a:pt x="1795161" y="4486510"/>
                </a:cubicBezTo>
                <a:cubicBezTo>
                  <a:pt x="1826599" y="4493276"/>
                  <a:pt x="1854854" y="4499245"/>
                  <a:pt x="1885098" y="4506010"/>
                </a:cubicBezTo>
                <a:cubicBezTo>
                  <a:pt x="1887884" y="4489694"/>
                  <a:pt x="1890670" y="4476164"/>
                  <a:pt x="1893455" y="4461838"/>
                </a:cubicBezTo>
                <a:cubicBezTo>
                  <a:pt x="1862813" y="4455072"/>
                  <a:pt x="1834956" y="4449103"/>
                  <a:pt x="1805906" y="4442736"/>
                </a:cubicBezTo>
                <a:close/>
                <a:moveTo>
                  <a:pt x="3125515" y="4426022"/>
                </a:moveTo>
                <a:cubicBezTo>
                  <a:pt x="3108403" y="4433583"/>
                  <a:pt x="3093678" y="4440348"/>
                  <a:pt x="3078158" y="4447113"/>
                </a:cubicBezTo>
                <a:cubicBezTo>
                  <a:pt x="3083332" y="4459848"/>
                  <a:pt x="3088107" y="4470592"/>
                  <a:pt x="3093678" y="4484123"/>
                </a:cubicBezTo>
                <a:cubicBezTo>
                  <a:pt x="3110790" y="4476164"/>
                  <a:pt x="3126311" y="4469399"/>
                  <a:pt x="3142626" y="4461838"/>
                </a:cubicBezTo>
                <a:cubicBezTo>
                  <a:pt x="3136259" y="4448705"/>
                  <a:pt x="3131086" y="4437563"/>
                  <a:pt x="3125515" y="4426022"/>
                </a:cubicBezTo>
                <a:close/>
                <a:moveTo>
                  <a:pt x="1534503" y="4425226"/>
                </a:moveTo>
                <a:cubicBezTo>
                  <a:pt x="1528931" y="4439552"/>
                  <a:pt x="1524156" y="4452287"/>
                  <a:pt x="1518187" y="4467011"/>
                </a:cubicBezTo>
                <a:cubicBezTo>
                  <a:pt x="1548431" y="4478154"/>
                  <a:pt x="1577481" y="4488500"/>
                  <a:pt x="1607328" y="4499643"/>
                </a:cubicBezTo>
                <a:cubicBezTo>
                  <a:pt x="1612501" y="4484521"/>
                  <a:pt x="1617277" y="4471786"/>
                  <a:pt x="1621654" y="4457062"/>
                </a:cubicBezTo>
                <a:cubicBezTo>
                  <a:pt x="1592206" y="4446317"/>
                  <a:pt x="1563951" y="4435971"/>
                  <a:pt x="1534503" y="4425226"/>
                </a:cubicBezTo>
                <a:close/>
                <a:moveTo>
                  <a:pt x="2993394" y="4422440"/>
                </a:moveTo>
                <a:cubicBezTo>
                  <a:pt x="2976680" y="4428807"/>
                  <a:pt x="2961558" y="4434777"/>
                  <a:pt x="2945640" y="4440746"/>
                </a:cubicBezTo>
                <a:cubicBezTo>
                  <a:pt x="2950416" y="4452685"/>
                  <a:pt x="2954395" y="4463031"/>
                  <a:pt x="2958375" y="4473378"/>
                </a:cubicBezTo>
                <a:cubicBezTo>
                  <a:pt x="2975089" y="4467011"/>
                  <a:pt x="2989813" y="4461440"/>
                  <a:pt x="3006527" y="4455072"/>
                </a:cubicBezTo>
                <a:cubicBezTo>
                  <a:pt x="3001752" y="4443134"/>
                  <a:pt x="2997772" y="4433583"/>
                  <a:pt x="2993394" y="4422440"/>
                </a:cubicBezTo>
                <a:close/>
                <a:moveTo>
                  <a:pt x="1680949" y="4407318"/>
                </a:moveTo>
                <a:cubicBezTo>
                  <a:pt x="1676174" y="4422838"/>
                  <a:pt x="1672194" y="4435573"/>
                  <a:pt x="1667817" y="4450297"/>
                </a:cubicBezTo>
                <a:cubicBezTo>
                  <a:pt x="1698061" y="4459052"/>
                  <a:pt x="1726315" y="4467409"/>
                  <a:pt x="1755764" y="4475766"/>
                </a:cubicBezTo>
                <a:cubicBezTo>
                  <a:pt x="1759743" y="4460644"/>
                  <a:pt x="1763325" y="4447511"/>
                  <a:pt x="1767305" y="4431991"/>
                </a:cubicBezTo>
                <a:cubicBezTo>
                  <a:pt x="1737856" y="4423634"/>
                  <a:pt x="1709999" y="4415675"/>
                  <a:pt x="1680949" y="4407318"/>
                </a:cubicBezTo>
                <a:close/>
                <a:moveTo>
                  <a:pt x="3048710" y="4400155"/>
                </a:moveTo>
                <a:cubicBezTo>
                  <a:pt x="3031996" y="4407318"/>
                  <a:pt x="3017272" y="4413686"/>
                  <a:pt x="3001752" y="4420451"/>
                </a:cubicBezTo>
                <a:cubicBezTo>
                  <a:pt x="3006527" y="4431991"/>
                  <a:pt x="3010506" y="4441542"/>
                  <a:pt x="3014884" y="4452685"/>
                </a:cubicBezTo>
                <a:cubicBezTo>
                  <a:pt x="3031200" y="4445920"/>
                  <a:pt x="3046322" y="4439950"/>
                  <a:pt x="3062638" y="4433185"/>
                </a:cubicBezTo>
                <a:cubicBezTo>
                  <a:pt x="3057863" y="4421645"/>
                  <a:pt x="3053883" y="4412094"/>
                  <a:pt x="3048710" y="4400155"/>
                </a:cubicBezTo>
                <a:close/>
                <a:moveTo>
                  <a:pt x="2161277" y="4383043"/>
                </a:moveTo>
                <a:cubicBezTo>
                  <a:pt x="2160481" y="4402941"/>
                  <a:pt x="2159287" y="4422440"/>
                  <a:pt x="2158094" y="4444328"/>
                </a:cubicBezTo>
                <a:cubicBezTo>
                  <a:pt x="2181175" y="4444328"/>
                  <a:pt x="2201868" y="4444328"/>
                  <a:pt x="2224153" y="4444328"/>
                </a:cubicBezTo>
                <a:cubicBezTo>
                  <a:pt x="2224153" y="4424828"/>
                  <a:pt x="2224153" y="4404930"/>
                  <a:pt x="2224153" y="4383043"/>
                </a:cubicBezTo>
                <a:cubicBezTo>
                  <a:pt x="2203858" y="4383043"/>
                  <a:pt x="2183164" y="4383043"/>
                  <a:pt x="2161277" y="4383043"/>
                </a:cubicBezTo>
                <a:close/>
                <a:moveTo>
                  <a:pt x="2411191" y="4378666"/>
                </a:moveTo>
                <a:cubicBezTo>
                  <a:pt x="2388508" y="4379860"/>
                  <a:pt x="2368610" y="4381053"/>
                  <a:pt x="2346723" y="4382247"/>
                </a:cubicBezTo>
                <a:cubicBezTo>
                  <a:pt x="2347916" y="4404532"/>
                  <a:pt x="2348712" y="4424430"/>
                  <a:pt x="2349906" y="4445920"/>
                </a:cubicBezTo>
                <a:cubicBezTo>
                  <a:pt x="2372988" y="4444328"/>
                  <a:pt x="2393681" y="4443134"/>
                  <a:pt x="2415170" y="4441940"/>
                </a:cubicBezTo>
                <a:cubicBezTo>
                  <a:pt x="2413977" y="4419655"/>
                  <a:pt x="2412783" y="4400553"/>
                  <a:pt x="2411191" y="4378666"/>
                </a:cubicBezTo>
                <a:close/>
                <a:moveTo>
                  <a:pt x="3103229" y="4376676"/>
                </a:moveTo>
                <a:cubicBezTo>
                  <a:pt x="3086913" y="4383839"/>
                  <a:pt x="3072189" y="4390604"/>
                  <a:pt x="3056669" y="4397369"/>
                </a:cubicBezTo>
                <a:cubicBezTo>
                  <a:pt x="3061842" y="4409308"/>
                  <a:pt x="3066220" y="4418859"/>
                  <a:pt x="3070995" y="4430001"/>
                </a:cubicBezTo>
                <a:cubicBezTo>
                  <a:pt x="3087709" y="4422440"/>
                  <a:pt x="3102831" y="4415675"/>
                  <a:pt x="3118351" y="4408512"/>
                </a:cubicBezTo>
                <a:cubicBezTo>
                  <a:pt x="3112780" y="4396573"/>
                  <a:pt x="3108403" y="4387022"/>
                  <a:pt x="3103229" y="4376676"/>
                </a:cubicBezTo>
                <a:close/>
                <a:moveTo>
                  <a:pt x="1411933" y="4372696"/>
                </a:moveTo>
                <a:cubicBezTo>
                  <a:pt x="1405566" y="4386227"/>
                  <a:pt x="1399597" y="4398961"/>
                  <a:pt x="1392832" y="4413287"/>
                </a:cubicBezTo>
                <a:cubicBezTo>
                  <a:pt x="1422280" y="4426420"/>
                  <a:pt x="1449739" y="4438358"/>
                  <a:pt x="1479187" y="4451491"/>
                </a:cubicBezTo>
                <a:cubicBezTo>
                  <a:pt x="1485555" y="4436369"/>
                  <a:pt x="1490728" y="4423634"/>
                  <a:pt x="1496697" y="4410104"/>
                </a:cubicBezTo>
                <a:cubicBezTo>
                  <a:pt x="1467647" y="4397369"/>
                  <a:pt x="1440586" y="4385431"/>
                  <a:pt x="1411933" y="4372696"/>
                </a:cubicBezTo>
                <a:close/>
                <a:moveTo>
                  <a:pt x="1558778" y="4364339"/>
                </a:moveTo>
                <a:cubicBezTo>
                  <a:pt x="1553206" y="4379063"/>
                  <a:pt x="1548033" y="4392196"/>
                  <a:pt x="1542462" y="4406522"/>
                </a:cubicBezTo>
                <a:cubicBezTo>
                  <a:pt x="1572308" y="4417665"/>
                  <a:pt x="1600165" y="4427614"/>
                  <a:pt x="1628817" y="4437961"/>
                </a:cubicBezTo>
                <a:cubicBezTo>
                  <a:pt x="1633991" y="4422440"/>
                  <a:pt x="1637970" y="4409308"/>
                  <a:pt x="1642746" y="4394982"/>
                </a:cubicBezTo>
                <a:cubicBezTo>
                  <a:pt x="1614093" y="4384635"/>
                  <a:pt x="1587032" y="4374686"/>
                  <a:pt x="1558778" y="4364339"/>
                </a:cubicBezTo>
                <a:close/>
                <a:moveTo>
                  <a:pt x="2904253" y="4347227"/>
                </a:moveTo>
                <a:cubicBezTo>
                  <a:pt x="2888335" y="4352401"/>
                  <a:pt x="2874009" y="4357176"/>
                  <a:pt x="2858489" y="4362350"/>
                </a:cubicBezTo>
                <a:cubicBezTo>
                  <a:pt x="2868040" y="4392594"/>
                  <a:pt x="2877591" y="4421246"/>
                  <a:pt x="2887539" y="4452287"/>
                </a:cubicBezTo>
                <a:cubicBezTo>
                  <a:pt x="2905049" y="4446317"/>
                  <a:pt x="2919773" y="4441144"/>
                  <a:pt x="2935691" y="4435573"/>
                </a:cubicBezTo>
                <a:cubicBezTo>
                  <a:pt x="2924947" y="4405328"/>
                  <a:pt x="2914998" y="4377074"/>
                  <a:pt x="2904253" y="4347227"/>
                </a:cubicBezTo>
                <a:close/>
                <a:moveTo>
                  <a:pt x="2956783" y="4327330"/>
                </a:moveTo>
                <a:cubicBezTo>
                  <a:pt x="2940865" y="4333299"/>
                  <a:pt x="2927335" y="4338473"/>
                  <a:pt x="2911416" y="4344442"/>
                </a:cubicBezTo>
                <a:cubicBezTo>
                  <a:pt x="2922559" y="4375482"/>
                  <a:pt x="2932906" y="4403737"/>
                  <a:pt x="2943253" y="4433185"/>
                </a:cubicBezTo>
                <a:cubicBezTo>
                  <a:pt x="2959967" y="4426818"/>
                  <a:pt x="2974691" y="4421246"/>
                  <a:pt x="2991007" y="4415277"/>
                </a:cubicBezTo>
                <a:cubicBezTo>
                  <a:pt x="2979466" y="4385033"/>
                  <a:pt x="2968324" y="4356778"/>
                  <a:pt x="2956783" y="4327330"/>
                </a:cubicBezTo>
                <a:close/>
                <a:moveTo>
                  <a:pt x="1836150" y="4315789"/>
                </a:moveTo>
                <a:cubicBezTo>
                  <a:pt x="1832569" y="4331707"/>
                  <a:pt x="1829783" y="4344840"/>
                  <a:pt x="1826599" y="4359564"/>
                </a:cubicBezTo>
                <a:cubicBezTo>
                  <a:pt x="1854854" y="4365931"/>
                  <a:pt x="1881119" y="4371502"/>
                  <a:pt x="1909771" y="4377870"/>
                </a:cubicBezTo>
                <a:cubicBezTo>
                  <a:pt x="1912955" y="4361553"/>
                  <a:pt x="1915343" y="4348421"/>
                  <a:pt x="1918128" y="4333299"/>
                </a:cubicBezTo>
                <a:cubicBezTo>
                  <a:pt x="1890272" y="4327330"/>
                  <a:pt x="1863609" y="4321758"/>
                  <a:pt x="1836150" y="4315789"/>
                </a:cubicBezTo>
                <a:close/>
                <a:moveTo>
                  <a:pt x="3009313" y="4306239"/>
                </a:moveTo>
                <a:cubicBezTo>
                  <a:pt x="2993394" y="4312606"/>
                  <a:pt x="2979864" y="4318177"/>
                  <a:pt x="2964344" y="4324544"/>
                </a:cubicBezTo>
                <a:cubicBezTo>
                  <a:pt x="2976283" y="4354788"/>
                  <a:pt x="2987425" y="4383441"/>
                  <a:pt x="2998966" y="4412094"/>
                </a:cubicBezTo>
                <a:cubicBezTo>
                  <a:pt x="3015680" y="4405328"/>
                  <a:pt x="3029608" y="4399757"/>
                  <a:pt x="3045924" y="4392992"/>
                </a:cubicBezTo>
                <a:cubicBezTo>
                  <a:pt x="3033190" y="4363145"/>
                  <a:pt x="3021649" y="4335289"/>
                  <a:pt x="3009313" y="4306239"/>
                </a:cubicBezTo>
                <a:close/>
                <a:moveTo>
                  <a:pt x="2166848" y="4291116"/>
                </a:moveTo>
                <a:cubicBezTo>
                  <a:pt x="2165654" y="4311014"/>
                  <a:pt x="2164461" y="4330514"/>
                  <a:pt x="2163267" y="4352003"/>
                </a:cubicBezTo>
                <a:cubicBezTo>
                  <a:pt x="2184756" y="4352003"/>
                  <a:pt x="2204654" y="4352003"/>
                  <a:pt x="2226143" y="4352003"/>
                </a:cubicBezTo>
                <a:cubicBezTo>
                  <a:pt x="2226143" y="4332105"/>
                  <a:pt x="2226143" y="4312606"/>
                  <a:pt x="2225745" y="4291116"/>
                </a:cubicBezTo>
                <a:cubicBezTo>
                  <a:pt x="2206246" y="4291116"/>
                  <a:pt x="2187144" y="4291116"/>
                  <a:pt x="2166848" y="4291116"/>
                </a:cubicBezTo>
                <a:close/>
                <a:moveTo>
                  <a:pt x="2297619" y="4290519"/>
                </a:moveTo>
                <a:cubicBezTo>
                  <a:pt x="2288995" y="4290868"/>
                  <a:pt x="2276683" y="4292012"/>
                  <a:pt x="2259173" y="4292310"/>
                </a:cubicBezTo>
                <a:cubicBezTo>
                  <a:pt x="2258377" y="4292310"/>
                  <a:pt x="2257979" y="4292708"/>
                  <a:pt x="2255592" y="4293902"/>
                </a:cubicBezTo>
                <a:cubicBezTo>
                  <a:pt x="2255592" y="4313799"/>
                  <a:pt x="2255592" y="4333299"/>
                  <a:pt x="2255592" y="4353197"/>
                </a:cubicBezTo>
                <a:cubicBezTo>
                  <a:pt x="2276683" y="4353197"/>
                  <a:pt x="2296581" y="4353197"/>
                  <a:pt x="2316478" y="4353197"/>
                </a:cubicBezTo>
                <a:cubicBezTo>
                  <a:pt x="2316179" y="4295594"/>
                  <a:pt x="2323492" y="4289475"/>
                  <a:pt x="2297619" y="4290519"/>
                </a:cubicBezTo>
                <a:close/>
                <a:moveTo>
                  <a:pt x="3061046" y="4283555"/>
                </a:moveTo>
                <a:cubicBezTo>
                  <a:pt x="3045526" y="4290320"/>
                  <a:pt x="3031996" y="4296688"/>
                  <a:pt x="3016874" y="4303453"/>
                </a:cubicBezTo>
                <a:cubicBezTo>
                  <a:pt x="3029608" y="4332901"/>
                  <a:pt x="3041547" y="4361156"/>
                  <a:pt x="3053883" y="4390206"/>
                </a:cubicBezTo>
                <a:cubicBezTo>
                  <a:pt x="3070597" y="4382645"/>
                  <a:pt x="3084526" y="4376278"/>
                  <a:pt x="3100046" y="4369115"/>
                </a:cubicBezTo>
                <a:cubicBezTo>
                  <a:pt x="3086913" y="4340064"/>
                  <a:pt x="3074577" y="4313401"/>
                  <a:pt x="3061046" y="4283555"/>
                </a:cubicBezTo>
                <a:close/>
                <a:moveTo>
                  <a:pt x="1719948" y="4283157"/>
                </a:moveTo>
                <a:cubicBezTo>
                  <a:pt x="1715571" y="4298677"/>
                  <a:pt x="1711591" y="4311809"/>
                  <a:pt x="1706816" y="4326136"/>
                </a:cubicBezTo>
                <a:cubicBezTo>
                  <a:pt x="1734673" y="4334493"/>
                  <a:pt x="1760539" y="4341656"/>
                  <a:pt x="1788794" y="4350013"/>
                </a:cubicBezTo>
                <a:cubicBezTo>
                  <a:pt x="1793171" y="4334493"/>
                  <a:pt x="1796753" y="4321360"/>
                  <a:pt x="1800733" y="4306239"/>
                </a:cubicBezTo>
                <a:cubicBezTo>
                  <a:pt x="1773274" y="4298279"/>
                  <a:pt x="1747407" y="4290718"/>
                  <a:pt x="1719948" y="4283157"/>
                </a:cubicBezTo>
                <a:close/>
                <a:moveTo>
                  <a:pt x="2079299" y="4281167"/>
                </a:moveTo>
                <a:cubicBezTo>
                  <a:pt x="2076911" y="4303055"/>
                  <a:pt x="2074921" y="4322952"/>
                  <a:pt x="2072534" y="4344442"/>
                </a:cubicBezTo>
                <a:cubicBezTo>
                  <a:pt x="2094023" y="4346432"/>
                  <a:pt x="2113523" y="4348023"/>
                  <a:pt x="2135012" y="4350013"/>
                </a:cubicBezTo>
                <a:cubicBezTo>
                  <a:pt x="2136604" y="4327728"/>
                  <a:pt x="2138196" y="4307830"/>
                  <a:pt x="2139390" y="4287137"/>
                </a:cubicBezTo>
                <a:cubicBezTo>
                  <a:pt x="2118696" y="4285147"/>
                  <a:pt x="2100390" y="4283157"/>
                  <a:pt x="2079299" y="4281167"/>
                </a:cubicBezTo>
                <a:close/>
                <a:moveTo>
                  <a:pt x="2819489" y="4267637"/>
                </a:moveTo>
                <a:cubicBezTo>
                  <a:pt x="2803969" y="4272413"/>
                  <a:pt x="2790439" y="4276790"/>
                  <a:pt x="2775715" y="4281167"/>
                </a:cubicBezTo>
                <a:cubicBezTo>
                  <a:pt x="2784868" y="4312208"/>
                  <a:pt x="2793225" y="4340860"/>
                  <a:pt x="2801980" y="4371104"/>
                </a:cubicBezTo>
                <a:cubicBezTo>
                  <a:pt x="2817898" y="4366329"/>
                  <a:pt x="2831826" y="4362350"/>
                  <a:pt x="2848142" y="4357574"/>
                </a:cubicBezTo>
                <a:cubicBezTo>
                  <a:pt x="2838193" y="4326534"/>
                  <a:pt x="2829040" y="4297881"/>
                  <a:pt x="2819489" y="4267637"/>
                </a:cubicBezTo>
                <a:close/>
                <a:moveTo>
                  <a:pt x="1467647" y="4254106"/>
                </a:moveTo>
                <a:cubicBezTo>
                  <a:pt x="1460882" y="4268035"/>
                  <a:pt x="1454912" y="4280372"/>
                  <a:pt x="1448545" y="4295096"/>
                </a:cubicBezTo>
                <a:cubicBezTo>
                  <a:pt x="1476004" y="4307034"/>
                  <a:pt x="1502269" y="4318575"/>
                  <a:pt x="1529727" y="4330911"/>
                </a:cubicBezTo>
                <a:cubicBezTo>
                  <a:pt x="1535697" y="4316187"/>
                  <a:pt x="1540870" y="4303453"/>
                  <a:pt x="1546839" y="4289524"/>
                </a:cubicBezTo>
                <a:cubicBezTo>
                  <a:pt x="1520574" y="4277586"/>
                  <a:pt x="1495503" y="4266443"/>
                  <a:pt x="1467647" y="4254106"/>
                </a:cubicBezTo>
                <a:close/>
                <a:moveTo>
                  <a:pt x="1851670" y="4251719"/>
                </a:moveTo>
                <a:cubicBezTo>
                  <a:pt x="1848487" y="4267637"/>
                  <a:pt x="1845303" y="4280770"/>
                  <a:pt x="1842120" y="4295494"/>
                </a:cubicBezTo>
                <a:cubicBezTo>
                  <a:pt x="1869578" y="4301861"/>
                  <a:pt x="1895047" y="4307432"/>
                  <a:pt x="1922108" y="4313401"/>
                </a:cubicBezTo>
                <a:cubicBezTo>
                  <a:pt x="1925291" y="4298677"/>
                  <a:pt x="1928077" y="4285147"/>
                  <a:pt x="1930863" y="4268831"/>
                </a:cubicBezTo>
                <a:cubicBezTo>
                  <a:pt x="1903404" y="4262862"/>
                  <a:pt x="1877935" y="4257290"/>
                  <a:pt x="1851670" y="4251719"/>
                </a:cubicBezTo>
                <a:close/>
                <a:moveTo>
                  <a:pt x="2870029" y="4250525"/>
                </a:moveTo>
                <a:cubicBezTo>
                  <a:pt x="2854907" y="4255698"/>
                  <a:pt x="2841775" y="4260474"/>
                  <a:pt x="2826653" y="4265647"/>
                </a:cubicBezTo>
                <a:cubicBezTo>
                  <a:pt x="2836999" y="4296688"/>
                  <a:pt x="2846152" y="4325340"/>
                  <a:pt x="2856101" y="4355186"/>
                </a:cubicBezTo>
                <a:cubicBezTo>
                  <a:pt x="2872417" y="4349217"/>
                  <a:pt x="2886346" y="4344442"/>
                  <a:pt x="2901468" y="4338870"/>
                </a:cubicBezTo>
                <a:cubicBezTo>
                  <a:pt x="2890325" y="4307830"/>
                  <a:pt x="2880376" y="4279575"/>
                  <a:pt x="2870029" y="4250525"/>
                </a:cubicBezTo>
                <a:close/>
                <a:moveTo>
                  <a:pt x="1606134" y="4242964"/>
                </a:moveTo>
                <a:cubicBezTo>
                  <a:pt x="1600563" y="4257290"/>
                  <a:pt x="1595787" y="4270025"/>
                  <a:pt x="1589818" y="4284749"/>
                </a:cubicBezTo>
                <a:cubicBezTo>
                  <a:pt x="1617277" y="4294698"/>
                  <a:pt x="1643144" y="4304249"/>
                  <a:pt x="1670204" y="4314198"/>
                </a:cubicBezTo>
                <a:cubicBezTo>
                  <a:pt x="1675378" y="4299075"/>
                  <a:pt x="1679755" y="4286739"/>
                  <a:pt x="1684929" y="4271616"/>
                </a:cubicBezTo>
                <a:cubicBezTo>
                  <a:pt x="1658266" y="4261668"/>
                  <a:pt x="1633195" y="4252515"/>
                  <a:pt x="1606134" y="4242964"/>
                </a:cubicBezTo>
                <a:close/>
                <a:moveTo>
                  <a:pt x="2919773" y="4232219"/>
                </a:moveTo>
                <a:cubicBezTo>
                  <a:pt x="2904651" y="4237791"/>
                  <a:pt x="2891917" y="4242566"/>
                  <a:pt x="2877192" y="4248137"/>
                </a:cubicBezTo>
                <a:cubicBezTo>
                  <a:pt x="2887937" y="4277984"/>
                  <a:pt x="2898284" y="4307034"/>
                  <a:pt x="2909029" y="4336881"/>
                </a:cubicBezTo>
                <a:cubicBezTo>
                  <a:pt x="2925345" y="4330911"/>
                  <a:pt x="2939273" y="4325738"/>
                  <a:pt x="2953997" y="4320167"/>
                </a:cubicBezTo>
                <a:cubicBezTo>
                  <a:pt x="2942059" y="4289922"/>
                  <a:pt x="2931314" y="4261270"/>
                  <a:pt x="2919773" y="4232219"/>
                </a:cubicBezTo>
                <a:close/>
                <a:moveTo>
                  <a:pt x="1739846" y="4221077"/>
                </a:moveTo>
                <a:cubicBezTo>
                  <a:pt x="1735070" y="4235801"/>
                  <a:pt x="1731091" y="4248137"/>
                  <a:pt x="1726315" y="4264055"/>
                </a:cubicBezTo>
                <a:cubicBezTo>
                  <a:pt x="1754172" y="4271616"/>
                  <a:pt x="1779641" y="4278780"/>
                  <a:pt x="1806304" y="4286341"/>
                </a:cubicBezTo>
                <a:cubicBezTo>
                  <a:pt x="1810283" y="4270423"/>
                  <a:pt x="1813865" y="4257290"/>
                  <a:pt x="1817446" y="4242964"/>
                </a:cubicBezTo>
                <a:cubicBezTo>
                  <a:pt x="1790386" y="4235403"/>
                  <a:pt x="1765713" y="4228240"/>
                  <a:pt x="1739846" y="4221077"/>
                </a:cubicBezTo>
                <a:close/>
                <a:moveTo>
                  <a:pt x="2969915" y="4211924"/>
                </a:moveTo>
                <a:cubicBezTo>
                  <a:pt x="2955191" y="4218291"/>
                  <a:pt x="2942059" y="4223862"/>
                  <a:pt x="2927732" y="4229831"/>
                </a:cubicBezTo>
                <a:cubicBezTo>
                  <a:pt x="2939273" y="4260076"/>
                  <a:pt x="2950416" y="4288331"/>
                  <a:pt x="2961956" y="4317381"/>
                </a:cubicBezTo>
                <a:cubicBezTo>
                  <a:pt x="2978272" y="4310616"/>
                  <a:pt x="2992201" y="4304647"/>
                  <a:pt x="3006527" y="4298677"/>
                </a:cubicBezTo>
                <a:cubicBezTo>
                  <a:pt x="2994190" y="4269229"/>
                  <a:pt x="2982650" y="4241770"/>
                  <a:pt x="2969915" y="4211924"/>
                </a:cubicBezTo>
                <a:close/>
                <a:moveTo>
                  <a:pt x="2171624" y="4197995"/>
                </a:moveTo>
                <a:cubicBezTo>
                  <a:pt x="2170828" y="4218291"/>
                  <a:pt x="2170032" y="4238188"/>
                  <a:pt x="2168838" y="4259678"/>
                </a:cubicBezTo>
                <a:cubicBezTo>
                  <a:pt x="2189532" y="4259678"/>
                  <a:pt x="2208235" y="4259678"/>
                  <a:pt x="2228133" y="4259678"/>
                </a:cubicBezTo>
                <a:cubicBezTo>
                  <a:pt x="2228133" y="4239382"/>
                  <a:pt x="2228133" y="4219485"/>
                  <a:pt x="2227735" y="4197995"/>
                </a:cubicBezTo>
                <a:cubicBezTo>
                  <a:pt x="2208633" y="4197995"/>
                  <a:pt x="2191123" y="4197995"/>
                  <a:pt x="2171624" y="4197995"/>
                </a:cubicBezTo>
                <a:close/>
                <a:moveTo>
                  <a:pt x="2396069" y="4194016"/>
                </a:moveTo>
                <a:cubicBezTo>
                  <a:pt x="2376171" y="4195608"/>
                  <a:pt x="2358661" y="4196802"/>
                  <a:pt x="2341947" y="4197995"/>
                </a:cubicBezTo>
                <a:cubicBezTo>
                  <a:pt x="2341947" y="4219485"/>
                  <a:pt x="2341947" y="4239382"/>
                  <a:pt x="2341549" y="4261270"/>
                </a:cubicBezTo>
                <a:cubicBezTo>
                  <a:pt x="2362243" y="4260076"/>
                  <a:pt x="2380549" y="4258882"/>
                  <a:pt x="2401640" y="4257688"/>
                </a:cubicBezTo>
                <a:cubicBezTo>
                  <a:pt x="2399650" y="4235005"/>
                  <a:pt x="2398058" y="4214710"/>
                  <a:pt x="2396069" y="4194016"/>
                </a:cubicBezTo>
                <a:close/>
                <a:moveTo>
                  <a:pt x="2089248" y="4189638"/>
                </a:moveTo>
                <a:cubicBezTo>
                  <a:pt x="2087258" y="4210730"/>
                  <a:pt x="2084870" y="4230229"/>
                  <a:pt x="2082483" y="4252515"/>
                </a:cubicBezTo>
                <a:cubicBezTo>
                  <a:pt x="2103574" y="4254505"/>
                  <a:pt x="2122278" y="4256096"/>
                  <a:pt x="2141777" y="4258086"/>
                </a:cubicBezTo>
                <a:cubicBezTo>
                  <a:pt x="2143369" y="4235403"/>
                  <a:pt x="2144563" y="4215505"/>
                  <a:pt x="2146155" y="4194812"/>
                </a:cubicBezTo>
                <a:cubicBezTo>
                  <a:pt x="2125859" y="4192822"/>
                  <a:pt x="2108350" y="4191230"/>
                  <a:pt x="2089248" y="4189638"/>
                </a:cubicBezTo>
                <a:close/>
                <a:moveTo>
                  <a:pt x="2687767" y="4183669"/>
                </a:moveTo>
                <a:cubicBezTo>
                  <a:pt x="2673839" y="4187251"/>
                  <a:pt x="2662697" y="4190434"/>
                  <a:pt x="2649962" y="4193618"/>
                </a:cubicBezTo>
                <a:cubicBezTo>
                  <a:pt x="2653544" y="4207944"/>
                  <a:pt x="2656727" y="4220281"/>
                  <a:pt x="2659911" y="4233811"/>
                </a:cubicBezTo>
                <a:cubicBezTo>
                  <a:pt x="2673441" y="4230628"/>
                  <a:pt x="2684982" y="4227444"/>
                  <a:pt x="2697716" y="4224260"/>
                </a:cubicBezTo>
                <a:cubicBezTo>
                  <a:pt x="2694135" y="4210730"/>
                  <a:pt x="2691349" y="4198393"/>
                  <a:pt x="2687767" y="4183669"/>
                </a:cubicBezTo>
                <a:close/>
                <a:moveTo>
                  <a:pt x="1630011" y="4182077"/>
                </a:moveTo>
                <a:cubicBezTo>
                  <a:pt x="1624440" y="4196403"/>
                  <a:pt x="1619664" y="4209536"/>
                  <a:pt x="1614093" y="4223862"/>
                </a:cubicBezTo>
                <a:cubicBezTo>
                  <a:pt x="1640358" y="4233413"/>
                  <a:pt x="1665429" y="4242566"/>
                  <a:pt x="1691296" y="4252515"/>
                </a:cubicBezTo>
                <a:cubicBezTo>
                  <a:pt x="1696469" y="4237393"/>
                  <a:pt x="1700847" y="4225056"/>
                  <a:pt x="1706020" y="4209934"/>
                </a:cubicBezTo>
                <a:cubicBezTo>
                  <a:pt x="1679755" y="4200383"/>
                  <a:pt x="1655480" y="4191230"/>
                  <a:pt x="1630011" y="4182077"/>
                </a:cubicBezTo>
                <a:close/>
                <a:moveTo>
                  <a:pt x="2788449" y="4170139"/>
                </a:moveTo>
                <a:cubicBezTo>
                  <a:pt x="2773327" y="4174914"/>
                  <a:pt x="2760991" y="4178894"/>
                  <a:pt x="2747062" y="4183271"/>
                </a:cubicBezTo>
                <a:cubicBezTo>
                  <a:pt x="2756215" y="4213913"/>
                  <a:pt x="2764970" y="4243362"/>
                  <a:pt x="2773725" y="4273208"/>
                </a:cubicBezTo>
                <a:cubicBezTo>
                  <a:pt x="2789245" y="4268433"/>
                  <a:pt x="2802378" y="4264454"/>
                  <a:pt x="2817102" y="4259678"/>
                </a:cubicBezTo>
                <a:cubicBezTo>
                  <a:pt x="2807153" y="4229036"/>
                  <a:pt x="2798000" y="4199985"/>
                  <a:pt x="2788449" y="4170139"/>
                </a:cubicBezTo>
                <a:close/>
                <a:moveTo>
                  <a:pt x="2836203" y="4154220"/>
                </a:moveTo>
                <a:cubicBezTo>
                  <a:pt x="2821479" y="4159394"/>
                  <a:pt x="2809143" y="4163374"/>
                  <a:pt x="2794817" y="4167751"/>
                </a:cubicBezTo>
                <a:cubicBezTo>
                  <a:pt x="2804765" y="4198393"/>
                  <a:pt x="2814316" y="4227444"/>
                  <a:pt x="2824265" y="4257688"/>
                </a:cubicBezTo>
                <a:cubicBezTo>
                  <a:pt x="2840183" y="4252117"/>
                  <a:pt x="2853315" y="4247341"/>
                  <a:pt x="2867244" y="4242168"/>
                </a:cubicBezTo>
                <a:cubicBezTo>
                  <a:pt x="2856897" y="4211924"/>
                  <a:pt x="2846948" y="4184067"/>
                  <a:pt x="2836203" y="4154220"/>
                </a:cubicBezTo>
                <a:close/>
                <a:moveTo>
                  <a:pt x="2599820" y="4145864"/>
                </a:moveTo>
                <a:cubicBezTo>
                  <a:pt x="2587484" y="4148251"/>
                  <a:pt x="2576739" y="4150241"/>
                  <a:pt x="2563209" y="4152629"/>
                </a:cubicBezTo>
                <a:cubicBezTo>
                  <a:pt x="2565994" y="4168149"/>
                  <a:pt x="2568382" y="4180485"/>
                  <a:pt x="2571168" y="4194016"/>
                </a:cubicBezTo>
                <a:cubicBezTo>
                  <a:pt x="2584698" y="4191230"/>
                  <a:pt x="2595841" y="4188843"/>
                  <a:pt x="2608575" y="4186454"/>
                </a:cubicBezTo>
                <a:cubicBezTo>
                  <a:pt x="2605391" y="4171730"/>
                  <a:pt x="2602606" y="4159394"/>
                  <a:pt x="2599820" y="4145864"/>
                </a:cubicBezTo>
                <a:close/>
                <a:moveTo>
                  <a:pt x="1522962" y="4135915"/>
                </a:moveTo>
                <a:cubicBezTo>
                  <a:pt x="1516595" y="4149843"/>
                  <a:pt x="1510626" y="4162577"/>
                  <a:pt x="1504258" y="4176506"/>
                </a:cubicBezTo>
                <a:cubicBezTo>
                  <a:pt x="1530125" y="4188046"/>
                  <a:pt x="1554002" y="4198792"/>
                  <a:pt x="1579471" y="4209934"/>
                </a:cubicBezTo>
                <a:cubicBezTo>
                  <a:pt x="1585441" y="4196006"/>
                  <a:pt x="1590614" y="4183271"/>
                  <a:pt x="1596981" y="4168547"/>
                </a:cubicBezTo>
                <a:cubicBezTo>
                  <a:pt x="1571512" y="4157404"/>
                  <a:pt x="1548033" y="4147058"/>
                  <a:pt x="1522962" y="4135915"/>
                </a:cubicBezTo>
                <a:close/>
                <a:moveTo>
                  <a:pt x="2773725" y="4125568"/>
                </a:moveTo>
                <a:cubicBezTo>
                  <a:pt x="2759399" y="4130343"/>
                  <a:pt x="2747460" y="4134323"/>
                  <a:pt x="2734328" y="4138700"/>
                </a:cubicBezTo>
                <a:cubicBezTo>
                  <a:pt x="2738307" y="4151833"/>
                  <a:pt x="2741491" y="4162976"/>
                  <a:pt x="2745073" y="4175312"/>
                </a:cubicBezTo>
                <a:cubicBezTo>
                  <a:pt x="2759001" y="4170935"/>
                  <a:pt x="2770939" y="4167353"/>
                  <a:pt x="2786062" y="4162976"/>
                </a:cubicBezTo>
                <a:cubicBezTo>
                  <a:pt x="2781684" y="4149047"/>
                  <a:pt x="2777704" y="4137905"/>
                  <a:pt x="2773725" y="4125568"/>
                </a:cubicBezTo>
                <a:close/>
                <a:moveTo>
                  <a:pt x="1883507" y="4125170"/>
                </a:moveTo>
                <a:cubicBezTo>
                  <a:pt x="1879925" y="4140292"/>
                  <a:pt x="1876343" y="4154220"/>
                  <a:pt x="1872762" y="4168945"/>
                </a:cubicBezTo>
                <a:cubicBezTo>
                  <a:pt x="1898231" y="4174516"/>
                  <a:pt x="1921312" y="4179689"/>
                  <a:pt x="1947577" y="4185659"/>
                </a:cubicBezTo>
                <a:cubicBezTo>
                  <a:pt x="1950363" y="4169741"/>
                  <a:pt x="1953148" y="4155812"/>
                  <a:pt x="1956332" y="4141088"/>
                </a:cubicBezTo>
                <a:cubicBezTo>
                  <a:pt x="1930863" y="4135517"/>
                  <a:pt x="1908180" y="4130741"/>
                  <a:pt x="1883507" y="4125170"/>
                </a:cubicBezTo>
                <a:close/>
                <a:moveTo>
                  <a:pt x="1996525" y="4124374"/>
                </a:moveTo>
                <a:cubicBezTo>
                  <a:pt x="1991352" y="4153027"/>
                  <a:pt x="1986974" y="4179292"/>
                  <a:pt x="1982199" y="4207546"/>
                </a:cubicBezTo>
                <a:cubicBezTo>
                  <a:pt x="2004882" y="4210730"/>
                  <a:pt x="2025177" y="4213913"/>
                  <a:pt x="2047463" y="4217097"/>
                </a:cubicBezTo>
                <a:cubicBezTo>
                  <a:pt x="2051442" y="4188444"/>
                  <a:pt x="2055024" y="4161782"/>
                  <a:pt x="2058605" y="4133527"/>
                </a:cubicBezTo>
                <a:cubicBezTo>
                  <a:pt x="2037514" y="4130343"/>
                  <a:pt x="2017616" y="4127558"/>
                  <a:pt x="1996525" y="4124374"/>
                </a:cubicBezTo>
                <a:close/>
                <a:moveTo>
                  <a:pt x="1653888" y="4120792"/>
                </a:moveTo>
                <a:cubicBezTo>
                  <a:pt x="1648317" y="4135517"/>
                  <a:pt x="1643144" y="4148649"/>
                  <a:pt x="1637572" y="4162976"/>
                </a:cubicBezTo>
                <a:cubicBezTo>
                  <a:pt x="1663837" y="4172526"/>
                  <a:pt x="1687316" y="4181281"/>
                  <a:pt x="1712785" y="4190036"/>
                </a:cubicBezTo>
                <a:cubicBezTo>
                  <a:pt x="1717958" y="4174516"/>
                  <a:pt x="1721938" y="4161782"/>
                  <a:pt x="1726713" y="4147455"/>
                </a:cubicBezTo>
                <a:cubicBezTo>
                  <a:pt x="1702040" y="4138700"/>
                  <a:pt x="1678561" y="4129945"/>
                  <a:pt x="1653888" y="4120792"/>
                </a:cubicBezTo>
                <a:close/>
                <a:moveTo>
                  <a:pt x="2930518" y="4117609"/>
                </a:moveTo>
                <a:cubicBezTo>
                  <a:pt x="2916192" y="4123578"/>
                  <a:pt x="2904651" y="4127956"/>
                  <a:pt x="2890325" y="4133925"/>
                </a:cubicBezTo>
                <a:cubicBezTo>
                  <a:pt x="2901866" y="4164169"/>
                  <a:pt x="2913008" y="4192026"/>
                  <a:pt x="2924549" y="4221872"/>
                </a:cubicBezTo>
                <a:cubicBezTo>
                  <a:pt x="2939273" y="4215903"/>
                  <a:pt x="2952405" y="4210730"/>
                  <a:pt x="2967130" y="4204362"/>
                </a:cubicBezTo>
                <a:cubicBezTo>
                  <a:pt x="2954395" y="4174516"/>
                  <a:pt x="2942457" y="4146261"/>
                  <a:pt x="2930518" y="4117609"/>
                </a:cubicBezTo>
                <a:close/>
                <a:moveTo>
                  <a:pt x="2820683" y="4110446"/>
                </a:moveTo>
                <a:cubicBezTo>
                  <a:pt x="2806755" y="4114823"/>
                  <a:pt x="2795214" y="4118803"/>
                  <a:pt x="2780888" y="4123976"/>
                </a:cubicBezTo>
                <a:cubicBezTo>
                  <a:pt x="2785266" y="4137109"/>
                  <a:pt x="2788847" y="4147853"/>
                  <a:pt x="2792827" y="4160588"/>
                </a:cubicBezTo>
                <a:cubicBezTo>
                  <a:pt x="2807153" y="4155415"/>
                  <a:pt x="2819888" y="4151037"/>
                  <a:pt x="2833418" y="4146261"/>
                </a:cubicBezTo>
                <a:cubicBezTo>
                  <a:pt x="2828643" y="4132731"/>
                  <a:pt x="2824663" y="4121986"/>
                  <a:pt x="2820683" y="4110446"/>
                </a:cubicBezTo>
                <a:close/>
                <a:moveTo>
                  <a:pt x="2256786" y="4107660"/>
                </a:moveTo>
                <a:cubicBezTo>
                  <a:pt x="2256786" y="4128751"/>
                  <a:pt x="2256786" y="4148251"/>
                  <a:pt x="2256786" y="4168547"/>
                </a:cubicBezTo>
                <a:cubicBezTo>
                  <a:pt x="2275887" y="4168547"/>
                  <a:pt x="2293795" y="4168547"/>
                  <a:pt x="2310111" y="4168547"/>
                </a:cubicBezTo>
                <a:cubicBezTo>
                  <a:pt x="2310111" y="4146659"/>
                  <a:pt x="2310111" y="4126762"/>
                  <a:pt x="2310111" y="4107660"/>
                </a:cubicBezTo>
                <a:cubicBezTo>
                  <a:pt x="2291009" y="4107660"/>
                  <a:pt x="2274295" y="4107660"/>
                  <a:pt x="2256786" y="4107660"/>
                </a:cubicBezTo>
                <a:close/>
                <a:moveTo>
                  <a:pt x="2177593" y="4104079"/>
                </a:moveTo>
                <a:cubicBezTo>
                  <a:pt x="2176399" y="4125568"/>
                  <a:pt x="2175205" y="4145466"/>
                  <a:pt x="2173613" y="4167751"/>
                </a:cubicBezTo>
                <a:cubicBezTo>
                  <a:pt x="2193511" y="4167751"/>
                  <a:pt x="2211021" y="4167751"/>
                  <a:pt x="2230123" y="4167751"/>
                </a:cubicBezTo>
                <a:cubicBezTo>
                  <a:pt x="2230123" y="4147853"/>
                  <a:pt x="2230123" y="4128354"/>
                  <a:pt x="2230123" y="4106466"/>
                </a:cubicBezTo>
                <a:cubicBezTo>
                  <a:pt x="2212613" y="4105671"/>
                  <a:pt x="2196297" y="4104874"/>
                  <a:pt x="2177593" y="4104079"/>
                </a:cubicBezTo>
                <a:close/>
                <a:moveTo>
                  <a:pt x="2389701" y="4102089"/>
                </a:moveTo>
                <a:cubicBezTo>
                  <a:pt x="2370600" y="4103283"/>
                  <a:pt x="2354284" y="4104476"/>
                  <a:pt x="2335580" y="4105671"/>
                </a:cubicBezTo>
                <a:cubicBezTo>
                  <a:pt x="2336376" y="4127956"/>
                  <a:pt x="2337570" y="4147455"/>
                  <a:pt x="2338764" y="4169343"/>
                </a:cubicBezTo>
                <a:cubicBezTo>
                  <a:pt x="2357865" y="4168149"/>
                  <a:pt x="2375375" y="4166955"/>
                  <a:pt x="2394875" y="4165363"/>
                </a:cubicBezTo>
                <a:cubicBezTo>
                  <a:pt x="2392885" y="4143476"/>
                  <a:pt x="2391293" y="4123578"/>
                  <a:pt x="2389701" y="4102089"/>
                </a:cubicBezTo>
                <a:close/>
                <a:moveTo>
                  <a:pt x="2514260" y="4101293"/>
                </a:moveTo>
                <a:cubicBezTo>
                  <a:pt x="2502720" y="4102487"/>
                  <a:pt x="2492373" y="4104079"/>
                  <a:pt x="2478843" y="4105671"/>
                </a:cubicBezTo>
                <a:cubicBezTo>
                  <a:pt x="2481230" y="4121191"/>
                  <a:pt x="2483220" y="4133527"/>
                  <a:pt x="2485210" y="4147455"/>
                </a:cubicBezTo>
                <a:cubicBezTo>
                  <a:pt x="2498342" y="4145068"/>
                  <a:pt x="2509485" y="4143476"/>
                  <a:pt x="2521025" y="4141486"/>
                </a:cubicBezTo>
                <a:cubicBezTo>
                  <a:pt x="2518638" y="4127160"/>
                  <a:pt x="2516648" y="4114823"/>
                  <a:pt x="2514260" y="4101293"/>
                </a:cubicBezTo>
                <a:close/>
                <a:moveTo>
                  <a:pt x="1067705" y="4101293"/>
                </a:moveTo>
                <a:cubicBezTo>
                  <a:pt x="1057358" y="4114823"/>
                  <a:pt x="1047807" y="4127160"/>
                  <a:pt x="1037859" y="4140292"/>
                </a:cubicBezTo>
                <a:cubicBezTo>
                  <a:pt x="1054573" y="4152231"/>
                  <a:pt x="1067307" y="4161782"/>
                  <a:pt x="1081235" y="4172128"/>
                </a:cubicBezTo>
                <a:cubicBezTo>
                  <a:pt x="1091582" y="4158200"/>
                  <a:pt x="1100337" y="4145864"/>
                  <a:pt x="1109888" y="4133129"/>
                </a:cubicBezTo>
                <a:cubicBezTo>
                  <a:pt x="1095164" y="4121986"/>
                  <a:pt x="1082031" y="4112038"/>
                  <a:pt x="1067705" y="4101293"/>
                </a:cubicBezTo>
                <a:close/>
                <a:moveTo>
                  <a:pt x="2975885" y="4097711"/>
                </a:moveTo>
                <a:cubicBezTo>
                  <a:pt x="2962354" y="4104079"/>
                  <a:pt x="2950018" y="4109650"/>
                  <a:pt x="2936487" y="4115619"/>
                </a:cubicBezTo>
                <a:cubicBezTo>
                  <a:pt x="2949222" y="4145068"/>
                  <a:pt x="2961160" y="4173322"/>
                  <a:pt x="2973497" y="4201975"/>
                </a:cubicBezTo>
                <a:cubicBezTo>
                  <a:pt x="2989017" y="4195210"/>
                  <a:pt x="3001354" y="4189638"/>
                  <a:pt x="3015282" y="4183271"/>
                </a:cubicBezTo>
                <a:cubicBezTo>
                  <a:pt x="3002149" y="4154220"/>
                  <a:pt x="2989813" y="4126762"/>
                  <a:pt x="2975885" y="4097711"/>
                </a:cubicBezTo>
                <a:close/>
                <a:moveTo>
                  <a:pt x="1779243" y="4096120"/>
                </a:moveTo>
                <a:cubicBezTo>
                  <a:pt x="1774866" y="4110844"/>
                  <a:pt x="1770886" y="4123976"/>
                  <a:pt x="1766111" y="4139099"/>
                </a:cubicBezTo>
                <a:cubicBezTo>
                  <a:pt x="1791580" y="4146261"/>
                  <a:pt x="1815059" y="4153027"/>
                  <a:pt x="1839732" y="4159792"/>
                </a:cubicBezTo>
                <a:cubicBezTo>
                  <a:pt x="1843711" y="4144272"/>
                  <a:pt x="1846895" y="4131537"/>
                  <a:pt x="1850875" y="4116415"/>
                </a:cubicBezTo>
                <a:cubicBezTo>
                  <a:pt x="1825803" y="4109252"/>
                  <a:pt x="1803518" y="4102885"/>
                  <a:pt x="1779243" y="4096120"/>
                </a:cubicBezTo>
                <a:close/>
                <a:moveTo>
                  <a:pt x="2866050" y="4093334"/>
                </a:moveTo>
                <a:cubicBezTo>
                  <a:pt x="2852122" y="4098507"/>
                  <a:pt x="2840183" y="4103283"/>
                  <a:pt x="2827448" y="4108058"/>
                </a:cubicBezTo>
                <a:cubicBezTo>
                  <a:pt x="2831826" y="4120395"/>
                  <a:pt x="2835806" y="4130741"/>
                  <a:pt x="2840581" y="4144272"/>
                </a:cubicBezTo>
                <a:cubicBezTo>
                  <a:pt x="2854907" y="4138700"/>
                  <a:pt x="2867642" y="4133527"/>
                  <a:pt x="2880774" y="4128354"/>
                </a:cubicBezTo>
                <a:cubicBezTo>
                  <a:pt x="2875203" y="4115221"/>
                  <a:pt x="2870825" y="4104476"/>
                  <a:pt x="2866050" y="4093334"/>
                </a:cubicBezTo>
                <a:close/>
                <a:moveTo>
                  <a:pt x="3548537" y="4083783"/>
                </a:moveTo>
                <a:cubicBezTo>
                  <a:pt x="3535007" y="4094926"/>
                  <a:pt x="3522671" y="4104874"/>
                  <a:pt x="3509538" y="4115619"/>
                </a:cubicBezTo>
                <a:cubicBezTo>
                  <a:pt x="3517895" y="4125966"/>
                  <a:pt x="3525058" y="4135119"/>
                  <a:pt x="3533017" y="4145068"/>
                </a:cubicBezTo>
                <a:cubicBezTo>
                  <a:pt x="3546946" y="4133925"/>
                  <a:pt x="3559282" y="4123578"/>
                  <a:pt x="3572813" y="4112436"/>
                </a:cubicBezTo>
                <a:cubicBezTo>
                  <a:pt x="3564058" y="4102487"/>
                  <a:pt x="3556895" y="4093334"/>
                  <a:pt x="3548537" y="4083783"/>
                </a:cubicBezTo>
                <a:close/>
                <a:moveTo>
                  <a:pt x="1550819" y="4077018"/>
                </a:moveTo>
                <a:cubicBezTo>
                  <a:pt x="1544452" y="4090946"/>
                  <a:pt x="1538880" y="4102487"/>
                  <a:pt x="1531717" y="4117211"/>
                </a:cubicBezTo>
                <a:cubicBezTo>
                  <a:pt x="1556788" y="4128751"/>
                  <a:pt x="1579869" y="4139099"/>
                  <a:pt x="1604542" y="4149843"/>
                </a:cubicBezTo>
                <a:cubicBezTo>
                  <a:pt x="1610909" y="4134721"/>
                  <a:pt x="1616481" y="4121589"/>
                  <a:pt x="1622052" y="4108058"/>
                </a:cubicBezTo>
                <a:cubicBezTo>
                  <a:pt x="1596981" y="4096915"/>
                  <a:pt x="1574298" y="4087365"/>
                  <a:pt x="1550819" y="4077018"/>
                </a:cubicBezTo>
                <a:close/>
                <a:moveTo>
                  <a:pt x="2911814" y="4075028"/>
                </a:moveTo>
                <a:cubicBezTo>
                  <a:pt x="2898284" y="4080599"/>
                  <a:pt x="2886346" y="4085375"/>
                  <a:pt x="2873213" y="4090946"/>
                </a:cubicBezTo>
                <a:cubicBezTo>
                  <a:pt x="2878387" y="4103681"/>
                  <a:pt x="2882764" y="4114425"/>
                  <a:pt x="2887539" y="4127160"/>
                </a:cubicBezTo>
                <a:cubicBezTo>
                  <a:pt x="2901468" y="4121191"/>
                  <a:pt x="2913804" y="4116017"/>
                  <a:pt x="2926936" y="4110446"/>
                </a:cubicBezTo>
                <a:cubicBezTo>
                  <a:pt x="2921763" y="4097711"/>
                  <a:pt x="2916988" y="4087365"/>
                  <a:pt x="2911814" y="4075028"/>
                </a:cubicBezTo>
                <a:close/>
                <a:moveTo>
                  <a:pt x="2757409" y="4073038"/>
                </a:moveTo>
                <a:cubicBezTo>
                  <a:pt x="2743481" y="4077416"/>
                  <a:pt x="2731940" y="4080997"/>
                  <a:pt x="2718808" y="4084977"/>
                </a:cubicBezTo>
                <a:cubicBezTo>
                  <a:pt x="2722389" y="4097314"/>
                  <a:pt x="2725573" y="4107660"/>
                  <a:pt x="2729155" y="4119997"/>
                </a:cubicBezTo>
                <a:cubicBezTo>
                  <a:pt x="2742685" y="4116017"/>
                  <a:pt x="2755021" y="4112436"/>
                  <a:pt x="2768552" y="4108058"/>
                </a:cubicBezTo>
                <a:cubicBezTo>
                  <a:pt x="2764970" y="4096120"/>
                  <a:pt x="2761389" y="4085375"/>
                  <a:pt x="2757409" y="4073038"/>
                </a:cubicBezTo>
                <a:close/>
                <a:moveTo>
                  <a:pt x="2801980" y="4057916"/>
                </a:moveTo>
                <a:cubicBezTo>
                  <a:pt x="2788449" y="4062692"/>
                  <a:pt x="2776909" y="4066671"/>
                  <a:pt x="2763776" y="4071447"/>
                </a:cubicBezTo>
                <a:cubicBezTo>
                  <a:pt x="2768154" y="4083385"/>
                  <a:pt x="2771735" y="4094528"/>
                  <a:pt x="2775715" y="4106068"/>
                </a:cubicBezTo>
                <a:cubicBezTo>
                  <a:pt x="2789245" y="4101293"/>
                  <a:pt x="2801184" y="4097314"/>
                  <a:pt x="2814316" y="4092538"/>
                </a:cubicBezTo>
                <a:cubicBezTo>
                  <a:pt x="2809939" y="4080599"/>
                  <a:pt x="2806357" y="4069457"/>
                  <a:pt x="2801980" y="4057916"/>
                </a:cubicBezTo>
                <a:close/>
                <a:moveTo>
                  <a:pt x="2956783" y="4055528"/>
                </a:moveTo>
                <a:cubicBezTo>
                  <a:pt x="2942855" y="4061896"/>
                  <a:pt x="2930916" y="4067069"/>
                  <a:pt x="2918580" y="4072640"/>
                </a:cubicBezTo>
                <a:cubicBezTo>
                  <a:pt x="2924151" y="4085375"/>
                  <a:pt x="2928528" y="4095722"/>
                  <a:pt x="2934100" y="4107660"/>
                </a:cubicBezTo>
                <a:cubicBezTo>
                  <a:pt x="2947630" y="4101691"/>
                  <a:pt x="2959569" y="4096517"/>
                  <a:pt x="2973497" y="4090548"/>
                </a:cubicBezTo>
                <a:cubicBezTo>
                  <a:pt x="2967130" y="4077018"/>
                  <a:pt x="2961956" y="4066671"/>
                  <a:pt x="2956783" y="4055528"/>
                </a:cubicBezTo>
                <a:close/>
                <a:moveTo>
                  <a:pt x="1008410" y="4053539"/>
                </a:moveTo>
                <a:cubicBezTo>
                  <a:pt x="997666" y="4066671"/>
                  <a:pt x="988115" y="4078610"/>
                  <a:pt x="977370" y="4091344"/>
                </a:cubicBezTo>
                <a:cubicBezTo>
                  <a:pt x="992094" y="4103283"/>
                  <a:pt x="1005227" y="4113630"/>
                  <a:pt x="1019155" y="4125170"/>
                </a:cubicBezTo>
                <a:cubicBezTo>
                  <a:pt x="1029900" y="4111640"/>
                  <a:pt x="1039053" y="4100099"/>
                  <a:pt x="1049399" y="4086966"/>
                </a:cubicBezTo>
                <a:cubicBezTo>
                  <a:pt x="1035471" y="4075824"/>
                  <a:pt x="1022339" y="4065079"/>
                  <a:pt x="1008410" y="4053539"/>
                </a:cubicBezTo>
                <a:close/>
                <a:moveTo>
                  <a:pt x="1111082" y="4045182"/>
                </a:moveTo>
                <a:cubicBezTo>
                  <a:pt x="1100337" y="4059110"/>
                  <a:pt x="1091184" y="4071049"/>
                  <a:pt x="1081235" y="4084181"/>
                </a:cubicBezTo>
                <a:cubicBezTo>
                  <a:pt x="1095960" y="4094926"/>
                  <a:pt x="1108694" y="4104476"/>
                  <a:pt x="1123020" y="4115221"/>
                </a:cubicBezTo>
                <a:cubicBezTo>
                  <a:pt x="1132571" y="4101691"/>
                  <a:pt x="1141724" y="4089752"/>
                  <a:pt x="1151673" y="4075824"/>
                </a:cubicBezTo>
                <a:cubicBezTo>
                  <a:pt x="1137347" y="4064681"/>
                  <a:pt x="1124612" y="4055131"/>
                  <a:pt x="1111082" y="4045182"/>
                </a:cubicBezTo>
                <a:close/>
                <a:moveTo>
                  <a:pt x="2846152" y="4041600"/>
                </a:moveTo>
                <a:cubicBezTo>
                  <a:pt x="2833020" y="4046773"/>
                  <a:pt x="2821479" y="4051151"/>
                  <a:pt x="2808745" y="4056722"/>
                </a:cubicBezTo>
                <a:cubicBezTo>
                  <a:pt x="2813122" y="4068661"/>
                  <a:pt x="2816704" y="4079007"/>
                  <a:pt x="2821081" y="4090946"/>
                </a:cubicBezTo>
                <a:cubicBezTo>
                  <a:pt x="2834214" y="4085773"/>
                  <a:pt x="2846550" y="4081396"/>
                  <a:pt x="2860081" y="4076222"/>
                </a:cubicBezTo>
                <a:cubicBezTo>
                  <a:pt x="2855305" y="4063886"/>
                  <a:pt x="2850928" y="4053141"/>
                  <a:pt x="2846152" y="4041600"/>
                </a:cubicBezTo>
                <a:close/>
                <a:moveTo>
                  <a:pt x="3512722" y="4040008"/>
                </a:moveTo>
                <a:cubicBezTo>
                  <a:pt x="3499192" y="4051151"/>
                  <a:pt x="3486855" y="4061100"/>
                  <a:pt x="3474518" y="4071447"/>
                </a:cubicBezTo>
                <a:cubicBezTo>
                  <a:pt x="3482079" y="4080997"/>
                  <a:pt x="3488447" y="4088956"/>
                  <a:pt x="3495610" y="4097314"/>
                </a:cubicBezTo>
                <a:cubicBezTo>
                  <a:pt x="3509538" y="4085773"/>
                  <a:pt x="3521079" y="4076222"/>
                  <a:pt x="3534211" y="4065875"/>
                </a:cubicBezTo>
                <a:cubicBezTo>
                  <a:pt x="3526650" y="4057120"/>
                  <a:pt x="3520681" y="4049559"/>
                  <a:pt x="3512722" y="4040008"/>
                </a:cubicBezTo>
                <a:close/>
                <a:moveTo>
                  <a:pt x="2889927" y="4024090"/>
                </a:moveTo>
                <a:cubicBezTo>
                  <a:pt x="2876795" y="4029662"/>
                  <a:pt x="2865254" y="4034437"/>
                  <a:pt x="2852917" y="4039610"/>
                </a:cubicBezTo>
                <a:cubicBezTo>
                  <a:pt x="2857693" y="4051151"/>
                  <a:pt x="2861672" y="4061498"/>
                  <a:pt x="2866448" y="4073834"/>
                </a:cubicBezTo>
                <a:cubicBezTo>
                  <a:pt x="2881172" y="4067467"/>
                  <a:pt x="2892315" y="4062692"/>
                  <a:pt x="2904651" y="4057518"/>
                </a:cubicBezTo>
                <a:cubicBezTo>
                  <a:pt x="2899478" y="4045580"/>
                  <a:pt x="2894702" y="4035631"/>
                  <a:pt x="2889927" y="4024090"/>
                </a:cubicBezTo>
                <a:close/>
                <a:moveTo>
                  <a:pt x="2629667" y="4019713"/>
                </a:moveTo>
                <a:cubicBezTo>
                  <a:pt x="2617330" y="4022498"/>
                  <a:pt x="2607381" y="4024886"/>
                  <a:pt x="2595841" y="4027672"/>
                </a:cubicBezTo>
                <a:cubicBezTo>
                  <a:pt x="2599422" y="4041600"/>
                  <a:pt x="2602208" y="4053937"/>
                  <a:pt x="2605391" y="4067865"/>
                </a:cubicBezTo>
                <a:cubicBezTo>
                  <a:pt x="2616932" y="4065079"/>
                  <a:pt x="2627279" y="4063090"/>
                  <a:pt x="2639615" y="4060304"/>
                </a:cubicBezTo>
                <a:cubicBezTo>
                  <a:pt x="2636034" y="4045580"/>
                  <a:pt x="2632850" y="4033243"/>
                  <a:pt x="2629667" y="4019713"/>
                </a:cubicBezTo>
                <a:close/>
                <a:moveTo>
                  <a:pt x="2183562" y="4012152"/>
                </a:moveTo>
                <a:cubicBezTo>
                  <a:pt x="2181971" y="4034039"/>
                  <a:pt x="2180777" y="4053937"/>
                  <a:pt x="2179583" y="4075426"/>
                </a:cubicBezTo>
                <a:cubicBezTo>
                  <a:pt x="2197889" y="4076222"/>
                  <a:pt x="2213807" y="4077018"/>
                  <a:pt x="2232908" y="4078212"/>
                </a:cubicBezTo>
                <a:cubicBezTo>
                  <a:pt x="2232908" y="4054732"/>
                  <a:pt x="2232908" y="4034835"/>
                  <a:pt x="2232908" y="4014539"/>
                </a:cubicBezTo>
                <a:cubicBezTo>
                  <a:pt x="2216194" y="4013743"/>
                  <a:pt x="2200674" y="4012948"/>
                  <a:pt x="2183562" y="4012152"/>
                </a:cubicBezTo>
                <a:close/>
                <a:moveTo>
                  <a:pt x="2382538" y="4010162"/>
                </a:moveTo>
                <a:cubicBezTo>
                  <a:pt x="2364630" y="4011356"/>
                  <a:pt x="2349110" y="4012550"/>
                  <a:pt x="2334386" y="4013346"/>
                </a:cubicBezTo>
                <a:cubicBezTo>
                  <a:pt x="2334386" y="4035631"/>
                  <a:pt x="2334386" y="4055131"/>
                  <a:pt x="2334386" y="4076620"/>
                </a:cubicBezTo>
                <a:cubicBezTo>
                  <a:pt x="2352294" y="4075426"/>
                  <a:pt x="2368610" y="4074630"/>
                  <a:pt x="2387712" y="4073834"/>
                </a:cubicBezTo>
                <a:cubicBezTo>
                  <a:pt x="2385722" y="4051549"/>
                  <a:pt x="2384130" y="4031651"/>
                  <a:pt x="2382538" y="4010162"/>
                </a:cubicBezTo>
                <a:close/>
                <a:moveTo>
                  <a:pt x="2109145" y="4005387"/>
                </a:moveTo>
                <a:cubicBezTo>
                  <a:pt x="2106758" y="4027274"/>
                  <a:pt x="2104768" y="4047172"/>
                  <a:pt x="2102380" y="4068661"/>
                </a:cubicBezTo>
                <a:cubicBezTo>
                  <a:pt x="2120686" y="4070651"/>
                  <a:pt x="2136604" y="4072242"/>
                  <a:pt x="2155308" y="4073436"/>
                </a:cubicBezTo>
                <a:cubicBezTo>
                  <a:pt x="2156899" y="4051947"/>
                  <a:pt x="2158094" y="4032049"/>
                  <a:pt x="2159685" y="4010162"/>
                </a:cubicBezTo>
                <a:cubicBezTo>
                  <a:pt x="2142175" y="4008570"/>
                  <a:pt x="2126655" y="4006978"/>
                  <a:pt x="2109145" y="4005387"/>
                </a:cubicBezTo>
                <a:close/>
                <a:moveTo>
                  <a:pt x="2933702" y="4004988"/>
                </a:moveTo>
                <a:cubicBezTo>
                  <a:pt x="2921365" y="4010560"/>
                  <a:pt x="2910621" y="4015335"/>
                  <a:pt x="2897090" y="4021305"/>
                </a:cubicBezTo>
                <a:cubicBezTo>
                  <a:pt x="2902264" y="4033641"/>
                  <a:pt x="2907039" y="4043988"/>
                  <a:pt x="2912212" y="4055528"/>
                </a:cubicBezTo>
                <a:cubicBezTo>
                  <a:pt x="2925743" y="4049161"/>
                  <a:pt x="2936885" y="4043590"/>
                  <a:pt x="2949620" y="4037621"/>
                </a:cubicBezTo>
                <a:cubicBezTo>
                  <a:pt x="2943650" y="4025284"/>
                  <a:pt x="2938875" y="4015733"/>
                  <a:pt x="2933702" y="4004988"/>
                </a:cubicBezTo>
                <a:close/>
                <a:moveTo>
                  <a:pt x="951503" y="4003397"/>
                </a:moveTo>
                <a:cubicBezTo>
                  <a:pt x="939962" y="4015733"/>
                  <a:pt x="930014" y="4026876"/>
                  <a:pt x="918473" y="4039610"/>
                </a:cubicBezTo>
                <a:cubicBezTo>
                  <a:pt x="933197" y="4052743"/>
                  <a:pt x="945534" y="4063487"/>
                  <a:pt x="959064" y="4075426"/>
                </a:cubicBezTo>
                <a:cubicBezTo>
                  <a:pt x="970207" y="4061896"/>
                  <a:pt x="980156" y="4050355"/>
                  <a:pt x="990900" y="4037621"/>
                </a:cubicBezTo>
                <a:cubicBezTo>
                  <a:pt x="976574" y="4025284"/>
                  <a:pt x="964636" y="4014539"/>
                  <a:pt x="951503" y="4003397"/>
                </a:cubicBezTo>
                <a:close/>
                <a:moveTo>
                  <a:pt x="1701643" y="3999815"/>
                </a:moveTo>
                <a:cubicBezTo>
                  <a:pt x="1696071" y="4014539"/>
                  <a:pt x="1691296" y="4027274"/>
                  <a:pt x="1685724" y="4041600"/>
                </a:cubicBezTo>
                <a:cubicBezTo>
                  <a:pt x="1708806" y="4049957"/>
                  <a:pt x="1731091" y="4058314"/>
                  <a:pt x="1754570" y="4066671"/>
                </a:cubicBezTo>
                <a:cubicBezTo>
                  <a:pt x="1759346" y="4051549"/>
                  <a:pt x="1764121" y="4038417"/>
                  <a:pt x="1768896" y="4024090"/>
                </a:cubicBezTo>
                <a:cubicBezTo>
                  <a:pt x="1745019" y="4015335"/>
                  <a:pt x="1723928" y="4007376"/>
                  <a:pt x="1701643" y="3999815"/>
                </a:cubicBezTo>
                <a:close/>
                <a:moveTo>
                  <a:pt x="1054175" y="3999019"/>
                </a:moveTo>
                <a:cubicBezTo>
                  <a:pt x="1043032" y="4012550"/>
                  <a:pt x="1033083" y="4024090"/>
                  <a:pt x="1022737" y="4036825"/>
                </a:cubicBezTo>
                <a:cubicBezTo>
                  <a:pt x="1036267" y="4047967"/>
                  <a:pt x="1049001" y="4058314"/>
                  <a:pt x="1062930" y="4069457"/>
                </a:cubicBezTo>
                <a:cubicBezTo>
                  <a:pt x="1073674" y="4056324"/>
                  <a:pt x="1083225" y="4044386"/>
                  <a:pt x="1093572" y="4031253"/>
                </a:cubicBezTo>
                <a:cubicBezTo>
                  <a:pt x="1080042" y="4020111"/>
                  <a:pt x="1067705" y="4010162"/>
                  <a:pt x="1054175" y="3999019"/>
                </a:cubicBezTo>
                <a:close/>
                <a:moveTo>
                  <a:pt x="1914149" y="3997825"/>
                </a:moveTo>
                <a:cubicBezTo>
                  <a:pt x="1910169" y="4012948"/>
                  <a:pt x="1906986" y="4026478"/>
                  <a:pt x="1903404" y="4041998"/>
                </a:cubicBezTo>
                <a:cubicBezTo>
                  <a:pt x="1927281" y="4047172"/>
                  <a:pt x="1948771" y="4051549"/>
                  <a:pt x="1972648" y="4056722"/>
                </a:cubicBezTo>
                <a:cubicBezTo>
                  <a:pt x="1975831" y="4041202"/>
                  <a:pt x="1978219" y="4027672"/>
                  <a:pt x="1980607" y="4012550"/>
                </a:cubicBezTo>
                <a:cubicBezTo>
                  <a:pt x="1957924" y="4007774"/>
                  <a:pt x="1937230" y="4002999"/>
                  <a:pt x="1914149" y="3997825"/>
                </a:cubicBezTo>
                <a:close/>
                <a:moveTo>
                  <a:pt x="2515056" y="3993846"/>
                </a:moveTo>
                <a:cubicBezTo>
                  <a:pt x="2503516" y="3995836"/>
                  <a:pt x="2493965" y="3997428"/>
                  <a:pt x="2482026" y="3999417"/>
                </a:cubicBezTo>
                <a:cubicBezTo>
                  <a:pt x="2484016" y="4014142"/>
                  <a:pt x="2486006" y="4026080"/>
                  <a:pt x="2487996" y="4040008"/>
                </a:cubicBezTo>
                <a:cubicBezTo>
                  <a:pt x="2499934" y="4038417"/>
                  <a:pt x="2509883" y="4036825"/>
                  <a:pt x="2521821" y="4035233"/>
                </a:cubicBezTo>
                <a:cubicBezTo>
                  <a:pt x="2519434" y="4020509"/>
                  <a:pt x="2517444" y="4007774"/>
                  <a:pt x="2515056" y="3993846"/>
                </a:cubicBezTo>
                <a:close/>
                <a:moveTo>
                  <a:pt x="1266681" y="3993050"/>
                </a:moveTo>
                <a:cubicBezTo>
                  <a:pt x="1262304" y="3999417"/>
                  <a:pt x="1259120" y="4004193"/>
                  <a:pt x="1253947" y="4010958"/>
                </a:cubicBezTo>
                <a:cubicBezTo>
                  <a:pt x="1283793" y="4030458"/>
                  <a:pt x="1311650" y="4048365"/>
                  <a:pt x="1340302" y="4067069"/>
                </a:cubicBezTo>
                <a:cubicBezTo>
                  <a:pt x="1344680" y="4059110"/>
                  <a:pt x="1347465" y="4053539"/>
                  <a:pt x="1350251" y="4047569"/>
                </a:cubicBezTo>
                <a:cubicBezTo>
                  <a:pt x="1321996" y="4028866"/>
                  <a:pt x="1294538" y="4010958"/>
                  <a:pt x="1266681" y="3993050"/>
                </a:cubicBezTo>
                <a:close/>
                <a:moveTo>
                  <a:pt x="3163718" y="3989866"/>
                </a:moveTo>
                <a:cubicBezTo>
                  <a:pt x="3153769" y="3995836"/>
                  <a:pt x="3145412" y="4001009"/>
                  <a:pt x="3135861" y="4006978"/>
                </a:cubicBezTo>
                <a:cubicBezTo>
                  <a:pt x="3142626" y="4018121"/>
                  <a:pt x="3148198" y="4027274"/>
                  <a:pt x="3154565" y="4038019"/>
                </a:cubicBezTo>
                <a:cubicBezTo>
                  <a:pt x="3164514" y="4031651"/>
                  <a:pt x="3173269" y="4026478"/>
                  <a:pt x="3183218" y="4020509"/>
                </a:cubicBezTo>
                <a:cubicBezTo>
                  <a:pt x="3176054" y="4009764"/>
                  <a:pt x="3170483" y="4000213"/>
                  <a:pt x="3163718" y="3989866"/>
                </a:cubicBezTo>
                <a:close/>
                <a:moveTo>
                  <a:pt x="1154459" y="3989070"/>
                </a:moveTo>
                <a:cubicBezTo>
                  <a:pt x="1144112" y="4002601"/>
                  <a:pt x="1134959" y="4014539"/>
                  <a:pt x="1125010" y="4027672"/>
                </a:cubicBezTo>
                <a:cubicBezTo>
                  <a:pt x="1138938" y="4038019"/>
                  <a:pt x="1151275" y="4047569"/>
                  <a:pt x="1164805" y="4057518"/>
                </a:cubicBezTo>
                <a:cubicBezTo>
                  <a:pt x="1174754" y="4043988"/>
                  <a:pt x="1183907" y="4032049"/>
                  <a:pt x="1193458" y="4018519"/>
                </a:cubicBezTo>
                <a:cubicBezTo>
                  <a:pt x="1179928" y="4008172"/>
                  <a:pt x="1167591" y="3999019"/>
                  <a:pt x="1154459" y="3989070"/>
                </a:cubicBezTo>
                <a:close/>
                <a:moveTo>
                  <a:pt x="2726369" y="3975938"/>
                </a:moveTo>
                <a:cubicBezTo>
                  <a:pt x="2713634" y="3979918"/>
                  <a:pt x="2702492" y="3983499"/>
                  <a:pt x="2690155" y="3987479"/>
                </a:cubicBezTo>
                <a:cubicBezTo>
                  <a:pt x="2699308" y="4018121"/>
                  <a:pt x="2707665" y="4047172"/>
                  <a:pt x="2716818" y="4077416"/>
                </a:cubicBezTo>
                <a:cubicBezTo>
                  <a:pt x="2730348" y="4073436"/>
                  <a:pt x="2741889" y="4069855"/>
                  <a:pt x="2755419" y="4065875"/>
                </a:cubicBezTo>
                <a:cubicBezTo>
                  <a:pt x="2745470" y="4034437"/>
                  <a:pt x="2735920" y="4005784"/>
                  <a:pt x="2726369" y="3975938"/>
                </a:cubicBezTo>
                <a:close/>
                <a:moveTo>
                  <a:pt x="1818640" y="3971561"/>
                </a:moveTo>
                <a:cubicBezTo>
                  <a:pt x="1814263" y="3986285"/>
                  <a:pt x="1810283" y="3999417"/>
                  <a:pt x="1805508" y="4014142"/>
                </a:cubicBezTo>
                <a:cubicBezTo>
                  <a:pt x="1828589" y="4020907"/>
                  <a:pt x="1850079" y="4026876"/>
                  <a:pt x="1873160" y="4033641"/>
                </a:cubicBezTo>
                <a:cubicBezTo>
                  <a:pt x="1877139" y="4018917"/>
                  <a:pt x="1880721" y="4005784"/>
                  <a:pt x="1884700" y="3990264"/>
                </a:cubicBezTo>
                <a:cubicBezTo>
                  <a:pt x="1861619" y="3983897"/>
                  <a:pt x="1840926" y="3977928"/>
                  <a:pt x="1818640" y="3971561"/>
                </a:cubicBezTo>
                <a:close/>
                <a:moveTo>
                  <a:pt x="3108801" y="3966387"/>
                </a:moveTo>
                <a:cubicBezTo>
                  <a:pt x="3098056" y="3973152"/>
                  <a:pt x="3089699" y="3977928"/>
                  <a:pt x="3081342" y="3983101"/>
                </a:cubicBezTo>
                <a:cubicBezTo>
                  <a:pt x="3088107" y="3994642"/>
                  <a:pt x="3093678" y="4003795"/>
                  <a:pt x="3099648" y="4014142"/>
                </a:cubicBezTo>
                <a:cubicBezTo>
                  <a:pt x="3109994" y="4008172"/>
                  <a:pt x="3117953" y="4003397"/>
                  <a:pt x="3127106" y="3997825"/>
                </a:cubicBezTo>
                <a:cubicBezTo>
                  <a:pt x="3120739" y="3986683"/>
                  <a:pt x="3115168" y="3977132"/>
                  <a:pt x="3108801" y="3966387"/>
                </a:cubicBezTo>
                <a:close/>
                <a:moveTo>
                  <a:pt x="2768154" y="3961612"/>
                </a:moveTo>
                <a:cubicBezTo>
                  <a:pt x="2755021" y="3965989"/>
                  <a:pt x="2744675" y="3969571"/>
                  <a:pt x="2732338" y="3973948"/>
                </a:cubicBezTo>
                <a:cubicBezTo>
                  <a:pt x="2742287" y="4004193"/>
                  <a:pt x="2751440" y="4033243"/>
                  <a:pt x="2761389" y="4063487"/>
                </a:cubicBezTo>
                <a:cubicBezTo>
                  <a:pt x="2774919" y="4059110"/>
                  <a:pt x="2786062" y="4055528"/>
                  <a:pt x="2799592" y="4050753"/>
                </a:cubicBezTo>
                <a:cubicBezTo>
                  <a:pt x="2788847" y="4019713"/>
                  <a:pt x="2778500" y="3991060"/>
                  <a:pt x="2768154" y="3961612"/>
                </a:cubicBezTo>
                <a:close/>
                <a:moveTo>
                  <a:pt x="1606532" y="3958428"/>
                </a:moveTo>
                <a:cubicBezTo>
                  <a:pt x="1600165" y="3972357"/>
                  <a:pt x="1594196" y="3984693"/>
                  <a:pt x="1587430" y="3999019"/>
                </a:cubicBezTo>
                <a:cubicBezTo>
                  <a:pt x="1610511" y="4008968"/>
                  <a:pt x="1631603" y="4018519"/>
                  <a:pt x="1654684" y="4028866"/>
                </a:cubicBezTo>
                <a:cubicBezTo>
                  <a:pt x="1660653" y="4014539"/>
                  <a:pt x="1666225" y="4002203"/>
                  <a:pt x="1672194" y="3987479"/>
                </a:cubicBezTo>
                <a:cubicBezTo>
                  <a:pt x="1649113" y="3977132"/>
                  <a:pt x="1628419" y="3967979"/>
                  <a:pt x="1606532" y="3958428"/>
                </a:cubicBezTo>
                <a:close/>
                <a:moveTo>
                  <a:pt x="897780" y="3953653"/>
                </a:moveTo>
                <a:cubicBezTo>
                  <a:pt x="885443" y="3964795"/>
                  <a:pt x="874300" y="3975142"/>
                  <a:pt x="861566" y="3986683"/>
                </a:cubicBezTo>
                <a:cubicBezTo>
                  <a:pt x="875892" y="3999815"/>
                  <a:pt x="887831" y="4011356"/>
                  <a:pt x="900565" y="4022896"/>
                </a:cubicBezTo>
                <a:cubicBezTo>
                  <a:pt x="912106" y="4010560"/>
                  <a:pt x="922453" y="3999417"/>
                  <a:pt x="933595" y="3987479"/>
                </a:cubicBezTo>
                <a:cubicBezTo>
                  <a:pt x="920463" y="3975142"/>
                  <a:pt x="908524" y="3963602"/>
                  <a:pt x="897780" y="3953653"/>
                </a:cubicBezTo>
                <a:close/>
                <a:moveTo>
                  <a:pt x="998859" y="3950867"/>
                </a:moveTo>
                <a:cubicBezTo>
                  <a:pt x="987319" y="3963602"/>
                  <a:pt x="976972" y="3975142"/>
                  <a:pt x="966227" y="3987479"/>
                </a:cubicBezTo>
                <a:cubicBezTo>
                  <a:pt x="979360" y="3999019"/>
                  <a:pt x="991298" y="4009366"/>
                  <a:pt x="1004829" y="4021703"/>
                </a:cubicBezTo>
                <a:cubicBezTo>
                  <a:pt x="1016369" y="4008570"/>
                  <a:pt x="1026318" y="3997428"/>
                  <a:pt x="1037063" y="3984693"/>
                </a:cubicBezTo>
                <a:cubicBezTo>
                  <a:pt x="1023930" y="3973152"/>
                  <a:pt x="1011992" y="3962408"/>
                  <a:pt x="998859" y="3950867"/>
                </a:cubicBezTo>
                <a:close/>
                <a:moveTo>
                  <a:pt x="1099541" y="3944898"/>
                </a:moveTo>
                <a:cubicBezTo>
                  <a:pt x="1088399" y="3958030"/>
                  <a:pt x="1078848" y="3969173"/>
                  <a:pt x="1068103" y="3982305"/>
                </a:cubicBezTo>
                <a:cubicBezTo>
                  <a:pt x="1081633" y="3993050"/>
                  <a:pt x="1093970" y="4002999"/>
                  <a:pt x="1107102" y="4013743"/>
                </a:cubicBezTo>
                <a:cubicBezTo>
                  <a:pt x="1117847" y="4000213"/>
                  <a:pt x="1127000" y="3988275"/>
                  <a:pt x="1137347" y="3975540"/>
                </a:cubicBezTo>
                <a:cubicBezTo>
                  <a:pt x="1124612" y="3965193"/>
                  <a:pt x="1113072" y="3956040"/>
                  <a:pt x="1099541" y="3944898"/>
                </a:cubicBezTo>
                <a:close/>
                <a:moveTo>
                  <a:pt x="3234553" y="3943704"/>
                </a:moveTo>
                <a:cubicBezTo>
                  <a:pt x="3225003" y="3950071"/>
                  <a:pt x="3217043" y="3955643"/>
                  <a:pt x="3207493" y="3962010"/>
                </a:cubicBezTo>
                <a:cubicBezTo>
                  <a:pt x="3213860" y="3971959"/>
                  <a:pt x="3220227" y="3981111"/>
                  <a:pt x="3227788" y="3992652"/>
                </a:cubicBezTo>
                <a:cubicBezTo>
                  <a:pt x="3238135" y="3984693"/>
                  <a:pt x="3246094" y="3978326"/>
                  <a:pt x="3254849" y="3971959"/>
                </a:cubicBezTo>
                <a:cubicBezTo>
                  <a:pt x="3247288" y="3961214"/>
                  <a:pt x="3241318" y="3952857"/>
                  <a:pt x="3234553" y="3943704"/>
                </a:cubicBezTo>
                <a:close/>
                <a:moveTo>
                  <a:pt x="2712441" y="3932959"/>
                </a:moveTo>
                <a:cubicBezTo>
                  <a:pt x="2700502" y="3936939"/>
                  <a:pt x="2689757" y="3940122"/>
                  <a:pt x="2677819" y="3943704"/>
                </a:cubicBezTo>
                <a:cubicBezTo>
                  <a:pt x="2681400" y="3956439"/>
                  <a:pt x="2684584" y="3967183"/>
                  <a:pt x="2688165" y="3979122"/>
                </a:cubicBezTo>
                <a:cubicBezTo>
                  <a:pt x="2700900" y="3975142"/>
                  <a:pt x="2711247" y="3971959"/>
                  <a:pt x="2723981" y="3967979"/>
                </a:cubicBezTo>
                <a:cubicBezTo>
                  <a:pt x="2719604" y="3955244"/>
                  <a:pt x="2716420" y="3944898"/>
                  <a:pt x="2712441" y="3932959"/>
                </a:cubicBezTo>
                <a:close/>
                <a:moveTo>
                  <a:pt x="1197835" y="3932561"/>
                </a:moveTo>
                <a:cubicBezTo>
                  <a:pt x="1187489" y="3946490"/>
                  <a:pt x="1178336" y="3958428"/>
                  <a:pt x="1168387" y="3971561"/>
                </a:cubicBezTo>
                <a:cubicBezTo>
                  <a:pt x="1181519" y="3981509"/>
                  <a:pt x="1193458" y="3990662"/>
                  <a:pt x="1206590" y="4000611"/>
                </a:cubicBezTo>
                <a:cubicBezTo>
                  <a:pt x="1216539" y="3986683"/>
                  <a:pt x="1225692" y="3974346"/>
                  <a:pt x="1235243" y="3960816"/>
                </a:cubicBezTo>
                <a:cubicBezTo>
                  <a:pt x="1222110" y="3950867"/>
                  <a:pt x="1210570" y="3942112"/>
                  <a:pt x="1197835" y="3932561"/>
                </a:cubicBezTo>
                <a:close/>
                <a:moveTo>
                  <a:pt x="2850928" y="3929378"/>
                </a:moveTo>
                <a:cubicBezTo>
                  <a:pt x="2838193" y="3934949"/>
                  <a:pt x="2827448" y="3939326"/>
                  <a:pt x="2815908" y="3944500"/>
                </a:cubicBezTo>
                <a:cubicBezTo>
                  <a:pt x="2827448" y="3974744"/>
                  <a:pt x="2838591" y="4002999"/>
                  <a:pt x="2850132" y="4032049"/>
                </a:cubicBezTo>
                <a:cubicBezTo>
                  <a:pt x="2864458" y="4026080"/>
                  <a:pt x="2875601" y="4021305"/>
                  <a:pt x="2887539" y="4016131"/>
                </a:cubicBezTo>
                <a:cubicBezTo>
                  <a:pt x="2875203" y="3986683"/>
                  <a:pt x="2863662" y="3959224"/>
                  <a:pt x="2850928" y="3929378"/>
                </a:cubicBezTo>
                <a:close/>
                <a:moveTo>
                  <a:pt x="3171677" y="3928184"/>
                </a:moveTo>
                <a:cubicBezTo>
                  <a:pt x="3162126" y="3934153"/>
                  <a:pt x="3154565" y="3938929"/>
                  <a:pt x="3145014" y="3945296"/>
                </a:cubicBezTo>
                <a:cubicBezTo>
                  <a:pt x="3151779" y="3956040"/>
                  <a:pt x="3157749" y="3965591"/>
                  <a:pt x="3164514" y="3975938"/>
                </a:cubicBezTo>
                <a:cubicBezTo>
                  <a:pt x="3174065" y="3969173"/>
                  <a:pt x="3182422" y="3963602"/>
                  <a:pt x="3191973" y="3958030"/>
                </a:cubicBezTo>
                <a:cubicBezTo>
                  <a:pt x="3184411" y="3946888"/>
                  <a:pt x="3178044" y="3937735"/>
                  <a:pt x="3171677" y="3928184"/>
                </a:cubicBezTo>
                <a:close/>
                <a:moveTo>
                  <a:pt x="3480488" y="3921817"/>
                </a:moveTo>
                <a:cubicBezTo>
                  <a:pt x="3468151" y="3932561"/>
                  <a:pt x="3457407" y="3941714"/>
                  <a:pt x="3445468" y="3952061"/>
                </a:cubicBezTo>
                <a:cubicBezTo>
                  <a:pt x="3453427" y="3961612"/>
                  <a:pt x="3460590" y="3969969"/>
                  <a:pt x="3468151" y="3979520"/>
                </a:cubicBezTo>
                <a:cubicBezTo>
                  <a:pt x="3480488" y="3969173"/>
                  <a:pt x="3491630" y="3959622"/>
                  <a:pt x="3504365" y="3948877"/>
                </a:cubicBezTo>
                <a:cubicBezTo>
                  <a:pt x="3495610" y="3938929"/>
                  <a:pt x="3488447" y="3930970"/>
                  <a:pt x="3480488" y="3921817"/>
                </a:cubicBezTo>
                <a:close/>
                <a:moveTo>
                  <a:pt x="3055873" y="3919827"/>
                </a:moveTo>
                <a:cubicBezTo>
                  <a:pt x="3046720" y="3925000"/>
                  <a:pt x="3038761" y="3929378"/>
                  <a:pt x="3029210" y="3934551"/>
                </a:cubicBezTo>
                <a:cubicBezTo>
                  <a:pt x="3035975" y="3946490"/>
                  <a:pt x="3041547" y="3956040"/>
                  <a:pt x="3047516" y="3966387"/>
                </a:cubicBezTo>
                <a:cubicBezTo>
                  <a:pt x="3057465" y="3960816"/>
                  <a:pt x="3065424" y="3956040"/>
                  <a:pt x="3074179" y="3950469"/>
                </a:cubicBezTo>
                <a:cubicBezTo>
                  <a:pt x="3067414" y="3939326"/>
                  <a:pt x="3061842" y="3930174"/>
                  <a:pt x="3055873" y="3919827"/>
                </a:cubicBezTo>
                <a:close/>
                <a:moveTo>
                  <a:pt x="2753032" y="3919031"/>
                </a:moveTo>
                <a:cubicBezTo>
                  <a:pt x="2740695" y="3923408"/>
                  <a:pt x="2729950" y="3927388"/>
                  <a:pt x="2718808" y="3931367"/>
                </a:cubicBezTo>
                <a:cubicBezTo>
                  <a:pt x="2722787" y="3943704"/>
                  <a:pt x="2725971" y="3953653"/>
                  <a:pt x="2729950" y="3966785"/>
                </a:cubicBezTo>
                <a:cubicBezTo>
                  <a:pt x="2743083" y="3962010"/>
                  <a:pt x="2753430" y="3958030"/>
                  <a:pt x="2765368" y="3953653"/>
                </a:cubicBezTo>
                <a:cubicBezTo>
                  <a:pt x="2760991" y="3940918"/>
                  <a:pt x="2757011" y="3930572"/>
                  <a:pt x="2753032" y="3919031"/>
                </a:cubicBezTo>
                <a:close/>
                <a:moveTo>
                  <a:pt x="2032341" y="3917439"/>
                </a:moveTo>
                <a:cubicBezTo>
                  <a:pt x="2022392" y="3974744"/>
                  <a:pt x="2012841" y="4030458"/>
                  <a:pt x="2002892" y="4087763"/>
                </a:cubicBezTo>
                <a:cubicBezTo>
                  <a:pt x="2023984" y="4090946"/>
                  <a:pt x="2042687" y="4093732"/>
                  <a:pt x="2063779" y="4096517"/>
                </a:cubicBezTo>
                <a:cubicBezTo>
                  <a:pt x="2071340" y="4038814"/>
                  <a:pt x="2078901" y="3982703"/>
                  <a:pt x="2086462" y="3925000"/>
                </a:cubicBezTo>
                <a:cubicBezTo>
                  <a:pt x="2067360" y="3922613"/>
                  <a:pt x="2050646" y="3920225"/>
                  <a:pt x="2032341" y="3917439"/>
                </a:cubicBezTo>
                <a:close/>
                <a:moveTo>
                  <a:pt x="2891917" y="3911868"/>
                </a:moveTo>
                <a:cubicBezTo>
                  <a:pt x="2879580" y="3917041"/>
                  <a:pt x="2869632" y="3921419"/>
                  <a:pt x="2856897" y="3926990"/>
                </a:cubicBezTo>
                <a:cubicBezTo>
                  <a:pt x="2870029" y="3957632"/>
                  <a:pt x="2881968" y="3985489"/>
                  <a:pt x="2894305" y="4014142"/>
                </a:cubicBezTo>
                <a:cubicBezTo>
                  <a:pt x="2907835" y="4007774"/>
                  <a:pt x="2918977" y="4002601"/>
                  <a:pt x="2930916" y="3996632"/>
                </a:cubicBezTo>
                <a:cubicBezTo>
                  <a:pt x="2917386" y="3967183"/>
                  <a:pt x="2905049" y="3940122"/>
                  <a:pt x="2891917" y="3911868"/>
                </a:cubicBezTo>
                <a:close/>
                <a:moveTo>
                  <a:pt x="1838538" y="3909082"/>
                </a:moveTo>
                <a:cubicBezTo>
                  <a:pt x="1833763" y="3924602"/>
                  <a:pt x="1829385" y="3937735"/>
                  <a:pt x="1825008" y="3952061"/>
                </a:cubicBezTo>
                <a:cubicBezTo>
                  <a:pt x="1847691" y="3958826"/>
                  <a:pt x="1868384" y="3964795"/>
                  <a:pt x="1889874" y="3970765"/>
                </a:cubicBezTo>
                <a:cubicBezTo>
                  <a:pt x="1893853" y="3954847"/>
                  <a:pt x="1897435" y="3941714"/>
                  <a:pt x="1901016" y="3926990"/>
                </a:cubicBezTo>
                <a:cubicBezTo>
                  <a:pt x="1879925" y="3921021"/>
                  <a:pt x="1860425" y="3915449"/>
                  <a:pt x="1838538" y="3909082"/>
                </a:cubicBezTo>
                <a:close/>
                <a:moveTo>
                  <a:pt x="2793225" y="3904307"/>
                </a:moveTo>
                <a:cubicBezTo>
                  <a:pt x="2780888" y="3909082"/>
                  <a:pt x="2770541" y="3912664"/>
                  <a:pt x="2759001" y="3917041"/>
                </a:cubicBezTo>
                <a:cubicBezTo>
                  <a:pt x="2763378" y="3928980"/>
                  <a:pt x="2766960" y="3939326"/>
                  <a:pt x="2771735" y="3952061"/>
                </a:cubicBezTo>
                <a:cubicBezTo>
                  <a:pt x="2784470" y="3947285"/>
                  <a:pt x="2794817" y="3943306"/>
                  <a:pt x="2806755" y="3938929"/>
                </a:cubicBezTo>
                <a:cubicBezTo>
                  <a:pt x="2801980" y="3926592"/>
                  <a:pt x="2798000" y="3915847"/>
                  <a:pt x="2793225" y="3904307"/>
                </a:cubicBezTo>
                <a:close/>
                <a:moveTo>
                  <a:pt x="949115" y="3904307"/>
                </a:moveTo>
                <a:cubicBezTo>
                  <a:pt x="935585" y="3915847"/>
                  <a:pt x="924044" y="3925398"/>
                  <a:pt x="911708" y="3936143"/>
                </a:cubicBezTo>
                <a:cubicBezTo>
                  <a:pt x="924044" y="3948081"/>
                  <a:pt x="935983" y="3959224"/>
                  <a:pt x="948717" y="3971561"/>
                </a:cubicBezTo>
                <a:cubicBezTo>
                  <a:pt x="960258" y="3959224"/>
                  <a:pt x="971003" y="3948081"/>
                  <a:pt x="982145" y="3935745"/>
                </a:cubicBezTo>
                <a:cubicBezTo>
                  <a:pt x="969411" y="3923408"/>
                  <a:pt x="958268" y="3912664"/>
                  <a:pt x="949115" y="3904307"/>
                </a:cubicBezTo>
                <a:close/>
                <a:moveTo>
                  <a:pt x="2983844" y="3899531"/>
                </a:moveTo>
                <a:cubicBezTo>
                  <a:pt x="2965936" y="3908684"/>
                  <a:pt x="2949222" y="3917439"/>
                  <a:pt x="2930916" y="3926592"/>
                </a:cubicBezTo>
                <a:cubicBezTo>
                  <a:pt x="2946834" y="3959622"/>
                  <a:pt x="2961956" y="3991458"/>
                  <a:pt x="2977874" y="4024090"/>
                </a:cubicBezTo>
                <a:cubicBezTo>
                  <a:pt x="2998170" y="4013743"/>
                  <a:pt x="3016078" y="4004591"/>
                  <a:pt x="3034782" y="3995040"/>
                </a:cubicBezTo>
                <a:cubicBezTo>
                  <a:pt x="3017272" y="3962408"/>
                  <a:pt x="3000956" y="3931367"/>
                  <a:pt x="2983844" y="3899531"/>
                </a:cubicBezTo>
                <a:close/>
                <a:moveTo>
                  <a:pt x="1046216" y="3898337"/>
                </a:moveTo>
                <a:cubicBezTo>
                  <a:pt x="1035073" y="3911072"/>
                  <a:pt x="1025124" y="3922613"/>
                  <a:pt x="1013982" y="3934949"/>
                </a:cubicBezTo>
                <a:cubicBezTo>
                  <a:pt x="1026716" y="3946490"/>
                  <a:pt x="1038257" y="3956439"/>
                  <a:pt x="1051389" y="3967979"/>
                </a:cubicBezTo>
                <a:cubicBezTo>
                  <a:pt x="1062532" y="3954449"/>
                  <a:pt x="1072481" y="3942510"/>
                  <a:pt x="1082827" y="3930174"/>
                </a:cubicBezTo>
                <a:cubicBezTo>
                  <a:pt x="1069695" y="3918633"/>
                  <a:pt x="1058552" y="3909082"/>
                  <a:pt x="1046216" y="3898337"/>
                </a:cubicBezTo>
                <a:close/>
                <a:moveTo>
                  <a:pt x="1145306" y="3890378"/>
                </a:moveTo>
                <a:cubicBezTo>
                  <a:pt x="1134163" y="3903511"/>
                  <a:pt x="1124612" y="3915449"/>
                  <a:pt x="1113868" y="3928184"/>
                </a:cubicBezTo>
                <a:cubicBezTo>
                  <a:pt x="1127398" y="3938929"/>
                  <a:pt x="1138938" y="3948081"/>
                  <a:pt x="1151673" y="3958428"/>
                </a:cubicBezTo>
                <a:cubicBezTo>
                  <a:pt x="1162020" y="3944898"/>
                  <a:pt x="1171173" y="3933357"/>
                  <a:pt x="1181519" y="3920225"/>
                </a:cubicBezTo>
                <a:cubicBezTo>
                  <a:pt x="1169183" y="3909878"/>
                  <a:pt x="1157642" y="3900725"/>
                  <a:pt x="1145306" y="3890378"/>
                </a:cubicBezTo>
                <a:close/>
                <a:moveTo>
                  <a:pt x="3438902" y="3889384"/>
                </a:moveTo>
                <a:cubicBezTo>
                  <a:pt x="3429948" y="3889881"/>
                  <a:pt x="3420198" y="3896348"/>
                  <a:pt x="3408856" y="3908684"/>
                </a:cubicBezTo>
                <a:cubicBezTo>
                  <a:pt x="3415622" y="3916643"/>
                  <a:pt x="3422785" y="3925000"/>
                  <a:pt x="3429948" y="3934153"/>
                </a:cubicBezTo>
                <a:cubicBezTo>
                  <a:pt x="3438305" y="3926990"/>
                  <a:pt x="3445070" y="3921419"/>
                  <a:pt x="3452233" y="3915449"/>
                </a:cubicBezTo>
                <a:cubicBezTo>
                  <a:pt x="3456213" y="3912266"/>
                  <a:pt x="3460590" y="3909082"/>
                  <a:pt x="3464172" y="3905899"/>
                </a:cubicBezTo>
                <a:cubicBezTo>
                  <a:pt x="3456014" y="3894358"/>
                  <a:pt x="3447856" y="3888886"/>
                  <a:pt x="3438902" y="3889384"/>
                </a:cubicBezTo>
                <a:close/>
                <a:moveTo>
                  <a:pt x="2833418" y="3888389"/>
                </a:moveTo>
                <a:cubicBezTo>
                  <a:pt x="2821479" y="3893164"/>
                  <a:pt x="2811133" y="3897541"/>
                  <a:pt x="2799592" y="3902317"/>
                </a:cubicBezTo>
                <a:cubicBezTo>
                  <a:pt x="2804367" y="3914654"/>
                  <a:pt x="2808347" y="3925000"/>
                  <a:pt x="2813520" y="3936541"/>
                </a:cubicBezTo>
                <a:cubicBezTo>
                  <a:pt x="2825061" y="3931765"/>
                  <a:pt x="2835408" y="3927388"/>
                  <a:pt x="2848142" y="3922215"/>
                </a:cubicBezTo>
                <a:cubicBezTo>
                  <a:pt x="2842969" y="3910276"/>
                  <a:pt x="2838591" y="3899929"/>
                  <a:pt x="2833418" y="3888389"/>
                </a:cubicBezTo>
                <a:close/>
                <a:moveTo>
                  <a:pt x="2694135" y="3878440"/>
                </a:moveTo>
                <a:cubicBezTo>
                  <a:pt x="2682196" y="3882419"/>
                  <a:pt x="2672645" y="3885603"/>
                  <a:pt x="2661503" y="3889185"/>
                </a:cubicBezTo>
                <a:cubicBezTo>
                  <a:pt x="2665482" y="3902317"/>
                  <a:pt x="2669064" y="3913460"/>
                  <a:pt x="2672645" y="3925398"/>
                </a:cubicBezTo>
                <a:cubicBezTo>
                  <a:pt x="2684186" y="3922215"/>
                  <a:pt x="2694135" y="3919031"/>
                  <a:pt x="2707267" y="3915449"/>
                </a:cubicBezTo>
                <a:cubicBezTo>
                  <a:pt x="2702492" y="3901521"/>
                  <a:pt x="2698512" y="3890378"/>
                  <a:pt x="2694135" y="3878440"/>
                </a:cubicBezTo>
                <a:close/>
                <a:moveTo>
                  <a:pt x="1749397" y="3877644"/>
                </a:moveTo>
                <a:cubicBezTo>
                  <a:pt x="1743428" y="3892766"/>
                  <a:pt x="1738652" y="3905500"/>
                  <a:pt x="1733081" y="3919827"/>
                </a:cubicBezTo>
                <a:cubicBezTo>
                  <a:pt x="1754172" y="3927388"/>
                  <a:pt x="1774468" y="3934949"/>
                  <a:pt x="1796355" y="3942908"/>
                </a:cubicBezTo>
                <a:cubicBezTo>
                  <a:pt x="1801528" y="3927786"/>
                  <a:pt x="1805906" y="3914654"/>
                  <a:pt x="1810681" y="3900327"/>
                </a:cubicBezTo>
                <a:cubicBezTo>
                  <a:pt x="1789590" y="3892368"/>
                  <a:pt x="1770488" y="3885603"/>
                  <a:pt x="1749397" y="3877644"/>
                </a:cubicBezTo>
                <a:close/>
                <a:moveTo>
                  <a:pt x="1241610" y="3876848"/>
                </a:moveTo>
                <a:cubicBezTo>
                  <a:pt x="1231263" y="3889981"/>
                  <a:pt x="1222110" y="3901521"/>
                  <a:pt x="1211366" y="3915449"/>
                </a:cubicBezTo>
                <a:cubicBezTo>
                  <a:pt x="1224896" y="3925398"/>
                  <a:pt x="1236437" y="3934153"/>
                  <a:pt x="1248773" y="3943306"/>
                </a:cubicBezTo>
                <a:cubicBezTo>
                  <a:pt x="1258722" y="3929378"/>
                  <a:pt x="1267477" y="3916643"/>
                  <a:pt x="1277028" y="3903511"/>
                </a:cubicBezTo>
                <a:cubicBezTo>
                  <a:pt x="1264293" y="3893960"/>
                  <a:pt x="1253549" y="3885603"/>
                  <a:pt x="1241610" y="3876848"/>
                </a:cubicBezTo>
                <a:close/>
                <a:moveTo>
                  <a:pt x="2872815" y="3870879"/>
                </a:moveTo>
                <a:cubicBezTo>
                  <a:pt x="2860877" y="3876052"/>
                  <a:pt x="2850530" y="3880828"/>
                  <a:pt x="2839387" y="3885603"/>
                </a:cubicBezTo>
                <a:cubicBezTo>
                  <a:pt x="2844561" y="3897940"/>
                  <a:pt x="2848938" y="3907888"/>
                  <a:pt x="2854111" y="3920225"/>
                </a:cubicBezTo>
                <a:cubicBezTo>
                  <a:pt x="2866846" y="3914255"/>
                  <a:pt x="2877192" y="3909480"/>
                  <a:pt x="2888335" y="3904307"/>
                </a:cubicBezTo>
                <a:cubicBezTo>
                  <a:pt x="2882764" y="3891970"/>
                  <a:pt x="2877988" y="3882021"/>
                  <a:pt x="2872815" y="3870879"/>
                </a:cubicBezTo>
                <a:close/>
                <a:moveTo>
                  <a:pt x="3182024" y="3868093"/>
                </a:moveTo>
                <a:cubicBezTo>
                  <a:pt x="3172871" y="3874460"/>
                  <a:pt x="3165310" y="3879634"/>
                  <a:pt x="3156953" y="3885603"/>
                </a:cubicBezTo>
                <a:cubicBezTo>
                  <a:pt x="3164116" y="3896348"/>
                  <a:pt x="3170483" y="3905899"/>
                  <a:pt x="3177248" y="3915847"/>
                </a:cubicBezTo>
                <a:cubicBezTo>
                  <a:pt x="3186799" y="3909082"/>
                  <a:pt x="3193962" y="3903909"/>
                  <a:pt x="3203115" y="3897541"/>
                </a:cubicBezTo>
                <a:cubicBezTo>
                  <a:pt x="3195156" y="3886399"/>
                  <a:pt x="3188789" y="3877644"/>
                  <a:pt x="3182024" y="3868093"/>
                </a:cubicBezTo>
                <a:close/>
                <a:moveTo>
                  <a:pt x="2734328" y="3865307"/>
                </a:moveTo>
                <a:cubicBezTo>
                  <a:pt x="2722389" y="3869685"/>
                  <a:pt x="2712838" y="3872869"/>
                  <a:pt x="2701696" y="3876848"/>
                </a:cubicBezTo>
                <a:cubicBezTo>
                  <a:pt x="2705675" y="3889185"/>
                  <a:pt x="2709257" y="3900327"/>
                  <a:pt x="2713236" y="3913062"/>
                </a:cubicBezTo>
                <a:cubicBezTo>
                  <a:pt x="2724777" y="3909082"/>
                  <a:pt x="2735124" y="3905500"/>
                  <a:pt x="2747460" y="3901521"/>
                </a:cubicBezTo>
                <a:cubicBezTo>
                  <a:pt x="2742287" y="3887991"/>
                  <a:pt x="2738307" y="3876848"/>
                  <a:pt x="2734328" y="3865307"/>
                </a:cubicBezTo>
                <a:close/>
                <a:moveTo>
                  <a:pt x="997268" y="3852573"/>
                </a:moveTo>
                <a:cubicBezTo>
                  <a:pt x="984533" y="3863716"/>
                  <a:pt x="972993" y="3873664"/>
                  <a:pt x="960258" y="3884807"/>
                </a:cubicBezTo>
                <a:cubicBezTo>
                  <a:pt x="973390" y="3897144"/>
                  <a:pt x="984533" y="3907888"/>
                  <a:pt x="996870" y="3919429"/>
                </a:cubicBezTo>
                <a:cubicBezTo>
                  <a:pt x="1008410" y="3907092"/>
                  <a:pt x="1018757" y="3896348"/>
                  <a:pt x="1030298" y="3883613"/>
                </a:cubicBezTo>
                <a:cubicBezTo>
                  <a:pt x="1017563" y="3871675"/>
                  <a:pt x="1006818" y="3861328"/>
                  <a:pt x="997268" y="3852573"/>
                </a:cubicBezTo>
                <a:close/>
                <a:moveTo>
                  <a:pt x="3121933" y="3850981"/>
                </a:moveTo>
                <a:cubicBezTo>
                  <a:pt x="3112382" y="3857348"/>
                  <a:pt x="3104821" y="3862124"/>
                  <a:pt x="3096862" y="3867695"/>
                </a:cubicBezTo>
                <a:cubicBezTo>
                  <a:pt x="3103627" y="3878440"/>
                  <a:pt x="3109199" y="3887593"/>
                  <a:pt x="3115964" y="3897940"/>
                </a:cubicBezTo>
                <a:cubicBezTo>
                  <a:pt x="3125117" y="3891970"/>
                  <a:pt x="3132678" y="3887195"/>
                  <a:pt x="3141433" y="3881623"/>
                </a:cubicBezTo>
                <a:cubicBezTo>
                  <a:pt x="3134667" y="3871675"/>
                  <a:pt x="3128698" y="3862124"/>
                  <a:pt x="3121933" y="3850981"/>
                </a:cubicBezTo>
                <a:close/>
                <a:moveTo>
                  <a:pt x="2772531" y="3850583"/>
                </a:moveTo>
                <a:cubicBezTo>
                  <a:pt x="2760593" y="3855359"/>
                  <a:pt x="2751042" y="3858940"/>
                  <a:pt x="2739899" y="3863318"/>
                </a:cubicBezTo>
                <a:cubicBezTo>
                  <a:pt x="2744675" y="3876052"/>
                  <a:pt x="2748654" y="3887195"/>
                  <a:pt x="2753032" y="3899531"/>
                </a:cubicBezTo>
                <a:cubicBezTo>
                  <a:pt x="2765368" y="3894756"/>
                  <a:pt x="2775317" y="3890776"/>
                  <a:pt x="2786459" y="3886399"/>
                </a:cubicBezTo>
                <a:cubicBezTo>
                  <a:pt x="2782082" y="3874062"/>
                  <a:pt x="2777704" y="3863318"/>
                  <a:pt x="2772531" y="3850583"/>
                </a:cubicBezTo>
                <a:close/>
                <a:moveTo>
                  <a:pt x="3039159" y="3848593"/>
                </a:moveTo>
                <a:cubicBezTo>
                  <a:pt x="3029608" y="3854563"/>
                  <a:pt x="3022047" y="3858940"/>
                  <a:pt x="3014088" y="3863318"/>
                </a:cubicBezTo>
                <a:cubicBezTo>
                  <a:pt x="3020853" y="3874858"/>
                  <a:pt x="3026027" y="3884409"/>
                  <a:pt x="3031996" y="3894358"/>
                </a:cubicBezTo>
                <a:cubicBezTo>
                  <a:pt x="3041149" y="3889185"/>
                  <a:pt x="3048312" y="3885205"/>
                  <a:pt x="3057863" y="3879634"/>
                </a:cubicBezTo>
                <a:cubicBezTo>
                  <a:pt x="3051097" y="3868491"/>
                  <a:pt x="3045526" y="3858940"/>
                  <a:pt x="3039159" y="3848593"/>
                </a:cubicBezTo>
                <a:close/>
                <a:moveTo>
                  <a:pt x="1093970" y="3846206"/>
                </a:moveTo>
                <a:cubicBezTo>
                  <a:pt x="1082827" y="3858542"/>
                  <a:pt x="1072481" y="3869685"/>
                  <a:pt x="1061338" y="3882419"/>
                </a:cubicBezTo>
                <a:cubicBezTo>
                  <a:pt x="1074072" y="3893164"/>
                  <a:pt x="1085215" y="3903113"/>
                  <a:pt x="1097551" y="3913858"/>
                </a:cubicBezTo>
                <a:cubicBezTo>
                  <a:pt x="1108694" y="3901123"/>
                  <a:pt x="1118643" y="3889185"/>
                  <a:pt x="1129388" y="3876848"/>
                </a:cubicBezTo>
                <a:cubicBezTo>
                  <a:pt x="1117051" y="3866103"/>
                  <a:pt x="1106306" y="3856552"/>
                  <a:pt x="1093970" y="3846206"/>
                </a:cubicBezTo>
                <a:close/>
                <a:moveTo>
                  <a:pt x="1662245" y="3840237"/>
                </a:moveTo>
                <a:cubicBezTo>
                  <a:pt x="1655480" y="3854165"/>
                  <a:pt x="1649511" y="3866899"/>
                  <a:pt x="1643144" y="3880828"/>
                </a:cubicBezTo>
                <a:cubicBezTo>
                  <a:pt x="1665429" y="3890776"/>
                  <a:pt x="1684929" y="3899133"/>
                  <a:pt x="1705224" y="3908286"/>
                </a:cubicBezTo>
                <a:cubicBezTo>
                  <a:pt x="1711193" y="3893562"/>
                  <a:pt x="1716367" y="3881623"/>
                  <a:pt x="1722336" y="3866899"/>
                </a:cubicBezTo>
                <a:cubicBezTo>
                  <a:pt x="1701643" y="3857746"/>
                  <a:pt x="1682541" y="3849389"/>
                  <a:pt x="1662245" y="3840237"/>
                </a:cubicBezTo>
                <a:close/>
                <a:moveTo>
                  <a:pt x="1190274" y="3836257"/>
                </a:moveTo>
                <a:cubicBezTo>
                  <a:pt x="1179530" y="3849389"/>
                  <a:pt x="1169581" y="3860930"/>
                  <a:pt x="1159234" y="3873664"/>
                </a:cubicBezTo>
                <a:cubicBezTo>
                  <a:pt x="1171969" y="3883613"/>
                  <a:pt x="1183509" y="3892766"/>
                  <a:pt x="1195448" y="3902317"/>
                </a:cubicBezTo>
                <a:cubicBezTo>
                  <a:pt x="1206192" y="3888787"/>
                  <a:pt x="1215345" y="3876848"/>
                  <a:pt x="1225692" y="3864114"/>
                </a:cubicBezTo>
                <a:cubicBezTo>
                  <a:pt x="1212958" y="3854165"/>
                  <a:pt x="1201815" y="3845410"/>
                  <a:pt x="1190274" y="3836257"/>
                </a:cubicBezTo>
                <a:close/>
                <a:moveTo>
                  <a:pt x="2810337" y="3835859"/>
                </a:moveTo>
                <a:cubicBezTo>
                  <a:pt x="2799194" y="3840237"/>
                  <a:pt x="2790041" y="3844216"/>
                  <a:pt x="2778500" y="3848992"/>
                </a:cubicBezTo>
                <a:cubicBezTo>
                  <a:pt x="2783674" y="3861726"/>
                  <a:pt x="2788051" y="3872471"/>
                  <a:pt x="2792827" y="3884807"/>
                </a:cubicBezTo>
                <a:cubicBezTo>
                  <a:pt x="2804367" y="3879634"/>
                  <a:pt x="2814714" y="3875256"/>
                  <a:pt x="2826255" y="3870481"/>
                </a:cubicBezTo>
                <a:cubicBezTo>
                  <a:pt x="2820683" y="3858144"/>
                  <a:pt x="2815908" y="3847002"/>
                  <a:pt x="2810337" y="3835859"/>
                </a:cubicBezTo>
                <a:close/>
                <a:moveTo>
                  <a:pt x="3191574" y="3828298"/>
                </a:moveTo>
                <a:cubicBezTo>
                  <a:pt x="3190779" y="3829492"/>
                  <a:pt x="3189585" y="3830686"/>
                  <a:pt x="3188789" y="3831879"/>
                </a:cubicBezTo>
                <a:cubicBezTo>
                  <a:pt x="3221421" y="3877246"/>
                  <a:pt x="3253655" y="3922613"/>
                  <a:pt x="3287481" y="3969571"/>
                </a:cubicBezTo>
                <a:cubicBezTo>
                  <a:pt x="3306185" y="3955643"/>
                  <a:pt x="3323297" y="3942908"/>
                  <a:pt x="3340806" y="3929378"/>
                </a:cubicBezTo>
                <a:cubicBezTo>
                  <a:pt x="3318521" y="3895154"/>
                  <a:pt x="3297032" y="3863716"/>
                  <a:pt x="3254053" y="3854961"/>
                </a:cubicBezTo>
                <a:cubicBezTo>
                  <a:pt x="3236941" y="3851777"/>
                  <a:pt x="3221421" y="3841032"/>
                  <a:pt x="3205105" y="3833471"/>
                </a:cubicBezTo>
                <a:cubicBezTo>
                  <a:pt x="3200728" y="3831482"/>
                  <a:pt x="3195952" y="3829890"/>
                  <a:pt x="3191574" y="3828298"/>
                </a:cubicBezTo>
                <a:close/>
                <a:moveTo>
                  <a:pt x="1284987" y="3820737"/>
                </a:moveTo>
                <a:cubicBezTo>
                  <a:pt x="1274242" y="3834665"/>
                  <a:pt x="1265089" y="3846206"/>
                  <a:pt x="1255140" y="3859338"/>
                </a:cubicBezTo>
                <a:cubicBezTo>
                  <a:pt x="1267875" y="3868491"/>
                  <a:pt x="1279018" y="3876848"/>
                  <a:pt x="1290956" y="3885603"/>
                </a:cubicBezTo>
                <a:cubicBezTo>
                  <a:pt x="1300905" y="3872073"/>
                  <a:pt x="1309660" y="3860134"/>
                  <a:pt x="1319609" y="3846604"/>
                </a:cubicBezTo>
                <a:cubicBezTo>
                  <a:pt x="1307272" y="3837451"/>
                  <a:pt x="1296527" y="3829492"/>
                  <a:pt x="1284987" y="3820737"/>
                </a:cubicBezTo>
                <a:close/>
                <a:moveTo>
                  <a:pt x="2848938" y="3818747"/>
                </a:moveTo>
                <a:cubicBezTo>
                  <a:pt x="2837795" y="3823522"/>
                  <a:pt x="2827847" y="3827900"/>
                  <a:pt x="2816704" y="3833073"/>
                </a:cubicBezTo>
                <a:cubicBezTo>
                  <a:pt x="2822275" y="3845410"/>
                  <a:pt x="2827051" y="3856155"/>
                  <a:pt x="2832224" y="3868491"/>
                </a:cubicBezTo>
                <a:cubicBezTo>
                  <a:pt x="2843367" y="3863716"/>
                  <a:pt x="2853315" y="3858940"/>
                  <a:pt x="2864856" y="3853369"/>
                </a:cubicBezTo>
                <a:cubicBezTo>
                  <a:pt x="2859285" y="3841430"/>
                  <a:pt x="2854509" y="3831084"/>
                  <a:pt x="2848938" y="3818747"/>
                </a:cubicBezTo>
                <a:close/>
                <a:moveTo>
                  <a:pt x="1048205" y="3802829"/>
                </a:moveTo>
                <a:cubicBezTo>
                  <a:pt x="1034675" y="3813972"/>
                  <a:pt x="1023134" y="3823522"/>
                  <a:pt x="1010400" y="3834665"/>
                </a:cubicBezTo>
                <a:cubicBezTo>
                  <a:pt x="1022737" y="3845808"/>
                  <a:pt x="1033481" y="3856155"/>
                  <a:pt x="1045420" y="3867695"/>
                </a:cubicBezTo>
                <a:cubicBezTo>
                  <a:pt x="1056960" y="3854961"/>
                  <a:pt x="1067307" y="3843818"/>
                  <a:pt x="1078450" y="3831482"/>
                </a:cubicBezTo>
                <a:cubicBezTo>
                  <a:pt x="1066113" y="3819941"/>
                  <a:pt x="1055766" y="3809992"/>
                  <a:pt x="1048205" y="3802829"/>
                </a:cubicBezTo>
                <a:close/>
                <a:moveTo>
                  <a:pt x="3237339" y="3794870"/>
                </a:moveTo>
                <a:cubicBezTo>
                  <a:pt x="3227390" y="3802431"/>
                  <a:pt x="3219033" y="3808798"/>
                  <a:pt x="3208289" y="3817553"/>
                </a:cubicBezTo>
                <a:cubicBezTo>
                  <a:pt x="3230972" y="3827502"/>
                  <a:pt x="3250472" y="3835859"/>
                  <a:pt x="3269573" y="3844216"/>
                </a:cubicBezTo>
                <a:cubicBezTo>
                  <a:pt x="3270767" y="3843420"/>
                  <a:pt x="3271961" y="3842226"/>
                  <a:pt x="3273155" y="3841032"/>
                </a:cubicBezTo>
                <a:cubicBezTo>
                  <a:pt x="3261614" y="3825910"/>
                  <a:pt x="3250073" y="3811186"/>
                  <a:pt x="3237339" y="3794870"/>
                </a:cubicBezTo>
                <a:close/>
                <a:moveTo>
                  <a:pt x="1141326" y="3792880"/>
                </a:moveTo>
                <a:cubicBezTo>
                  <a:pt x="1129786" y="3805615"/>
                  <a:pt x="1119837" y="3816757"/>
                  <a:pt x="1108694" y="3829492"/>
                </a:cubicBezTo>
                <a:cubicBezTo>
                  <a:pt x="1121031" y="3839838"/>
                  <a:pt x="1132173" y="3849389"/>
                  <a:pt x="1143714" y="3859736"/>
                </a:cubicBezTo>
                <a:cubicBezTo>
                  <a:pt x="1154857" y="3846604"/>
                  <a:pt x="1164805" y="3835461"/>
                  <a:pt x="1175550" y="3822727"/>
                </a:cubicBezTo>
                <a:cubicBezTo>
                  <a:pt x="1164009" y="3812778"/>
                  <a:pt x="1154061" y="3804023"/>
                  <a:pt x="1141326" y="3792880"/>
                </a:cubicBezTo>
                <a:close/>
                <a:moveTo>
                  <a:pt x="3128698" y="3790890"/>
                </a:moveTo>
                <a:cubicBezTo>
                  <a:pt x="3119943" y="3797258"/>
                  <a:pt x="3112780" y="3802431"/>
                  <a:pt x="3105219" y="3808002"/>
                </a:cubicBezTo>
                <a:cubicBezTo>
                  <a:pt x="3112780" y="3819145"/>
                  <a:pt x="3119147" y="3827900"/>
                  <a:pt x="3125515" y="3837451"/>
                </a:cubicBezTo>
                <a:cubicBezTo>
                  <a:pt x="3134667" y="3831084"/>
                  <a:pt x="3141830" y="3826308"/>
                  <a:pt x="3150188" y="3820737"/>
                </a:cubicBezTo>
                <a:cubicBezTo>
                  <a:pt x="3142626" y="3810390"/>
                  <a:pt x="3135861" y="3800839"/>
                  <a:pt x="3128698" y="3790890"/>
                </a:cubicBezTo>
                <a:close/>
                <a:moveTo>
                  <a:pt x="1236437" y="3781340"/>
                </a:moveTo>
                <a:cubicBezTo>
                  <a:pt x="1225692" y="3794472"/>
                  <a:pt x="1216141" y="3806411"/>
                  <a:pt x="1205396" y="3819145"/>
                </a:cubicBezTo>
                <a:cubicBezTo>
                  <a:pt x="1216937" y="3829094"/>
                  <a:pt x="1227284" y="3837053"/>
                  <a:pt x="1239620" y="3847002"/>
                </a:cubicBezTo>
                <a:cubicBezTo>
                  <a:pt x="1250365" y="3833471"/>
                  <a:pt x="1259518" y="3821931"/>
                  <a:pt x="1269865" y="3808798"/>
                </a:cubicBezTo>
                <a:cubicBezTo>
                  <a:pt x="1258722" y="3799645"/>
                  <a:pt x="1247977" y="3790890"/>
                  <a:pt x="1236437" y="3781340"/>
                </a:cubicBezTo>
                <a:close/>
                <a:moveTo>
                  <a:pt x="2919376" y="3776166"/>
                </a:moveTo>
                <a:cubicBezTo>
                  <a:pt x="2902661" y="3784921"/>
                  <a:pt x="2887937" y="3792482"/>
                  <a:pt x="2872019" y="3800839"/>
                </a:cubicBezTo>
                <a:cubicBezTo>
                  <a:pt x="2888335" y="3834665"/>
                  <a:pt x="2903855" y="3867297"/>
                  <a:pt x="2920171" y="3901123"/>
                </a:cubicBezTo>
                <a:cubicBezTo>
                  <a:pt x="2938079" y="3891970"/>
                  <a:pt x="2954395" y="3883613"/>
                  <a:pt x="2971507" y="3874858"/>
                </a:cubicBezTo>
                <a:cubicBezTo>
                  <a:pt x="2953599" y="3841032"/>
                  <a:pt x="2936885" y="3808798"/>
                  <a:pt x="2919376" y="3776166"/>
                </a:cubicBezTo>
                <a:close/>
                <a:moveTo>
                  <a:pt x="3070199" y="3772983"/>
                </a:moveTo>
                <a:cubicBezTo>
                  <a:pt x="3061444" y="3778952"/>
                  <a:pt x="3054679" y="3783329"/>
                  <a:pt x="3046720" y="3788503"/>
                </a:cubicBezTo>
                <a:cubicBezTo>
                  <a:pt x="3053485" y="3798849"/>
                  <a:pt x="3059057" y="3808400"/>
                  <a:pt x="3065822" y="3819145"/>
                </a:cubicBezTo>
                <a:cubicBezTo>
                  <a:pt x="3074577" y="3813176"/>
                  <a:pt x="3082138" y="3808400"/>
                  <a:pt x="3090097" y="3803227"/>
                </a:cubicBezTo>
                <a:cubicBezTo>
                  <a:pt x="3082934" y="3792482"/>
                  <a:pt x="3076964" y="3783329"/>
                  <a:pt x="3070199" y="3772983"/>
                </a:cubicBezTo>
                <a:close/>
                <a:moveTo>
                  <a:pt x="1328364" y="3764626"/>
                </a:moveTo>
                <a:cubicBezTo>
                  <a:pt x="1317619" y="3778554"/>
                  <a:pt x="1308466" y="3790094"/>
                  <a:pt x="1298517" y="3803227"/>
                </a:cubicBezTo>
                <a:cubicBezTo>
                  <a:pt x="1310456" y="3812380"/>
                  <a:pt x="1321200" y="3820339"/>
                  <a:pt x="1332741" y="3828696"/>
                </a:cubicBezTo>
                <a:cubicBezTo>
                  <a:pt x="1343088" y="3814767"/>
                  <a:pt x="1351843" y="3802431"/>
                  <a:pt x="1360996" y="3789697"/>
                </a:cubicBezTo>
                <a:cubicBezTo>
                  <a:pt x="1349853" y="3780942"/>
                  <a:pt x="1339904" y="3773381"/>
                  <a:pt x="1328364" y="3764626"/>
                </a:cubicBezTo>
                <a:close/>
                <a:moveTo>
                  <a:pt x="3011302" y="3758656"/>
                </a:moveTo>
                <a:cubicBezTo>
                  <a:pt x="3002945" y="3763830"/>
                  <a:pt x="2996180" y="3767809"/>
                  <a:pt x="2987823" y="3772983"/>
                </a:cubicBezTo>
                <a:cubicBezTo>
                  <a:pt x="2994986" y="3784921"/>
                  <a:pt x="3000956" y="3794074"/>
                  <a:pt x="3006925" y="3804023"/>
                </a:cubicBezTo>
                <a:cubicBezTo>
                  <a:pt x="3015680" y="3798452"/>
                  <a:pt x="3022843" y="3794074"/>
                  <a:pt x="3030404" y="3789299"/>
                </a:cubicBezTo>
                <a:cubicBezTo>
                  <a:pt x="3023241" y="3778156"/>
                  <a:pt x="3017670" y="3769003"/>
                  <a:pt x="3011302" y="3758656"/>
                </a:cubicBezTo>
                <a:close/>
                <a:moveTo>
                  <a:pt x="3476508" y="3754279"/>
                </a:moveTo>
                <a:cubicBezTo>
                  <a:pt x="3466559" y="3763830"/>
                  <a:pt x="3456611" y="3772983"/>
                  <a:pt x="3445468" y="3783727"/>
                </a:cubicBezTo>
                <a:cubicBezTo>
                  <a:pt x="3453427" y="3791686"/>
                  <a:pt x="3460590" y="3798849"/>
                  <a:pt x="3469345" y="3807604"/>
                </a:cubicBezTo>
                <a:cubicBezTo>
                  <a:pt x="3479692" y="3795666"/>
                  <a:pt x="3488845" y="3785717"/>
                  <a:pt x="3497202" y="3776166"/>
                </a:cubicBezTo>
                <a:cubicBezTo>
                  <a:pt x="3490437" y="3769003"/>
                  <a:pt x="3482875" y="3761044"/>
                  <a:pt x="3476508" y="3754279"/>
                </a:cubicBezTo>
                <a:close/>
                <a:moveTo>
                  <a:pt x="1097153" y="3751891"/>
                </a:moveTo>
                <a:cubicBezTo>
                  <a:pt x="1084419" y="3763034"/>
                  <a:pt x="1073276" y="3773381"/>
                  <a:pt x="1060542" y="3784523"/>
                </a:cubicBezTo>
                <a:cubicBezTo>
                  <a:pt x="1071685" y="3794870"/>
                  <a:pt x="1082429" y="3804819"/>
                  <a:pt x="1093572" y="3815563"/>
                </a:cubicBezTo>
                <a:cubicBezTo>
                  <a:pt x="1105113" y="3803227"/>
                  <a:pt x="1114663" y="3792482"/>
                  <a:pt x="1126602" y="3779748"/>
                </a:cubicBezTo>
                <a:cubicBezTo>
                  <a:pt x="1115061" y="3768605"/>
                  <a:pt x="1104715" y="3759054"/>
                  <a:pt x="1097153" y="3751891"/>
                </a:cubicBezTo>
                <a:close/>
                <a:moveTo>
                  <a:pt x="3299420" y="3746718"/>
                </a:moveTo>
                <a:cubicBezTo>
                  <a:pt x="3287879" y="3756269"/>
                  <a:pt x="3278328" y="3764228"/>
                  <a:pt x="3268777" y="3772585"/>
                </a:cubicBezTo>
                <a:cubicBezTo>
                  <a:pt x="3277134" y="3782931"/>
                  <a:pt x="3283899" y="3791288"/>
                  <a:pt x="3293052" y="3802033"/>
                </a:cubicBezTo>
                <a:cubicBezTo>
                  <a:pt x="3304593" y="3792084"/>
                  <a:pt x="3314144" y="3783727"/>
                  <a:pt x="3324093" y="3774972"/>
                </a:cubicBezTo>
                <a:cubicBezTo>
                  <a:pt x="3314940" y="3764228"/>
                  <a:pt x="3307379" y="3755871"/>
                  <a:pt x="3299420" y="3746718"/>
                </a:cubicBezTo>
                <a:close/>
                <a:moveTo>
                  <a:pt x="1189478" y="3740350"/>
                </a:moveTo>
                <a:cubicBezTo>
                  <a:pt x="1178336" y="3752687"/>
                  <a:pt x="1168387" y="3763830"/>
                  <a:pt x="1156448" y="3776962"/>
                </a:cubicBezTo>
                <a:cubicBezTo>
                  <a:pt x="1169183" y="3787707"/>
                  <a:pt x="1179530" y="3796462"/>
                  <a:pt x="1190672" y="3805615"/>
                </a:cubicBezTo>
                <a:cubicBezTo>
                  <a:pt x="1202213" y="3792084"/>
                  <a:pt x="1211366" y="3780942"/>
                  <a:pt x="1221713" y="3769003"/>
                </a:cubicBezTo>
                <a:cubicBezTo>
                  <a:pt x="1210570" y="3759054"/>
                  <a:pt x="1200621" y="3750299"/>
                  <a:pt x="1189478" y="3740350"/>
                </a:cubicBezTo>
                <a:close/>
                <a:moveTo>
                  <a:pt x="1281405" y="3727218"/>
                </a:moveTo>
                <a:cubicBezTo>
                  <a:pt x="1270263" y="3740749"/>
                  <a:pt x="1260712" y="3752289"/>
                  <a:pt x="1250365" y="3765024"/>
                </a:cubicBezTo>
                <a:cubicBezTo>
                  <a:pt x="1261906" y="3774176"/>
                  <a:pt x="1271854" y="3782135"/>
                  <a:pt x="1283395" y="3791686"/>
                </a:cubicBezTo>
                <a:cubicBezTo>
                  <a:pt x="1293742" y="3778554"/>
                  <a:pt x="1303293" y="3767013"/>
                  <a:pt x="1313639" y="3753085"/>
                </a:cubicBezTo>
                <a:cubicBezTo>
                  <a:pt x="1302099" y="3743932"/>
                  <a:pt x="1292150" y="3735575"/>
                  <a:pt x="1281405" y="3727218"/>
                </a:cubicBezTo>
                <a:close/>
                <a:moveTo>
                  <a:pt x="3161728" y="3709708"/>
                </a:moveTo>
                <a:cubicBezTo>
                  <a:pt x="3147800" y="3720055"/>
                  <a:pt x="3135463" y="3729606"/>
                  <a:pt x="3119147" y="3741942"/>
                </a:cubicBezTo>
                <a:cubicBezTo>
                  <a:pt x="3143025" y="3765819"/>
                  <a:pt x="3164912" y="3787707"/>
                  <a:pt x="3187197" y="3809594"/>
                </a:cubicBezTo>
                <a:cubicBezTo>
                  <a:pt x="3200728" y="3799645"/>
                  <a:pt x="3209482" y="3792880"/>
                  <a:pt x="3219829" y="3784921"/>
                </a:cubicBezTo>
                <a:cubicBezTo>
                  <a:pt x="3200329" y="3759850"/>
                  <a:pt x="3181626" y="3735177"/>
                  <a:pt x="3161728" y="3709708"/>
                </a:cubicBezTo>
                <a:close/>
                <a:moveTo>
                  <a:pt x="3433529" y="3708116"/>
                </a:moveTo>
                <a:cubicBezTo>
                  <a:pt x="3423581" y="3719657"/>
                  <a:pt x="3415224" y="3729208"/>
                  <a:pt x="3405673" y="3739953"/>
                </a:cubicBezTo>
                <a:cubicBezTo>
                  <a:pt x="3413234" y="3747912"/>
                  <a:pt x="3421193" y="3756269"/>
                  <a:pt x="3428356" y="3763830"/>
                </a:cubicBezTo>
                <a:cubicBezTo>
                  <a:pt x="3439897" y="3753483"/>
                  <a:pt x="3449845" y="3744330"/>
                  <a:pt x="3460192" y="3734779"/>
                </a:cubicBezTo>
                <a:cubicBezTo>
                  <a:pt x="3451437" y="3726024"/>
                  <a:pt x="3443876" y="3718463"/>
                  <a:pt x="3433529" y="3708116"/>
                </a:cubicBezTo>
                <a:close/>
                <a:moveTo>
                  <a:pt x="3263206" y="3704535"/>
                </a:moveTo>
                <a:cubicBezTo>
                  <a:pt x="3252859" y="3712892"/>
                  <a:pt x="3243706" y="3720851"/>
                  <a:pt x="3233359" y="3729208"/>
                </a:cubicBezTo>
                <a:cubicBezTo>
                  <a:pt x="3240523" y="3738361"/>
                  <a:pt x="3247288" y="3745922"/>
                  <a:pt x="3254849" y="3754677"/>
                </a:cubicBezTo>
                <a:cubicBezTo>
                  <a:pt x="3265594" y="3745524"/>
                  <a:pt x="3274747" y="3737565"/>
                  <a:pt x="3284695" y="3729208"/>
                </a:cubicBezTo>
                <a:cubicBezTo>
                  <a:pt x="3276736" y="3720453"/>
                  <a:pt x="3270369" y="3712892"/>
                  <a:pt x="3263206" y="3704535"/>
                </a:cubicBezTo>
                <a:close/>
                <a:moveTo>
                  <a:pt x="1146500" y="3700555"/>
                </a:moveTo>
                <a:cubicBezTo>
                  <a:pt x="1133765" y="3711698"/>
                  <a:pt x="1122225" y="3721647"/>
                  <a:pt x="1109888" y="3732789"/>
                </a:cubicBezTo>
                <a:cubicBezTo>
                  <a:pt x="1121429" y="3743534"/>
                  <a:pt x="1131377" y="3753085"/>
                  <a:pt x="1142520" y="3763432"/>
                </a:cubicBezTo>
                <a:cubicBezTo>
                  <a:pt x="1153663" y="3750697"/>
                  <a:pt x="1164009" y="3739157"/>
                  <a:pt x="1171571" y="3731198"/>
                </a:cubicBezTo>
                <a:cubicBezTo>
                  <a:pt x="1161622" y="3719259"/>
                  <a:pt x="1153663" y="3709310"/>
                  <a:pt x="1146500" y="3700555"/>
                </a:cubicBezTo>
                <a:close/>
                <a:moveTo>
                  <a:pt x="1236835" y="3687821"/>
                </a:moveTo>
                <a:cubicBezTo>
                  <a:pt x="1226090" y="3700157"/>
                  <a:pt x="1215743" y="3711698"/>
                  <a:pt x="1204600" y="3724432"/>
                </a:cubicBezTo>
                <a:cubicBezTo>
                  <a:pt x="1215743" y="3734381"/>
                  <a:pt x="1225692" y="3742738"/>
                  <a:pt x="1236437" y="3752289"/>
                </a:cubicBezTo>
                <a:cubicBezTo>
                  <a:pt x="1247579" y="3739157"/>
                  <a:pt x="1257528" y="3727218"/>
                  <a:pt x="1267875" y="3714882"/>
                </a:cubicBezTo>
                <a:cubicBezTo>
                  <a:pt x="1256732" y="3705331"/>
                  <a:pt x="1247579" y="3696974"/>
                  <a:pt x="1236835" y="3687821"/>
                </a:cubicBezTo>
                <a:close/>
                <a:moveTo>
                  <a:pt x="3141433" y="3683045"/>
                </a:moveTo>
                <a:cubicBezTo>
                  <a:pt x="3126708" y="3679066"/>
                  <a:pt x="3119545" y="3694586"/>
                  <a:pt x="3108801" y="3700157"/>
                </a:cubicBezTo>
                <a:cubicBezTo>
                  <a:pt x="3105219" y="3702147"/>
                  <a:pt x="3104025" y="3708116"/>
                  <a:pt x="3102035" y="3712096"/>
                </a:cubicBezTo>
                <a:cubicBezTo>
                  <a:pt x="3104025" y="3713290"/>
                  <a:pt x="3105617" y="3714484"/>
                  <a:pt x="3107607" y="3715678"/>
                </a:cubicBezTo>
                <a:cubicBezTo>
                  <a:pt x="3119147" y="3706923"/>
                  <a:pt x="3131086" y="3698168"/>
                  <a:pt x="3143025" y="3689413"/>
                </a:cubicBezTo>
                <a:cubicBezTo>
                  <a:pt x="3142626" y="3687423"/>
                  <a:pt x="3141830" y="3685035"/>
                  <a:pt x="3141433" y="3683045"/>
                </a:cubicBezTo>
                <a:close/>
                <a:moveTo>
                  <a:pt x="1195050" y="3647628"/>
                </a:moveTo>
                <a:cubicBezTo>
                  <a:pt x="1182315" y="3659964"/>
                  <a:pt x="1171173" y="3669913"/>
                  <a:pt x="1158438" y="3681852"/>
                </a:cubicBezTo>
                <a:cubicBezTo>
                  <a:pt x="1169581" y="3692198"/>
                  <a:pt x="1179530" y="3701351"/>
                  <a:pt x="1190274" y="3711300"/>
                </a:cubicBezTo>
                <a:cubicBezTo>
                  <a:pt x="1201815" y="3698964"/>
                  <a:pt x="1211366" y="3688617"/>
                  <a:pt x="1222110" y="3677076"/>
                </a:cubicBezTo>
                <a:cubicBezTo>
                  <a:pt x="1212560" y="3666729"/>
                  <a:pt x="1203407" y="3656781"/>
                  <a:pt x="1195050" y="3647628"/>
                </a:cubicBezTo>
                <a:close/>
                <a:moveTo>
                  <a:pt x="3344786" y="3613006"/>
                </a:moveTo>
                <a:cubicBezTo>
                  <a:pt x="3334837" y="3622159"/>
                  <a:pt x="3325684" y="3630516"/>
                  <a:pt x="3318123" y="3637679"/>
                </a:cubicBezTo>
                <a:cubicBezTo>
                  <a:pt x="3326480" y="3647230"/>
                  <a:pt x="3334837" y="3655985"/>
                  <a:pt x="3343990" y="3666331"/>
                </a:cubicBezTo>
                <a:cubicBezTo>
                  <a:pt x="3352745" y="3657179"/>
                  <a:pt x="3361102" y="3649220"/>
                  <a:pt x="3369857" y="3640067"/>
                </a:cubicBezTo>
                <a:cubicBezTo>
                  <a:pt x="3359908" y="3629720"/>
                  <a:pt x="3351949" y="3620965"/>
                  <a:pt x="3344786" y="3613006"/>
                </a:cubicBezTo>
                <a:close/>
                <a:moveTo>
                  <a:pt x="947922" y="3587537"/>
                </a:moveTo>
                <a:cubicBezTo>
                  <a:pt x="935983" y="3597088"/>
                  <a:pt x="926034" y="3605047"/>
                  <a:pt x="915289" y="3613802"/>
                </a:cubicBezTo>
                <a:cubicBezTo>
                  <a:pt x="924044" y="3624944"/>
                  <a:pt x="931605" y="3634097"/>
                  <a:pt x="939962" y="3644444"/>
                </a:cubicBezTo>
                <a:cubicBezTo>
                  <a:pt x="950707" y="3635291"/>
                  <a:pt x="960656" y="3626934"/>
                  <a:pt x="972197" y="3617781"/>
                </a:cubicBezTo>
                <a:cubicBezTo>
                  <a:pt x="963840" y="3607435"/>
                  <a:pt x="956676" y="3598282"/>
                  <a:pt x="947922" y="3587537"/>
                </a:cubicBezTo>
                <a:close/>
                <a:moveTo>
                  <a:pt x="3303797" y="3572017"/>
                </a:moveTo>
                <a:cubicBezTo>
                  <a:pt x="3294246" y="3581568"/>
                  <a:pt x="3286287" y="3589527"/>
                  <a:pt x="3277532" y="3598282"/>
                </a:cubicBezTo>
                <a:cubicBezTo>
                  <a:pt x="3285491" y="3606639"/>
                  <a:pt x="3291858" y="3613802"/>
                  <a:pt x="3299021" y="3620965"/>
                </a:cubicBezTo>
                <a:cubicBezTo>
                  <a:pt x="3308572" y="3612210"/>
                  <a:pt x="3316929" y="3603853"/>
                  <a:pt x="3325286" y="3595496"/>
                </a:cubicBezTo>
                <a:cubicBezTo>
                  <a:pt x="3318123" y="3587935"/>
                  <a:pt x="3312154" y="3581170"/>
                  <a:pt x="3303797" y="3572017"/>
                </a:cubicBezTo>
                <a:close/>
                <a:moveTo>
                  <a:pt x="951901" y="3509538"/>
                </a:moveTo>
                <a:cubicBezTo>
                  <a:pt x="939565" y="3518691"/>
                  <a:pt x="929218" y="3526650"/>
                  <a:pt x="918075" y="3535007"/>
                </a:cubicBezTo>
                <a:cubicBezTo>
                  <a:pt x="926432" y="3545752"/>
                  <a:pt x="933197" y="3554905"/>
                  <a:pt x="941156" y="3565252"/>
                </a:cubicBezTo>
                <a:cubicBezTo>
                  <a:pt x="952697" y="3556099"/>
                  <a:pt x="963044" y="3547742"/>
                  <a:pt x="974186" y="3539385"/>
                </a:cubicBezTo>
                <a:cubicBezTo>
                  <a:pt x="966625" y="3529436"/>
                  <a:pt x="960258" y="3520681"/>
                  <a:pt x="951901" y="3509538"/>
                </a:cubicBezTo>
                <a:close/>
                <a:moveTo>
                  <a:pt x="1078848" y="3484070"/>
                </a:moveTo>
                <a:cubicBezTo>
                  <a:pt x="1067705" y="3493222"/>
                  <a:pt x="1057358" y="3501181"/>
                  <a:pt x="1046216" y="3510334"/>
                </a:cubicBezTo>
                <a:cubicBezTo>
                  <a:pt x="1053777" y="3519885"/>
                  <a:pt x="1060542" y="3528640"/>
                  <a:pt x="1068501" y="3538191"/>
                </a:cubicBezTo>
                <a:cubicBezTo>
                  <a:pt x="1079644" y="3528640"/>
                  <a:pt x="1089990" y="3519885"/>
                  <a:pt x="1100337" y="3510732"/>
                </a:cubicBezTo>
                <a:cubicBezTo>
                  <a:pt x="1092776" y="3500784"/>
                  <a:pt x="1086011" y="3492825"/>
                  <a:pt x="1078848" y="3484070"/>
                </a:cubicBezTo>
                <a:close/>
                <a:moveTo>
                  <a:pt x="1236437" y="3478896"/>
                </a:moveTo>
                <a:cubicBezTo>
                  <a:pt x="1234447" y="3481284"/>
                  <a:pt x="1232457" y="3483274"/>
                  <a:pt x="1230467" y="3485263"/>
                </a:cubicBezTo>
                <a:cubicBezTo>
                  <a:pt x="1243202" y="3498794"/>
                  <a:pt x="1255936" y="3511926"/>
                  <a:pt x="1268671" y="3525456"/>
                </a:cubicBezTo>
                <a:cubicBezTo>
                  <a:pt x="1271059" y="3523069"/>
                  <a:pt x="1273446" y="3520681"/>
                  <a:pt x="1275436" y="3518293"/>
                </a:cubicBezTo>
                <a:cubicBezTo>
                  <a:pt x="1262304" y="3505161"/>
                  <a:pt x="1249569" y="3492029"/>
                  <a:pt x="1236437" y="3478896"/>
                </a:cubicBezTo>
                <a:close/>
                <a:moveTo>
                  <a:pt x="957074" y="3412836"/>
                </a:moveTo>
                <a:cubicBezTo>
                  <a:pt x="944340" y="3421591"/>
                  <a:pt x="933993" y="3428754"/>
                  <a:pt x="922453" y="3436713"/>
                </a:cubicBezTo>
                <a:cubicBezTo>
                  <a:pt x="930014" y="3447856"/>
                  <a:pt x="935983" y="3456611"/>
                  <a:pt x="943146" y="3466958"/>
                </a:cubicBezTo>
                <a:cubicBezTo>
                  <a:pt x="954687" y="3458601"/>
                  <a:pt x="965431" y="3451040"/>
                  <a:pt x="977370" y="3442682"/>
                </a:cubicBezTo>
                <a:cubicBezTo>
                  <a:pt x="970605" y="3432734"/>
                  <a:pt x="964636" y="3423979"/>
                  <a:pt x="957074" y="3412836"/>
                </a:cubicBezTo>
                <a:close/>
                <a:moveTo>
                  <a:pt x="3465366" y="3410050"/>
                </a:moveTo>
                <a:cubicBezTo>
                  <a:pt x="3430744" y="3452233"/>
                  <a:pt x="3397316" y="3493222"/>
                  <a:pt x="3363092" y="3535405"/>
                </a:cubicBezTo>
                <a:cubicBezTo>
                  <a:pt x="3341205" y="3515906"/>
                  <a:pt x="3320909" y="3498396"/>
                  <a:pt x="3300613" y="3480090"/>
                </a:cubicBezTo>
                <a:cubicBezTo>
                  <a:pt x="3292654" y="3488447"/>
                  <a:pt x="3286685" y="3495610"/>
                  <a:pt x="3278726" y="3503967"/>
                </a:cubicBezTo>
                <a:cubicBezTo>
                  <a:pt x="3393336" y="3612608"/>
                  <a:pt x="3505956" y="3720055"/>
                  <a:pt x="3619373" y="3826706"/>
                </a:cubicBezTo>
                <a:cubicBezTo>
                  <a:pt x="3623352" y="3830288"/>
                  <a:pt x="3633301" y="3831084"/>
                  <a:pt x="3638475" y="3829094"/>
                </a:cubicBezTo>
                <a:cubicBezTo>
                  <a:pt x="3659566" y="3820339"/>
                  <a:pt x="3680260" y="3809992"/>
                  <a:pt x="3701351" y="3800043"/>
                </a:cubicBezTo>
                <a:cubicBezTo>
                  <a:pt x="3700157" y="3798849"/>
                  <a:pt x="3698565" y="3797258"/>
                  <a:pt x="3697372" y="3796064"/>
                </a:cubicBezTo>
                <a:cubicBezTo>
                  <a:pt x="3700555" y="3788901"/>
                  <a:pt x="3702545" y="3781340"/>
                  <a:pt x="3706922" y="3775370"/>
                </a:cubicBezTo>
                <a:cubicBezTo>
                  <a:pt x="3731993" y="3743136"/>
                  <a:pt x="3758258" y="3711698"/>
                  <a:pt x="3785319" y="3678270"/>
                </a:cubicBezTo>
                <a:cubicBezTo>
                  <a:pt x="3778952" y="3674291"/>
                  <a:pt x="3774176" y="3671505"/>
                  <a:pt x="3769799" y="3668719"/>
                </a:cubicBezTo>
                <a:cubicBezTo>
                  <a:pt x="3738758" y="3707320"/>
                  <a:pt x="3708514" y="3743932"/>
                  <a:pt x="3677474" y="3782135"/>
                </a:cubicBezTo>
                <a:cubicBezTo>
                  <a:pt x="3655984" y="3762636"/>
                  <a:pt x="3635689" y="3745126"/>
                  <a:pt x="3615393" y="3727218"/>
                </a:cubicBezTo>
                <a:cubicBezTo>
                  <a:pt x="3644842" y="3691402"/>
                  <a:pt x="3673096" y="3656383"/>
                  <a:pt x="3700555" y="3622159"/>
                </a:cubicBezTo>
                <a:cubicBezTo>
                  <a:pt x="3691402" y="3609026"/>
                  <a:pt x="3686229" y="3613006"/>
                  <a:pt x="3679464" y="3621363"/>
                </a:cubicBezTo>
                <a:cubicBezTo>
                  <a:pt x="3653199" y="3654791"/>
                  <a:pt x="3626138" y="3687423"/>
                  <a:pt x="3598679" y="3721647"/>
                </a:cubicBezTo>
                <a:cubicBezTo>
                  <a:pt x="3575996" y="3701749"/>
                  <a:pt x="3555700" y="3683443"/>
                  <a:pt x="3534211" y="3664740"/>
                </a:cubicBezTo>
                <a:cubicBezTo>
                  <a:pt x="3539782" y="3657576"/>
                  <a:pt x="3544558" y="3652005"/>
                  <a:pt x="3548936" y="3646434"/>
                </a:cubicBezTo>
                <a:cubicBezTo>
                  <a:pt x="3570823" y="3619771"/>
                  <a:pt x="3592710" y="3593108"/>
                  <a:pt x="3613802" y="3566048"/>
                </a:cubicBezTo>
                <a:cubicBezTo>
                  <a:pt x="3616985" y="3562068"/>
                  <a:pt x="3615791" y="3555303"/>
                  <a:pt x="3616587" y="3549732"/>
                </a:cubicBezTo>
                <a:cubicBezTo>
                  <a:pt x="3614598" y="3549732"/>
                  <a:pt x="3612608" y="3549333"/>
                  <a:pt x="3610618" y="3548936"/>
                </a:cubicBezTo>
                <a:cubicBezTo>
                  <a:pt x="3580374" y="3585547"/>
                  <a:pt x="3550129" y="3622159"/>
                  <a:pt x="3519089" y="3659566"/>
                </a:cubicBezTo>
                <a:cubicBezTo>
                  <a:pt x="3496008" y="3638873"/>
                  <a:pt x="3474916" y="3620169"/>
                  <a:pt x="3454621" y="3601863"/>
                </a:cubicBezTo>
                <a:cubicBezTo>
                  <a:pt x="3483273" y="3566048"/>
                  <a:pt x="3510334" y="3532620"/>
                  <a:pt x="3536997" y="3498794"/>
                </a:cubicBezTo>
                <a:cubicBezTo>
                  <a:pt x="3540181" y="3494814"/>
                  <a:pt x="3540578" y="3488447"/>
                  <a:pt x="3542568" y="3483274"/>
                </a:cubicBezTo>
                <a:cubicBezTo>
                  <a:pt x="3540578" y="3482478"/>
                  <a:pt x="3538987" y="3481682"/>
                  <a:pt x="3536997" y="3480886"/>
                </a:cubicBezTo>
                <a:cubicBezTo>
                  <a:pt x="3505161" y="3519487"/>
                  <a:pt x="3473325" y="3558088"/>
                  <a:pt x="3440693" y="3597884"/>
                </a:cubicBezTo>
                <a:cubicBezTo>
                  <a:pt x="3417213" y="3577190"/>
                  <a:pt x="3395724" y="3557691"/>
                  <a:pt x="3373837" y="3538191"/>
                </a:cubicBezTo>
                <a:cubicBezTo>
                  <a:pt x="3392540" y="3515906"/>
                  <a:pt x="3409652" y="3496008"/>
                  <a:pt x="3426366" y="3475315"/>
                </a:cubicBezTo>
                <a:cubicBezTo>
                  <a:pt x="3468151" y="3423183"/>
                  <a:pt x="3468151" y="3423183"/>
                  <a:pt x="3465366" y="3410050"/>
                </a:cubicBezTo>
                <a:close/>
                <a:moveTo>
                  <a:pt x="1053777" y="3369459"/>
                </a:moveTo>
                <a:cubicBezTo>
                  <a:pt x="1042236" y="3377418"/>
                  <a:pt x="1031491" y="3384582"/>
                  <a:pt x="1019155" y="3392938"/>
                </a:cubicBezTo>
                <a:cubicBezTo>
                  <a:pt x="1026716" y="3403285"/>
                  <a:pt x="1032287" y="3411642"/>
                  <a:pt x="1039053" y="3421193"/>
                </a:cubicBezTo>
                <a:cubicBezTo>
                  <a:pt x="1050991" y="3412438"/>
                  <a:pt x="1061736" y="3404877"/>
                  <a:pt x="1072879" y="3396520"/>
                </a:cubicBezTo>
                <a:cubicBezTo>
                  <a:pt x="1066511" y="3387367"/>
                  <a:pt x="1060542" y="3379010"/>
                  <a:pt x="1053777" y="3369459"/>
                </a:cubicBezTo>
                <a:close/>
                <a:moveTo>
                  <a:pt x="3675484" y="3152177"/>
                </a:moveTo>
                <a:cubicBezTo>
                  <a:pt x="3672698" y="3158943"/>
                  <a:pt x="3670311" y="3164116"/>
                  <a:pt x="3667127" y="3170085"/>
                </a:cubicBezTo>
                <a:cubicBezTo>
                  <a:pt x="3675086" y="3173269"/>
                  <a:pt x="3681851" y="3176453"/>
                  <a:pt x="3689412" y="3179636"/>
                </a:cubicBezTo>
                <a:cubicBezTo>
                  <a:pt x="3692596" y="3173269"/>
                  <a:pt x="3694586" y="3168494"/>
                  <a:pt x="3697769" y="3161330"/>
                </a:cubicBezTo>
                <a:cubicBezTo>
                  <a:pt x="3689412" y="3157749"/>
                  <a:pt x="3683045" y="3155361"/>
                  <a:pt x="3675484" y="3152177"/>
                </a:cubicBezTo>
                <a:close/>
                <a:moveTo>
                  <a:pt x="784363" y="3125913"/>
                </a:moveTo>
                <a:cubicBezTo>
                  <a:pt x="781180" y="3135066"/>
                  <a:pt x="777996" y="3139443"/>
                  <a:pt x="779190" y="3141831"/>
                </a:cubicBezTo>
                <a:cubicBezTo>
                  <a:pt x="792720" y="3173269"/>
                  <a:pt x="806649" y="3204707"/>
                  <a:pt x="820577" y="3236146"/>
                </a:cubicBezTo>
                <a:cubicBezTo>
                  <a:pt x="821771" y="3238931"/>
                  <a:pt x="826148" y="3240125"/>
                  <a:pt x="828934" y="3242115"/>
                </a:cubicBezTo>
                <a:cubicBezTo>
                  <a:pt x="829730" y="3238931"/>
                  <a:pt x="832515" y="3234951"/>
                  <a:pt x="831322" y="3232166"/>
                </a:cubicBezTo>
                <a:cubicBezTo>
                  <a:pt x="816995" y="3198738"/>
                  <a:pt x="801873" y="3165310"/>
                  <a:pt x="784363" y="3125913"/>
                </a:cubicBezTo>
                <a:close/>
                <a:moveTo>
                  <a:pt x="3741146" y="3119943"/>
                </a:moveTo>
                <a:cubicBezTo>
                  <a:pt x="3738361" y="3126311"/>
                  <a:pt x="3735973" y="3131484"/>
                  <a:pt x="3732789" y="3138647"/>
                </a:cubicBezTo>
                <a:cubicBezTo>
                  <a:pt x="3741544" y="3142229"/>
                  <a:pt x="3748309" y="3144617"/>
                  <a:pt x="3755871" y="3147800"/>
                </a:cubicBezTo>
                <a:cubicBezTo>
                  <a:pt x="3758258" y="3140637"/>
                  <a:pt x="3760646" y="3135066"/>
                  <a:pt x="3763034" y="3128300"/>
                </a:cubicBezTo>
                <a:cubicBezTo>
                  <a:pt x="3755075" y="3125117"/>
                  <a:pt x="3748707" y="3122729"/>
                  <a:pt x="3741146" y="3119943"/>
                </a:cubicBezTo>
                <a:close/>
                <a:moveTo>
                  <a:pt x="828536" y="3115964"/>
                </a:moveTo>
                <a:cubicBezTo>
                  <a:pt x="825352" y="3116760"/>
                  <a:pt x="822567" y="3117556"/>
                  <a:pt x="819781" y="3118352"/>
                </a:cubicBezTo>
                <a:cubicBezTo>
                  <a:pt x="825750" y="3150188"/>
                  <a:pt x="843260" y="3178044"/>
                  <a:pt x="855597" y="3207891"/>
                </a:cubicBezTo>
                <a:cubicBezTo>
                  <a:pt x="857984" y="3213860"/>
                  <a:pt x="863158" y="3218636"/>
                  <a:pt x="867137" y="3224207"/>
                </a:cubicBezTo>
                <a:cubicBezTo>
                  <a:pt x="869525" y="3223013"/>
                  <a:pt x="871515" y="3221421"/>
                  <a:pt x="873505" y="3219829"/>
                </a:cubicBezTo>
                <a:cubicBezTo>
                  <a:pt x="858780" y="3185207"/>
                  <a:pt x="843658" y="3150586"/>
                  <a:pt x="828536" y="3115964"/>
                </a:cubicBezTo>
                <a:close/>
                <a:moveTo>
                  <a:pt x="3607335" y="3108154"/>
                </a:moveTo>
                <a:cubicBezTo>
                  <a:pt x="3602460" y="3108005"/>
                  <a:pt x="3598481" y="3111786"/>
                  <a:pt x="3595894" y="3123923"/>
                </a:cubicBezTo>
                <a:cubicBezTo>
                  <a:pt x="3603057" y="3127107"/>
                  <a:pt x="3609424" y="3129892"/>
                  <a:pt x="3617383" y="3133076"/>
                </a:cubicBezTo>
                <a:cubicBezTo>
                  <a:pt x="3619771" y="3126709"/>
                  <a:pt x="3622159" y="3121535"/>
                  <a:pt x="3624148" y="3115964"/>
                </a:cubicBezTo>
                <a:cubicBezTo>
                  <a:pt x="3617980" y="3112383"/>
                  <a:pt x="3612210" y="3108304"/>
                  <a:pt x="3607335" y="3108154"/>
                </a:cubicBezTo>
                <a:close/>
                <a:moveTo>
                  <a:pt x="903351" y="3093679"/>
                </a:moveTo>
                <a:cubicBezTo>
                  <a:pt x="901361" y="3094474"/>
                  <a:pt x="899371" y="3095668"/>
                  <a:pt x="897382" y="3096464"/>
                </a:cubicBezTo>
                <a:cubicBezTo>
                  <a:pt x="927228" y="3157749"/>
                  <a:pt x="956676" y="3218636"/>
                  <a:pt x="986523" y="3279920"/>
                </a:cubicBezTo>
                <a:cubicBezTo>
                  <a:pt x="988513" y="3278726"/>
                  <a:pt x="990502" y="3277930"/>
                  <a:pt x="992492" y="3277135"/>
                </a:cubicBezTo>
                <a:cubicBezTo>
                  <a:pt x="962646" y="3215850"/>
                  <a:pt x="933197" y="3154963"/>
                  <a:pt x="903351" y="3093679"/>
                </a:cubicBezTo>
                <a:close/>
                <a:moveTo>
                  <a:pt x="3796461" y="3085322"/>
                </a:moveTo>
                <a:cubicBezTo>
                  <a:pt x="3794074" y="3093281"/>
                  <a:pt x="3792084" y="3099250"/>
                  <a:pt x="3790094" y="3106015"/>
                </a:cubicBezTo>
                <a:cubicBezTo>
                  <a:pt x="3798849" y="3108801"/>
                  <a:pt x="3804819" y="3110791"/>
                  <a:pt x="3812379" y="3113576"/>
                </a:cubicBezTo>
                <a:cubicBezTo>
                  <a:pt x="3814767" y="3106811"/>
                  <a:pt x="3816757" y="3100842"/>
                  <a:pt x="3819543" y="3093679"/>
                </a:cubicBezTo>
                <a:cubicBezTo>
                  <a:pt x="3811584" y="3090893"/>
                  <a:pt x="3805216" y="3088505"/>
                  <a:pt x="3796461" y="3085322"/>
                </a:cubicBezTo>
                <a:close/>
                <a:moveTo>
                  <a:pt x="975778" y="3063036"/>
                </a:moveTo>
                <a:cubicBezTo>
                  <a:pt x="973390" y="3064230"/>
                  <a:pt x="971401" y="3065026"/>
                  <a:pt x="969013" y="3066220"/>
                </a:cubicBezTo>
                <a:cubicBezTo>
                  <a:pt x="991696" y="3115566"/>
                  <a:pt x="1013982" y="3164514"/>
                  <a:pt x="1037063" y="3215054"/>
                </a:cubicBezTo>
                <a:cubicBezTo>
                  <a:pt x="1030298" y="3218636"/>
                  <a:pt x="1023532" y="3222217"/>
                  <a:pt x="1013584" y="3227788"/>
                </a:cubicBezTo>
                <a:cubicBezTo>
                  <a:pt x="989706" y="3176453"/>
                  <a:pt x="966227" y="3126311"/>
                  <a:pt x="942748" y="3076169"/>
                </a:cubicBezTo>
                <a:cubicBezTo>
                  <a:pt x="940758" y="3077363"/>
                  <a:pt x="938371" y="3078159"/>
                  <a:pt x="936381" y="3079352"/>
                </a:cubicBezTo>
                <a:cubicBezTo>
                  <a:pt x="958666" y="3142627"/>
                  <a:pt x="989706" y="3201524"/>
                  <a:pt x="1023134" y="3261216"/>
                </a:cubicBezTo>
                <a:cubicBezTo>
                  <a:pt x="1037461" y="3252461"/>
                  <a:pt x="1049797" y="3245298"/>
                  <a:pt x="1060940" y="3238533"/>
                </a:cubicBezTo>
                <a:cubicBezTo>
                  <a:pt x="1031889" y="3178442"/>
                  <a:pt x="1004033" y="3120739"/>
                  <a:pt x="975778" y="3063036"/>
                </a:cubicBezTo>
                <a:close/>
                <a:moveTo>
                  <a:pt x="734221" y="3062240"/>
                </a:moveTo>
                <a:cubicBezTo>
                  <a:pt x="726262" y="3064628"/>
                  <a:pt x="720293" y="3066618"/>
                  <a:pt x="711538" y="3069801"/>
                </a:cubicBezTo>
                <a:cubicBezTo>
                  <a:pt x="714722" y="3077363"/>
                  <a:pt x="716711" y="3083332"/>
                  <a:pt x="719497" y="3089699"/>
                </a:cubicBezTo>
                <a:cubicBezTo>
                  <a:pt x="727854" y="3086515"/>
                  <a:pt x="734221" y="3084128"/>
                  <a:pt x="742180" y="3081342"/>
                </a:cubicBezTo>
                <a:cubicBezTo>
                  <a:pt x="739395" y="3074179"/>
                  <a:pt x="737007" y="3068608"/>
                  <a:pt x="734221" y="3062240"/>
                </a:cubicBezTo>
                <a:close/>
                <a:moveTo>
                  <a:pt x="3673842" y="3042592"/>
                </a:moveTo>
                <a:cubicBezTo>
                  <a:pt x="3668918" y="3042841"/>
                  <a:pt x="3665336" y="3046920"/>
                  <a:pt x="3663943" y="3059057"/>
                </a:cubicBezTo>
                <a:cubicBezTo>
                  <a:pt x="3671107" y="3061842"/>
                  <a:pt x="3677474" y="3064230"/>
                  <a:pt x="3685831" y="3067414"/>
                </a:cubicBezTo>
                <a:cubicBezTo>
                  <a:pt x="3687821" y="3060649"/>
                  <a:pt x="3689810" y="3055077"/>
                  <a:pt x="3691800" y="3049108"/>
                </a:cubicBezTo>
                <a:cubicBezTo>
                  <a:pt x="3685035" y="3045925"/>
                  <a:pt x="3678767" y="3042343"/>
                  <a:pt x="3673842" y="3042592"/>
                </a:cubicBezTo>
                <a:close/>
                <a:moveTo>
                  <a:pt x="862760" y="3018466"/>
                </a:moveTo>
                <a:cubicBezTo>
                  <a:pt x="854005" y="3021649"/>
                  <a:pt x="847638" y="3024037"/>
                  <a:pt x="840077" y="3027221"/>
                </a:cubicBezTo>
                <a:cubicBezTo>
                  <a:pt x="842862" y="3033986"/>
                  <a:pt x="845250" y="3039159"/>
                  <a:pt x="847638" y="3045129"/>
                </a:cubicBezTo>
                <a:cubicBezTo>
                  <a:pt x="855597" y="3041945"/>
                  <a:pt x="861964" y="3039557"/>
                  <a:pt x="869525" y="3036374"/>
                </a:cubicBezTo>
                <a:cubicBezTo>
                  <a:pt x="867137" y="3030404"/>
                  <a:pt x="865545" y="3025629"/>
                  <a:pt x="862760" y="3018466"/>
                </a:cubicBezTo>
                <a:close/>
                <a:moveTo>
                  <a:pt x="755711" y="2994986"/>
                </a:moveTo>
                <a:cubicBezTo>
                  <a:pt x="747354" y="2997772"/>
                  <a:pt x="740589" y="2999762"/>
                  <a:pt x="732630" y="3002548"/>
                </a:cubicBezTo>
                <a:cubicBezTo>
                  <a:pt x="735415" y="3009711"/>
                  <a:pt x="737405" y="3015282"/>
                  <a:pt x="739793" y="3022047"/>
                </a:cubicBezTo>
                <a:cubicBezTo>
                  <a:pt x="748150" y="3019262"/>
                  <a:pt x="754915" y="3016874"/>
                  <a:pt x="761680" y="3014884"/>
                </a:cubicBezTo>
                <a:cubicBezTo>
                  <a:pt x="759690" y="3008119"/>
                  <a:pt x="758098" y="3002946"/>
                  <a:pt x="755711" y="2994986"/>
                </a:cubicBezTo>
                <a:close/>
                <a:moveTo>
                  <a:pt x="936182" y="2987376"/>
                </a:moveTo>
                <a:cubicBezTo>
                  <a:pt x="932800" y="2986331"/>
                  <a:pt x="927228" y="2989216"/>
                  <a:pt x="916085" y="2994986"/>
                </a:cubicBezTo>
                <a:cubicBezTo>
                  <a:pt x="918075" y="2999762"/>
                  <a:pt x="920065" y="3004935"/>
                  <a:pt x="922453" y="3010905"/>
                </a:cubicBezTo>
                <a:cubicBezTo>
                  <a:pt x="930412" y="3008119"/>
                  <a:pt x="936779" y="3005731"/>
                  <a:pt x="943146" y="3003344"/>
                </a:cubicBezTo>
                <a:cubicBezTo>
                  <a:pt x="940759" y="2993395"/>
                  <a:pt x="939565" y="2988421"/>
                  <a:pt x="936182" y="2987376"/>
                </a:cubicBezTo>
                <a:close/>
                <a:moveTo>
                  <a:pt x="695620" y="2958375"/>
                </a:moveTo>
                <a:cubicBezTo>
                  <a:pt x="687263" y="2961161"/>
                  <a:pt x="680498" y="2963150"/>
                  <a:pt x="672937" y="2965538"/>
                </a:cubicBezTo>
                <a:cubicBezTo>
                  <a:pt x="675324" y="2972701"/>
                  <a:pt x="676916" y="2978272"/>
                  <a:pt x="679304" y="2985834"/>
                </a:cubicBezTo>
                <a:cubicBezTo>
                  <a:pt x="688059" y="2983048"/>
                  <a:pt x="694824" y="2981058"/>
                  <a:pt x="702783" y="2978272"/>
                </a:cubicBezTo>
                <a:cubicBezTo>
                  <a:pt x="699997" y="2971109"/>
                  <a:pt x="698008" y="2965140"/>
                  <a:pt x="695620" y="2958375"/>
                </a:cubicBezTo>
                <a:close/>
                <a:moveTo>
                  <a:pt x="787149" y="2935294"/>
                </a:moveTo>
                <a:cubicBezTo>
                  <a:pt x="780384" y="2937283"/>
                  <a:pt x="773619" y="2938875"/>
                  <a:pt x="766058" y="2941263"/>
                </a:cubicBezTo>
                <a:cubicBezTo>
                  <a:pt x="768047" y="2948028"/>
                  <a:pt x="769639" y="2953202"/>
                  <a:pt x="771231" y="2960365"/>
                </a:cubicBezTo>
                <a:cubicBezTo>
                  <a:pt x="787547" y="2957181"/>
                  <a:pt x="801077" y="2955191"/>
                  <a:pt x="787149" y="2935294"/>
                </a:cubicBezTo>
                <a:close/>
                <a:moveTo>
                  <a:pt x="875096" y="2926141"/>
                </a:moveTo>
                <a:cubicBezTo>
                  <a:pt x="867137" y="2928528"/>
                  <a:pt x="860372" y="2930518"/>
                  <a:pt x="852811" y="2932508"/>
                </a:cubicBezTo>
                <a:cubicBezTo>
                  <a:pt x="854005" y="2938477"/>
                  <a:pt x="855199" y="2943253"/>
                  <a:pt x="856791" y="2950814"/>
                </a:cubicBezTo>
                <a:cubicBezTo>
                  <a:pt x="865545" y="2948426"/>
                  <a:pt x="872311" y="2946436"/>
                  <a:pt x="880270" y="2944447"/>
                </a:cubicBezTo>
                <a:cubicBezTo>
                  <a:pt x="878678" y="2937682"/>
                  <a:pt x="877086" y="2932508"/>
                  <a:pt x="875096" y="2926141"/>
                </a:cubicBezTo>
                <a:close/>
                <a:moveTo>
                  <a:pt x="3823920" y="2903060"/>
                </a:moveTo>
                <a:cubicBezTo>
                  <a:pt x="3813175" y="2943253"/>
                  <a:pt x="3803227" y="2980660"/>
                  <a:pt x="3792084" y="3022047"/>
                </a:cubicBezTo>
                <a:cubicBezTo>
                  <a:pt x="3812379" y="3010905"/>
                  <a:pt x="3836655" y="2916192"/>
                  <a:pt x="3823920" y="2903060"/>
                </a:cubicBezTo>
                <a:close/>
                <a:moveTo>
                  <a:pt x="3792880" y="2894305"/>
                </a:moveTo>
                <a:cubicBezTo>
                  <a:pt x="3784921" y="2896692"/>
                  <a:pt x="3780145" y="2897090"/>
                  <a:pt x="3779748" y="2898682"/>
                </a:cubicBezTo>
                <a:cubicBezTo>
                  <a:pt x="3769799" y="2933304"/>
                  <a:pt x="3760646" y="2967528"/>
                  <a:pt x="3751493" y="3002150"/>
                </a:cubicBezTo>
                <a:cubicBezTo>
                  <a:pt x="3751095" y="3004537"/>
                  <a:pt x="3753881" y="3007721"/>
                  <a:pt x="3755075" y="3010507"/>
                </a:cubicBezTo>
                <a:cubicBezTo>
                  <a:pt x="3757462" y="3009711"/>
                  <a:pt x="3759850" y="3008517"/>
                  <a:pt x="3762238" y="3007721"/>
                </a:cubicBezTo>
                <a:cubicBezTo>
                  <a:pt x="3772186" y="2971109"/>
                  <a:pt x="3782135" y="2934498"/>
                  <a:pt x="3792880" y="2894305"/>
                </a:cubicBezTo>
                <a:close/>
                <a:moveTo>
                  <a:pt x="3723238" y="2776909"/>
                </a:moveTo>
                <a:cubicBezTo>
                  <a:pt x="3708116" y="2842969"/>
                  <a:pt x="3692994" y="2909029"/>
                  <a:pt x="3677872" y="2975089"/>
                </a:cubicBezTo>
                <a:cubicBezTo>
                  <a:pt x="3679862" y="2975487"/>
                  <a:pt x="3682249" y="2976283"/>
                  <a:pt x="3684239" y="2976681"/>
                </a:cubicBezTo>
                <a:cubicBezTo>
                  <a:pt x="3699759" y="2910621"/>
                  <a:pt x="3714881" y="2844959"/>
                  <a:pt x="3730004" y="2778899"/>
                </a:cubicBezTo>
                <a:cubicBezTo>
                  <a:pt x="3727616" y="2778103"/>
                  <a:pt x="3725626" y="2777307"/>
                  <a:pt x="3723238" y="2776909"/>
                </a:cubicBezTo>
                <a:close/>
                <a:moveTo>
                  <a:pt x="3684239" y="2770144"/>
                </a:moveTo>
                <a:cubicBezTo>
                  <a:pt x="3669515" y="2834612"/>
                  <a:pt x="3654791" y="2899080"/>
                  <a:pt x="3639270" y="2966334"/>
                </a:cubicBezTo>
                <a:cubicBezTo>
                  <a:pt x="3657576" y="2940865"/>
                  <a:pt x="3691402" y="2788051"/>
                  <a:pt x="3684239" y="2770144"/>
                </a:cubicBezTo>
                <a:close/>
                <a:moveTo>
                  <a:pt x="3803227" y="2767358"/>
                </a:moveTo>
                <a:cubicBezTo>
                  <a:pt x="3796860" y="2804368"/>
                  <a:pt x="3790492" y="2841377"/>
                  <a:pt x="3785319" y="2872019"/>
                </a:cubicBezTo>
                <a:cubicBezTo>
                  <a:pt x="3804420" y="2875999"/>
                  <a:pt x="3819145" y="2879183"/>
                  <a:pt x="3833869" y="2882366"/>
                </a:cubicBezTo>
                <a:cubicBezTo>
                  <a:pt x="3833471" y="2883560"/>
                  <a:pt x="3833073" y="2884356"/>
                  <a:pt x="3832675" y="2885152"/>
                </a:cubicBezTo>
                <a:cubicBezTo>
                  <a:pt x="3845012" y="2885152"/>
                  <a:pt x="3856950" y="2885152"/>
                  <a:pt x="3872868" y="2885152"/>
                </a:cubicBezTo>
                <a:cubicBezTo>
                  <a:pt x="3859736" y="2936090"/>
                  <a:pt x="3847797" y="2983446"/>
                  <a:pt x="3835461" y="3030802"/>
                </a:cubicBezTo>
                <a:cubicBezTo>
                  <a:pt x="3852971" y="3036374"/>
                  <a:pt x="3869287" y="3041945"/>
                  <a:pt x="3886001" y="3047516"/>
                </a:cubicBezTo>
                <a:cubicBezTo>
                  <a:pt x="3881225" y="3062638"/>
                  <a:pt x="3877246" y="3076169"/>
                  <a:pt x="3872868" y="3090495"/>
                </a:cubicBezTo>
                <a:cubicBezTo>
                  <a:pt x="3886797" y="3095668"/>
                  <a:pt x="3898735" y="3100444"/>
                  <a:pt x="3913062" y="3106015"/>
                </a:cubicBezTo>
                <a:cubicBezTo>
                  <a:pt x="3894756" y="3152576"/>
                  <a:pt x="3877246" y="3197146"/>
                  <a:pt x="3859338" y="3242513"/>
                </a:cubicBezTo>
                <a:cubicBezTo>
                  <a:pt x="3844216" y="3236146"/>
                  <a:pt x="3832277" y="3231370"/>
                  <a:pt x="3819941" y="3226197"/>
                </a:cubicBezTo>
                <a:cubicBezTo>
                  <a:pt x="3812379" y="3242115"/>
                  <a:pt x="3805614" y="3256441"/>
                  <a:pt x="3798053" y="3271961"/>
                </a:cubicBezTo>
                <a:cubicBezTo>
                  <a:pt x="3706922" y="3228584"/>
                  <a:pt x="3617383" y="3186003"/>
                  <a:pt x="3526252" y="3142627"/>
                </a:cubicBezTo>
                <a:cubicBezTo>
                  <a:pt x="3520283" y="3154963"/>
                  <a:pt x="3515110" y="3165708"/>
                  <a:pt x="3509140" y="3178044"/>
                </a:cubicBezTo>
                <a:cubicBezTo>
                  <a:pt x="3533813" y="3191177"/>
                  <a:pt x="3557292" y="3203115"/>
                  <a:pt x="3582761" y="3216646"/>
                </a:cubicBezTo>
                <a:cubicBezTo>
                  <a:pt x="3554905" y="3264798"/>
                  <a:pt x="3527844" y="3310960"/>
                  <a:pt x="3501181" y="3357123"/>
                </a:cubicBezTo>
                <a:cubicBezTo>
                  <a:pt x="3503171" y="3358715"/>
                  <a:pt x="3505559" y="3359908"/>
                  <a:pt x="3507548" y="3361102"/>
                </a:cubicBezTo>
                <a:cubicBezTo>
                  <a:pt x="3538589" y="3319317"/>
                  <a:pt x="3562466" y="3272359"/>
                  <a:pt x="3588731" y="3225799"/>
                </a:cubicBezTo>
                <a:cubicBezTo>
                  <a:pt x="3615393" y="3239727"/>
                  <a:pt x="3641260" y="3252859"/>
                  <a:pt x="3668321" y="3267186"/>
                </a:cubicBezTo>
                <a:cubicBezTo>
                  <a:pt x="3642454" y="3312552"/>
                  <a:pt x="3617383" y="3355929"/>
                  <a:pt x="3592312" y="3399306"/>
                </a:cubicBezTo>
                <a:cubicBezTo>
                  <a:pt x="3593506" y="3400897"/>
                  <a:pt x="3595098" y="3402489"/>
                  <a:pt x="3596292" y="3404081"/>
                </a:cubicBezTo>
                <a:cubicBezTo>
                  <a:pt x="3600669" y="3400500"/>
                  <a:pt x="3606240" y="3397714"/>
                  <a:pt x="3609026" y="3392938"/>
                </a:cubicBezTo>
                <a:cubicBezTo>
                  <a:pt x="3631709" y="3355133"/>
                  <a:pt x="3653995" y="3317328"/>
                  <a:pt x="3677076" y="3278328"/>
                </a:cubicBezTo>
                <a:cubicBezTo>
                  <a:pt x="3702943" y="3291859"/>
                  <a:pt x="3727616" y="3304991"/>
                  <a:pt x="3754279" y="3318919"/>
                </a:cubicBezTo>
                <a:cubicBezTo>
                  <a:pt x="3730799" y="3358715"/>
                  <a:pt x="3709310" y="3395724"/>
                  <a:pt x="3687423" y="3432734"/>
                </a:cubicBezTo>
                <a:cubicBezTo>
                  <a:pt x="3683443" y="3439897"/>
                  <a:pt x="3675882" y="3447856"/>
                  <a:pt x="3693790" y="3451437"/>
                </a:cubicBezTo>
                <a:cubicBezTo>
                  <a:pt x="3716871" y="3412040"/>
                  <a:pt x="3739952" y="3372245"/>
                  <a:pt x="3764227" y="3330858"/>
                </a:cubicBezTo>
                <a:cubicBezTo>
                  <a:pt x="3788900" y="3343990"/>
                  <a:pt x="3813175" y="3356725"/>
                  <a:pt x="3839440" y="3370653"/>
                </a:cubicBezTo>
                <a:cubicBezTo>
                  <a:pt x="3814767" y="3413234"/>
                  <a:pt x="3791288" y="3453825"/>
                  <a:pt x="3767411" y="3495212"/>
                </a:cubicBezTo>
                <a:cubicBezTo>
                  <a:pt x="3770993" y="3497600"/>
                  <a:pt x="3774574" y="3500385"/>
                  <a:pt x="3780543" y="3504763"/>
                </a:cubicBezTo>
                <a:cubicBezTo>
                  <a:pt x="3804819" y="3463376"/>
                  <a:pt x="3827900" y="3423979"/>
                  <a:pt x="3851379" y="3384183"/>
                </a:cubicBezTo>
                <a:cubicBezTo>
                  <a:pt x="3875654" y="3397316"/>
                  <a:pt x="3899133" y="3409652"/>
                  <a:pt x="3924602" y="3423183"/>
                </a:cubicBezTo>
                <a:cubicBezTo>
                  <a:pt x="3899531" y="3466958"/>
                  <a:pt x="3874858" y="3509140"/>
                  <a:pt x="3849787" y="3552517"/>
                </a:cubicBezTo>
                <a:cubicBezTo>
                  <a:pt x="3854563" y="3555701"/>
                  <a:pt x="3858940" y="3558487"/>
                  <a:pt x="3864909" y="3562466"/>
                </a:cubicBezTo>
                <a:cubicBezTo>
                  <a:pt x="3889582" y="3520681"/>
                  <a:pt x="3913459" y="3480488"/>
                  <a:pt x="3937734" y="3438305"/>
                </a:cubicBezTo>
                <a:cubicBezTo>
                  <a:pt x="3956438" y="3448254"/>
                  <a:pt x="3974346" y="3457407"/>
                  <a:pt x="3992254" y="3466560"/>
                </a:cubicBezTo>
                <a:cubicBezTo>
                  <a:pt x="4111640" y="3201524"/>
                  <a:pt x="4029661" y="2884754"/>
                  <a:pt x="3803227" y="2767358"/>
                </a:cubicBezTo>
                <a:close/>
                <a:moveTo>
                  <a:pt x="3645638" y="2764970"/>
                </a:moveTo>
                <a:cubicBezTo>
                  <a:pt x="3631311" y="2827847"/>
                  <a:pt x="3616985" y="2889927"/>
                  <a:pt x="3602659" y="2952406"/>
                </a:cubicBezTo>
                <a:cubicBezTo>
                  <a:pt x="3622954" y="2914998"/>
                  <a:pt x="3651209" y="2783674"/>
                  <a:pt x="3645638" y="2764970"/>
                </a:cubicBezTo>
                <a:close/>
                <a:moveTo>
                  <a:pt x="805057" y="2683390"/>
                </a:moveTo>
                <a:cubicBezTo>
                  <a:pt x="802669" y="2683788"/>
                  <a:pt x="800281" y="2683788"/>
                  <a:pt x="798292" y="2684186"/>
                </a:cubicBezTo>
                <a:cubicBezTo>
                  <a:pt x="809036" y="2751042"/>
                  <a:pt x="820179" y="2818296"/>
                  <a:pt x="830924" y="2885152"/>
                </a:cubicBezTo>
                <a:cubicBezTo>
                  <a:pt x="832913" y="2884754"/>
                  <a:pt x="835301" y="2884356"/>
                  <a:pt x="837291" y="2883958"/>
                </a:cubicBezTo>
                <a:cubicBezTo>
                  <a:pt x="826546" y="2817102"/>
                  <a:pt x="815802" y="2750246"/>
                  <a:pt x="805057" y="2683390"/>
                </a:cubicBezTo>
                <a:close/>
                <a:moveTo>
                  <a:pt x="844454" y="2679808"/>
                </a:moveTo>
                <a:cubicBezTo>
                  <a:pt x="845250" y="2746665"/>
                  <a:pt x="855199" y="2811929"/>
                  <a:pt x="875892" y="2875203"/>
                </a:cubicBezTo>
                <a:cubicBezTo>
                  <a:pt x="865545" y="2810337"/>
                  <a:pt x="854801" y="2745073"/>
                  <a:pt x="844454" y="2679808"/>
                </a:cubicBezTo>
                <a:close/>
                <a:moveTo>
                  <a:pt x="883055" y="2676227"/>
                </a:moveTo>
                <a:cubicBezTo>
                  <a:pt x="877086" y="2709655"/>
                  <a:pt x="901361" y="2850132"/>
                  <a:pt x="913698" y="2866448"/>
                </a:cubicBezTo>
                <a:cubicBezTo>
                  <a:pt x="903351" y="2802776"/>
                  <a:pt x="893402" y="2739501"/>
                  <a:pt x="883055" y="2676227"/>
                </a:cubicBezTo>
                <a:close/>
                <a:moveTo>
                  <a:pt x="3626138" y="2225745"/>
                </a:moveTo>
                <a:cubicBezTo>
                  <a:pt x="3636485" y="2289418"/>
                  <a:pt x="3646434" y="2352692"/>
                  <a:pt x="3656780" y="2415966"/>
                </a:cubicBezTo>
                <a:cubicBezTo>
                  <a:pt x="3662750" y="2383334"/>
                  <a:pt x="3638475" y="2242061"/>
                  <a:pt x="3626138" y="2225745"/>
                </a:cubicBezTo>
                <a:close/>
                <a:moveTo>
                  <a:pt x="3671107" y="2215797"/>
                </a:moveTo>
                <a:cubicBezTo>
                  <a:pt x="3668719" y="2216194"/>
                  <a:pt x="3666331" y="2216593"/>
                  <a:pt x="3663943" y="2216990"/>
                </a:cubicBezTo>
                <a:cubicBezTo>
                  <a:pt x="3674290" y="2282255"/>
                  <a:pt x="3685035" y="2347121"/>
                  <a:pt x="3695382" y="2412385"/>
                </a:cubicBezTo>
                <a:cubicBezTo>
                  <a:pt x="3697769" y="2411987"/>
                  <a:pt x="3700157" y="2411589"/>
                  <a:pt x="3702545" y="2411191"/>
                </a:cubicBezTo>
                <a:cubicBezTo>
                  <a:pt x="3692198" y="2345927"/>
                  <a:pt x="3681453" y="2281061"/>
                  <a:pt x="3671107" y="2215797"/>
                </a:cubicBezTo>
                <a:close/>
                <a:moveTo>
                  <a:pt x="3709310" y="2207838"/>
                </a:moveTo>
                <a:cubicBezTo>
                  <a:pt x="3706922" y="2208235"/>
                  <a:pt x="3704932" y="2208235"/>
                  <a:pt x="3702545" y="2208634"/>
                </a:cubicBezTo>
                <a:cubicBezTo>
                  <a:pt x="3713290" y="2275489"/>
                  <a:pt x="3724034" y="2342345"/>
                  <a:pt x="3734779" y="2409201"/>
                </a:cubicBezTo>
                <a:cubicBezTo>
                  <a:pt x="3737167" y="2408803"/>
                  <a:pt x="3739554" y="2408405"/>
                  <a:pt x="3741544" y="2408007"/>
                </a:cubicBezTo>
                <a:cubicBezTo>
                  <a:pt x="3730799" y="2341151"/>
                  <a:pt x="3720055" y="2274693"/>
                  <a:pt x="3709310" y="2207838"/>
                </a:cubicBezTo>
                <a:close/>
                <a:moveTo>
                  <a:pt x="3682647" y="2141380"/>
                </a:moveTo>
                <a:cubicBezTo>
                  <a:pt x="3673892" y="2144165"/>
                  <a:pt x="3667127" y="2146155"/>
                  <a:pt x="3657576" y="2148941"/>
                </a:cubicBezTo>
                <a:cubicBezTo>
                  <a:pt x="3662352" y="2155706"/>
                  <a:pt x="3664739" y="2162869"/>
                  <a:pt x="3669117" y="2164063"/>
                </a:cubicBezTo>
                <a:cubicBezTo>
                  <a:pt x="3674290" y="2165655"/>
                  <a:pt x="3680657" y="2161675"/>
                  <a:pt x="3687821" y="2159685"/>
                </a:cubicBezTo>
                <a:cubicBezTo>
                  <a:pt x="3686229" y="2153318"/>
                  <a:pt x="3684637" y="2148543"/>
                  <a:pt x="3682647" y="2141380"/>
                </a:cubicBezTo>
                <a:close/>
                <a:moveTo>
                  <a:pt x="930412" y="2138594"/>
                </a:moveTo>
                <a:cubicBezTo>
                  <a:pt x="916085" y="2201072"/>
                  <a:pt x="901759" y="2263551"/>
                  <a:pt x="887433" y="2326029"/>
                </a:cubicBezTo>
                <a:cubicBezTo>
                  <a:pt x="889821" y="2326029"/>
                  <a:pt x="891810" y="2326427"/>
                  <a:pt x="894198" y="2326825"/>
                </a:cubicBezTo>
                <a:cubicBezTo>
                  <a:pt x="908524" y="2264745"/>
                  <a:pt x="922851" y="2202266"/>
                  <a:pt x="936779" y="2140186"/>
                </a:cubicBezTo>
                <a:cubicBezTo>
                  <a:pt x="934789" y="2139390"/>
                  <a:pt x="932401" y="2138992"/>
                  <a:pt x="930412" y="2138594"/>
                </a:cubicBezTo>
                <a:close/>
                <a:moveTo>
                  <a:pt x="3768207" y="2131033"/>
                </a:moveTo>
                <a:cubicBezTo>
                  <a:pt x="3759850" y="2133819"/>
                  <a:pt x="3753085" y="2135808"/>
                  <a:pt x="3744728" y="2138594"/>
                </a:cubicBezTo>
                <a:cubicBezTo>
                  <a:pt x="3747116" y="2145359"/>
                  <a:pt x="3749105" y="2151328"/>
                  <a:pt x="3751493" y="2157696"/>
                </a:cubicBezTo>
                <a:cubicBezTo>
                  <a:pt x="3760248" y="2154910"/>
                  <a:pt x="3766615" y="2152920"/>
                  <a:pt x="3773778" y="2150532"/>
                </a:cubicBezTo>
                <a:cubicBezTo>
                  <a:pt x="3771789" y="2143767"/>
                  <a:pt x="3770595" y="2138992"/>
                  <a:pt x="3768207" y="2131033"/>
                </a:cubicBezTo>
                <a:close/>
                <a:moveTo>
                  <a:pt x="899769" y="2128645"/>
                </a:moveTo>
                <a:cubicBezTo>
                  <a:pt x="875494" y="2191124"/>
                  <a:pt x="859974" y="2255194"/>
                  <a:pt x="855597" y="2322050"/>
                </a:cubicBezTo>
                <a:cubicBezTo>
                  <a:pt x="870321" y="2257979"/>
                  <a:pt x="885045" y="2193511"/>
                  <a:pt x="899769" y="2128645"/>
                </a:cubicBezTo>
                <a:close/>
                <a:moveTo>
                  <a:pt x="855199" y="2115911"/>
                </a:moveTo>
                <a:cubicBezTo>
                  <a:pt x="840077" y="2181971"/>
                  <a:pt x="824954" y="2247633"/>
                  <a:pt x="809832" y="2313693"/>
                </a:cubicBezTo>
                <a:cubicBezTo>
                  <a:pt x="812220" y="2314091"/>
                  <a:pt x="814210" y="2314489"/>
                  <a:pt x="816199" y="2315285"/>
                </a:cubicBezTo>
                <a:cubicBezTo>
                  <a:pt x="831322" y="2249623"/>
                  <a:pt x="846444" y="2183563"/>
                  <a:pt x="861566" y="2117502"/>
                </a:cubicBezTo>
                <a:cubicBezTo>
                  <a:pt x="859576" y="2117105"/>
                  <a:pt x="857188" y="2116309"/>
                  <a:pt x="855199" y="2115911"/>
                </a:cubicBezTo>
                <a:close/>
                <a:moveTo>
                  <a:pt x="3860532" y="2106758"/>
                </a:moveTo>
                <a:cubicBezTo>
                  <a:pt x="3852971" y="2108747"/>
                  <a:pt x="3846205" y="2110737"/>
                  <a:pt x="3837451" y="2113125"/>
                </a:cubicBezTo>
                <a:cubicBezTo>
                  <a:pt x="3839838" y="2121084"/>
                  <a:pt x="3841430" y="2126257"/>
                  <a:pt x="3843818" y="2133420"/>
                </a:cubicBezTo>
                <a:cubicBezTo>
                  <a:pt x="3852175" y="2131033"/>
                  <a:pt x="3858940" y="2129043"/>
                  <a:pt x="3867297" y="2126655"/>
                </a:cubicBezTo>
                <a:cubicBezTo>
                  <a:pt x="3864511" y="2119094"/>
                  <a:pt x="3862919" y="2113523"/>
                  <a:pt x="3860532" y="2106758"/>
                </a:cubicBezTo>
                <a:close/>
                <a:moveTo>
                  <a:pt x="3617383" y="2080891"/>
                </a:moveTo>
                <a:cubicBezTo>
                  <a:pt x="3609822" y="2084075"/>
                  <a:pt x="3603455" y="2086462"/>
                  <a:pt x="3591516" y="2090840"/>
                </a:cubicBezTo>
                <a:cubicBezTo>
                  <a:pt x="3598679" y="2096809"/>
                  <a:pt x="3602659" y="2102778"/>
                  <a:pt x="3607832" y="2103574"/>
                </a:cubicBezTo>
                <a:cubicBezTo>
                  <a:pt x="3612210" y="2104370"/>
                  <a:pt x="3618179" y="2099993"/>
                  <a:pt x="3624148" y="2097605"/>
                </a:cubicBezTo>
                <a:cubicBezTo>
                  <a:pt x="3621761" y="2091238"/>
                  <a:pt x="3619771" y="2086462"/>
                  <a:pt x="3617383" y="2080891"/>
                </a:cubicBezTo>
                <a:close/>
                <a:moveTo>
                  <a:pt x="778394" y="2080493"/>
                </a:moveTo>
                <a:cubicBezTo>
                  <a:pt x="767649" y="2121482"/>
                  <a:pt x="757700" y="2158094"/>
                  <a:pt x="747354" y="2197491"/>
                </a:cubicBezTo>
                <a:cubicBezTo>
                  <a:pt x="759292" y="2192317"/>
                  <a:pt x="788343" y="2110339"/>
                  <a:pt x="787945" y="2091635"/>
                </a:cubicBezTo>
                <a:cubicBezTo>
                  <a:pt x="787945" y="2089248"/>
                  <a:pt x="783567" y="2086462"/>
                  <a:pt x="778394" y="2080493"/>
                </a:cubicBezTo>
                <a:close/>
                <a:moveTo>
                  <a:pt x="737405" y="2071340"/>
                </a:moveTo>
                <a:cubicBezTo>
                  <a:pt x="724273" y="2104768"/>
                  <a:pt x="716314" y="2140186"/>
                  <a:pt x="707559" y="2175205"/>
                </a:cubicBezTo>
                <a:cubicBezTo>
                  <a:pt x="706763" y="2178787"/>
                  <a:pt x="709946" y="2183563"/>
                  <a:pt x="711140" y="2187940"/>
                </a:cubicBezTo>
                <a:cubicBezTo>
                  <a:pt x="712732" y="2187542"/>
                  <a:pt x="714722" y="2187542"/>
                  <a:pt x="716314" y="2187144"/>
                </a:cubicBezTo>
                <a:cubicBezTo>
                  <a:pt x="726660" y="2149339"/>
                  <a:pt x="736609" y="2111931"/>
                  <a:pt x="746956" y="2074126"/>
                </a:cubicBezTo>
                <a:cubicBezTo>
                  <a:pt x="743772" y="2072932"/>
                  <a:pt x="740589" y="2072136"/>
                  <a:pt x="737405" y="2071340"/>
                </a:cubicBezTo>
                <a:close/>
                <a:moveTo>
                  <a:pt x="3800441" y="2070146"/>
                </a:moveTo>
                <a:cubicBezTo>
                  <a:pt x="3791686" y="2072932"/>
                  <a:pt x="3784921" y="2074921"/>
                  <a:pt x="3776962" y="2077309"/>
                </a:cubicBezTo>
                <a:cubicBezTo>
                  <a:pt x="3779748" y="2084870"/>
                  <a:pt x="3781737" y="2090442"/>
                  <a:pt x="3784125" y="2097207"/>
                </a:cubicBezTo>
                <a:cubicBezTo>
                  <a:pt x="3792084" y="2094421"/>
                  <a:pt x="3798849" y="2092034"/>
                  <a:pt x="3806410" y="2089646"/>
                </a:cubicBezTo>
                <a:cubicBezTo>
                  <a:pt x="3804420" y="2083279"/>
                  <a:pt x="3802829" y="2077707"/>
                  <a:pt x="3800441" y="2070146"/>
                </a:cubicBezTo>
                <a:close/>
                <a:moveTo>
                  <a:pt x="3692994" y="2047065"/>
                </a:moveTo>
                <a:cubicBezTo>
                  <a:pt x="3685035" y="2050249"/>
                  <a:pt x="3678668" y="2052636"/>
                  <a:pt x="3671107" y="2055422"/>
                </a:cubicBezTo>
                <a:cubicBezTo>
                  <a:pt x="3673096" y="2061789"/>
                  <a:pt x="3675086" y="2066962"/>
                  <a:pt x="3677474" y="2073728"/>
                </a:cubicBezTo>
                <a:cubicBezTo>
                  <a:pt x="3685035" y="2070942"/>
                  <a:pt x="3691402" y="2068952"/>
                  <a:pt x="3700555" y="2065769"/>
                </a:cubicBezTo>
                <a:cubicBezTo>
                  <a:pt x="3697372" y="2058208"/>
                  <a:pt x="3695382" y="2053034"/>
                  <a:pt x="3692994" y="2047065"/>
                </a:cubicBezTo>
                <a:close/>
                <a:moveTo>
                  <a:pt x="854005" y="2025178"/>
                </a:moveTo>
                <a:cubicBezTo>
                  <a:pt x="851617" y="2031943"/>
                  <a:pt x="850025" y="2037116"/>
                  <a:pt x="847638" y="2043881"/>
                </a:cubicBezTo>
                <a:cubicBezTo>
                  <a:pt x="855597" y="2046667"/>
                  <a:pt x="862760" y="2048657"/>
                  <a:pt x="870321" y="2051442"/>
                </a:cubicBezTo>
                <a:cubicBezTo>
                  <a:pt x="872709" y="2044279"/>
                  <a:pt x="874300" y="2039504"/>
                  <a:pt x="876688" y="2033137"/>
                </a:cubicBezTo>
                <a:cubicBezTo>
                  <a:pt x="867933" y="2029953"/>
                  <a:pt x="861566" y="2027963"/>
                  <a:pt x="854005" y="2025178"/>
                </a:cubicBezTo>
                <a:close/>
                <a:moveTo>
                  <a:pt x="3819941" y="2002494"/>
                </a:moveTo>
                <a:cubicBezTo>
                  <a:pt x="3812379" y="2005280"/>
                  <a:pt x="3806012" y="2007668"/>
                  <a:pt x="3797655" y="2010851"/>
                </a:cubicBezTo>
                <a:cubicBezTo>
                  <a:pt x="3800839" y="2018412"/>
                  <a:pt x="3803227" y="2023984"/>
                  <a:pt x="3806410" y="2030749"/>
                </a:cubicBezTo>
                <a:cubicBezTo>
                  <a:pt x="3814369" y="2027565"/>
                  <a:pt x="3820737" y="2025178"/>
                  <a:pt x="3828298" y="2021994"/>
                </a:cubicBezTo>
                <a:cubicBezTo>
                  <a:pt x="3825114" y="2014433"/>
                  <a:pt x="3822726" y="2008862"/>
                  <a:pt x="3819941" y="2002494"/>
                </a:cubicBezTo>
                <a:close/>
                <a:moveTo>
                  <a:pt x="727058" y="1979015"/>
                </a:moveTo>
                <a:cubicBezTo>
                  <a:pt x="724670" y="1986576"/>
                  <a:pt x="722681" y="1992545"/>
                  <a:pt x="720691" y="1999311"/>
                </a:cubicBezTo>
                <a:cubicBezTo>
                  <a:pt x="729048" y="2002096"/>
                  <a:pt x="735415" y="2004086"/>
                  <a:pt x="742976" y="2006474"/>
                </a:cubicBezTo>
                <a:cubicBezTo>
                  <a:pt x="745762" y="1999311"/>
                  <a:pt x="747752" y="1993739"/>
                  <a:pt x="750537" y="1986576"/>
                </a:cubicBezTo>
                <a:cubicBezTo>
                  <a:pt x="741384" y="1983791"/>
                  <a:pt x="734619" y="1981403"/>
                  <a:pt x="727058" y="1979015"/>
                </a:cubicBezTo>
                <a:close/>
                <a:moveTo>
                  <a:pt x="922851" y="1959118"/>
                </a:moveTo>
                <a:cubicBezTo>
                  <a:pt x="920463" y="1965087"/>
                  <a:pt x="918075" y="1970260"/>
                  <a:pt x="916085" y="1975036"/>
                </a:cubicBezTo>
                <a:cubicBezTo>
                  <a:pt x="936779" y="1988566"/>
                  <a:pt x="936779" y="1988566"/>
                  <a:pt x="943146" y="1968270"/>
                </a:cubicBezTo>
                <a:cubicBezTo>
                  <a:pt x="937177" y="1965485"/>
                  <a:pt x="930810" y="1962699"/>
                  <a:pt x="922851" y="1959118"/>
                </a:cubicBezTo>
                <a:close/>
                <a:moveTo>
                  <a:pt x="784363" y="1944393"/>
                </a:moveTo>
                <a:cubicBezTo>
                  <a:pt x="781578" y="1951954"/>
                  <a:pt x="779190" y="1957128"/>
                  <a:pt x="776802" y="1963893"/>
                </a:cubicBezTo>
                <a:cubicBezTo>
                  <a:pt x="784363" y="1966679"/>
                  <a:pt x="791526" y="1969464"/>
                  <a:pt x="799087" y="1972648"/>
                </a:cubicBezTo>
                <a:cubicBezTo>
                  <a:pt x="801873" y="1965485"/>
                  <a:pt x="803863" y="1959913"/>
                  <a:pt x="806649" y="1953546"/>
                </a:cubicBezTo>
                <a:cubicBezTo>
                  <a:pt x="798690" y="1950363"/>
                  <a:pt x="791924" y="1947577"/>
                  <a:pt x="784363" y="1944393"/>
                </a:cubicBezTo>
                <a:close/>
                <a:moveTo>
                  <a:pt x="850423" y="1912159"/>
                </a:moveTo>
                <a:cubicBezTo>
                  <a:pt x="847240" y="1918924"/>
                  <a:pt x="845250" y="1923700"/>
                  <a:pt x="842066" y="1930863"/>
                </a:cubicBezTo>
                <a:cubicBezTo>
                  <a:pt x="850821" y="1934444"/>
                  <a:pt x="857586" y="1936832"/>
                  <a:pt x="865148" y="1939618"/>
                </a:cubicBezTo>
                <a:cubicBezTo>
                  <a:pt x="867933" y="1932455"/>
                  <a:pt x="869923" y="1927679"/>
                  <a:pt x="872311" y="1921710"/>
                </a:cubicBezTo>
                <a:cubicBezTo>
                  <a:pt x="864750" y="1918526"/>
                  <a:pt x="857984" y="1915343"/>
                  <a:pt x="850423" y="1912159"/>
                </a:cubicBezTo>
                <a:close/>
                <a:moveTo>
                  <a:pt x="3665933" y="1871568"/>
                </a:moveTo>
                <a:cubicBezTo>
                  <a:pt x="3681453" y="1906986"/>
                  <a:pt x="3696576" y="1941608"/>
                  <a:pt x="3711698" y="1976229"/>
                </a:cubicBezTo>
                <a:cubicBezTo>
                  <a:pt x="3714086" y="1976229"/>
                  <a:pt x="3716075" y="1975832"/>
                  <a:pt x="3718463" y="1975434"/>
                </a:cubicBezTo>
                <a:cubicBezTo>
                  <a:pt x="3718065" y="1970260"/>
                  <a:pt x="3718861" y="1964689"/>
                  <a:pt x="3717269" y="1959913"/>
                </a:cubicBezTo>
                <a:cubicBezTo>
                  <a:pt x="3689412" y="1886690"/>
                  <a:pt x="3680657" y="1871170"/>
                  <a:pt x="3665933" y="1871568"/>
                </a:cubicBezTo>
                <a:close/>
                <a:moveTo>
                  <a:pt x="3709708" y="1850875"/>
                </a:moveTo>
                <a:cubicBezTo>
                  <a:pt x="3708912" y="1853660"/>
                  <a:pt x="3707320" y="1857242"/>
                  <a:pt x="3708514" y="1859630"/>
                </a:cubicBezTo>
                <a:cubicBezTo>
                  <a:pt x="3723238" y="1893455"/>
                  <a:pt x="3738361" y="1926883"/>
                  <a:pt x="3754676" y="1963495"/>
                </a:cubicBezTo>
                <a:cubicBezTo>
                  <a:pt x="3758656" y="1958322"/>
                  <a:pt x="3762238" y="1955934"/>
                  <a:pt x="3761840" y="1954740"/>
                </a:cubicBezTo>
                <a:cubicBezTo>
                  <a:pt x="3747513" y="1920516"/>
                  <a:pt x="3733187" y="1886690"/>
                  <a:pt x="3718065" y="1852864"/>
                </a:cubicBezTo>
                <a:cubicBezTo>
                  <a:pt x="3717269" y="1851273"/>
                  <a:pt x="3712494" y="1851671"/>
                  <a:pt x="3709708" y="1850875"/>
                </a:cubicBezTo>
                <a:close/>
                <a:moveTo>
                  <a:pt x="3516701" y="1831375"/>
                </a:moveTo>
                <a:cubicBezTo>
                  <a:pt x="3502375" y="1839732"/>
                  <a:pt x="3490038" y="1846895"/>
                  <a:pt x="3478896" y="1853660"/>
                </a:cubicBezTo>
                <a:cubicBezTo>
                  <a:pt x="3507946" y="1912955"/>
                  <a:pt x="3535803" y="1971056"/>
                  <a:pt x="3564058" y="2028759"/>
                </a:cubicBezTo>
                <a:cubicBezTo>
                  <a:pt x="3566445" y="2027565"/>
                  <a:pt x="3568435" y="2026769"/>
                  <a:pt x="3570823" y="2025576"/>
                </a:cubicBezTo>
                <a:cubicBezTo>
                  <a:pt x="3548140" y="1976229"/>
                  <a:pt x="3525456" y="1926883"/>
                  <a:pt x="3502375" y="1877139"/>
                </a:cubicBezTo>
                <a:cubicBezTo>
                  <a:pt x="3510334" y="1872762"/>
                  <a:pt x="3517099" y="1869578"/>
                  <a:pt x="3525854" y="1864803"/>
                </a:cubicBezTo>
                <a:cubicBezTo>
                  <a:pt x="3550129" y="1916537"/>
                  <a:pt x="3573608" y="1966281"/>
                  <a:pt x="3597088" y="2016025"/>
                </a:cubicBezTo>
                <a:cubicBezTo>
                  <a:pt x="3599475" y="2014831"/>
                  <a:pt x="3601465" y="2014035"/>
                  <a:pt x="3603455" y="2012841"/>
                </a:cubicBezTo>
                <a:cubicBezTo>
                  <a:pt x="3581170" y="1949965"/>
                  <a:pt x="3550527" y="1890670"/>
                  <a:pt x="3516701" y="1831375"/>
                </a:cubicBezTo>
                <a:close/>
                <a:moveTo>
                  <a:pt x="3553711" y="1812671"/>
                </a:moveTo>
                <a:cubicBezTo>
                  <a:pt x="3551721" y="1813865"/>
                  <a:pt x="3549731" y="1814661"/>
                  <a:pt x="3547344" y="1815457"/>
                </a:cubicBezTo>
                <a:cubicBezTo>
                  <a:pt x="3577190" y="1876741"/>
                  <a:pt x="3606639" y="1938026"/>
                  <a:pt x="3636485" y="1999311"/>
                </a:cubicBezTo>
                <a:cubicBezTo>
                  <a:pt x="3638475" y="1998515"/>
                  <a:pt x="3640464" y="1997321"/>
                  <a:pt x="3642454" y="1996525"/>
                </a:cubicBezTo>
                <a:cubicBezTo>
                  <a:pt x="3613006" y="1935240"/>
                  <a:pt x="3583159" y="1873956"/>
                  <a:pt x="3553711" y="1812671"/>
                </a:cubicBezTo>
                <a:close/>
                <a:moveTo>
                  <a:pt x="3500783" y="1671000"/>
                </a:moveTo>
                <a:cubicBezTo>
                  <a:pt x="3488845" y="1679357"/>
                  <a:pt x="3478498" y="1686918"/>
                  <a:pt x="3466559" y="1695275"/>
                </a:cubicBezTo>
                <a:cubicBezTo>
                  <a:pt x="3474120" y="1705622"/>
                  <a:pt x="3480090" y="1713979"/>
                  <a:pt x="3486457" y="1722734"/>
                </a:cubicBezTo>
                <a:cubicBezTo>
                  <a:pt x="3498793" y="1714377"/>
                  <a:pt x="3509538" y="1707214"/>
                  <a:pt x="3520681" y="1699255"/>
                </a:cubicBezTo>
                <a:cubicBezTo>
                  <a:pt x="3513518" y="1688908"/>
                  <a:pt x="3507548" y="1680551"/>
                  <a:pt x="3500783" y="1671000"/>
                </a:cubicBezTo>
                <a:close/>
                <a:moveTo>
                  <a:pt x="3596690" y="1625236"/>
                </a:moveTo>
                <a:cubicBezTo>
                  <a:pt x="3584353" y="1633991"/>
                  <a:pt x="3574006" y="1641154"/>
                  <a:pt x="3562864" y="1649511"/>
                </a:cubicBezTo>
                <a:cubicBezTo>
                  <a:pt x="3570027" y="1659858"/>
                  <a:pt x="3576394" y="1669011"/>
                  <a:pt x="3583159" y="1678959"/>
                </a:cubicBezTo>
                <a:cubicBezTo>
                  <a:pt x="3595098" y="1671000"/>
                  <a:pt x="3605843" y="1663837"/>
                  <a:pt x="3617781" y="1655878"/>
                </a:cubicBezTo>
                <a:cubicBezTo>
                  <a:pt x="3610220" y="1645133"/>
                  <a:pt x="3603853" y="1635583"/>
                  <a:pt x="3596690" y="1625236"/>
                </a:cubicBezTo>
                <a:close/>
                <a:moveTo>
                  <a:pt x="3271165" y="1567135"/>
                </a:moveTo>
                <a:cubicBezTo>
                  <a:pt x="3268777" y="1569125"/>
                  <a:pt x="3266390" y="1571512"/>
                  <a:pt x="3264400" y="1573502"/>
                </a:cubicBezTo>
                <a:cubicBezTo>
                  <a:pt x="3277134" y="1586634"/>
                  <a:pt x="3289869" y="1599767"/>
                  <a:pt x="3302603" y="1612899"/>
                </a:cubicBezTo>
                <a:cubicBezTo>
                  <a:pt x="3304991" y="1610910"/>
                  <a:pt x="3306981" y="1608920"/>
                  <a:pt x="3308970" y="1606930"/>
                </a:cubicBezTo>
                <a:cubicBezTo>
                  <a:pt x="3296236" y="1593798"/>
                  <a:pt x="3283899" y="1580267"/>
                  <a:pt x="3271165" y="1567135"/>
                </a:cubicBezTo>
                <a:close/>
                <a:moveTo>
                  <a:pt x="3471335" y="1554002"/>
                </a:moveTo>
                <a:cubicBezTo>
                  <a:pt x="3459794" y="1563951"/>
                  <a:pt x="3449845" y="1571910"/>
                  <a:pt x="3439101" y="1581063"/>
                </a:cubicBezTo>
                <a:cubicBezTo>
                  <a:pt x="3446662" y="1590216"/>
                  <a:pt x="3453029" y="1598175"/>
                  <a:pt x="3460988" y="1608124"/>
                </a:cubicBezTo>
                <a:cubicBezTo>
                  <a:pt x="3472927" y="1598573"/>
                  <a:pt x="3482875" y="1590216"/>
                  <a:pt x="3493620" y="1581461"/>
                </a:cubicBezTo>
                <a:cubicBezTo>
                  <a:pt x="3485661" y="1571512"/>
                  <a:pt x="3478896" y="1563155"/>
                  <a:pt x="3471335" y="1554002"/>
                </a:cubicBezTo>
                <a:close/>
                <a:moveTo>
                  <a:pt x="674926" y="1529329"/>
                </a:moveTo>
                <a:cubicBezTo>
                  <a:pt x="650253" y="1571114"/>
                  <a:pt x="625978" y="1611706"/>
                  <a:pt x="601703" y="1653093"/>
                </a:cubicBezTo>
                <a:cubicBezTo>
                  <a:pt x="583000" y="1643144"/>
                  <a:pt x="565490" y="1633991"/>
                  <a:pt x="546388" y="1624042"/>
                </a:cubicBezTo>
                <a:cubicBezTo>
                  <a:pt x="542806" y="1632001"/>
                  <a:pt x="539623" y="1638368"/>
                  <a:pt x="537235" y="1645133"/>
                </a:cubicBezTo>
                <a:cubicBezTo>
                  <a:pt x="497440" y="1749795"/>
                  <a:pt x="481920" y="1857640"/>
                  <a:pt x="499430" y="1969066"/>
                </a:cubicBezTo>
                <a:cubicBezTo>
                  <a:pt x="521715" y="2113125"/>
                  <a:pt x="589765" y="2229725"/>
                  <a:pt x="711936" y="2311703"/>
                </a:cubicBezTo>
                <a:cubicBezTo>
                  <a:pt x="719099" y="2316876"/>
                  <a:pt x="727058" y="2320856"/>
                  <a:pt x="735813" y="2326029"/>
                </a:cubicBezTo>
                <a:cubicBezTo>
                  <a:pt x="742976" y="2286632"/>
                  <a:pt x="749343" y="2250020"/>
                  <a:pt x="756507" y="2208634"/>
                </a:cubicBezTo>
                <a:cubicBezTo>
                  <a:pt x="735017" y="2222164"/>
                  <a:pt x="719895" y="2220970"/>
                  <a:pt x="710344" y="2205848"/>
                </a:cubicBezTo>
                <a:cubicBezTo>
                  <a:pt x="696018" y="2205848"/>
                  <a:pt x="683284" y="2205848"/>
                  <a:pt x="667365" y="2205848"/>
                </a:cubicBezTo>
                <a:cubicBezTo>
                  <a:pt x="680498" y="2154910"/>
                  <a:pt x="692436" y="2108350"/>
                  <a:pt x="704773" y="2060595"/>
                </a:cubicBezTo>
                <a:cubicBezTo>
                  <a:pt x="687661" y="2054626"/>
                  <a:pt x="671345" y="2049055"/>
                  <a:pt x="654233" y="2043483"/>
                </a:cubicBezTo>
                <a:cubicBezTo>
                  <a:pt x="659008" y="2027963"/>
                  <a:pt x="662988" y="2014433"/>
                  <a:pt x="667365" y="2000107"/>
                </a:cubicBezTo>
                <a:cubicBezTo>
                  <a:pt x="653437" y="1994933"/>
                  <a:pt x="641896" y="1990954"/>
                  <a:pt x="627172" y="1985382"/>
                </a:cubicBezTo>
                <a:cubicBezTo>
                  <a:pt x="645080" y="1938822"/>
                  <a:pt x="662590" y="1893853"/>
                  <a:pt x="680498" y="1848487"/>
                </a:cubicBezTo>
                <a:cubicBezTo>
                  <a:pt x="695620" y="1854854"/>
                  <a:pt x="707161" y="1859630"/>
                  <a:pt x="719497" y="1864803"/>
                </a:cubicBezTo>
                <a:cubicBezTo>
                  <a:pt x="727058" y="1849681"/>
                  <a:pt x="734221" y="1834956"/>
                  <a:pt x="741782" y="1819436"/>
                </a:cubicBezTo>
                <a:cubicBezTo>
                  <a:pt x="833311" y="1863211"/>
                  <a:pt x="922851" y="1905394"/>
                  <a:pt x="1012788" y="1948373"/>
                </a:cubicBezTo>
                <a:cubicBezTo>
                  <a:pt x="1018757" y="1935638"/>
                  <a:pt x="1024328" y="1924496"/>
                  <a:pt x="1029900" y="1912557"/>
                </a:cubicBezTo>
                <a:cubicBezTo>
                  <a:pt x="1004829" y="1899425"/>
                  <a:pt x="981747" y="1887486"/>
                  <a:pt x="956278" y="1874354"/>
                </a:cubicBezTo>
                <a:cubicBezTo>
                  <a:pt x="984533" y="1825804"/>
                  <a:pt x="1011196" y="1779641"/>
                  <a:pt x="1037859" y="1733479"/>
                </a:cubicBezTo>
                <a:cubicBezTo>
                  <a:pt x="1035471" y="1732285"/>
                  <a:pt x="1033481" y="1730693"/>
                  <a:pt x="1031094" y="1729499"/>
                </a:cubicBezTo>
                <a:cubicBezTo>
                  <a:pt x="1000849" y="1772080"/>
                  <a:pt x="976176" y="1818641"/>
                  <a:pt x="950309" y="1865201"/>
                </a:cubicBezTo>
                <a:cubicBezTo>
                  <a:pt x="922851" y="1851273"/>
                  <a:pt x="897382" y="1837742"/>
                  <a:pt x="870321" y="1823814"/>
                </a:cubicBezTo>
                <a:cubicBezTo>
                  <a:pt x="896586" y="1778049"/>
                  <a:pt x="921657" y="1734673"/>
                  <a:pt x="946728" y="1691296"/>
                </a:cubicBezTo>
                <a:cubicBezTo>
                  <a:pt x="945136" y="1689704"/>
                  <a:pt x="943942" y="1688112"/>
                  <a:pt x="942350" y="1686520"/>
                </a:cubicBezTo>
                <a:cubicBezTo>
                  <a:pt x="938371" y="1690102"/>
                  <a:pt x="933197" y="1692490"/>
                  <a:pt x="930412" y="1696867"/>
                </a:cubicBezTo>
                <a:cubicBezTo>
                  <a:pt x="907330" y="1735071"/>
                  <a:pt x="885045" y="1773274"/>
                  <a:pt x="861566" y="1812671"/>
                </a:cubicBezTo>
                <a:cubicBezTo>
                  <a:pt x="836893" y="1799937"/>
                  <a:pt x="811822" y="1786804"/>
                  <a:pt x="785955" y="1773274"/>
                </a:cubicBezTo>
                <a:cubicBezTo>
                  <a:pt x="789935" y="1765713"/>
                  <a:pt x="792720" y="1759744"/>
                  <a:pt x="795904" y="1754172"/>
                </a:cubicBezTo>
                <a:cubicBezTo>
                  <a:pt x="814608" y="1721142"/>
                  <a:pt x="834107" y="1688908"/>
                  <a:pt x="852413" y="1655878"/>
                </a:cubicBezTo>
                <a:cubicBezTo>
                  <a:pt x="854403" y="1652297"/>
                  <a:pt x="852413" y="1646327"/>
                  <a:pt x="852413" y="1641552"/>
                </a:cubicBezTo>
                <a:cubicBezTo>
                  <a:pt x="848434" y="1643940"/>
                  <a:pt x="844056" y="1645531"/>
                  <a:pt x="840872" y="1648715"/>
                </a:cubicBezTo>
                <a:cubicBezTo>
                  <a:pt x="837689" y="1651899"/>
                  <a:pt x="835699" y="1656276"/>
                  <a:pt x="833311" y="1660256"/>
                </a:cubicBezTo>
                <a:cubicBezTo>
                  <a:pt x="814210" y="1692888"/>
                  <a:pt x="794710" y="1726316"/>
                  <a:pt x="774812" y="1760142"/>
                </a:cubicBezTo>
                <a:cubicBezTo>
                  <a:pt x="749343" y="1747009"/>
                  <a:pt x="725068" y="1733877"/>
                  <a:pt x="699202" y="1720346"/>
                </a:cubicBezTo>
                <a:cubicBezTo>
                  <a:pt x="722681" y="1680949"/>
                  <a:pt x="744170" y="1643940"/>
                  <a:pt x="766058" y="1606930"/>
                </a:cubicBezTo>
                <a:cubicBezTo>
                  <a:pt x="772823" y="1595389"/>
                  <a:pt x="772425" y="1595389"/>
                  <a:pt x="756905" y="1589420"/>
                </a:cubicBezTo>
                <a:cubicBezTo>
                  <a:pt x="733823" y="1628419"/>
                  <a:pt x="711140" y="1667419"/>
                  <a:pt x="687661" y="1707214"/>
                </a:cubicBezTo>
                <a:cubicBezTo>
                  <a:pt x="662988" y="1694082"/>
                  <a:pt x="639907" y="1681745"/>
                  <a:pt x="614836" y="1668215"/>
                </a:cubicBezTo>
                <a:cubicBezTo>
                  <a:pt x="640305" y="1624440"/>
                  <a:pt x="664978" y="1582257"/>
                  <a:pt x="689651" y="1539278"/>
                </a:cubicBezTo>
                <a:cubicBezTo>
                  <a:pt x="684875" y="1536095"/>
                  <a:pt x="680896" y="1533309"/>
                  <a:pt x="674926" y="1529329"/>
                </a:cubicBezTo>
                <a:close/>
                <a:moveTo>
                  <a:pt x="3598679" y="1527340"/>
                </a:moveTo>
                <a:cubicBezTo>
                  <a:pt x="3586741" y="1536493"/>
                  <a:pt x="3576394" y="1544452"/>
                  <a:pt x="3566047" y="1552809"/>
                </a:cubicBezTo>
                <a:cubicBezTo>
                  <a:pt x="3574006" y="1563553"/>
                  <a:pt x="3580772" y="1572308"/>
                  <a:pt x="3588731" y="1583053"/>
                </a:cubicBezTo>
                <a:cubicBezTo>
                  <a:pt x="3601067" y="1573900"/>
                  <a:pt x="3611016" y="1565941"/>
                  <a:pt x="3622159" y="1557584"/>
                </a:cubicBezTo>
                <a:cubicBezTo>
                  <a:pt x="3613404" y="1546441"/>
                  <a:pt x="3606240" y="1537288"/>
                  <a:pt x="3598679" y="1527340"/>
                </a:cubicBezTo>
                <a:close/>
                <a:moveTo>
                  <a:pt x="1238426" y="1470433"/>
                </a:moveTo>
                <a:cubicBezTo>
                  <a:pt x="1230865" y="1479187"/>
                  <a:pt x="1222906" y="1487942"/>
                  <a:pt x="1213355" y="1498289"/>
                </a:cubicBezTo>
                <a:cubicBezTo>
                  <a:pt x="1220519" y="1504258"/>
                  <a:pt x="1227682" y="1510228"/>
                  <a:pt x="1236437" y="1517391"/>
                </a:cubicBezTo>
                <a:cubicBezTo>
                  <a:pt x="1243600" y="1509432"/>
                  <a:pt x="1251559" y="1500279"/>
                  <a:pt x="1260712" y="1489932"/>
                </a:cubicBezTo>
                <a:cubicBezTo>
                  <a:pt x="1254742" y="1484361"/>
                  <a:pt x="1247579" y="1478392"/>
                  <a:pt x="1238426" y="1470433"/>
                </a:cubicBezTo>
                <a:close/>
                <a:moveTo>
                  <a:pt x="3599873" y="1447749"/>
                </a:moveTo>
                <a:cubicBezTo>
                  <a:pt x="3588731" y="1457300"/>
                  <a:pt x="3578782" y="1465657"/>
                  <a:pt x="3567639" y="1474412"/>
                </a:cubicBezTo>
                <a:cubicBezTo>
                  <a:pt x="3576394" y="1485157"/>
                  <a:pt x="3583557" y="1493912"/>
                  <a:pt x="3591914" y="1504258"/>
                </a:cubicBezTo>
                <a:cubicBezTo>
                  <a:pt x="3603057" y="1495504"/>
                  <a:pt x="3613404" y="1487146"/>
                  <a:pt x="3624546" y="1478392"/>
                </a:cubicBezTo>
                <a:cubicBezTo>
                  <a:pt x="3615791" y="1468045"/>
                  <a:pt x="3608230" y="1458494"/>
                  <a:pt x="3599873" y="1447749"/>
                </a:cubicBezTo>
                <a:close/>
                <a:moveTo>
                  <a:pt x="1199029" y="1428648"/>
                </a:moveTo>
                <a:cubicBezTo>
                  <a:pt x="1188682" y="1437402"/>
                  <a:pt x="1179132" y="1444964"/>
                  <a:pt x="1171173" y="1451331"/>
                </a:cubicBezTo>
                <a:cubicBezTo>
                  <a:pt x="1180723" y="1462076"/>
                  <a:pt x="1188285" y="1470830"/>
                  <a:pt x="1195050" y="1478392"/>
                </a:cubicBezTo>
                <a:cubicBezTo>
                  <a:pt x="1204998" y="1469239"/>
                  <a:pt x="1213753" y="1461280"/>
                  <a:pt x="1224100" y="1451729"/>
                </a:cubicBezTo>
                <a:cubicBezTo>
                  <a:pt x="1214947" y="1443372"/>
                  <a:pt x="1206590" y="1435413"/>
                  <a:pt x="1199029" y="1428648"/>
                </a:cubicBezTo>
                <a:close/>
                <a:moveTo>
                  <a:pt x="2320068" y="1391331"/>
                </a:moveTo>
                <a:cubicBezTo>
                  <a:pt x="2169068" y="1386651"/>
                  <a:pt x="2013438" y="1410939"/>
                  <a:pt x="1854058" y="1462871"/>
                </a:cubicBezTo>
                <a:cubicBezTo>
                  <a:pt x="1550421" y="1561962"/>
                  <a:pt x="1331149" y="1763723"/>
                  <a:pt x="1206192" y="2059799"/>
                </a:cubicBezTo>
                <a:cubicBezTo>
                  <a:pt x="1102725" y="2304540"/>
                  <a:pt x="1082827" y="2558433"/>
                  <a:pt x="1138541" y="2818296"/>
                </a:cubicBezTo>
                <a:cubicBezTo>
                  <a:pt x="1189876" y="3056669"/>
                  <a:pt x="1301303" y="3261614"/>
                  <a:pt x="1487544" y="3421591"/>
                </a:cubicBezTo>
                <a:cubicBezTo>
                  <a:pt x="1709999" y="3613006"/>
                  <a:pt x="1972648" y="3695382"/>
                  <a:pt x="2232510" y="3699760"/>
                </a:cubicBezTo>
                <a:cubicBezTo>
                  <a:pt x="2379753" y="3699361"/>
                  <a:pt x="2495159" y="3685035"/>
                  <a:pt x="2608177" y="3651607"/>
                </a:cubicBezTo>
                <a:cubicBezTo>
                  <a:pt x="2922957" y="3559680"/>
                  <a:pt x="3164912" y="3375827"/>
                  <a:pt x="3310164" y="3078159"/>
                </a:cubicBezTo>
                <a:cubicBezTo>
                  <a:pt x="3434325" y="2823867"/>
                  <a:pt x="3461784" y="2556046"/>
                  <a:pt x="3402091" y="2279469"/>
                </a:cubicBezTo>
                <a:cubicBezTo>
                  <a:pt x="3348765" y="2031943"/>
                  <a:pt x="3232166" y="1819436"/>
                  <a:pt x="3032394" y="1662245"/>
                </a:cubicBezTo>
                <a:cubicBezTo>
                  <a:pt x="2810536" y="1487395"/>
                  <a:pt x="2571734" y="1399131"/>
                  <a:pt x="2320068" y="1391331"/>
                </a:cubicBezTo>
                <a:close/>
                <a:moveTo>
                  <a:pt x="3350357" y="1378904"/>
                </a:moveTo>
                <a:cubicBezTo>
                  <a:pt x="3337225" y="1393628"/>
                  <a:pt x="3327276" y="1405168"/>
                  <a:pt x="3316531" y="1417107"/>
                </a:cubicBezTo>
                <a:cubicBezTo>
                  <a:pt x="3327674" y="1427454"/>
                  <a:pt x="3336429" y="1435811"/>
                  <a:pt x="3345184" y="1443770"/>
                </a:cubicBezTo>
                <a:cubicBezTo>
                  <a:pt x="3357520" y="1432229"/>
                  <a:pt x="3368663" y="1422280"/>
                  <a:pt x="3379806" y="1411138"/>
                </a:cubicBezTo>
                <a:cubicBezTo>
                  <a:pt x="3369857" y="1399995"/>
                  <a:pt x="3361102" y="1390444"/>
                  <a:pt x="3350357" y="1378904"/>
                </a:cubicBezTo>
                <a:close/>
                <a:moveTo>
                  <a:pt x="1431831" y="1376914"/>
                </a:moveTo>
                <a:cubicBezTo>
                  <a:pt x="1422280" y="1384077"/>
                  <a:pt x="1411933" y="1391240"/>
                  <a:pt x="1402383" y="1399199"/>
                </a:cubicBezTo>
                <a:cubicBezTo>
                  <a:pt x="1399995" y="1401189"/>
                  <a:pt x="1399597" y="1405566"/>
                  <a:pt x="1398403" y="1408352"/>
                </a:cubicBezTo>
                <a:cubicBezTo>
                  <a:pt x="1401985" y="1408352"/>
                  <a:pt x="1406760" y="1409148"/>
                  <a:pt x="1409546" y="1407556"/>
                </a:cubicBezTo>
                <a:cubicBezTo>
                  <a:pt x="1417903" y="1402383"/>
                  <a:pt x="1425862" y="1396413"/>
                  <a:pt x="1433025" y="1390046"/>
                </a:cubicBezTo>
                <a:cubicBezTo>
                  <a:pt x="1435413" y="1387658"/>
                  <a:pt x="1435811" y="1383281"/>
                  <a:pt x="1437402" y="1379699"/>
                </a:cubicBezTo>
                <a:cubicBezTo>
                  <a:pt x="1435811" y="1378904"/>
                  <a:pt x="1433821" y="1377710"/>
                  <a:pt x="1431831" y="1376914"/>
                </a:cubicBezTo>
                <a:close/>
                <a:moveTo>
                  <a:pt x="3303399" y="1340302"/>
                </a:moveTo>
                <a:cubicBezTo>
                  <a:pt x="3292257" y="1353435"/>
                  <a:pt x="3282308" y="1364975"/>
                  <a:pt x="3271961" y="1377312"/>
                </a:cubicBezTo>
                <a:cubicBezTo>
                  <a:pt x="3282706" y="1386863"/>
                  <a:pt x="3292654" y="1395220"/>
                  <a:pt x="3303001" y="1404373"/>
                </a:cubicBezTo>
                <a:cubicBezTo>
                  <a:pt x="3314144" y="1391638"/>
                  <a:pt x="3324491" y="1380495"/>
                  <a:pt x="3335633" y="1368557"/>
                </a:cubicBezTo>
                <a:cubicBezTo>
                  <a:pt x="3324093" y="1358608"/>
                  <a:pt x="3314144" y="1349455"/>
                  <a:pt x="3303399" y="1340302"/>
                </a:cubicBezTo>
                <a:close/>
                <a:moveTo>
                  <a:pt x="1285385" y="1337517"/>
                </a:moveTo>
                <a:cubicBezTo>
                  <a:pt x="1274640" y="1346272"/>
                  <a:pt x="1265487" y="1354231"/>
                  <a:pt x="1255538" y="1362986"/>
                </a:cubicBezTo>
                <a:cubicBezTo>
                  <a:pt x="1263099" y="1371740"/>
                  <a:pt x="1269467" y="1379301"/>
                  <a:pt x="1277426" y="1388454"/>
                </a:cubicBezTo>
                <a:cubicBezTo>
                  <a:pt x="1288170" y="1378904"/>
                  <a:pt x="1297323" y="1370945"/>
                  <a:pt x="1306476" y="1362588"/>
                </a:cubicBezTo>
                <a:cubicBezTo>
                  <a:pt x="1298517" y="1353435"/>
                  <a:pt x="1292548" y="1345874"/>
                  <a:pt x="1285385" y="1337517"/>
                </a:cubicBezTo>
                <a:close/>
                <a:moveTo>
                  <a:pt x="1111082" y="1327966"/>
                </a:moveTo>
                <a:cubicBezTo>
                  <a:pt x="1099541" y="1338312"/>
                  <a:pt x="1089990" y="1347465"/>
                  <a:pt x="1082031" y="1355027"/>
                </a:cubicBezTo>
                <a:cubicBezTo>
                  <a:pt x="1090388" y="1364975"/>
                  <a:pt x="1097551" y="1373332"/>
                  <a:pt x="1106306" y="1384077"/>
                </a:cubicBezTo>
                <a:cubicBezTo>
                  <a:pt x="1116255" y="1372934"/>
                  <a:pt x="1124612" y="1362986"/>
                  <a:pt x="1134163" y="1352241"/>
                </a:cubicBezTo>
                <a:cubicBezTo>
                  <a:pt x="1127000" y="1344680"/>
                  <a:pt x="1119041" y="1336323"/>
                  <a:pt x="1111082" y="1327966"/>
                </a:cubicBezTo>
                <a:close/>
                <a:moveTo>
                  <a:pt x="3398908" y="1327568"/>
                </a:moveTo>
                <a:cubicBezTo>
                  <a:pt x="3386571" y="1341098"/>
                  <a:pt x="3376224" y="1352241"/>
                  <a:pt x="3364684" y="1364577"/>
                </a:cubicBezTo>
                <a:cubicBezTo>
                  <a:pt x="3375826" y="1375322"/>
                  <a:pt x="3385775" y="1384475"/>
                  <a:pt x="3393734" y="1392036"/>
                </a:cubicBezTo>
                <a:cubicBezTo>
                  <a:pt x="3406071" y="1380097"/>
                  <a:pt x="3416815" y="1369751"/>
                  <a:pt x="3426764" y="1360200"/>
                </a:cubicBezTo>
                <a:cubicBezTo>
                  <a:pt x="3418009" y="1349853"/>
                  <a:pt x="3408856" y="1339506"/>
                  <a:pt x="3398908" y="1327568"/>
                </a:cubicBezTo>
                <a:close/>
                <a:moveTo>
                  <a:pt x="3256043" y="1300905"/>
                </a:moveTo>
                <a:cubicBezTo>
                  <a:pt x="3244900" y="1314833"/>
                  <a:pt x="3235747" y="1326374"/>
                  <a:pt x="3225798" y="1338710"/>
                </a:cubicBezTo>
                <a:cubicBezTo>
                  <a:pt x="3236941" y="1347863"/>
                  <a:pt x="3246890" y="1355822"/>
                  <a:pt x="3258032" y="1364975"/>
                </a:cubicBezTo>
                <a:cubicBezTo>
                  <a:pt x="3269175" y="1351445"/>
                  <a:pt x="3278726" y="1339904"/>
                  <a:pt x="3289471" y="1327170"/>
                </a:cubicBezTo>
                <a:cubicBezTo>
                  <a:pt x="3277532" y="1318017"/>
                  <a:pt x="3267185" y="1309660"/>
                  <a:pt x="3256043" y="1300905"/>
                </a:cubicBezTo>
                <a:close/>
                <a:moveTo>
                  <a:pt x="1247181" y="1289762"/>
                </a:moveTo>
                <a:cubicBezTo>
                  <a:pt x="1235641" y="1299711"/>
                  <a:pt x="1226090" y="1308068"/>
                  <a:pt x="1215743" y="1316823"/>
                </a:cubicBezTo>
                <a:cubicBezTo>
                  <a:pt x="1224498" y="1326772"/>
                  <a:pt x="1231661" y="1335129"/>
                  <a:pt x="1240416" y="1345078"/>
                </a:cubicBezTo>
                <a:cubicBezTo>
                  <a:pt x="1251559" y="1335527"/>
                  <a:pt x="1260712" y="1327568"/>
                  <a:pt x="1271059" y="1319211"/>
                </a:cubicBezTo>
                <a:cubicBezTo>
                  <a:pt x="1262702" y="1308864"/>
                  <a:pt x="1255538" y="1300109"/>
                  <a:pt x="1247181" y="1289762"/>
                </a:cubicBezTo>
                <a:close/>
                <a:moveTo>
                  <a:pt x="1533309" y="1288171"/>
                </a:moveTo>
                <a:cubicBezTo>
                  <a:pt x="1524952" y="1293344"/>
                  <a:pt x="1518187" y="1297323"/>
                  <a:pt x="1509432" y="1302497"/>
                </a:cubicBezTo>
                <a:cubicBezTo>
                  <a:pt x="1516197" y="1313639"/>
                  <a:pt x="1522166" y="1323190"/>
                  <a:pt x="1528533" y="1333537"/>
                </a:cubicBezTo>
                <a:cubicBezTo>
                  <a:pt x="1536890" y="1327966"/>
                  <a:pt x="1543656" y="1323588"/>
                  <a:pt x="1551615" y="1318813"/>
                </a:cubicBezTo>
                <a:cubicBezTo>
                  <a:pt x="1544849" y="1307670"/>
                  <a:pt x="1539278" y="1298119"/>
                  <a:pt x="1533309" y="1288171"/>
                </a:cubicBezTo>
                <a:close/>
                <a:moveTo>
                  <a:pt x="3349960" y="1285783"/>
                </a:moveTo>
                <a:cubicBezTo>
                  <a:pt x="3338817" y="1298517"/>
                  <a:pt x="3328868" y="1310456"/>
                  <a:pt x="3318123" y="1323190"/>
                </a:cubicBezTo>
                <a:cubicBezTo>
                  <a:pt x="3329664" y="1333139"/>
                  <a:pt x="3340011" y="1341894"/>
                  <a:pt x="3350755" y="1351047"/>
                </a:cubicBezTo>
                <a:cubicBezTo>
                  <a:pt x="3362296" y="1338312"/>
                  <a:pt x="3372245" y="1327170"/>
                  <a:pt x="3382990" y="1315231"/>
                </a:cubicBezTo>
                <a:cubicBezTo>
                  <a:pt x="3371449" y="1305283"/>
                  <a:pt x="3361500" y="1296130"/>
                  <a:pt x="3349960" y="1285783"/>
                </a:cubicBezTo>
                <a:close/>
                <a:moveTo>
                  <a:pt x="1071685" y="1285783"/>
                </a:moveTo>
                <a:cubicBezTo>
                  <a:pt x="1060542" y="1297323"/>
                  <a:pt x="1050991" y="1306874"/>
                  <a:pt x="1042634" y="1315231"/>
                </a:cubicBezTo>
                <a:cubicBezTo>
                  <a:pt x="1049797" y="1322792"/>
                  <a:pt x="1057358" y="1330751"/>
                  <a:pt x="1064521" y="1338710"/>
                </a:cubicBezTo>
                <a:cubicBezTo>
                  <a:pt x="1074072" y="1329557"/>
                  <a:pt x="1083623" y="1320803"/>
                  <a:pt x="1094766" y="1310058"/>
                </a:cubicBezTo>
                <a:cubicBezTo>
                  <a:pt x="1086011" y="1300507"/>
                  <a:pt x="1078848" y="1293344"/>
                  <a:pt x="1071685" y="1285783"/>
                </a:cubicBezTo>
                <a:close/>
                <a:moveTo>
                  <a:pt x="1352639" y="1282599"/>
                </a:moveTo>
                <a:cubicBezTo>
                  <a:pt x="1339506" y="1292548"/>
                  <a:pt x="1330751" y="1299313"/>
                  <a:pt x="1320007" y="1307272"/>
                </a:cubicBezTo>
                <a:cubicBezTo>
                  <a:pt x="1339904" y="1332741"/>
                  <a:pt x="1358608" y="1357016"/>
                  <a:pt x="1378108" y="1382485"/>
                </a:cubicBezTo>
                <a:cubicBezTo>
                  <a:pt x="1392036" y="1372536"/>
                  <a:pt x="1403974" y="1363383"/>
                  <a:pt x="1421086" y="1350649"/>
                </a:cubicBezTo>
                <a:cubicBezTo>
                  <a:pt x="1396413" y="1326374"/>
                  <a:pt x="1374526" y="1304487"/>
                  <a:pt x="1352639" y="1282599"/>
                </a:cubicBezTo>
                <a:close/>
                <a:moveTo>
                  <a:pt x="3446264" y="1276630"/>
                </a:moveTo>
                <a:cubicBezTo>
                  <a:pt x="3434325" y="1289364"/>
                  <a:pt x="3424376" y="1300109"/>
                  <a:pt x="3414428" y="1310854"/>
                </a:cubicBezTo>
                <a:cubicBezTo>
                  <a:pt x="3424774" y="1322394"/>
                  <a:pt x="3434325" y="1332741"/>
                  <a:pt x="3442284" y="1341496"/>
                </a:cubicBezTo>
                <a:cubicBezTo>
                  <a:pt x="3455815" y="1329557"/>
                  <a:pt x="3466957" y="1319609"/>
                  <a:pt x="3479692" y="1308466"/>
                </a:cubicBezTo>
                <a:cubicBezTo>
                  <a:pt x="3468151" y="1297721"/>
                  <a:pt x="3457407" y="1287375"/>
                  <a:pt x="3446264" y="1276630"/>
                </a:cubicBezTo>
                <a:close/>
                <a:moveTo>
                  <a:pt x="1473616" y="1273446"/>
                </a:moveTo>
                <a:cubicBezTo>
                  <a:pt x="1464463" y="1279416"/>
                  <a:pt x="1457300" y="1284191"/>
                  <a:pt x="1449341" y="1289364"/>
                </a:cubicBezTo>
                <a:cubicBezTo>
                  <a:pt x="1456902" y="1300109"/>
                  <a:pt x="1462871" y="1309262"/>
                  <a:pt x="1469637" y="1319211"/>
                </a:cubicBezTo>
                <a:cubicBezTo>
                  <a:pt x="1478789" y="1313242"/>
                  <a:pt x="1485555" y="1308864"/>
                  <a:pt x="1493116" y="1303691"/>
                </a:cubicBezTo>
                <a:cubicBezTo>
                  <a:pt x="1486351" y="1293344"/>
                  <a:pt x="1480779" y="1284191"/>
                  <a:pt x="1473616" y="1273446"/>
                </a:cubicBezTo>
                <a:close/>
                <a:moveTo>
                  <a:pt x="907579" y="1265239"/>
                </a:moveTo>
                <a:cubicBezTo>
                  <a:pt x="892507" y="1263597"/>
                  <a:pt x="876091" y="1273248"/>
                  <a:pt x="843260" y="1292548"/>
                </a:cubicBezTo>
                <a:cubicBezTo>
                  <a:pt x="842066" y="1292946"/>
                  <a:pt x="840872" y="1294140"/>
                  <a:pt x="840077" y="1294936"/>
                </a:cubicBezTo>
                <a:cubicBezTo>
                  <a:pt x="840872" y="1303293"/>
                  <a:pt x="839679" y="1310854"/>
                  <a:pt x="835301" y="1316425"/>
                </a:cubicBezTo>
                <a:cubicBezTo>
                  <a:pt x="810628" y="1347465"/>
                  <a:pt x="785557" y="1378506"/>
                  <a:pt x="760884" y="1409546"/>
                </a:cubicBezTo>
                <a:cubicBezTo>
                  <a:pt x="759690" y="1411138"/>
                  <a:pt x="759292" y="1413127"/>
                  <a:pt x="758098" y="1416311"/>
                </a:cubicBezTo>
                <a:cubicBezTo>
                  <a:pt x="762874" y="1419097"/>
                  <a:pt x="767649" y="1421882"/>
                  <a:pt x="771629" y="1424270"/>
                </a:cubicBezTo>
                <a:cubicBezTo>
                  <a:pt x="803067" y="1385669"/>
                  <a:pt x="832913" y="1349057"/>
                  <a:pt x="863954" y="1311252"/>
                </a:cubicBezTo>
                <a:cubicBezTo>
                  <a:pt x="885841" y="1330751"/>
                  <a:pt x="906137" y="1348261"/>
                  <a:pt x="926034" y="1365771"/>
                </a:cubicBezTo>
                <a:cubicBezTo>
                  <a:pt x="896586" y="1402383"/>
                  <a:pt x="868729" y="1437005"/>
                  <a:pt x="840475" y="1472024"/>
                </a:cubicBezTo>
                <a:cubicBezTo>
                  <a:pt x="842066" y="1474412"/>
                  <a:pt x="843658" y="1476800"/>
                  <a:pt x="845250" y="1479187"/>
                </a:cubicBezTo>
                <a:cubicBezTo>
                  <a:pt x="850821" y="1476402"/>
                  <a:pt x="858382" y="1475208"/>
                  <a:pt x="861964" y="1470830"/>
                </a:cubicBezTo>
                <a:cubicBezTo>
                  <a:pt x="889025" y="1438198"/>
                  <a:pt x="915289" y="1405168"/>
                  <a:pt x="942748" y="1371342"/>
                </a:cubicBezTo>
                <a:cubicBezTo>
                  <a:pt x="965431" y="1391240"/>
                  <a:pt x="985727" y="1409546"/>
                  <a:pt x="1006420" y="1427852"/>
                </a:cubicBezTo>
                <a:cubicBezTo>
                  <a:pt x="978962" y="1461678"/>
                  <a:pt x="953493" y="1493514"/>
                  <a:pt x="927626" y="1525350"/>
                </a:cubicBezTo>
                <a:cubicBezTo>
                  <a:pt x="921657" y="1532115"/>
                  <a:pt x="915687" y="1539278"/>
                  <a:pt x="930014" y="1543656"/>
                </a:cubicBezTo>
                <a:cubicBezTo>
                  <a:pt x="960258" y="1507044"/>
                  <a:pt x="990502" y="1470433"/>
                  <a:pt x="1021543" y="1433025"/>
                </a:cubicBezTo>
                <a:cubicBezTo>
                  <a:pt x="1044624" y="1453719"/>
                  <a:pt x="1064919" y="1472024"/>
                  <a:pt x="1086409" y="1491126"/>
                </a:cubicBezTo>
                <a:cubicBezTo>
                  <a:pt x="1081235" y="1497493"/>
                  <a:pt x="1076858" y="1502269"/>
                  <a:pt x="1072879" y="1507442"/>
                </a:cubicBezTo>
                <a:cubicBezTo>
                  <a:pt x="1049399" y="1536493"/>
                  <a:pt x="1025920" y="1565145"/>
                  <a:pt x="1002839" y="1594196"/>
                </a:cubicBezTo>
                <a:cubicBezTo>
                  <a:pt x="999655" y="1598175"/>
                  <a:pt x="999257" y="1604144"/>
                  <a:pt x="997666" y="1609318"/>
                </a:cubicBezTo>
                <a:cubicBezTo>
                  <a:pt x="999655" y="1610114"/>
                  <a:pt x="1001247" y="1610512"/>
                  <a:pt x="1003237" y="1611308"/>
                </a:cubicBezTo>
                <a:cubicBezTo>
                  <a:pt x="1034675" y="1572706"/>
                  <a:pt x="1066511" y="1534105"/>
                  <a:pt x="1099143" y="1494708"/>
                </a:cubicBezTo>
                <a:cubicBezTo>
                  <a:pt x="1122622" y="1515799"/>
                  <a:pt x="1143714" y="1534503"/>
                  <a:pt x="1165999" y="1554798"/>
                </a:cubicBezTo>
                <a:cubicBezTo>
                  <a:pt x="1152469" y="1570716"/>
                  <a:pt x="1140928" y="1583849"/>
                  <a:pt x="1129388" y="1597777"/>
                </a:cubicBezTo>
                <a:cubicBezTo>
                  <a:pt x="1118245" y="1610910"/>
                  <a:pt x="1107102" y="1623644"/>
                  <a:pt x="1097153" y="1637970"/>
                </a:cubicBezTo>
                <a:cubicBezTo>
                  <a:pt x="1088001" y="1651103"/>
                  <a:pt x="1073276" y="1661847"/>
                  <a:pt x="1075266" y="1681347"/>
                </a:cubicBezTo>
                <a:cubicBezTo>
                  <a:pt x="1108694" y="1640358"/>
                  <a:pt x="1142520" y="1598971"/>
                  <a:pt x="1178336" y="1557982"/>
                </a:cubicBezTo>
                <a:cubicBezTo>
                  <a:pt x="1200223" y="1577482"/>
                  <a:pt x="1219723" y="1594991"/>
                  <a:pt x="1240416" y="1613695"/>
                </a:cubicBezTo>
                <a:cubicBezTo>
                  <a:pt x="1248773" y="1604940"/>
                  <a:pt x="1255538" y="1597379"/>
                  <a:pt x="1263099" y="1589022"/>
                </a:cubicBezTo>
                <a:cubicBezTo>
                  <a:pt x="1255936" y="1582655"/>
                  <a:pt x="1250365" y="1577880"/>
                  <a:pt x="1245192" y="1572706"/>
                </a:cubicBezTo>
                <a:cubicBezTo>
                  <a:pt x="1151275" y="1483565"/>
                  <a:pt x="1057358" y="1394822"/>
                  <a:pt x="963840" y="1305680"/>
                </a:cubicBezTo>
                <a:cubicBezTo>
                  <a:pt x="936381" y="1279814"/>
                  <a:pt x="922652" y="1266880"/>
                  <a:pt x="907579" y="1265239"/>
                </a:cubicBezTo>
                <a:close/>
                <a:moveTo>
                  <a:pt x="3207493" y="1263100"/>
                </a:moveTo>
                <a:cubicBezTo>
                  <a:pt x="3197146" y="1277426"/>
                  <a:pt x="3187993" y="1290160"/>
                  <a:pt x="3178840" y="1302497"/>
                </a:cubicBezTo>
                <a:cubicBezTo>
                  <a:pt x="3191177" y="1312048"/>
                  <a:pt x="3200728" y="1319211"/>
                  <a:pt x="3211472" y="1327170"/>
                </a:cubicBezTo>
                <a:cubicBezTo>
                  <a:pt x="3221421" y="1314037"/>
                  <a:pt x="3230972" y="1302099"/>
                  <a:pt x="3241318" y="1288568"/>
                </a:cubicBezTo>
                <a:cubicBezTo>
                  <a:pt x="3229778" y="1279813"/>
                  <a:pt x="3219431" y="1271854"/>
                  <a:pt x="3207493" y="1263100"/>
                </a:cubicBezTo>
                <a:close/>
                <a:moveTo>
                  <a:pt x="1414719" y="1254345"/>
                </a:moveTo>
                <a:cubicBezTo>
                  <a:pt x="1405566" y="1260712"/>
                  <a:pt x="1398403" y="1265487"/>
                  <a:pt x="1389648" y="1271457"/>
                </a:cubicBezTo>
                <a:cubicBezTo>
                  <a:pt x="1397607" y="1281803"/>
                  <a:pt x="1404372" y="1291354"/>
                  <a:pt x="1411138" y="1300905"/>
                </a:cubicBezTo>
                <a:cubicBezTo>
                  <a:pt x="1419893" y="1294538"/>
                  <a:pt x="1427056" y="1289762"/>
                  <a:pt x="1434617" y="1284589"/>
                </a:cubicBezTo>
                <a:cubicBezTo>
                  <a:pt x="1427852" y="1273844"/>
                  <a:pt x="1421484" y="1264691"/>
                  <a:pt x="1414719" y="1254345"/>
                </a:cubicBezTo>
                <a:close/>
                <a:moveTo>
                  <a:pt x="1269467" y="1247977"/>
                </a:moveTo>
                <a:cubicBezTo>
                  <a:pt x="1268671" y="1249171"/>
                  <a:pt x="1267875" y="1250763"/>
                  <a:pt x="1267079" y="1251957"/>
                </a:cubicBezTo>
                <a:cubicBezTo>
                  <a:pt x="1278620" y="1266681"/>
                  <a:pt x="1289762" y="1281007"/>
                  <a:pt x="1302497" y="1297323"/>
                </a:cubicBezTo>
                <a:cubicBezTo>
                  <a:pt x="1312843" y="1289762"/>
                  <a:pt x="1320803" y="1283395"/>
                  <a:pt x="1331945" y="1274640"/>
                </a:cubicBezTo>
                <a:cubicBezTo>
                  <a:pt x="1308864" y="1264691"/>
                  <a:pt x="1288966" y="1256334"/>
                  <a:pt x="1269467" y="1247977"/>
                </a:cubicBezTo>
                <a:close/>
                <a:moveTo>
                  <a:pt x="3300216" y="1244794"/>
                </a:moveTo>
                <a:cubicBezTo>
                  <a:pt x="3289471" y="1258722"/>
                  <a:pt x="3280318" y="1270263"/>
                  <a:pt x="3269971" y="1283395"/>
                </a:cubicBezTo>
                <a:cubicBezTo>
                  <a:pt x="3281512" y="1292946"/>
                  <a:pt x="3292257" y="1301303"/>
                  <a:pt x="3303399" y="1310456"/>
                </a:cubicBezTo>
                <a:cubicBezTo>
                  <a:pt x="3314144" y="1297721"/>
                  <a:pt x="3323695" y="1286181"/>
                  <a:pt x="3334439" y="1273446"/>
                </a:cubicBezTo>
                <a:cubicBezTo>
                  <a:pt x="3323297" y="1263895"/>
                  <a:pt x="3312950" y="1255141"/>
                  <a:pt x="3300216" y="1244794"/>
                </a:cubicBezTo>
                <a:close/>
                <a:moveTo>
                  <a:pt x="3396122" y="1232457"/>
                </a:moveTo>
                <a:cubicBezTo>
                  <a:pt x="3384979" y="1245192"/>
                  <a:pt x="3375826" y="1256334"/>
                  <a:pt x="3364286" y="1269467"/>
                </a:cubicBezTo>
                <a:cubicBezTo>
                  <a:pt x="3376622" y="1280211"/>
                  <a:pt x="3387367" y="1289364"/>
                  <a:pt x="3398509" y="1299313"/>
                </a:cubicBezTo>
                <a:cubicBezTo>
                  <a:pt x="3410846" y="1285385"/>
                  <a:pt x="3420397" y="1274640"/>
                  <a:pt x="3431142" y="1262702"/>
                </a:cubicBezTo>
                <a:cubicBezTo>
                  <a:pt x="3418805" y="1251957"/>
                  <a:pt x="3407663" y="1242406"/>
                  <a:pt x="3396122" y="1232457"/>
                </a:cubicBezTo>
                <a:close/>
                <a:moveTo>
                  <a:pt x="3494814" y="1224100"/>
                </a:moveTo>
                <a:cubicBezTo>
                  <a:pt x="3482477" y="1237631"/>
                  <a:pt x="3472131" y="1248375"/>
                  <a:pt x="3460988" y="1260712"/>
                </a:cubicBezTo>
                <a:cubicBezTo>
                  <a:pt x="3472927" y="1271854"/>
                  <a:pt x="3483671" y="1282201"/>
                  <a:pt x="3493620" y="1291354"/>
                </a:cubicBezTo>
                <a:cubicBezTo>
                  <a:pt x="3506355" y="1279813"/>
                  <a:pt x="3517497" y="1269865"/>
                  <a:pt x="3528242" y="1259916"/>
                </a:cubicBezTo>
                <a:cubicBezTo>
                  <a:pt x="3516701" y="1247579"/>
                  <a:pt x="3506752" y="1236835"/>
                  <a:pt x="3494814" y="1224100"/>
                </a:cubicBezTo>
                <a:close/>
                <a:moveTo>
                  <a:pt x="1707612" y="1223304"/>
                </a:moveTo>
                <a:cubicBezTo>
                  <a:pt x="1695673" y="1228876"/>
                  <a:pt x="1685724" y="1233253"/>
                  <a:pt x="1674582" y="1238427"/>
                </a:cubicBezTo>
                <a:cubicBezTo>
                  <a:pt x="1680153" y="1250763"/>
                  <a:pt x="1685326" y="1261508"/>
                  <a:pt x="1690500" y="1273048"/>
                </a:cubicBezTo>
                <a:cubicBezTo>
                  <a:pt x="1702040" y="1267875"/>
                  <a:pt x="1711989" y="1263498"/>
                  <a:pt x="1722734" y="1258722"/>
                </a:cubicBezTo>
                <a:cubicBezTo>
                  <a:pt x="1717561" y="1245988"/>
                  <a:pt x="1713183" y="1236039"/>
                  <a:pt x="1707612" y="1223304"/>
                </a:cubicBezTo>
                <a:close/>
                <a:moveTo>
                  <a:pt x="1747009" y="1207386"/>
                </a:moveTo>
                <a:cubicBezTo>
                  <a:pt x="1735070" y="1212162"/>
                  <a:pt x="1725122" y="1216539"/>
                  <a:pt x="1713979" y="1221315"/>
                </a:cubicBezTo>
                <a:cubicBezTo>
                  <a:pt x="1718754" y="1233651"/>
                  <a:pt x="1723132" y="1244396"/>
                  <a:pt x="1728703" y="1257130"/>
                </a:cubicBezTo>
                <a:cubicBezTo>
                  <a:pt x="1740642" y="1251957"/>
                  <a:pt x="1750193" y="1247977"/>
                  <a:pt x="1761335" y="1243202"/>
                </a:cubicBezTo>
                <a:cubicBezTo>
                  <a:pt x="1756560" y="1230865"/>
                  <a:pt x="1751784" y="1219723"/>
                  <a:pt x="1747009" y="1207386"/>
                </a:cubicBezTo>
                <a:close/>
                <a:moveTo>
                  <a:pt x="3249278" y="1206590"/>
                </a:moveTo>
                <a:cubicBezTo>
                  <a:pt x="3239329" y="1220121"/>
                  <a:pt x="3230972" y="1231661"/>
                  <a:pt x="3220625" y="1245590"/>
                </a:cubicBezTo>
                <a:cubicBezTo>
                  <a:pt x="3232564" y="1254345"/>
                  <a:pt x="3243308" y="1262702"/>
                  <a:pt x="3254849" y="1271457"/>
                </a:cubicBezTo>
                <a:cubicBezTo>
                  <a:pt x="3265196" y="1257926"/>
                  <a:pt x="3274349" y="1245988"/>
                  <a:pt x="3285093" y="1233253"/>
                </a:cubicBezTo>
                <a:cubicBezTo>
                  <a:pt x="3272757" y="1224100"/>
                  <a:pt x="3261216" y="1215743"/>
                  <a:pt x="3249278" y="1206590"/>
                </a:cubicBezTo>
                <a:close/>
                <a:moveTo>
                  <a:pt x="1507840" y="1197438"/>
                </a:moveTo>
                <a:cubicBezTo>
                  <a:pt x="1498687" y="1202611"/>
                  <a:pt x="1491524" y="1206590"/>
                  <a:pt x="1481973" y="1212162"/>
                </a:cubicBezTo>
                <a:cubicBezTo>
                  <a:pt x="1488738" y="1223702"/>
                  <a:pt x="1494310" y="1232855"/>
                  <a:pt x="1500677" y="1243600"/>
                </a:cubicBezTo>
                <a:cubicBezTo>
                  <a:pt x="1510228" y="1238029"/>
                  <a:pt x="1517789" y="1233253"/>
                  <a:pt x="1525748" y="1228478"/>
                </a:cubicBezTo>
                <a:cubicBezTo>
                  <a:pt x="1519380" y="1216937"/>
                  <a:pt x="1513809" y="1207386"/>
                  <a:pt x="1507840" y="1197438"/>
                </a:cubicBezTo>
                <a:close/>
                <a:moveTo>
                  <a:pt x="1423872" y="1194254"/>
                </a:moveTo>
                <a:cubicBezTo>
                  <a:pt x="1414321" y="1200223"/>
                  <a:pt x="1407556" y="1204601"/>
                  <a:pt x="1398005" y="1210570"/>
                </a:cubicBezTo>
                <a:cubicBezTo>
                  <a:pt x="1405566" y="1221713"/>
                  <a:pt x="1411933" y="1230865"/>
                  <a:pt x="1418699" y="1240814"/>
                </a:cubicBezTo>
                <a:cubicBezTo>
                  <a:pt x="1428250" y="1234447"/>
                  <a:pt x="1435811" y="1229672"/>
                  <a:pt x="1443770" y="1224100"/>
                </a:cubicBezTo>
                <a:cubicBezTo>
                  <a:pt x="1436209" y="1212958"/>
                  <a:pt x="1430239" y="1204203"/>
                  <a:pt x="1423872" y="1194254"/>
                </a:cubicBezTo>
                <a:close/>
                <a:moveTo>
                  <a:pt x="1786804" y="1192264"/>
                </a:moveTo>
                <a:cubicBezTo>
                  <a:pt x="1774468" y="1197438"/>
                  <a:pt x="1764121" y="1201417"/>
                  <a:pt x="1753376" y="1205795"/>
                </a:cubicBezTo>
                <a:cubicBezTo>
                  <a:pt x="1758152" y="1218131"/>
                  <a:pt x="1762131" y="1228876"/>
                  <a:pt x="1767305" y="1241212"/>
                </a:cubicBezTo>
                <a:cubicBezTo>
                  <a:pt x="1778447" y="1236835"/>
                  <a:pt x="1788794" y="1232855"/>
                  <a:pt x="1799937" y="1228478"/>
                </a:cubicBezTo>
                <a:cubicBezTo>
                  <a:pt x="1795161" y="1215743"/>
                  <a:pt x="1791182" y="1204601"/>
                  <a:pt x="1786804" y="1192264"/>
                </a:cubicBezTo>
                <a:close/>
                <a:moveTo>
                  <a:pt x="1619664" y="1191070"/>
                </a:moveTo>
                <a:cubicBezTo>
                  <a:pt x="1602155" y="1200223"/>
                  <a:pt x="1585839" y="1208580"/>
                  <a:pt x="1568727" y="1217335"/>
                </a:cubicBezTo>
                <a:cubicBezTo>
                  <a:pt x="1586236" y="1250763"/>
                  <a:pt x="1602950" y="1282201"/>
                  <a:pt x="1620858" y="1316027"/>
                </a:cubicBezTo>
                <a:cubicBezTo>
                  <a:pt x="1637572" y="1306874"/>
                  <a:pt x="1652296" y="1299313"/>
                  <a:pt x="1667817" y="1290956"/>
                </a:cubicBezTo>
                <a:cubicBezTo>
                  <a:pt x="1651103" y="1256732"/>
                  <a:pt x="1635980" y="1224498"/>
                  <a:pt x="1619664" y="1191070"/>
                </a:cubicBezTo>
                <a:close/>
                <a:moveTo>
                  <a:pt x="3344388" y="1189478"/>
                </a:moveTo>
                <a:cubicBezTo>
                  <a:pt x="3333643" y="1203009"/>
                  <a:pt x="3324491" y="1214549"/>
                  <a:pt x="3314144" y="1227682"/>
                </a:cubicBezTo>
                <a:cubicBezTo>
                  <a:pt x="3326082" y="1237233"/>
                  <a:pt x="3337225" y="1246386"/>
                  <a:pt x="3349164" y="1255936"/>
                </a:cubicBezTo>
                <a:cubicBezTo>
                  <a:pt x="3359908" y="1243202"/>
                  <a:pt x="3369459" y="1231661"/>
                  <a:pt x="3380602" y="1218529"/>
                </a:cubicBezTo>
                <a:cubicBezTo>
                  <a:pt x="3367469" y="1208182"/>
                  <a:pt x="3356327" y="1199427"/>
                  <a:pt x="3344388" y="1189478"/>
                </a:cubicBezTo>
                <a:close/>
                <a:moveTo>
                  <a:pt x="2835010" y="1183509"/>
                </a:moveTo>
                <a:cubicBezTo>
                  <a:pt x="2829040" y="1197835"/>
                  <a:pt x="2823469" y="1211366"/>
                  <a:pt x="2817500" y="1225692"/>
                </a:cubicBezTo>
                <a:cubicBezTo>
                  <a:pt x="2838989" y="1234845"/>
                  <a:pt x="2857693" y="1243202"/>
                  <a:pt x="2877591" y="1251957"/>
                </a:cubicBezTo>
                <a:cubicBezTo>
                  <a:pt x="2884356" y="1237631"/>
                  <a:pt x="2890325" y="1225294"/>
                  <a:pt x="2896692" y="1211366"/>
                </a:cubicBezTo>
                <a:cubicBezTo>
                  <a:pt x="2875601" y="1201815"/>
                  <a:pt x="2856499" y="1193060"/>
                  <a:pt x="2835010" y="1183509"/>
                </a:cubicBezTo>
                <a:close/>
                <a:moveTo>
                  <a:pt x="1826997" y="1179132"/>
                </a:moveTo>
                <a:cubicBezTo>
                  <a:pt x="1815059" y="1183509"/>
                  <a:pt x="1804314" y="1187091"/>
                  <a:pt x="1792774" y="1191070"/>
                </a:cubicBezTo>
                <a:cubicBezTo>
                  <a:pt x="1797151" y="1203805"/>
                  <a:pt x="1801528" y="1214947"/>
                  <a:pt x="1806304" y="1226886"/>
                </a:cubicBezTo>
                <a:cubicBezTo>
                  <a:pt x="1818242" y="1222508"/>
                  <a:pt x="1828191" y="1219325"/>
                  <a:pt x="1838936" y="1215345"/>
                </a:cubicBezTo>
                <a:cubicBezTo>
                  <a:pt x="1834956" y="1202611"/>
                  <a:pt x="1830977" y="1191468"/>
                  <a:pt x="1826997" y="1179132"/>
                </a:cubicBezTo>
                <a:close/>
                <a:moveTo>
                  <a:pt x="3442284" y="1178336"/>
                </a:moveTo>
                <a:cubicBezTo>
                  <a:pt x="3430744" y="1191468"/>
                  <a:pt x="3421193" y="1203009"/>
                  <a:pt x="3410448" y="1215345"/>
                </a:cubicBezTo>
                <a:cubicBezTo>
                  <a:pt x="3422785" y="1226090"/>
                  <a:pt x="3433927" y="1235641"/>
                  <a:pt x="3445468" y="1246386"/>
                </a:cubicBezTo>
                <a:cubicBezTo>
                  <a:pt x="3457008" y="1234049"/>
                  <a:pt x="3466957" y="1222906"/>
                  <a:pt x="3478100" y="1210570"/>
                </a:cubicBezTo>
                <a:cubicBezTo>
                  <a:pt x="3466161" y="1199825"/>
                  <a:pt x="3455019" y="1189876"/>
                  <a:pt x="3442284" y="1178336"/>
                </a:cubicBezTo>
                <a:close/>
                <a:moveTo>
                  <a:pt x="1362587" y="1176346"/>
                </a:moveTo>
                <a:cubicBezTo>
                  <a:pt x="1353037" y="1183111"/>
                  <a:pt x="1345476" y="1188683"/>
                  <a:pt x="1336721" y="1194652"/>
                </a:cubicBezTo>
                <a:cubicBezTo>
                  <a:pt x="1344282" y="1205397"/>
                  <a:pt x="1350649" y="1214151"/>
                  <a:pt x="1357414" y="1224100"/>
                </a:cubicBezTo>
                <a:cubicBezTo>
                  <a:pt x="1366567" y="1217733"/>
                  <a:pt x="1374128" y="1212560"/>
                  <a:pt x="1382883" y="1206590"/>
                </a:cubicBezTo>
                <a:cubicBezTo>
                  <a:pt x="1376118" y="1196642"/>
                  <a:pt x="1370149" y="1187489"/>
                  <a:pt x="1362587" y="1176346"/>
                </a:cubicBezTo>
                <a:close/>
                <a:moveTo>
                  <a:pt x="3542568" y="1173162"/>
                </a:moveTo>
                <a:cubicBezTo>
                  <a:pt x="3531028" y="1185897"/>
                  <a:pt x="3521079" y="1196244"/>
                  <a:pt x="3509538" y="1208978"/>
                </a:cubicBezTo>
                <a:cubicBezTo>
                  <a:pt x="3521875" y="1220917"/>
                  <a:pt x="3533415" y="1231263"/>
                  <a:pt x="3541772" y="1239222"/>
                </a:cubicBezTo>
                <a:cubicBezTo>
                  <a:pt x="3555303" y="1228080"/>
                  <a:pt x="3567241" y="1218529"/>
                  <a:pt x="3579976" y="1208182"/>
                </a:cubicBezTo>
                <a:cubicBezTo>
                  <a:pt x="3566445" y="1195448"/>
                  <a:pt x="3554905" y="1184703"/>
                  <a:pt x="3542568" y="1173162"/>
                </a:cubicBezTo>
                <a:close/>
                <a:moveTo>
                  <a:pt x="1685724" y="1172366"/>
                </a:moveTo>
                <a:cubicBezTo>
                  <a:pt x="1672990" y="1177938"/>
                  <a:pt x="1662643" y="1182713"/>
                  <a:pt x="1651501" y="1187887"/>
                </a:cubicBezTo>
                <a:cubicBezTo>
                  <a:pt x="1657072" y="1199427"/>
                  <a:pt x="1661449" y="1208978"/>
                  <a:pt x="1667021" y="1221315"/>
                </a:cubicBezTo>
                <a:cubicBezTo>
                  <a:pt x="1678959" y="1216141"/>
                  <a:pt x="1689306" y="1211366"/>
                  <a:pt x="1700449" y="1206590"/>
                </a:cubicBezTo>
                <a:cubicBezTo>
                  <a:pt x="1695275" y="1194254"/>
                  <a:pt x="1690500" y="1183509"/>
                  <a:pt x="1685724" y="1172366"/>
                </a:cubicBezTo>
                <a:close/>
                <a:moveTo>
                  <a:pt x="1867190" y="1166795"/>
                </a:moveTo>
                <a:cubicBezTo>
                  <a:pt x="1855650" y="1169979"/>
                  <a:pt x="1845303" y="1173162"/>
                  <a:pt x="1832569" y="1176744"/>
                </a:cubicBezTo>
                <a:cubicBezTo>
                  <a:pt x="1837344" y="1190672"/>
                  <a:pt x="1841324" y="1201815"/>
                  <a:pt x="1845701" y="1213356"/>
                </a:cubicBezTo>
                <a:cubicBezTo>
                  <a:pt x="1857640" y="1209376"/>
                  <a:pt x="1867190" y="1206192"/>
                  <a:pt x="1878333" y="1202611"/>
                </a:cubicBezTo>
                <a:cubicBezTo>
                  <a:pt x="1874354" y="1189876"/>
                  <a:pt x="1870772" y="1178734"/>
                  <a:pt x="1867190" y="1166795"/>
                </a:cubicBezTo>
                <a:close/>
                <a:moveTo>
                  <a:pt x="1109888" y="1158438"/>
                </a:moveTo>
                <a:cubicBezTo>
                  <a:pt x="1104317" y="1162816"/>
                  <a:pt x="1099541" y="1166397"/>
                  <a:pt x="1095164" y="1169979"/>
                </a:cubicBezTo>
                <a:cubicBezTo>
                  <a:pt x="1088797" y="1175550"/>
                  <a:pt x="1082429" y="1181121"/>
                  <a:pt x="1076062" y="1186693"/>
                </a:cubicBezTo>
                <a:cubicBezTo>
                  <a:pt x="1091582" y="1209376"/>
                  <a:pt x="1109490" y="1208182"/>
                  <a:pt x="1130582" y="1183111"/>
                </a:cubicBezTo>
                <a:cubicBezTo>
                  <a:pt x="1124214" y="1175152"/>
                  <a:pt x="1117449" y="1167193"/>
                  <a:pt x="1109888" y="1158438"/>
                </a:cubicBezTo>
                <a:close/>
                <a:moveTo>
                  <a:pt x="1726713" y="1155653"/>
                </a:moveTo>
                <a:cubicBezTo>
                  <a:pt x="1714377" y="1160428"/>
                  <a:pt x="1704030" y="1165203"/>
                  <a:pt x="1692092" y="1170377"/>
                </a:cubicBezTo>
                <a:cubicBezTo>
                  <a:pt x="1697265" y="1181917"/>
                  <a:pt x="1701643" y="1192264"/>
                  <a:pt x="1706816" y="1204203"/>
                </a:cubicBezTo>
                <a:cubicBezTo>
                  <a:pt x="1719550" y="1199029"/>
                  <a:pt x="1729499" y="1194652"/>
                  <a:pt x="1740642" y="1190274"/>
                </a:cubicBezTo>
                <a:cubicBezTo>
                  <a:pt x="1735468" y="1177938"/>
                  <a:pt x="1731489" y="1167591"/>
                  <a:pt x="1726713" y="1155653"/>
                </a:cubicBezTo>
                <a:close/>
                <a:moveTo>
                  <a:pt x="2743481" y="1149683"/>
                </a:moveTo>
                <a:cubicBezTo>
                  <a:pt x="2738307" y="1164805"/>
                  <a:pt x="2734328" y="1177540"/>
                  <a:pt x="2729552" y="1192662"/>
                </a:cubicBezTo>
                <a:cubicBezTo>
                  <a:pt x="2750644" y="1200223"/>
                  <a:pt x="2769745" y="1207386"/>
                  <a:pt x="2790837" y="1214947"/>
                </a:cubicBezTo>
                <a:cubicBezTo>
                  <a:pt x="2796408" y="1200223"/>
                  <a:pt x="2801582" y="1187091"/>
                  <a:pt x="2807153" y="1172764"/>
                </a:cubicBezTo>
                <a:cubicBezTo>
                  <a:pt x="2784868" y="1164407"/>
                  <a:pt x="2764572" y="1157244"/>
                  <a:pt x="2743481" y="1149683"/>
                </a:cubicBezTo>
                <a:close/>
                <a:moveTo>
                  <a:pt x="3291062" y="1149285"/>
                </a:moveTo>
                <a:cubicBezTo>
                  <a:pt x="3281114" y="1162816"/>
                  <a:pt x="3271961" y="1175152"/>
                  <a:pt x="3262410" y="1188285"/>
                </a:cubicBezTo>
                <a:cubicBezTo>
                  <a:pt x="3275144" y="1197438"/>
                  <a:pt x="3286287" y="1206192"/>
                  <a:pt x="3298624" y="1215345"/>
                </a:cubicBezTo>
                <a:cubicBezTo>
                  <a:pt x="3308970" y="1201417"/>
                  <a:pt x="3318123" y="1189478"/>
                  <a:pt x="3328072" y="1176346"/>
                </a:cubicBezTo>
                <a:cubicBezTo>
                  <a:pt x="3314542" y="1166397"/>
                  <a:pt x="3303001" y="1158040"/>
                  <a:pt x="3291062" y="1149285"/>
                </a:cubicBezTo>
                <a:close/>
                <a:moveTo>
                  <a:pt x="1767305" y="1139734"/>
                </a:moveTo>
                <a:cubicBezTo>
                  <a:pt x="1754968" y="1144908"/>
                  <a:pt x="1744223" y="1149285"/>
                  <a:pt x="1733081" y="1154061"/>
                </a:cubicBezTo>
                <a:cubicBezTo>
                  <a:pt x="1737856" y="1166397"/>
                  <a:pt x="1741836" y="1176744"/>
                  <a:pt x="1746611" y="1187489"/>
                </a:cubicBezTo>
                <a:cubicBezTo>
                  <a:pt x="1758550" y="1182713"/>
                  <a:pt x="1769294" y="1179132"/>
                  <a:pt x="1780835" y="1174754"/>
                </a:cubicBezTo>
                <a:cubicBezTo>
                  <a:pt x="1776059" y="1162816"/>
                  <a:pt x="1772080" y="1151673"/>
                  <a:pt x="1767305" y="1139734"/>
                </a:cubicBezTo>
                <a:close/>
                <a:moveTo>
                  <a:pt x="3388561" y="1133765"/>
                </a:moveTo>
                <a:cubicBezTo>
                  <a:pt x="3377816" y="1147296"/>
                  <a:pt x="3369061" y="1158438"/>
                  <a:pt x="3358316" y="1171969"/>
                </a:cubicBezTo>
                <a:cubicBezTo>
                  <a:pt x="3371051" y="1182713"/>
                  <a:pt x="3382591" y="1191866"/>
                  <a:pt x="3394530" y="1201815"/>
                </a:cubicBezTo>
                <a:cubicBezTo>
                  <a:pt x="3405275" y="1189080"/>
                  <a:pt x="3415224" y="1177540"/>
                  <a:pt x="3425968" y="1164407"/>
                </a:cubicBezTo>
                <a:cubicBezTo>
                  <a:pt x="3412836" y="1153663"/>
                  <a:pt x="3400897" y="1144112"/>
                  <a:pt x="3388561" y="1133765"/>
                </a:cubicBezTo>
                <a:close/>
                <a:moveTo>
                  <a:pt x="1809487" y="1126204"/>
                </a:moveTo>
                <a:cubicBezTo>
                  <a:pt x="1796753" y="1130582"/>
                  <a:pt x="1786406" y="1134163"/>
                  <a:pt x="1774070" y="1138541"/>
                </a:cubicBezTo>
                <a:cubicBezTo>
                  <a:pt x="1778845" y="1151275"/>
                  <a:pt x="1783223" y="1162020"/>
                  <a:pt x="1787600" y="1173162"/>
                </a:cubicBezTo>
                <a:cubicBezTo>
                  <a:pt x="1799937" y="1168785"/>
                  <a:pt x="1809885" y="1165203"/>
                  <a:pt x="1821028" y="1161224"/>
                </a:cubicBezTo>
                <a:cubicBezTo>
                  <a:pt x="1817049" y="1148887"/>
                  <a:pt x="1813467" y="1138143"/>
                  <a:pt x="1809487" y="1126204"/>
                </a:cubicBezTo>
                <a:close/>
                <a:moveTo>
                  <a:pt x="1492320" y="1125806"/>
                </a:moveTo>
                <a:cubicBezTo>
                  <a:pt x="1482371" y="1131377"/>
                  <a:pt x="1474412" y="1136153"/>
                  <a:pt x="1465657" y="1141724"/>
                </a:cubicBezTo>
                <a:cubicBezTo>
                  <a:pt x="1472422" y="1152867"/>
                  <a:pt x="1477994" y="1162020"/>
                  <a:pt x="1483963" y="1172366"/>
                </a:cubicBezTo>
                <a:cubicBezTo>
                  <a:pt x="1493514" y="1167193"/>
                  <a:pt x="1501473" y="1162816"/>
                  <a:pt x="1510626" y="1157642"/>
                </a:cubicBezTo>
                <a:cubicBezTo>
                  <a:pt x="1503860" y="1146500"/>
                  <a:pt x="1498289" y="1136551"/>
                  <a:pt x="1492320" y="1125806"/>
                </a:cubicBezTo>
                <a:close/>
                <a:moveTo>
                  <a:pt x="3488049" y="1124612"/>
                </a:moveTo>
                <a:cubicBezTo>
                  <a:pt x="3476906" y="1137745"/>
                  <a:pt x="3467355" y="1148887"/>
                  <a:pt x="3456611" y="1161622"/>
                </a:cubicBezTo>
                <a:cubicBezTo>
                  <a:pt x="3469743" y="1173162"/>
                  <a:pt x="3481284" y="1183111"/>
                  <a:pt x="3493620" y="1193856"/>
                </a:cubicBezTo>
                <a:cubicBezTo>
                  <a:pt x="3505161" y="1180723"/>
                  <a:pt x="3515110" y="1169183"/>
                  <a:pt x="3525854" y="1156846"/>
                </a:cubicBezTo>
                <a:cubicBezTo>
                  <a:pt x="3511926" y="1145306"/>
                  <a:pt x="3500385" y="1135357"/>
                  <a:pt x="3488049" y="1124612"/>
                </a:cubicBezTo>
                <a:close/>
                <a:moveTo>
                  <a:pt x="1252355" y="1122622"/>
                </a:moveTo>
                <a:cubicBezTo>
                  <a:pt x="1233651" y="1136551"/>
                  <a:pt x="1216539" y="1149285"/>
                  <a:pt x="1197437" y="1162816"/>
                </a:cubicBezTo>
                <a:cubicBezTo>
                  <a:pt x="1214151" y="1183509"/>
                  <a:pt x="1226090" y="1208182"/>
                  <a:pt x="1245988" y="1219723"/>
                </a:cubicBezTo>
                <a:cubicBezTo>
                  <a:pt x="1277028" y="1238427"/>
                  <a:pt x="1313241" y="1248375"/>
                  <a:pt x="1347465" y="1261906"/>
                </a:cubicBezTo>
                <a:cubicBezTo>
                  <a:pt x="1348659" y="1261508"/>
                  <a:pt x="1349455" y="1260712"/>
                  <a:pt x="1350649" y="1259916"/>
                </a:cubicBezTo>
                <a:cubicBezTo>
                  <a:pt x="1318415" y="1214549"/>
                  <a:pt x="1285783" y="1169581"/>
                  <a:pt x="1252355" y="1122622"/>
                </a:cubicBezTo>
                <a:close/>
                <a:moveTo>
                  <a:pt x="2649962" y="1121429"/>
                </a:moveTo>
                <a:cubicBezTo>
                  <a:pt x="2645982" y="1136949"/>
                  <a:pt x="2642401" y="1150479"/>
                  <a:pt x="2638819" y="1165203"/>
                </a:cubicBezTo>
                <a:cubicBezTo>
                  <a:pt x="2660707" y="1171173"/>
                  <a:pt x="2680206" y="1176744"/>
                  <a:pt x="2701298" y="1182713"/>
                </a:cubicBezTo>
                <a:cubicBezTo>
                  <a:pt x="2706073" y="1167989"/>
                  <a:pt x="2710053" y="1154857"/>
                  <a:pt x="2714828" y="1140132"/>
                </a:cubicBezTo>
                <a:cubicBezTo>
                  <a:pt x="2691747" y="1133367"/>
                  <a:pt x="2671452" y="1127398"/>
                  <a:pt x="2649962" y="1121429"/>
                </a:cubicBezTo>
                <a:close/>
                <a:moveTo>
                  <a:pt x="3591118" y="1119837"/>
                </a:moveTo>
                <a:cubicBezTo>
                  <a:pt x="3578384" y="1133367"/>
                  <a:pt x="3568435" y="1144510"/>
                  <a:pt x="3557292" y="1156448"/>
                </a:cubicBezTo>
                <a:cubicBezTo>
                  <a:pt x="3570425" y="1168785"/>
                  <a:pt x="3582363" y="1179530"/>
                  <a:pt x="3591118" y="1187887"/>
                </a:cubicBezTo>
                <a:cubicBezTo>
                  <a:pt x="3604251" y="1176744"/>
                  <a:pt x="3615393" y="1166795"/>
                  <a:pt x="3624944" y="1158040"/>
                </a:cubicBezTo>
                <a:cubicBezTo>
                  <a:pt x="3613802" y="1145704"/>
                  <a:pt x="3603057" y="1133367"/>
                  <a:pt x="3591118" y="1119837"/>
                </a:cubicBezTo>
                <a:close/>
                <a:moveTo>
                  <a:pt x="1375322" y="1116653"/>
                </a:moveTo>
                <a:cubicBezTo>
                  <a:pt x="1364975" y="1123020"/>
                  <a:pt x="1357016" y="1128592"/>
                  <a:pt x="1348261" y="1134561"/>
                </a:cubicBezTo>
                <a:cubicBezTo>
                  <a:pt x="1355424" y="1145306"/>
                  <a:pt x="1361394" y="1154459"/>
                  <a:pt x="1368159" y="1164407"/>
                </a:cubicBezTo>
                <a:cubicBezTo>
                  <a:pt x="1377710" y="1158438"/>
                  <a:pt x="1385669" y="1153265"/>
                  <a:pt x="1394822" y="1147296"/>
                </a:cubicBezTo>
                <a:cubicBezTo>
                  <a:pt x="1388056" y="1136551"/>
                  <a:pt x="1382087" y="1127000"/>
                  <a:pt x="1375322" y="1116653"/>
                </a:cubicBezTo>
                <a:close/>
                <a:moveTo>
                  <a:pt x="1851272" y="1113072"/>
                </a:moveTo>
                <a:cubicBezTo>
                  <a:pt x="1838538" y="1117051"/>
                  <a:pt x="1827793" y="1120633"/>
                  <a:pt x="1815855" y="1124612"/>
                </a:cubicBezTo>
                <a:cubicBezTo>
                  <a:pt x="1820232" y="1136949"/>
                  <a:pt x="1823416" y="1147296"/>
                  <a:pt x="1827395" y="1159234"/>
                </a:cubicBezTo>
                <a:cubicBezTo>
                  <a:pt x="1839732" y="1155255"/>
                  <a:pt x="1850079" y="1152071"/>
                  <a:pt x="1862017" y="1148489"/>
                </a:cubicBezTo>
                <a:cubicBezTo>
                  <a:pt x="1858038" y="1135755"/>
                  <a:pt x="1854854" y="1125010"/>
                  <a:pt x="1851272" y="1113072"/>
                </a:cubicBezTo>
                <a:close/>
                <a:moveTo>
                  <a:pt x="1071287" y="1112276"/>
                </a:moveTo>
                <a:cubicBezTo>
                  <a:pt x="1058552" y="1123418"/>
                  <a:pt x="1047409" y="1133367"/>
                  <a:pt x="1035471" y="1143714"/>
                </a:cubicBezTo>
                <a:cubicBezTo>
                  <a:pt x="1044226" y="1153663"/>
                  <a:pt x="1051389" y="1161622"/>
                  <a:pt x="1059348" y="1170377"/>
                </a:cubicBezTo>
                <a:cubicBezTo>
                  <a:pt x="1072083" y="1159632"/>
                  <a:pt x="1082827" y="1150081"/>
                  <a:pt x="1094368" y="1140132"/>
                </a:cubicBezTo>
                <a:cubicBezTo>
                  <a:pt x="1086409" y="1130582"/>
                  <a:pt x="1080042" y="1122622"/>
                  <a:pt x="1071287" y="1112276"/>
                </a:cubicBezTo>
                <a:close/>
                <a:moveTo>
                  <a:pt x="1312445" y="1100337"/>
                </a:moveTo>
                <a:cubicBezTo>
                  <a:pt x="1302497" y="1107102"/>
                  <a:pt x="1294538" y="1112276"/>
                  <a:pt x="1284987" y="1119439"/>
                </a:cubicBezTo>
                <a:cubicBezTo>
                  <a:pt x="1292548" y="1130184"/>
                  <a:pt x="1298915" y="1138939"/>
                  <a:pt x="1305680" y="1148887"/>
                </a:cubicBezTo>
                <a:cubicBezTo>
                  <a:pt x="1315629" y="1142122"/>
                  <a:pt x="1323986" y="1136153"/>
                  <a:pt x="1332741" y="1130184"/>
                </a:cubicBezTo>
                <a:cubicBezTo>
                  <a:pt x="1325180" y="1119041"/>
                  <a:pt x="1319211" y="1110286"/>
                  <a:pt x="1312445" y="1100337"/>
                </a:cubicBezTo>
                <a:close/>
                <a:moveTo>
                  <a:pt x="3332847" y="1091582"/>
                </a:moveTo>
                <a:cubicBezTo>
                  <a:pt x="3322899" y="1105511"/>
                  <a:pt x="3313746" y="1118245"/>
                  <a:pt x="3304195" y="1131377"/>
                </a:cubicBezTo>
                <a:cubicBezTo>
                  <a:pt x="3317327" y="1140928"/>
                  <a:pt x="3328868" y="1149683"/>
                  <a:pt x="3341602" y="1159234"/>
                </a:cubicBezTo>
                <a:cubicBezTo>
                  <a:pt x="3351551" y="1146500"/>
                  <a:pt x="3360306" y="1134959"/>
                  <a:pt x="3371449" y="1120633"/>
                </a:cubicBezTo>
                <a:cubicBezTo>
                  <a:pt x="3357919" y="1110286"/>
                  <a:pt x="3345980" y="1101531"/>
                  <a:pt x="3332847" y="1091582"/>
                </a:cubicBezTo>
                <a:close/>
                <a:moveTo>
                  <a:pt x="1440188" y="1078450"/>
                </a:moveTo>
                <a:cubicBezTo>
                  <a:pt x="1430637" y="1083623"/>
                  <a:pt x="1422280" y="1088797"/>
                  <a:pt x="1412331" y="1094766"/>
                </a:cubicBezTo>
                <a:cubicBezTo>
                  <a:pt x="1419495" y="1106704"/>
                  <a:pt x="1425464" y="1115857"/>
                  <a:pt x="1431433" y="1125806"/>
                </a:cubicBezTo>
                <a:cubicBezTo>
                  <a:pt x="1441382" y="1119837"/>
                  <a:pt x="1449341" y="1114663"/>
                  <a:pt x="1458494" y="1109490"/>
                </a:cubicBezTo>
                <a:cubicBezTo>
                  <a:pt x="1451729" y="1098348"/>
                  <a:pt x="1446157" y="1088797"/>
                  <a:pt x="1440188" y="1078450"/>
                </a:cubicBezTo>
                <a:close/>
                <a:moveTo>
                  <a:pt x="3432335" y="1078052"/>
                </a:moveTo>
                <a:cubicBezTo>
                  <a:pt x="3421989" y="1091582"/>
                  <a:pt x="3412438" y="1103919"/>
                  <a:pt x="3402489" y="1116653"/>
                </a:cubicBezTo>
                <a:cubicBezTo>
                  <a:pt x="3415622" y="1127398"/>
                  <a:pt x="3426764" y="1136153"/>
                  <a:pt x="3440294" y="1147296"/>
                </a:cubicBezTo>
                <a:cubicBezTo>
                  <a:pt x="3451039" y="1134163"/>
                  <a:pt x="3460590" y="1122225"/>
                  <a:pt x="3471335" y="1109490"/>
                </a:cubicBezTo>
                <a:cubicBezTo>
                  <a:pt x="3457804" y="1098745"/>
                  <a:pt x="3445866" y="1089195"/>
                  <a:pt x="3432335" y="1078052"/>
                </a:cubicBezTo>
                <a:close/>
                <a:moveTo>
                  <a:pt x="1645929" y="1078052"/>
                </a:moveTo>
                <a:cubicBezTo>
                  <a:pt x="1632399" y="1084419"/>
                  <a:pt x="1621654" y="1089195"/>
                  <a:pt x="1608920" y="1094766"/>
                </a:cubicBezTo>
                <a:cubicBezTo>
                  <a:pt x="1622450" y="1124214"/>
                  <a:pt x="1635185" y="1151673"/>
                  <a:pt x="1648317" y="1180326"/>
                </a:cubicBezTo>
                <a:cubicBezTo>
                  <a:pt x="1660653" y="1174754"/>
                  <a:pt x="1671000" y="1169979"/>
                  <a:pt x="1682939" y="1164407"/>
                </a:cubicBezTo>
                <a:cubicBezTo>
                  <a:pt x="1670204" y="1134561"/>
                  <a:pt x="1658266" y="1106704"/>
                  <a:pt x="1645929" y="1078052"/>
                </a:cubicBezTo>
                <a:close/>
                <a:moveTo>
                  <a:pt x="3534609" y="1071287"/>
                </a:moveTo>
                <a:cubicBezTo>
                  <a:pt x="3523466" y="1084419"/>
                  <a:pt x="3513518" y="1095562"/>
                  <a:pt x="3503171" y="1107898"/>
                </a:cubicBezTo>
                <a:cubicBezTo>
                  <a:pt x="3515905" y="1119041"/>
                  <a:pt x="3527446" y="1129388"/>
                  <a:pt x="3540976" y="1142122"/>
                </a:cubicBezTo>
                <a:cubicBezTo>
                  <a:pt x="3552517" y="1128990"/>
                  <a:pt x="3562864" y="1117449"/>
                  <a:pt x="3573608" y="1105113"/>
                </a:cubicBezTo>
                <a:cubicBezTo>
                  <a:pt x="3559680" y="1092776"/>
                  <a:pt x="3547344" y="1082429"/>
                  <a:pt x="3534609" y="1071287"/>
                </a:cubicBezTo>
                <a:close/>
                <a:moveTo>
                  <a:pt x="3639270" y="1068899"/>
                </a:moveTo>
                <a:cubicBezTo>
                  <a:pt x="3626934" y="1081633"/>
                  <a:pt x="3616985" y="1092776"/>
                  <a:pt x="3605843" y="1104715"/>
                </a:cubicBezTo>
                <a:cubicBezTo>
                  <a:pt x="3618975" y="1117051"/>
                  <a:pt x="3631311" y="1128592"/>
                  <a:pt x="3642056" y="1138541"/>
                </a:cubicBezTo>
                <a:cubicBezTo>
                  <a:pt x="3654393" y="1127000"/>
                  <a:pt x="3665137" y="1116653"/>
                  <a:pt x="3677474" y="1105113"/>
                </a:cubicBezTo>
                <a:cubicBezTo>
                  <a:pt x="3664739" y="1092776"/>
                  <a:pt x="3652005" y="1080838"/>
                  <a:pt x="3639270" y="1068899"/>
                </a:cubicBezTo>
                <a:close/>
                <a:moveTo>
                  <a:pt x="1561961" y="1068103"/>
                </a:moveTo>
                <a:cubicBezTo>
                  <a:pt x="1541666" y="1078450"/>
                  <a:pt x="1523758" y="1087603"/>
                  <a:pt x="1505054" y="1097154"/>
                </a:cubicBezTo>
                <a:cubicBezTo>
                  <a:pt x="1522166" y="1129786"/>
                  <a:pt x="1538482" y="1160428"/>
                  <a:pt x="1555594" y="1192662"/>
                </a:cubicBezTo>
                <a:cubicBezTo>
                  <a:pt x="1573502" y="1183509"/>
                  <a:pt x="1590216" y="1175152"/>
                  <a:pt x="1608920" y="1165601"/>
                </a:cubicBezTo>
                <a:cubicBezTo>
                  <a:pt x="1592604" y="1131775"/>
                  <a:pt x="1577879" y="1100735"/>
                  <a:pt x="1561961" y="1068103"/>
                </a:cubicBezTo>
                <a:close/>
                <a:moveTo>
                  <a:pt x="2885151" y="1063328"/>
                </a:moveTo>
                <a:cubicBezTo>
                  <a:pt x="2879182" y="1078052"/>
                  <a:pt x="2874009" y="1090786"/>
                  <a:pt x="2868040" y="1104715"/>
                </a:cubicBezTo>
                <a:cubicBezTo>
                  <a:pt x="2889927" y="1114663"/>
                  <a:pt x="2910621" y="1123816"/>
                  <a:pt x="2932906" y="1133765"/>
                </a:cubicBezTo>
                <a:cubicBezTo>
                  <a:pt x="2939273" y="1120633"/>
                  <a:pt x="2945242" y="1108296"/>
                  <a:pt x="2952803" y="1092776"/>
                </a:cubicBezTo>
                <a:cubicBezTo>
                  <a:pt x="2928926" y="1082429"/>
                  <a:pt x="2907835" y="1073276"/>
                  <a:pt x="2885151" y="1063328"/>
                </a:cubicBezTo>
                <a:close/>
                <a:moveTo>
                  <a:pt x="1689704" y="1060144"/>
                </a:moveTo>
                <a:cubicBezTo>
                  <a:pt x="1675776" y="1066113"/>
                  <a:pt x="1664633" y="1070889"/>
                  <a:pt x="1652296" y="1075664"/>
                </a:cubicBezTo>
                <a:cubicBezTo>
                  <a:pt x="1665031" y="1105511"/>
                  <a:pt x="1676969" y="1133765"/>
                  <a:pt x="1689306" y="1162418"/>
                </a:cubicBezTo>
                <a:cubicBezTo>
                  <a:pt x="1702040" y="1156846"/>
                  <a:pt x="1712387" y="1152867"/>
                  <a:pt x="1723928" y="1147694"/>
                </a:cubicBezTo>
                <a:cubicBezTo>
                  <a:pt x="1712387" y="1118245"/>
                  <a:pt x="1701643" y="1090388"/>
                  <a:pt x="1689704" y="1060144"/>
                </a:cubicBezTo>
                <a:close/>
                <a:moveTo>
                  <a:pt x="2666278" y="1058552"/>
                </a:moveTo>
                <a:cubicBezTo>
                  <a:pt x="2661901" y="1075664"/>
                  <a:pt x="2658717" y="1088399"/>
                  <a:pt x="2655135" y="1101929"/>
                </a:cubicBezTo>
                <a:cubicBezTo>
                  <a:pt x="2677819" y="1108296"/>
                  <a:pt x="2698910" y="1114266"/>
                  <a:pt x="2720797" y="1120633"/>
                </a:cubicBezTo>
                <a:cubicBezTo>
                  <a:pt x="2725573" y="1106307"/>
                  <a:pt x="2729552" y="1093174"/>
                  <a:pt x="2734328" y="1077654"/>
                </a:cubicBezTo>
                <a:cubicBezTo>
                  <a:pt x="2709655" y="1070889"/>
                  <a:pt x="2688165" y="1064522"/>
                  <a:pt x="2666278" y="1058552"/>
                </a:cubicBezTo>
                <a:close/>
                <a:moveTo>
                  <a:pt x="1385271" y="1054175"/>
                </a:moveTo>
                <a:cubicBezTo>
                  <a:pt x="1374924" y="1060940"/>
                  <a:pt x="1366169" y="1066113"/>
                  <a:pt x="1357414" y="1072083"/>
                </a:cubicBezTo>
                <a:cubicBezTo>
                  <a:pt x="1364179" y="1082827"/>
                  <a:pt x="1369751" y="1091980"/>
                  <a:pt x="1376516" y="1102725"/>
                </a:cubicBezTo>
                <a:cubicBezTo>
                  <a:pt x="1386863" y="1096358"/>
                  <a:pt x="1395220" y="1090786"/>
                  <a:pt x="1404372" y="1085215"/>
                </a:cubicBezTo>
                <a:cubicBezTo>
                  <a:pt x="1397209" y="1073674"/>
                  <a:pt x="1391638" y="1064124"/>
                  <a:pt x="1385271" y="1054175"/>
                </a:cubicBezTo>
                <a:close/>
                <a:moveTo>
                  <a:pt x="2051840" y="1052185"/>
                </a:moveTo>
                <a:cubicBezTo>
                  <a:pt x="2040300" y="1053777"/>
                  <a:pt x="2029953" y="1055369"/>
                  <a:pt x="2018014" y="1056563"/>
                </a:cubicBezTo>
                <a:cubicBezTo>
                  <a:pt x="2020402" y="1071287"/>
                  <a:pt x="2022392" y="1084021"/>
                  <a:pt x="2024779" y="1097950"/>
                </a:cubicBezTo>
                <a:cubicBezTo>
                  <a:pt x="2036718" y="1095960"/>
                  <a:pt x="2046667" y="1094368"/>
                  <a:pt x="2057810" y="1092378"/>
                </a:cubicBezTo>
                <a:cubicBezTo>
                  <a:pt x="2055820" y="1078450"/>
                  <a:pt x="2053830" y="1066113"/>
                  <a:pt x="2051840" y="1052185"/>
                </a:cubicBezTo>
                <a:close/>
                <a:moveTo>
                  <a:pt x="1627623" y="1036665"/>
                </a:moveTo>
                <a:cubicBezTo>
                  <a:pt x="1614491" y="1043032"/>
                  <a:pt x="1602950" y="1048604"/>
                  <a:pt x="1590216" y="1054573"/>
                </a:cubicBezTo>
                <a:cubicBezTo>
                  <a:pt x="1596185" y="1066909"/>
                  <a:pt x="1600961" y="1076858"/>
                  <a:pt x="1606134" y="1087205"/>
                </a:cubicBezTo>
                <a:cubicBezTo>
                  <a:pt x="1618470" y="1081633"/>
                  <a:pt x="1629215" y="1076858"/>
                  <a:pt x="1642746" y="1070889"/>
                </a:cubicBezTo>
                <a:cubicBezTo>
                  <a:pt x="1637572" y="1058552"/>
                  <a:pt x="1632797" y="1048206"/>
                  <a:pt x="1627623" y="1036665"/>
                </a:cubicBezTo>
                <a:close/>
                <a:moveTo>
                  <a:pt x="2566790" y="1035073"/>
                </a:moveTo>
                <a:cubicBezTo>
                  <a:pt x="2564004" y="1052185"/>
                  <a:pt x="2561617" y="1065317"/>
                  <a:pt x="2559627" y="1079644"/>
                </a:cubicBezTo>
                <a:cubicBezTo>
                  <a:pt x="2582708" y="1084817"/>
                  <a:pt x="2603800" y="1089195"/>
                  <a:pt x="2625687" y="1093970"/>
                </a:cubicBezTo>
                <a:cubicBezTo>
                  <a:pt x="2629268" y="1078450"/>
                  <a:pt x="2632850" y="1065317"/>
                  <a:pt x="2636432" y="1050195"/>
                </a:cubicBezTo>
                <a:cubicBezTo>
                  <a:pt x="2612953" y="1045022"/>
                  <a:pt x="2591463" y="1040246"/>
                  <a:pt x="2566790" y="1035073"/>
                </a:cubicBezTo>
                <a:close/>
                <a:moveTo>
                  <a:pt x="3375030" y="1034277"/>
                </a:moveTo>
                <a:cubicBezTo>
                  <a:pt x="3364684" y="1048604"/>
                  <a:pt x="3355929" y="1060940"/>
                  <a:pt x="3346378" y="1074072"/>
                </a:cubicBezTo>
                <a:cubicBezTo>
                  <a:pt x="3359908" y="1084419"/>
                  <a:pt x="3371847" y="1093174"/>
                  <a:pt x="3384979" y="1103123"/>
                </a:cubicBezTo>
                <a:cubicBezTo>
                  <a:pt x="3395326" y="1089593"/>
                  <a:pt x="3404877" y="1077256"/>
                  <a:pt x="3414826" y="1064124"/>
                </a:cubicBezTo>
                <a:cubicBezTo>
                  <a:pt x="3400897" y="1053777"/>
                  <a:pt x="3388561" y="1044226"/>
                  <a:pt x="3375030" y="1034277"/>
                </a:cubicBezTo>
                <a:close/>
                <a:moveTo>
                  <a:pt x="1778447" y="1029104"/>
                </a:moveTo>
                <a:cubicBezTo>
                  <a:pt x="1765315" y="1033481"/>
                  <a:pt x="1754172" y="1037063"/>
                  <a:pt x="1740244" y="1041838"/>
                </a:cubicBezTo>
                <a:cubicBezTo>
                  <a:pt x="1750989" y="1072481"/>
                  <a:pt x="1761335" y="1101133"/>
                  <a:pt x="1771682" y="1130582"/>
                </a:cubicBezTo>
                <a:cubicBezTo>
                  <a:pt x="1784814" y="1126204"/>
                  <a:pt x="1795161" y="1122622"/>
                  <a:pt x="1807498" y="1118643"/>
                </a:cubicBezTo>
                <a:cubicBezTo>
                  <a:pt x="1797549" y="1088399"/>
                  <a:pt x="1788396" y="1059348"/>
                  <a:pt x="1778447" y="1029104"/>
                </a:cubicBezTo>
                <a:close/>
                <a:moveTo>
                  <a:pt x="3199932" y="1025522"/>
                </a:moveTo>
                <a:cubicBezTo>
                  <a:pt x="3195952" y="1032685"/>
                  <a:pt x="3192370" y="1037859"/>
                  <a:pt x="3188789" y="1044624"/>
                </a:cubicBezTo>
                <a:cubicBezTo>
                  <a:pt x="3217043" y="1062930"/>
                  <a:pt x="3244104" y="1080838"/>
                  <a:pt x="3272757" y="1099541"/>
                </a:cubicBezTo>
                <a:cubicBezTo>
                  <a:pt x="3276736" y="1093572"/>
                  <a:pt x="3280716" y="1088399"/>
                  <a:pt x="3285491" y="1081633"/>
                </a:cubicBezTo>
                <a:cubicBezTo>
                  <a:pt x="3256441" y="1062532"/>
                  <a:pt x="3228584" y="1044226"/>
                  <a:pt x="3199932" y="1025522"/>
                </a:cubicBezTo>
                <a:close/>
                <a:moveTo>
                  <a:pt x="2785664" y="1025522"/>
                </a:moveTo>
                <a:cubicBezTo>
                  <a:pt x="2780888" y="1039848"/>
                  <a:pt x="2776113" y="1052981"/>
                  <a:pt x="2770939" y="1068103"/>
                </a:cubicBezTo>
                <a:cubicBezTo>
                  <a:pt x="2794419" y="1076858"/>
                  <a:pt x="2815510" y="1084419"/>
                  <a:pt x="2838193" y="1092378"/>
                </a:cubicBezTo>
                <a:cubicBezTo>
                  <a:pt x="2843765" y="1078052"/>
                  <a:pt x="2848938" y="1065317"/>
                  <a:pt x="2854509" y="1050593"/>
                </a:cubicBezTo>
                <a:cubicBezTo>
                  <a:pt x="2831428" y="1042236"/>
                  <a:pt x="2809541" y="1034277"/>
                  <a:pt x="2785664" y="1025522"/>
                </a:cubicBezTo>
                <a:close/>
                <a:moveTo>
                  <a:pt x="1934444" y="1023930"/>
                </a:moveTo>
                <a:cubicBezTo>
                  <a:pt x="1921710" y="1026716"/>
                  <a:pt x="1911761" y="1029104"/>
                  <a:pt x="1900221" y="1031889"/>
                </a:cubicBezTo>
                <a:cubicBezTo>
                  <a:pt x="1903802" y="1046216"/>
                  <a:pt x="1906986" y="1058552"/>
                  <a:pt x="1910169" y="1072481"/>
                </a:cubicBezTo>
                <a:cubicBezTo>
                  <a:pt x="1922506" y="1069695"/>
                  <a:pt x="1932853" y="1067307"/>
                  <a:pt x="1944393" y="1064522"/>
                </a:cubicBezTo>
                <a:cubicBezTo>
                  <a:pt x="1940812" y="1049797"/>
                  <a:pt x="1937628" y="1037461"/>
                  <a:pt x="1934444" y="1023930"/>
                </a:cubicBezTo>
                <a:close/>
                <a:moveTo>
                  <a:pt x="3476906" y="1023134"/>
                </a:moveTo>
                <a:cubicBezTo>
                  <a:pt x="3466559" y="1035869"/>
                  <a:pt x="3457008" y="1047808"/>
                  <a:pt x="3446264" y="1061338"/>
                </a:cubicBezTo>
                <a:cubicBezTo>
                  <a:pt x="3460192" y="1072481"/>
                  <a:pt x="3472131" y="1082429"/>
                  <a:pt x="3485661" y="1093174"/>
                </a:cubicBezTo>
                <a:cubicBezTo>
                  <a:pt x="3496406" y="1080042"/>
                  <a:pt x="3506355" y="1068501"/>
                  <a:pt x="3517099" y="1055767"/>
                </a:cubicBezTo>
                <a:cubicBezTo>
                  <a:pt x="3503569" y="1044624"/>
                  <a:pt x="3490834" y="1034277"/>
                  <a:pt x="3476906" y="1023134"/>
                </a:cubicBezTo>
                <a:close/>
                <a:moveTo>
                  <a:pt x="1672592" y="1018757"/>
                </a:moveTo>
                <a:cubicBezTo>
                  <a:pt x="1659062" y="1024328"/>
                  <a:pt x="1647919" y="1029104"/>
                  <a:pt x="1634787" y="1034675"/>
                </a:cubicBezTo>
                <a:cubicBezTo>
                  <a:pt x="1639960" y="1046614"/>
                  <a:pt x="1644337" y="1056563"/>
                  <a:pt x="1649113" y="1068103"/>
                </a:cubicBezTo>
                <a:cubicBezTo>
                  <a:pt x="1662245" y="1062930"/>
                  <a:pt x="1673388" y="1058154"/>
                  <a:pt x="1686520" y="1052981"/>
                </a:cubicBezTo>
                <a:cubicBezTo>
                  <a:pt x="1681745" y="1040644"/>
                  <a:pt x="1677367" y="1030298"/>
                  <a:pt x="1672592" y="1018757"/>
                </a:cubicBezTo>
                <a:close/>
                <a:moveTo>
                  <a:pt x="2384130" y="1017961"/>
                </a:moveTo>
                <a:cubicBezTo>
                  <a:pt x="2382936" y="1041042"/>
                  <a:pt x="2381742" y="1060940"/>
                  <a:pt x="2380549" y="1082031"/>
                </a:cubicBezTo>
                <a:cubicBezTo>
                  <a:pt x="2398456" y="1083623"/>
                  <a:pt x="2413977" y="1084817"/>
                  <a:pt x="2430691" y="1086409"/>
                </a:cubicBezTo>
                <a:cubicBezTo>
                  <a:pt x="2433078" y="1064124"/>
                  <a:pt x="2435068" y="1044624"/>
                  <a:pt x="2437456" y="1023532"/>
                </a:cubicBezTo>
                <a:cubicBezTo>
                  <a:pt x="2419548" y="1021941"/>
                  <a:pt x="2403630" y="1019951"/>
                  <a:pt x="2384130" y="1017961"/>
                </a:cubicBezTo>
                <a:close/>
                <a:moveTo>
                  <a:pt x="3580772" y="1016767"/>
                </a:moveTo>
                <a:cubicBezTo>
                  <a:pt x="3569629" y="1029900"/>
                  <a:pt x="3559680" y="1041838"/>
                  <a:pt x="3548936" y="1054175"/>
                </a:cubicBezTo>
                <a:cubicBezTo>
                  <a:pt x="3562864" y="1066511"/>
                  <a:pt x="3575200" y="1077256"/>
                  <a:pt x="3588333" y="1088797"/>
                </a:cubicBezTo>
                <a:cubicBezTo>
                  <a:pt x="3599873" y="1076062"/>
                  <a:pt x="3610220" y="1064522"/>
                  <a:pt x="3620965" y="1052185"/>
                </a:cubicBezTo>
                <a:cubicBezTo>
                  <a:pt x="3607434" y="1040246"/>
                  <a:pt x="3595098" y="1029502"/>
                  <a:pt x="3580772" y="1016767"/>
                </a:cubicBezTo>
                <a:close/>
                <a:moveTo>
                  <a:pt x="2205450" y="1015175"/>
                </a:moveTo>
                <a:cubicBezTo>
                  <a:pt x="2186746" y="1016369"/>
                  <a:pt x="2170032" y="1017563"/>
                  <a:pt x="2152124" y="1018757"/>
                </a:cubicBezTo>
                <a:cubicBezTo>
                  <a:pt x="2153716" y="1040246"/>
                  <a:pt x="2155308" y="1060144"/>
                  <a:pt x="2156899" y="1082031"/>
                </a:cubicBezTo>
                <a:cubicBezTo>
                  <a:pt x="2175603" y="1080838"/>
                  <a:pt x="2191123" y="1079644"/>
                  <a:pt x="2205450" y="1078848"/>
                </a:cubicBezTo>
                <a:cubicBezTo>
                  <a:pt x="2205450" y="1056563"/>
                  <a:pt x="2205450" y="1037063"/>
                  <a:pt x="2205450" y="1015175"/>
                </a:cubicBezTo>
                <a:close/>
                <a:moveTo>
                  <a:pt x="1823018" y="1015175"/>
                </a:moveTo>
                <a:cubicBezTo>
                  <a:pt x="1809090" y="1019553"/>
                  <a:pt x="1797151" y="1023532"/>
                  <a:pt x="1784417" y="1027512"/>
                </a:cubicBezTo>
                <a:cubicBezTo>
                  <a:pt x="1794763" y="1058552"/>
                  <a:pt x="1803916" y="1087205"/>
                  <a:pt x="1813467" y="1116653"/>
                </a:cubicBezTo>
                <a:cubicBezTo>
                  <a:pt x="1826599" y="1112674"/>
                  <a:pt x="1836946" y="1109490"/>
                  <a:pt x="1849681" y="1105511"/>
                </a:cubicBezTo>
                <a:cubicBezTo>
                  <a:pt x="1840528" y="1074072"/>
                  <a:pt x="1832171" y="1045420"/>
                  <a:pt x="1823018" y="1015175"/>
                </a:cubicBezTo>
                <a:close/>
                <a:moveTo>
                  <a:pt x="2306927" y="1014380"/>
                </a:moveTo>
                <a:cubicBezTo>
                  <a:pt x="2306927" y="1036665"/>
                  <a:pt x="2306927" y="1056165"/>
                  <a:pt x="2306927" y="1077654"/>
                </a:cubicBezTo>
                <a:cubicBezTo>
                  <a:pt x="2323244" y="1078450"/>
                  <a:pt x="2338764" y="1079246"/>
                  <a:pt x="2356274" y="1080042"/>
                </a:cubicBezTo>
                <a:cubicBezTo>
                  <a:pt x="2357865" y="1058552"/>
                  <a:pt x="2359059" y="1038655"/>
                  <a:pt x="2360253" y="1016767"/>
                </a:cubicBezTo>
                <a:cubicBezTo>
                  <a:pt x="2341549" y="1015971"/>
                  <a:pt x="2325233" y="1015175"/>
                  <a:pt x="2306927" y="1014380"/>
                </a:cubicBezTo>
                <a:close/>
                <a:moveTo>
                  <a:pt x="1718356" y="1001645"/>
                </a:moveTo>
                <a:cubicBezTo>
                  <a:pt x="1704428" y="1006818"/>
                  <a:pt x="1692888" y="1011196"/>
                  <a:pt x="1679755" y="1016369"/>
                </a:cubicBezTo>
                <a:cubicBezTo>
                  <a:pt x="1684133" y="1027910"/>
                  <a:pt x="1688112" y="1038257"/>
                  <a:pt x="1692888" y="1050991"/>
                </a:cubicBezTo>
                <a:cubicBezTo>
                  <a:pt x="1706418" y="1045818"/>
                  <a:pt x="1717561" y="1041440"/>
                  <a:pt x="1730693" y="1036267"/>
                </a:cubicBezTo>
                <a:cubicBezTo>
                  <a:pt x="1726315" y="1023930"/>
                  <a:pt x="1722336" y="1013186"/>
                  <a:pt x="1718356" y="1001645"/>
                </a:cubicBezTo>
                <a:close/>
                <a:moveTo>
                  <a:pt x="2476057" y="995676"/>
                </a:moveTo>
                <a:cubicBezTo>
                  <a:pt x="2468098" y="1053777"/>
                  <a:pt x="2460935" y="1109490"/>
                  <a:pt x="2453374" y="1167193"/>
                </a:cubicBezTo>
                <a:cubicBezTo>
                  <a:pt x="2472077" y="1169979"/>
                  <a:pt x="2489189" y="1172366"/>
                  <a:pt x="2507495" y="1175152"/>
                </a:cubicBezTo>
                <a:cubicBezTo>
                  <a:pt x="2517444" y="1117051"/>
                  <a:pt x="2526995" y="1061736"/>
                  <a:pt x="2536944" y="1004431"/>
                </a:cubicBezTo>
                <a:cubicBezTo>
                  <a:pt x="2516648" y="1001247"/>
                  <a:pt x="2497944" y="998462"/>
                  <a:pt x="2476057" y="995676"/>
                </a:cubicBezTo>
                <a:close/>
                <a:moveTo>
                  <a:pt x="1044226" y="994084"/>
                </a:moveTo>
                <a:cubicBezTo>
                  <a:pt x="1030298" y="1006023"/>
                  <a:pt x="1018359" y="1015971"/>
                  <a:pt x="1006022" y="1026318"/>
                </a:cubicBezTo>
                <a:cubicBezTo>
                  <a:pt x="1013584" y="1035869"/>
                  <a:pt x="1019951" y="1043032"/>
                  <a:pt x="1027114" y="1051787"/>
                </a:cubicBezTo>
                <a:cubicBezTo>
                  <a:pt x="1040644" y="1041042"/>
                  <a:pt x="1052583" y="1031093"/>
                  <a:pt x="1065317" y="1020747"/>
                </a:cubicBezTo>
                <a:cubicBezTo>
                  <a:pt x="1058154" y="1011992"/>
                  <a:pt x="1052185" y="1004033"/>
                  <a:pt x="1044226" y="994084"/>
                </a:cubicBezTo>
                <a:close/>
                <a:moveTo>
                  <a:pt x="1764519" y="985727"/>
                </a:moveTo>
                <a:cubicBezTo>
                  <a:pt x="1750989" y="990502"/>
                  <a:pt x="1739448" y="994482"/>
                  <a:pt x="1725122" y="999257"/>
                </a:cubicBezTo>
                <a:cubicBezTo>
                  <a:pt x="1729897" y="1012390"/>
                  <a:pt x="1733877" y="1023134"/>
                  <a:pt x="1737856" y="1034277"/>
                </a:cubicBezTo>
                <a:cubicBezTo>
                  <a:pt x="1752182" y="1029104"/>
                  <a:pt x="1763723" y="1025124"/>
                  <a:pt x="1776059" y="1020349"/>
                </a:cubicBezTo>
                <a:cubicBezTo>
                  <a:pt x="1772080" y="1008012"/>
                  <a:pt x="1768498" y="997666"/>
                  <a:pt x="1764519" y="985727"/>
                </a:cubicBezTo>
                <a:close/>
                <a:moveTo>
                  <a:pt x="1606134" y="984931"/>
                </a:moveTo>
                <a:cubicBezTo>
                  <a:pt x="1593002" y="990900"/>
                  <a:pt x="1580665" y="996074"/>
                  <a:pt x="1567135" y="1002043"/>
                </a:cubicBezTo>
                <a:cubicBezTo>
                  <a:pt x="1573104" y="1014380"/>
                  <a:pt x="1577879" y="1024726"/>
                  <a:pt x="1583053" y="1036665"/>
                </a:cubicBezTo>
                <a:cubicBezTo>
                  <a:pt x="1596185" y="1031093"/>
                  <a:pt x="1608124" y="1025920"/>
                  <a:pt x="1621256" y="1019951"/>
                </a:cubicBezTo>
                <a:cubicBezTo>
                  <a:pt x="1616481" y="1008410"/>
                  <a:pt x="1612103" y="998462"/>
                  <a:pt x="1606134" y="984931"/>
                </a:cubicBezTo>
                <a:close/>
                <a:moveTo>
                  <a:pt x="3416815" y="976972"/>
                </a:moveTo>
                <a:cubicBezTo>
                  <a:pt x="3406867" y="990900"/>
                  <a:pt x="3397714" y="1003635"/>
                  <a:pt x="3388561" y="1016767"/>
                </a:cubicBezTo>
                <a:cubicBezTo>
                  <a:pt x="3402489" y="1027114"/>
                  <a:pt x="3414826" y="1036665"/>
                  <a:pt x="3428754" y="1047012"/>
                </a:cubicBezTo>
                <a:cubicBezTo>
                  <a:pt x="3438703" y="1034277"/>
                  <a:pt x="3447856" y="1022339"/>
                  <a:pt x="3458600" y="1008410"/>
                </a:cubicBezTo>
                <a:cubicBezTo>
                  <a:pt x="3443876" y="997268"/>
                  <a:pt x="3430744" y="987717"/>
                  <a:pt x="3416815" y="976972"/>
                </a:cubicBezTo>
                <a:close/>
                <a:moveTo>
                  <a:pt x="1810681" y="971799"/>
                </a:moveTo>
                <a:cubicBezTo>
                  <a:pt x="1796753" y="976176"/>
                  <a:pt x="1784417" y="980156"/>
                  <a:pt x="1771682" y="984135"/>
                </a:cubicBezTo>
                <a:cubicBezTo>
                  <a:pt x="1775662" y="996472"/>
                  <a:pt x="1778845" y="1006818"/>
                  <a:pt x="1782825" y="1018757"/>
                </a:cubicBezTo>
                <a:cubicBezTo>
                  <a:pt x="1795957" y="1014777"/>
                  <a:pt x="1807498" y="1011594"/>
                  <a:pt x="1821426" y="1007216"/>
                </a:cubicBezTo>
                <a:cubicBezTo>
                  <a:pt x="1817446" y="994084"/>
                  <a:pt x="1814263" y="983737"/>
                  <a:pt x="1810681" y="971799"/>
                </a:cubicBezTo>
                <a:close/>
                <a:moveTo>
                  <a:pt x="3520681" y="967023"/>
                </a:moveTo>
                <a:cubicBezTo>
                  <a:pt x="3509936" y="980554"/>
                  <a:pt x="3500385" y="992492"/>
                  <a:pt x="3490437" y="1005227"/>
                </a:cubicBezTo>
                <a:cubicBezTo>
                  <a:pt x="3504763" y="1016767"/>
                  <a:pt x="3516701" y="1026716"/>
                  <a:pt x="3531426" y="1038655"/>
                </a:cubicBezTo>
                <a:cubicBezTo>
                  <a:pt x="3542170" y="1025522"/>
                  <a:pt x="3551721" y="1013584"/>
                  <a:pt x="3562466" y="1000849"/>
                </a:cubicBezTo>
                <a:cubicBezTo>
                  <a:pt x="3547741" y="988911"/>
                  <a:pt x="3534609" y="978564"/>
                  <a:pt x="3520681" y="967023"/>
                </a:cubicBezTo>
                <a:close/>
                <a:moveTo>
                  <a:pt x="1652296" y="965034"/>
                </a:moveTo>
                <a:cubicBezTo>
                  <a:pt x="1637970" y="971401"/>
                  <a:pt x="1625634" y="976574"/>
                  <a:pt x="1612899" y="982145"/>
                </a:cubicBezTo>
                <a:cubicBezTo>
                  <a:pt x="1618470" y="994880"/>
                  <a:pt x="1623246" y="1005625"/>
                  <a:pt x="1628419" y="1017165"/>
                </a:cubicBezTo>
                <a:cubicBezTo>
                  <a:pt x="1642348" y="1011196"/>
                  <a:pt x="1654286" y="1006023"/>
                  <a:pt x="1666623" y="1000849"/>
                </a:cubicBezTo>
                <a:cubicBezTo>
                  <a:pt x="1661449" y="988115"/>
                  <a:pt x="1657470" y="977768"/>
                  <a:pt x="1652296" y="965034"/>
                </a:cubicBezTo>
                <a:close/>
                <a:moveTo>
                  <a:pt x="1699255" y="947922"/>
                </a:moveTo>
                <a:cubicBezTo>
                  <a:pt x="1685326" y="953095"/>
                  <a:pt x="1672990" y="957870"/>
                  <a:pt x="1659460" y="963044"/>
                </a:cubicBezTo>
                <a:cubicBezTo>
                  <a:pt x="1664235" y="975380"/>
                  <a:pt x="1668214" y="985727"/>
                  <a:pt x="1673388" y="998859"/>
                </a:cubicBezTo>
                <a:cubicBezTo>
                  <a:pt x="1687316" y="993686"/>
                  <a:pt x="1699255" y="989309"/>
                  <a:pt x="1712387" y="984135"/>
                </a:cubicBezTo>
                <a:cubicBezTo>
                  <a:pt x="1708010" y="971799"/>
                  <a:pt x="1704030" y="960656"/>
                  <a:pt x="1699255" y="947922"/>
                </a:cubicBezTo>
                <a:close/>
                <a:moveTo>
                  <a:pt x="1006818" y="947126"/>
                </a:moveTo>
                <a:cubicBezTo>
                  <a:pt x="992890" y="958666"/>
                  <a:pt x="980554" y="969013"/>
                  <a:pt x="967421" y="979758"/>
                </a:cubicBezTo>
                <a:cubicBezTo>
                  <a:pt x="975380" y="989707"/>
                  <a:pt x="982543" y="998064"/>
                  <a:pt x="991298" y="1008410"/>
                </a:cubicBezTo>
                <a:cubicBezTo>
                  <a:pt x="1005227" y="996870"/>
                  <a:pt x="1017165" y="986921"/>
                  <a:pt x="1030298" y="976176"/>
                </a:cubicBezTo>
                <a:cubicBezTo>
                  <a:pt x="1021941" y="966227"/>
                  <a:pt x="1014777" y="957074"/>
                  <a:pt x="1006818" y="947126"/>
                </a:cubicBezTo>
                <a:close/>
                <a:moveTo>
                  <a:pt x="2055422" y="944738"/>
                </a:moveTo>
                <a:cubicBezTo>
                  <a:pt x="2041891" y="947126"/>
                  <a:pt x="2030749" y="948718"/>
                  <a:pt x="2018810" y="951105"/>
                </a:cubicBezTo>
                <a:cubicBezTo>
                  <a:pt x="2021198" y="965034"/>
                  <a:pt x="2022790" y="977370"/>
                  <a:pt x="2025177" y="991298"/>
                </a:cubicBezTo>
                <a:cubicBezTo>
                  <a:pt x="2037116" y="989707"/>
                  <a:pt x="2047861" y="988115"/>
                  <a:pt x="2060595" y="986523"/>
                </a:cubicBezTo>
                <a:cubicBezTo>
                  <a:pt x="2059003" y="972197"/>
                  <a:pt x="2057411" y="959860"/>
                  <a:pt x="2055422" y="944738"/>
                </a:cubicBezTo>
                <a:close/>
                <a:moveTo>
                  <a:pt x="2935294" y="942350"/>
                </a:moveTo>
                <a:cubicBezTo>
                  <a:pt x="2928926" y="957472"/>
                  <a:pt x="2923355" y="970605"/>
                  <a:pt x="2917784" y="984135"/>
                </a:cubicBezTo>
                <a:cubicBezTo>
                  <a:pt x="2942855" y="995278"/>
                  <a:pt x="2965538" y="1004829"/>
                  <a:pt x="2989017" y="1015175"/>
                </a:cubicBezTo>
                <a:cubicBezTo>
                  <a:pt x="2995384" y="1001247"/>
                  <a:pt x="3001354" y="989707"/>
                  <a:pt x="3008119" y="974982"/>
                </a:cubicBezTo>
                <a:cubicBezTo>
                  <a:pt x="2983048" y="963442"/>
                  <a:pt x="2959967" y="953095"/>
                  <a:pt x="2935294" y="942350"/>
                </a:cubicBezTo>
                <a:close/>
                <a:moveTo>
                  <a:pt x="2700502" y="931606"/>
                </a:moveTo>
                <a:cubicBezTo>
                  <a:pt x="2696522" y="947126"/>
                  <a:pt x="2692941" y="960258"/>
                  <a:pt x="2688961" y="975380"/>
                </a:cubicBezTo>
                <a:cubicBezTo>
                  <a:pt x="2714430" y="982543"/>
                  <a:pt x="2736715" y="988911"/>
                  <a:pt x="2760593" y="995676"/>
                </a:cubicBezTo>
                <a:cubicBezTo>
                  <a:pt x="2764970" y="980952"/>
                  <a:pt x="2768950" y="967819"/>
                  <a:pt x="2773327" y="953095"/>
                </a:cubicBezTo>
                <a:cubicBezTo>
                  <a:pt x="2748256" y="945932"/>
                  <a:pt x="2725175" y="939167"/>
                  <a:pt x="2700502" y="931606"/>
                </a:cubicBezTo>
                <a:close/>
                <a:moveTo>
                  <a:pt x="1747009" y="931606"/>
                </a:moveTo>
                <a:cubicBezTo>
                  <a:pt x="1732683" y="936381"/>
                  <a:pt x="1720346" y="940758"/>
                  <a:pt x="1706418" y="945534"/>
                </a:cubicBezTo>
                <a:cubicBezTo>
                  <a:pt x="1711193" y="958666"/>
                  <a:pt x="1715173" y="969809"/>
                  <a:pt x="1719550" y="981747"/>
                </a:cubicBezTo>
                <a:cubicBezTo>
                  <a:pt x="1733479" y="976972"/>
                  <a:pt x="1745019" y="972993"/>
                  <a:pt x="1758948" y="968217"/>
                </a:cubicBezTo>
                <a:cubicBezTo>
                  <a:pt x="1754570" y="954687"/>
                  <a:pt x="1750989" y="943942"/>
                  <a:pt x="1747009" y="931606"/>
                </a:cubicBezTo>
                <a:close/>
                <a:moveTo>
                  <a:pt x="2309713" y="924442"/>
                </a:moveTo>
                <a:cubicBezTo>
                  <a:pt x="2309713" y="943942"/>
                  <a:pt x="2309713" y="963442"/>
                  <a:pt x="2309713" y="985329"/>
                </a:cubicBezTo>
                <a:cubicBezTo>
                  <a:pt x="2326427" y="986125"/>
                  <a:pt x="2343539" y="986921"/>
                  <a:pt x="2362243" y="987717"/>
                </a:cubicBezTo>
                <a:cubicBezTo>
                  <a:pt x="2363437" y="965829"/>
                  <a:pt x="2364630" y="946330"/>
                  <a:pt x="2365824" y="924442"/>
                </a:cubicBezTo>
                <a:cubicBezTo>
                  <a:pt x="2346325" y="924442"/>
                  <a:pt x="2328815" y="924442"/>
                  <a:pt x="2309713" y="924442"/>
                </a:cubicBezTo>
                <a:close/>
                <a:moveTo>
                  <a:pt x="2228531" y="923647"/>
                </a:moveTo>
                <a:cubicBezTo>
                  <a:pt x="2228531" y="944738"/>
                  <a:pt x="2228531" y="964238"/>
                  <a:pt x="2228531" y="984533"/>
                </a:cubicBezTo>
                <a:cubicBezTo>
                  <a:pt x="2248428" y="984533"/>
                  <a:pt x="2265142" y="984533"/>
                  <a:pt x="2282254" y="984533"/>
                </a:cubicBezTo>
                <a:cubicBezTo>
                  <a:pt x="2282254" y="963044"/>
                  <a:pt x="2282254" y="943146"/>
                  <a:pt x="2282254" y="923647"/>
                </a:cubicBezTo>
                <a:cubicBezTo>
                  <a:pt x="2263153" y="923647"/>
                  <a:pt x="2245643" y="923647"/>
                  <a:pt x="2228531" y="923647"/>
                </a:cubicBezTo>
                <a:close/>
                <a:moveTo>
                  <a:pt x="2201470" y="923249"/>
                </a:moveTo>
                <a:cubicBezTo>
                  <a:pt x="2182766" y="924442"/>
                  <a:pt x="2166053" y="925636"/>
                  <a:pt x="2145359" y="926830"/>
                </a:cubicBezTo>
                <a:cubicBezTo>
                  <a:pt x="2146951" y="949115"/>
                  <a:pt x="2148543" y="969013"/>
                  <a:pt x="2150532" y="990502"/>
                </a:cubicBezTo>
                <a:cubicBezTo>
                  <a:pt x="2170032" y="988911"/>
                  <a:pt x="2186746" y="987717"/>
                  <a:pt x="2204256" y="986523"/>
                </a:cubicBezTo>
                <a:cubicBezTo>
                  <a:pt x="2203460" y="964238"/>
                  <a:pt x="2202266" y="944340"/>
                  <a:pt x="2201470" y="923249"/>
                </a:cubicBezTo>
                <a:close/>
                <a:moveTo>
                  <a:pt x="3458998" y="919667"/>
                </a:moveTo>
                <a:cubicBezTo>
                  <a:pt x="3448652" y="933993"/>
                  <a:pt x="3439499" y="946330"/>
                  <a:pt x="3430346" y="959462"/>
                </a:cubicBezTo>
                <a:cubicBezTo>
                  <a:pt x="3445070" y="970605"/>
                  <a:pt x="3457804" y="980156"/>
                  <a:pt x="3472131" y="990900"/>
                </a:cubicBezTo>
                <a:cubicBezTo>
                  <a:pt x="3482477" y="977370"/>
                  <a:pt x="3491630" y="965034"/>
                  <a:pt x="3501977" y="951901"/>
                </a:cubicBezTo>
                <a:cubicBezTo>
                  <a:pt x="3487253" y="941156"/>
                  <a:pt x="3474518" y="931208"/>
                  <a:pt x="3458998" y="919667"/>
                </a:cubicBezTo>
                <a:close/>
                <a:moveTo>
                  <a:pt x="1794365" y="917279"/>
                </a:moveTo>
                <a:cubicBezTo>
                  <a:pt x="1780039" y="921259"/>
                  <a:pt x="1767702" y="925238"/>
                  <a:pt x="1753774" y="929218"/>
                </a:cubicBezTo>
                <a:cubicBezTo>
                  <a:pt x="1757754" y="941952"/>
                  <a:pt x="1761335" y="953095"/>
                  <a:pt x="1765315" y="966625"/>
                </a:cubicBezTo>
                <a:cubicBezTo>
                  <a:pt x="1780039" y="961850"/>
                  <a:pt x="1792376" y="957870"/>
                  <a:pt x="1805508" y="953493"/>
                </a:cubicBezTo>
                <a:cubicBezTo>
                  <a:pt x="1801528" y="940360"/>
                  <a:pt x="1798345" y="929218"/>
                  <a:pt x="1794365" y="917279"/>
                </a:cubicBezTo>
                <a:close/>
                <a:moveTo>
                  <a:pt x="2592657" y="906933"/>
                </a:moveTo>
                <a:cubicBezTo>
                  <a:pt x="2589473" y="922453"/>
                  <a:pt x="2586688" y="935585"/>
                  <a:pt x="2583902" y="950707"/>
                </a:cubicBezTo>
                <a:cubicBezTo>
                  <a:pt x="2608575" y="956279"/>
                  <a:pt x="2632054" y="961452"/>
                  <a:pt x="2656727" y="967023"/>
                </a:cubicBezTo>
                <a:cubicBezTo>
                  <a:pt x="2660309" y="952299"/>
                  <a:pt x="2663890" y="939167"/>
                  <a:pt x="2667472" y="923647"/>
                </a:cubicBezTo>
                <a:cubicBezTo>
                  <a:pt x="2642003" y="918075"/>
                  <a:pt x="2618126" y="912504"/>
                  <a:pt x="2592657" y="906933"/>
                </a:cubicBezTo>
                <a:close/>
                <a:moveTo>
                  <a:pt x="2827847" y="901361"/>
                </a:moveTo>
                <a:cubicBezTo>
                  <a:pt x="2822673" y="916085"/>
                  <a:pt x="2818296" y="929218"/>
                  <a:pt x="2813122" y="944340"/>
                </a:cubicBezTo>
                <a:cubicBezTo>
                  <a:pt x="2838989" y="953891"/>
                  <a:pt x="2862070" y="962248"/>
                  <a:pt x="2886346" y="971003"/>
                </a:cubicBezTo>
                <a:cubicBezTo>
                  <a:pt x="2891917" y="956279"/>
                  <a:pt x="2896692" y="943942"/>
                  <a:pt x="2902264" y="929218"/>
                </a:cubicBezTo>
                <a:cubicBezTo>
                  <a:pt x="2876795" y="920065"/>
                  <a:pt x="2852917" y="911310"/>
                  <a:pt x="2827847" y="901361"/>
                </a:cubicBezTo>
                <a:close/>
                <a:moveTo>
                  <a:pt x="1969066" y="898178"/>
                </a:moveTo>
                <a:cubicBezTo>
                  <a:pt x="1955536" y="900963"/>
                  <a:pt x="1943995" y="903351"/>
                  <a:pt x="1931261" y="906137"/>
                </a:cubicBezTo>
                <a:cubicBezTo>
                  <a:pt x="1934444" y="920463"/>
                  <a:pt x="1937230" y="932799"/>
                  <a:pt x="1940016" y="946728"/>
                </a:cubicBezTo>
                <a:cubicBezTo>
                  <a:pt x="1953148" y="943942"/>
                  <a:pt x="1964291" y="941554"/>
                  <a:pt x="1976627" y="939167"/>
                </a:cubicBezTo>
                <a:cubicBezTo>
                  <a:pt x="1973842" y="924442"/>
                  <a:pt x="1971454" y="911708"/>
                  <a:pt x="1969066" y="898178"/>
                </a:cubicBezTo>
                <a:close/>
                <a:moveTo>
                  <a:pt x="1565941" y="890617"/>
                </a:moveTo>
                <a:cubicBezTo>
                  <a:pt x="1551217" y="896984"/>
                  <a:pt x="1538482" y="902555"/>
                  <a:pt x="1524156" y="908922"/>
                </a:cubicBezTo>
                <a:cubicBezTo>
                  <a:pt x="1537686" y="938371"/>
                  <a:pt x="1550421" y="965829"/>
                  <a:pt x="1563553" y="994880"/>
                </a:cubicBezTo>
                <a:cubicBezTo>
                  <a:pt x="1576686" y="988911"/>
                  <a:pt x="1588624" y="983737"/>
                  <a:pt x="1602950" y="977370"/>
                </a:cubicBezTo>
                <a:cubicBezTo>
                  <a:pt x="1590216" y="947524"/>
                  <a:pt x="1578277" y="919667"/>
                  <a:pt x="1565941" y="890617"/>
                </a:cubicBezTo>
                <a:close/>
                <a:moveTo>
                  <a:pt x="2960762" y="882259"/>
                </a:moveTo>
                <a:cubicBezTo>
                  <a:pt x="2954395" y="896586"/>
                  <a:pt x="2949222" y="909718"/>
                  <a:pt x="2943253" y="923647"/>
                </a:cubicBezTo>
                <a:cubicBezTo>
                  <a:pt x="2968324" y="934789"/>
                  <a:pt x="2991803" y="945136"/>
                  <a:pt x="3016874" y="956279"/>
                </a:cubicBezTo>
                <a:cubicBezTo>
                  <a:pt x="3023241" y="942350"/>
                  <a:pt x="3029210" y="929616"/>
                  <a:pt x="3036373" y="915687"/>
                </a:cubicBezTo>
                <a:cubicBezTo>
                  <a:pt x="3010108" y="904147"/>
                  <a:pt x="2986231" y="893402"/>
                  <a:pt x="2960762" y="882259"/>
                </a:cubicBezTo>
                <a:close/>
                <a:moveTo>
                  <a:pt x="2491975" y="875096"/>
                </a:moveTo>
                <a:cubicBezTo>
                  <a:pt x="2488394" y="904147"/>
                  <a:pt x="2484812" y="930412"/>
                  <a:pt x="2480832" y="958666"/>
                </a:cubicBezTo>
                <a:cubicBezTo>
                  <a:pt x="2502322" y="961850"/>
                  <a:pt x="2522220" y="964636"/>
                  <a:pt x="2542913" y="967819"/>
                </a:cubicBezTo>
                <a:cubicBezTo>
                  <a:pt x="2547688" y="939167"/>
                  <a:pt x="2552066" y="913698"/>
                  <a:pt x="2557239" y="884647"/>
                </a:cubicBezTo>
                <a:cubicBezTo>
                  <a:pt x="2534158" y="881066"/>
                  <a:pt x="2513862" y="878280"/>
                  <a:pt x="2491975" y="875096"/>
                </a:cubicBezTo>
                <a:close/>
                <a:moveTo>
                  <a:pt x="1614889" y="870321"/>
                </a:moveTo>
                <a:cubicBezTo>
                  <a:pt x="1600165" y="876290"/>
                  <a:pt x="1587430" y="881862"/>
                  <a:pt x="1573104" y="887831"/>
                </a:cubicBezTo>
                <a:cubicBezTo>
                  <a:pt x="1585441" y="917279"/>
                  <a:pt x="1597379" y="945534"/>
                  <a:pt x="1609716" y="974584"/>
                </a:cubicBezTo>
                <a:cubicBezTo>
                  <a:pt x="1624042" y="968615"/>
                  <a:pt x="1635980" y="963442"/>
                  <a:pt x="1649511" y="957870"/>
                </a:cubicBezTo>
                <a:cubicBezTo>
                  <a:pt x="1637572" y="928024"/>
                  <a:pt x="1626430" y="899769"/>
                  <a:pt x="1614889" y="870321"/>
                </a:cubicBezTo>
                <a:close/>
                <a:moveTo>
                  <a:pt x="1879527" y="858382"/>
                </a:moveTo>
                <a:cubicBezTo>
                  <a:pt x="1866395" y="861566"/>
                  <a:pt x="1855650" y="864352"/>
                  <a:pt x="1841722" y="867933"/>
                </a:cubicBezTo>
                <a:cubicBezTo>
                  <a:pt x="1845701" y="882657"/>
                  <a:pt x="1849283" y="894994"/>
                  <a:pt x="1852864" y="908524"/>
                </a:cubicBezTo>
                <a:cubicBezTo>
                  <a:pt x="1866395" y="904545"/>
                  <a:pt x="1877537" y="901759"/>
                  <a:pt x="1889874" y="898178"/>
                </a:cubicBezTo>
                <a:cubicBezTo>
                  <a:pt x="1885894" y="883453"/>
                  <a:pt x="1882711" y="871117"/>
                  <a:pt x="1879527" y="858382"/>
                </a:cubicBezTo>
                <a:close/>
                <a:moveTo>
                  <a:pt x="2848938" y="840077"/>
                </a:moveTo>
                <a:cubicBezTo>
                  <a:pt x="2843765" y="854801"/>
                  <a:pt x="2838989" y="867535"/>
                  <a:pt x="2833816" y="882657"/>
                </a:cubicBezTo>
                <a:cubicBezTo>
                  <a:pt x="2860081" y="892606"/>
                  <a:pt x="2884356" y="901361"/>
                  <a:pt x="2909825" y="910514"/>
                </a:cubicBezTo>
                <a:cubicBezTo>
                  <a:pt x="2915396" y="896188"/>
                  <a:pt x="2920569" y="883055"/>
                  <a:pt x="2926141" y="868331"/>
                </a:cubicBezTo>
                <a:cubicBezTo>
                  <a:pt x="2899080" y="858382"/>
                  <a:pt x="2874805" y="849627"/>
                  <a:pt x="2848938" y="840077"/>
                </a:cubicBezTo>
                <a:close/>
                <a:moveTo>
                  <a:pt x="1715173" y="834505"/>
                </a:moveTo>
                <a:cubicBezTo>
                  <a:pt x="1699653" y="839679"/>
                  <a:pt x="1686520" y="844056"/>
                  <a:pt x="1672194" y="849230"/>
                </a:cubicBezTo>
                <a:cubicBezTo>
                  <a:pt x="1682939" y="879872"/>
                  <a:pt x="1693286" y="908524"/>
                  <a:pt x="1703632" y="937973"/>
                </a:cubicBezTo>
                <a:cubicBezTo>
                  <a:pt x="1718754" y="932799"/>
                  <a:pt x="1731091" y="928422"/>
                  <a:pt x="1744621" y="924044"/>
                </a:cubicBezTo>
                <a:cubicBezTo>
                  <a:pt x="1734673" y="893402"/>
                  <a:pt x="1725122" y="864352"/>
                  <a:pt x="1715173" y="834505"/>
                </a:cubicBezTo>
                <a:close/>
                <a:moveTo>
                  <a:pt x="2398058" y="834107"/>
                </a:moveTo>
                <a:cubicBezTo>
                  <a:pt x="2396467" y="856393"/>
                  <a:pt x="2394875" y="876290"/>
                  <a:pt x="2393283" y="897382"/>
                </a:cubicBezTo>
                <a:cubicBezTo>
                  <a:pt x="2413181" y="899371"/>
                  <a:pt x="2430691" y="900963"/>
                  <a:pt x="2450588" y="902953"/>
                </a:cubicBezTo>
                <a:cubicBezTo>
                  <a:pt x="2452976" y="880668"/>
                  <a:pt x="2454966" y="861168"/>
                  <a:pt x="2457353" y="839679"/>
                </a:cubicBezTo>
                <a:cubicBezTo>
                  <a:pt x="2437058" y="837689"/>
                  <a:pt x="2418354" y="836097"/>
                  <a:pt x="2398058" y="834107"/>
                </a:cubicBezTo>
                <a:close/>
                <a:moveTo>
                  <a:pt x="2311305" y="832515"/>
                </a:moveTo>
                <a:cubicBezTo>
                  <a:pt x="2311305" y="852413"/>
                  <a:pt x="2311305" y="871913"/>
                  <a:pt x="2311305" y="893402"/>
                </a:cubicBezTo>
                <a:cubicBezTo>
                  <a:pt x="2329611" y="893402"/>
                  <a:pt x="2347916" y="893402"/>
                  <a:pt x="2367814" y="893402"/>
                </a:cubicBezTo>
                <a:cubicBezTo>
                  <a:pt x="2368610" y="873505"/>
                  <a:pt x="2369406" y="854005"/>
                  <a:pt x="2370600" y="832515"/>
                </a:cubicBezTo>
                <a:cubicBezTo>
                  <a:pt x="2350702" y="832515"/>
                  <a:pt x="2332396" y="832515"/>
                  <a:pt x="2311305" y="832515"/>
                </a:cubicBezTo>
                <a:close/>
                <a:moveTo>
                  <a:pt x="2197889" y="830526"/>
                </a:moveTo>
                <a:cubicBezTo>
                  <a:pt x="2177593" y="831322"/>
                  <a:pt x="2159287" y="832515"/>
                  <a:pt x="2137798" y="833709"/>
                </a:cubicBezTo>
                <a:cubicBezTo>
                  <a:pt x="2139788" y="856393"/>
                  <a:pt x="2141379" y="876290"/>
                  <a:pt x="2143369" y="897780"/>
                </a:cubicBezTo>
                <a:cubicBezTo>
                  <a:pt x="2163267" y="896586"/>
                  <a:pt x="2181175" y="894994"/>
                  <a:pt x="2197889" y="893800"/>
                </a:cubicBezTo>
                <a:cubicBezTo>
                  <a:pt x="2197889" y="872311"/>
                  <a:pt x="2197889" y="852811"/>
                  <a:pt x="2197889" y="830526"/>
                </a:cubicBezTo>
                <a:close/>
                <a:moveTo>
                  <a:pt x="1766111" y="819383"/>
                </a:moveTo>
                <a:cubicBezTo>
                  <a:pt x="1751784" y="823761"/>
                  <a:pt x="1738652" y="827740"/>
                  <a:pt x="1722734" y="832515"/>
                </a:cubicBezTo>
                <a:cubicBezTo>
                  <a:pt x="1732683" y="863556"/>
                  <a:pt x="1741836" y="892208"/>
                  <a:pt x="1751387" y="922055"/>
                </a:cubicBezTo>
                <a:cubicBezTo>
                  <a:pt x="1766111" y="917279"/>
                  <a:pt x="1778845" y="913300"/>
                  <a:pt x="1792774" y="908922"/>
                </a:cubicBezTo>
                <a:cubicBezTo>
                  <a:pt x="1783621" y="878280"/>
                  <a:pt x="1775264" y="849230"/>
                  <a:pt x="1766111" y="819383"/>
                </a:cubicBezTo>
                <a:close/>
                <a:moveTo>
                  <a:pt x="2733930" y="805853"/>
                </a:moveTo>
                <a:cubicBezTo>
                  <a:pt x="2729950" y="820975"/>
                  <a:pt x="2726369" y="834107"/>
                  <a:pt x="2722389" y="849230"/>
                </a:cubicBezTo>
                <a:cubicBezTo>
                  <a:pt x="2749450" y="857189"/>
                  <a:pt x="2774123" y="863954"/>
                  <a:pt x="2799990" y="871515"/>
                </a:cubicBezTo>
                <a:cubicBezTo>
                  <a:pt x="2804367" y="856791"/>
                  <a:pt x="2808745" y="843260"/>
                  <a:pt x="2813122" y="828536"/>
                </a:cubicBezTo>
                <a:cubicBezTo>
                  <a:pt x="2785266" y="820577"/>
                  <a:pt x="2760195" y="813414"/>
                  <a:pt x="2733930" y="805853"/>
                </a:cubicBezTo>
                <a:close/>
                <a:moveTo>
                  <a:pt x="2617330" y="778792"/>
                </a:moveTo>
                <a:cubicBezTo>
                  <a:pt x="2614544" y="794312"/>
                  <a:pt x="2611759" y="808240"/>
                  <a:pt x="2608575" y="822965"/>
                </a:cubicBezTo>
                <a:cubicBezTo>
                  <a:pt x="2635636" y="828934"/>
                  <a:pt x="2660707" y="834107"/>
                  <a:pt x="2687370" y="840077"/>
                </a:cubicBezTo>
                <a:cubicBezTo>
                  <a:pt x="2690951" y="824954"/>
                  <a:pt x="2694135" y="811424"/>
                  <a:pt x="2697716" y="796302"/>
                </a:cubicBezTo>
                <a:cubicBezTo>
                  <a:pt x="2669860" y="790333"/>
                  <a:pt x="2644391" y="784761"/>
                  <a:pt x="2617330" y="778792"/>
                </a:cubicBezTo>
                <a:close/>
                <a:moveTo>
                  <a:pt x="2869233" y="777996"/>
                </a:moveTo>
                <a:cubicBezTo>
                  <a:pt x="2864060" y="793516"/>
                  <a:pt x="2859683" y="806649"/>
                  <a:pt x="2854907" y="820577"/>
                </a:cubicBezTo>
                <a:cubicBezTo>
                  <a:pt x="2881570" y="830526"/>
                  <a:pt x="2906641" y="839679"/>
                  <a:pt x="2933304" y="848832"/>
                </a:cubicBezTo>
                <a:cubicBezTo>
                  <a:pt x="2938875" y="834903"/>
                  <a:pt x="2944049" y="822169"/>
                  <a:pt x="2950018" y="807047"/>
                </a:cubicBezTo>
                <a:cubicBezTo>
                  <a:pt x="2921763" y="797098"/>
                  <a:pt x="2895896" y="787547"/>
                  <a:pt x="2869233" y="777996"/>
                </a:cubicBezTo>
                <a:close/>
                <a:moveTo>
                  <a:pt x="1577879" y="775210"/>
                </a:moveTo>
                <a:cubicBezTo>
                  <a:pt x="1562359" y="781578"/>
                  <a:pt x="1548431" y="787149"/>
                  <a:pt x="1533309" y="793516"/>
                </a:cubicBezTo>
                <a:cubicBezTo>
                  <a:pt x="1545645" y="822965"/>
                  <a:pt x="1557584" y="851219"/>
                  <a:pt x="1569920" y="880668"/>
                </a:cubicBezTo>
                <a:cubicBezTo>
                  <a:pt x="1585043" y="873903"/>
                  <a:pt x="1598175" y="868331"/>
                  <a:pt x="1612103" y="862362"/>
                </a:cubicBezTo>
                <a:cubicBezTo>
                  <a:pt x="1600563" y="832515"/>
                  <a:pt x="1589420" y="804261"/>
                  <a:pt x="1577879" y="775210"/>
                </a:cubicBezTo>
                <a:close/>
                <a:moveTo>
                  <a:pt x="3010506" y="761282"/>
                </a:moveTo>
                <a:cubicBezTo>
                  <a:pt x="3004139" y="776404"/>
                  <a:pt x="2998568" y="789537"/>
                  <a:pt x="2992997" y="803067"/>
                </a:cubicBezTo>
                <a:cubicBezTo>
                  <a:pt x="3020455" y="815404"/>
                  <a:pt x="3045526" y="826546"/>
                  <a:pt x="3072189" y="838087"/>
                </a:cubicBezTo>
                <a:cubicBezTo>
                  <a:pt x="3078954" y="824159"/>
                  <a:pt x="3084923" y="811424"/>
                  <a:pt x="3091689" y="797496"/>
                </a:cubicBezTo>
                <a:cubicBezTo>
                  <a:pt x="3063832" y="785159"/>
                  <a:pt x="3038761" y="773619"/>
                  <a:pt x="3010506" y="761282"/>
                </a:cubicBezTo>
                <a:close/>
                <a:moveTo>
                  <a:pt x="1630807" y="755313"/>
                </a:moveTo>
                <a:cubicBezTo>
                  <a:pt x="1614093" y="761282"/>
                  <a:pt x="1600165" y="766853"/>
                  <a:pt x="1585441" y="772823"/>
                </a:cubicBezTo>
                <a:cubicBezTo>
                  <a:pt x="1597379" y="802669"/>
                  <a:pt x="1608124" y="830924"/>
                  <a:pt x="1619664" y="860372"/>
                </a:cubicBezTo>
                <a:cubicBezTo>
                  <a:pt x="1634389" y="854801"/>
                  <a:pt x="1647919" y="849627"/>
                  <a:pt x="1662643" y="844056"/>
                </a:cubicBezTo>
                <a:cubicBezTo>
                  <a:pt x="1651899" y="813812"/>
                  <a:pt x="1641552" y="785159"/>
                  <a:pt x="1630807" y="755313"/>
                </a:cubicBezTo>
                <a:close/>
                <a:moveTo>
                  <a:pt x="2750644" y="742578"/>
                </a:moveTo>
                <a:cubicBezTo>
                  <a:pt x="2746266" y="758496"/>
                  <a:pt x="2743083" y="771231"/>
                  <a:pt x="2739103" y="785955"/>
                </a:cubicBezTo>
                <a:cubicBezTo>
                  <a:pt x="2766164" y="793516"/>
                  <a:pt x="2791633" y="801077"/>
                  <a:pt x="2819489" y="809036"/>
                </a:cubicBezTo>
                <a:cubicBezTo>
                  <a:pt x="2824265" y="793914"/>
                  <a:pt x="2828244" y="780782"/>
                  <a:pt x="2832622" y="766058"/>
                </a:cubicBezTo>
                <a:cubicBezTo>
                  <a:pt x="2803969" y="757701"/>
                  <a:pt x="2777704" y="750139"/>
                  <a:pt x="2750644" y="742578"/>
                </a:cubicBezTo>
                <a:close/>
                <a:moveTo>
                  <a:pt x="2404824" y="742180"/>
                </a:moveTo>
                <a:cubicBezTo>
                  <a:pt x="2403232" y="764864"/>
                  <a:pt x="2401640" y="784761"/>
                  <a:pt x="2400844" y="805455"/>
                </a:cubicBezTo>
                <a:cubicBezTo>
                  <a:pt x="2422333" y="807445"/>
                  <a:pt x="2441037" y="809036"/>
                  <a:pt x="2460935" y="810628"/>
                </a:cubicBezTo>
                <a:cubicBezTo>
                  <a:pt x="2463322" y="788741"/>
                  <a:pt x="2465312" y="769241"/>
                  <a:pt x="2467700" y="747354"/>
                </a:cubicBezTo>
                <a:cubicBezTo>
                  <a:pt x="2445415" y="745762"/>
                  <a:pt x="2425915" y="744170"/>
                  <a:pt x="2404824" y="742180"/>
                </a:cubicBezTo>
                <a:close/>
                <a:moveTo>
                  <a:pt x="2313693" y="739793"/>
                </a:moveTo>
                <a:cubicBezTo>
                  <a:pt x="2313693" y="760486"/>
                  <a:pt x="2313693" y="779986"/>
                  <a:pt x="2313693" y="801077"/>
                </a:cubicBezTo>
                <a:cubicBezTo>
                  <a:pt x="2333988" y="801077"/>
                  <a:pt x="2353090" y="801077"/>
                  <a:pt x="2372988" y="801077"/>
                </a:cubicBezTo>
                <a:cubicBezTo>
                  <a:pt x="2374181" y="780782"/>
                  <a:pt x="2375375" y="761282"/>
                  <a:pt x="2376569" y="739793"/>
                </a:cubicBezTo>
                <a:cubicBezTo>
                  <a:pt x="2355080" y="739793"/>
                  <a:pt x="2335580" y="739793"/>
                  <a:pt x="2313693" y="739793"/>
                </a:cubicBezTo>
                <a:close/>
                <a:moveTo>
                  <a:pt x="2224153" y="738997"/>
                </a:moveTo>
                <a:cubicBezTo>
                  <a:pt x="2224153" y="760486"/>
                  <a:pt x="2224153" y="779986"/>
                  <a:pt x="2224153" y="799486"/>
                </a:cubicBezTo>
                <a:cubicBezTo>
                  <a:pt x="2245245" y="799486"/>
                  <a:pt x="2264346" y="799486"/>
                  <a:pt x="2284642" y="799486"/>
                </a:cubicBezTo>
                <a:cubicBezTo>
                  <a:pt x="2284642" y="778394"/>
                  <a:pt x="2284642" y="759292"/>
                  <a:pt x="2284642" y="738997"/>
                </a:cubicBezTo>
                <a:cubicBezTo>
                  <a:pt x="2263153" y="738997"/>
                  <a:pt x="2243255" y="738997"/>
                  <a:pt x="2224153" y="738997"/>
                </a:cubicBezTo>
                <a:close/>
                <a:moveTo>
                  <a:pt x="1684133" y="737405"/>
                </a:moveTo>
                <a:cubicBezTo>
                  <a:pt x="1668612" y="742578"/>
                  <a:pt x="1654286" y="747354"/>
                  <a:pt x="1638766" y="752925"/>
                </a:cubicBezTo>
                <a:cubicBezTo>
                  <a:pt x="1649113" y="783567"/>
                  <a:pt x="1659460" y="811822"/>
                  <a:pt x="1669806" y="841668"/>
                </a:cubicBezTo>
                <a:cubicBezTo>
                  <a:pt x="1684929" y="836097"/>
                  <a:pt x="1698459" y="831720"/>
                  <a:pt x="1713183" y="826546"/>
                </a:cubicBezTo>
                <a:cubicBezTo>
                  <a:pt x="1703234" y="796700"/>
                  <a:pt x="1694081" y="768047"/>
                  <a:pt x="1684133" y="737405"/>
                </a:cubicBezTo>
                <a:close/>
                <a:moveTo>
                  <a:pt x="1737856" y="720691"/>
                </a:moveTo>
                <a:cubicBezTo>
                  <a:pt x="1721540" y="725864"/>
                  <a:pt x="1707612" y="729844"/>
                  <a:pt x="1691694" y="734619"/>
                </a:cubicBezTo>
                <a:cubicBezTo>
                  <a:pt x="1702040" y="766058"/>
                  <a:pt x="1711193" y="794710"/>
                  <a:pt x="1720744" y="824556"/>
                </a:cubicBezTo>
                <a:cubicBezTo>
                  <a:pt x="1736264" y="819383"/>
                  <a:pt x="1749795" y="815006"/>
                  <a:pt x="1764121" y="810628"/>
                </a:cubicBezTo>
                <a:cubicBezTo>
                  <a:pt x="1754968" y="779588"/>
                  <a:pt x="1746611" y="750935"/>
                  <a:pt x="1737856" y="720691"/>
                </a:cubicBezTo>
                <a:close/>
                <a:moveTo>
                  <a:pt x="2630064" y="714722"/>
                </a:moveTo>
                <a:cubicBezTo>
                  <a:pt x="2626881" y="730242"/>
                  <a:pt x="2624493" y="743772"/>
                  <a:pt x="2621708" y="759292"/>
                </a:cubicBezTo>
                <a:cubicBezTo>
                  <a:pt x="2649962" y="765262"/>
                  <a:pt x="2675829" y="770833"/>
                  <a:pt x="2703288" y="776802"/>
                </a:cubicBezTo>
                <a:cubicBezTo>
                  <a:pt x="2706869" y="761282"/>
                  <a:pt x="2710053" y="748150"/>
                  <a:pt x="2713634" y="733028"/>
                </a:cubicBezTo>
                <a:cubicBezTo>
                  <a:pt x="2684982" y="726660"/>
                  <a:pt x="2658319" y="721089"/>
                  <a:pt x="2630064" y="714722"/>
                </a:cubicBezTo>
                <a:close/>
                <a:moveTo>
                  <a:pt x="1485953" y="701987"/>
                </a:moveTo>
                <a:cubicBezTo>
                  <a:pt x="1470034" y="709150"/>
                  <a:pt x="1455708" y="715518"/>
                  <a:pt x="1439392" y="722681"/>
                </a:cubicBezTo>
                <a:cubicBezTo>
                  <a:pt x="1453320" y="752925"/>
                  <a:pt x="1465657" y="780384"/>
                  <a:pt x="1478789" y="808638"/>
                </a:cubicBezTo>
                <a:cubicBezTo>
                  <a:pt x="1494708" y="801475"/>
                  <a:pt x="1508238" y="795506"/>
                  <a:pt x="1522962" y="788343"/>
                </a:cubicBezTo>
                <a:cubicBezTo>
                  <a:pt x="1510228" y="758894"/>
                  <a:pt x="1498289" y="731038"/>
                  <a:pt x="1485953" y="701987"/>
                </a:cubicBezTo>
                <a:close/>
                <a:moveTo>
                  <a:pt x="1540870" y="680100"/>
                </a:moveTo>
                <a:cubicBezTo>
                  <a:pt x="1524952" y="686467"/>
                  <a:pt x="1510228" y="692436"/>
                  <a:pt x="1493514" y="698804"/>
                </a:cubicBezTo>
                <a:cubicBezTo>
                  <a:pt x="1506646" y="729048"/>
                  <a:pt x="1518187" y="756905"/>
                  <a:pt x="1530523" y="785955"/>
                </a:cubicBezTo>
                <a:cubicBezTo>
                  <a:pt x="1546441" y="779190"/>
                  <a:pt x="1559972" y="773619"/>
                  <a:pt x="1575094" y="767251"/>
                </a:cubicBezTo>
                <a:cubicBezTo>
                  <a:pt x="1563155" y="737405"/>
                  <a:pt x="1552411" y="709150"/>
                  <a:pt x="1540870" y="680100"/>
                </a:cubicBezTo>
                <a:close/>
                <a:moveTo>
                  <a:pt x="1468841" y="662590"/>
                </a:moveTo>
                <a:cubicBezTo>
                  <a:pt x="1451729" y="670549"/>
                  <a:pt x="1437005" y="677314"/>
                  <a:pt x="1421882" y="684079"/>
                </a:cubicBezTo>
                <a:cubicBezTo>
                  <a:pt x="1426658" y="694824"/>
                  <a:pt x="1431035" y="703977"/>
                  <a:pt x="1436607" y="715916"/>
                </a:cubicBezTo>
                <a:cubicBezTo>
                  <a:pt x="1452525" y="708752"/>
                  <a:pt x="1467647" y="701987"/>
                  <a:pt x="1483167" y="694824"/>
                </a:cubicBezTo>
                <a:cubicBezTo>
                  <a:pt x="1477994" y="683284"/>
                  <a:pt x="1473616" y="673335"/>
                  <a:pt x="1468841" y="662590"/>
                </a:cubicBezTo>
                <a:close/>
                <a:moveTo>
                  <a:pt x="1596185" y="659008"/>
                </a:moveTo>
                <a:cubicBezTo>
                  <a:pt x="1579471" y="665376"/>
                  <a:pt x="1564747" y="670947"/>
                  <a:pt x="1548829" y="676916"/>
                </a:cubicBezTo>
                <a:cubicBezTo>
                  <a:pt x="1560370" y="706763"/>
                  <a:pt x="1571114" y="735017"/>
                  <a:pt x="1582655" y="764864"/>
                </a:cubicBezTo>
                <a:cubicBezTo>
                  <a:pt x="1598573" y="758894"/>
                  <a:pt x="1612899" y="753323"/>
                  <a:pt x="1628021" y="747354"/>
                </a:cubicBezTo>
                <a:cubicBezTo>
                  <a:pt x="1616879" y="716712"/>
                  <a:pt x="1606930" y="688457"/>
                  <a:pt x="1596185" y="659008"/>
                </a:cubicBezTo>
                <a:close/>
                <a:moveTo>
                  <a:pt x="2911018" y="654233"/>
                </a:moveTo>
                <a:cubicBezTo>
                  <a:pt x="2905845" y="669753"/>
                  <a:pt x="2901866" y="682886"/>
                  <a:pt x="2897090" y="696814"/>
                </a:cubicBezTo>
                <a:cubicBezTo>
                  <a:pt x="2925743" y="707559"/>
                  <a:pt x="2952803" y="717507"/>
                  <a:pt x="2981058" y="727854"/>
                </a:cubicBezTo>
                <a:cubicBezTo>
                  <a:pt x="2986629" y="713130"/>
                  <a:pt x="2991803" y="699998"/>
                  <a:pt x="2997374" y="685671"/>
                </a:cubicBezTo>
                <a:cubicBezTo>
                  <a:pt x="2967130" y="674529"/>
                  <a:pt x="2939671" y="664580"/>
                  <a:pt x="2911018" y="654233"/>
                </a:cubicBezTo>
                <a:close/>
                <a:moveTo>
                  <a:pt x="2191123" y="646672"/>
                </a:moveTo>
                <a:cubicBezTo>
                  <a:pt x="2167246" y="647866"/>
                  <a:pt x="2146553" y="648662"/>
                  <a:pt x="2124268" y="649856"/>
                </a:cubicBezTo>
                <a:cubicBezTo>
                  <a:pt x="2125859" y="672539"/>
                  <a:pt x="2127053" y="692436"/>
                  <a:pt x="2128645" y="713528"/>
                </a:cubicBezTo>
                <a:cubicBezTo>
                  <a:pt x="2151726" y="711936"/>
                  <a:pt x="2172022" y="711140"/>
                  <a:pt x="2191123" y="709946"/>
                </a:cubicBezTo>
                <a:cubicBezTo>
                  <a:pt x="2191123" y="688457"/>
                  <a:pt x="2191123" y="669355"/>
                  <a:pt x="2191123" y="646672"/>
                </a:cubicBezTo>
                <a:close/>
                <a:moveTo>
                  <a:pt x="2315682" y="645080"/>
                </a:moveTo>
                <a:cubicBezTo>
                  <a:pt x="2315682" y="667365"/>
                  <a:pt x="2315682" y="687263"/>
                  <a:pt x="2315682" y="708752"/>
                </a:cubicBezTo>
                <a:cubicBezTo>
                  <a:pt x="2335182" y="709548"/>
                  <a:pt x="2355478" y="710344"/>
                  <a:pt x="2378161" y="711538"/>
                </a:cubicBezTo>
                <a:cubicBezTo>
                  <a:pt x="2379355" y="688855"/>
                  <a:pt x="2380549" y="669355"/>
                  <a:pt x="2381742" y="647866"/>
                </a:cubicBezTo>
                <a:cubicBezTo>
                  <a:pt x="2358661" y="647070"/>
                  <a:pt x="2337968" y="645876"/>
                  <a:pt x="2315682" y="645080"/>
                </a:cubicBezTo>
                <a:close/>
                <a:moveTo>
                  <a:pt x="3060648" y="640703"/>
                </a:moveTo>
                <a:cubicBezTo>
                  <a:pt x="3054281" y="655427"/>
                  <a:pt x="3049108" y="667763"/>
                  <a:pt x="3043138" y="682090"/>
                </a:cubicBezTo>
                <a:cubicBezTo>
                  <a:pt x="3072587" y="695222"/>
                  <a:pt x="3099648" y="707161"/>
                  <a:pt x="3127902" y="719895"/>
                </a:cubicBezTo>
                <a:cubicBezTo>
                  <a:pt x="3134270" y="705967"/>
                  <a:pt x="3140239" y="693232"/>
                  <a:pt x="3147004" y="678906"/>
                </a:cubicBezTo>
                <a:cubicBezTo>
                  <a:pt x="3117556" y="665774"/>
                  <a:pt x="3090097" y="653835"/>
                  <a:pt x="3060648" y="640703"/>
                </a:cubicBezTo>
                <a:close/>
                <a:moveTo>
                  <a:pt x="1651899" y="640305"/>
                </a:moveTo>
                <a:cubicBezTo>
                  <a:pt x="1635185" y="645876"/>
                  <a:pt x="1620460" y="651049"/>
                  <a:pt x="1604144" y="656621"/>
                </a:cubicBezTo>
                <a:cubicBezTo>
                  <a:pt x="1614889" y="686467"/>
                  <a:pt x="1624838" y="715120"/>
                  <a:pt x="1635583" y="745364"/>
                </a:cubicBezTo>
                <a:cubicBezTo>
                  <a:pt x="1651899" y="739793"/>
                  <a:pt x="1667021" y="734619"/>
                  <a:pt x="1681347" y="729844"/>
                </a:cubicBezTo>
                <a:cubicBezTo>
                  <a:pt x="1670602" y="697610"/>
                  <a:pt x="1661449" y="669355"/>
                  <a:pt x="1651899" y="640305"/>
                </a:cubicBezTo>
                <a:close/>
                <a:moveTo>
                  <a:pt x="1524554" y="639907"/>
                </a:moveTo>
                <a:cubicBezTo>
                  <a:pt x="1507840" y="647070"/>
                  <a:pt x="1493116" y="653039"/>
                  <a:pt x="1477198" y="659804"/>
                </a:cubicBezTo>
                <a:cubicBezTo>
                  <a:pt x="1481973" y="671345"/>
                  <a:pt x="1486351" y="680896"/>
                  <a:pt x="1491126" y="691641"/>
                </a:cubicBezTo>
                <a:cubicBezTo>
                  <a:pt x="1507044" y="685273"/>
                  <a:pt x="1521370" y="679304"/>
                  <a:pt x="1538482" y="672539"/>
                </a:cubicBezTo>
                <a:cubicBezTo>
                  <a:pt x="1533309" y="660202"/>
                  <a:pt x="1528931" y="650254"/>
                  <a:pt x="1524554" y="639907"/>
                </a:cubicBezTo>
                <a:close/>
                <a:moveTo>
                  <a:pt x="1580665" y="618019"/>
                </a:moveTo>
                <a:cubicBezTo>
                  <a:pt x="1563951" y="624387"/>
                  <a:pt x="1549227" y="629958"/>
                  <a:pt x="1532911" y="636325"/>
                </a:cubicBezTo>
                <a:cubicBezTo>
                  <a:pt x="1537288" y="647468"/>
                  <a:pt x="1540870" y="657019"/>
                  <a:pt x="1545645" y="669355"/>
                </a:cubicBezTo>
                <a:cubicBezTo>
                  <a:pt x="1562757" y="662988"/>
                  <a:pt x="1577879" y="657019"/>
                  <a:pt x="1593798" y="651049"/>
                </a:cubicBezTo>
                <a:cubicBezTo>
                  <a:pt x="1589420" y="639111"/>
                  <a:pt x="1585441" y="629162"/>
                  <a:pt x="1580665" y="618019"/>
                </a:cubicBezTo>
                <a:close/>
                <a:moveTo>
                  <a:pt x="2784470" y="616030"/>
                </a:moveTo>
                <a:cubicBezTo>
                  <a:pt x="2780490" y="630356"/>
                  <a:pt x="2776909" y="643886"/>
                  <a:pt x="2772531" y="659008"/>
                </a:cubicBezTo>
                <a:cubicBezTo>
                  <a:pt x="2802378" y="667763"/>
                  <a:pt x="2829836" y="675722"/>
                  <a:pt x="2858887" y="684079"/>
                </a:cubicBezTo>
                <a:cubicBezTo>
                  <a:pt x="2863264" y="669753"/>
                  <a:pt x="2867642" y="656621"/>
                  <a:pt x="2872417" y="641499"/>
                </a:cubicBezTo>
                <a:cubicBezTo>
                  <a:pt x="2842571" y="633142"/>
                  <a:pt x="2814316" y="624785"/>
                  <a:pt x="2784470" y="616030"/>
                </a:cubicBezTo>
                <a:close/>
                <a:moveTo>
                  <a:pt x="1445759" y="608071"/>
                </a:moveTo>
                <a:cubicBezTo>
                  <a:pt x="1428648" y="616030"/>
                  <a:pt x="1413127" y="622795"/>
                  <a:pt x="1396811" y="630356"/>
                </a:cubicBezTo>
                <a:cubicBezTo>
                  <a:pt x="1403576" y="643488"/>
                  <a:pt x="1408750" y="654631"/>
                  <a:pt x="1414321" y="666172"/>
                </a:cubicBezTo>
                <a:cubicBezTo>
                  <a:pt x="1430637" y="658611"/>
                  <a:pt x="1445361" y="652243"/>
                  <a:pt x="1461677" y="645080"/>
                </a:cubicBezTo>
                <a:cubicBezTo>
                  <a:pt x="1456106" y="631550"/>
                  <a:pt x="1450933" y="620407"/>
                  <a:pt x="1445759" y="608071"/>
                </a:cubicBezTo>
                <a:close/>
                <a:moveTo>
                  <a:pt x="1639164" y="598918"/>
                </a:moveTo>
                <a:cubicBezTo>
                  <a:pt x="1622052" y="604887"/>
                  <a:pt x="1606532" y="610458"/>
                  <a:pt x="1590216" y="616030"/>
                </a:cubicBezTo>
                <a:cubicBezTo>
                  <a:pt x="1594593" y="628366"/>
                  <a:pt x="1598573" y="638315"/>
                  <a:pt x="1602552" y="649060"/>
                </a:cubicBezTo>
                <a:cubicBezTo>
                  <a:pt x="1619266" y="643090"/>
                  <a:pt x="1633991" y="637917"/>
                  <a:pt x="1650307" y="632744"/>
                </a:cubicBezTo>
                <a:cubicBezTo>
                  <a:pt x="1646725" y="621203"/>
                  <a:pt x="1643144" y="611652"/>
                  <a:pt x="1639164" y="598918"/>
                </a:cubicBezTo>
                <a:close/>
                <a:moveTo>
                  <a:pt x="2932110" y="592551"/>
                </a:moveTo>
                <a:cubicBezTo>
                  <a:pt x="2926936" y="607673"/>
                  <a:pt x="2922559" y="620805"/>
                  <a:pt x="2917386" y="635131"/>
                </a:cubicBezTo>
                <a:cubicBezTo>
                  <a:pt x="2947232" y="645876"/>
                  <a:pt x="2975487" y="656223"/>
                  <a:pt x="3004935" y="666968"/>
                </a:cubicBezTo>
                <a:cubicBezTo>
                  <a:pt x="3010506" y="652641"/>
                  <a:pt x="3015282" y="639907"/>
                  <a:pt x="3020853" y="625183"/>
                </a:cubicBezTo>
                <a:cubicBezTo>
                  <a:pt x="2991007" y="614040"/>
                  <a:pt x="2961956" y="603295"/>
                  <a:pt x="2932110" y="592551"/>
                </a:cubicBezTo>
                <a:close/>
                <a:moveTo>
                  <a:pt x="2654737" y="586581"/>
                </a:moveTo>
                <a:cubicBezTo>
                  <a:pt x="2651952" y="602499"/>
                  <a:pt x="2649564" y="616030"/>
                  <a:pt x="2646778" y="630754"/>
                </a:cubicBezTo>
                <a:cubicBezTo>
                  <a:pt x="2676625" y="637519"/>
                  <a:pt x="2704879" y="643488"/>
                  <a:pt x="2733930" y="649856"/>
                </a:cubicBezTo>
                <a:cubicBezTo>
                  <a:pt x="2737909" y="634335"/>
                  <a:pt x="2741093" y="621203"/>
                  <a:pt x="2744675" y="606081"/>
                </a:cubicBezTo>
                <a:cubicBezTo>
                  <a:pt x="2713634" y="599316"/>
                  <a:pt x="2684982" y="592948"/>
                  <a:pt x="2654737" y="586581"/>
                </a:cubicBezTo>
                <a:close/>
                <a:moveTo>
                  <a:pt x="1503860" y="584989"/>
                </a:moveTo>
                <a:cubicBezTo>
                  <a:pt x="1486749" y="591755"/>
                  <a:pt x="1470830" y="598122"/>
                  <a:pt x="1454514" y="605285"/>
                </a:cubicBezTo>
                <a:cubicBezTo>
                  <a:pt x="1460086" y="618019"/>
                  <a:pt x="1464861" y="629560"/>
                  <a:pt x="1470034" y="642295"/>
                </a:cubicBezTo>
                <a:cubicBezTo>
                  <a:pt x="1487146" y="635131"/>
                  <a:pt x="1502269" y="629162"/>
                  <a:pt x="1518585" y="622397"/>
                </a:cubicBezTo>
                <a:cubicBezTo>
                  <a:pt x="1513411" y="609264"/>
                  <a:pt x="1509034" y="598122"/>
                  <a:pt x="1503860" y="584989"/>
                </a:cubicBezTo>
                <a:close/>
                <a:moveTo>
                  <a:pt x="1696469" y="581010"/>
                </a:moveTo>
                <a:cubicBezTo>
                  <a:pt x="1679357" y="586183"/>
                  <a:pt x="1664235" y="590959"/>
                  <a:pt x="1647123" y="596132"/>
                </a:cubicBezTo>
                <a:cubicBezTo>
                  <a:pt x="1651501" y="608867"/>
                  <a:pt x="1654684" y="618417"/>
                  <a:pt x="1658266" y="629560"/>
                </a:cubicBezTo>
                <a:cubicBezTo>
                  <a:pt x="1674980" y="624387"/>
                  <a:pt x="1690102" y="620009"/>
                  <a:pt x="1706816" y="614836"/>
                </a:cubicBezTo>
                <a:cubicBezTo>
                  <a:pt x="1703234" y="603295"/>
                  <a:pt x="1700051" y="592948"/>
                  <a:pt x="1696469" y="581010"/>
                </a:cubicBezTo>
                <a:close/>
                <a:moveTo>
                  <a:pt x="1561563" y="563102"/>
                </a:moveTo>
                <a:cubicBezTo>
                  <a:pt x="1544452" y="569867"/>
                  <a:pt x="1528533" y="575836"/>
                  <a:pt x="1511819" y="582602"/>
                </a:cubicBezTo>
                <a:cubicBezTo>
                  <a:pt x="1517391" y="596132"/>
                  <a:pt x="1522166" y="607275"/>
                  <a:pt x="1526942" y="619611"/>
                </a:cubicBezTo>
                <a:cubicBezTo>
                  <a:pt x="1543656" y="613244"/>
                  <a:pt x="1558778" y="607275"/>
                  <a:pt x="1575492" y="600907"/>
                </a:cubicBezTo>
                <a:cubicBezTo>
                  <a:pt x="1570318" y="587377"/>
                  <a:pt x="1566339" y="575836"/>
                  <a:pt x="1561563" y="563102"/>
                </a:cubicBezTo>
                <a:close/>
                <a:moveTo>
                  <a:pt x="2418354" y="557929"/>
                </a:moveTo>
                <a:cubicBezTo>
                  <a:pt x="2416762" y="580214"/>
                  <a:pt x="2415170" y="600112"/>
                  <a:pt x="2413977" y="621203"/>
                </a:cubicBezTo>
                <a:cubicBezTo>
                  <a:pt x="2436660" y="623591"/>
                  <a:pt x="2457751" y="625580"/>
                  <a:pt x="2480832" y="627570"/>
                </a:cubicBezTo>
                <a:cubicBezTo>
                  <a:pt x="2483220" y="604887"/>
                  <a:pt x="2485210" y="584989"/>
                  <a:pt x="2487200" y="563898"/>
                </a:cubicBezTo>
                <a:cubicBezTo>
                  <a:pt x="2462925" y="561908"/>
                  <a:pt x="2441435" y="559918"/>
                  <a:pt x="2418354" y="557929"/>
                </a:cubicBezTo>
                <a:close/>
                <a:moveTo>
                  <a:pt x="2219378" y="553551"/>
                </a:moveTo>
                <a:cubicBezTo>
                  <a:pt x="2219378" y="575439"/>
                  <a:pt x="2219378" y="594938"/>
                  <a:pt x="2219378" y="614836"/>
                </a:cubicBezTo>
                <a:cubicBezTo>
                  <a:pt x="2242459" y="614836"/>
                  <a:pt x="2263949" y="614836"/>
                  <a:pt x="2284642" y="614836"/>
                </a:cubicBezTo>
                <a:cubicBezTo>
                  <a:pt x="2284642" y="593346"/>
                  <a:pt x="2284642" y="573449"/>
                  <a:pt x="2284642" y="553551"/>
                </a:cubicBezTo>
                <a:cubicBezTo>
                  <a:pt x="2261959" y="553551"/>
                  <a:pt x="2240867" y="553551"/>
                  <a:pt x="2219378" y="553551"/>
                </a:cubicBezTo>
                <a:close/>
                <a:moveTo>
                  <a:pt x="2318070" y="552755"/>
                </a:moveTo>
                <a:cubicBezTo>
                  <a:pt x="2318070" y="575836"/>
                  <a:pt x="2318070" y="595336"/>
                  <a:pt x="2317672" y="616030"/>
                </a:cubicBezTo>
                <a:cubicBezTo>
                  <a:pt x="2339957" y="617224"/>
                  <a:pt x="2360651" y="618417"/>
                  <a:pt x="2383732" y="619611"/>
                </a:cubicBezTo>
                <a:cubicBezTo>
                  <a:pt x="2384926" y="597724"/>
                  <a:pt x="2385722" y="577428"/>
                  <a:pt x="2386916" y="555939"/>
                </a:cubicBezTo>
                <a:cubicBezTo>
                  <a:pt x="2363437" y="554745"/>
                  <a:pt x="2341947" y="553949"/>
                  <a:pt x="2318070" y="552755"/>
                </a:cubicBezTo>
                <a:close/>
                <a:moveTo>
                  <a:pt x="1621256" y="542807"/>
                </a:moveTo>
                <a:cubicBezTo>
                  <a:pt x="1603348" y="548776"/>
                  <a:pt x="1587430" y="554347"/>
                  <a:pt x="1570716" y="560316"/>
                </a:cubicBezTo>
                <a:cubicBezTo>
                  <a:pt x="1575890" y="574245"/>
                  <a:pt x="1579869" y="585785"/>
                  <a:pt x="1584247" y="598122"/>
                </a:cubicBezTo>
                <a:cubicBezTo>
                  <a:pt x="1602155" y="591755"/>
                  <a:pt x="1617277" y="586581"/>
                  <a:pt x="1633593" y="581010"/>
                </a:cubicBezTo>
                <a:cubicBezTo>
                  <a:pt x="1629215" y="568275"/>
                  <a:pt x="1625634" y="557133"/>
                  <a:pt x="1621256" y="542807"/>
                </a:cubicBezTo>
                <a:close/>
                <a:moveTo>
                  <a:pt x="1680153" y="524899"/>
                </a:moveTo>
                <a:cubicBezTo>
                  <a:pt x="1662245" y="530072"/>
                  <a:pt x="1646327" y="535245"/>
                  <a:pt x="1629215" y="540021"/>
                </a:cubicBezTo>
                <a:cubicBezTo>
                  <a:pt x="1633991" y="553949"/>
                  <a:pt x="1637572" y="565092"/>
                  <a:pt x="1641950" y="578622"/>
                </a:cubicBezTo>
                <a:cubicBezTo>
                  <a:pt x="1659858" y="573051"/>
                  <a:pt x="1675378" y="568275"/>
                  <a:pt x="1691694" y="563102"/>
                </a:cubicBezTo>
                <a:cubicBezTo>
                  <a:pt x="1687714" y="549572"/>
                  <a:pt x="1684133" y="537633"/>
                  <a:pt x="1680153" y="524899"/>
                </a:cubicBezTo>
                <a:close/>
                <a:moveTo>
                  <a:pt x="2667472" y="522113"/>
                </a:moveTo>
                <a:cubicBezTo>
                  <a:pt x="2664288" y="538827"/>
                  <a:pt x="2661901" y="551959"/>
                  <a:pt x="2659115" y="566286"/>
                </a:cubicBezTo>
                <a:cubicBezTo>
                  <a:pt x="2690155" y="573051"/>
                  <a:pt x="2718808" y="579418"/>
                  <a:pt x="2749450" y="586183"/>
                </a:cubicBezTo>
                <a:cubicBezTo>
                  <a:pt x="2753032" y="571061"/>
                  <a:pt x="2756215" y="557929"/>
                  <a:pt x="2760195" y="542409"/>
                </a:cubicBezTo>
                <a:cubicBezTo>
                  <a:pt x="2728756" y="535643"/>
                  <a:pt x="2698910" y="528878"/>
                  <a:pt x="2667472" y="522113"/>
                </a:cubicBezTo>
                <a:close/>
                <a:moveTo>
                  <a:pt x="2425119" y="465604"/>
                </a:moveTo>
                <a:cubicBezTo>
                  <a:pt x="2423527" y="487889"/>
                  <a:pt x="2421936" y="508185"/>
                  <a:pt x="2420742" y="529276"/>
                </a:cubicBezTo>
                <a:cubicBezTo>
                  <a:pt x="2445017" y="531266"/>
                  <a:pt x="2467302" y="533654"/>
                  <a:pt x="2490781" y="535643"/>
                </a:cubicBezTo>
                <a:cubicBezTo>
                  <a:pt x="2493169" y="513358"/>
                  <a:pt x="2495159" y="493460"/>
                  <a:pt x="2497148" y="472369"/>
                </a:cubicBezTo>
                <a:cubicBezTo>
                  <a:pt x="2472476" y="469981"/>
                  <a:pt x="2450190" y="467992"/>
                  <a:pt x="2425119" y="465604"/>
                </a:cubicBezTo>
                <a:close/>
                <a:moveTo>
                  <a:pt x="2320060" y="462818"/>
                </a:moveTo>
                <a:cubicBezTo>
                  <a:pt x="2320060" y="483114"/>
                  <a:pt x="2320060" y="503011"/>
                  <a:pt x="2319662" y="523705"/>
                </a:cubicBezTo>
                <a:cubicBezTo>
                  <a:pt x="2342743" y="524899"/>
                  <a:pt x="2364233" y="526092"/>
                  <a:pt x="2388508" y="527286"/>
                </a:cubicBezTo>
                <a:cubicBezTo>
                  <a:pt x="2390099" y="505001"/>
                  <a:pt x="2391293" y="485103"/>
                  <a:pt x="2392487" y="462818"/>
                </a:cubicBezTo>
                <a:cubicBezTo>
                  <a:pt x="2367416" y="462818"/>
                  <a:pt x="2344335" y="462818"/>
                  <a:pt x="2320060" y="462818"/>
                </a:cubicBezTo>
                <a:close/>
                <a:moveTo>
                  <a:pt x="2181971" y="461226"/>
                </a:moveTo>
                <a:cubicBezTo>
                  <a:pt x="2156899" y="462818"/>
                  <a:pt x="2134614" y="464410"/>
                  <a:pt x="2110339" y="466002"/>
                </a:cubicBezTo>
                <a:cubicBezTo>
                  <a:pt x="2111931" y="487491"/>
                  <a:pt x="2113523" y="507787"/>
                  <a:pt x="2115115" y="528878"/>
                </a:cubicBezTo>
                <a:cubicBezTo>
                  <a:pt x="2138992" y="527684"/>
                  <a:pt x="2161277" y="526490"/>
                  <a:pt x="2185950" y="524899"/>
                </a:cubicBezTo>
                <a:cubicBezTo>
                  <a:pt x="2184358" y="501817"/>
                  <a:pt x="2183164" y="481920"/>
                  <a:pt x="2181971" y="461226"/>
                </a:cubicBezTo>
                <a:close/>
                <a:moveTo>
                  <a:pt x="1608523" y="448890"/>
                </a:moveTo>
                <a:cubicBezTo>
                  <a:pt x="1613696" y="462420"/>
                  <a:pt x="1616880" y="471573"/>
                  <a:pt x="1620859" y="481522"/>
                </a:cubicBezTo>
                <a:cubicBezTo>
                  <a:pt x="1630808" y="479532"/>
                  <a:pt x="1640359" y="477543"/>
                  <a:pt x="1651900" y="475155"/>
                </a:cubicBezTo>
                <a:cubicBezTo>
                  <a:pt x="1654287" y="483910"/>
                  <a:pt x="1656277" y="491471"/>
                  <a:pt x="1658267" y="498635"/>
                </a:cubicBezTo>
                <a:cubicBezTo>
                  <a:pt x="1573105" y="530471"/>
                  <a:pt x="1489534" y="561113"/>
                  <a:pt x="1403576" y="592950"/>
                </a:cubicBezTo>
                <a:cubicBezTo>
                  <a:pt x="1400791" y="586980"/>
                  <a:pt x="1397209" y="579817"/>
                  <a:pt x="1391240" y="566685"/>
                </a:cubicBezTo>
                <a:cubicBezTo>
                  <a:pt x="1406760" y="564297"/>
                  <a:pt x="1419892" y="562705"/>
                  <a:pt x="1432627" y="560318"/>
                </a:cubicBezTo>
                <a:cubicBezTo>
                  <a:pt x="1437004" y="559522"/>
                  <a:pt x="1441382" y="557930"/>
                  <a:pt x="1445759" y="556338"/>
                </a:cubicBezTo>
                <a:cubicBezTo>
                  <a:pt x="1499881" y="536838"/>
                  <a:pt x="1554003" y="516941"/>
                  <a:pt x="1608125" y="496247"/>
                </a:cubicBezTo>
                <a:cubicBezTo>
                  <a:pt x="1613298" y="494655"/>
                  <a:pt x="1617676" y="492267"/>
                  <a:pt x="1622451" y="489879"/>
                </a:cubicBezTo>
                <a:cubicBezTo>
                  <a:pt x="1621257" y="487093"/>
                  <a:pt x="1620461" y="484706"/>
                  <a:pt x="1619267" y="482318"/>
                </a:cubicBezTo>
                <a:cubicBezTo>
                  <a:pt x="1555595" y="505400"/>
                  <a:pt x="1492320" y="528481"/>
                  <a:pt x="1427056" y="552359"/>
                </a:cubicBezTo>
                <a:cubicBezTo>
                  <a:pt x="1423474" y="543604"/>
                  <a:pt x="1419494" y="534053"/>
                  <a:pt x="1413525" y="520920"/>
                </a:cubicBezTo>
                <a:cubicBezTo>
                  <a:pt x="1478391" y="497043"/>
                  <a:pt x="1542463" y="473165"/>
                  <a:pt x="1608523" y="448890"/>
                </a:cubicBezTo>
                <a:close/>
                <a:moveTo>
                  <a:pt x="2322448" y="370891"/>
                </a:moveTo>
                <a:cubicBezTo>
                  <a:pt x="2322448" y="390789"/>
                  <a:pt x="2322448" y="410288"/>
                  <a:pt x="2322845" y="432574"/>
                </a:cubicBezTo>
                <a:cubicBezTo>
                  <a:pt x="2347519" y="432574"/>
                  <a:pt x="2370202" y="432574"/>
                  <a:pt x="2394875" y="432574"/>
                </a:cubicBezTo>
                <a:cubicBezTo>
                  <a:pt x="2395671" y="412278"/>
                  <a:pt x="2396865" y="392779"/>
                  <a:pt x="2398058" y="370891"/>
                </a:cubicBezTo>
                <a:cubicBezTo>
                  <a:pt x="2371794" y="370891"/>
                  <a:pt x="2347916" y="370891"/>
                  <a:pt x="2322448" y="370891"/>
                </a:cubicBezTo>
                <a:close/>
                <a:moveTo>
                  <a:pt x="2215398" y="369697"/>
                </a:moveTo>
                <a:cubicBezTo>
                  <a:pt x="2215398" y="390789"/>
                  <a:pt x="2215398" y="411084"/>
                  <a:pt x="2215398" y="430982"/>
                </a:cubicBezTo>
                <a:cubicBezTo>
                  <a:pt x="2240072" y="430982"/>
                  <a:pt x="2263153" y="430982"/>
                  <a:pt x="2287428" y="430982"/>
                </a:cubicBezTo>
                <a:cubicBezTo>
                  <a:pt x="2287428" y="409891"/>
                  <a:pt x="2287428" y="389993"/>
                  <a:pt x="2287428" y="369697"/>
                </a:cubicBezTo>
                <a:cubicBezTo>
                  <a:pt x="2262357" y="369697"/>
                  <a:pt x="2238878" y="369697"/>
                  <a:pt x="2215398" y="369697"/>
                </a:cubicBezTo>
                <a:close/>
                <a:moveTo>
                  <a:pt x="2178787" y="369299"/>
                </a:moveTo>
                <a:cubicBezTo>
                  <a:pt x="2152522" y="370891"/>
                  <a:pt x="2128645" y="372483"/>
                  <a:pt x="2103176" y="374075"/>
                </a:cubicBezTo>
                <a:cubicBezTo>
                  <a:pt x="2104768" y="395962"/>
                  <a:pt x="2106360" y="415462"/>
                  <a:pt x="2108350" y="437747"/>
                </a:cubicBezTo>
                <a:cubicBezTo>
                  <a:pt x="2134614" y="436155"/>
                  <a:pt x="2157695" y="434166"/>
                  <a:pt x="2182368" y="432574"/>
                </a:cubicBezTo>
                <a:cubicBezTo>
                  <a:pt x="2181175" y="410288"/>
                  <a:pt x="2179981" y="390789"/>
                  <a:pt x="2178787" y="369299"/>
                </a:cubicBezTo>
                <a:close/>
                <a:moveTo>
                  <a:pt x="2438650" y="281352"/>
                </a:moveTo>
                <a:cubicBezTo>
                  <a:pt x="2437058" y="303239"/>
                  <a:pt x="2435466" y="323535"/>
                  <a:pt x="2433874" y="345024"/>
                </a:cubicBezTo>
                <a:cubicBezTo>
                  <a:pt x="2460139" y="347412"/>
                  <a:pt x="2484414" y="349402"/>
                  <a:pt x="2510281" y="351790"/>
                </a:cubicBezTo>
                <a:cubicBezTo>
                  <a:pt x="2512669" y="330698"/>
                  <a:pt x="2515056" y="311198"/>
                  <a:pt x="2517444" y="288515"/>
                </a:cubicBezTo>
                <a:cubicBezTo>
                  <a:pt x="2489985" y="286127"/>
                  <a:pt x="2465312" y="283740"/>
                  <a:pt x="2438650" y="281352"/>
                </a:cubicBezTo>
                <a:close/>
                <a:moveTo>
                  <a:pt x="2212215" y="276975"/>
                </a:moveTo>
                <a:cubicBezTo>
                  <a:pt x="2212215" y="298464"/>
                  <a:pt x="2212215" y="317964"/>
                  <a:pt x="2212215" y="337463"/>
                </a:cubicBezTo>
                <a:cubicBezTo>
                  <a:pt x="2238878" y="337463"/>
                  <a:pt x="2263153" y="337463"/>
                  <a:pt x="2288622" y="337463"/>
                </a:cubicBezTo>
                <a:cubicBezTo>
                  <a:pt x="2288622" y="316372"/>
                  <a:pt x="2288622" y="297270"/>
                  <a:pt x="2288622" y="276975"/>
                </a:cubicBezTo>
                <a:cubicBezTo>
                  <a:pt x="2261561" y="276975"/>
                  <a:pt x="2236490" y="276975"/>
                  <a:pt x="2212215" y="276975"/>
                </a:cubicBezTo>
                <a:close/>
                <a:moveTo>
                  <a:pt x="2445415" y="189425"/>
                </a:moveTo>
                <a:cubicBezTo>
                  <a:pt x="2443823" y="212108"/>
                  <a:pt x="2442231" y="231608"/>
                  <a:pt x="2440639" y="252700"/>
                </a:cubicBezTo>
                <a:cubicBezTo>
                  <a:pt x="2467302" y="255087"/>
                  <a:pt x="2492373" y="257475"/>
                  <a:pt x="2520230" y="259863"/>
                </a:cubicBezTo>
                <a:cubicBezTo>
                  <a:pt x="2522617" y="238771"/>
                  <a:pt x="2524607" y="219272"/>
                  <a:pt x="2526995" y="196588"/>
                </a:cubicBezTo>
                <a:cubicBezTo>
                  <a:pt x="2499138" y="194201"/>
                  <a:pt x="2472873" y="191813"/>
                  <a:pt x="2445415" y="189425"/>
                </a:cubicBezTo>
                <a:close/>
                <a:moveTo>
                  <a:pt x="2170828" y="184650"/>
                </a:moveTo>
                <a:cubicBezTo>
                  <a:pt x="2142175" y="186242"/>
                  <a:pt x="2116309" y="188231"/>
                  <a:pt x="2089248" y="189823"/>
                </a:cubicBezTo>
                <a:cubicBezTo>
                  <a:pt x="2091237" y="212506"/>
                  <a:pt x="2092829" y="232006"/>
                  <a:pt x="2094421" y="253097"/>
                </a:cubicBezTo>
                <a:cubicBezTo>
                  <a:pt x="2121880" y="251506"/>
                  <a:pt x="2146951" y="249914"/>
                  <a:pt x="2174409" y="248322"/>
                </a:cubicBezTo>
                <a:cubicBezTo>
                  <a:pt x="2173216" y="226435"/>
                  <a:pt x="2172022" y="206537"/>
                  <a:pt x="2170828" y="184650"/>
                </a:cubicBezTo>
                <a:close/>
                <a:moveTo>
                  <a:pt x="2210225" y="184252"/>
                </a:moveTo>
                <a:cubicBezTo>
                  <a:pt x="2210225" y="205741"/>
                  <a:pt x="2210225" y="225639"/>
                  <a:pt x="2210225" y="245536"/>
                </a:cubicBezTo>
                <a:cubicBezTo>
                  <a:pt x="2238082" y="245536"/>
                  <a:pt x="2263153" y="245536"/>
                  <a:pt x="2289020" y="245536"/>
                </a:cubicBezTo>
                <a:cubicBezTo>
                  <a:pt x="2289020" y="224047"/>
                  <a:pt x="2289020" y="204547"/>
                  <a:pt x="2289020" y="184252"/>
                </a:cubicBezTo>
                <a:cubicBezTo>
                  <a:pt x="2261959" y="184252"/>
                  <a:pt x="2236092" y="184252"/>
                  <a:pt x="2210225" y="184252"/>
                </a:cubicBezTo>
                <a:close/>
                <a:moveTo>
                  <a:pt x="2175205" y="0"/>
                </a:moveTo>
                <a:cubicBezTo>
                  <a:pt x="2211021" y="0"/>
                  <a:pt x="2246837" y="0"/>
                  <a:pt x="2282652" y="0"/>
                </a:cubicBezTo>
                <a:cubicBezTo>
                  <a:pt x="2282652" y="10347"/>
                  <a:pt x="2282652" y="21091"/>
                  <a:pt x="2282652" y="33030"/>
                </a:cubicBezTo>
                <a:cubicBezTo>
                  <a:pt x="2302948" y="33030"/>
                  <a:pt x="2322050" y="33030"/>
                  <a:pt x="2342345" y="33030"/>
                </a:cubicBezTo>
                <a:cubicBezTo>
                  <a:pt x="2342345" y="21091"/>
                  <a:pt x="2342345" y="10347"/>
                  <a:pt x="2342345" y="0"/>
                </a:cubicBezTo>
                <a:cubicBezTo>
                  <a:pt x="2350304" y="0"/>
                  <a:pt x="2358263" y="0"/>
                  <a:pt x="2366222" y="0"/>
                </a:cubicBezTo>
                <a:cubicBezTo>
                  <a:pt x="2381344" y="1194"/>
                  <a:pt x="2396467" y="2786"/>
                  <a:pt x="2411589" y="3980"/>
                </a:cubicBezTo>
                <a:cubicBezTo>
                  <a:pt x="2450986" y="7163"/>
                  <a:pt x="2490781" y="9949"/>
                  <a:pt x="2530179" y="12734"/>
                </a:cubicBezTo>
                <a:cubicBezTo>
                  <a:pt x="2530179" y="25071"/>
                  <a:pt x="2530179" y="35020"/>
                  <a:pt x="2530179" y="45367"/>
                </a:cubicBezTo>
                <a:cubicBezTo>
                  <a:pt x="2534954" y="46958"/>
                  <a:pt x="2540127" y="48550"/>
                  <a:pt x="2545301" y="50142"/>
                </a:cubicBezTo>
                <a:cubicBezTo>
                  <a:pt x="2542913" y="73223"/>
                  <a:pt x="2540923" y="95508"/>
                  <a:pt x="2538535" y="118590"/>
                </a:cubicBezTo>
                <a:cubicBezTo>
                  <a:pt x="2549678" y="120977"/>
                  <a:pt x="2559627" y="122967"/>
                  <a:pt x="2571168" y="125355"/>
                </a:cubicBezTo>
                <a:cubicBezTo>
                  <a:pt x="2541719" y="363330"/>
                  <a:pt x="2512669" y="599714"/>
                  <a:pt x="2483618" y="837689"/>
                </a:cubicBezTo>
                <a:cubicBezTo>
                  <a:pt x="2512669" y="841668"/>
                  <a:pt x="2539331" y="845648"/>
                  <a:pt x="2567188" y="849627"/>
                </a:cubicBezTo>
                <a:cubicBezTo>
                  <a:pt x="2589075" y="723875"/>
                  <a:pt x="2610565" y="600907"/>
                  <a:pt x="2632054" y="476746"/>
                </a:cubicBezTo>
                <a:cubicBezTo>
                  <a:pt x="2643993" y="478338"/>
                  <a:pt x="2653544" y="479532"/>
                  <a:pt x="2664686" y="480726"/>
                </a:cubicBezTo>
                <a:cubicBezTo>
                  <a:pt x="2668268" y="465206"/>
                  <a:pt x="2671452" y="449686"/>
                  <a:pt x="2675033" y="432972"/>
                </a:cubicBezTo>
                <a:cubicBezTo>
                  <a:pt x="2686176" y="434564"/>
                  <a:pt x="2696522" y="436155"/>
                  <a:pt x="2706869" y="437747"/>
                </a:cubicBezTo>
                <a:cubicBezTo>
                  <a:pt x="2709655" y="430186"/>
                  <a:pt x="2712042" y="423421"/>
                  <a:pt x="2715624" y="414666"/>
                </a:cubicBezTo>
                <a:cubicBezTo>
                  <a:pt x="2778899" y="430982"/>
                  <a:pt x="2841377" y="446900"/>
                  <a:pt x="2904651" y="463216"/>
                </a:cubicBezTo>
                <a:cubicBezTo>
                  <a:pt x="2902661" y="473563"/>
                  <a:pt x="2901070" y="479930"/>
                  <a:pt x="2899478" y="487491"/>
                </a:cubicBezTo>
                <a:cubicBezTo>
                  <a:pt x="2925743" y="495848"/>
                  <a:pt x="2951212" y="504205"/>
                  <a:pt x="2976680" y="512562"/>
                </a:cubicBezTo>
                <a:cubicBezTo>
                  <a:pt x="2980660" y="505001"/>
                  <a:pt x="2983844" y="499032"/>
                  <a:pt x="2988221" y="490675"/>
                </a:cubicBezTo>
                <a:cubicBezTo>
                  <a:pt x="3049506" y="515348"/>
                  <a:pt x="3109199" y="539225"/>
                  <a:pt x="3170085" y="563500"/>
                </a:cubicBezTo>
                <a:cubicBezTo>
                  <a:pt x="3166504" y="572653"/>
                  <a:pt x="3164116" y="578622"/>
                  <a:pt x="3161330" y="585387"/>
                </a:cubicBezTo>
                <a:cubicBezTo>
                  <a:pt x="3166902" y="589367"/>
                  <a:pt x="3171677" y="592551"/>
                  <a:pt x="3177248" y="596132"/>
                </a:cubicBezTo>
                <a:cubicBezTo>
                  <a:pt x="3170483" y="610856"/>
                  <a:pt x="3164116" y="625183"/>
                  <a:pt x="3157351" y="640305"/>
                </a:cubicBezTo>
                <a:cubicBezTo>
                  <a:pt x="3168891" y="646274"/>
                  <a:pt x="3179238" y="651845"/>
                  <a:pt x="3190779" y="657815"/>
                </a:cubicBezTo>
                <a:cubicBezTo>
                  <a:pt x="3110392" y="822965"/>
                  <a:pt x="3030404" y="987319"/>
                  <a:pt x="2948028" y="1156051"/>
                </a:cubicBezTo>
                <a:cubicBezTo>
                  <a:pt x="2952803" y="1157642"/>
                  <a:pt x="2958375" y="1159632"/>
                  <a:pt x="2962752" y="1161224"/>
                </a:cubicBezTo>
                <a:cubicBezTo>
                  <a:pt x="2938079" y="1211366"/>
                  <a:pt x="2915396" y="1257130"/>
                  <a:pt x="2892713" y="1303293"/>
                </a:cubicBezTo>
                <a:cubicBezTo>
                  <a:pt x="2895498" y="1304487"/>
                  <a:pt x="2897886" y="1306078"/>
                  <a:pt x="2900672" y="1307272"/>
                </a:cubicBezTo>
                <a:cubicBezTo>
                  <a:pt x="2924151" y="1260712"/>
                  <a:pt x="2948028" y="1214151"/>
                  <a:pt x="2971905" y="1167989"/>
                </a:cubicBezTo>
                <a:cubicBezTo>
                  <a:pt x="2985038" y="1170377"/>
                  <a:pt x="2986231" y="1175550"/>
                  <a:pt x="2980660" y="1185897"/>
                </a:cubicBezTo>
                <a:cubicBezTo>
                  <a:pt x="2957977" y="1227682"/>
                  <a:pt x="2936487" y="1269865"/>
                  <a:pt x="2913406" y="1314037"/>
                </a:cubicBezTo>
                <a:cubicBezTo>
                  <a:pt x="2929324" y="1322394"/>
                  <a:pt x="2943650" y="1329955"/>
                  <a:pt x="2961558" y="1339506"/>
                </a:cubicBezTo>
                <a:cubicBezTo>
                  <a:pt x="2952405" y="1316823"/>
                  <a:pt x="2956385" y="1309660"/>
                  <a:pt x="2977476" y="1300905"/>
                </a:cubicBezTo>
                <a:cubicBezTo>
                  <a:pt x="2979466" y="1299711"/>
                  <a:pt x="2981456" y="1292150"/>
                  <a:pt x="2979864" y="1290558"/>
                </a:cubicBezTo>
                <a:cubicBezTo>
                  <a:pt x="2976680" y="1286579"/>
                  <a:pt x="2971507" y="1284589"/>
                  <a:pt x="2965936" y="1281007"/>
                </a:cubicBezTo>
                <a:cubicBezTo>
                  <a:pt x="2971109" y="1271457"/>
                  <a:pt x="2975885" y="1263100"/>
                  <a:pt x="2979864" y="1256334"/>
                </a:cubicBezTo>
                <a:cubicBezTo>
                  <a:pt x="2989415" y="1257926"/>
                  <a:pt x="2996578" y="1259518"/>
                  <a:pt x="3003741" y="1260712"/>
                </a:cubicBezTo>
                <a:cubicBezTo>
                  <a:pt x="3004537" y="1258722"/>
                  <a:pt x="3004935" y="1256334"/>
                  <a:pt x="3005333" y="1254345"/>
                </a:cubicBezTo>
                <a:cubicBezTo>
                  <a:pt x="2996578" y="1248375"/>
                  <a:pt x="2988221" y="1242804"/>
                  <a:pt x="2979068" y="1236835"/>
                </a:cubicBezTo>
                <a:cubicBezTo>
                  <a:pt x="2984639" y="1227284"/>
                  <a:pt x="2989415" y="1218927"/>
                  <a:pt x="2994190" y="1210172"/>
                </a:cubicBezTo>
                <a:cubicBezTo>
                  <a:pt x="3002149" y="1214549"/>
                  <a:pt x="3007721" y="1218131"/>
                  <a:pt x="3013690" y="1220519"/>
                </a:cubicBezTo>
                <a:cubicBezTo>
                  <a:pt x="3016874" y="1221713"/>
                  <a:pt x="3021251" y="1220519"/>
                  <a:pt x="3025231" y="1220121"/>
                </a:cubicBezTo>
                <a:cubicBezTo>
                  <a:pt x="3023241" y="1216937"/>
                  <a:pt x="3022047" y="1212162"/>
                  <a:pt x="3018863" y="1210172"/>
                </a:cubicBezTo>
                <a:cubicBezTo>
                  <a:pt x="3010108" y="1204203"/>
                  <a:pt x="3000956" y="1199427"/>
                  <a:pt x="2991007" y="1193856"/>
                </a:cubicBezTo>
                <a:cubicBezTo>
                  <a:pt x="2996578" y="1183907"/>
                  <a:pt x="3001354" y="1175152"/>
                  <a:pt x="3006129" y="1166397"/>
                </a:cubicBezTo>
                <a:cubicBezTo>
                  <a:pt x="3017272" y="1172366"/>
                  <a:pt x="3026424" y="1177938"/>
                  <a:pt x="3035975" y="1182315"/>
                </a:cubicBezTo>
                <a:cubicBezTo>
                  <a:pt x="3038761" y="1183509"/>
                  <a:pt x="3043138" y="1181519"/>
                  <a:pt x="3047118" y="1181121"/>
                </a:cubicBezTo>
                <a:cubicBezTo>
                  <a:pt x="3045526" y="1177938"/>
                  <a:pt x="3044332" y="1173958"/>
                  <a:pt x="3041945" y="1172366"/>
                </a:cubicBezTo>
                <a:cubicBezTo>
                  <a:pt x="3029210" y="1164407"/>
                  <a:pt x="3016078" y="1157244"/>
                  <a:pt x="3002547" y="1149683"/>
                </a:cubicBezTo>
                <a:cubicBezTo>
                  <a:pt x="3008119" y="1139734"/>
                  <a:pt x="3012894" y="1131377"/>
                  <a:pt x="3017670" y="1122622"/>
                </a:cubicBezTo>
                <a:cubicBezTo>
                  <a:pt x="3031598" y="1130582"/>
                  <a:pt x="3043138" y="1137347"/>
                  <a:pt x="3055077" y="1142918"/>
                </a:cubicBezTo>
                <a:cubicBezTo>
                  <a:pt x="3059057" y="1144510"/>
                  <a:pt x="3064230" y="1143316"/>
                  <a:pt x="3068607" y="1143316"/>
                </a:cubicBezTo>
                <a:cubicBezTo>
                  <a:pt x="3065822" y="1139337"/>
                  <a:pt x="3063832" y="1134561"/>
                  <a:pt x="3060250" y="1132173"/>
                </a:cubicBezTo>
                <a:cubicBezTo>
                  <a:pt x="3045128" y="1123020"/>
                  <a:pt x="3029608" y="1114663"/>
                  <a:pt x="3013690" y="1105909"/>
                </a:cubicBezTo>
                <a:cubicBezTo>
                  <a:pt x="3019261" y="1095562"/>
                  <a:pt x="3023639" y="1087205"/>
                  <a:pt x="3028414" y="1078450"/>
                </a:cubicBezTo>
                <a:cubicBezTo>
                  <a:pt x="3041149" y="1085215"/>
                  <a:pt x="3051893" y="1090786"/>
                  <a:pt x="3062240" y="1096358"/>
                </a:cubicBezTo>
                <a:cubicBezTo>
                  <a:pt x="3084526" y="1108694"/>
                  <a:pt x="3084526" y="1109092"/>
                  <a:pt x="3091689" y="1099143"/>
                </a:cubicBezTo>
                <a:cubicBezTo>
                  <a:pt x="3069403" y="1086807"/>
                  <a:pt x="3047118" y="1074470"/>
                  <a:pt x="3024435" y="1061736"/>
                </a:cubicBezTo>
                <a:cubicBezTo>
                  <a:pt x="3030006" y="1051389"/>
                  <a:pt x="3033986" y="1043430"/>
                  <a:pt x="3039159" y="1033879"/>
                </a:cubicBezTo>
                <a:cubicBezTo>
                  <a:pt x="3059455" y="1045022"/>
                  <a:pt x="3078158" y="1055767"/>
                  <a:pt x="3097658" y="1065317"/>
                </a:cubicBezTo>
                <a:cubicBezTo>
                  <a:pt x="3101637" y="1067307"/>
                  <a:pt x="3107607" y="1065715"/>
                  <a:pt x="3112382" y="1065715"/>
                </a:cubicBezTo>
                <a:cubicBezTo>
                  <a:pt x="3109596" y="1062134"/>
                  <a:pt x="3107607" y="1056960"/>
                  <a:pt x="3103627" y="1054971"/>
                </a:cubicBezTo>
                <a:cubicBezTo>
                  <a:pt x="3081342" y="1042236"/>
                  <a:pt x="3058659" y="1029900"/>
                  <a:pt x="3035179" y="1017165"/>
                </a:cubicBezTo>
                <a:cubicBezTo>
                  <a:pt x="3039955" y="1007614"/>
                  <a:pt x="3044332" y="998859"/>
                  <a:pt x="3049108" y="989309"/>
                </a:cubicBezTo>
                <a:cubicBezTo>
                  <a:pt x="3069005" y="1000053"/>
                  <a:pt x="3085719" y="1010798"/>
                  <a:pt x="3104025" y="1017961"/>
                </a:cubicBezTo>
                <a:cubicBezTo>
                  <a:pt x="3121137" y="1024726"/>
                  <a:pt x="3139841" y="1027910"/>
                  <a:pt x="3157749" y="1032685"/>
                </a:cubicBezTo>
                <a:cubicBezTo>
                  <a:pt x="3168891" y="1015175"/>
                  <a:pt x="3178840" y="999257"/>
                  <a:pt x="3189187" y="982145"/>
                </a:cubicBezTo>
                <a:cubicBezTo>
                  <a:pt x="3229778" y="1008012"/>
                  <a:pt x="3268777" y="1033083"/>
                  <a:pt x="3308572" y="1058552"/>
                </a:cubicBezTo>
                <a:cubicBezTo>
                  <a:pt x="3360306" y="984533"/>
                  <a:pt x="3411642" y="911708"/>
                  <a:pt x="3463376" y="837689"/>
                </a:cubicBezTo>
                <a:cubicBezTo>
                  <a:pt x="3476110" y="846444"/>
                  <a:pt x="3486855" y="853607"/>
                  <a:pt x="3498793" y="861566"/>
                </a:cubicBezTo>
                <a:cubicBezTo>
                  <a:pt x="3508344" y="849627"/>
                  <a:pt x="3517099" y="838485"/>
                  <a:pt x="3526650" y="825750"/>
                </a:cubicBezTo>
                <a:cubicBezTo>
                  <a:pt x="3538191" y="833709"/>
                  <a:pt x="3548537" y="841270"/>
                  <a:pt x="3559680" y="849230"/>
                </a:cubicBezTo>
                <a:cubicBezTo>
                  <a:pt x="3566047" y="842066"/>
                  <a:pt x="3571619" y="836097"/>
                  <a:pt x="3579578" y="827740"/>
                </a:cubicBezTo>
                <a:cubicBezTo>
                  <a:pt x="3639270" y="878678"/>
                  <a:pt x="3698167" y="928820"/>
                  <a:pt x="3757462" y="979758"/>
                </a:cubicBezTo>
                <a:cubicBezTo>
                  <a:pt x="3750299" y="988911"/>
                  <a:pt x="3745126" y="995278"/>
                  <a:pt x="3737565" y="1004431"/>
                </a:cubicBezTo>
                <a:cubicBezTo>
                  <a:pt x="3746717" y="1010798"/>
                  <a:pt x="3755472" y="1017165"/>
                  <a:pt x="3764625" y="1023930"/>
                </a:cubicBezTo>
                <a:cubicBezTo>
                  <a:pt x="3752289" y="1037461"/>
                  <a:pt x="3742340" y="1048604"/>
                  <a:pt x="3729208" y="1062930"/>
                </a:cubicBezTo>
                <a:cubicBezTo>
                  <a:pt x="3740748" y="1071685"/>
                  <a:pt x="3751095" y="1078848"/>
                  <a:pt x="3762238" y="1087205"/>
                </a:cubicBezTo>
                <a:cubicBezTo>
                  <a:pt x="3673096" y="1174356"/>
                  <a:pt x="3586741" y="1258722"/>
                  <a:pt x="3500385" y="1343486"/>
                </a:cubicBezTo>
                <a:cubicBezTo>
                  <a:pt x="3510732" y="1354629"/>
                  <a:pt x="3519885" y="1364975"/>
                  <a:pt x="3530232" y="1376118"/>
                </a:cubicBezTo>
                <a:cubicBezTo>
                  <a:pt x="3460988" y="1440586"/>
                  <a:pt x="3392540" y="1504258"/>
                  <a:pt x="3322899" y="1569125"/>
                </a:cubicBezTo>
                <a:cubicBezTo>
                  <a:pt x="3341205" y="1581063"/>
                  <a:pt x="3357919" y="1592604"/>
                  <a:pt x="3377816" y="1606134"/>
                </a:cubicBezTo>
                <a:cubicBezTo>
                  <a:pt x="3379806" y="1604144"/>
                  <a:pt x="3382990" y="1600563"/>
                  <a:pt x="3386969" y="1596583"/>
                </a:cubicBezTo>
                <a:cubicBezTo>
                  <a:pt x="3377020" y="1584645"/>
                  <a:pt x="3368663" y="1574696"/>
                  <a:pt x="3359510" y="1563951"/>
                </a:cubicBezTo>
                <a:cubicBezTo>
                  <a:pt x="3365480" y="1558778"/>
                  <a:pt x="3370255" y="1554400"/>
                  <a:pt x="3375826" y="1549625"/>
                </a:cubicBezTo>
                <a:cubicBezTo>
                  <a:pt x="3385377" y="1560370"/>
                  <a:pt x="3394132" y="1569921"/>
                  <a:pt x="3404081" y="1580665"/>
                </a:cubicBezTo>
                <a:cubicBezTo>
                  <a:pt x="3408458" y="1576288"/>
                  <a:pt x="3412438" y="1572706"/>
                  <a:pt x="3416815" y="1568727"/>
                </a:cubicBezTo>
                <a:cubicBezTo>
                  <a:pt x="3407264" y="1557186"/>
                  <a:pt x="3398908" y="1547237"/>
                  <a:pt x="3389755" y="1536493"/>
                </a:cubicBezTo>
                <a:cubicBezTo>
                  <a:pt x="3395724" y="1530921"/>
                  <a:pt x="3400499" y="1526942"/>
                  <a:pt x="3406071" y="1522166"/>
                </a:cubicBezTo>
                <a:cubicBezTo>
                  <a:pt x="3416019" y="1532911"/>
                  <a:pt x="3424774" y="1542860"/>
                  <a:pt x="3434723" y="1553605"/>
                </a:cubicBezTo>
                <a:cubicBezTo>
                  <a:pt x="3439101" y="1550023"/>
                  <a:pt x="3443080" y="1546441"/>
                  <a:pt x="3447856" y="1542462"/>
                </a:cubicBezTo>
                <a:cubicBezTo>
                  <a:pt x="3437907" y="1530921"/>
                  <a:pt x="3429152" y="1520574"/>
                  <a:pt x="3419601" y="1509034"/>
                </a:cubicBezTo>
                <a:cubicBezTo>
                  <a:pt x="3425570" y="1503861"/>
                  <a:pt x="3430346" y="1499881"/>
                  <a:pt x="3436315" y="1494708"/>
                </a:cubicBezTo>
                <a:cubicBezTo>
                  <a:pt x="3446264" y="1505850"/>
                  <a:pt x="3455417" y="1515799"/>
                  <a:pt x="3465763" y="1527340"/>
                </a:cubicBezTo>
                <a:cubicBezTo>
                  <a:pt x="3470141" y="1523360"/>
                  <a:pt x="3474518" y="1519779"/>
                  <a:pt x="3478896" y="1515799"/>
                </a:cubicBezTo>
                <a:cubicBezTo>
                  <a:pt x="3468947" y="1503861"/>
                  <a:pt x="3459794" y="1493514"/>
                  <a:pt x="3449845" y="1481575"/>
                </a:cubicBezTo>
                <a:cubicBezTo>
                  <a:pt x="3455815" y="1476402"/>
                  <a:pt x="3460988" y="1472024"/>
                  <a:pt x="3466559" y="1467249"/>
                </a:cubicBezTo>
                <a:cubicBezTo>
                  <a:pt x="3477702" y="1479187"/>
                  <a:pt x="3487253" y="1489932"/>
                  <a:pt x="3498793" y="1502667"/>
                </a:cubicBezTo>
                <a:cubicBezTo>
                  <a:pt x="3516303" y="1475606"/>
                  <a:pt x="3483273" y="1470433"/>
                  <a:pt x="3482079" y="1452127"/>
                </a:cubicBezTo>
                <a:cubicBezTo>
                  <a:pt x="3486059" y="1448545"/>
                  <a:pt x="3490834" y="1444168"/>
                  <a:pt x="3496406" y="1439790"/>
                </a:cubicBezTo>
                <a:cubicBezTo>
                  <a:pt x="3507548" y="1451729"/>
                  <a:pt x="3517497" y="1462474"/>
                  <a:pt x="3529834" y="1475606"/>
                </a:cubicBezTo>
                <a:cubicBezTo>
                  <a:pt x="3547344" y="1448147"/>
                  <a:pt x="3513916" y="1443372"/>
                  <a:pt x="3512722" y="1424270"/>
                </a:cubicBezTo>
                <a:cubicBezTo>
                  <a:pt x="3516303" y="1421086"/>
                  <a:pt x="3521477" y="1416709"/>
                  <a:pt x="3527048" y="1411934"/>
                </a:cubicBezTo>
                <a:cubicBezTo>
                  <a:pt x="3538589" y="1424270"/>
                  <a:pt x="3548537" y="1435413"/>
                  <a:pt x="3560874" y="1448943"/>
                </a:cubicBezTo>
                <a:cubicBezTo>
                  <a:pt x="3566047" y="1443770"/>
                  <a:pt x="3569629" y="1440586"/>
                  <a:pt x="3573210" y="1436607"/>
                </a:cubicBezTo>
                <a:cubicBezTo>
                  <a:pt x="3561670" y="1422678"/>
                  <a:pt x="3551721" y="1411138"/>
                  <a:pt x="3541374" y="1398801"/>
                </a:cubicBezTo>
                <a:cubicBezTo>
                  <a:pt x="3546946" y="1394026"/>
                  <a:pt x="3551721" y="1389648"/>
                  <a:pt x="3557292" y="1384475"/>
                </a:cubicBezTo>
                <a:cubicBezTo>
                  <a:pt x="3568435" y="1396811"/>
                  <a:pt x="3579180" y="1408352"/>
                  <a:pt x="3590322" y="1420689"/>
                </a:cubicBezTo>
                <a:cubicBezTo>
                  <a:pt x="3594700" y="1416311"/>
                  <a:pt x="3598679" y="1413127"/>
                  <a:pt x="3603057" y="1409148"/>
                </a:cubicBezTo>
                <a:cubicBezTo>
                  <a:pt x="3592312" y="1396413"/>
                  <a:pt x="3581965" y="1384077"/>
                  <a:pt x="3571221" y="1371342"/>
                </a:cubicBezTo>
                <a:cubicBezTo>
                  <a:pt x="3577986" y="1365373"/>
                  <a:pt x="3583557" y="1360598"/>
                  <a:pt x="3590322" y="1354231"/>
                </a:cubicBezTo>
                <a:cubicBezTo>
                  <a:pt x="3604251" y="1369751"/>
                  <a:pt x="3616985" y="1383679"/>
                  <a:pt x="3630118" y="1398801"/>
                </a:cubicBezTo>
                <a:cubicBezTo>
                  <a:pt x="3644046" y="1387658"/>
                  <a:pt x="3656780" y="1377312"/>
                  <a:pt x="3671903" y="1364975"/>
                </a:cubicBezTo>
                <a:cubicBezTo>
                  <a:pt x="3710902" y="1416311"/>
                  <a:pt x="3749105" y="1466851"/>
                  <a:pt x="3787707" y="1517789"/>
                </a:cubicBezTo>
                <a:cubicBezTo>
                  <a:pt x="3771390" y="1529329"/>
                  <a:pt x="3757860" y="1538880"/>
                  <a:pt x="3743932" y="1548829"/>
                </a:cubicBezTo>
                <a:cubicBezTo>
                  <a:pt x="3756268" y="1567931"/>
                  <a:pt x="3767411" y="1585441"/>
                  <a:pt x="3779350" y="1604144"/>
                </a:cubicBezTo>
                <a:cubicBezTo>
                  <a:pt x="3713687" y="1645531"/>
                  <a:pt x="3649219" y="1685724"/>
                  <a:pt x="3585547" y="1725918"/>
                </a:cubicBezTo>
                <a:cubicBezTo>
                  <a:pt x="3611016" y="1771682"/>
                  <a:pt x="3635291" y="1814263"/>
                  <a:pt x="3659964" y="1858436"/>
                </a:cubicBezTo>
                <a:cubicBezTo>
                  <a:pt x="3675086" y="1834956"/>
                  <a:pt x="3683841" y="1830579"/>
                  <a:pt x="3698565" y="1834161"/>
                </a:cubicBezTo>
                <a:cubicBezTo>
                  <a:pt x="3710902" y="1824610"/>
                  <a:pt x="3720453" y="1817049"/>
                  <a:pt x="3732789" y="1807498"/>
                </a:cubicBezTo>
                <a:cubicBezTo>
                  <a:pt x="3754676" y="1856048"/>
                  <a:pt x="3774574" y="1900221"/>
                  <a:pt x="3794870" y="1944791"/>
                </a:cubicBezTo>
                <a:cubicBezTo>
                  <a:pt x="3811982" y="1938424"/>
                  <a:pt x="3827900" y="1932455"/>
                  <a:pt x="3844216" y="1926088"/>
                </a:cubicBezTo>
                <a:cubicBezTo>
                  <a:pt x="3850583" y="1941210"/>
                  <a:pt x="3856154" y="1954342"/>
                  <a:pt x="3861726" y="1968270"/>
                </a:cubicBezTo>
                <a:cubicBezTo>
                  <a:pt x="3875654" y="1963495"/>
                  <a:pt x="3887990" y="1959118"/>
                  <a:pt x="3902317" y="1954342"/>
                </a:cubicBezTo>
                <a:cubicBezTo>
                  <a:pt x="3917041" y="2002096"/>
                  <a:pt x="3931367" y="2047861"/>
                  <a:pt x="3946091" y="2094421"/>
                </a:cubicBezTo>
                <a:cubicBezTo>
                  <a:pt x="3930571" y="2098799"/>
                  <a:pt x="3918235" y="2102778"/>
                  <a:pt x="3905102" y="2106360"/>
                </a:cubicBezTo>
                <a:cubicBezTo>
                  <a:pt x="3909082" y="2123472"/>
                  <a:pt x="3912663" y="2138992"/>
                  <a:pt x="3916643" y="2155706"/>
                </a:cubicBezTo>
                <a:cubicBezTo>
                  <a:pt x="3870083" y="2166849"/>
                  <a:pt x="3824716" y="2177593"/>
                  <a:pt x="3782135" y="2187940"/>
                </a:cubicBezTo>
                <a:cubicBezTo>
                  <a:pt x="3795268" y="2281857"/>
                  <a:pt x="3808400" y="2373385"/>
                  <a:pt x="3821533" y="2467700"/>
                </a:cubicBezTo>
                <a:cubicBezTo>
                  <a:pt x="3764227" y="2470884"/>
                  <a:pt x="3712096" y="2473669"/>
                  <a:pt x="3659964" y="2476455"/>
                </a:cubicBezTo>
                <a:cubicBezTo>
                  <a:pt x="3659964" y="2530576"/>
                  <a:pt x="3659964" y="2581912"/>
                  <a:pt x="3659964" y="2634442"/>
                </a:cubicBezTo>
                <a:cubicBezTo>
                  <a:pt x="3673494" y="2635238"/>
                  <a:pt x="3686229" y="2636432"/>
                  <a:pt x="3698565" y="2637228"/>
                </a:cubicBezTo>
                <a:cubicBezTo>
                  <a:pt x="3732789" y="2639615"/>
                  <a:pt x="3767411" y="2641605"/>
                  <a:pt x="3801635" y="2643595"/>
                </a:cubicBezTo>
                <a:cubicBezTo>
                  <a:pt x="3812778" y="2643993"/>
                  <a:pt x="3819941" y="2647177"/>
                  <a:pt x="3811584" y="2659911"/>
                </a:cubicBezTo>
                <a:cubicBezTo>
                  <a:pt x="3760248" y="2656727"/>
                  <a:pt x="3709708" y="2653146"/>
                  <a:pt x="3656780" y="2649564"/>
                </a:cubicBezTo>
                <a:cubicBezTo>
                  <a:pt x="3655984" y="2665084"/>
                  <a:pt x="3655188" y="2678615"/>
                  <a:pt x="3653995" y="2694533"/>
                </a:cubicBezTo>
                <a:cubicBezTo>
                  <a:pt x="3706524" y="2705675"/>
                  <a:pt x="3756666" y="2716022"/>
                  <a:pt x="3808002" y="2726767"/>
                </a:cubicBezTo>
                <a:cubicBezTo>
                  <a:pt x="3801635" y="2745073"/>
                  <a:pt x="3813971" y="2752634"/>
                  <a:pt x="3828696" y="2761389"/>
                </a:cubicBezTo>
                <a:cubicBezTo>
                  <a:pt x="3874062" y="2788450"/>
                  <a:pt x="3913857" y="2822275"/>
                  <a:pt x="3946887" y="2863662"/>
                </a:cubicBezTo>
                <a:cubicBezTo>
                  <a:pt x="4063089" y="3008915"/>
                  <a:pt x="4086966" y="3174463"/>
                  <a:pt x="4050753" y="3351949"/>
                </a:cubicBezTo>
                <a:cubicBezTo>
                  <a:pt x="4032049" y="3443478"/>
                  <a:pt x="3993846" y="3527048"/>
                  <a:pt x="3941316" y="3603853"/>
                </a:cubicBezTo>
                <a:cubicBezTo>
                  <a:pt x="3934949" y="3612608"/>
                  <a:pt x="3929377" y="3620965"/>
                  <a:pt x="3947683" y="3623751"/>
                </a:cubicBezTo>
                <a:cubicBezTo>
                  <a:pt x="3973152" y="3580772"/>
                  <a:pt x="3998621" y="3537793"/>
                  <a:pt x="4024886" y="3494018"/>
                </a:cubicBezTo>
                <a:cubicBezTo>
                  <a:pt x="4047967" y="3506753"/>
                  <a:pt x="4069854" y="3518691"/>
                  <a:pt x="4094130" y="3531824"/>
                </a:cubicBezTo>
                <a:cubicBezTo>
                  <a:pt x="4065477" y="3579976"/>
                  <a:pt x="4037620" y="3626934"/>
                  <a:pt x="4009366" y="3674688"/>
                </a:cubicBezTo>
                <a:cubicBezTo>
                  <a:pt x="4015733" y="3679066"/>
                  <a:pt x="4021304" y="3682647"/>
                  <a:pt x="4028069" y="3687025"/>
                </a:cubicBezTo>
                <a:cubicBezTo>
                  <a:pt x="4055926" y="3640465"/>
                  <a:pt x="4082987" y="3595496"/>
                  <a:pt x="4110446" y="3549732"/>
                </a:cubicBezTo>
                <a:cubicBezTo>
                  <a:pt x="4133129" y="3562068"/>
                  <a:pt x="4154618" y="3574007"/>
                  <a:pt x="4177700" y="3586741"/>
                </a:cubicBezTo>
                <a:cubicBezTo>
                  <a:pt x="4148251" y="3636485"/>
                  <a:pt x="4119599" y="3684637"/>
                  <a:pt x="4089752" y="3734381"/>
                </a:cubicBezTo>
                <a:cubicBezTo>
                  <a:pt x="4095722" y="3738361"/>
                  <a:pt x="4101691" y="3742738"/>
                  <a:pt x="4109650" y="3748309"/>
                </a:cubicBezTo>
                <a:cubicBezTo>
                  <a:pt x="4138700" y="3699760"/>
                  <a:pt x="4166955" y="3653199"/>
                  <a:pt x="4195608" y="3605445"/>
                </a:cubicBezTo>
                <a:cubicBezTo>
                  <a:pt x="4217097" y="3617383"/>
                  <a:pt x="4238188" y="3628924"/>
                  <a:pt x="4261270" y="3641658"/>
                </a:cubicBezTo>
                <a:cubicBezTo>
                  <a:pt x="4230229" y="3693392"/>
                  <a:pt x="4199985" y="3743534"/>
                  <a:pt x="4169343" y="3794472"/>
                </a:cubicBezTo>
                <a:cubicBezTo>
                  <a:pt x="4176505" y="3799645"/>
                  <a:pt x="4182475" y="3804421"/>
                  <a:pt x="4190434" y="3810390"/>
                </a:cubicBezTo>
                <a:cubicBezTo>
                  <a:pt x="4221077" y="3760248"/>
                  <a:pt x="4250525" y="3711698"/>
                  <a:pt x="4280769" y="3661954"/>
                </a:cubicBezTo>
                <a:cubicBezTo>
                  <a:pt x="4301860" y="3673893"/>
                  <a:pt x="4322554" y="3685035"/>
                  <a:pt x="4344442" y="3697372"/>
                </a:cubicBezTo>
                <a:cubicBezTo>
                  <a:pt x="4311411" y="3751095"/>
                  <a:pt x="4279973" y="3803227"/>
                  <a:pt x="4247739" y="3856155"/>
                </a:cubicBezTo>
                <a:cubicBezTo>
                  <a:pt x="4254902" y="3862124"/>
                  <a:pt x="4262065" y="3867695"/>
                  <a:pt x="4270422" y="3874460"/>
                </a:cubicBezTo>
                <a:cubicBezTo>
                  <a:pt x="4275198" y="3868491"/>
                  <a:pt x="4278780" y="3863318"/>
                  <a:pt x="4283157" y="3858542"/>
                </a:cubicBezTo>
                <a:cubicBezTo>
                  <a:pt x="4314197" y="3822727"/>
                  <a:pt x="4344043" y="3786513"/>
                  <a:pt x="4376278" y="3752289"/>
                </a:cubicBezTo>
                <a:cubicBezTo>
                  <a:pt x="4387818" y="3739953"/>
                  <a:pt x="4403338" y="3731198"/>
                  <a:pt x="4418461" y="3723239"/>
                </a:cubicBezTo>
                <a:cubicBezTo>
                  <a:pt x="4431991" y="3716075"/>
                  <a:pt x="4442736" y="3722443"/>
                  <a:pt x="4443531" y="3737963"/>
                </a:cubicBezTo>
                <a:cubicBezTo>
                  <a:pt x="4444327" y="3752289"/>
                  <a:pt x="4444725" y="3767809"/>
                  <a:pt x="4439950" y="3780942"/>
                </a:cubicBezTo>
                <a:cubicBezTo>
                  <a:pt x="4422838" y="3829094"/>
                  <a:pt x="4404532" y="3876450"/>
                  <a:pt x="4384635" y="3923408"/>
                </a:cubicBezTo>
                <a:cubicBezTo>
                  <a:pt x="4372696" y="3951265"/>
                  <a:pt x="4371104" y="3955643"/>
                  <a:pt x="4394186" y="3976336"/>
                </a:cubicBezTo>
                <a:cubicBezTo>
                  <a:pt x="4438358" y="4015335"/>
                  <a:pt x="4483326" y="4053539"/>
                  <a:pt x="4527897" y="4092140"/>
                </a:cubicBezTo>
                <a:cubicBezTo>
                  <a:pt x="4532275" y="4096120"/>
                  <a:pt x="4537448" y="4098905"/>
                  <a:pt x="4546203" y="4104079"/>
                </a:cubicBezTo>
                <a:cubicBezTo>
                  <a:pt x="4546203" y="4106864"/>
                  <a:pt x="4546203" y="4109252"/>
                  <a:pt x="4546203" y="4112038"/>
                </a:cubicBezTo>
                <a:cubicBezTo>
                  <a:pt x="4541826" y="4115221"/>
                  <a:pt x="4537448" y="4118803"/>
                  <a:pt x="4531479" y="4123181"/>
                </a:cubicBezTo>
                <a:cubicBezTo>
                  <a:pt x="4465021" y="4086966"/>
                  <a:pt x="4398165" y="4050753"/>
                  <a:pt x="4330513" y="4014142"/>
                </a:cubicBezTo>
                <a:cubicBezTo>
                  <a:pt x="4325738" y="4019713"/>
                  <a:pt x="4321360" y="4024488"/>
                  <a:pt x="4317381" y="4029662"/>
                </a:cubicBezTo>
                <a:cubicBezTo>
                  <a:pt x="4281963" y="4072242"/>
                  <a:pt x="4244954" y="4112833"/>
                  <a:pt x="4198393" y="4143078"/>
                </a:cubicBezTo>
                <a:cubicBezTo>
                  <a:pt x="4180883" y="4154220"/>
                  <a:pt x="4160190" y="4172128"/>
                  <a:pt x="4140690" y="4156608"/>
                </a:cubicBezTo>
                <a:cubicBezTo>
                  <a:pt x="4121986" y="4141486"/>
                  <a:pt x="4133925" y="4117211"/>
                  <a:pt x="4142282" y="4099303"/>
                </a:cubicBezTo>
                <a:cubicBezTo>
                  <a:pt x="4160190" y="4060304"/>
                  <a:pt x="4181281" y="4022498"/>
                  <a:pt x="4201577" y="3984693"/>
                </a:cubicBezTo>
                <a:cubicBezTo>
                  <a:pt x="4207546" y="3973152"/>
                  <a:pt x="4215107" y="3962408"/>
                  <a:pt x="4222668" y="3950867"/>
                </a:cubicBezTo>
                <a:cubicBezTo>
                  <a:pt x="4213117" y="3945296"/>
                  <a:pt x="4205556" y="3940520"/>
                  <a:pt x="4197597" y="3935745"/>
                </a:cubicBezTo>
                <a:cubicBezTo>
                  <a:pt x="4159792" y="3983897"/>
                  <a:pt x="4122384" y="4031253"/>
                  <a:pt x="4084579" y="4079406"/>
                </a:cubicBezTo>
                <a:cubicBezTo>
                  <a:pt x="4064283" y="4062294"/>
                  <a:pt x="4046375" y="4047172"/>
                  <a:pt x="4028865" y="4032447"/>
                </a:cubicBezTo>
                <a:cubicBezTo>
                  <a:pt x="4064681" y="3986683"/>
                  <a:pt x="4098905" y="3942908"/>
                  <a:pt x="4134323" y="3897940"/>
                </a:cubicBezTo>
                <a:cubicBezTo>
                  <a:pt x="4125568" y="3892368"/>
                  <a:pt x="4119200" y="3888389"/>
                  <a:pt x="4112037" y="3884011"/>
                </a:cubicBezTo>
                <a:cubicBezTo>
                  <a:pt x="4075426" y="3930174"/>
                  <a:pt x="4039610" y="3975142"/>
                  <a:pt x="4002999" y="4021703"/>
                </a:cubicBezTo>
                <a:cubicBezTo>
                  <a:pt x="3983101" y="4004591"/>
                  <a:pt x="3964795" y="3989070"/>
                  <a:pt x="3946091" y="3973152"/>
                </a:cubicBezTo>
                <a:cubicBezTo>
                  <a:pt x="3980713" y="3929776"/>
                  <a:pt x="4013743" y="3887593"/>
                  <a:pt x="4047967" y="3844216"/>
                </a:cubicBezTo>
                <a:cubicBezTo>
                  <a:pt x="4039610" y="3839043"/>
                  <a:pt x="4033243" y="3835063"/>
                  <a:pt x="4027274" y="3831482"/>
                </a:cubicBezTo>
                <a:cubicBezTo>
                  <a:pt x="3991458" y="3876450"/>
                  <a:pt x="3956836" y="3919429"/>
                  <a:pt x="3921816" y="3963204"/>
                </a:cubicBezTo>
                <a:cubicBezTo>
                  <a:pt x="3900327" y="3944898"/>
                  <a:pt x="3882021" y="3928980"/>
                  <a:pt x="3863715" y="3913062"/>
                </a:cubicBezTo>
                <a:cubicBezTo>
                  <a:pt x="3897143" y="3870481"/>
                  <a:pt x="3929377" y="3830288"/>
                  <a:pt x="3962010" y="3788901"/>
                </a:cubicBezTo>
                <a:cubicBezTo>
                  <a:pt x="3954051" y="3784125"/>
                  <a:pt x="3948877" y="3780544"/>
                  <a:pt x="3943306" y="3776962"/>
                </a:cubicBezTo>
                <a:cubicBezTo>
                  <a:pt x="3909082" y="3819543"/>
                  <a:pt x="3875654" y="3861328"/>
                  <a:pt x="3841430" y="3903909"/>
                </a:cubicBezTo>
                <a:cubicBezTo>
                  <a:pt x="3819941" y="3885205"/>
                  <a:pt x="3800839" y="3868491"/>
                  <a:pt x="3781737" y="3852175"/>
                </a:cubicBezTo>
                <a:cubicBezTo>
                  <a:pt x="3813971" y="3811584"/>
                  <a:pt x="3845012" y="3772983"/>
                  <a:pt x="3876450" y="3733585"/>
                </a:cubicBezTo>
                <a:cubicBezTo>
                  <a:pt x="3868491" y="3728810"/>
                  <a:pt x="3863715" y="3726024"/>
                  <a:pt x="3858940" y="3723239"/>
                </a:cubicBezTo>
                <a:cubicBezTo>
                  <a:pt x="3825910" y="3763830"/>
                  <a:pt x="3793676" y="3803227"/>
                  <a:pt x="3761044" y="3843818"/>
                </a:cubicBezTo>
                <a:cubicBezTo>
                  <a:pt x="3750299" y="3834267"/>
                  <a:pt x="3741544" y="3826308"/>
                  <a:pt x="3731993" y="3819145"/>
                </a:cubicBezTo>
                <a:cubicBezTo>
                  <a:pt x="3728412" y="3816359"/>
                  <a:pt x="3721646" y="3813574"/>
                  <a:pt x="3718463" y="3815166"/>
                </a:cubicBezTo>
                <a:cubicBezTo>
                  <a:pt x="3694984" y="3826308"/>
                  <a:pt x="3671903" y="3838247"/>
                  <a:pt x="3647229" y="3850981"/>
                </a:cubicBezTo>
                <a:cubicBezTo>
                  <a:pt x="3687423" y="3889185"/>
                  <a:pt x="3726024" y="3925796"/>
                  <a:pt x="3770197" y="3967979"/>
                </a:cubicBezTo>
                <a:cubicBezTo>
                  <a:pt x="3750299" y="3982703"/>
                  <a:pt x="3732789" y="3996234"/>
                  <a:pt x="3714086" y="4010560"/>
                </a:cubicBezTo>
                <a:cubicBezTo>
                  <a:pt x="3723636" y="4019315"/>
                  <a:pt x="3728014" y="4023692"/>
                  <a:pt x="3734381" y="4029662"/>
                </a:cubicBezTo>
                <a:cubicBezTo>
                  <a:pt x="3750697" y="4012948"/>
                  <a:pt x="3766615" y="3997029"/>
                  <a:pt x="3783329" y="3980316"/>
                </a:cubicBezTo>
                <a:cubicBezTo>
                  <a:pt x="3789696" y="3987479"/>
                  <a:pt x="3795666" y="3993846"/>
                  <a:pt x="3802431" y="4001009"/>
                </a:cubicBezTo>
                <a:cubicBezTo>
                  <a:pt x="3794472" y="4009764"/>
                  <a:pt x="3786513" y="4018519"/>
                  <a:pt x="3774574" y="4031651"/>
                </a:cubicBezTo>
                <a:cubicBezTo>
                  <a:pt x="3785717" y="4038417"/>
                  <a:pt x="3795666" y="4044784"/>
                  <a:pt x="3806410" y="4051549"/>
                </a:cubicBezTo>
                <a:cubicBezTo>
                  <a:pt x="3793278" y="4065079"/>
                  <a:pt x="3784523" y="4074630"/>
                  <a:pt x="3770197" y="4089355"/>
                </a:cubicBezTo>
                <a:cubicBezTo>
                  <a:pt x="3793278" y="4109252"/>
                  <a:pt x="3815961" y="4128354"/>
                  <a:pt x="3840236" y="4149445"/>
                </a:cubicBezTo>
                <a:cubicBezTo>
                  <a:pt x="3826706" y="4161384"/>
                  <a:pt x="3815961" y="4170139"/>
                  <a:pt x="3804819" y="4180087"/>
                </a:cubicBezTo>
                <a:cubicBezTo>
                  <a:pt x="3831879" y="4208740"/>
                  <a:pt x="3857348" y="4236199"/>
                  <a:pt x="3884011" y="4264851"/>
                </a:cubicBezTo>
                <a:cubicBezTo>
                  <a:pt x="3860930" y="4285943"/>
                  <a:pt x="3839042" y="4305840"/>
                  <a:pt x="3816359" y="4326136"/>
                </a:cubicBezTo>
                <a:cubicBezTo>
                  <a:pt x="3790492" y="4296290"/>
                  <a:pt x="3765819" y="4268035"/>
                  <a:pt x="3741146" y="4239382"/>
                </a:cubicBezTo>
                <a:cubicBezTo>
                  <a:pt x="3728412" y="4249331"/>
                  <a:pt x="3717667" y="4258086"/>
                  <a:pt x="3706127" y="4267637"/>
                </a:cubicBezTo>
                <a:cubicBezTo>
                  <a:pt x="3686229" y="4244158"/>
                  <a:pt x="3667127" y="4221872"/>
                  <a:pt x="3648025" y="4199189"/>
                </a:cubicBezTo>
                <a:cubicBezTo>
                  <a:pt x="3637679" y="4206751"/>
                  <a:pt x="3628924" y="4213516"/>
                  <a:pt x="3619373" y="4220679"/>
                </a:cubicBezTo>
                <a:cubicBezTo>
                  <a:pt x="3610618" y="4211128"/>
                  <a:pt x="3603057" y="4202373"/>
                  <a:pt x="3595098" y="4193220"/>
                </a:cubicBezTo>
                <a:cubicBezTo>
                  <a:pt x="3584751" y="4200781"/>
                  <a:pt x="3575996" y="4207148"/>
                  <a:pt x="3566445" y="4214311"/>
                </a:cubicBezTo>
                <a:cubicBezTo>
                  <a:pt x="3494018" y="4121589"/>
                  <a:pt x="3423183" y="4030060"/>
                  <a:pt x="3351551" y="3937735"/>
                </a:cubicBezTo>
                <a:cubicBezTo>
                  <a:pt x="3332450" y="3952061"/>
                  <a:pt x="3315338" y="3965193"/>
                  <a:pt x="3297828" y="3978326"/>
                </a:cubicBezTo>
                <a:cubicBezTo>
                  <a:pt x="3304195" y="3987877"/>
                  <a:pt x="3309368" y="3995836"/>
                  <a:pt x="3314940" y="4004591"/>
                </a:cubicBezTo>
                <a:cubicBezTo>
                  <a:pt x="3302205" y="4014142"/>
                  <a:pt x="3290665" y="4022896"/>
                  <a:pt x="3278726" y="4031651"/>
                </a:cubicBezTo>
                <a:cubicBezTo>
                  <a:pt x="3288675" y="4046773"/>
                  <a:pt x="3297430" y="4060702"/>
                  <a:pt x="3307379" y="4075824"/>
                </a:cubicBezTo>
                <a:cubicBezTo>
                  <a:pt x="3264798" y="4102089"/>
                  <a:pt x="3224207" y="4127558"/>
                  <a:pt x="3182422" y="4153425"/>
                </a:cubicBezTo>
                <a:cubicBezTo>
                  <a:pt x="3172871" y="4136710"/>
                  <a:pt x="3164514" y="4122384"/>
                  <a:pt x="3155759" y="4107660"/>
                </a:cubicBezTo>
                <a:cubicBezTo>
                  <a:pt x="3140637" y="4115619"/>
                  <a:pt x="3126708" y="4122782"/>
                  <a:pt x="3111188" y="4131140"/>
                </a:cubicBezTo>
                <a:cubicBezTo>
                  <a:pt x="3088505" y="4088558"/>
                  <a:pt x="3066220" y="4046773"/>
                  <a:pt x="3043537" y="4004193"/>
                </a:cubicBezTo>
                <a:cubicBezTo>
                  <a:pt x="3023241" y="4014539"/>
                  <a:pt x="3005333" y="4024090"/>
                  <a:pt x="2986629" y="4033641"/>
                </a:cubicBezTo>
                <a:cubicBezTo>
                  <a:pt x="3056669" y="4180087"/>
                  <a:pt x="3126311" y="4324942"/>
                  <a:pt x="3196350" y="4470990"/>
                </a:cubicBezTo>
                <a:cubicBezTo>
                  <a:pt x="3184014" y="4476960"/>
                  <a:pt x="3173269" y="4482133"/>
                  <a:pt x="3162524" y="4486908"/>
                </a:cubicBezTo>
                <a:cubicBezTo>
                  <a:pt x="3159738" y="4488102"/>
                  <a:pt x="3155361" y="4487307"/>
                  <a:pt x="3151779" y="4487307"/>
                </a:cubicBezTo>
                <a:cubicBezTo>
                  <a:pt x="3145014" y="4486908"/>
                  <a:pt x="3137453" y="4484123"/>
                  <a:pt x="3131882" y="4486113"/>
                </a:cubicBezTo>
                <a:cubicBezTo>
                  <a:pt x="3049108" y="4515959"/>
                  <a:pt x="2966732" y="4546601"/>
                  <a:pt x="2883958" y="4577244"/>
                </a:cubicBezTo>
                <a:cubicBezTo>
                  <a:pt x="2879182" y="4579233"/>
                  <a:pt x="2870427" y="4580825"/>
                  <a:pt x="2870029" y="4583213"/>
                </a:cubicBezTo>
                <a:cubicBezTo>
                  <a:pt x="2867244" y="4609876"/>
                  <a:pt x="2844561" y="4596743"/>
                  <a:pt x="2831428" y="4607488"/>
                </a:cubicBezTo>
                <a:cubicBezTo>
                  <a:pt x="2799990" y="4490888"/>
                  <a:pt x="2769745" y="4378666"/>
                  <a:pt x="2739103" y="4264851"/>
                </a:cubicBezTo>
                <a:cubicBezTo>
                  <a:pt x="2730746" y="4267239"/>
                  <a:pt x="2723981" y="4269229"/>
                  <a:pt x="2715624" y="4271616"/>
                </a:cubicBezTo>
                <a:cubicBezTo>
                  <a:pt x="2719604" y="4288729"/>
                  <a:pt x="2723185" y="4304647"/>
                  <a:pt x="2727563" y="4323748"/>
                </a:cubicBezTo>
                <a:cubicBezTo>
                  <a:pt x="2664288" y="4336085"/>
                  <a:pt x="2602606" y="4348421"/>
                  <a:pt x="2539729" y="4360758"/>
                </a:cubicBezTo>
                <a:cubicBezTo>
                  <a:pt x="2536148" y="4340462"/>
                  <a:pt x="2533362" y="4325340"/>
                  <a:pt x="2530576" y="4308228"/>
                </a:cubicBezTo>
                <a:cubicBezTo>
                  <a:pt x="2508291" y="4310616"/>
                  <a:pt x="2487598" y="4312606"/>
                  <a:pt x="2465710" y="4314993"/>
                </a:cubicBezTo>
                <a:cubicBezTo>
                  <a:pt x="2464118" y="4305044"/>
                  <a:pt x="2462925" y="4297483"/>
                  <a:pt x="2462129" y="4289524"/>
                </a:cubicBezTo>
                <a:cubicBezTo>
                  <a:pt x="2452578" y="4199189"/>
                  <a:pt x="2443027" y="4108854"/>
                  <a:pt x="2433476" y="4018519"/>
                </a:cubicBezTo>
                <a:cubicBezTo>
                  <a:pt x="2431486" y="4002203"/>
                  <a:pt x="2431088" y="4001805"/>
                  <a:pt x="2413181" y="4009366"/>
                </a:cubicBezTo>
                <a:cubicBezTo>
                  <a:pt x="2443027" y="4331309"/>
                  <a:pt x="2473271" y="4653650"/>
                  <a:pt x="2503118" y="4975594"/>
                </a:cubicBezTo>
                <a:cubicBezTo>
                  <a:pt x="2491179" y="4977981"/>
                  <a:pt x="2483220" y="4979175"/>
                  <a:pt x="2474465" y="4980767"/>
                </a:cubicBezTo>
                <a:cubicBezTo>
                  <a:pt x="2476057" y="5004644"/>
                  <a:pt x="2477649" y="5026929"/>
                  <a:pt x="2479241" y="5049612"/>
                </a:cubicBezTo>
                <a:cubicBezTo>
                  <a:pt x="2468098" y="5051204"/>
                  <a:pt x="2459343" y="5052796"/>
                  <a:pt x="2449792" y="5054388"/>
                </a:cubicBezTo>
                <a:cubicBezTo>
                  <a:pt x="2449792" y="5065531"/>
                  <a:pt x="2449792" y="5075082"/>
                  <a:pt x="2449792" y="5085428"/>
                </a:cubicBezTo>
                <a:cubicBezTo>
                  <a:pt x="2422732" y="5087816"/>
                  <a:pt x="2396467" y="5090204"/>
                  <a:pt x="2370202" y="5092591"/>
                </a:cubicBezTo>
                <a:cubicBezTo>
                  <a:pt x="2334386" y="5092591"/>
                  <a:pt x="2298571" y="5092591"/>
                  <a:pt x="2262755" y="5092591"/>
                </a:cubicBezTo>
                <a:cubicBezTo>
                  <a:pt x="2262755" y="5082245"/>
                  <a:pt x="2262755" y="5071500"/>
                  <a:pt x="2262755" y="5059561"/>
                </a:cubicBezTo>
                <a:cubicBezTo>
                  <a:pt x="2242459" y="5059561"/>
                  <a:pt x="2223357" y="5059561"/>
                  <a:pt x="2203062" y="5059561"/>
                </a:cubicBezTo>
                <a:cubicBezTo>
                  <a:pt x="2203062" y="5071500"/>
                  <a:pt x="2203062" y="5082245"/>
                  <a:pt x="2203062" y="5092591"/>
                </a:cubicBezTo>
                <a:cubicBezTo>
                  <a:pt x="2195103" y="5092591"/>
                  <a:pt x="2187144" y="5092591"/>
                  <a:pt x="2179185" y="5092591"/>
                </a:cubicBezTo>
                <a:cubicBezTo>
                  <a:pt x="2169236" y="5091795"/>
                  <a:pt x="2159685" y="5090204"/>
                  <a:pt x="2149736" y="5089408"/>
                </a:cubicBezTo>
                <a:cubicBezTo>
                  <a:pt x="2105166" y="5085826"/>
                  <a:pt x="2060197" y="5083041"/>
                  <a:pt x="2016422" y="5079857"/>
                </a:cubicBezTo>
                <a:cubicBezTo>
                  <a:pt x="2011647" y="5065133"/>
                  <a:pt x="2027167" y="5044837"/>
                  <a:pt x="2000504" y="5042847"/>
                </a:cubicBezTo>
                <a:cubicBezTo>
                  <a:pt x="2002892" y="5019368"/>
                  <a:pt x="2004882" y="4997481"/>
                  <a:pt x="2007270" y="4974399"/>
                </a:cubicBezTo>
                <a:cubicBezTo>
                  <a:pt x="1995729" y="4972012"/>
                  <a:pt x="1985780" y="4970022"/>
                  <a:pt x="1974637" y="4967634"/>
                </a:cubicBezTo>
                <a:cubicBezTo>
                  <a:pt x="2004086" y="4729659"/>
                  <a:pt x="2033136" y="4492878"/>
                  <a:pt x="2062187" y="4255300"/>
                </a:cubicBezTo>
                <a:cubicBezTo>
                  <a:pt x="2032341" y="4250923"/>
                  <a:pt x="2006076" y="4247341"/>
                  <a:pt x="1978219" y="4243362"/>
                </a:cubicBezTo>
                <a:cubicBezTo>
                  <a:pt x="1956332" y="4368717"/>
                  <a:pt x="1934842" y="4491684"/>
                  <a:pt x="1913353" y="4615845"/>
                </a:cubicBezTo>
                <a:cubicBezTo>
                  <a:pt x="1901414" y="4614253"/>
                  <a:pt x="1891864" y="4613059"/>
                  <a:pt x="1880721" y="4611467"/>
                </a:cubicBezTo>
                <a:cubicBezTo>
                  <a:pt x="1877139" y="4627783"/>
                  <a:pt x="1873956" y="4643304"/>
                  <a:pt x="1870374" y="4659620"/>
                </a:cubicBezTo>
                <a:cubicBezTo>
                  <a:pt x="1858834" y="4658028"/>
                  <a:pt x="1848885" y="4656834"/>
                  <a:pt x="1838538" y="4655242"/>
                </a:cubicBezTo>
                <a:cubicBezTo>
                  <a:pt x="1835752" y="4662803"/>
                  <a:pt x="1832967" y="4669171"/>
                  <a:pt x="1829783" y="4677925"/>
                </a:cubicBezTo>
                <a:cubicBezTo>
                  <a:pt x="1766111" y="4661609"/>
                  <a:pt x="1703632" y="4645293"/>
                  <a:pt x="1640756" y="4629375"/>
                </a:cubicBezTo>
                <a:cubicBezTo>
                  <a:pt x="1643144" y="4619427"/>
                  <a:pt x="1644337" y="4613059"/>
                  <a:pt x="1645929" y="4605498"/>
                </a:cubicBezTo>
                <a:cubicBezTo>
                  <a:pt x="1619664" y="4596743"/>
                  <a:pt x="1594196" y="4588386"/>
                  <a:pt x="1568329" y="4580029"/>
                </a:cubicBezTo>
                <a:cubicBezTo>
                  <a:pt x="1565145" y="4587988"/>
                  <a:pt x="1562359" y="4593957"/>
                  <a:pt x="1558380" y="4602713"/>
                </a:cubicBezTo>
                <a:cubicBezTo>
                  <a:pt x="1497493" y="4578437"/>
                  <a:pt x="1437005" y="4554162"/>
                  <a:pt x="1375720" y="4529887"/>
                </a:cubicBezTo>
                <a:cubicBezTo>
                  <a:pt x="1379699" y="4520336"/>
                  <a:pt x="1381689" y="4514367"/>
                  <a:pt x="1384475" y="4508000"/>
                </a:cubicBezTo>
                <a:cubicBezTo>
                  <a:pt x="1378506" y="4504020"/>
                  <a:pt x="1373730" y="4500837"/>
                  <a:pt x="1368557" y="4497255"/>
                </a:cubicBezTo>
                <a:cubicBezTo>
                  <a:pt x="1375322" y="4482133"/>
                  <a:pt x="1381689" y="4468205"/>
                  <a:pt x="1388454" y="4453082"/>
                </a:cubicBezTo>
                <a:cubicBezTo>
                  <a:pt x="1376516" y="4447113"/>
                  <a:pt x="1366169" y="4441542"/>
                  <a:pt x="1354628" y="4435573"/>
                </a:cubicBezTo>
                <a:cubicBezTo>
                  <a:pt x="1435015" y="4270423"/>
                  <a:pt x="1515401" y="4106068"/>
                  <a:pt x="1595389" y="3941714"/>
                </a:cubicBezTo>
                <a:cubicBezTo>
                  <a:pt x="1591012" y="3936939"/>
                  <a:pt x="1587430" y="3932959"/>
                  <a:pt x="1583849" y="3929378"/>
                </a:cubicBezTo>
                <a:cubicBezTo>
                  <a:pt x="1606930" y="3882021"/>
                  <a:pt x="1630011" y="3836257"/>
                  <a:pt x="1652694" y="3790493"/>
                </a:cubicBezTo>
                <a:cubicBezTo>
                  <a:pt x="1649909" y="3789299"/>
                  <a:pt x="1647123" y="3787707"/>
                  <a:pt x="1644337" y="3786513"/>
                </a:cubicBezTo>
                <a:cubicBezTo>
                  <a:pt x="1620460" y="3832675"/>
                  <a:pt x="1596583" y="3879236"/>
                  <a:pt x="1573104" y="3925398"/>
                </a:cubicBezTo>
                <a:cubicBezTo>
                  <a:pt x="1558778" y="3923010"/>
                  <a:pt x="1559176" y="3917041"/>
                  <a:pt x="1564349" y="3907092"/>
                </a:cubicBezTo>
                <a:cubicBezTo>
                  <a:pt x="1586634" y="3865307"/>
                  <a:pt x="1608522" y="3823125"/>
                  <a:pt x="1631205" y="3779350"/>
                </a:cubicBezTo>
                <a:cubicBezTo>
                  <a:pt x="1615287" y="3770993"/>
                  <a:pt x="1600563" y="3763034"/>
                  <a:pt x="1582655" y="3753483"/>
                </a:cubicBezTo>
                <a:cubicBezTo>
                  <a:pt x="1592206" y="3776564"/>
                  <a:pt x="1587828" y="3784125"/>
                  <a:pt x="1567135" y="3792482"/>
                </a:cubicBezTo>
                <a:cubicBezTo>
                  <a:pt x="1565145" y="3793676"/>
                  <a:pt x="1563155" y="3801237"/>
                  <a:pt x="1564349" y="3802829"/>
                </a:cubicBezTo>
                <a:cubicBezTo>
                  <a:pt x="1567533" y="3806808"/>
                  <a:pt x="1572706" y="3808798"/>
                  <a:pt x="1578277" y="3812380"/>
                </a:cubicBezTo>
                <a:cubicBezTo>
                  <a:pt x="1573104" y="3821533"/>
                  <a:pt x="1568329" y="3829890"/>
                  <a:pt x="1564349" y="3837053"/>
                </a:cubicBezTo>
                <a:cubicBezTo>
                  <a:pt x="1554798" y="3835063"/>
                  <a:pt x="1547635" y="3833869"/>
                  <a:pt x="1540472" y="3832277"/>
                </a:cubicBezTo>
                <a:cubicBezTo>
                  <a:pt x="1540074" y="3834267"/>
                  <a:pt x="1539278" y="3836655"/>
                  <a:pt x="1538880" y="3838645"/>
                </a:cubicBezTo>
                <a:cubicBezTo>
                  <a:pt x="1547635" y="3844216"/>
                  <a:pt x="1555992" y="3850185"/>
                  <a:pt x="1565145" y="3856155"/>
                </a:cubicBezTo>
                <a:cubicBezTo>
                  <a:pt x="1559972" y="3865307"/>
                  <a:pt x="1555196" y="3873664"/>
                  <a:pt x="1550421" y="3882419"/>
                </a:cubicBezTo>
                <a:cubicBezTo>
                  <a:pt x="1542064" y="3878042"/>
                  <a:pt x="1536095" y="3874062"/>
                  <a:pt x="1529329" y="3871277"/>
                </a:cubicBezTo>
                <a:cubicBezTo>
                  <a:pt x="1526544" y="3870083"/>
                  <a:pt x="1522564" y="3872073"/>
                  <a:pt x="1519380" y="3872471"/>
                </a:cubicBezTo>
                <a:cubicBezTo>
                  <a:pt x="1520972" y="3875654"/>
                  <a:pt x="1521370" y="3880032"/>
                  <a:pt x="1523758" y="3881623"/>
                </a:cubicBezTo>
                <a:cubicBezTo>
                  <a:pt x="1533309" y="3887593"/>
                  <a:pt x="1543258" y="3892766"/>
                  <a:pt x="1553604" y="3898736"/>
                </a:cubicBezTo>
                <a:cubicBezTo>
                  <a:pt x="1548033" y="3909082"/>
                  <a:pt x="1543258" y="3917439"/>
                  <a:pt x="1538482" y="3926592"/>
                </a:cubicBezTo>
                <a:cubicBezTo>
                  <a:pt x="1528533" y="3921021"/>
                  <a:pt x="1520574" y="3916245"/>
                  <a:pt x="1512217" y="3912664"/>
                </a:cubicBezTo>
                <a:cubicBezTo>
                  <a:pt x="1507840" y="3911072"/>
                  <a:pt x="1502667" y="3911868"/>
                  <a:pt x="1497493" y="3911868"/>
                </a:cubicBezTo>
                <a:cubicBezTo>
                  <a:pt x="1500279" y="3915449"/>
                  <a:pt x="1502269" y="3920225"/>
                  <a:pt x="1505850" y="3922613"/>
                </a:cubicBezTo>
                <a:cubicBezTo>
                  <a:pt x="1517391" y="3929776"/>
                  <a:pt x="1529329" y="3936143"/>
                  <a:pt x="1541666" y="3943306"/>
                </a:cubicBezTo>
                <a:cubicBezTo>
                  <a:pt x="1536095" y="3953653"/>
                  <a:pt x="1531319" y="3962010"/>
                  <a:pt x="1526544" y="3970765"/>
                </a:cubicBezTo>
                <a:cubicBezTo>
                  <a:pt x="1512217" y="3962806"/>
                  <a:pt x="1499881" y="3955643"/>
                  <a:pt x="1487544" y="3949673"/>
                </a:cubicBezTo>
                <a:cubicBezTo>
                  <a:pt x="1484361" y="3948081"/>
                  <a:pt x="1479585" y="3950071"/>
                  <a:pt x="1475606" y="3950071"/>
                </a:cubicBezTo>
                <a:cubicBezTo>
                  <a:pt x="1477596" y="3953255"/>
                  <a:pt x="1478789" y="3958030"/>
                  <a:pt x="1481973" y="3960020"/>
                </a:cubicBezTo>
                <a:cubicBezTo>
                  <a:pt x="1497493" y="3969173"/>
                  <a:pt x="1513809" y="3977928"/>
                  <a:pt x="1530125" y="3987081"/>
                </a:cubicBezTo>
                <a:cubicBezTo>
                  <a:pt x="1524952" y="3997428"/>
                  <a:pt x="1520176" y="4005784"/>
                  <a:pt x="1515799" y="4014142"/>
                </a:cubicBezTo>
                <a:cubicBezTo>
                  <a:pt x="1457300" y="3987081"/>
                  <a:pt x="1457300" y="3987081"/>
                  <a:pt x="1451729" y="3994244"/>
                </a:cubicBezTo>
                <a:cubicBezTo>
                  <a:pt x="1474412" y="4006580"/>
                  <a:pt x="1496697" y="4018917"/>
                  <a:pt x="1519380" y="4031651"/>
                </a:cubicBezTo>
                <a:cubicBezTo>
                  <a:pt x="1513809" y="4041600"/>
                  <a:pt x="1509830" y="4049957"/>
                  <a:pt x="1504656" y="4059508"/>
                </a:cubicBezTo>
                <a:cubicBezTo>
                  <a:pt x="1484361" y="4048763"/>
                  <a:pt x="1465657" y="4038019"/>
                  <a:pt x="1446157" y="4028468"/>
                </a:cubicBezTo>
                <a:cubicBezTo>
                  <a:pt x="1442178" y="4026478"/>
                  <a:pt x="1436607" y="4027672"/>
                  <a:pt x="1431433" y="4027672"/>
                </a:cubicBezTo>
                <a:cubicBezTo>
                  <a:pt x="1434219" y="4031253"/>
                  <a:pt x="1436607" y="4036427"/>
                  <a:pt x="1440188" y="4038417"/>
                </a:cubicBezTo>
                <a:cubicBezTo>
                  <a:pt x="1462473" y="4051151"/>
                  <a:pt x="1485157" y="4063487"/>
                  <a:pt x="1509034" y="4076222"/>
                </a:cubicBezTo>
                <a:cubicBezTo>
                  <a:pt x="1504258" y="4085773"/>
                  <a:pt x="1499881" y="4094528"/>
                  <a:pt x="1495503" y="4103283"/>
                </a:cubicBezTo>
                <a:cubicBezTo>
                  <a:pt x="1457698" y="4089355"/>
                  <a:pt x="1428648" y="4058314"/>
                  <a:pt x="1384475" y="4064681"/>
                </a:cubicBezTo>
                <a:cubicBezTo>
                  <a:pt x="1375720" y="4078212"/>
                  <a:pt x="1366169" y="4094528"/>
                  <a:pt x="1355424" y="4111640"/>
                </a:cubicBezTo>
                <a:cubicBezTo>
                  <a:pt x="1314435" y="4085375"/>
                  <a:pt x="1275436" y="4060304"/>
                  <a:pt x="1235641" y="4034835"/>
                </a:cubicBezTo>
                <a:cubicBezTo>
                  <a:pt x="1183907" y="4108456"/>
                  <a:pt x="1132571" y="4181679"/>
                  <a:pt x="1080838" y="4255698"/>
                </a:cubicBezTo>
                <a:cubicBezTo>
                  <a:pt x="1068103" y="4247341"/>
                  <a:pt x="1057358" y="4239780"/>
                  <a:pt x="1045420" y="4231821"/>
                </a:cubicBezTo>
                <a:cubicBezTo>
                  <a:pt x="1036267" y="4243760"/>
                  <a:pt x="1027512" y="4255300"/>
                  <a:pt x="1017563" y="4268035"/>
                </a:cubicBezTo>
                <a:cubicBezTo>
                  <a:pt x="1006420" y="4260076"/>
                  <a:pt x="995676" y="4252515"/>
                  <a:pt x="984533" y="4244556"/>
                </a:cubicBezTo>
                <a:cubicBezTo>
                  <a:pt x="978166" y="4251321"/>
                  <a:pt x="972595" y="4257688"/>
                  <a:pt x="964636" y="4266045"/>
                </a:cubicBezTo>
                <a:cubicBezTo>
                  <a:pt x="904943" y="4215505"/>
                  <a:pt x="846046" y="4165363"/>
                  <a:pt x="786353" y="4114425"/>
                </a:cubicBezTo>
                <a:cubicBezTo>
                  <a:pt x="793516" y="4105273"/>
                  <a:pt x="798690" y="4098905"/>
                  <a:pt x="804261" y="4092140"/>
                </a:cubicBezTo>
                <a:cubicBezTo>
                  <a:pt x="796302" y="4083783"/>
                  <a:pt x="788741" y="4075824"/>
                  <a:pt x="781180" y="4067467"/>
                </a:cubicBezTo>
                <a:cubicBezTo>
                  <a:pt x="792322" y="4055927"/>
                  <a:pt x="802271" y="4045580"/>
                  <a:pt x="812220" y="4034835"/>
                </a:cubicBezTo>
                <a:cubicBezTo>
                  <a:pt x="801873" y="4024090"/>
                  <a:pt x="793516" y="4014937"/>
                  <a:pt x="783965" y="4004988"/>
                </a:cubicBezTo>
                <a:cubicBezTo>
                  <a:pt x="870719" y="3919827"/>
                  <a:pt x="957074" y="3835461"/>
                  <a:pt x="1043430" y="3750697"/>
                </a:cubicBezTo>
                <a:cubicBezTo>
                  <a:pt x="1033083" y="3739555"/>
                  <a:pt x="1023930" y="3729208"/>
                  <a:pt x="1013584" y="3718065"/>
                </a:cubicBezTo>
                <a:cubicBezTo>
                  <a:pt x="1083225" y="3653199"/>
                  <a:pt x="1152071" y="3589527"/>
                  <a:pt x="1220917" y="3525059"/>
                </a:cubicBezTo>
                <a:cubicBezTo>
                  <a:pt x="1202213" y="3512324"/>
                  <a:pt x="1185897" y="3501181"/>
                  <a:pt x="1167989" y="3489243"/>
                </a:cubicBezTo>
                <a:cubicBezTo>
                  <a:pt x="1165999" y="3490835"/>
                  <a:pt x="1162418" y="3494416"/>
                  <a:pt x="1158040" y="3498396"/>
                </a:cubicBezTo>
                <a:cubicBezTo>
                  <a:pt x="1166795" y="3509140"/>
                  <a:pt x="1175152" y="3519089"/>
                  <a:pt x="1184305" y="3529834"/>
                </a:cubicBezTo>
                <a:cubicBezTo>
                  <a:pt x="1178336" y="3535007"/>
                  <a:pt x="1173560" y="3538987"/>
                  <a:pt x="1167989" y="3543762"/>
                </a:cubicBezTo>
                <a:cubicBezTo>
                  <a:pt x="1158438" y="3533415"/>
                  <a:pt x="1149683" y="3523865"/>
                  <a:pt x="1139734" y="3513120"/>
                </a:cubicBezTo>
                <a:cubicBezTo>
                  <a:pt x="1135357" y="3517497"/>
                  <a:pt x="1131377" y="3521079"/>
                  <a:pt x="1127000" y="3525059"/>
                </a:cubicBezTo>
                <a:cubicBezTo>
                  <a:pt x="1136551" y="3536599"/>
                  <a:pt x="1144908" y="3546548"/>
                  <a:pt x="1154061" y="3557293"/>
                </a:cubicBezTo>
                <a:cubicBezTo>
                  <a:pt x="1147693" y="3562466"/>
                  <a:pt x="1142918" y="3566446"/>
                  <a:pt x="1137745" y="3571221"/>
                </a:cubicBezTo>
                <a:cubicBezTo>
                  <a:pt x="1127000" y="3560078"/>
                  <a:pt x="1117847" y="3550528"/>
                  <a:pt x="1107898" y="3539783"/>
                </a:cubicBezTo>
                <a:cubicBezTo>
                  <a:pt x="1103123" y="3544558"/>
                  <a:pt x="1099541" y="3547742"/>
                  <a:pt x="1095562" y="3551721"/>
                </a:cubicBezTo>
                <a:cubicBezTo>
                  <a:pt x="1105113" y="3562864"/>
                  <a:pt x="1113868" y="3573609"/>
                  <a:pt x="1123418" y="3584751"/>
                </a:cubicBezTo>
                <a:cubicBezTo>
                  <a:pt x="1117449" y="3589527"/>
                  <a:pt x="1112674" y="3593904"/>
                  <a:pt x="1107102" y="3598680"/>
                </a:cubicBezTo>
                <a:cubicBezTo>
                  <a:pt x="1096756" y="3587537"/>
                  <a:pt x="1086807" y="3577190"/>
                  <a:pt x="1075266" y="3564854"/>
                </a:cubicBezTo>
                <a:cubicBezTo>
                  <a:pt x="1070491" y="3569629"/>
                  <a:pt x="1066909" y="3573211"/>
                  <a:pt x="1062930" y="3576792"/>
                </a:cubicBezTo>
                <a:cubicBezTo>
                  <a:pt x="1074072" y="3589925"/>
                  <a:pt x="1083225" y="3600272"/>
                  <a:pt x="1093174" y="3612210"/>
                </a:cubicBezTo>
                <a:cubicBezTo>
                  <a:pt x="1087603" y="3617383"/>
                  <a:pt x="1082429" y="3621761"/>
                  <a:pt x="1076858" y="3626536"/>
                </a:cubicBezTo>
                <a:cubicBezTo>
                  <a:pt x="1066113" y="3614598"/>
                  <a:pt x="1056164" y="3603853"/>
                  <a:pt x="1044624" y="3591118"/>
                </a:cubicBezTo>
                <a:cubicBezTo>
                  <a:pt x="1027114" y="3618179"/>
                  <a:pt x="1059746" y="3623751"/>
                  <a:pt x="1061338" y="3641658"/>
                </a:cubicBezTo>
                <a:cubicBezTo>
                  <a:pt x="1056960" y="3645240"/>
                  <a:pt x="1052185" y="3649220"/>
                  <a:pt x="1046614" y="3653995"/>
                </a:cubicBezTo>
                <a:cubicBezTo>
                  <a:pt x="1035471" y="3642454"/>
                  <a:pt x="1025522" y="3631312"/>
                  <a:pt x="1014379" y="3619373"/>
                </a:cubicBezTo>
                <a:cubicBezTo>
                  <a:pt x="1009206" y="3623751"/>
                  <a:pt x="1005625" y="3626536"/>
                  <a:pt x="1001247" y="3630118"/>
                </a:cubicBezTo>
                <a:cubicBezTo>
                  <a:pt x="1013186" y="3644444"/>
                  <a:pt x="1022737" y="3655985"/>
                  <a:pt x="1032685" y="3667923"/>
                </a:cubicBezTo>
                <a:cubicBezTo>
                  <a:pt x="1026318" y="3673097"/>
                  <a:pt x="1021543" y="3677076"/>
                  <a:pt x="1016767" y="3681056"/>
                </a:cubicBezTo>
                <a:cubicBezTo>
                  <a:pt x="982145" y="3648026"/>
                  <a:pt x="982145" y="3648026"/>
                  <a:pt x="972197" y="3659566"/>
                </a:cubicBezTo>
                <a:cubicBezTo>
                  <a:pt x="981747" y="3671107"/>
                  <a:pt x="991696" y="3682647"/>
                  <a:pt x="1002043" y="3694984"/>
                </a:cubicBezTo>
                <a:cubicBezTo>
                  <a:pt x="996472" y="3700157"/>
                  <a:pt x="991696" y="3704535"/>
                  <a:pt x="986125" y="3709708"/>
                </a:cubicBezTo>
                <a:cubicBezTo>
                  <a:pt x="974584" y="3697372"/>
                  <a:pt x="963840" y="3685831"/>
                  <a:pt x="952697" y="3673495"/>
                </a:cubicBezTo>
                <a:cubicBezTo>
                  <a:pt x="947922" y="3677872"/>
                  <a:pt x="944340" y="3681056"/>
                  <a:pt x="939565" y="3685035"/>
                </a:cubicBezTo>
                <a:cubicBezTo>
                  <a:pt x="950309" y="3697770"/>
                  <a:pt x="960258" y="3709708"/>
                  <a:pt x="971401" y="3722841"/>
                </a:cubicBezTo>
                <a:cubicBezTo>
                  <a:pt x="965033" y="3728810"/>
                  <a:pt x="959064" y="3733585"/>
                  <a:pt x="952299" y="3739953"/>
                </a:cubicBezTo>
                <a:cubicBezTo>
                  <a:pt x="938769" y="3724432"/>
                  <a:pt x="926034" y="3710106"/>
                  <a:pt x="912504" y="3694984"/>
                </a:cubicBezTo>
                <a:cubicBezTo>
                  <a:pt x="898973" y="3706127"/>
                  <a:pt x="886239" y="3716473"/>
                  <a:pt x="871117" y="3729208"/>
                </a:cubicBezTo>
                <a:cubicBezTo>
                  <a:pt x="831720" y="3677474"/>
                  <a:pt x="793516" y="3626934"/>
                  <a:pt x="754915" y="3575996"/>
                </a:cubicBezTo>
                <a:cubicBezTo>
                  <a:pt x="771231" y="3564456"/>
                  <a:pt x="784363" y="3554905"/>
                  <a:pt x="798690" y="3544956"/>
                </a:cubicBezTo>
                <a:cubicBezTo>
                  <a:pt x="786751" y="3525854"/>
                  <a:pt x="775210" y="3508344"/>
                  <a:pt x="763272" y="3489243"/>
                </a:cubicBezTo>
                <a:cubicBezTo>
                  <a:pt x="828934" y="3447856"/>
                  <a:pt x="893402" y="3407663"/>
                  <a:pt x="957472" y="3367470"/>
                </a:cubicBezTo>
                <a:cubicBezTo>
                  <a:pt x="932003" y="3322501"/>
                  <a:pt x="907728" y="3279522"/>
                  <a:pt x="882259" y="3233758"/>
                </a:cubicBezTo>
                <a:cubicBezTo>
                  <a:pt x="872709" y="3254053"/>
                  <a:pt x="861566" y="3265992"/>
                  <a:pt x="844852" y="3259227"/>
                </a:cubicBezTo>
                <a:cubicBezTo>
                  <a:pt x="832913" y="3268777"/>
                  <a:pt x="822965" y="3276339"/>
                  <a:pt x="810628" y="3286287"/>
                </a:cubicBezTo>
                <a:cubicBezTo>
                  <a:pt x="788741" y="3238135"/>
                  <a:pt x="768445" y="3193565"/>
                  <a:pt x="748150" y="3148596"/>
                </a:cubicBezTo>
                <a:cubicBezTo>
                  <a:pt x="731038" y="3155361"/>
                  <a:pt x="715518" y="3161330"/>
                  <a:pt x="698804" y="3167698"/>
                </a:cubicBezTo>
                <a:cubicBezTo>
                  <a:pt x="692834" y="3152973"/>
                  <a:pt x="687263" y="3139841"/>
                  <a:pt x="681294" y="3125515"/>
                </a:cubicBezTo>
                <a:cubicBezTo>
                  <a:pt x="667763" y="3129892"/>
                  <a:pt x="655427" y="3133872"/>
                  <a:pt x="640703" y="3139045"/>
                </a:cubicBezTo>
                <a:cubicBezTo>
                  <a:pt x="625978" y="3091689"/>
                  <a:pt x="611652" y="3045924"/>
                  <a:pt x="596928" y="2999364"/>
                </a:cubicBezTo>
                <a:cubicBezTo>
                  <a:pt x="612050" y="2994986"/>
                  <a:pt x="624387" y="2991007"/>
                  <a:pt x="637917" y="2987027"/>
                </a:cubicBezTo>
                <a:cubicBezTo>
                  <a:pt x="634335" y="2970313"/>
                  <a:pt x="630754" y="2955191"/>
                  <a:pt x="626774" y="2938079"/>
                </a:cubicBezTo>
                <a:cubicBezTo>
                  <a:pt x="673335" y="2926937"/>
                  <a:pt x="718701" y="2915794"/>
                  <a:pt x="765262" y="2904651"/>
                </a:cubicBezTo>
                <a:cubicBezTo>
                  <a:pt x="744966" y="2811929"/>
                  <a:pt x="729844" y="2720400"/>
                  <a:pt x="726262" y="2625289"/>
                </a:cubicBezTo>
                <a:cubicBezTo>
                  <a:pt x="780384" y="2622504"/>
                  <a:pt x="831720" y="2619718"/>
                  <a:pt x="883851" y="2616932"/>
                </a:cubicBezTo>
                <a:cubicBezTo>
                  <a:pt x="883851" y="2563607"/>
                  <a:pt x="883851" y="2512271"/>
                  <a:pt x="883851" y="2459343"/>
                </a:cubicBezTo>
                <a:cubicBezTo>
                  <a:pt x="872311" y="2458547"/>
                  <a:pt x="861168" y="2457353"/>
                  <a:pt x="850025" y="2456558"/>
                </a:cubicBezTo>
                <a:cubicBezTo>
                  <a:pt x="814608" y="2454170"/>
                  <a:pt x="778792" y="2452180"/>
                  <a:pt x="742976" y="2450190"/>
                </a:cubicBezTo>
                <a:cubicBezTo>
                  <a:pt x="732232" y="2449792"/>
                  <a:pt x="723875" y="2447405"/>
                  <a:pt x="731834" y="2433476"/>
                </a:cubicBezTo>
                <a:cubicBezTo>
                  <a:pt x="783169" y="2437058"/>
                  <a:pt x="834505" y="2440639"/>
                  <a:pt x="887035" y="2444221"/>
                </a:cubicBezTo>
                <a:cubicBezTo>
                  <a:pt x="888229" y="2428303"/>
                  <a:pt x="889025" y="2415170"/>
                  <a:pt x="889821" y="2399252"/>
                </a:cubicBezTo>
                <a:cubicBezTo>
                  <a:pt x="838087" y="2388110"/>
                  <a:pt x="787149" y="2377763"/>
                  <a:pt x="734619" y="2366620"/>
                </a:cubicBezTo>
                <a:cubicBezTo>
                  <a:pt x="743772" y="2349111"/>
                  <a:pt x="730640" y="2342743"/>
                  <a:pt x="718303" y="2333590"/>
                </a:cubicBezTo>
                <a:cubicBezTo>
                  <a:pt x="685273" y="2309315"/>
                  <a:pt x="650253" y="2286234"/>
                  <a:pt x="622397" y="2256786"/>
                </a:cubicBezTo>
                <a:cubicBezTo>
                  <a:pt x="495848" y="2123870"/>
                  <a:pt x="460828" y="1962699"/>
                  <a:pt x="485103" y="1785610"/>
                </a:cubicBezTo>
                <a:cubicBezTo>
                  <a:pt x="499828" y="1678163"/>
                  <a:pt x="541215" y="1580267"/>
                  <a:pt x="602101" y="1490728"/>
                </a:cubicBezTo>
                <a:cubicBezTo>
                  <a:pt x="607673" y="1482769"/>
                  <a:pt x="616030" y="1474412"/>
                  <a:pt x="596530" y="1469637"/>
                </a:cubicBezTo>
                <a:cubicBezTo>
                  <a:pt x="571061" y="1512218"/>
                  <a:pt x="545194" y="1555594"/>
                  <a:pt x="518929" y="1599767"/>
                </a:cubicBezTo>
                <a:cubicBezTo>
                  <a:pt x="495848" y="1587430"/>
                  <a:pt x="473563" y="1575492"/>
                  <a:pt x="449288" y="1562359"/>
                </a:cubicBezTo>
                <a:cubicBezTo>
                  <a:pt x="478338" y="1513809"/>
                  <a:pt x="505797" y="1467249"/>
                  <a:pt x="534052" y="1419893"/>
                </a:cubicBezTo>
                <a:cubicBezTo>
                  <a:pt x="528082" y="1415515"/>
                  <a:pt x="522909" y="1411934"/>
                  <a:pt x="515746" y="1406760"/>
                </a:cubicBezTo>
                <a:cubicBezTo>
                  <a:pt x="487889" y="1452923"/>
                  <a:pt x="460828" y="1498289"/>
                  <a:pt x="432972" y="1544452"/>
                </a:cubicBezTo>
                <a:cubicBezTo>
                  <a:pt x="410288" y="1532115"/>
                  <a:pt x="388401" y="1520177"/>
                  <a:pt x="365320" y="1507442"/>
                </a:cubicBezTo>
                <a:cubicBezTo>
                  <a:pt x="395564" y="1457300"/>
                  <a:pt x="424217" y="1408750"/>
                  <a:pt x="453665" y="1359802"/>
                </a:cubicBezTo>
                <a:cubicBezTo>
                  <a:pt x="447298" y="1355424"/>
                  <a:pt x="441727" y="1351047"/>
                  <a:pt x="433768" y="1345476"/>
                </a:cubicBezTo>
                <a:cubicBezTo>
                  <a:pt x="404717" y="1393628"/>
                  <a:pt x="376463" y="1440586"/>
                  <a:pt x="347412" y="1488340"/>
                </a:cubicBezTo>
                <a:cubicBezTo>
                  <a:pt x="325525" y="1476402"/>
                  <a:pt x="304035" y="1464463"/>
                  <a:pt x="281750" y="1452127"/>
                </a:cubicBezTo>
                <a:cubicBezTo>
                  <a:pt x="313188" y="1399995"/>
                  <a:pt x="343035" y="1350251"/>
                  <a:pt x="373677" y="1299313"/>
                </a:cubicBezTo>
                <a:cubicBezTo>
                  <a:pt x="366912" y="1294538"/>
                  <a:pt x="360544" y="1289364"/>
                  <a:pt x="352585" y="1283395"/>
                </a:cubicBezTo>
                <a:cubicBezTo>
                  <a:pt x="321545" y="1334333"/>
                  <a:pt x="292097" y="1382883"/>
                  <a:pt x="262250" y="1431831"/>
                </a:cubicBezTo>
                <a:cubicBezTo>
                  <a:pt x="240761" y="1419893"/>
                  <a:pt x="220863" y="1408750"/>
                  <a:pt x="198578" y="1396413"/>
                </a:cubicBezTo>
                <a:cubicBezTo>
                  <a:pt x="231210" y="1342690"/>
                  <a:pt x="263046" y="1290558"/>
                  <a:pt x="294882" y="1237631"/>
                </a:cubicBezTo>
                <a:cubicBezTo>
                  <a:pt x="286923" y="1231263"/>
                  <a:pt x="279760" y="1225692"/>
                  <a:pt x="272597" y="1220121"/>
                </a:cubicBezTo>
                <a:cubicBezTo>
                  <a:pt x="246332" y="1251161"/>
                  <a:pt x="222853" y="1282201"/>
                  <a:pt x="196190" y="1310854"/>
                </a:cubicBezTo>
                <a:cubicBezTo>
                  <a:pt x="177089" y="1331149"/>
                  <a:pt x="155201" y="1350251"/>
                  <a:pt x="132120" y="1366567"/>
                </a:cubicBezTo>
                <a:cubicBezTo>
                  <a:pt x="111029" y="1381291"/>
                  <a:pt x="97100" y="1371740"/>
                  <a:pt x="97100" y="1345476"/>
                </a:cubicBezTo>
                <a:cubicBezTo>
                  <a:pt x="97100" y="1340700"/>
                  <a:pt x="97896" y="1335925"/>
                  <a:pt x="98692" y="1331547"/>
                </a:cubicBezTo>
                <a:cubicBezTo>
                  <a:pt x="108243" y="1273048"/>
                  <a:pt x="132120" y="1220121"/>
                  <a:pt x="158385" y="1167989"/>
                </a:cubicBezTo>
                <a:cubicBezTo>
                  <a:pt x="170721" y="1142918"/>
                  <a:pt x="170721" y="1137347"/>
                  <a:pt x="149630" y="1118245"/>
                </a:cubicBezTo>
                <a:cubicBezTo>
                  <a:pt x="121375" y="1092776"/>
                  <a:pt x="92325" y="1068899"/>
                  <a:pt x="63672" y="1044226"/>
                </a:cubicBezTo>
                <a:cubicBezTo>
                  <a:pt x="42581" y="1026318"/>
                  <a:pt x="21091" y="1008808"/>
                  <a:pt x="0" y="990900"/>
                </a:cubicBezTo>
                <a:cubicBezTo>
                  <a:pt x="0" y="988115"/>
                  <a:pt x="0" y="985727"/>
                  <a:pt x="0" y="982941"/>
                </a:cubicBezTo>
                <a:cubicBezTo>
                  <a:pt x="4377" y="979360"/>
                  <a:pt x="8755" y="975778"/>
                  <a:pt x="14724" y="971401"/>
                </a:cubicBezTo>
                <a:cubicBezTo>
                  <a:pt x="80784" y="1007216"/>
                  <a:pt x="147640" y="1043828"/>
                  <a:pt x="215292" y="1080440"/>
                </a:cubicBezTo>
                <a:cubicBezTo>
                  <a:pt x="220067" y="1074868"/>
                  <a:pt x="223649" y="1069297"/>
                  <a:pt x="228424" y="1064919"/>
                </a:cubicBezTo>
                <a:cubicBezTo>
                  <a:pt x="266628" y="1027512"/>
                  <a:pt x="304433" y="989707"/>
                  <a:pt x="344228" y="953891"/>
                </a:cubicBezTo>
                <a:cubicBezTo>
                  <a:pt x="355371" y="943544"/>
                  <a:pt x="371687" y="938371"/>
                  <a:pt x="386809" y="933993"/>
                </a:cubicBezTo>
                <a:cubicBezTo>
                  <a:pt x="403125" y="929616"/>
                  <a:pt x="413074" y="937973"/>
                  <a:pt x="411880" y="955085"/>
                </a:cubicBezTo>
                <a:cubicBezTo>
                  <a:pt x="410686" y="968615"/>
                  <a:pt x="408697" y="983339"/>
                  <a:pt x="402727" y="995278"/>
                </a:cubicBezTo>
                <a:cubicBezTo>
                  <a:pt x="380840" y="1039053"/>
                  <a:pt x="356963" y="1082031"/>
                  <a:pt x="333882" y="1125010"/>
                </a:cubicBezTo>
                <a:cubicBezTo>
                  <a:pt x="330300" y="1130979"/>
                  <a:pt x="326719" y="1136949"/>
                  <a:pt x="322739" y="1143714"/>
                </a:cubicBezTo>
                <a:cubicBezTo>
                  <a:pt x="332290" y="1149285"/>
                  <a:pt x="340249" y="1154061"/>
                  <a:pt x="347810" y="1158438"/>
                </a:cubicBezTo>
                <a:cubicBezTo>
                  <a:pt x="386013" y="1109888"/>
                  <a:pt x="423023" y="1062930"/>
                  <a:pt x="460828" y="1014777"/>
                </a:cubicBezTo>
                <a:cubicBezTo>
                  <a:pt x="480726" y="1031889"/>
                  <a:pt x="498634" y="1046614"/>
                  <a:pt x="516144" y="1061736"/>
                </a:cubicBezTo>
                <a:cubicBezTo>
                  <a:pt x="480726" y="1107102"/>
                  <a:pt x="446104" y="1151275"/>
                  <a:pt x="410686" y="1196642"/>
                </a:cubicBezTo>
                <a:cubicBezTo>
                  <a:pt x="420237" y="1202213"/>
                  <a:pt x="426604" y="1206192"/>
                  <a:pt x="433370" y="1210172"/>
                </a:cubicBezTo>
                <a:cubicBezTo>
                  <a:pt x="469981" y="1164010"/>
                  <a:pt x="505797" y="1118643"/>
                  <a:pt x="542408" y="1072481"/>
                </a:cubicBezTo>
                <a:cubicBezTo>
                  <a:pt x="562704" y="1089990"/>
                  <a:pt x="581010" y="1105511"/>
                  <a:pt x="599316" y="1121031"/>
                </a:cubicBezTo>
                <a:cubicBezTo>
                  <a:pt x="565092" y="1164805"/>
                  <a:pt x="531664" y="1206590"/>
                  <a:pt x="497838" y="1249967"/>
                </a:cubicBezTo>
                <a:cubicBezTo>
                  <a:pt x="505797" y="1255141"/>
                  <a:pt x="511766" y="1259120"/>
                  <a:pt x="518133" y="1263100"/>
                </a:cubicBezTo>
                <a:cubicBezTo>
                  <a:pt x="553551" y="1218927"/>
                  <a:pt x="588173" y="1175550"/>
                  <a:pt x="623591" y="1130979"/>
                </a:cubicBezTo>
                <a:cubicBezTo>
                  <a:pt x="644284" y="1148887"/>
                  <a:pt x="662988" y="1165203"/>
                  <a:pt x="681692" y="1181121"/>
                </a:cubicBezTo>
                <a:cubicBezTo>
                  <a:pt x="647866" y="1223702"/>
                  <a:pt x="616030" y="1263895"/>
                  <a:pt x="583398" y="1305283"/>
                </a:cubicBezTo>
                <a:cubicBezTo>
                  <a:pt x="591755" y="1310456"/>
                  <a:pt x="597326" y="1313639"/>
                  <a:pt x="602499" y="1316823"/>
                </a:cubicBezTo>
                <a:cubicBezTo>
                  <a:pt x="636723" y="1274242"/>
                  <a:pt x="670151" y="1232457"/>
                  <a:pt x="704375" y="1190274"/>
                </a:cubicBezTo>
                <a:cubicBezTo>
                  <a:pt x="725864" y="1208978"/>
                  <a:pt x="744966" y="1225294"/>
                  <a:pt x="764068" y="1242008"/>
                </a:cubicBezTo>
                <a:cubicBezTo>
                  <a:pt x="732232" y="1281803"/>
                  <a:pt x="701589" y="1320405"/>
                  <a:pt x="669355" y="1360598"/>
                </a:cubicBezTo>
                <a:cubicBezTo>
                  <a:pt x="676916" y="1364975"/>
                  <a:pt x="682090" y="1367761"/>
                  <a:pt x="686865" y="1370547"/>
                </a:cubicBezTo>
                <a:cubicBezTo>
                  <a:pt x="719895" y="1329955"/>
                  <a:pt x="751731" y="1290558"/>
                  <a:pt x="784363" y="1250365"/>
                </a:cubicBezTo>
                <a:cubicBezTo>
                  <a:pt x="795904" y="1260314"/>
                  <a:pt x="804659" y="1268671"/>
                  <a:pt x="814210" y="1275436"/>
                </a:cubicBezTo>
                <a:cubicBezTo>
                  <a:pt x="817791" y="1278222"/>
                  <a:pt x="825352" y="1279416"/>
                  <a:pt x="829332" y="1277426"/>
                </a:cubicBezTo>
                <a:cubicBezTo>
                  <a:pt x="852015" y="1267079"/>
                  <a:pt x="874300" y="1255141"/>
                  <a:pt x="898178" y="1243202"/>
                </a:cubicBezTo>
                <a:cubicBezTo>
                  <a:pt x="858382" y="1205397"/>
                  <a:pt x="819383" y="1167989"/>
                  <a:pt x="777598" y="1127796"/>
                </a:cubicBezTo>
                <a:cubicBezTo>
                  <a:pt x="795904" y="1111878"/>
                  <a:pt x="812220" y="1097552"/>
                  <a:pt x="829730" y="1082031"/>
                </a:cubicBezTo>
                <a:cubicBezTo>
                  <a:pt x="821771" y="1074868"/>
                  <a:pt x="816995" y="1070093"/>
                  <a:pt x="809434" y="1062930"/>
                </a:cubicBezTo>
                <a:cubicBezTo>
                  <a:pt x="792720" y="1080042"/>
                  <a:pt x="777200" y="1096358"/>
                  <a:pt x="762078" y="1111878"/>
                </a:cubicBezTo>
                <a:cubicBezTo>
                  <a:pt x="754915" y="1105909"/>
                  <a:pt x="747752" y="1100337"/>
                  <a:pt x="740589" y="1094368"/>
                </a:cubicBezTo>
                <a:cubicBezTo>
                  <a:pt x="750935" y="1083623"/>
                  <a:pt x="758894" y="1074868"/>
                  <a:pt x="768843" y="1064124"/>
                </a:cubicBezTo>
                <a:cubicBezTo>
                  <a:pt x="758098" y="1055767"/>
                  <a:pt x="749343" y="1049001"/>
                  <a:pt x="734619" y="1037859"/>
                </a:cubicBezTo>
                <a:cubicBezTo>
                  <a:pt x="750139" y="1027910"/>
                  <a:pt x="761680" y="1020349"/>
                  <a:pt x="778394" y="1009604"/>
                </a:cubicBezTo>
                <a:cubicBezTo>
                  <a:pt x="750537" y="985329"/>
                  <a:pt x="728650" y="966227"/>
                  <a:pt x="703181" y="943544"/>
                </a:cubicBezTo>
                <a:cubicBezTo>
                  <a:pt x="717507" y="932401"/>
                  <a:pt x="728650" y="923249"/>
                  <a:pt x="740589" y="914096"/>
                </a:cubicBezTo>
                <a:cubicBezTo>
                  <a:pt x="712732" y="884647"/>
                  <a:pt x="687263" y="857189"/>
                  <a:pt x="660998" y="828934"/>
                </a:cubicBezTo>
                <a:cubicBezTo>
                  <a:pt x="684477" y="807445"/>
                  <a:pt x="705967" y="787945"/>
                  <a:pt x="728650" y="767649"/>
                </a:cubicBezTo>
                <a:cubicBezTo>
                  <a:pt x="754119" y="797098"/>
                  <a:pt x="778792" y="825750"/>
                  <a:pt x="804261" y="854801"/>
                </a:cubicBezTo>
                <a:cubicBezTo>
                  <a:pt x="816597" y="844852"/>
                  <a:pt x="827740" y="835699"/>
                  <a:pt x="839281" y="826148"/>
                </a:cubicBezTo>
                <a:cubicBezTo>
                  <a:pt x="859178" y="849627"/>
                  <a:pt x="877882" y="871913"/>
                  <a:pt x="896984" y="894994"/>
                </a:cubicBezTo>
                <a:cubicBezTo>
                  <a:pt x="907330" y="887433"/>
                  <a:pt x="916483" y="880270"/>
                  <a:pt x="926034" y="873107"/>
                </a:cubicBezTo>
                <a:cubicBezTo>
                  <a:pt x="934789" y="883453"/>
                  <a:pt x="941952" y="891810"/>
                  <a:pt x="949911" y="900963"/>
                </a:cubicBezTo>
                <a:cubicBezTo>
                  <a:pt x="959860" y="893800"/>
                  <a:pt x="968615" y="887035"/>
                  <a:pt x="978962" y="879872"/>
                </a:cubicBezTo>
                <a:cubicBezTo>
                  <a:pt x="1050593" y="972197"/>
                  <a:pt x="1121429" y="1063726"/>
                  <a:pt x="1193458" y="1156051"/>
                </a:cubicBezTo>
                <a:cubicBezTo>
                  <a:pt x="1212162" y="1142122"/>
                  <a:pt x="1229274" y="1128990"/>
                  <a:pt x="1247181" y="1115857"/>
                </a:cubicBezTo>
                <a:cubicBezTo>
                  <a:pt x="1241212" y="1106704"/>
                  <a:pt x="1236039" y="1098348"/>
                  <a:pt x="1230070" y="1089195"/>
                </a:cubicBezTo>
                <a:cubicBezTo>
                  <a:pt x="1242406" y="1080042"/>
                  <a:pt x="1253947" y="1071685"/>
                  <a:pt x="1266283" y="1062532"/>
                </a:cubicBezTo>
                <a:cubicBezTo>
                  <a:pt x="1256732" y="1047410"/>
                  <a:pt x="1247977" y="1033879"/>
                  <a:pt x="1237631" y="1017961"/>
                </a:cubicBezTo>
                <a:cubicBezTo>
                  <a:pt x="1279814" y="992094"/>
                  <a:pt x="1320405" y="966625"/>
                  <a:pt x="1362587" y="940758"/>
                </a:cubicBezTo>
                <a:cubicBezTo>
                  <a:pt x="1372138" y="957074"/>
                  <a:pt x="1380495" y="971003"/>
                  <a:pt x="1389250" y="986125"/>
                </a:cubicBezTo>
                <a:cubicBezTo>
                  <a:pt x="1403974" y="978166"/>
                  <a:pt x="1418301" y="970605"/>
                  <a:pt x="1433821" y="962646"/>
                </a:cubicBezTo>
                <a:cubicBezTo>
                  <a:pt x="1456902" y="1005227"/>
                  <a:pt x="1478789" y="1046614"/>
                  <a:pt x="1501473" y="1089195"/>
                </a:cubicBezTo>
                <a:cubicBezTo>
                  <a:pt x="1520972" y="1078848"/>
                  <a:pt x="1539278" y="1069695"/>
                  <a:pt x="1558380" y="1059746"/>
                </a:cubicBezTo>
                <a:cubicBezTo>
                  <a:pt x="1488340" y="913698"/>
                  <a:pt x="1419097" y="768843"/>
                  <a:pt x="1348659" y="622397"/>
                </a:cubicBezTo>
                <a:cubicBezTo>
                  <a:pt x="1361394" y="616428"/>
                  <a:pt x="1372536" y="610856"/>
                  <a:pt x="1384077" y="605683"/>
                </a:cubicBezTo>
                <a:cubicBezTo>
                  <a:pt x="1386465" y="604887"/>
                  <a:pt x="1392036" y="604489"/>
                  <a:pt x="1392832" y="605683"/>
                </a:cubicBezTo>
                <a:cubicBezTo>
                  <a:pt x="1399597" y="617621"/>
                  <a:pt x="1407556" y="609662"/>
                  <a:pt x="1414719" y="606877"/>
                </a:cubicBezTo>
                <a:cubicBezTo>
                  <a:pt x="1496697" y="576632"/>
                  <a:pt x="1578675" y="546388"/>
                  <a:pt x="1660653" y="516144"/>
                </a:cubicBezTo>
                <a:cubicBezTo>
                  <a:pt x="1665827" y="514154"/>
                  <a:pt x="1674980" y="512960"/>
                  <a:pt x="1674980" y="510572"/>
                </a:cubicBezTo>
                <a:cubicBezTo>
                  <a:pt x="1677367" y="483512"/>
                  <a:pt x="1700051" y="495450"/>
                  <a:pt x="1713979" y="485899"/>
                </a:cubicBezTo>
                <a:cubicBezTo>
                  <a:pt x="1745417" y="601703"/>
                  <a:pt x="1776059" y="714722"/>
                  <a:pt x="1806702" y="828536"/>
                </a:cubicBezTo>
                <a:cubicBezTo>
                  <a:pt x="1816253" y="825352"/>
                  <a:pt x="1822620" y="823363"/>
                  <a:pt x="1829783" y="820975"/>
                </a:cubicBezTo>
                <a:cubicBezTo>
                  <a:pt x="1825803" y="803465"/>
                  <a:pt x="1822222" y="787547"/>
                  <a:pt x="1818242" y="769241"/>
                </a:cubicBezTo>
                <a:cubicBezTo>
                  <a:pt x="1881915" y="756905"/>
                  <a:pt x="1943199" y="744568"/>
                  <a:pt x="2005678" y="732232"/>
                </a:cubicBezTo>
                <a:cubicBezTo>
                  <a:pt x="2009259" y="752129"/>
                  <a:pt x="2012045" y="767649"/>
                  <a:pt x="2014831" y="784761"/>
                </a:cubicBezTo>
                <a:cubicBezTo>
                  <a:pt x="2036718" y="782374"/>
                  <a:pt x="2057411" y="779986"/>
                  <a:pt x="2080095" y="777598"/>
                </a:cubicBezTo>
                <a:cubicBezTo>
                  <a:pt x="2091237" y="881862"/>
                  <a:pt x="2102380" y="984533"/>
                  <a:pt x="2113125" y="1086807"/>
                </a:cubicBezTo>
                <a:cubicBezTo>
                  <a:pt x="2130635" y="1091582"/>
                  <a:pt x="2131829" y="1082827"/>
                  <a:pt x="2130635" y="1070093"/>
                </a:cubicBezTo>
                <a:cubicBezTo>
                  <a:pt x="2119492" y="951901"/>
                  <a:pt x="2108747" y="833709"/>
                  <a:pt x="2097605" y="715518"/>
                </a:cubicBezTo>
                <a:cubicBezTo>
                  <a:pt x="2079697" y="522909"/>
                  <a:pt x="2061789" y="329902"/>
                  <a:pt x="2043881" y="137293"/>
                </a:cubicBezTo>
                <a:cubicBezTo>
                  <a:pt x="2043483" y="130528"/>
                  <a:pt x="2043881" y="123365"/>
                  <a:pt x="2043881" y="116600"/>
                </a:cubicBezTo>
                <a:cubicBezTo>
                  <a:pt x="2053830" y="115008"/>
                  <a:pt x="2062187" y="113416"/>
                  <a:pt x="2070942" y="111824"/>
                </a:cubicBezTo>
                <a:cubicBezTo>
                  <a:pt x="2069350" y="87947"/>
                  <a:pt x="2067758" y="66060"/>
                  <a:pt x="2066166" y="42979"/>
                </a:cubicBezTo>
                <a:cubicBezTo>
                  <a:pt x="2077309" y="41387"/>
                  <a:pt x="2086064" y="39795"/>
                  <a:pt x="2095615" y="38203"/>
                </a:cubicBezTo>
                <a:cubicBezTo>
                  <a:pt x="2095615" y="27459"/>
                  <a:pt x="2095615" y="17510"/>
                  <a:pt x="2095615" y="7163"/>
                </a:cubicBezTo>
                <a:cubicBezTo>
                  <a:pt x="2122676" y="4775"/>
                  <a:pt x="2148940" y="2388"/>
                  <a:pt x="2175205" y="0"/>
                </a:cubicBezTo>
                <a:close/>
              </a:path>
            </a:pathLst>
          </a:custGeom>
          <a:solidFill>
            <a:schemeClr val="accent4">
              <a:lumMod val="50000"/>
            </a:schemeClr>
          </a:solidFill>
          <a:ln w="397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D5D0055-53FB-41B1-B306-F1DA961565D6}"/>
              </a:ext>
            </a:extLst>
          </p:cNvPr>
          <p:cNvGrpSpPr/>
          <p:nvPr/>
        </p:nvGrpSpPr>
        <p:grpSpPr>
          <a:xfrm>
            <a:off x="2611976" y="2843878"/>
            <a:ext cx="1786724" cy="1785806"/>
            <a:chOff x="4574848" y="1897856"/>
            <a:chExt cx="3028217" cy="3026664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E2F9DC18-43DA-4C37-B09C-25811CAEC7FF}"/>
                </a:ext>
              </a:extLst>
            </p:cNvPr>
            <p:cNvSpPr/>
            <p:nvPr/>
          </p:nvSpPr>
          <p:spPr>
            <a:xfrm>
              <a:off x="4575624" y="1897856"/>
              <a:ext cx="3026664" cy="3026664"/>
            </a:xfrm>
            <a:custGeom>
              <a:avLst/>
              <a:gdLst>
                <a:gd name="connsiteX0" fmla="*/ 3057049 w 3057525"/>
                <a:gd name="connsiteY0" fmla="*/ 1532096 h 3057525"/>
                <a:gd name="connsiteX1" fmla="*/ 1532096 w 3057525"/>
                <a:gd name="connsiteY1" fmla="*/ 3057049 h 3057525"/>
                <a:gd name="connsiteX2" fmla="*/ 7144 w 3057525"/>
                <a:gd name="connsiteY2" fmla="*/ 1532096 h 3057525"/>
                <a:gd name="connsiteX3" fmla="*/ 1532096 w 3057525"/>
                <a:gd name="connsiteY3" fmla="*/ 7144 h 3057525"/>
                <a:gd name="connsiteX4" fmla="*/ 3057049 w 3057525"/>
                <a:gd name="connsiteY4" fmla="*/ 1532096 h 3057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7525" h="3057525">
                  <a:moveTo>
                    <a:pt x="3057049" y="1532096"/>
                  </a:moveTo>
                  <a:cubicBezTo>
                    <a:pt x="3057049" y="2374304"/>
                    <a:pt x="2374304" y="3057049"/>
                    <a:pt x="1532096" y="3057049"/>
                  </a:cubicBezTo>
                  <a:cubicBezTo>
                    <a:pt x="689888" y="3057049"/>
                    <a:pt x="7144" y="2374304"/>
                    <a:pt x="7144" y="1532096"/>
                  </a:cubicBezTo>
                  <a:cubicBezTo>
                    <a:pt x="7144" y="689888"/>
                    <a:pt x="689888" y="7144"/>
                    <a:pt x="1532096" y="7144"/>
                  </a:cubicBezTo>
                  <a:cubicBezTo>
                    <a:pt x="2374304" y="7144"/>
                    <a:pt x="3057049" y="689888"/>
                    <a:pt x="3057049" y="1532096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B2EB5FBE-B6A1-4F52-B0B1-A8EB2DE4B3E4}"/>
                </a:ext>
              </a:extLst>
            </p:cNvPr>
            <p:cNvSpPr/>
            <p:nvPr/>
          </p:nvSpPr>
          <p:spPr>
            <a:xfrm>
              <a:off x="4574848" y="1907000"/>
              <a:ext cx="3028217" cy="2962327"/>
            </a:xfrm>
            <a:custGeom>
              <a:avLst/>
              <a:gdLst>
                <a:gd name="connsiteX0" fmla="*/ 2863236 w 3028217"/>
                <a:gd name="connsiteY0" fmla="*/ 2049564 h 2962327"/>
                <a:gd name="connsiteX1" fmla="*/ 2844662 w 3028217"/>
                <a:gd name="connsiteY1" fmla="*/ 2065518 h 2962327"/>
                <a:gd name="connsiteX2" fmla="*/ 2847519 w 3028217"/>
                <a:gd name="connsiteY2" fmla="*/ 2116953 h 2962327"/>
                <a:gd name="connsiteX3" fmla="*/ 2887525 w 3028217"/>
                <a:gd name="connsiteY3" fmla="*/ 2084568 h 2962327"/>
                <a:gd name="connsiteX4" fmla="*/ 2890382 w 3028217"/>
                <a:gd name="connsiteY4" fmla="*/ 2078853 h 2962327"/>
                <a:gd name="connsiteX5" fmla="*/ 2890382 w 3028217"/>
                <a:gd name="connsiteY5" fmla="*/ 2057898 h 2962327"/>
                <a:gd name="connsiteX6" fmla="*/ 2863236 w 3028217"/>
                <a:gd name="connsiteY6" fmla="*/ 2049564 h 2962327"/>
                <a:gd name="connsiteX7" fmla="*/ 2453184 w 3028217"/>
                <a:gd name="connsiteY7" fmla="*/ 1703568 h 2962327"/>
                <a:gd name="connsiteX8" fmla="*/ 2444611 w 3028217"/>
                <a:gd name="connsiteY8" fmla="*/ 1714046 h 2962327"/>
                <a:gd name="connsiteX9" fmla="*/ 2467471 w 3028217"/>
                <a:gd name="connsiteY9" fmla="*/ 1740716 h 2962327"/>
                <a:gd name="connsiteX10" fmla="*/ 2482711 w 3028217"/>
                <a:gd name="connsiteY10" fmla="*/ 1728333 h 2962327"/>
                <a:gd name="connsiteX11" fmla="*/ 2453184 w 3028217"/>
                <a:gd name="connsiteY11" fmla="*/ 1703568 h 2962327"/>
                <a:gd name="connsiteX12" fmla="*/ 802501 w 3028217"/>
                <a:gd name="connsiteY12" fmla="*/ 1583553 h 2962327"/>
                <a:gd name="connsiteX13" fmla="*/ 812026 w 3028217"/>
                <a:gd name="connsiteY13" fmla="*/ 1589268 h 2962327"/>
                <a:gd name="connsiteX14" fmla="*/ 802501 w 3028217"/>
                <a:gd name="connsiteY14" fmla="*/ 1599745 h 2962327"/>
                <a:gd name="connsiteX15" fmla="*/ 792024 w 3028217"/>
                <a:gd name="connsiteY15" fmla="*/ 1594030 h 2962327"/>
                <a:gd name="connsiteX16" fmla="*/ 802501 w 3028217"/>
                <a:gd name="connsiteY16" fmla="*/ 1583553 h 2962327"/>
                <a:gd name="connsiteX17" fmla="*/ 573901 w 3028217"/>
                <a:gd name="connsiteY17" fmla="*/ 1577838 h 2962327"/>
                <a:gd name="connsiteX18" fmla="*/ 592951 w 3028217"/>
                <a:gd name="connsiteY18" fmla="*/ 1589268 h 2962327"/>
                <a:gd name="connsiteX19" fmla="*/ 584379 w 3028217"/>
                <a:gd name="connsiteY19" fmla="*/ 1596888 h 2962327"/>
                <a:gd name="connsiteX20" fmla="*/ 565329 w 3028217"/>
                <a:gd name="connsiteY20" fmla="*/ 1587363 h 2962327"/>
                <a:gd name="connsiteX21" fmla="*/ 573901 w 3028217"/>
                <a:gd name="connsiteY21" fmla="*/ 1577838 h 2962327"/>
                <a:gd name="connsiteX22" fmla="*/ 698678 w 3028217"/>
                <a:gd name="connsiteY22" fmla="*/ 1550216 h 2962327"/>
                <a:gd name="connsiteX23" fmla="*/ 763448 w 3028217"/>
                <a:gd name="connsiteY23" fmla="*/ 1592126 h 2962327"/>
                <a:gd name="connsiteX24" fmla="*/ 678676 w 3028217"/>
                <a:gd name="connsiteY24" fmla="*/ 1592126 h 2962327"/>
                <a:gd name="connsiteX25" fmla="*/ 698678 w 3028217"/>
                <a:gd name="connsiteY25" fmla="*/ 1550216 h 2962327"/>
                <a:gd name="connsiteX26" fmla="*/ 492939 w 3028217"/>
                <a:gd name="connsiteY26" fmla="*/ 1460681 h 2962327"/>
                <a:gd name="connsiteX27" fmla="*/ 562471 w 3028217"/>
                <a:gd name="connsiteY27" fmla="*/ 1479731 h 2962327"/>
                <a:gd name="connsiteX28" fmla="*/ 646291 w 3028217"/>
                <a:gd name="connsiteY28" fmla="*/ 1537833 h 2962327"/>
                <a:gd name="connsiteX29" fmla="*/ 577711 w 3028217"/>
                <a:gd name="connsiteY29" fmla="*/ 1525451 h 2962327"/>
                <a:gd name="connsiteX30" fmla="*/ 527229 w 3028217"/>
                <a:gd name="connsiteY30" fmla="*/ 1487351 h 2962327"/>
                <a:gd name="connsiteX31" fmla="*/ 525032 w 3028217"/>
                <a:gd name="connsiteY31" fmla="*/ 1486533 h 2962327"/>
                <a:gd name="connsiteX32" fmla="*/ 527229 w 3028217"/>
                <a:gd name="connsiteY32" fmla="*/ 1488303 h 2962327"/>
                <a:gd name="connsiteX33" fmla="*/ 451029 w 3028217"/>
                <a:gd name="connsiteY33" fmla="*/ 1494971 h 2962327"/>
                <a:gd name="connsiteX34" fmla="*/ 492939 w 3028217"/>
                <a:gd name="connsiteY34" fmla="*/ 1460681 h 2962327"/>
                <a:gd name="connsiteX35" fmla="*/ 592475 w 3028217"/>
                <a:gd name="connsiteY35" fmla="*/ 1413889 h 2962327"/>
                <a:gd name="connsiteX36" fmla="*/ 596761 w 3028217"/>
                <a:gd name="connsiteY36" fmla="*/ 1414961 h 2962327"/>
                <a:gd name="connsiteX37" fmla="*/ 595809 w 3028217"/>
                <a:gd name="connsiteY37" fmla="*/ 1447346 h 2962327"/>
                <a:gd name="connsiteX38" fmla="*/ 588189 w 3028217"/>
                <a:gd name="connsiteY38" fmla="*/ 1414961 h 2962327"/>
                <a:gd name="connsiteX39" fmla="*/ 592475 w 3028217"/>
                <a:gd name="connsiteY39" fmla="*/ 1413889 h 2962327"/>
                <a:gd name="connsiteX40" fmla="*/ 2633206 w 3028217"/>
                <a:gd name="connsiteY40" fmla="*/ 1174931 h 2962327"/>
                <a:gd name="connsiteX41" fmla="*/ 2673211 w 3028217"/>
                <a:gd name="connsiteY41" fmla="*/ 1180646 h 2962327"/>
                <a:gd name="connsiteX42" fmla="*/ 2633206 w 3028217"/>
                <a:gd name="connsiteY42" fmla="*/ 1174931 h 2962327"/>
                <a:gd name="connsiteX43" fmla="*/ 2477948 w 3028217"/>
                <a:gd name="connsiteY43" fmla="*/ 1095873 h 2962327"/>
                <a:gd name="connsiteX44" fmla="*/ 2484616 w 3028217"/>
                <a:gd name="connsiteY44" fmla="*/ 1110160 h 2962327"/>
                <a:gd name="connsiteX45" fmla="*/ 2464613 w 3028217"/>
                <a:gd name="connsiteY45" fmla="*/ 1135878 h 2962327"/>
                <a:gd name="connsiteX46" fmla="*/ 2444611 w 3028217"/>
                <a:gd name="connsiteY46" fmla="*/ 1144450 h 2962327"/>
                <a:gd name="connsiteX47" fmla="*/ 2415083 w 3028217"/>
                <a:gd name="connsiteY47" fmla="*/ 1119685 h 2962327"/>
                <a:gd name="connsiteX48" fmla="*/ 2446516 w 3028217"/>
                <a:gd name="connsiteY48" fmla="*/ 1114923 h 2962327"/>
                <a:gd name="connsiteX49" fmla="*/ 2477948 w 3028217"/>
                <a:gd name="connsiteY49" fmla="*/ 1095873 h 2962327"/>
                <a:gd name="connsiteX50" fmla="*/ 2344599 w 3028217"/>
                <a:gd name="connsiteY50" fmla="*/ 1039676 h 2962327"/>
                <a:gd name="connsiteX51" fmla="*/ 2355076 w 3028217"/>
                <a:gd name="connsiteY51" fmla="*/ 1066346 h 2962327"/>
                <a:gd name="connsiteX52" fmla="*/ 2341741 w 3028217"/>
                <a:gd name="connsiteY52" fmla="*/ 1092063 h 2962327"/>
                <a:gd name="connsiteX53" fmla="*/ 2328406 w 3028217"/>
                <a:gd name="connsiteY53" fmla="*/ 1065393 h 2962327"/>
                <a:gd name="connsiteX54" fmla="*/ 2344599 w 3028217"/>
                <a:gd name="connsiteY54" fmla="*/ 1039676 h 2962327"/>
                <a:gd name="connsiteX55" fmla="*/ 699631 w 3028217"/>
                <a:gd name="connsiteY55" fmla="*/ 966334 h 2962327"/>
                <a:gd name="connsiteX56" fmla="*/ 616764 w 3028217"/>
                <a:gd name="connsiteY56" fmla="*/ 992051 h 2962327"/>
                <a:gd name="connsiteX57" fmla="*/ 699631 w 3028217"/>
                <a:gd name="connsiteY57" fmla="*/ 966334 h 2962327"/>
                <a:gd name="connsiteX58" fmla="*/ 2786559 w 3028217"/>
                <a:gd name="connsiteY58" fmla="*/ 938711 h 2962327"/>
                <a:gd name="connsiteX59" fmla="*/ 2814181 w 3028217"/>
                <a:gd name="connsiteY59" fmla="*/ 938711 h 2962327"/>
                <a:gd name="connsiteX60" fmla="*/ 2814181 w 3028217"/>
                <a:gd name="connsiteY60" fmla="*/ 945378 h 2962327"/>
                <a:gd name="connsiteX61" fmla="*/ 2786559 w 3028217"/>
                <a:gd name="connsiteY61" fmla="*/ 938711 h 2962327"/>
                <a:gd name="connsiteX62" fmla="*/ 737731 w 3028217"/>
                <a:gd name="connsiteY62" fmla="*/ 935019 h 2962327"/>
                <a:gd name="connsiteX63" fmla="*/ 702489 w 3028217"/>
                <a:gd name="connsiteY63" fmla="*/ 951093 h 2962327"/>
                <a:gd name="connsiteX64" fmla="*/ 770116 w 3028217"/>
                <a:gd name="connsiteY64" fmla="*/ 936805 h 2962327"/>
                <a:gd name="connsiteX65" fmla="*/ 737731 w 3028217"/>
                <a:gd name="connsiteY65" fmla="*/ 935019 h 2962327"/>
                <a:gd name="connsiteX66" fmla="*/ 619383 w 3028217"/>
                <a:gd name="connsiteY66" fmla="*/ 880251 h 2962327"/>
                <a:gd name="connsiteX67" fmla="*/ 608191 w 3028217"/>
                <a:gd name="connsiteY67" fmla="*/ 882513 h 2962327"/>
                <a:gd name="connsiteX68" fmla="*/ 541516 w 3028217"/>
                <a:gd name="connsiteY68" fmla="*/ 968238 h 2962327"/>
                <a:gd name="connsiteX69" fmla="*/ 558661 w 3028217"/>
                <a:gd name="connsiteY69" fmla="*/ 975858 h 2962327"/>
                <a:gd name="connsiteX70" fmla="*/ 578664 w 3028217"/>
                <a:gd name="connsiteY70" fmla="*/ 949188 h 2962327"/>
                <a:gd name="connsiteX71" fmla="*/ 623431 w 3028217"/>
                <a:gd name="connsiteY71" fmla="*/ 890133 h 2962327"/>
                <a:gd name="connsiteX72" fmla="*/ 619383 w 3028217"/>
                <a:gd name="connsiteY72" fmla="*/ 880251 h 2962327"/>
                <a:gd name="connsiteX73" fmla="*/ 659626 w 3028217"/>
                <a:gd name="connsiteY73" fmla="*/ 872036 h 2962327"/>
                <a:gd name="connsiteX74" fmla="*/ 647244 w 3028217"/>
                <a:gd name="connsiteY74" fmla="*/ 879656 h 2962327"/>
                <a:gd name="connsiteX75" fmla="*/ 657721 w 3028217"/>
                <a:gd name="connsiteY75" fmla="*/ 950141 h 2962327"/>
                <a:gd name="connsiteX76" fmla="*/ 683439 w 3028217"/>
                <a:gd name="connsiteY76" fmla="*/ 913946 h 2962327"/>
                <a:gd name="connsiteX77" fmla="*/ 711061 w 3028217"/>
                <a:gd name="connsiteY77" fmla="*/ 910136 h 2962327"/>
                <a:gd name="connsiteX78" fmla="*/ 709156 w 3028217"/>
                <a:gd name="connsiteY78" fmla="*/ 891086 h 2962327"/>
                <a:gd name="connsiteX79" fmla="*/ 659626 w 3028217"/>
                <a:gd name="connsiteY79" fmla="*/ 872036 h 2962327"/>
                <a:gd name="connsiteX80" fmla="*/ 620410 w 3028217"/>
                <a:gd name="connsiteY80" fmla="*/ 803828 h 2962327"/>
                <a:gd name="connsiteX81" fmla="*/ 603429 w 3028217"/>
                <a:gd name="connsiteY81" fmla="*/ 807266 h 2962327"/>
                <a:gd name="connsiteX82" fmla="*/ 532944 w 3028217"/>
                <a:gd name="connsiteY82" fmla="*/ 841556 h 2962327"/>
                <a:gd name="connsiteX83" fmla="*/ 541516 w 3028217"/>
                <a:gd name="connsiteY83" fmla="*/ 855843 h 2962327"/>
                <a:gd name="connsiteX84" fmla="*/ 602476 w 3028217"/>
                <a:gd name="connsiteY84" fmla="*/ 859653 h 2962327"/>
                <a:gd name="connsiteX85" fmla="*/ 652959 w 3028217"/>
                <a:gd name="connsiteY85" fmla="*/ 835841 h 2962327"/>
                <a:gd name="connsiteX86" fmla="*/ 620410 w 3028217"/>
                <a:gd name="connsiteY86" fmla="*/ 803828 h 2962327"/>
                <a:gd name="connsiteX87" fmla="*/ 2051228 w 3028217"/>
                <a:gd name="connsiteY87" fmla="*/ 690108 h 2962327"/>
                <a:gd name="connsiteX88" fmla="*/ 2074088 w 3028217"/>
                <a:gd name="connsiteY88" fmla="*/ 722493 h 2962327"/>
                <a:gd name="connsiteX89" fmla="*/ 2021701 w 3028217"/>
                <a:gd name="connsiteY89" fmla="*/ 782500 h 2962327"/>
                <a:gd name="connsiteX90" fmla="*/ 2000746 w 3028217"/>
                <a:gd name="connsiteY90" fmla="*/ 772023 h 2962327"/>
                <a:gd name="connsiteX91" fmla="*/ 2036941 w 3028217"/>
                <a:gd name="connsiteY91" fmla="*/ 698680 h 2962327"/>
                <a:gd name="connsiteX92" fmla="*/ 2051228 w 3028217"/>
                <a:gd name="connsiteY92" fmla="*/ 690108 h 2962327"/>
                <a:gd name="connsiteX93" fmla="*/ 2111236 w 3028217"/>
                <a:gd name="connsiteY93" fmla="*/ 608669 h 2962327"/>
                <a:gd name="connsiteX94" fmla="*/ 2113141 w 3028217"/>
                <a:gd name="connsiteY94" fmla="*/ 623433 h 2962327"/>
                <a:gd name="connsiteX95" fmla="*/ 2111236 w 3028217"/>
                <a:gd name="connsiteY95" fmla="*/ 626290 h 2962327"/>
                <a:gd name="connsiteX96" fmla="*/ 2159814 w 3028217"/>
                <a:gd name="connsiteY96" fmla="*/ 711063 h 2962327"/>
                <a:gd name="connsiteX97" fmla="*/ 2199819 w 3028217"/>
                <a:gd name="connsiteY97" fmla="*/ 758688 h 2962327"/>
                <a:gd name="connsiteX98" fmla="*/ 2176959 w 3028217"/>
                <a:gd name="connsiteY98" fmla="*/ 800598 h 2962327"/>
                <a:gd name="connsiteX99" fmla="*/ 2092186 w 3028217"/>
                <a:gd name="connsiteY99" fmla="*/ 814885 h 2962327"/>
                <a:gd name="connsiteX100" fmla="*/ 2092186 w 3028217"/>
                <a:gd name="connsiteY100" fmla="*/ 777738 h 2962327"/>
                <a:gd name="connsiteX101" fmla="*/ 2111236 w 3028217"/>
                <a:gd name="connsiteY101" fmla="*/ 740590 h 2962327"/>
                <a:gd name="connsiteX102" fmla="*/ 2110284 w 3028217"/>
                <a:gd name="connsiteY102" fmla="*/ 710110 h 2962327"/>
                <a:gd name="connsiteX103" fmla="*/ 2076946 w 3028217"/>
                <a:gd name="connsiteY103" fmla="*/ 669153 h 2962327"/>
                <a:gd name="connsiteX104" fmla="*/ 2097901 w 3028217"/>
                <a:gd name="connsiteY104" fmla="*/ 611050 h 2962327"/>
                <a:gd name="connsiteX105" fmla="*/ 2111236 w 3028217"/>
                <a:gd name="connsiteY105" fmla="*/ 608669 h 2962327"/>
                <a:gd name="connsiteX106" fmla="*/ 927279 w 3028217"/>
                <a:gd name="connsiteY106" fmla="*/ 479605 h 2962327"/>
                <a:gd name="connsiteX107" fmla="*/ 933946 w 3028217"/>
                <a:gd name="connsiteY107" fmla="*/ 486273 h 2962327"/>
                <a:gd name="connsiteX108" fmla="*/ 929184 w 3028217"/>
                <a:gd name="connsiteY108" fmla="*/ 493893 h 2962327"/>
                <a:gd name="connsiteX109" fmla="*/ 919659 w 3028217"/>
                <a:gd name="connsiteY109" fmla="*/ 488178 h 2962327"/>
                <a:gd name="connsiteX110" fmla="*/ 927279 w 3028217"/>
                <a:gd name="connsiteY110" fmla="*/ 479605 h 2962327"/>
                <a:gd name="connsiteX111" fmla="*/ 1938089 w 3028217"/>
                <a:gd name="connsiteY111" fmla="*/ 417931 h 2962327"/>
                <a:gd name="connsiteX112" fmla="*/ 1959789 w 3028217"/>
                <a:gd name="connsiteY112" fmla="*/ 441505 h 2962327"/>
                <a:gd name="connsiteX113" fmla="*/ 1940739 w 3028217"/>
                <a:gd name="connsiteY113" fmla="*/ 466270 h 2962327"/>
                <a:gd name="connsiteX114" fmla="*/ 1842631 w 3028217"/>
                <a:gd name="connsiteY114" fmla="*/ 480558 h 2962327"/>
                <a:gd name="connsiteX115" fmla="*/ 1832154 w 3028217"/>
                <a:gd name="connsiteY115" fmla="*/ 458650 h 2962327"/>
                <a:gd name="connsiteX116" fmla="*/ 1833106 w 3028217"/>
                <a:gd name="connsiteY116" fmla="*/ 431980 h 2962327"/>
                <a:gd name="connsiteX117" fmla="*/ 1845489 w 3028217"/>
                <a:gd name="connsiteY117" fmla="*/ 423408 h 2962327"/>
                <a:gd name="connsiteX118" fmla="*/ 1857871 w 3028217"/>
                <a:gd name="connsiteY118" fmla="*/ 432933 h 2962327"/>
                <a:gd name="connsiteX119" fmla="*/ 1926451 w 3028217"/>
                <a:gd name="connsiteY119" fmla="*/ 418645 h 2962327"/>
                <a:gd name="connsiteX120" fmla="*/ 1938089 w 3028217"/>
                <a:gd name="connsiteY120" fmla="*/ 417931 h 2962327"/>
                <a:gd name="connsiteX121" fmla="*/ 904419 w 3028217"/>
                <a:gd name="connsiteY121" fmla="*/ 389118 h 2962327"/>
                <a:gd name="connsiteX122" fmla="*/ 938709 w 3028217"/>
                <a:gd name="connsiteY122" fmla="*/ 433886 h 2962327"/>
                <a:gd name="connsiteX123" fmla="*/ 942519 w 3028217"/>
                <a:gd name="connsiteY123" fmla="*/ 446268 h 2962327"/>
                <a:gd name="connsiteX124" fmla="*/ 931089 w 3028217"/>
                <a:gd name="connsiteY124" fmla="*/ 449125 h 2962327"/>
                <a:gd name="connsiteX125" fmla="*/ 878701 w 3028217"/>
                <a:gd name="connsiteY125" fmla="*/ 449125 h 2962327"/>
                <a:gd name="connsiteX126" fmla="*/ 856794 w 3028217"/>
                <a:gd name="connsiteY126" fmla="*/ 443411 h 2962327"/>
                <a:gd name="connsiteX127" fmla="*/ 867271 w 3028217"/>
                <a:gd name="connsiteY127" fmla="*/ 412930 h 2962327"/>
                <a:gd name="connsiteX128" fmla="*/ 904419 w 3028217"/>
                <a:gd name="connsiteY128" fmla="*/ 389118 h 2962327"/>
                <a:gd name="connsiteX129" fmla="*/ 1062534 w 3028217"/>
                <a:gd name="connsiteY129" fmla="*/ 340541 h 2962327"/>
                <a:gd name="connsiteX130" fmla="*/ 1083489 w 3028217"/>
                <a:gd name="connsiteY130" fmla="*/ 353876 h 2962327"/>
                <a:gd name="connsiteX131" fmla="*/ 1053961 w 3028217"/>
                <a:gd name="connsiteY131" fmla="*/ 360543 h 2962327"/>
                <a:gd name="connsiteX132" fmla="*/ 1062534 w 3028217"/>
                <a:gd name="connsiteY132" fmla="*/ 340541 h 2962327"/>
                <a:gd name="connsiteX133" fmla="*/ 2471113 w 3028217"/>
                <a:gd name="connsiteY133" fmla="*/ 336025 h 2962327"/>
                <a:gd name="connsiteX134" fmla="*/ 2521763 w 3028217"/>
                <a:gd name="connsiteY134" fmla="*/ 370068 h 2962327"/>
                <a:gd name="connsiteX135" fmla="*/ 2848471 w 3028217"/>
                <a:gd name="connsiteY135" fmla="*/ 785358 h 2962327"/>
                <a:gd name="connsiteX136" fmla="*/ 2920861 w 3028217"/>
                <a:gd name="connsiteY136" fmla="*/ 940616 h 2962327"/>
                <a:gd name="connsiteX137" fmla="*/ 2926576 w 3028217"/>
                <a:gd name="connsiteY137" fmla="*/ 977763 h 2962327"/>
                <a:gd name="connsiteX138" fmla="*/ 2847518 w 3028217"/>
                <a:gd name="connsiteY138" fmla="*/ 938711 h 2962327"/>
                <a:gd name="connsiteX139" fmla="*/ 2864663 w 3028217"/>
                <a:gd name="connsiteY139" fmla="*/ 890133 h 2962327"/>
                <a:gd name="connsiteX140" fmla="*/ 2810371 w 3028217"/>
                <a:gd name="connsiteY140" fmla="*/ 908231 h 2962327"/>
                <a:gd name="connsiteX141" fmla="*/ 2757031 w 3028217"/>
                <a:gd name="connsiteY141" fmla="*/ 904421 h 2962327"/>
                <a:gd name="connsiteX142" fmla="*/ 2728456 w 3028217"/>
                <a:gd name="connsiteY142" fmla="*/ 916803 h 2962327"/>
                <a:gd name="connsiteX143" fmla="*/ 2707501 w 3028217"/>
                <a:gd name="connsiteY143" fmla="*/ 971096 h 2962327"/>
                <a:gd name="connsiteX144" fmla="*/ 2706548 w 3028217"/>
                <a:gd name="connsiteY144" fmla="*/ 1011101 h 2962327"/>
                <a:gd name="connsiteX145" fmla="*/ 2712263 w 3028217"/>
                <a:gd name="connsiteY145" fmla="*/ 1044438 h 2962327"/>
                <a:gd name="connsiteX146" fmla="*/ 2750438 w 3028217"/>
                <a:gd name="connsiteY146" fmla="*/ 1026892 h 2962327"/>
                <a:gd name="connsiteX147" fmla="*/ 2757317 w 3028217"/>
                <a:gd name="connsiteY147" fmla="*/ 1029909 h 2962327"/>
                <a:gd name="connsiteX148" fmla="*/ 2760842 w 3028217"/>
                <a:gd name="connsiteY148" fmla="*/ 1028246 h 2962327"/>
                <a:gd name="connsiteX149" fmla="*/ 2785607 w 3028217"/>
                <a:gd name="connsiteY149" fmla="*/ 1010148 h 2962327"/>
                <a:gd name="connsiteX150" fmla="*/ 2804538 w 3028217"/>
                <a:gd name="connsiteY150" fmla="*/ 1006457 h 2962327"/>
                <a:gd name="connsiteX151" fmla="*/ 2822755 w 3028217"/>
                <a:gd name="connsiteY151" fmla="*/ 1009196 h 2962327"/>
                <a:gd name="connsiteX152" fmla="*/ 2938959 w 3028217"/>
                <a:gd name="connsiteY152" fmla="*/ 1031103 h 2962327"/>
                <a:gd name="connsiteX153" fmla="*/ 2959915 w 3028217"/>
                <a:gd name="connsiteY153" fmla="*/ 1058726 h 2962327"/>
                <a:gd name="connsiteX154" fmla="*/ 3021827 w 3028217"/>
                <a:gd name="connsiteY154" fmla="*/ 1368288 h 2962327"/>
                <a:gd name="connsiteX155" fmla="*/ 3027542 w 3028217"/>
                <a:gd name="connsiteY155" fmla="*/ 1562598 h 2962327"/>
                <a:gd name="connsiteX156" fmla="*/ 3020874 w 3028217"/>
                <a:gd name="connsiteY156" fmla="*/ 1594983 h 2962327"/>
                <a:gd name="connsiteX157" fmla="*/ 2958009 w 3028217"/>
                <a:gd name="connsiteY157" fmla="*/ 1512116 h 2962327"/>
                <a:gd name="connsiteX158" fmla="*/ 2918005 w 3028217"/>
                <a:gd name="connsiteY158" fmla="*/ 1446393 h 2962327"/>
                <a:gd name="connsiteX159" fmla="*/ 2860855 w 3028217"/>
                <a:gd name="connsiteY159" fmla="*/ 1371146 h 2962327"/>
                <a:gd name="connsiteX160" fmla="*/ 2831327 w 3028217"/>
                <a:gd name="connsiteY160" fmla="*/ 1343523 h 2962327"/>
                <a:gd name="connsiteX161" fmla="*/ 2856092 w 3028217"/>
                <a:gd name="connsiteY161" fmla="*/ 1380671 h 2962327"/>
                <a:gd name="connsiteX162" fmla="*/ 2930387 w 3028217"/>
                <a:gd name="connsiteY162" fmla="*/ 1514021 h 2962327"/>
                <a:gd name="connsiteX163" fmla="*/ 2939912 w 3028217"/>
                <a:gd name="connsiteY163" fmla="*/ 1546406 h 2962327"/>
                <a:gd name="connsiteX164" fmla="*/ 2962772 w 3028217"/>
                <a:gd name="connsiteY164" fmla="*/ 1597841 h 2962327"/>
                <a:gd name="connsiteX165" fmla="*/ 2999919 w 3028217"/>
                <a:gd name="connsiteY165" fmla="*/ 1683566 h 2962327"/>
                <a:gd name="connsiteX166" fmla="*/ 3012302 w 3028217"/>
                <a:gd name="connsiteY166" fmla="*/ 1740716 h 2962327"/>
                <a:gd name="connsiteX167" fmla="*/ 2886572 w 3028217"/>
                <a:gd name="connsiteY167" fmla="*/ 2158864 h 2962327"/>
                <a:gd name="connsiteX168" fmla="*/ 2841805 w 3028217"/>
                <a:gd name="connsiteY168" fmla="*/ 2246493 h 2962327"/>
                <a:gd name="connsiteX169" fmla="*/ 2821802 w 3028217"/>
                <a:gd name="connsiteY169" fmla="*/ 2266496 h 2962327"/>
                <a:gd name="connsiteX170" fmla="*/ 2808467 w 3028217"/>
                <a:gd name="connsiteY170" fmla="*/ 2240778 h 2962327"/>
                <a:gd name="connsiteX171" fmla="*/ 2785607 w 3028217"/>
                <a:gd name="connsiteY171" fmla="*/ 2172198 h 2962327"/>
                <a:gd name="connsiteX172" fmla="*/ 2805609 w 3028217"/>
                <a:gd name="connsiteY172" fmla="*/ 2234111 h 2962327"/>
                <a:gd name="connsiteX173" fmla="*/ 2821802 w 3028217"/>
                <a:gd name="connsiteY173" fmla="*/ 2273164 h 2962327"/>
                <a:gd name="connsiteX174" fmla="*/ 2708455 w 3028217"/>
                <a:gd name="connsiteY174" fmla="*/ 2451281 h 2962327"/>
                <a:gd name="connsiteX175" fmla="*/ 2551292 w 3028217"/>
                <a:gd name="connsiteY175" fmla="*/ 2622731 h 2962327"/>
                <a:gd name="connsiteX176" fmla="*/ 2476997 w 3028217"/>
                <a:gd name="connsiteY176" fmla="*/ 2687501 h 2962327"/>
                <a:gd name="connsiteX177" fmla="*/ 2463662 w 3028217"/>
                <a:gd name="connsiteY177" fmla="*/ 2655116 h 2962327"/>
                <a:gd name="connsiteX178" fmla="*/ 2425562 w 3028217"/>
                <a:gd name="connsiteY178" fmla="*/ 2533196 h 2962327"/>
                <a:gd name="connsiteX179" fmla="*/ 2439849 w 3028217"/>
                <a:gd name="connsiteY179" fmla="*/ 2375081 h 2962327"/>
                <a:gd name="connsiteX180" fmla="*/ 2449374 w 3028217"/>
                <a:gd name="connsiteY180" fmla="*/ 2301739 h 2962327"/>
                <a:gd name="connsiteX181" fmla="*/ 2430324 w 3028217"/>
                <a:gd name="connsiteY181" fmla="*/ 2210298 h 2962327"/>
                <a:gd name="connsiteX182" fmla="*/ 2396987 w 3028217"/>
                <a:gd name="connsiteY182" fmla="*/ 2144576 h 2962327"/>
                <a:gd name="connsiteX183" fmla="*/ 2370317 w 3028217"/>
                <a:gd name="connsiteY183" fmla="*/ 2012178 h 2962327"/>
                <a:gd name="connsiteX184" fmla="*/ 2374127 w 3028217"/>
                <a:gd name="connsiteY184" fmla="*/ 1992176 h 2962327"/>
                <a:gd name="connsiteX185" fmla="*/ 2319834 w 3028217"/>
                <a:gd name="connsiteY185" fmla="*/ 1944551 h 2962327"/>
                <a:gd name="connsiteX186" fmla="*/ 2282687 w 3028217"/>
                <a:gd name="connsiteY186" fmla="*/ 1931216 h 2962327"/>
                <a:gd name="connsiteX187" fmla="*/ 2200772 w 3028217"/>
                <a:gd name="connsiteY187" fmla="*/ 1905498 h 2962327"/>
                <a:gd name="connsiteX188" fmla="*/ 2157909 w 3028217"/>
                <a:gd name="connsiteY188" fmla="*/ 1926453 h 2962327"/>
                <a:gd name="connsiteX189" fmla="*/ 2106474 w 3028217"/>
                <a:gd name="connsiteY189" fmla="*/ 1931216 h 2962327"/>
                <a:gd name="connsiteX190" fmla="*/ 2040752 w 3028217"/>
                <a:gd name="connsiteY190" fmla="*/ 1937883 h 2962327"/>
                <a:gd name="connsiteX191" fmla="*/ 1974077 w 3028217"/>
                <a:gd name="connsiteY191" fmla="*/ 1924548 h 2962327"/>
                <a:gd name="connsiteX192" fmla="*/ 1919784 w 3028217"/>
                <a:gd name="connsiteY192" fmla="*/ 1877876 h 2962327"/>
                <a:gd name="connsiteX193" fmla="*/ 1896924 w 3028217"/>
                <a:gd name="connsiteY193" fmla="*/ 1849301 h 2962327"/>
                <a:gd name="connsiteX194" fmla="*/ 1839774 w 3028217"/>
                <a:gd name="connsiteY194" fmla="*/ 1762623 h 2962327"/>
                <a:gd name="connsiteX195" fmla="*/ 1822629 w 3028217"/>
                <a:gd name="connsiteY195" fmla="*/ 1676898 h 2962327"/>
                <a:gd name="connsiteX196" fmla="*/ 1829297 w 3028217"/>
                <a:gd name="connsiteY196" fmla="*/ 1537833 h 2962327"/>
                <a:gd name="connsiteX197" fmla="*/ 1828344 w 3028217"/>
                <a:gd name="connsiteY197" fmla="*/ 1514973 h 2962327"/>
                <a:gd name="connsiteX198" fmla="*/ 1909307 w 3028217"/>
                <a:gd name="connsiteY198" fmla="*/ 1373051 h 2962327"/>
                <a:gd name="connsiteX199" fmla="*/ 1929309 w 3028217"/>
                <a:gd name="connsiteY199" fmla="*/ 1361621 h 2962327"/>
                <a:gd name="connsiteX200" fmla="*/ 1977887 w 3028217"/>
                <a:gd name="connsiteY200" fmla="*/ 1293041 h 2962327"/>
                <a:gd name="connsiteX201" fmla="*/ 2019797 w 3028217"/>
                <a:gd name="connsiteY201" fmla="*/ 1227318 h 2962327"/>
                <a:gd name="connsiteX202" fmla="*/ 2051229 w 3028217"/>
                <a:gd name="connsiteY202" fmla="*/ 1178741 h 2962327"/>
                <a:gd name="connsiteX203" fmla="*/ 2083614 w 3028217"/>
                <a:gd name="connsiteY203" fmla="*/ 1172073 h 2962327"/>
                <a:gd name="connsiteX204" fmla="*/ 2161719 w 3028217"/>
                <a:gd name="connsiteY204" fmla="*/ 1162548 h 2962327"/>
                <a:gd name="connsiteX205" fmla="*/ 2266494 w 3028217"/>
                <a:gd name="connsiteY205" fmla="*/ 1136831 h 2962327"/>
                <a:gd name="connsiteX206" fmla="*/ 2331264 w 3028217"/>
                <a:gd name="connsiteY206" fmla="*/ 1133021 h 2962327"/>
                <a:gd name="connsiteX207" fmla="*/ 2387462 w 3028217"/>
                <a:gd name="connsiteY207" fmla="*/ 1197791 h 2962327"/>
                <a:gd name="connsiteX208" fmla="*/ 2400797 w 3028217"/>
                <a:gd name="connsiteY208" fmla="*/ 1229223 h 2962327"/>
                <a:gd name="connsiteX209" fmla="*/ 2517002 w 3028217"/>
                <a:gd name="connsiteY209" fmla="*/ 1283516 h 2962327"/>
                <a:gd name="connsiteX210" fmla="*/ 2556055 w 3028217"/>
                <a:gd name="connsiteY210" fmla="*/ 1266371 h 2962327"/>
                <a:gd name="connsiteX211" fmla="*/ 2617967 w 3028217"/>
                <a:gd name="connsiteY211" fmla="*/ 1241606 h 2962327"/>
                <a:gd name="connsiteX212" fmla="*/ 2701787 w 3028217"/>
                <a:gd name="connsiteY212" fmla="*/ 1271133 h 2962327"/>
                <a:gd name="connsiteX213" fmla="*/ 2823707 w 3028217"/>
                <a:gd name="connsiteY213" fmla="*/ 1270181 h 2962327"/>
                <a:gd name="connsiteX214" fmla="*/ 2842757 w 3028217"/>
                <a:gd name="connsiteY214" fmla="*/ 1253988 h 2962327"/>
                <a:gd name="connsiteX215" fmla="*/ 2857997 w 3028217"/>
                <a:gd name="connsiteY215" fmla="*/ 1191123 h 2962327"/>
                <a:gd name="connsiteX216" fmla="*/ 2824659 w 3028217"/>
                <a:gd name="connsiteY216" fmla="*/ 1163501 h 2962327"/>
                <a:gd name="connsiteX217" fmla="*/ 2781797 w 3028217"/>
                <a:gd name="connsiteY217" fmla="*/ 1153023 h 2962327"/>
                <a:gd name="connsiteX218" fmla="*/ 2778142 w 3028217"/>
                <a:gd name="connsiteY218" fmla="*/ 1149005 h 2962327"/>
                <a:gd name="connsiteX219" fmla="*/ 2758579 w 3028217"/>
                <a:gd name="connsiteY219" fmla="*/ 1157637 h 2962327"/>
                <a:gd name="connsiteX220" fmla="*/ 2684641 w 3028217"/>
                <a:gd name="connsiteY220" fmla="*/ 1122543 h 2962327"/>
                <a:gd name="connsiteX221" fmla="*/ 2664638 w 3028217"/>
                <a:gd name="connsiteY221" fmla="*/ 1083491 h 2962327"/>
                <a:gd name="connsiteX222" fmla="*/ 2646541 w 3028217"/>
                <a:gd name="connsiteY222" fmla="*/ 1054916 h 2962327"/>
                <a:gd name="connsiteX223" fmla="*/ 2610346 w 3028217"/>
                <a:gd name="connsiteY223" fmla="*/ 1080633 h 2962327"/>
                <a:gd name="connsiteX224" fmla="*/ 2609202 w 3028217"/>
                <a:gd name="connsiteY224" fmla="*/ 1082346 h 2962327"/>
                <a:gd name="connsiteX225" fmla="*/ 2613204 w 3028217"/>
                <a:gd name="connsiteY225" fmla="*/ 1086348 h 2962327"/>
                <a:gd name="connsiteX226" fmla="*/ 2632254 w 3028217"/>
                <a:gd name="connsiteY226" fmla="*/ 1108255 h 2962327"/>
                <a:gd name="connsiteX227" fmla="*/ 2609394 w 3028217"/>
                <a:gd name="connsiteY227" fmla="*/ 1145403 h 2962327"/>
                <a:gd name="connsiteX228" fmla="*/ 2584629 w 3028217"/>
                <a:gd name="connsiteY228" fmla="*/ 1132068 h 2962327"/>
                <a:gd name="connsiteX229" fmla="*/ 2566055 w 3028217"/>
                <a:gd name="connsiteY229" fmla="*/ 1095397 h 2962327"/>
                <a:gd name="connsiteX230" fmla="*/ 2558490 w 3028217"/>
                <a:gd name="connsiteY230" fmla="*/ 1083461 h 2962327"/>
                <a:gd name="connsiteX231" fmla="*/ 2545576 w 3028217"/>
                <a:gd name="connsiteY231" fmla="*/ 1071108 h 2962327"/>
                <a:gd name="connsiteX232" fmla="*/ 2536051 w 3028217"/>
                <a:gd name="connsiteY232" fmla="*/ 1061583 h 2962327"/>
                <a:gd name="connsiteX233" fmla="*/ 2429371 w 3028217"/>
                <a:gd name="connsiteY233" fmla="*/ 952046 h 2962327"/>
                <a:gd name="connsiteX234" fmla="*/ 2417941 w 3028217"/>
                <a:gd name="connsiteY234" fmla="*/ 944426 h 2962327"/>
                <a:gd name="connsiteX235" fmla="*/ 2407463 w 3028217"/>
                <a:gd name="connsiteY235" fmla="*/ 947283 h 2962327"/>
                <a:gd name="connsiteX236" fmla="*/ 2469376 w 3028217"/>
                <a:gd name="connsiteY236" fmla="*/ 1014911 h 2962327"/>
                <a:gd name="connsiteX237" fmla="*/ 2509381 w 3028217"/>
                <a:gd name="connsiteY237" fmla="*/ 1044438 h 2962327"/>
                <a:gd name="connsiteX238" fmla="*/ 2504618 w 3028217"/>
                <a:gd name="connsiteY238" fmla="*/ 1057773 h 2962327"/>
                <a:gd name="connsiteX239" fmla="*/ 2488426 w 3028217"/>
                <a:gd name="connsiteY239" fmla="*/ 1077776 h 2962327"/>
                <a:gd name="connsiteX240" fmla="*/ 2476996 w 3028217"/>
                <a:gd name="connsiteY240" fmla="*/ 1084443 h 2962327"/>
                <a:gd name="connsiteX241" fmla="*/ 2356028 w 3028217"/>
                <a:gd name="connsiteY241" fmla="*/ 985383 h 2962327"/>
                <a:gd name="connsiteX242" fmla="*/ 2317928 w 3028217"/>
                <a:gd name="connsiteY242" fmla="*/ 978716 h 2962327"/>
                <a:gd name="connsiteX243" fmla="*/ 2295068 w 3028217"/>
                <a:gd name="connsiteY243" fmla="*/ 993003 h 2962327"/>
                <a:gd name="connsiteX244" fmla="*/ 2196008 w 3028217"/>
                <a:gd name="connsiteY244" fmla="*/ 1057773 h 2962327"/>
                <a:gd name="connsiteX245" fmla="*/ 2181721 w 3028217"/>
                <a:gd name="connsiteY245" fmla="*/ 1087301 h 2962327"/>
                <a:gd name="connsiteX246" fmla="*/ 2105521 w 3028217"/>
                <a:gd name="connsiteY246" fmla="*/ 1157786 h 2962327"/>
                <a:gd name="connsiteX247" fmla="*/ 2053133 w 3028217"/>
                <a:gd name="connsiteY247" fmla="*/ 1155881 h 2962327"/>
                <a:gd name="connsiteX248" fmla="*/ 2036941 w 3028217"/>
                <a:gd name="connsiteY248" fmla="*/ 1136831 h 2962327"/>
                <a:gd name="connsiteX249" fmla="*/ 2008366 w 3028217"/>
                <a:gd name="connsiteY249" fmla="*/ 1131116 h 2962327"/>
                <a:gd name="connsiteX250" fmla="*/ 2001698 w 3028217"/>
                <a:gd name="connsiteY250" fmla="*/ 1074918 h 2962327"/>
                <a:gd name="connsiteX251" fmla="*/ 2008366 w 3028217"/>
                <a:gd name="connsiteY251" fmla="*/ 1001576 h 2962327"/>
                <a:gd name="connsiteX252" fmla="*/ 2035988 w 3028217"/>
                <a:gd name="connsiteY252" fmla="*/ 977763 h 2962327"/>
                <a:gd name="connsiteX253" fmla="*/ 2107426 w 3028217"/>
                <a:gd name="connsiteY253" fmla="*/ 983478 h 2962327"/>
                <a:gd name="connsiteX254" fmla="*/ 2148383 w 3028217"/>
                <a:gd name="connsiteY254" fmla="*/ 975858 h 2962327"/>
                <a:gd name="connsiteX255" fmla="*/ 2150288 w 3028217"/>
                <a:gd name="connsiteY255" fmla="*/ 913946 h 2962327"/>
                <a:gd name="connsiteX256" fmla="*/ 2112188 w 3028217"/>
                <a:gd name="connsiteY256" fmla="*/ 876798 h 2962327"/>
                <a:gd name="connsiteX257" fmla="*/ 2096948 w 3028217"/>
                <a:gd name="connsiteY257" fmla="*/ 862511 h 2962327"/>
                <a:gd name="connsiteX258" fmla="*/ 2118856 w 3028217"/>
                <a:gd name="connsiteY258" fmla="*/ 849176 h 2962327"/>
                <a:gd name="connsiteX259" fmla="*/ 2206486 w 3028217"/>
                <a:gd name="connsiteY259" fmla="*/ 810123 h 2962327"/>
                <a:gd name="connsiteX260" fmla="*/ 2308403 w 3028217"/>
                <a:gd name="connsiteY260" fmla="*/ 731066 h 2962327"/>
                <a:gd name="connsiteX261" fmla="*/ 2321738 w 3028217"/>
                <a:gd name="connsiteY261" fmla="*/ 708206 h 2962327"/>
                <a:gd name="connsiteX262" fmla="*/ 2311261 w 3028217"/>
                <a:gd name="connsiteY262" fmla="*/ 679631 h 2962327"/>
                <a:gd name="connsiteX263" fmla="*/ 2320786 w 3028217"/>
                <a:gd name="connsiteY263" fmla="*/ 643436 h 2962327"/>
                <a:gd name="connsiteX264" fmla="*/ 2338883 w 3028217"/>
                <a:gd name="connsiteY264" fmla="*/ 638673 h 2962327"/>
                <a:gd name="connsiteX265" fmla="*/ 2343646 w 3028217"/>
                <a:gd name="connsiteY265" fmla="*/ 675821 h 2962327"/>
                <a:gd name="connsiteX266" fmla="*/ 2348408 w 3028217"/>
                <a:gd name="connsiteY266" fmla="*/ 699633 h 2962327"/>
                <a:gd name="connsiteX267" fmla="*/ 2376031 w 3028217"/>
                <a:gd name="connsiteY267" fmla="*/ 706301 h 2962327"/>
                <a:gd name="connsiteX268" fmla="*/ 2385556 w 3028217"/>
                <a:gd name="connsiteY268" fmla="*/ 704396 h 2962327"/>
                <a:gd name="connsiteX269" fmla="*/ 2454136 w 3028217"/>
                <a:gd name="connsiteY269" fmla="*/ 698681 h 2962327"/>
                <a:gd name="connsiteX270" fmla="*/ 2476996 w 3028217"/>
                <a:gd name="connsiteY270" fmla="*/ 692013 h 2962327"/>
                <a:gd name="connsiteX271" fmla="*/ 2517953 w 3028217"/>
                <a:gd name="connsiteY271" fmla="*/ 648198 h 2962327"/>
                <a:gd name="connsiteX272" fmla="*/ 2563673 w 3028217"/>
                <a:gd name="connsiteY272" fmla="*/ 626291 h 2962327"/>
                <a:gd name="connsiteX273" fmla="*/ 2554148 w 3028217"/>
                <a:gd name="connsiteY273" fmla="*/ 585333 h 2962327"/>
                <a:gd name="connsiteX274" fmla="*/ 2572928 w 3028217"/>
                <a:gd name="connsiteY274" fmla="*/ 573708 h 2962327"/>
                <a:gd name="connsiteX275" fmla="*/ 2586098 w 3028217"/>
                <a:gd name="connsiteY275" fmla="*/ 571735 h 2962327"/>
                <a:gd name="connsiteX276" fmla="*/ 2586726 w 3028217"/>
                <a:gd name="connsiteY276" fmla="*/ 571671 h 2962327"/>
                <a:gd name="connsiteX277" fmla="*/ 2624633 w 3028217"/>
                <a:gd name="connsiteY277" fmla="*/ 568188 h 2962327"/>
                <a:gd name="connsiteX278" fmla="*/ 2630348 w 3028217"/>
                <a:gd name="connsiteY278" fmla="*/ 563426 h 2962327"/>
                <a:gd name="connsiteX279" fmla="*/ 2633206 w 3028217"/>
                <a:gd name="connsiteY279" fmla="*/ 563426 h 2962327"/>
                <a:gd name="connsiteX280" fmla="*/ 2626538 w 3028217"/>
                <a:gd name="connsiteY280" fmla="*/ 563426 h 2962327"/>
                <a:gd name="connsiteX281" fmla="*/ 2593082 w 3028217"/>
                <a:gd name="connsiteY281" fmla="*/ 570689 h 2962327"/>
                <a:gd name="connsiteX282" fmla="*/ 2586098 w 3028217"/>
                <a:gd name="connsiteY282" fmla="*/ 571735 h 2962327"/>
                <a:gd name="connsiteX283" fmla="*/ 2574151 w 3028217"/>
                <a:gd name="connsiteY283" fmla="*/ 572951 h 2962327"/>
                <a:gd name="connsiteX284" fmla="*/ 2572928 w 3028217"/>
                <a:gd name="connsiteY284" fmla="*/ 573708 h 2962327"/>
                <a:gd name="connsiteX285" fmla="*/ 2558911 w 3028217"/>
                <a:gd name="connsiteY285" fmla="*/ 575808 h 2962327"/>
                <a:gd name="connsiteX286" fmla="*/ 2506523 w 3028217"/>
                <a:gd name="connsiteY286" fmla="*/ 541518 h 2962327"/>
                <a:gd name="connsiteX287" fmla="*/ 2512238 w 3028217"/>
                <a:gd name="connsiteY287" fmla="*/ 480558 h 2962327"/>
                <a:gd name="connsiteX288" fmla="*/ 2533193 w 3028217"/>
                <a:gd name="connsiteY288" fmla="*/ 458651 h 2962327"/>
                <a:gd name="connsiteX289" fmla="*/ 2534146 w 3028217"/>
                <a:gd name="connsiteY289" fmla="*/ 440553 h 2962327"/>
                <a:gd name="connsiteX290" fmla="*/ 2513191 w 3028217"/>
                <a:gd name="connsiteY290" fmla="*/ 445316 h 2962327"/>
                <a:gd name="connsiteX291" fmla="*/ 2464613 w 3028217"/>
                <a:gd name="connsiteY291" fmla="*/ 509133 h 2962327"/>
                <a:gd name="connsiteX292" fmla="*/ 2467471 w 3028217"/>
                <a:gd name="connsiteY292" fmla="*/ 551996 h 2962327"/>
                <a:gd name="connsiteX293" fmla="*/ 2468423 w 3028217"/>
                <a:gd name="connsiteY293" fmla="*/ 597716 h 2962327"/>
                <a:gd name="connsiteX294" fmla="*/ 2453183 w 3028217"/>
                <a:gd name="connsiteY294" fmla="*/ 638673 h 2962327"/>
                <a:gd name="connsiteX295" fmla="*/ 2423656 w 3028217"/>
                <a:gd name="connsiteY295" fmla="*/ 676773 h 2962327"/>
                <a:gd name="connsiteX296" fmla="*/ 2389366 w 3028217"/>
                <a:gd name="connsiteY296" fmla="*/ 683441 h 2962327"/>
                <a:gd name="connsiteX297" fmla="*/ 2383651 w 3028217"/>
                <a:gd name="connsiteY297" fmla="*/ 659628 h 2962327"/>
                <a:gd name="connsiteX298" fmla="*/ 2367458 w 3028217"/>
                <a:gd name="connsiteY298" fmla="*/ 627243 h 2962327"/>
                <a:gd name="connsiteX299" fmla="*/ 2308403 w 3028217"/>
                <a:gd name="connsiteY299" fmla="*/ 612003 h 2962327"/>
                <a:gd name="connsiteX300" fmla="*/ 2270303 w 3028217"/>
                <a:gd name="connsiteY300" fmla="*/ 571046 h 2962327"/>
                <a:gd name="connsiteX301" fmla="*/ 2260778 w 3028217"/>
                <a:gd name="connsiteY301" fmla="*/ 543423 h 2962327"/>
                <a:gd name="connsiteX302" fmla="*/ 2259826 w 3028217"/>
                <a:gd name="connsiteY302" fmla="*/ 522468 h 2962327"/>
                <a:gd name="connsiteX303" fmla="*/ 2390318 w 3028217"/>
                <a:gd name="connsiteY303" fmla="*/ 385308 h 2962327"/>
                <a:gd name="connsiteX304" fmla="*/ 2416988 w 3028217"/>
                <a:gd name="connsiteY304" fmla="*/ 357686 h 2962327"/>
                <a:gd name="connsiteX305" fmla="*/ 2417941 w 3028217"/>
                <a:gd name="connsiteY305" fmla="*/ 351971 h 2962327"/>
                <a:gd name="connsiteX306" fmla="*/ 2424608 w 3028217"/>
                <a:gd name="connsiteY306" fmla="*/ 353876 h 2962327"/>
                <a:gd name="connsiteX307" fmla="*/ 2452245 w 3028217"/>
                <a:gd name="connsiteY307" fmla="*/ 336582 h 2962327"/>
                <a:gd name="connsiteX308" fmla="*/ 2471113 w 3028217"/>
                <a:gd name="connsiteY308" fmla="*/ 336025 h 2962327"/>
                <a:gd name="connsiteX309" fmla="*/ 761544 w 3028217"/>
                <a:gd name="connsiteY309" fmla="*/ 194808 h 2962327"/>
                <a:gd name="connsiteX310" fmla="*/ 773926 w 3028217"/>
                <a:gd name="connsiteY310" fmla="*/ 216716 h 2962327"/>
                <a:gd name="connsiteX311" fmla="*/ 773926 w 3028217"/>
                <a:gd name="connsiteY311" fmla="*/ 278628 h 2962327"/>
                <a:gd name="connsiteX312" fmla="*/ 687249 w 3028217"/>
                <a:gd name="connsiteY312" fmla="*/ 293868 h 2962327"/>
                <a:gd name="connsiteX313" fmla="*/ 671056 w 3028217"/>
                <a:gd name="connsiteY313" fmla="*/ 292916 h 2962327"/>
                <a:gd name="connsiteX314" fmla="*/ 640576 w 3028217"/>
                <a:gd name="connsiteY314" fmla="*/ 298631 h 2962327"/>
                <a:gd name="connsiteX315" fmla="*/ 603429 w 3028217"/>
                <a:gd name="connsiteY315" fmla="*/ 291011 h 2962327"/>
                <a:gd name="connsiteX316" fmla="*/ 715824 w 3028217"/>
                <a:gd name="connsiteY316" fmla="*/ 211953 h 2962327"/>
                <a:gd name="connsiteX317" fmla="*/ 727254 w 3028217"/>
                <a:gd name="connsiteY317" fmla="*/ 215763 h 2962327"/>
                <a:gd name="connsiteX318" fmla="*/ 761544 w 3028217"/>
                <a:gd name="connsiteY318" fmla="*/ 194808 h 2962327"/>
                <a:gd name="connsiteX319" fmla="*/ 873343 w 3028217"/>
                <a:gd name="connsiteY319" fmla="*/ 184331 h 2962327"/>
                <a:gd name="connsiteX320" fmla="*/ 891083 w 3028217"/>
                <a:gd name="connsiteY320" fmla="*/ 191951 h 2962327"/>
                <a:gd name="connsiteX321" fmla="*/ 888226 w 3028217"/>
                <a:gd name="connsiteY321" fmla="*/ 217668 h 2962327"/>
                <a:gd name="connsiteX322" fmla="*/ 879241 w 3028217"/>
                <a:gd name="connsiteY322" fmla="*/ 234820 h 2962327"/>
                <a:gd name="connsiteX323" fmla="*/ 895370 w 3028217"/>
                <a:gd name="connsiteY323" fmla="*/ 235036 h 2962327"/>
                <a:gd name="connsiteX324" fmla="*/ 899656 w 3028217"/>
                <a:gd name="connsiteY324" fmla="*/ 266246 h 2962327"/>
                <a:gd name="connsiteX325" fmla="*/ 892988 w 3028217"/>
                <a:gd name="connsiteY325" fmla="*/ 303393 h 2962327"/>
                <a:gd name="connsiteX326" fmla="*/ 905371 w 3028217"/>
                <a:gd name="connsiteY326" fmla="*/ 303393 h 2962327"/>
                <a:gd name="connsiteX327" fmla="*/ 915848 w 3028217"/>
                <a:gd name="connsiteY327" fmla="*/ 337683 h 2962327"/>
                <a:gd name="connsiteX328" fmla="*/ 946328 w 3028217"/>
                <a:gd name="connsiteY328" fmla="*/ 324348 h 2962327"/>
                <a:gd name="connsiteX329" fmla="*/ 973409 w 3028217"/>
                <a:gd name="connsiteY329" fmla="*/ 303804 h 2962327"/>
                <a:gd name="connsiteX330" fmla="*/ 975260 w 3028217"/>
                <a:gd name="connsiteY330" fmla="*/ 292796 h 2962327"/>
                <a:gd name="connsiteX331" fmla="*/ 965378 w 3028217"/>
                <a:gd name="connsiteY331" fmla="*/ 281485 h 2962327"/>
                <a:gd name="connsiteX332" fmla="*/ 962521 w 3028217"/>
                <a:gd name="connsiteY332" fmla="*/ 233860 h 2962327"/>
                <a:gd name="connsiteX333" fmla="*/ 1013956 w 3028217"/>
                <a:gd name="connsiteY333" fmla="*/ 203380 h 2962327"/>
                <a:gd name="connsiteX334" fmla="*/ 1028243 w 3028217"/>
                <a:gd name="connsiteY334" fmla="*/ 200165 h 2962327"/>
                <a:gd name="connsiteX335" fmla="*/ 1042531 w 3028217"/>
                <a:gd name="connsiteY335" fmla="*/ 206238 h 2962327"/>
                <a:gd name="connsiteX336" fmla="*/ 1016813 w 3028217"/>
                <a:gd name="connsiteY336" fmla="*/ 234813 h 2962327"/>
                <a:gd name="connsiteX337" fmla="*/ 1075868 w 3028217"/>
                <a:gd name="connsiteY337" fmla="*/ 204333 h 2962327"/>
                <a:gd name="connsiteX338" fmla="*/ 1095871 w 3028217"/>
                <a:gd name="connsiteY338" fmla="*/ 204333 h 2962327"/>
                <a:gd name="connsiteX339" fmla="*/ 1099681 w 3028217"/>
                <a:gd name="connsiteY339" fmla="*/ 232908 h 2962327"/>
                <a:gd name="connsiteX340" fmla="*/ 1133971 w 3028217"/>
                <a:gd name="connsiteY340" fmla="*/ 231003 h 2962327"/>
                <a:gd name="connsiteX341" fmla="*/ 1151116 w 3028217"/>
                <a:gd name="connsiteY341" fmla="*/ 238623 h 2962327"/>
                <a:gd name="connsiteX342" fmla="*/ 1205408 w 3028217"/>
                <a:gd name="connsiteY342" fmla="*/ 287200 h 2962327"/>
                <a:gd name="connsiteX343" fmla="*/ 1198741 w 3028217"/>
                <a:gd name="connsiteY343" fmla="*/ 334825 h 2962327"/>
                <a:gd name="connsiteX344" fmla="*/ 1248271 w 3028217"/>
                <a:gd name="connsiteY344" fmla="*/ 377688 h 2962327"/>
                <a:gd name="connsiteX345" fmla="*/ 1246366 w 3028217"/>
                <a:gd name="connsiteY345" fmla="*/ 402453 h 2962327"/>
                <a:gd name="connsiteX346" fmla="*/ 1187311 w 3028217"/>
                <a:gd name="connsiteY346" fmla="*/ 402453 h 2962327"/>
                <a:gd name="connsiteX347" fmla="*/ 1171118 w 3028217"/>
                <a:gd name="connsiteY347" fmla="*/ 396738 h 2962327"/>
                <a:gd name="connsiteX348" fmla="*/ 1171118 w 3028217"/>
                <a:gd name="connsiteY348" fmla="*/ 431028 h 2962327"/>
                <a:gd name="connsiteX349" fmla="*/ 1151116 w 3028217"/>
                <a:gd name="connsiteY349" fmla="*/ 479605 h 2962327"/>
                <a:gd name="connsiteX350" fmla="*/ 1136828 w 3028217"/>
                <a:gd name="connsiteY350" fmla="*/ 476748 h 2962327"/>
                <a:gd name="connsiteX351" fmla="*/ 1136828 w 3028217"/>
                <a:gd name="connsiteY351" fmla="*/ 487225 h 2962327"/>
                <a:gd name="connsiteX352" fmla="*/ 1118731 w 3028217"/>
                <a:gd name="connsiteY352" fmla="*/ 497703 h 2962327"/>
                <a:gd name="connsiteX353" fmla="*/ 1066343 w 3028217"/>
                <a:gd name="connsiteY353" fmla="*/ 455793 h 2962327"/>
                <a:gd name="connsiteX354" fmla="*/ 1016813 w 3028217"/>
                <a:gd name="connsiteY354" fmla="*/ 433885 h 2962327"/>
                <a:gd name="connsiteX355" fmla="*/ 996811 w 3028217"/>
                <a:gd name="connsiteY355" fmla="*/ 428170 h 2962327"/>
                <a:gd name="connsiteX356" fmla="*/ 1013003 w 3028217"/>
                <a:gd name="connsiteY356" fmla="*/ 411978 h 2962327"/>
                <a:gd name="connsiteX357" fmla="*/ 1109206 w 3028217"/>
                <a:gd name="connsiteY357" fmla="*/ 369115 h 2962327"/>
                <a:gd name="connsiteX358" fmla="*/ 1089203 w 3028217"/>
                <a:gd name="connsiteY358" fmla="*/ 307203 h 2962327"/>
                <a:gd name="connsiteX359" fmla="*/ 1077773 w 3028217"/>
                <a:gd name="connsiteY359" fmla="*/ 291010 h 2962327"/>
                <a:gd name="connsiteX360" fmla="*/ 1016813 w 3028217"/>
                <a:gd name="connsiteY360" fmla="*/ 292915 h 2962327"/>
                <a:gd name="connsiteX361" fmla="*/ 1007169 w 3028217"/>
                <a:gd name="connsiteY361" fmla="*/ 296011 h 2962327"/>
                <a:gd name="connsiteX362" fmla="*/ 1007866 w 3028217"/>
                <a:gd name="connsiteY362" fmla="*/ 302667 h 2962327"/>
                <a:gd name="connsiteX363" fmla="*/ 1009193 w 3028217"/>
                <a:gd name="connsiteY363" fmla="*/ 303393 h 2962327"/>
                <a:gd name="connsiteX364" fmla="*/ 962521 w 3028217"/>
                <a:gd name="connsiteY364" fmla="*/ 370068 h 2962327"/>
                <a:gd name="connsiteX365" fmla="*/ 905371 w 3028217"/>
                <a:gd name="connsiteY365" fmla="*/ 371973 h 2962327"/>
                <a:gd name="connsiteX366" fmla="*/ 868223 w 3028217"/>
                <a:gd name="connsiteY366" fmla="*/ 410073 h 2962327"/>
                <a:gd name="connsiteX367" fmla="*/ 836791 w 3028217"/>
                <a:gd name="connsiteY367" fmla="*/ 426266 h 2962327"/>
                <a:gd name="connsiteX368" fmla="*/ 816788 w 3028217"/>
                <a:gd name="connsiteY368" fmla="*/ 424361 h 2962327"/>
                <a:gd name="connsiteX369" fmla="*/ 677723 w 3028217"/>
                <a:gd name="connsiteY369" fmla="*/ 507228 h 2962327"/>
                <a:gd name="connsiteX370" fmla="*/ 668198 w 3028217"/>
                <a:gd name="connsiteY370" fmla="*/ 553901 h 2962327"/>
                <a:gd name="connsiteX371" fmla="*/ 662483 w 3028217"/>
                <a:gd name="connsiteY371" fmla="*/ 586286 h 2962327"/>
                <a:gd name="connsiteX372" fmla="*/ 716776 w 3028217"/>
                <a:gd name="connsiteY372" fmla="*/ 612956 h 2962327"/>
                <a:gd name="connsiteX373" fmla="*/ 771068 w 3028217"/>
                <a:gd name="connsiteY373" fmla="*/ 645341 h 2962327"/>
                <a:gd name="connsiteX374" fmla="*/ 782498 w 3028217"/>
                <a:gd name="connsiteY374" fmla="*/ 667248 h 2962327"/>
                <a:gd name="connsiteX375" fmla="*/ 772973 w 3028217"/>
                <a:gd name="connsiteY375" fmla="*/ 726303 h 2962327"/>
                <a:gd name="connsiteX376" fmla="*/ 805358 w 3028217"/>
                <a:gd name="connsiteY376" fmla="*/ 736781 h 2962327"/>
                <a:gd name="connsiteX377" fmla="*/ 828218 w 3028217"/>
                <a:gd name="connsiteY377" fmla="*/ 689156 h 2962327"/>
                <a:gd name="connsiteX378" fmla="*/ 858698 w 3028217"/>
                <a:gd name="connsiteY378" fmla="*/ 652961 h 2962327"/>
                <a:gd name="connsiteX379" fmla="*/ 901561 w 3028217"/>
                <a:gd name="connsiteY379" fmla="*/ 573903 h 2962327"/>
                <a:gd name="connsiteX380" fmla="*/ 904418 w 3028217"/>
                <a:gd name="connsiteY380" fmla="*/ 561521 h 2962327"/>
                <a:gd name="connsiteX381" fmla="*/ 953948 w 3028217"/>
                <a:gd name="connsiteY381" fmla="*/ 491988 h 2962327"/>
                <a:gd name="connsiteX382" fmla="*/ 968236 w 3028217"/>
                <a:gd name="connsiteY382" fmla="*/ 478653 h 2962327"/>
                <a:gd name="connsiteX383" fmla="*/ 1049198 w 3028217"/>
                <a:gd name="connsiteY383" fmla="*/ 512943 h 2962327"/>
                <a:gd name="connsiteX384" fmla="*/ 1063486 w 3028217"/>
                <a:gd name="connsiteY384" fmla="*/ 539613 h 2962327"/>
                <a:gd name="connsiteX385" fmla="*/ 1067296 w 3028217"/>
                <a:gd name="connsiteY385" fmla="*/ 583428 h 2962327"/>
                <a:gd name="connsiteX386" fmla="*/ 1112063 w 3028217"/>
                <a:gd name="connsiteY386" fmla="*/ 568188 h 2962327"/>
                <a:gd name="connsiteX387" fmla="*/ 1146353 w 3028217"/>
                <a:gd name="connsiteY387" fmla="*/ 580571 h 2962327"/>
                <a:gd name="connsiteX388" fmla="*/ 1151116 w 3028217"/>
                <a:gd name="connsiteY388" fmla="*/ 616766 h 2962327"/>
                <a:gd name="connsiteX389" fmla="*/ 1193026 w 3028217"/>
                <a:gd name="connsiteY389" fmla="*/ 684393 h 2962327"/>
                <a:gd name="connsiteX390" fmla="*/ 1182905 w 3028217"/>
                <a:gd name="connsiteY390" fmla="*/ 697847 h 2962327"/>
                <a:gd name="connsiteX391" fmla="*/ 1179024 w 3028217"/>
                <a:gd name="connsiteY391" fmla="*/ 699159 h 2962327"/>
                <a:gd name="connsiteX392" fmla="*/ 1177845 w 3028217"/>
                <a:gd name="connsiteY392" fmla="*/ 699023 h 2962327"/>
                <a:gd name="connsiteX393" fmla="*/ 1166356 w 3028217"/>
                <a:gd name="connsiteY393" fmla="*/ 703443 h 2962327"/>
                <a:gd name="connsiteX394" fmla="*/ 1179024 w 3028217"/>
                <a:gd name="connsiteY394" fmla="*/ 699159 h 2962327"/>
                <a:gd name="connsiteX395" fmla="*/ 1188263 w 3028217"/>
                <a:gd name="connsiteY395" fmla="*/ 700229 h 2962327"/>
                <a:gd name="connsiteX396" fmla="*/ 1207313 w 3028217"/>
                <a:gd name="connsiteY396" fmla="*/ 712016 h 2962327"/>
                <a:gd name="connsiteX397" fmla="*/ 1205051 w 3028217"/>
                <a:gd name="connsiteY397" fmla="*/ 754402 h 2962327"/>
                <a:gd name="connsiteX398" fmla="*/ 1180854 w 3028217"/>
                <a:gd name="connsiteY398" fmla="*/ 787924 h 2962327"/>
                <a:gd name="connsiteX399" fmla="*/ 1187073 w 3028217"/>
                <a:gd name="connsiteY399" fmla="*/ 807504 h 2962327"/>
                <a:gd name="connsiteX400" fmla="*/ 1206361 w 3028217"/>
                <a:gd name="connsiteY400" fmla="*/ 814886 h 2962327"/>
                <a:gd name="connsiteX401" fmla="*/ 1213981 w 3028217"/>
                <a:gd name="connsiteY401" fmla="*/ 828221 h 2962327"/>
                <a:gd name="connsiteX402" fmla="*/ 1172071 w 3028217"/>
                <a:gd name="connsiteY402" fmla="*/ 862511 h 2962327"/>
                <a:gd name="connsiteX403" fmla="*/ 1115874 w 3028217"/>
                <a:gd name="connsiteY403" fmla="*/ 854891 h 2962327"/>
                <a:gd name="connsiteX404" fmla="*/ 1148259 w 3028217"/>
                <a:gd name="connsiteY404" fmla="*/ 807266 h 2962327"/>
                <a:gd name="connsiteX405" fmla="*/ 1173024 w 3028217"/>
                <a:gd name="connsiteY405" fmla="*/ 780596 h 2962327"/>
                <a:gd name="connsiteX406" fmla="*/ 1173125 w 3028217"/>
                <a:gd name="connsiteY406" fmla="*/ 780684 h 2962327"/>
                <a:gd name="connsiteX407" fmla="*/ 1174333 w 3028217"/>
                <a:gd name="connsiteY407" fmla="*/ 770475 h 2962327"/>
                <a:gd name="connsiteX408" fmla="*/ 1163498 w 3028217"/>
                <a:gd name="connsiteY408" fmla="*/ 767261 h 2962327"/>
                <a:gd name="connsiteX409" fmla="*/ 1124446 w 3028217"/>
                <a:gd name="connsiteY409" fmla="*/ 787263 h 2962327"/>
                <a:gd name="connsiteX410" fmla="*/ 1043483 w 3028217"/>
                <a:gd name="connsiteY410" fmla="*/ 789168 h 2962327"/>
                <a:gd name="connsiteX411" fmla="*/ 993953 w 3028217"/>
                <a:gd name="connsiteY411" fmla="*/ 794883 h 2962327"/>
                <a:gd name="connsiteX412" fmla="*/ 959663 w 3028217"/>
                <a:gd name="connsiteY412" fmla="*/ 814886 h 2962327"/>
                <a:gd name="connsiteX413" fmla="*/ 929183 w 3028217"/>
                <a:gd name="connsiteY413" fmla="*/ 839651 h 2962327"/>
                <a:gd name="connsiteX414" fmla="*/ 925100 w 3028217"/>
                <a:gd name="connsiteY414" fmla="*/ 843462 h 2962327"/>
                <a:gd name="connsiteX415" fmla="*/ 915848 w 3028217"/>
                <a:gd name="connsiteY415" fmla="*/ 851081 h 2962327"/>
                <a:gd name="connsiteX416" fmla="*/ 912991 w 3028217"/>
                <a:gd name="connsiteY416" fmla="*/ 851081 h 2962327"/>
                <a:gd name="connsiteX417" fmla="*/ 914896 w 3028217"/>
                <a:gd name="connsiteY417" fmla="*/ 852986 h 2962327"/>
                <a:gd name="connsiteX418" fmla="*/ 925100 w 3028217"/>
                <a:gd name="connsiteY418" fmla="*/ 843462 h 2962327"/>
                <a:gd name="connsiteX419" fmla="*/ 932041 w 3028217"/>
                <a:gd name="connsiteY419" fmla="*/ 837746 h 2962327"/>
                <a:gd name="connsiteX420" fmla="*/ 972998 w 3028217"/>
                <a:gd name="connsiteY420" fmla="*/ 820601 h 2962327"/>
                <a:gd name="connsiteX421" fmla="*/ 992048 w 3028217"/>
                <a:gd name="connsiteY421" fmla="*/ 814886 h 2962327"/>
                <a:gd name="connsiteX422" fmla="*/ 1023481 w 3028217"/>
                <a:gd name="connsiteY422" fmla="*/ 819648 h 2962327"/>
                <a:gd name="connsiteX423" fmla="*/ 1005383 w 3028217"/>
                <a:gd name="connsiteY423" fmla="*/ 842508 h 2962327"/>
                <a:gd name="connsiteX424" fmla="*/ 1006336 w 3028217"/>
                <a:gd name="connsiteY424" fmla="*/ 854891 h 2962327"/>
                <a:gd name="connsiteX425" fmla="*/ 1005383 w 3028217"/>
                <a:gd name="connsiteY425" fmla="*/ 889181 h 2962327"/>
                <a:gd name="connsiteX426" fmla="*/ 984428 w 3028217"/>
                <a:gd name="connsiteY426" fmla="*/ 910136 h 2962327"/>
                <a:gd name="connsiteX427" fmla="*/ 952043 w 3028217"/>
                <a:gd name="connsiteY427" fmla="*/ 916803 h 2962327"/>
                <a:gd name="connsiteX428" fmla="*/ 899656 w 3028217"/>
                <a:gd name="connsiteY428" fmla="*/ 938711 h 2962327"/>
                <a:gd name="connsiteX429" fmla="*/ 855841 w 3028217"/>
                <a:gd name="connsiteY429" fmla="*/ 985383 h 2962327"/>
                <a:gd name="connsiteX430" fmla="*/ 831076 w 3028217"/>
                <a:gd name="connsiteY430" fmla="*/ 1003481 h 2962327"/>
                <a:gd name="connsiteX431" fmla="*/ 738683 w 3028217"/>
                <a:gd name="connsiteY431" fmla="*/ 1081586 h 2962327"/>
                <a:gd name="connsiteX432" fmla="*/ 711061 w 3028217"/>
                <a:gd name="connsiteY432" fmla="*/ 1115876 h 2962327"/>
                <a:gd name="connsiteX433" fmla="*/ 666293 w 3028217"/>
                <a:gd name="connsiteY433" fmla="*/ 1175883 h 2962327"/>
                <a:gd name="connsiteX434" fmla="*/ 585331 w 3028217"/>
                <a:gd name="connsiteY434" fmla="*/ 1230176 h 2962327"/>
                <a:gd name="connsiteX435" fmla="*/ 559613 w 3028217"/>
                <a:gd name="connsiteY435" fmla="*/ 1297803 h 2962327"/>
                <a:gd name="connsiteX436" fmla="*/ 557708 w 3028217"/>
                <a:gd name="connsiteY436" fmla="*/ 1386386 h 2962327"/>
                <a:gd name="connsiteX437" fmla="*/ 542468 w 3028217"/>
                <a:gd name="connsiteY437" fmla="*/ 1407341 h 2962327"/>
                <a:gd name="connsiteX438" fmla="*/ 528181 w 3028217"/>
                <a:gd name="connsiteY438" fmla="*/ 1387338 h 2962327"/>
                <a:gd name="connsiteX439" fmla="*/ 519608 w 3028217"/>
                <a:gd name="connsiteY439" fmla="*/ 1320663 h 2962327"/>
                <a:gd name="connsiteX440" fmla="*/ 488176 w 3028217"/>
                <a:gd name="connsiteY440" fmla="*/ 1283516 h 2962327"/>
                <a:gd name="connsiteX441" fmla="*/ 429121 w 3028217"/>
                <a:gd name="connsiteY441" fmla="*/ 1267323 h 2962327"/>
                <a:gd name="connsiteX442" fmla="*/ 409118 w 3028217"/>
                <a:gd name="connsiteY442" fmla="*/ 1268276 h 2962327"/>
                <a:gd name="connsiteX443" fmla="*/ 336728 w 3028217"/>
                <a:gd name="connsiteY443" fmla="*/ 1284468 h 2962327"/>
                <a:gd name="connsiteX444" fmla="*/ 215761 w 3028217"/>
                <a:gd name="connsiteY444" fmla="*/ 1373051 h 2962327"/>
                <a:gd name="connsiteX445" fmla="*/ 189091 w 3028217"/>
                <a:gd name="connsiteY445" fmla="*/ 1441631 h 2962327"/>
                <a:gd name="connsiteX446" fmla="*/ 196711 w 3028217"/>
                <a:gd name="connsiteY446" fmla="*/ 1544501 h 2962327"/>
                <a:gd name="connsiteX447" fmla="*/ 244336 w 3028217"/>
                <a:gd name="connsiteY447" fmla="*/ 1573076 h 2962327"/>
                <a:gd name="connsiteX448" fmla="*/ 320536 w 3028217"/>
                <a:gd name="connsiteY448" fmla="*/ 1514973 h 2962327"/>
                <a:gd name="connsiteX449" fmla="*/ 387211 w 3028217"/>
                <a:gd name="connsiteY449" fmla="*/ 1494971 h 2962327"/>
                <a:gd name="connsiteX450" fmla="*/ 389116 w 3028217"/>
                <a:gd name="connsiteY450" fmla="*/ 1515926 h 2962327"/>
                <a:gd name="connsiteX451" fmla="*/ 340538 w 3028217"/>
                <a:gd name="connsiteY451" fmla="*/ 1624511 h 2962327"/>
                <a:gd name="connsiteX452" fmla="*/ 354826 w 3028217"/>
                <a:gd name="connsiteY452" fmla="*/ 1644513 h 2962327"/>
                <a:gd name="connsiteX453" fmla="*/ 410071 w 3028217"/>
                <a:gd name="connsiteY453" fmla="*/ 1645466 h 2962327"/>
                <a:gd name="connsiteX454" fmla="*/ 439598 w 3028217"/>
                <a:gd name="connsiteY454" fmla="*/ 1687376 h 2962327"/>
                <a:gd name="connsiteX455" fmla="*/ 426263 w 3028217"/>
                <a:gd name="connsiteY455" fmla="*/ 1743573 h 2962327"/>
                <a:gd name="connsiteX456" fmla="*/ 450076 w 3028217"/>
                <a:gd name="connsiteY456" fmla="*/ 1813106 h 2962327"/>
                <a:gd name="connsiteX457" fmla="*/ 499606 w 3028217"/>
                <a:gd name="connsiteY457" fmla="*/ 1812153 h 2962327"/>
                <a:gd name="connsiteX458" fmla="*/ 536753 w 3028217"/>
                <a:gd name="connsiteY458" fmla="*/ 1818821 h 2962327"/>
                <a:gd name="connsiteX459" fmla="*/ 577711 w 3028217"/>
                <a:gd name="connsiteY459" fmla="*/ 1813106 h 2962327"/>
                <a:gd name="connsiteX460" fmla="*/ 661531 w 3028217"/>
                <a:gd name="connsiteY460" fmla="*/ 1754051 h 2962327"/>
                <a:gd name="connsiteX461" fmla="*/ 672008 w 3028217"/>
                <a:gd name="connsiteY461" fmla="*/ 1763576 h 2962327"/>
                <a:gd name="connsiteX462" fmla="*/ 695821 w 3028217"/>
                <a:gd name="connsiteY462" fmla="*/ 1768338 h 2962327"/>
                <a:gd name="connsiteX463" fmla="*/ 741541 w 3028217"/>
                <a:gd name="connsiteY463" fmla="*/ 1772148 h 2962327"/>
                <a:gd name="connsiteX464" fmla="*/ 832028 w 3028217"/>
                <a:gd name="connsiteY464" fmla="*/ 1788341 h 2962327"/>
                <a:gd name="connsiteX465" fmla="*/ 865366 w 3028217"/>
                <a:gd name="connsiteY465" fmla="*/ 1796913 h 2962327"/>
                <a:gd name="connsiteX466" fmla="*/ 910133 w 3028217"/>
                <a:gd name="connsiteY466" fmla="*/ 1838823 h 2962327"/>
                <a:gd name="connsiteX467" fmla="*/ 1047293 w 3028217"/>
                <a:gd name="connsiteY467" fmla="*/ 1918833 h 2962327"/>
                <a:gd name="connsiteX468" fmla="*/ 1116826 w 3028217"/>
                <a:gd name="connsiteY468" fmla="*/ 2036943 h 2962327"/>
                <a:gd name="connsiteX469" fmla="*/ 1106348 w 3028217"/>
                <a:gd name="connsiteY469" fmla="*/ 2056946 h 2962327"/>
                <a:gd name="connsiteX470" fmla="*/ 1104443 w 3028217"/>
                <a:gd name="connsiteY470" fmla="*/ 2099808 h 2962327"/>
                <a:gd name="connsiteX471" fmla="*/ 1124446 w 3028217"/>
                <a:gd name="connsiteY471" fmla="*/ 2102666 h 2962327"/>
                <a:gd name="connsiteX472" fmla="*/ 1193026 w 3028217"/>
                <a:gd name="connsiteY472" fmla="*/ 2077901 h 2962327"/>
                <a:gd name="connsiteX473" fmla="*/ 1280656 w 3028217"/>
                <a:gd name="connsiteY473" fmla="*/ 2123621 h 2962327"/>
                <a:gd name="connsiteX474" fmla="*/ 1387336 w 3028217"/>
                <a:gd name="connsiteY474" fmla="*/ 2172198 h 2962327"/>
                <a:gd name="connsiteX475" fmla="*/ 1434008 w 3028217"/>
                <a:gd name="connsiteY475" fmla="*/ 2199821 h 2962327"/>
                <a:gd name="connsiteX476" fmla="*/ 1430198 w 3028217"/>
                <a:gd name="connsiteY476" fmla="*/ 2282688 h 2962327"/>
                <a:gd name="connsiteX477" fmla="*/ 1370191 w 3028217"/>
                <a:gd name="connsiteY477" fmla="*/ 2373176 h 2962327"/>
                <a:gd name="connsiteX478" fmla="*/ 1358761 w 3028217"/>
                <a:gd name="connsiteY478" fmla="*/ 2423658 h 2962327"/>
                <a:gd name="connsiteX479" fmla="*/ 1327328 w 3028217"/>
                <a:gd name="connsiteY479" fmla="*/ 2600823 h 2962327"/>
                <a:gd name="connsiteX480" fmla="*/ 1293991 w 3028217"/>
                <a:gd name="connsiteY480" fmla="*/ 2626541 h 2962327"/>
                <a:gd name="connsiteX481" fmla="*/ 1218743 w 3028217"/>
                <a:gd name="connsiteY481" fmla="*/ 2661783 h 2962327"/>
                <a:gd name="connsiteX482" fmla="*/ 1193026 w 3028217"/>
                <a:gd name="connsiteY482" fmla="*/ 2710361 h 2962327"/>
                <a:gd name="connsiteX483" fmla="*/ 1164451 w 3028217"/>
                <a:gd name="connsiteY483" fmla="*/ 2832281 h 2962327"/>
                <a:gd name="connsiteX484" fmla="*/ 1122541 w 3028217"/>
                <a:gd name="connsiteY484" fmla="*/ 2910386 h 2962327"/>
                <a:gd name="connsiteX485" fmla="*/ 1095871 w 3028217"/>
                <a:gd name="connsiteY485" fmla="*/ 2929436 h 2962327"/>
                <a:gd name="connsiteX486" fmla="*/ 1061581 w 3028217"/>
                <a:gd name="connsiteY486" fmla="*/ 2922768 h 2962327"/>
                <a:gd name="connsiteX487" fmla="*/ 1047293 w 3028217"/>
                <a:gd name="connsiteY487" fmla="*/ 2929436 h 2962327"/>
                <a:gd name="connsiteX488" fmla="*/ 1061581 w 3028217"/>
                <a:gd name="connsiteY488" fmla="*/ 2956106 h 2962327"/>
                <a:gd name="connsiteX489" fmla="*/ 1040626 w 3028217"/>
                <a:gd name="connsiteY489" fmla="*/ 2959916 h 2962327"/>
                <a:gd name="connsiteX490" fmla="*/ 783451 w 3028217"/>
                <a:gd name="connsiteY490" fmla="*/ 2850378 h 2962327"/>
                <a:gd name="connsiteX491" fmla="*/ 752971 w 3028217"/>
                <a:gd name="connsiteY491" fmla="*/ 2805611 h 2962327"/>
                <a:gd name="connsiteX492" fmla="*/ 737731 w 3028217"/>
                <a:gd name="connsiteY492" fmla="*/ 2765606 h 2962327"/>
                <a:gd name="connsiteX493" fmla="*/ 721538 w 3028217"/>
                <a:gd name="connsiteY493" fmla="*/ 2564628 h 2962327"/>
                <a:gd name="connsiteX494" fmla="*/ 670103 w 3028217"/>
                <a:gd name="connsiteY494" fmla="*/ 2492238 h 2962327"/>
                <a:gd name="connsiteX495" fmla="*/ 539611 w 3028217"/>
                <a:gd name="connsiteY495" fmla="*/ 2337933 h 2962327"/>
                <a:gd name="connsiteX496" fmla="*/ 473888 w 3028217"/>
                <a:gd name="connsiteY496" fmla="*/ 2221728 h 2962327"/>
                <a:gd name="connsiteX497" fmla="*/ 468173 w 3028217"/>
                <a:gd name="connsiteY497" fmla="*/ 2148386 h 2962327"/>
                <a:gd name="connsiteX498" fmla="*/ 471983 w 3028217"/>
                <a:gd name="connsiteY498" fmla="*/ 2122668 h 2962327"/>
                <a:gd name="connsiteX499" fmla="*/ 493891 w 3028217"/>
                <a:gd name="connsiteY499" fmla="*/ 2021703 h 2962327"/>
                <a:gd name="connsiteX500" fmla="*/ 538658 w 3028217"/>
                <a:gd name="connsiteY500" fmla="*/ 1907403 h 2962327"/>
                <a:gd name="connsiteX501" fmla="*/ 524371 w 3028217"/>
                <a:gd name="connsiteY501" fmla="*/ 1854063 h 2962327"/>
                <a:gd name="connsiteX502" fmla="*/ 499606 w 3028217"/>
                <a:gd name="connsiteY502" fmla="*/ 1853111 h 2962327"/>
                <a:gd name="connsiteX503" fmla="*/ 459601 w 3028217"/>
                <a:gd name="connsiteY503" fmla="*/ 1860731 h 2962327"/>
                <a:gd name="connsiteX504" fmla="*/ 408166 w 3028217"/>
                <a:gd name="connsiteY504" fmla="*/ 1827393 h 2962327"/>
                <a:gd name="connsiteX505" fmla="*/ 354826 w 3028217"/>
                <a:gd name="connsiteY505" fmla="*/ 1742621 h 2962327"/>
                <a:gd name="connsiteX506" fmla="*/ 322441 w 3028217"/>
                <a:gd name="connsiteY506" fmla="*/ 1715951 h 2962327"/>
                <a:gd name="connsiteX507" fmla="*/ 234811 w 3028217"/>
                <a:gd name="connsiteY507" fmla="*/ 1658801 h 2962327"/>
                <a:gd name="connsiteX508" fmla="*/ 206236 w 3028217"/>
                <a:gd name="connsiteY508" fmla="*/ 1644513 h 2962327"/>
                <a:gd name="connsiteX509" fmla="*/ 116701 w 3028217"/>
                <a:gd name="connsiteY509" fmla="*/ 1622606 h 2962327"/>
                <a:gd name="connsiteX510" fmla="*/ 28118 w 3028217"/>
                <a:gd name="connsiteY510" fmla="*/ 1557836 h 2962327"/>
                <a:gd name="connsiteX511" fmla="*/ 12878 w 3028217"/>
                <a:gd name="connsiteY511" fmla="*/ 1499733 h 2962327"/>
                <a:gd name="connsiteX512" fmla="*/ 10021 w 3028217"/>
                <a:gd name="connsiteY512" fmla="*/ 1446393 h 2962327"/>
                <a:gd name="connsiteX513" fmla="*/ 5258 w 3028217"/>
                <a:gd name="connsiteY513" fmla="*/ 1410198 h 2962327"/>
                <a:gd name="connsiteX514" fmla="*/ 45263 w 3028217"/>
                <a:gd name="connsiteY514" fmla="*/ 1105398 h 2962327"/>
                <a:gd name="connsiteX515" fmla="*/ 304343 w 3028217"/>
                <a:gd name="connsiteY515" fmla="*/ 581523 h 2962327"/>
                <a:gd name="connsiteX516" fmla="*/ 548183 w 3028217"/>
                <a:gd name="connsiteY516" fmla="*/ 329111 h 2962327"/>
                <a:gd name="connsiteX517" fmla="*/ 617716 w 3028217"/>
                <a:gd name="connsiteY517" fmla="*/ 317681 h 2962327"/>
                <a:gd name="connsiteX518" fmla="*/ 631051 w 3028217"/>
                <a:gd name="connsiteY518" fmla="*/ 309108 h 2962327"/>
                <a:gd name="connsiteX519" fmla="*/ 692011 w 3028217"/>
                <a:gd name="connsiteY519" fmla="*/ 299583 h 2962327"/>
                <a:gd name="connsiteX520" fmla="*/ 756781 w 3028217"/>
                <a:gd name="connsiteY520" fmla="*/ 316728 h 2962327"/>
                <a:gd name="connsiteX521" fmla="*/ 780593 w 3028217"/>
                <a:gd name="connsiteY521" fmla="*/ 315776 h 2962327"/>
                <a:gd name="connsiteX522" fmla="*/ 797738 w 3028217"/>
                <a:gd name="connsiteY522" fmla="*/ 314823 h 2962327"/>
                <a:gd name="connsiteX523" fmla="*/ 831076 w 3028217"/>
                <a:gd name="connsiteY523" fmla="*/ 316728 h 2962327"/>
                <a:gd name="connsiteX524" fmla="*/ 841553 w 3028217"/>
                <a:gd name="connsiteY524" fmla="*/ 277676 h 2962327"/>
                <a:gd name="connsiteX525" fmla="*/ 852031 w 3028217"/>
                <a:gd name="connsiteY525" fmla="*/ 259578 h 2962327"/>
                <a:gd name="connsiteX526" fmla="*/ 867152 w 3028217"/>
                <a:gd name="connsiteY526" fmla="*/ 248624 h 2962327"/>
                <a:gd name="connsiteX527" fmla="*/ 876026 w 3028217"/>
                <a:gd name="connsiteY527" fmla="*/ 238011 h 2962327"/>
                <a:gd name="connsiteX528" fmla="*/ 858921 w 3028217"/>
                <a:gd name="connsiteY528" fmla="*/ 241392 h 2962327"/>
                <a:gd name="connsiteX529" fmla="*/ 821551 w 3028217"/>
                <a:gd name="connsiteY529" fmla="*/ 210048 h 2962327"/>
                <a:gd name="connsiteX530" fmla="*/ 857746 w 3028217"/>
                <a:gd name="connsiteY530" fmla="*/ 190998 h 2962327"/>
                <a:gd name="connsiteX531" fmla="*/ 873343 w 3028217"/>
                <a:gd name="connsiteY531" fmla="*/ 184331 h 2962327"/>
                <a:gd name="connsiteX532" fmla="*/ 798215 w 3028217"/>
                <a:gd name="connsiteY532" fmla="*/ 181949 h 2962327"/>
                <a:gd name="connsiteX533" fmla="*/ 805359 w 3028217"/>
                <a:gd name="connsiteY533" fmla="*/ 187188 h 2962327"/>
                <a:gd name="connsiteX534" fmla="*/ 795834 w 3028217"/>
                <a:gd name="connsiteY534" fmla="*/ 196713 h 2962327"/>
                <a:gd name="connsiteX535" fmla="*/ 788214 w 3028217"/>
                <a:gd name="connsiteY535" fmla="*/ 182426 h 2962327"/>
                <a:gd name="connsiteX536" fmla="*/ 798215 w 3028217"/>
                <a:gd name="connsiteY536" fmla="*/ 181949 h 2962327"/>
                <a:gd name="connsiteX537" fmla="*/ 938708 w 3028217"/>
                <a:gd name="connsiteY537" fmla="*/ 121466 h 2962327"/>
                <a:gd name="connsiteX538" fmla="*/ 952043 w 3028217"/>
                <a:gd name="connsiteY538" fmla="*/ 141468 h 2962327"/>
                <a:gd name="connsiteX539" fmla="*/ 951037 w 3028217"/>
                <a:gd name="connsiteY539" fmla="*/ 142501 h 2962327"/>
                <a:gd name="connsiteX540" fmla="*/ 953949 w 3028217"/>
                <a:gd name="connsiteY540" fmla="*/ 140516 h 2962327"/>
                <a:gd name="connsiteX541" fmla="*/ 952996 w 3028217"/>
                <a:gd name="connsiteY541" fmla="*/ 148136 h 2962327"/>
                <a:gd name="connsiteX542" fmla="*/ 952996 w 3028217"/>
                <a:gd name="connsiteY542" fmla="*/ 169091 h 2962327"/>
                <a:gd name="connsiteX543" fmla="*/ 944424 w 3028217"/>
                <a:gd name="connsiteY543" fmla="*/ 159804 h 2962327"/>
                <a:gd name="connsiteX544" fmla="*/ 933131 w 3028217"/>
                <a:gd name="connsiteY544" fmla="*/ 154863 h 2962327"/>
                <a:gd name="connsiteX545" fmla="*/ 931088 w 3028217"/>
                <a:gd name="connsiteY545" fmla="*/ 155756 h 2962327"/>
                <a:gd name="connsiteX546" fmla="*/ 930136 w 3028217"/>
                <a:gd name="connsiteY546" fmla="*/ 155756 h 2962327"/>
                <a:gd name="connsiteX547" fmla="*/ 918706 w 3028217"/>
                <a:gd name="connsiteY547" fmla="*/ 144326 h 2962327"/>
                <a:gd name="connsiteX548" fmla="*/ 931088 w 3028217"/>
                <a:gd name="connsiteY548" fmla="*/ 122418 h 2962327"/>
                <a:gd name="connsiteX549" fmla="*/ 938708 w 3028217"/>
                <a:gd name="connsiteY549" fmla="*/ 121466 h 2962327"/>
                <a:gd name="connsiteX550" fmla="*/ 925373 w 3028217"/>
                <a:gd name="connsiteY550" fmla="*/ 107178 h 2962327"/>
                <a:gd name="connsiteX551" fmla="*/ 938708 w 3028217"/>
                <a:gd name="connsiteY551" fmla="*/ 121465 h 2962327"/>
                <a:gd name="connsiteX552" fmla="*/ 935851 w 3028217"/>
                <a:gd name="connsiteY552" fmla="*/ 121465 h 2962327"/>
                <a:gd name="connsiteX553" fmla="*/ 932993 w 3028217"/>
                <a:gd name="connsiteY553" fmla="*/ 121465 h 2962327"/>
                <a:gd name="connsiteX554" fmla="*/ 901561 w 3028217"/>
                <a:gd name="connsiteY554" fmla="*/ 123370 h 2962327"/>
                <a:gd name="connsiteX555" fmla="*/ 925373 w 3028217"/>
                <a:gd name="connsiteY555" fmla="*/ 107178 h 2962327"/>
                <a:gd name="connsiteX556" fmla="*/ 1021576 w 3028217"/>
                <a:gd name="connsiteY556" fmla="*/ 71936 h 2962327"/>
                <a:gd name="connsiteX557" fmla="*/ 1031101 w 3028217"/>
                <a:gd name="connsiteY557" fmla="*/ 97653 h 2962327"/>
                <a:gd name="connsiteX558" fmla="*/ 1000621 w 3028217"/>
                <a:gd name="connsiteY558" fmla="*/ 92891 h 2962327"/>
                <a:gd name="connsiteX559" fmla="*/ 1007288 w 3028217"/>
                <a:gd name="connsiteY559" fmla="*/ 79556 h 2962327"/>
                <a:gd name="connsiteX560" fmla="*/ 1021576 w 3028217"/>
                <a:gd name="connsiteY560" fmla="*/ 71936 h 2962327"/>
                <a:gd name="connsiteX561" fmla="*/ 1113849 w 3028217"/>
                <a:gd name="connsiteY561" fmla="*/ 40265 h 2962327"/>
                <a:gd name="connsiteX562" fmla="*/ 1159689 w 3028217"/>
                <a:gd name="connsiteY562" fmla="*/ 51933 h 2962327"/>
                <a:gd name="connsiteX563" fmla="*/ 1151116 w 3028217"/>
                <a:gd name="connsiteY563" fmla="*/ 84318 h 2962327"/>
                <a:gd name="connsiteX564" fmla="*/ 1111111 w 3028217"/>
                <a:gd name="connsiteY564" fmla="*/ 92891 h 2962327"/>
                <a:gd name="connsiteX565" fmla="*/ 1070153 w 3028217"/>
                <a:gd name="connsiteY565" fmla="*/ 58601 h 2962327"/>
                <a:gd name="connsiteX566" fmla="*/ 1113849 w 3028217"/>
                <a:gd name="connsiteY566" fmla="*/ 40265 h 2962327"/>
                <a:gd name="connsiteX567" fmla="*/ 1400760 w 3028217"/>
                <a:gd name="connsiteY567" fmla="*/ 96 h 2962327"/>
                <a:gd name="connsiteX568" fmla="*/ 1476871 w 3028217"/>
                <a:gd name="connsiteY568" fmla="*/ 5260 h 2962327"/>
                <a:gd name="connsiteX569" fmla="*/ 1611174 w 3028217"/>
                <a:gd name="connsiteY569" fmla="*/ 9070 h 2962327"/>
                <a:gd name="connsiteX570" fmla="*/ 1619746 w 3028217"/>
                <a:gd name="connsiteY570" fmla="*/ 17643 h 2962327"/>
                <a:gd name="connsiteX571" fmla="*/ 1646416 w 3028217"/>
                <a:gd name="connsiteY571" fmla="*/ 28120 h 2962327"/>
                <a:gd name="connsiteX572" fmla="*/ 1667371 w 3028217"/>
                <a:gd name="connsiteY572" fmla="*/ 31930 h 2962327"/>
                <a:gd name="connsiteX573" fmla="*/ 1742261 w 3028217"/>
                <a:gd name="connsiteY573" fmla="*/ 11690 h 2962327"/>
                <a:gd name="connsiteX574" fmla="*/ 1820723 w 3028217"/>
                <a:gd name="connsiteY574" fmla="*/ 30025 h 2962327"/>
                <a:gd name="connsiteX575" fmla="*/ 1901686 w 3028217"/>
                <a:gd name="connsiteY575" fmla="*/ 45265 h 2962327"/>
                <a:gd name="connsiteX576" fmla="*/ 1894066 w 3028217"/>
                <a:gd name="connsiteY576" fmla="*/ 69078 h 2962327"/>
                <a:gd name="connsiteX577" fmla="*/ 1955978 w 3028217"/>
                <a:gd name="connsiteY577" fmla="*/ 55743 h 2962327"/>
                <a:gd name="connsiteX578" fmla="*/ 1954073 w 3028217"/>
                <a:gd name="connsiteY578" fmla="*/ 71935 h 2962327"/>
                <a:gd name="connsiteX579" fmla="*/ 1935976 w 3028217"/>
                <a:gd name="connsiteY579" fmla="*/ 103368 h 2962327"/>
                <a:gd name="connsiteX580" fmla="*/ 1949311 w 3028217"/>
                <a:gd name="connsiteY580" fmla="*/ 161470 h 2962327"/>
                <a:gd name="connsiteX581" fmla="*/ 1894066 w 3028217"/>
                <a:gd name="connsiteY581" fmla="*/ 171948 h 2962327"/>
                <a:gd name="connsiteX582" fmla="*/ 1913116 w 3028217"/>
                <a:gd name="connsiteY582" fmla="*/ 183378 h 2962327"/>
                <a:gd name="connsiteX583" fmla="*/ 1907401 w 3028217"/>
                <a:gd name="connsiteY583" fmla="*/ 196713 h 2962327"/>
                <a:gd name="connsiteX584" fmla="*/ 1873111 w 3028217"/>
                <a:gd name="connsiteY584" fmla="*/ 245290 h 2962327"/>
                <a:gd name="connsiteX585" fmla="*/ 1866443 w 3028217"/>
                <a:gd name="connsiteY585" fmla="*/ 267198 h 2962327"/>
                <a:gd name="connsiteX586" fmla="*/ 1851203 w 3028217"/>
                <a:gd name="connsiteY586" fmla="*/ 270055 h 2962327"/>
                <a:gd name="connsiteX587" fmla="*/ 1866443 w 3028217"/>
                <a:gd name="connsiteY587" fmla="*/ 313870 h 2962327"/>
                <a:gd name="connsiteX588" fmla="*/ 1843583 w 3028217"/>
                <a:gd name="connsiteY588" fmla="*/ 319585 h 2962327"/>
                <a:gd name="connsiteX589" fmla="*/ 1819771 w 3028217"/>
                <a:gd name="connsiteY589" fmla="*/ 300535 h 2962327"/>
                <a:gd name="connsiteX590" fmla="*/ 1788338 w 3028217"/>
                <a:gd name="connsiteY590" fmla="*/ 313870 h 2962327"/>
                <a:gd name="connsiteX591" fmla="*/ 1800721 w 3028217"/>
                <a:gd name="connsiteY591" fmla="*/ 315775 h 2962327"/>
                <a:gd name="connsiteX592" fmla="*/ 1823581 w 3028217"/>
                <a:gd name="connsiteY592" fmla="*/ 314823 h 2962327"/>
                <a:gd name="connsiteX593" fmla="*/ 1833106 w 3028217"/>
                <a:gd name="connsiteY593" fmla="*/ 317680 h 2962327"/>
                <a:gd name="connsiteX594" fmla="*/ 1838821 w 3028217"/>
                <a:gd name="connsiteY594" fmla="*/ 334825 h 2962327"/>
                <a:gd name="connsiteX595" fmla="*/ 1715948 w 3028217"/>
                <a:gd name="connsiteY595" fmla="*/ 370068 h 2962327"/>
                <a:gd name="connsiteX596" fmla="*/ 1691183 w 3028217"/>
                <a:gd name="connsiteY596" fmla="*/ 379593 h 2962327"/>
                <a:gd name="connsiteX597" fmla="*/ 1586408 w 3028217"/>
                <a:gd name="connsiteY597" fmla="*/ 430075 h 2962327"/>
                <a:gd name="connsiteX598" fmla="*/ 1542593 w 3028217"/>
                <a:gd name="connsiteY598" fmla="*/ 468175 h 2962327"/>
                <a:gd name="connsiteX599" fmla="*/ 1480681 w 3028217"/>
                <a:gd name="connsiteY599" fmla="*/ 555805 h 2962327"/>
                <a:gd name="connsiteX600" fmla="*/ 1462583 w 3028217"/>
                <a:gd name="connsiteY600" fmla="*/ 562473 h 2962327"/>
                <a:gd name="connsiteX601" fmla="*/ 1385431 w 3028217"/>
                <a:gd name="connsiteY601" fmla="*/ 462460 h 2962327"/>
                <a:gd name="connsiteX602" fmla="*/ 1379716 w 3028217"/>
                <a:gd name="connsiteY602" fmla="*/ 398643 h 2962327"/>
                <a:gd name="connsiteX603" fmla="*/ 1441628 w 3028217"/>
                <a:gd name="connsiteY603" fmla="*/ 335778 h 2962327"/>
                <a:gd name="connsiteX604" fmla="*/ 1449248 w 3028217"/>
                <a:gd name="connsiteY604" fmla="*/ 321490 h 2962327"/>
                <a:gd name="connsiteX605" fmla="*/ 1461631 w 3028217"/>
                <a:gd name="connsiteY605" fmla="*/ 300535 h 2962327"/>
                <a:gd name="connsiteX606" fmla="*/ 1412101 w 3028217"/>
                <a:gd name="connsiteY606" fmla="*/ 280533 h 2962327"/>
                <a:gd name="connsiteX607" fmla="*/ 1434961 w 3028217"/>
                <a:gd name="connsiteY607" fmla="*/ 215763 h 2962327"/>
                <a:gd name="connsiteX608" fmla="*/ 1371143 w 3028217"/>
                <a:gd name="connsiteY608" fmla="*/ 160518 h 2962327"/>
                <a:gd name="connsiteX609" fmla="*/ 1331138 w 3028217"/>
                <a:gd name="connsiteY609" fmla="*/ 162423 h 2962327"/>
                <a:gd name="connsiteX610" fmla="*/ 1303516 w 3028217"/>
                <a:gd name="connsiteY610" fmla="*/ 150040 h 2962327"/>
                <a:gd name="connsiteX611" fmla="*/ 1313993 w 3028217"/>
                <a:gd name="connsiteY611" fmla="*/ 130038 h 2962327"/>
                <a:gd name="connsiteX612" fmla="*/ 1313041 w 3028217"/>
                <a:gd name="connsiteY612" fmla="*/ 121465 h 2962327"/>
                <a:gd name="connsiteX613" fmla="*/ 1323518 w 3028217"/>
                <a:gd name="connsiteY613" fmla="*/ 96700 h 2962327"/>
                <a:gd name="connsiteX614" fmla="*/ 1387336 w 3028217"/>
                <a:gd name="connsiteY614" fmla="*/ 88128 h 2962327"/>
                <a:gd name="connsiteX615" fmla="*/ 1394003 w 3028217"/>
                <a:gd name="connsiteY615" fmla="*/ 68125 h 2962327"/>
                <a:gd name="connsiteX616" fmla="*/ 1445438 w 3028217"/>
                <a:gd name="connsiteY616" fmla="*/ 41455 h 2962327"/>
                <a:gd name="connsiteX617" fmla="*/ 1471104 w 3028217"/>
                <a:gd name="connsiteY617" fmla="*/ 35589 h 2962327"/>
                <a:gd name="connsiteX618" fmla="*/ 1469608 w 3028217"/>
                <a:gd name="connsiteY618" fmla="*/ 35026 h 2962327"/>
                <a:gd name="connsiteX619" fmla="*/ 1456869 w 3028217"/>
                <a:gd name="connsiteY619" fmla="*/ 34788 h 2962327"/>
                <a:gd name="connsiteX620" fmla="*/ 1365429 w 3028217"/>
                <a:gd name="connsiteY620" fmla="*/ 60505 h 2962327"/>
                <a:gd name="connsiteX621" fmla="*/ 1208266 w 3028217"/>
                <a:gd name="connsiteY621" fmla="*/ 122418 h 2962327"/>
                <a:gd name="connsiteX622" fmla="*/ 1175881 w 3028217"/>
                <a:gd name="connsiteY622" fmla="*/ 122418 h 2962327"/>
                <a:gd name="connsiteX623" fmla="*/ 1187311 w 3028217"/>
                <a:gd name="connsiteY623" fmla="*/ 142420 h 2962327"/>
                <a:gd name="connsiteX624" fmla="*/ 1180644 w 3028217"/>
                <a:gd name="connsiteY624" fmla="*/ 149088 h 2962327"/>
                <a:gd name="connsiteX625" fmla="*/ 1158647 w 3028217"/>
                <a:gd name="connsiteY625" fmla="*/ 153642 h 2962327"/>
                <a:gd name="connsiteX626" fmla="*/ 1143520 w 3028217"/>
                <a:gd name="connsiteY626" fmla="*/ 152466 h 2962327"/>
                <a:gd name="connsiteX627" fmla="*/ 1148259 w 3028217"/>
                <a:gd name="connsiteY627" fmla="*/ 153731 h 2962327"/>
                <a:gd name="connsiteX628" fmla="*/ 1152069 w 3028217"/>
                <a:gd name="connsiteY628" fmla="*/ 175758 h 2962327"/>
                <a:gd name="connsiteX629" fmla="*/ 1029196 w 3028217"/>
                <a:gd name="connsiteY629" fmla="*/ 182425 h 2962327"/>
                <a:gd name="connsiteX630" fmla="*/ 1006336 w 3028217"/>
                <a:gd name="connsiteY630" fmla="*/ 148135 h 2962327"/>
                <a:gd name="connsiteX631" fmla="*/ 995859 w 3028217"/>
                <a:gd name="connsiteY631" fmla="*/ 134800 h 2962327"/>
                <a:gd name="connsiteX632" fmla="*/ 987286 w 3028217"/>
                <a:gd name="connsiteY632" fmla="*/ 114798 h 2962327"/>
                <a:gd name="connsiteX633" fmla="*/ 1049199 w 3028217"/>
                <a:gd name="connsiteY633" fmla="*/ 134800 h 2962327"/>
                <a:gd name="connsiteX634" fmla="*/ 1064439 w 3028217"/>
                <a:gd name="connsiteY634" fmla="*/ 149088 h 2962327"/>
                <a:gd name="connsiteX635" fmla="*/ 1095871 w 3028217"/>
                <a:gd name="connsiteY635" fmla="*/ 149326 h 2962327"/>
                <a:gd name="connsiteX636" fmla="*/ 1106484 w 3028217"/>
                <a:gd name="connsiteY636" fmla="*/ 148924 h 2962327"/>
                <a:gd name="connsiteX637" fmla="*/ 1093014 w 3028217"/>
                <a:gd name="connsiteY637" fmla="*/ 149088 h 2962327"/>
                <a:gd name="connsiteX638" fmla="*/ 1062534 w 3028217"/>
                <a:gd name="connsiteY638" fmla="*/ 131943 h 2962327"/>
                <a:gd name="connsiteX639" fmla="*/ 1133971 w 3028217"/>
                <a:gd name="connsiteY639" fmla="*/ 110988 h 2962327"/>
                <a:gd name="connsiteX640" fmla="*/ 1158736 w 3028217"/>
                <a:gd name="connsiteY640" fmla="*/ 88128 h 2962327"/>
                <a:gd name="connsiteX641" fmla="*/ 1173024 w 3028217"/>
                <a:gd name="connsiteY641" fmla="*/ 73840 h 2962327"/>
                <a:gd name="connsiteX642" fmla="*/ 1214934 w 3028217"/>
                <a:gd name="connsiteY642" fmla="*/ 54790 h 2962327"/>
                <a:gd name="connsiteX643" fmla="*/ 1275894 w 3028217"/>
                <a:gd name="connsiteY643" fmla="*/ 44313 h 2962327"/>
                <a:gd name="connsiteX644" fmla="*/ 1211124 w 3028217"/>
                <a:gd name="connsiteY644" fmla="*/ 51933 h 2962327"/>
                <a:gd name="connsiteX645" fmla="*/ 1174929 w 3028217"/>
                <a:gd name="connsiteY645" fmla="*/ 39550 h 2962327"/>
                <a:gd name="connsiteX646" fmla="*/ 1174929 w 3028217"/>
                <a:gd name="connsiteY646" fmla="*/ 26215 h 2962327"/>
                <a:gd name="connsiteX647" fmla="*/ 1400760 w 3028217"/>
                <a:gd name="connsiteY647" fmla="*/ 96 h 2962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</a:cxnLst>
              <a:rect l="l" t="t" r="r" b="b"/>
              <a:pathLst>
                <a:path w="3028217" h="2962327">
                  <a:moveTo>
                    <a:pt x="2863236" y="2049564"/>
                  </a:moveTo>
                  <a:cubicBezTo>
                    <a:pt x="2854902" y="2049564"/>
                    <a:pt x="2847996" y="2053612"/>
                    <a:pt x="2844662" y="2065518"/>
                  </a:cubicBezTo>
                  <a:cubicBezTo>
                    <a:pt x="2840852" y="2080758"/>
                    <a:pt x="2821802" y="2104571"/>
                    <a:pt x="2847519" y="2116953"/>
                  </a:cubicBezTo>
                  <a:cubicBezTo>
                    <a:pt x="2878000" y="2131241"/>
                    <a:pt x="2877047" y="2098856"/>
                    <a:pt x="2887525" y="2084568"/>
                  </a:cubicBezTo>
                  <a:cubicBezTo>
                    <a:pt x="2888477" y="2083616"/>
                    <a:pt x="2889430" y="2080758"/>
                    <a:pt x="2890382" y="2078853"/>
                  </a:cubicBezTo>
                  <a:cubicBezTo>
                    <a:pt x="2895144" y="2071233"/>
                    <a:pt x="2896097" y="2064566"/>
                    <a:pt x="2890382" y="2057898"/>
                  </a:cubicBezTo>
                  <a:cubicBezTo>
                    <a:pt x="2881334" y="2053612"/>
                    <a:pt x="2871571" y="2049564"/>
                    <a:pt x="2863236" y="2049564"/>
                  </a:cubicBezTo>
                  <a:close/>
                  <a:moveTo>
                    <a:pt x="2453184" y="1703568"/>
                  </a:moveTo>
                  <a:cubicBezTo>
                    <a:pt x="2446516" y="1700711"/>
                    <a:pt x="2442706" y="1708331"/>
                    <a:pt x="2444611" y="1714046"/>
                  </a:cubicBezTo>
                  <a:cubicBezTo>
                    <a:pt x="2448421" y="1725476"/>
                    <a:pt x="2452231" y="1738811"/>
                    <a:pt x="2467471" y="1740716"/>
                  </a:cubicBezTo>
                  <a:cubicBezTo>
                    <a:pt x="2475091" y="1741668"/>
                    <a:pt x="2480806" y="1736906"/>
                    <a:pt x="2482711" y="1728333"/>
                  </a:cubicBezTo>
                  <a:cubicBezTo>
                    <a:pt x="2473186" y="1720713"/>
                    <a:pt x="2463661" y="1710236"/>
                    <a:pt x="2453184" y="1703568"/>
                  </a:cubicBezTo>
                  <a:close/>
                  <a:moveTo>
                    <a:pt x="802501" y="1583553"/>
                  </a:moveTo>
                  <a:cubicBezTo>
                    <a:pt x="805359" y="1585458"/>
                    <a:pt x="811074" y="1586410"/>
                    <a:pt x="812026" y="1589268"/>
                  </a:cubicBezTo>
                  <a:cubicBezTo>
                    <a:pt x="814884" y="1596888"/>
                    <a:pt x="807264" y="1597840"/>
                    <a:pt x="802501" y="1599745"/>
                  </a:cubicBezTo>
                  <a:cubicBezTo>
                    <a:pt x="797739" y="1601650"/>
                    <a:pt x="792976" y="1598793"/>
                    <a:pt x="792024" y="1594030"/>
                  </a:cubicBezTo>
                  <a:cubicBezTo>
                    <a:pt x="788214" y="1586410"/>
                    <a:pt x="794881" y="1585458"/>
                    <a:pt x="802501" y="1583553"/>
                  </a:cubicBezTo>
                  <a:close/>
                  <a:moveTo>
                    <a:pt x="573901" y="1577838"/>
                  </a:moveTo>
                  <a:cubicBezTo>
                    <a:pt x="581521" y="1579743"/>
                    <a:pt x="588189" y="1582600"/>
                    <a:pt x="592951" y="1589268"/>
                  </a:cubicBezTo>
                  <a:cubicBezTo>
                    <a:pt x="592951" y="1594982"/>
                    <a:pt x="589141" y="1596888"/>
                    <a:pt x="584379" y="1596888"/>
                  </a:cubicBezTo>
                  <a:cubicBezTo>
                    <a:pt x="575806" y="1597840"/>
                    <a:pt x="568186" y="1595935"/>
                    <a:pt x="565329" y="1587363"/>
                  </a:cubicBezTo>
                  <a:cubicBezTo>
                    <a:pt x="562471" y="1580695"/>
                    <a:pt x="568186" y="1576885"/>
                    <a:pt x="573901" y="1577838"/>
                  </a:cubicBezTo>
                  <a:close/>
                  <a:moveTo>
                    <a:pt x="698678" y="1550216"/>
                  </a:moveTo>
                  <a:cubicBezTo>
                    <a:pt x="729158" y="1545453"/>
                    <a:pt x="746303" y="1560693"/>
                    <a:pt x="763448" y="1592126"/>
                  </a:cubicBezTo>
                  <a:cubicBezTo>
                    <a:pt x="731063" y="1576886"/>
                    <a:pt x="706298" y="1611176"/>
                    <a:pt x="678676" y="1592126"/>
                  </a:cubicBezTo>
                  <a:cubicBezTo>
                    <a:pt x="675818" y="1573076"/>
                    <a:pt x="667246" y="1551168"/>
                    <a:pt x="698678" y="1550216"/>
                  </a:cubicBezTo>
                  <a:close/>
                  <a:moveTo>
                    <a:pt x="492939" y="1460681"/>
                  </a:moveTo>
                  <a:cubicBezTo>
                    <a:pt x="518656" y="1456871"/>
                    <a:pt x="541516" y="1464491"/>
                    <a:pt x="562471" y="1479731"/>
                  </a:cubicBezTo>
                  <a:cubicBezTo>
                    <a:pt x="590094" y="1499733"/>
                    <a:pt x="618669" y="1515926"/>
                    <a:pt x="646291" y="1537833"/>
                  </a:cubicBezTo>
                  <a:cubicBezTo>
                    <a:pt x="620574" y="1545453"/>
                    <a:pt x="593904" y="1560693"/>
                    <a:pt x="577711" y="1525451"/>
                  </a:cubicBezTo>
                  <a:cubicBezTo>
                    <a:pt x="567234" y="1503543"/>
                    <a:pt x="541516" y="1503543"/>
                    <a:pt x="527229" y="1487351"/>
                  </a:cubicBezTo>
                  <a:lnTo>
                    <a:pt x="525032" y="1486533"/>
                  </a:lnTo>
                  <a:lnTo>
                    <a:pt x="527229" y="1488303"/>
                  </a:lnTo>
                  <a:cubicBezTo>
                    <a:pt x="502464" y="1486398"/>
                    <a:pt x="475794" y="1465443"/>
                    <a:pt x="451029" y="1494971"/>
                  </a:cubicBezTo>
                  <a:cubicBezTo>
                    <a:pt x="453886" y="1467348"/>
                    <a:pt x="471984" y="1461633"/>
                    <a:pt x="492939" y="1460681"/>
                  </a:cubicBezTo>
                  <a:close/>
                  <a:moveTo>
                    <a:pt x="592475" y="1413889"/>
                  </a:moveTo>
                  <a:cubicBezTo>
                    <a:pt x="594380" y="1414008"/>
                    <a:pt x="596285" y="1414485"/>
                    <a:pt x="596761" y="1414961"/>
                  </a:cubicBezTo>
                  <a:cubicBezTo>
                    <a:pt x="605334" y="1423533"/>
                    <a:pt x="603428" y="1433058"/>
                    <a:pt x="595809" y="1447346"/>
                  </a:cubicBezTo>
                  <a:cubicBezTo>
                    <a:pt x="589141" y="1434011"/>
                    <a:pt x="579616" y="1426391"/>
                    <a:pt x="588189" y="1414961"/>
                  </a:cubicBezTo>
                  <a:cubicBezTo>
                    <a:pt x="588665" y="1414009"/>
                    <a:pt x="590570" y="1413770"/>
                    <a:pt x="592475" y="1413889"/>
                  </a:cubicBezTo>
                  <a:close/>
                  <a:moveTo>
                    <a:pt x="2633206" y="1174931"/>
                  </a:moveTo>
                  <a:cubicBezTo>
                    <a:pt x="2646541" y="1176836"/>
                    <a:pt x="2659876" y="1178741"/>
                    <a:pt x="2673211" y="1180646"/>
                  </a:cubicBezTo>
                  <a:cubicBezTo>
                    <a:pt x="2657018" y="1197791"/>
                    <a:pt x="2645588" y="1186361"/>
                    <a:pt x="2633206" y="1174931"/>
                  </a:cubicBezTo>
                  <a:close/>
                  <a:moveTo>
                    <a:pt x="2477948" y="1095873"/>
                  </a:moveTo>
                  <a:cubicBezTo>
                    <a:pt x="2477948" y="1101588"/>
                    <a:pt x="2478901" y="1106350"/>
                    <a:pt x="2484616" y="1110160"/>
                  </a:cubicBezTo>
                  <a:cubicBezTo>
                    <a:pt x="2478901" y="1119685"/>
                    <a:pt x="2464613" y="1121590"/>
                    <a:pt x="2464613" y="1135878"/>
                  </a:cubicBezTo>
                  <a:cubicBezTo>
                    <a:pt x="2464613" y="1153023"/>
                    <a:pt x="2454136" y="1151118"/>
                    <a:pt x="2444611" y="1144450"/>
                  </a:cubicBezTo>
                  <a:cubicBezTo>
                    <a:pt x="2434133" y="1136830"/>
                    <a:pt x="2413178" y="1133020"/>
                    <a:pt x="2415083" y="1119685"/>
                  </a:cubicBezTo>
                  <a:cubicBezTo>
                    <a:pt x="2417941" y="1101588"/>
                    <a:pt x="2436038" y="1116828"/>
                    <a:pt x="2446516" y="1114923"/>
                  </a:cubicBezTo>
                  <a:cubicBezTo>
                    <a:pt x="2458898" y="1112065"/>
                    <a:pt x="2470329" y="1106350"/>
                    <a:pt x="2477948" y="1095873"/>
                  </a:cubicBezTo>
                  <a:close/>
                  <a:moveTo>
                    <a:pt x="2344599" y="1039676"/>
                  </a:moveTo>
                  <a:cubicBezTo>
                    <a:pt x="2358886" y="1039676"/>
                    <a:pt x="2352219" y="1056821"/>
                    <a:pt x="2355076" y="1066346"/>
                  </a:cubicBezTo>
                  <a:cubicBezTo>
                    <a:pt x="2354124" y="1077776"/>
                    <a:pt x="2356981" y="1093016"/>
                    <a:pt x="2341741" y="1092063"/>
                  </a:cubicBezTo>
                  <a:cubicBezTo>
                    <a:pt x="2328406" y="1091111"/>
                    <a:pt x="2329359" y="1075871"/>
                    <a:pt x="2328406" y="1065393"/>
                  </a:cubicBezTo>
                  <a:cubicBezTo>
                    <a:pt x="2327454" y="1053011"/>
                    <a:pt x="2331264" y="1039676"/>
                    <a:pt x="2344599" y="1039676"/>
                  </a:cubicBezTo>
                  <a:close/>
                  <a:moveTo>
                    <a:pt x="699631" y="966334"/>
                  </a:moveTo>
                  <a:cubicBezTo>
                    <a:pt x="671056" y="960619"/>
                    <a:pt x="648196" y="971096"/>
                    <a:pt x="616764" y="992051"/>
                  </a:cubicBezTo>
                  <a:cubicBezTo>
                    <a:pt x="652959" y="990146"/>
                    <a:pt x="677724" y="983478"/>
                    <a:pt x="699631" y="966334"/>
                  </a:cubicBezTo>
                  <a:close/>
                  <a:moveTo>
                    <a:pt x="2786559" y="938711"/>
                  </a:moveTo>
                  <a:cubicBezTo>
                    <a:pt x="2796084" y="944426"/>
                    <a:pt x="2804656" y="939663"/>
                    <a:pt x="2814181" y="938711"/>
                  </a:cubicBezTo>
                  <a:cubicBezTo>
                    <a:pt x="2814181" y="940616"/>
                    <a:pt x="2814181" y="943473"/>
                    <a:pt x="2814181" y="945378"/>
                  </a:cubicBezTo>
                  <a:cubicBezTo>
                    <a:pt x="2803704" y="949188"/>
                    <a:pt x="2791321" y="959666"/>
                    <a:pt x="2786559" y="938711"/>
                  </a:cubicBezTo>
                  <a:close/>
                  <a:moveTo>
                    <a:pt x="737731" y="935019"/>
                  </a:moveTo>
                  <a:cubicBezTo>
                    <a:pt x="726540" y="936091"/>
                    <a:pt x="714872" y="940139"/>
                    <a:pt x="702489" y="951093"/>
                  </a:cubicBezTo>
                  <a:cubicBezTo>
                    <a:pt x="731064" y="951093"/>
                    <a:pt x="753924" y="958713"/>
                    <a:pt x="770116" y="936805"/>
                  </a:cubicBezTo>
                  <a:cubicBezTo>
                    <a:pt x="759639" y="935853"/>
                    <a:pt x="748923" y="933948"/>
                    <a:pt x="737731" y="935019"/>
                  </a:cubicBezTo>
                  <a:close/>
                  <a:moveTo>
                    <a:pt x="619383" y="880251"/>
                  </a:moveTo>
                  <a:cubicBezTo>
                    <a:pt x="616526" y="879417"/>
                    <a:pt x="612477" y="880608"/>
                    <a:pt x="608191" y="882513"/>
                  </a:cubicBezTo>
                  <a:cubicBezTo>
                    <a:pt x="589141" y="887276"/>
                    <a:pt x="539611" y="951093"/>
                    <a:pt x="541516" y="968238"/>
                  </a:cubicBezTo>
                  <a:cubicBezTo>
                    <a:pt x="543421" y="979668"/>
                    <a:pt x="550089" y="980621"/>
                    <a:pt x="558661" y="975858"/>
                  </a:cubicBezTo>
                  <a:cubicBezTo>
                    <a:pt x="569139" y="970143"/>
                    <a:pt x="576759" y="960618"/>
                    <a:pt x="578664" y="949188"/>
                  </a:cubicBezTo>
                  <a:cubicBezTo>
                    <a:pt x="582474" y="920613"/>
                    <a:pt x="601524" y="904421"/>
                    <a:pt x="623431" y="890133"/>
                  </a:cubicBezTo>
                  <a:cubicBezTo>
                    <a:pt x="623907" y="883942"/>
                    <a:pt x="622241" y="881084"/>
                    <a:pt x="619383" y="880251"/>
                  </a:cubicBezTo>
                  <a:close/>
                  <a:moveTo>
                    <a:pt x="659626" y="872036"/>
                  </a:moveTo>
                  <a:cubicBezTo>
                    <a:pt x="653911" y="870131"/>
                    <a:pt x="645339" y="876798"/>
                    <a:pt x="647244" y="879656"/>
                  </a:cubicBezTo>
                  <a:cubicBezTo>
                    <a:pt x="657721" y="901563"/>
                    <a:pt x="632956" y="928233"/>
                    <a:pt x="657721" y="950141"/>
                  </a:cubicBezTo>
                  <a:cubicBezTo>
                    <a:pt x="667246" y="936806"/>
                    <a:pt x="676771" y="926328"/>
                    <a:pt x="683439" y="913946"/>
                  </a:cubicBezTo>
                  <a:cubicBezTo>
                    <a:pt x="691059" y="897753"/>
                    <a:pt x="704394" y="924423"/>
                    <a:pt x="711061" y="910136"/>
                  </a:cubicBezTo>
                  <a:cubicBezTo>
                    <a:pt x="713919" y="903468"/>
                    <a:pt x="713919" y="896801"/>
                    <a:pt x="709156" y="891086"/>
                  </a:cubicBezTo>
                  <a:cubicBezTo>
                    <a:pt x="696774" y="875846"/>
                    <a:pt x="676771" y="876798"/>
                    <a:pt x="659626" y="872036"/>
                  </a:cubicBezTo>
                  <a:close/>
                  <a:moveTo>
                    <a:pt x="620410" y="803828"/>
                  </a:moveTo>
                  <a:cubicBezTo>
                    <a:pt x="614918" y="803575"/>
                    <a:pt x="609144" y="804646"/>
                    <a:pt x="603429" y="807266"/>
                  </a:cubicBezTo>
                  <a:cubicBezTo>
                    <a:pt x="579616" y="817743"/>
                    <a:pt x="555804" y="830126"/>
                    <a:pt x="532944" y="841556"/>
                  </a:cubicBezTo>
                  <a:cubicBezTo>
                    <a:pt x="530086" y="850128"/>
                    <a:pt x="536754" y="852033"/>
                    <a:pt x="541516" y="855843"/>
                  </a:cubicBezTo>
                  <a:cubicBezTo>
                    <a:pt x="561519" y="852986"/>
                    <a:pt x="579616" y="838698"/>
                    <a:pt x="602476" y="859653"/>
                  </a:cubicBezTo>
                  <a:cubicBezTo>
                    <a:pt x="617716" y="874893"/>
                    <a:pt x="654864" y="853938"/>
                    <a:pt x="652959" y="835841"/>
                  </a:cubicBezTo>
                  <a:cubicBezTo>
                    <a:pt x="650815" y="817267"/>
                    <a:pt x="636885" y="804587"/>
                    <a:pt x="620410" y="803828"/>
                  </a:cubicBezTo>
                  <a:close/>
                  <a:moveTo>
                    <a:pt x="2051228" y="690108"/>
                  </a:moveTo>
                  <a:cubicBezTo>
                    <a:pt x="2066468" y="695823"/>
                    <a:pt x="2079803" y="697728"/>
                    <a:pt x="2074088" y="722493"/>
                  </a:cubicBezTo>
                  <a:cubicBezTo>
                    <a:pt x="2066468" y="753925"/>
                    <a:pt x="2053133" y="773928"/>
                    <a:pt x="2021701" y="782500"/>
                  </a:cubicBezTo>
                  <a:cubicBezTo>
                    <a:pt x="2009318" y="785358"/>
                    <a:pt x="1997888" y="785358"/>
                    <a:pt x="2000746" y="772023"/>
                  </a:cubicBezTo>
                  <a:cubicBezTo>
                    <a:pt x="2006461" y="745353"/>
                    <a:pt x="2008366" y="714873"/>
                    <a:pt x="2036941" y="698680"/>
                  </a:cubicBezTo>
                  <a:cubicBezTo>
                    <a:pt x="2040751" y="694870"/>
                    <a:pt x="2045513" y="692965"/>
                    <a:pt x="2051228" y="690108"/>
                  </a:cubicBezTo>
                  <a:close/>
                  <a:moveTo>
                    <a:pt x="2111236" y="608669"/>
                  </a:moveTo>
                  <a:cubicBezTo>
                    <a:pt x="2115046" y="609621"/>
                    <a:pt x="2116951" y="613431"/>
                    <a:pt x="2113141" y="623433"/>
                  </a:cubicBezTo>
                  <a:cubicBezTo>
                    <a:pt x="2113141" y="624385"/>
                    <a:pt x="2112189" y="625338"/>
                    <a:pt x="2111236" y="626290"/>
                  </a:cubicBezTo>
                  <a:cubicBezTo>
                    <a:pt x="2147431" y="643435"/>
                    <a:pt x="2126476" y="692013"/>
                    <a:pt x="2159814" y="711063"/>
                  </a:cubicBezTo>
                  <a:cubicBezTo>
                    <a:pt x="2178864" y="721540"/>
                    <a:pt x="2174101" y="752020"/>
                    <a:pt x="2199819" y="758688"/>
                  </a:cubicBezTo>
                  <a:cubicBezTo>
                    <a:pt x="2206486" y="760593"/>
                    <a:pt x="2189341" y="798693"/>
                    <a:pt x="2176959" y="800598"/>
                  </a:cubicBezTo>
                  <a:cubicBezTo>
                    <a:pt x="2149336" y="805360"/>
                    <a:pt x="2120761" y="810123"/>
                    <a:pt x="2092186" y="814885"/>
                  </a:cubicBezTo>
                  <a:cubicBezTo>
                    <a:pt x="2089329" y="799645"/>
                    <a:pt x="2128381" y="789168"/>
                    <a:pt x="2092186" y="777738"/>
                  </a:cubicBezTo>
                  <a:cubicBezTo>
                    <a:pt x="2098854" y="765355"/>
                    <a:pt x="2098854" y="749163"/>
                    <a:pt x="2111236" y="740590"/>
                  </a:cubicBezTo>
                  <a:cubicBezTo>
                    <a:pt x="2127429" y="729160"/>
                    <a:pt x="2118856" y="712015"/>
                    <a:pt x="2110284" y="710110"/>
                  </a:cubicBezTo>
                  <a:cubicBezTo>
                    <a:pt x="2086471" y="705348"/>
                    <a:pt x="2087424" y="682488"/>
                    <a:pt x="2076946" y="669153"/>
                  </a:cubicBezTo>
                  <a:cubicBezTo>
                    <a:pt x="2062659" y="651055"/>
                    <a:pt x="2076946" y="617718"/>
                    <a:pt x="2097901" y="611050"/>
                  </a:cubicBezTo>
                  <a:cubicBezTo>
                    <a:pt x="2101711" y="609621"/>
                    <a:pt x="2107426" y="607716"/>
                    <a:pt x="2111236" y="608669"/>
                  </a:cubicBezTo>
                  <a:close/>
                  <a:moveTo>
                    <a:pt x="927279" y="479605"/>
                  </a:moveTo>
                  <a:cubicBezTo>
                    <a:pt x="932041" y="477700"/>
                    <a:pt x="935851" y="480558"/>
                    <a:pt x="933946" y="486273"/>
                  </a:cubicBezTo>
                  <a:cubicBezTo>
                    <a:pt x="932041" y="490083"/>
                    <a:pt x="929184" y="492941"/>
                    <a:pt x="929184" y="493893"/>
                  </a:cubicBezTo>
                  <a:cubicBezTo>
                    <a:pt x="919659" y="493893"/>
                    <a:pt x="917754" y="491035"/>
                    <a:pt x="919659" y="488178"/>
                  </a:cubicBezTo>
                  <a:cubicBezTo>
                    <a:pt x="921564" y="484368"/>
                    <a:pt x="924421" y="480558"/>
                    <a:pt x="927279" y="479605"/>
                  </a:cubicBezTo>
                  <a:close/>
                  <a:moveTo>
                    <a:pt x="1938089" y="417931"/>
                  </a:moveTo>
                  <a:cubicBezTo>
                    <a:pt x="1948537" y="420431"/>
                    <a:pt x="1955503" y="431504"/>
                    <a:pt x="1959789" y="441505"/>
                  </a:cubicBezTo>
                  <a:cubicBezTo>
                    <a:pt x="1967409" y="457698"/>
                    <a:pt x="1952169" y="461508"/>
                    <a:pt x="1940739" y="466270"/>
                  </a:cubicBezTo>
                  <a:cubicBezTo>
                    <a:pt x="1909306" y="478653"/>
                    <a:pt x="1880731" y="501513"/>
                    <a:pt x="1842631" y="480558"/>
                  </a:cubicBezTo>
                  <a:cubicBezTo>
                    <a:pt x="1829296" y="472938"/>
                    <a:pt x="1832154" y="467223"/>
                    <a:pt x="1832154" y="458650"/>
                  </a:cubicBezTo>
                  <a:cubicBezTo>
                    <a:pt x="1828344" y="450078"/>
                    <a:pt x="1835964" y="442458"/>
                    <a:pt x="1833106" y="431980"/>
                  </a:cubicBezTo>
                  <a:cubicBezTo>
                    <a:pt x="1828344" y="420550"/>
                    <a:pt x="1835011" y="416740"/>
                    <a:pt x="1845489" y="423408"/>
                  </a:cubicBezTo>
                  <a:cubicBezTo>
                    <a:pt x="1847394" y="430075"/>
                    <a:pt x="1849299" y="439600"/>
                    <a:pt x="1857871" y="432933"/>
                  </a:cubicBezTo>
                  <a:cubicBezTo>
                    <a:pt x="1878826" y="418645"/>
                    <a:pt x="1903591" y="426265"/>
                    <a:pt x="1926451" y="418645"/>
                  </a:cubicBezTo>
                  <a:cubicBezTo>
                    <a:pt x="1930737" y="417216"/>
                    <a:pt x="1934607" y="417097"/>
                    <a:pt x="1938089" y="417931"/>
                  </a:cubicBezTo>
                  <a:close/>
                  <a:moveTo>
                    <a:pt x="904419" y="389118"/>
                  </a:moveTo>
                  <a:cubicBezTo>
                    <a:pt x="915849" y="404358"/>
                    <a:pt x="928231" y="418646"/>
                    <a:pt x="938709" y="433886"/>
                  </a:cubicBezTo>
                  <a:cubicBezTo>
                    <a:pt x="940614" y="436743"/>
                    <a:pt x="940614" y="441505"/>
                    <a:pt x="942519" y="446268"/>
                  </a:cubicBezTo>
                  <a:cubicBezTo>
                    <a:pt x="938709" y="447221"/>
                    <a:pt x="932041" y="450078"/>
                    <a:pt x="931089" y="449125"/>
                  </a:cubicBezTo>
                  <a:cubicBezTo>
                    <a:pt x="912991" y="426266"/>
                    <a:pt x="896799" y="440553"/>
                    <a:pt x="878701" y="449125"/>
                  </a:cubicBezTo>
                  <a:cubicBezTo>
                    <a:pt x="871081" y="452936"/>
                    <a:pt x="863461" y="446268"/>
                    <a:pt x="856794" y="443411"/>
                  </a:cubicBezTo>
                  <a:cubicBezTo>
                    <a:pt x="835839" y="424361"/>
                    <a:pt x="864414" y="422455"/>
                    <a:pt x="867271" y="412930"/>
                  </a:cubicBezTo>
                  <a:cubicBezTo>
                    <a:pt x="878701" y="402453"/>
                    <a:pt x="887274" y="388166"/>
                    <a:pt x="904419" y="389118"/>
                  </a:cubicBezTo>
                  <a:close/>
                  <a:moveTo>
                    <a:pt x="1062534" y="340541"/>
                  </a:moveTo>
                  <a:cubicBezTo>
                    <a:pt x="1073011" y="340541"/>
                    <a:pt x="1082536" y="340541"/>
                    <a:pt x="1083489" y="353876"/>
                  </a:cubicBezTo>
                  <a:cubicBezTo>
                    <a:pt x="1073964" y="356733"/>
                    <a:pt x="1066344" y="373878"/>
                    <a:pt x="1053961" y="360543"/>
                  </a:cubicBezTo>
                  <a:cubicBezTo>
                    <a:pt x="1045389" y="351018"/>
                    <a:pt x="1054914" y="345303"/>
                    <a:pt x="1062534" y="340541"/>
                  </a:cubicBezTo>
                  <a:close/>
                  <a:moveTo>
                    <a:pt x="2471113" y="336025"/>
                  </a:moveTo>
                  <a:cubicBezTo>
                    <a:pt x="2489315" y="339763"/>
                    <a:pt x="2505689" y="355066"/>
                    <a:pt x="2521763" y="370068"/>
                  </a:cubicBezTo>
                  <a:cubicBezTo>
                    <a:pt x="2652256" y="491988"/>
                    <a:pt x="2764651" y="627243"/>
                    <a:pt x="2848471" y="785358"/>
                  </a:cubicBezTo>
                  <a:cubicBezTo>
                    <a:pt x="2875141" y="835841"/>
                    <a:pt x="2898953" y="887276"/>
                    <a:pt x="2920861" y="940616"/>
                  </a:cubicBezTo>
                  <a:cubicBezTo>
                    <a:pt x="2925623" y="952046"/>
                    <a:pt x="2938006" y="963476"/>
                    <a:pt x="2926576" y="977763"/>
                  </a:cubicBezTo>
                  <a:cubicBezTo>
                    <a:pt x="2893238" y="978716"/>
                    <a:pt x="2872283" y="955856"/>
                    <a:pt x="2847518" y="938711"/>
                  </a:cubicBezTo>
                  <a:cubicBezTo>
                    <a:pt x="2844661" y="919661"/>
                    <a:pt x="2858948" y="906326"/>
                    <a:pt x="2864663" y="890133"/>
                  </a:cubicBezTo>
                  <a:cubicBezTo>
                    <a:pt x="2846566" y="892991"/>
                    <a:pt x="2829421" y="903468"/>
                    <a:pt x="2810371" y="908231"/>
                  </a:cubicBezTo>
                  <a:cubicBezTo>
                    <a:pt x="2792273" y="911088"/>
                    <a:pt x="2774176" y="912041"/>
                    <a:pt x="2757031" y="904421"/>
                  </a:cubicBezTo>
                  <a:cubicBezTo>
                    <a:pt x="2741791" y="897753"/>
                    <a:pt x="2733218" y="902516"/>
                    <a:pt x="2728456" y="916803"/>
                  </a:cubicBezTo>
                  <a:cubicBezTo>
                    <a:pt x="2724646" y="935853"/>
                    <a:pt x="2713216" y="952998"/>
                    <a:pt x="2707501" y="971096"/>
                  </a:cubicBezTo>
                  <a:cubicBezTo>
                    <a:pt x="2702738" y="984431"/>
                    <a:pt x="2699881" y="997766"/>
                    <a:pt x="2706548" y="1011101"/>
                  </a:cubicBezTo>
                  <a:cubicBezTo>
                    <a:pt x="2712263" y="1021578"/>
                    <a:pt x="2722741" y="1031103"/>
                    <a:pt x="2712263" y="1044438"/>
                  </a:cubicBezTo>
                  <a:cubicBezTo>
                    <a:pt x="2722979" y="1032294"/>
                    <a:pt x="2735302" y="1023900"/>
                    <a:pt x="2750438" y="1026892"/>
                  </a:cubicBezTo>
                  <a:lnTo>
                    <a:pt x="2757317" y="1029909"/>
                  </a:lnTo>
                  <a:lnTo>
                    <a:pt x="2760842" y="1028246"/>
                  </a:lnTo>
                  <a:cubicBezTo>
                    <a:pt x="2768462" y="1021578"/>
                    <a:pt x="2775130" y="1013006"/>
                    <a:pt x="2785607" y="1010148"/>
                  </a:cubicBezTo>
                  <a:cubicBezTo>
                    <a:pt x="2791798" y="1008243"/>
                    <a:pt x="2798228" y="1006814"/>
                    <a:pt x="2804538" y="1006457"/>
                  </a:cubicBezTo>
                  <a:cubicBezTo>
                    <a:pt x="2810848" y="1006100"/>
                    <a:pt x="2817040" y="1006814"/>
                    <a:pt x="2822755" y="1009196"/>
                  </a:cubicBezTo>
                  <a:cubicBezTo>
                    <a:pt x="2859902" y="1023483"/>
                    <a:pt x="2898955" y="1027293"/>
                    <a:pt x="2938959" y="1031103"/>
                  </a:cubicBezTo>
                  <a:cubicBezTo>
                    <a:pt x="2955152" y="1033008"/>
                    <a:pt x="2957057" y="1047296"/>
                    <a:pt x="2959915" y="1058726"/>
                  </a:cubicBezTo>
                  <a:cubicBezTo>
                    <a:pt x="2990394" y="1159691"/>
                    <a:pt x="3010397" y="1262561"/>
                    <a:pt x="3021827" y="1368288"/>
                  </a:cubicBezTo>
                  <a:cubicBezTo>
                    <a:pt x="3029447" y="1433058"/>
                    <a:pt x="3025637" y="1497828"/>
                    <a:pt x="3027542" y="1562598"/>
                  </a:cubicBezTo>
                  <a:cubicBezTo>
                    <a:pt x="3027542" y="1573076"/>
                    <a:pt x="3031352" y="1585458"/>
                    <a:pt x="3020874" y="1594983"/>
                  </a:cubicBezTo>
                  <a:cubicBezTo>
                    <a:pt x="2992299" y="1573076"/>
                    <a:pt x="2963724" y="1551168"/>
                    <a:pt x="2958009" y="1512116"/>
                  </a:cubicBezTo>
                  <a:cubicBezTo>
                    <a:pt x="2954199" y="1483541"/>
                    <a:pt x="2933244" y="1467348"/>
                    <a:pt x="2918005" y="1446393"/>
                  </a:cubicBezTo>
                  <a:cubicBezTo>
                    <a:pt x="2898955" y="1421628"/>
                    <a:pt x="2888477" y="1390196"/>
                    <a:pt x="2860855" y="1371146"/>
                  </a:cubicBezTo>
                  <a:cubicBezTo>
                    <a:pt x="2846567" y="1368288"/>
                    <a:pt x="2836089" y="1359716"/>
                    <a:pt x="2831327" y="1343523"/>
                  </a:cubicBezTo>
                  <a:cubicBezTo>
                    <a:pt x="2835137" y="1360668"/>
                    <a:pt x="2849424" y="1368288"/>
                    <a:pt x="2856092" y="1380671"/>
                  </a:cubicBezTo>
                  <a:cubicBezTo>
                    <a:pt x="2882762" y="1424486"/>
                    <a:pt x="2896097" y="1474968"/>
                    <a:pt x="2930387" y="1514021"/>
                  </a:cubicBezTo>
                  <a:cubicBezTo>
                    <a:pt x="2938007" y="1522593"/>
                    <a:pt x="2938959" y="1534976"/>
                    <a:pt x="2939912" y="1546406"/>
                  </a:cubicBezTo>
                  <a:cubicBezTo>
                    <a:pt x="2941817" y="1566408"/>
                    <a:pt x="2950390" y="1582601"/>
                    <a:pt x="2962772" y="1597841"/>
                  </a:cubicBezTo>
                  <a:cubicBezTo>
                    <a:pt x="2983727" y="1622606"/>
                    <a:pt x="2993252" y="1652133"/>
                    <a:pt x="2999919" y="1683566"/>
                  </a:cubicBezTo>
                  <a:cubicBezTo>
                    <a:pt x="3023732" y="1698806"/>
                    <a:pt x="3015159" y="1721666"/>
                    <a:pt x="3012302" y="1740716"/>
                  </a:cubicBezTo>
                  <a:cubicBezTo>
                    <a:pt x="2988490" y="1885496"/>
                    <a:pt x="2951342" y="2026466"/>
                    <a:pt x="2886572" y="2158864"/>
                  </a:cubicBezTo>
                  <a:cubicBezTo>
                    <a:pt x="2872284" y="2188391"/>
                    <a:pt x="2858949" y="2218871"/>
                    <a:pt x="2841805" y="2246493"/>
                  </a:cubicBezTo>
                  <a:cubicBezTo>
                    <a:pt x="2837042" y="2255066"/>
                    <a:pt x="2835137" y="2266496"/>
                    <a:pt x="2821802" y="2266496"/>
                  </a:cubicBezTo>
                  <a:cubicBezTo>
                    <a:pt x="2812277" y="2260781"/>
                    <a:pt x="2812277" y="2249351"/>
                    <a:pt x="2808467" y="2240778"/>
                  </a:cubicBezTo>
                  <a:cubicBezTo>
                    <a:pt x="2794180" y="2222681"/>
                    <a:pt x="2796084" y="2198868"/>
                    <a:pt x="2785607" y="2172198"/>
                  </a:cubicBezTo>
                  <a:cubicBezTo>
                    <a:pt x="2795132" y="2196011"/>
                    <a:pt x="2791322" y="2217918"/>
                    <a:pt x="2805609" y="2234111"/>
                  </a:cubicBezTo>
                  <a:cubicBezTo>
                    <a:pt x="2812277" y="2246493"/>
                    <a:pt x="2811324" y="2261733"/>
                    <a:pt x="2821802" y="2273164"/>
                  </a:cubicBezTo>
                  <a:cubicBezTo>
                    <a:pt x="2795132" y="2339839"/>
                    <a:pt x="2750364" y="2394131"/>
                    <a:pt x="2708455" y="2451281"/>
                  </a:cubicBezTo>
                  <a:cubicBezTo>
                    <a:pt x="2661782" y="2514146"/>
                    <a:pt x="2606537" y="2568439"/>
                    <a:pt x="2551292" y="2622731"/>
                  </a:cubicBezTo>
                  <a:cubicBezTo>
                    <a:pt x="2527480" y="2646543"/>
                    <a:pt x="2502714" y="2666546"/>
                    <a:pt x="2476997" y="2687501"/>
                  </a:cubicBezTo>
                  <a:cubicBezTo>
                    <a:pt x="2465567" y="2677976"/>
                    <a:pt x="2476997" y="2661783"/>
                    <a:pt x="2463662" y="2655116"/>
                  </a:cubicBezTo>
                  <a:cubicBezTo>
                    <a:pt x="2469377" y="2608443"/>
                    <a:pt x="2446517" y="2570343"/>
                    <a:pt x="2425562" y="2533196"/>
                  </a:cubicBezTo>
                  <a:cubicBezTo>
                    <a:pt x="2392224" y="2475093"/>
                    <a:pt x="2414132" y="2424611"/>
                    <a:pt x="2439849" y="2375081"/>
                  </a:cubicBezTo>
                  <a:cubicBezTo>
                    <a:pt x="2453184" y="2349364"/>
                    <a:pt x="2458899" y="2330314"/>
                    <a:pt x="2449374" y="2301739"/>
                  </a:cubicBezTo>
                  <a:cubicBezTo>
                    <a:pt x="2439849" y="2272211"/>
                    <a:pt x="2442707" y="2240778"/>
                    <a:pt x="2430324" y="2210298"/>
                  </a:cubicBezTo>
                  <a:cubicBezTo>
                    <a:pt x="2420799" y="2187439"/>
                    <a:pt x="2416989" y="2160768"/>
                    <a:pt x="2396987" y="2144576"/>
                  </a:cubicBezTo>
                  <a:cubicBezTo>
                    <a:pt x="2352219" y="2107428"/>
                    <a:pt x="2357934" y="2060756"/>
                    <a:pt x="2370317" y="2012178"/>
                  </a:cubicBezTo>
                  <a:cubicBezTo>
                    <a:pt x="2372222" y="2005511"/>
                    <a:pt x="2374127" y="1998843"/>
                    <a:pt x="2374127" y="1992176"/>
                  </a:cubicBezTo>
                  <a:cubicBezTo>
                    <a:pt x="2376984" y="1954076"/>
                    <a:pt x="2356982" y="1935978"/>
                    <a:pt x="2319834" y="1944551"/>
                  </a:cubicBezTo>
                  <a:cubicBezTo>
                    <a:pt x="2303642" y="1948361"/>
                    <a:pt x="2292212" y="1948361"/>
                    <a:pt x="2282687" y="1931216"/>
                  </a:cubicBezTo>
                  <a:cubicBezTo>
                    <a:pt x="2263637" y="1897878"/>
                    <a:pt x="2235062" y="1889306"/>
                    <a:pt x="2200772" y="1905498"/>
                  </a:cubicBezTo>
                  <a:cubicBezTo>
                    <a:pt x="2186484" y="1912166"/>
                    <a:pt x="2171244" y="1918833"/>
                    <a:pt x="2157909" y="1926453"/>
                  </a:cubicBezTo>
                  <a:cubicBezTo>
                    <a:pt x="2140764" y="1935978"/>
                    <a:pt x="2124572" y="1938836"/>
                    <a:pt x="2106474" y="1931216"/>
                  </a:cubicBezTo>
                  <a:cubicBezTo>
                    <a:pt x="2083614" y="1921691"/>
                    <a:pt x="2059802" y="1925501"/>
                    <a:pt x="2040752" y="1937883"/>
                  </a:cubicBezTo>
                  <a:cubicBezTo>
                    <a:pt x="2012177" y="1956933"/>
                    <a:pt x="1991222" y="1941693"/>
                    <a:pt x="1974077" y="1924548"/>
                  </a:cubicBezTo>
                  <a:cubicBezTo>
                    <a:pt x="1956932" y="1907403"/>
                    <a:pt x="1938834" y="1892163"/>
                    <a:pt x="1919784" y="1877876"/>
                  </a:cubicBezTo>
                  <a:cubicBezTo>
                    <a:pt x="1909307" y="1870256"/>
                    <a:pt x="1899782" y="1861683"/>
                    <a:pt x="1896924" y="1849301"/>
                  </a:cubicBezTo>
                  <a:cubicBezTo>
                    <a:pt x="1889304" y="1812153"/>
                    <a:pt x="1862634" y="1789293"/>
                    <a:pt x="1839774" y="1762623"/>
                  </a:cubicBezTo>
                  <a:cubicBezTo>
                    <a:pt x="1827392" y="1748336"/>
                    <a:pt x="1815962" y="1694043"/>
                    <a:pt x="1822629" y="1676898"/>
                  </a:cubicBezTo>
                  <a:cubicBezTo>
                    <a:pt x="1840727" y="1632131"/>
                    <a:pt x="1846442" y="1585458"/>
                    <a:pt x="1829297" y="1537833"/>
                  </a:cubicBezTo>
                  <a:cubicBezTo>
                    <a:pt x="1826439" y="1530213"/>
                    <a:pt x="1823582" y="1522593"/>
                    <a:pt x="1828344" y="1514973"/>
                  </a:cubicBezTo>
                  <a:cubicBezTo>
                    <a:pt x="1854062" y="1466396"/>
                    <a:pt x="1875017" y="1416866"/>
                    <a:pt x="1909307" y="1373051"/>
                  </a:cubicBezTo>
                  <a:cubicBezTo>
                    <a:pt x="1915022" y="1366383"/>
                    <a:pt x="1923594" y="1365431"/>
                    <a:pt x="1929309" y="1361621"/>
                  </a:cubicBezTo>
                  <a:cubicBezTo>
                    <a:pt x="1954074" y="1345428"/>
                    <a:pt x="1976934" y="1330188"/>
                    <a:pt x="1977887" y="1293041"/>
                  </a:cubicBezTo>
                  <a:cubicBezTo>
                    <a:pt x="1978839" y="1267323"/>
                    <a:pt x="1992174" y="1239701"/>
                    <a:pt x="2019797" y="1227318"/>
                  </a:cubicBezTo>
                  <a:cubicBezTo>
                    <a:pt x="2040752" y="1217793"/>
                    <a:pt x="2050277" y="1201601"/>
                    <a:pt x="2051229" y="1178741"/>
                  </a:cubicBezTo>
                  <a:cubicBezTo>
                    <a:pt x="2058849" y="1162548"/>
                    <a:pt x="2071232" y="1167311"/>
                    <a:pt x="2083614" y="1172073"/>
                  </a:cubicBezTo>
                  <a:cubicBezTo>
                    <a:pt x="2111237" y="1181598"/>
                    <a:pt x="2136002" y="1178741"/>
                    <a:pt x="2161719" y="1162548"/>
                  </a:cubicBezTo>
                  <a:cubicBezTo>
                    <a:pt x="2193152" y="1142546"/>
                    <a:pt x="2229347" y="1134926"/>
                    <a:pt x="2266494" y="1136831"/>
                  </a:cubicBezTo>
                  <a:cubicBezTo>
                    <a:pt x="2288402" y="1137783"/>
                    <a:pt x="2310309" y="1137783"/>
                    <a:pt x="2331264" y="1133021"/>
                  </a:cubicBezTo>
                  <a:cubicBezTo>
                    <a:pt x="2370317" y="1123496"/>
                    <a:pt x="2397939" y="1138736"/>
                    <a:pt x="2387462" y="1197791"/>
                  </a:cubicBezTo>
                  <a:cubicBezTo>
                    <a:pt x="2384604" y="1213983"/>
                    <a:pt x="2384604" y="1228271"/>
                    <a:pt x="2400797" y="1229223"/>
                  </a:cubicBezTo>
                  <a:cubicBezTo>
                    <a:pt x="2447469" y="1231128"/>
                    <a:pt x="2477949" y="1266371"/>
                    <a:pt x="2517002" y="1283516"/>
                  </a:cubicBezTo>
                  <a:cubicBezTo>
                    <a:pt x="2538909" y="1293041"/>
                    <a:pt x="2550339" y="1296851"/>
                    <a:pt x="2556055" y="1266371"/>
                  </a:cubicBezTo>
                  <a:cubicBezTo>
                    <a:pt x="2561769" y="1236843"/>
                    <a:pt x="2589392" y="1227318"/>
                    <a:pt x="2617967" y="1241606"/>
                  </a:cubicBezTo>
                  <a:cubicBezTo>
                    <a:pt x="2644637" y="1254941"/>
                    <a:pt x="2673212" y="1262561"/>
                    <a:pt x="2701787" y="1271133"/>
                  </a:cubicBezTo>
                  <a:cubicBezTo>
                    <a:pt x="2743697" y="1283516"/>
                    <a:pt x="2782749" y="1259703"/>
                    <a:pt x="2823707" y="1270181"/>
                  </a:cubicBezTo>
                  <a:cubicBezTo>
                    <a:pt x="2833232" y="1272086"/>
                    <a:pt x="2840852" y="1262561"/>
                    <a:pt x="2842757" y="1253988"/>
                  </a:cubicBezTo>
                  <a:cubicBezTo>
                    <a:pt x="2847519" y="1233033"/>
                    <a:pt x="2856092" y="1212078"/>
                    <a:pt x="2857997" y="1191123"/>
                  </a:cubicBezTo>
                  <a:cubicBezTo>
                    <a:pt x="2861807" y="1157786"/>
                    <a:pt x="2857044" y="1154928"/>
                    <a:pt x="2824659" y="1163501"/>
                  </a:cubicBezTo>
                  <a:cubicBezTo>
                    <a:pt x="2807514" y="1168263"/>
                    <a:pt x="2793227" y="1167311"/>
                    <a:pt x="2781797" y="1153023"/>
                  </a:cubicBezTo>
                  <a:lnTo>
                    <a:pt x="2778142" y="1149005"/>
                  </a:lnTo>
                  <a:lnTo>
                    <a:pt x="2758579" y="1157637"/>
                  </a:lnTo>
                  <a:cubicBezTo>
                    <a:pt x="2730182" y="1164691"/>
                    <a:pt x="2706072" y="1153261"/>
                    <a:pt x="2684641" y="1122543"/>
                  </a:cubicBezTo>
                  <a:cubicBezTo>
                    <a:pt x="2676068" y="1110161"/>
                    <a:pt x="2672258" y="1095873"/>
                    <a:pt x="2664638" y="1083491"/>
                  </a:cubicBezTo>
                  <a:cubicBezTo>
                    <a:pt x="2658923" y="1073966"/>
                    <a:pt x="2664638" y="1054916"/>
                    <a:pt x="2646541" y="1054916"/>
                  </a:cubicBezTo>
                  <a:cubicBezTo>
                    <a:pt x="2631301" y="1055868"/>
                    <a:pt x="2616061" y="1061583"/>
                    <a:pt x="2610346" y="1080633"/>
                  </a:cubicBezTo>
                  <a:lnTo>
                    <a:pt x="2609202" y="1082346"/>
                  </a:lnTo>
                  <a:lnTo>
                    <a:pt x="2613204" y="1086348"/>
                  </a:lnTo>
                  <a:cubicBezTo>
                    <a:pt x="2619871" y="1093968"/>
                    <a:pt x="2626539" y="1101588"/>
                    <a:pt x="2632254" y="1108255"/>
                  </a:cubicBezTo>
                  <a:cubicBezTo>
                    <a:pt x="2619871" y="1117780"/>
                    <a:pt x="2617014" y="1133020"/>
                    <a:pt x="2609394" y="1145403"/>
                  </a:cubicBezTo>
                  <a:cubicBezTo>
                    <a:pt x="2602726" y="1154928"/>
                    <a:pt x="2586534" y="1142545"/>
                    <a:pt x="2584629" y="1132068"/>
                  </a:cubicBezTo>
                  <a:cubicBezTo>
                    <a:pt x="2581771" y="1117780"/>
                    <a:pt x="2574151" y="1106350"/>
                    <a:pt x="2566055" y="1095397"/>
                  </a:cubicBezTo>
                  <a:lnTo>
                    <a:pt x="2558490" y="1083461"/>
                  </a:lnTo>
                  <a:lnTo>
                    <a:pt x="2545576" y="1071108"/>
                  </a:lnTo>
                  <a:cubicBezTo>
                    <a:pt x="2541766" y="1068251"/>
                    <a:pt x="2537003" y="1065393"/>
                    <a:pt x="2536051" y="1061583"/>
                  </a:cubicBezTo>
                  <a:cubicBezTo>
                    <a:pt x="2522716" y="1003481"/>
                    <a:pt x="2462708" y="991098"/>
                    <a:pt x="2429371" y="952046"/>
                  </a:cubicBezTo>
                  <a:cubicBezTo>
                    <a:pt x="2426513" y="949188"/>
                    <a:pt x="2421751" y="947283"/>
                    <a:pt x="2417941" y="944426"/>
                  </a:cubicBezTo>
                  <a:cubicBezTo>
                    <a:pt x="2416036" y="943473"/>
                    <a:pt x="2413178" y="943473"/>
                    <a:pt x="2407463" y="947283"/>
                  </a:cubicBezTo>
                  <a:cubicBezTo>
                    <a:pt x="2425561" y="973001"/>
                    <a:pt x="2440801" y="998718"/>
                    <a:pt x="2469376" y="1014911"/>
                  </a:cubicBezTo>
                  <a:cubicBezTo>
                    <a:pt x="2483663" y="1023483"/>
                    <a:pt x="2500808" y="1028246"/>
                    <a:pt x="2509381" y="1044438"/>
                  </a:cubicBezTo>
                  <a:cubicBezTo>
                    <a:pt x="2510333" y="1049201"/>
                    <a:pt x="2508428" y="1053963"/>
                    <a:pt x="2504618" y="1057773"/>
                  </a:cubicBezTo>
                  <a:cubicBezTo>
                    <a:pt x="2500808" y="1066346"/>
                    <a:pt x="2479853" y="1059678"/>
                    <a:pt x="2488426" y="1077776"/>
                  </a:cubicBezTo>
                  <a:cubicBezTo>
                    <a:pt x="2485568" y="1082538"/>
                    <a:pt x="2481758" y="1084443"/>
                    <a:pt x="2476996" y="1084443"/>
                  </a:cubicBezTo>
                  <a:cubicBezTo>
                    <a:pt x="2437943" y="1050153"/>
                    <a:pt x="2385556" y="1032056"/>
                    <a:pt x="2356028" y="985383"/>
                  </a:cubicBezTo>
                  <a:cubicBezTo>
                    <a:pt x="2346503" y="970143"/>
                    <a:pt x="2333168" y="968238"/>
                    <a:pt x="2317928" y="978716"/>
                  </a:cubicBezTo>
                  <a:cubicBezTo>
                    <a:pt x="2310308" y="984431"/>
                    <a:pt x="2301736" y="994908"/>
                    <a:pt x="2295068" y="993003"/>
                  </a:cubicBezTo>
                  <a:cubicBezTo>
                    <a:pt x="2237918" y="978716"/>
                    <a:pt x="2232203" y="1040628"/>
                    <a:pt x="2196008" y="1057773"/>
                  </a:cubicBezTo>
                  <a:cubicBezTo>
                    <a:pt x="2185531" y="1062536"/>
                    <a:pt x="2183626" y="1075871"/>
                    <a:pt x="2181721" y="1087301"/>
                  </a:cubicBezTo>
                  <a:cubicBezTo>
                    <a:pt x="2172196" y="1130163"/>
                    <a:pt x="2149336" y="1152071"/>
                    <a:pt x="2105521" y="1157786"/>
                  </a:cubicBezTo>
                  <a:cubicBezTo>
                    <a:pt x="2088376" y="1159691"/>
                    <a:pt x="2069326" y="1179693"/>
                    <a:pt x="2053133" y="1155881"/>
                  </a:cubicBezTo>
                  <a:cubicBezTo>
                    <a:pt x="2052181" y="1145403"/>
                    <a:pt x="2048371" y="1137783"/>
                    <a:pt x="2036941" y="1136831"/>
                  </a:cubicBezTo>
                  <a:cubicBezTo>
                    <a:pt x="2026463" y="1135878"/>
                    <a:pt x="2010271" y="1148261"/>
                    <a:pt x="2008366" y="1131116"/>
                  </a:cubicBezTo>
                  <a:cubicBezTo>
                    <a:pt x="2005508" y="1113018"/>
                    <a:pt x="1993126" y="1094921"/>
                    <a:pt x="2001698" y="1074918"/>
                  </a:cubicBezTo>
                  <a:cubicBezTo>
                    <a:pt x="2011223" y="1051106"/>
                    <a:pt x="2015986" y="1027293"/>
                    <a:pt x="2008366" y="1001576"/>
                  </a:cubicBezTo>
                  <a:cubicBezTo>
                    <a:pt x="2002651" y="979668"/>
                    <a:pt x="2021701" y="978716"/>
                    <a:pt x="2035988" y="977763"/>
                  </a:cubicBezTo>
                  <a:cubicBezTo>
                    <a:pt x="2059801" y="974906"/>
                    <a:pt x="2083613" y="981573"/>
                    <a:pt x="2107426" y="983478"/>
                  </a:cubicBezTo>
                  <a:cubicBezTo>
                    <a:pt x="2120761" y="984431"/>
                    <a:pt x="2139811" y="992051"/>
                    <a:pt x="2148383" y="975858"/>
                  </a:cubicBezTo>
                  <a:cubicBezTo>
                    <a:pt x="2157908" y="956808"/>
                    <a:pt x="2162671" y="934901"/>
                    <a:pt x="2150288" y="913946"/>
                  </a:cubicBezTo>
                  <a:cubicBezTo>
                    <a:pt x="2140763" y="897753"/>
                    <a:pt x="2131238" y="882513"/>
                    <a:pt x="2112188" y="876798"/>
                  </a:cubicBezTo>
                  <a:cubicBezTo>
                    <a:pt x="2105521" y="874893"/>
                    <a:pt x="2094091" y="873941"/>
                    <a:pt x="2096948" y="862511"/>
                  </a:cubicBezTo>
                  <a:cubicBezTo>
                    <a:pt x="2098853" y="852033"/>
                    <a:pt x="2109331" y="852033"/>
                    <a:pt x="2118856" y="849176"/>
                  </a:cubicBezTo>
                  <a:cubicBezTo>
                    <a:pt x="2149336" y="838698"/>
                    <a:pt x="2177911" y="830126"/>
                    <a:pt x="2206486" y="810123"/>
                  </a:cubicBezTo>
                  <a:cubicBezTo>
                    <a:pt x="2241728" y="785358"/>
                    <a:pt x="2258873" y="735828"/>
                    <a:pt x="2308403" y="731066"/>
                  </a:cubicBezTo>
                  <a:cubicBezTo>
                    <a:pt x="2322691" y="729161"/>
                    <a:pt x="2323643" y="718683"/>
                    <a:pt x="2321738" y="708206"/>
                  </a:cubicBezTo>
                  <a:cubicBezTo>
                    <a:pt x="2319833" y="698681"/>
                    <a:pt x="2314118" y="689156"/>
                    <a:pt x="2311261" y="679631"/>
                  </a:cubicBezTo>
                  <a:cubicBezTo>
                    <a:pt x="2307451" y="666296"/>
                    <a:pt x="2305546" y="652008"/>
                    <a:pt x="2320786" y="643436"/>
                  </a:cubicBezTo>
                  <a:cubicBezTo>
                    <a:pt x="2326501" y="640578"/>
                    <a:pt x="2334121" y="632958"/>
                    <a:pt x="2338883" y="638673"/>
                  </a:cubicBezTo>
                  <a:cubicBezTo>
                    <a:pt x="2346503" y="649151"/>
                    <a:pt x="2353171" y="662486"/>
                    <a:pt x="2343646" y="675821"/>
                  </a:cubicBezTo>
                  <a:cubicBezTo>
                    <a:pt x="2337931" y="685346"/>
                    <a:pt x="2342693" y="692966"/>
                    <a:pt x="2348408" y="699633"/>
                  </a:cubicBezTo>
                  <a:cubicBezTo>
                    <a:pt x="2356028" y="708206"/>
                    <a:pt x="2364601" y="711063"/>
                    <a:pt x="2376031" y="706301"/>
                  </a:cubicBezTo>
                  <a:cubicBezTo>
                    <a:pt x="2378888" y="705348"/>
                    <a:pt x="2381746" y="704396"/>
                    <a:pt x="2385556" y="704396"/>
                  </a:cubicBezTo>
                  <a:cubicBezTo>
                    <a:pt x="2409368" y="712968"/>
                    <a:pt x="2432228" y="712016"/>
                    <a:pt x="2454136" y="698681"/>
                  </a:cubicBezTo>
                  <a:cubicBezTo>
                    <a:pt x="2460803" y="694871"/>
                    <a:pt x="2469376" y="692966"/>
                    <a:pt x="2476996" y="692013"/>
                  </a:cubicBezTo>
                  <a:cubicBezTo>
                    <a:pt x="2517001" y="689156"/>
                    <a:pt x="2517001" y="689156"/>
                    <a:pt x="2517953" y="648198"/>
                  </a:cubicBezTo>
                  <a:cubicBezTo>
                    <a:pt x="2525573" y="626291"/>
                    <a:pt x="2540813" y="618671"/>
                    <a:pt x="2563673" y="626291"/>
                  </a:cubicBezTo>
                  <a:cubicBezTo>
                    <a:pt x="2558911" y="610098"/>
                    <a:pt x="2545576" y="599621"/>
                    <a:pt x="2554148" y="585333"/>
                  </a:cubicBezTo>
                  <a:lnTo>
                    <a:pt x="2572928" y="573708"/>
                  </a:lnTo>
                  <a:lnTo>
                    <a:pt x="2586098" y="571735"/>
                  </a:lnTo>
                  <a:lnTo>
                    <a:pt x="2586726" y="571671"/>
                  </a:lnTo>
                  <a:cubicBezTo>
                    <a:pt x="2599630" y="572653"/>
                    <a:pt x="2613203" y="578189"/>
                    <a:pt x="2624633" y="568188"/>
                  </a:cubicBezTo>
                  <a:cubicBezTo>
                    <a:pt x="2626538" y="566283"/>
                    <a:pt x="2628443" y="565331"/>
                    <a:pt x="2630348" y="563426"/>
                  </a:cubicBezTo>
                  <a:cubicBezTo>
                    <a:pt x="2634158" y="561521"/>
                    <a:pt x="2634158" y="568188"/>
                    <a:pt x="2633206" y="563426"/>
                  </a:cubicBezTo>
                  <a:cubicBezTo>
                    <a:pt x="2632253" y="557711"/>
                    <a:pt x="2629396" y="564378"/>
                    <a:pt x="2626538" y="563426"/>
                  </a:cubicBezTo>
                  <a:cubicBezTo>
                    <a:pt x="2615584" y="567236"/>
                    <a:pt x="2604392" y="569141"/>
                    <a:pt x="2593082" y="570689"/>
                  </a:cubicBezTo>
                  <a:lnTo>
                    <a:pt x="2586098" y="571735"/>
                  </a:lnTo>
                  <a:lnTo>
                    <a:pt x="2574151" y="572951"/>
                  </a:lnTo>
                  <a:lnTo>
                    <a:pt x="2572928" y="573708"/>
                  </a:lnTo>
                  <a:lnTo>
                    <a:pt x="2558911" y="575808"/>
                  </a:lnTo>
                  <a:cubicBezTo>
                    <a:pt x="2533193" y="580571"/>
                    <a:pt x="2516048" y="563426"/>
                    <a:pt x="2506523" y="541518"/>
                  </a:cubicBezTo>
                  <a:cubicBezTo>
                    <a:pt x="2496998" y="519611"/>
                    <a:pt x="2487473" y="498656"/>
                    <a:pt x="2512238" y="480558"/>
                  </a:cubicBezTo>
                  <a:cubicBezTo>
                    <a:pt x="2520811" y="474843"/>
                    <a:pt x="2527478" y="467223"/>
                    <a:pt x="2533193" y="458651"/>
                  </a:cubicBezTo>
                  <a:cubicBezTo>
                    <a:pt x="2537003" y="452936"/>
                    <a:pt x="2541766" y="446268"/>
                    <a:pt x="2534146" y="440553"/>
                  </a:cubicBezTo>
                  <a:cubicBezTo>
                    <a:pt x="2526526" y="434838"/>
                    <a:pt x="2515096" y="437696"/>
                    <a:pt x="2513191" y="445316"/>
                  </a:cubicBezTo>
                  <a:cubicBezTo>
                    <a:pt x="2506523" y="474843"/>
                    <a:pt x="2482711" y="489131"/>
                    <a:pt x="2464613" y="509133"/>
                  </a:cubicBezTo>
                  <a:cubicBezTo>
                    <a:pt x="2452231" y="523421"/>
                    <a:pt x="2455088" y="538661"/>
                    <a:pt x="2467471" y="551996"/>
                  </a:cubicBezTo>
                  <a:cubicBezTo>
                    <a:pt x="2481758" y="567236"/>
                    <a:pt x="2481758" y="582476"/>
                    <a:pt x="2468423" y="597716"/>
                  </a:cubicBezTo>
                  <a:cubicBezTo>
                    <a:pt x="2457946" y="610098"/>
                    <a:pt x="2455088" y="623433"/>
                    <a:pt x="2453183" y="638673"/>
                  </a:cubicBezTo>
                  <a:cubicBezTo>
                    <a:pt x="2451278" y="657723"/>
                    <a:pt x="2442706" y="671058"/>
                    <a:pt x="2423656" y="676773"/>
                  </a:cubicBezTo>
                  <a:cubicBezTo>
                    <a:pt x="2413178" y="682488"/>
                    <a:pt x="2402701" y="690108"/>
                    <a:pt x="2389366" y="683441"/>
                  </a:cubicBezTo>
                  <a:cubicBezTo>
                    <a:pt x="2381746" y="676773"/>
                    <a:pt x="2376983" y="670106"/>
                    <a:pt x="2383651" y="659628"/>
                  </a:cubicBezTo>
                  <a:cubicBezTo>
                    <a:pt x="2377936" y="649151"/>
                    <a:pt x="2372221" y="638673"/>
                    <a:pt x="2367458" y="627243"/>
                  </a:cubicBezTo>
                  <a:cubicBezTo>
                    <a:pt x="2348408" y="585333"/>
                    <a:pt x="2348408" y="584381"/>
                    <a:pt x="2308403" y="612003"/>
                  </a:cubicBezTo>
                  <a:cubicBezTo>
                    <a:pt x="2273161" y="616766"/>
                    <a:pt x="2265541" y="608193"/>
                    <a:pt x="2270303" y="571046"/>
                  </a:cubicBezTo>
                  <a:cubicBezTo>
                    <a:pt x="2271256" y="560568"/>
                    <a:pt x="2287448" y="545328"/>
                    <a:pt x="2260778" y="543423"/>
                  </a:cubicBezTo>
                  <a:cubicBezTo>
                    <a:pt x="2255063" y="542471"/>
                    <a:pt x="2255063" y="530088"/>
                    <a:pt x="2259826" y="522468"/>
                  </a:cubicBezTo>
                  <a:cubicBezTo>
                    <a:pt x="2313166" y="486273"/>
                    <a:pt x="2361743" y="445316"/>
                    <a:pt x="2390318" y="385308"/>
                  </a:cubicBezTo>
                  <a:cubicBezTo>
                    <a:pt x="2396986" y="372926"/>
                    <a:pt x="2403653" y="362448"/>
                    <a:pt x="2416988" y="357686"/>
                  </a:cubicBezTo>
                  <a:cubicBezTo>
                    <a:pt x="2416988" y="355781"/>
                    <a:pt x="2416988" y="353876"/>
                    <a:pt x="2417941" y="351971"/>
                  </a:cubicBezTo>
                  <a:cubicBezTo>
                    <a:pt x="2419846" y="352923"/>
                    <a:pt x="2423656" y="354828"/>
                    <a:pt x="2424608" y="353876"/>
                  </a:cubicBezTo>
                  <a:cubicBezTo>
                    <a:pt x="2434371" y="344351"/>
                    <a:pt x="2443539" y="338934"/>
                    <a:pt x="2452245" y="336582"/>
                  </a:cubicBezTo>
                  <a:cubicBezTo>
                    <a:pt x="2458775" y="334818"/>
                    <a:pt x="2465045" y="334779"/>
                    <a:pt x="2471113" y="336025"/>
                  </a:cubicBezTo>
                  <a:close/>
                  <a:moveTo>
                    <a:pt x="761544" y="194808"/>
                  </a:moveTo>
                  <a:cubicBezTo>
                    <a:pt x="773926" y="196713"/>
                    <a:pt x="774879" y="206238"/>
                    <a:pt x="773926" y="216716"/>
                  </a:cubicBezTo>
                  <a:cubicBezTo>
                    <a:pt x="755829" y="237671"/>
                    <a:pt x="760591" y="257673"/>
                    <a:pt x="773926" y="278628"/>
                  </a:cubicBezTo>
                  <a:cubicBezTo>
                    <a:pt x="748209" y="302441"/>
                    <a:pt x="720586" y="315776"/>
                    <a:pt x="687249" y="293868"/>
                  </a:cubicBezTo>
                  <a:cubicBezTo>
                    <a:pt x="682486" y="291011"/>
                    <a:pt x="675819" y="292916"/>
                    <a:pt x="671056" y="292916"/>
                  </a:cubicBezTo>
                  <a:cubicBezTo>
                    <a:pt x="660579" y="294821"/>
                    <a:pt x="650101" y="296726"/>
                    <a:pt x="640576" y="298631"/>
                  </a:cubicBezTo>
                  <a:cubicBezTo>
                    <a:pt x="627241" y="300536"/>
                    <a:pt x="613906" y="302441"/>
                    <a:pt x="603429" y="291011"/>
                  </a:cubicBezTo>
                  <a:cubicBezTo>
                    <a:pt x="636766" y="258626"/>
                    <a:pt x="678676" y="239576"/>
                    <a:pt x="715824" y="211953"/>
                  </a:cubicBezTo>
                  <a:cubicBezTo>
                    <a:pt x="719634" y="209096"/>
                    <a:pt x="724396" y="211953"/>
                    <a:pt x="727254" y="215763"/>
                  </a:cubicBezTo>
                  <a:cubicBezTo>
                    <a:pt x="746304" y="220526"/>
                    <a:pt x="741541" y="187188"/>
                    <a:pt x="761544" y="194808"/>
                  </a:cubicBezTo>
                  <a:close/>
                  <a:moveTo>
                    <a:pt x="873343" y="184331"/>
                  </a:moveTo>
                  <a:cubicBezTo>
                    <a:pt x="879653" y="185283"/>
                    <a:pt x="886320" y="188617"/>
                    <a:pt x="891083" y="191951"/>
                  </a:cubicBezTo>
                  <a:cubicBezTo>
                    <a:pt x="904418" y="200523"/>
                    <a:pt x="892988" y="209096"/>
                    <a:pt x="888226" y="217668"/>
                  </a:cubicBezTo>
                  <a:lnTo>
                    <a:pt x="879241" y="234820"/>
                  </a:lnTo>
                  <a:lnTo>
                    <a:pt x="895370" y="235036"/>
                  </a:lnTo>
                  <a:cubicBezTo>
                    <a:pt x="907514" y="238206"/>
                    <a:pt x="906800" y="249815"/>
                    <a:pt x="899656" y="266246"/>
                  </a:cubicBezTo>
                  <a:cubicBezTo>
                    <a:pt x="894893" y="277676"/>
                    <a:pt x="884416" y="289106"/>
                    <a:pt x="892988" y="303393"/>
                  </a:cubicBezTo>
                  <a:cubicBezTo>
                    <a:pt x="897751" y="310061"/>
                    <a:pt x="901561" y="309108"/>
                    <a:pt x="905371" y="303393"/>
                  </a:cubicBezTo>
                  <a:cubicBezTo>
                    <a:pt x="923468" y="307203"/>
                    <a:pt x="923468" y="307203"/>
                    <a:pt x="915848" y="337683"/>
                  </a:cubicBezTo>
                  <a:cubicBezTo>
                    <a:pt x="926326" y="330063"/>
                    <a:pt x="936803" y="329111"/>
                    <a:pt x="946328" y="324348"/>
                  </a:cubicBezTo>
                  <a:lnTo>
                    <a:pt x="973409" y="303804"/>
                  </a:lnTo>
                  <a:lnTo>
                    <a:pt x="975260" y="292796"/>
                  </a:lnTo>
                  <a:cubicBezTo>
                    <a:pt x="974903" y="288629"/>
                    <a:pt x="972522" y="284819"/>
                    <a:pt x="965378" y="281485"/>
                  </a:cubicBezTo>
                  <a:cubicBezTo>
                    <a:pt x="944423" y="270055"/>
                    <a:pt x="942518" y="249100"/>
                    <a:pt x="962521" y="233860"/>
                  </a:cubicBezTo>
                  <a:cubicBezTo>
                    <a:pt x="977761" y="221478"/>
                    <a:pt x="993953" y="208143"/>
                    <a:pt x="1013956" y="203380"/>
                  </a:cubicBezTo>
                  <a:cubicBezTo>
                    <a:pt x="1018718" y="201475"/>
                    <a:pt x="1023481" y="200046"/>
                    <a:pt x="1028243" y="200165"/>
                  </a:cubicBezTo>
                  <a:cubicBezTo>
                    <a:pt x="1033006" y="200284"/>
                    <a:pt x="1037768" y="201951"/>
                    <a:pt x="1042531" y="206238"/>
                  </a:cubicBezTo>
                  <a:cubicBezTo>
                    <a:pt x="1037768" y="220525"/>
                    <a:pt x="1018718" y="221478"/>
                    <a:pt x="1016813" y="234813"/>
                  </a:cubicBezTo>
                  <a:cubicBezTo>
                    <a:pt x="1029196" y="212905"/>
                    <a:pt x="1052056" y="208143"/>
                    <a:pt x="1075868" y="204333"/>
                  </a:cubicBezTo>
                  <a:cubicBezTo>
                    <a:pt x="1082536" y="204333"/>
                    <a:pt x="1089203" y="204333"/>
                    <a:pt x="1095871" y="204333"/>
                  </a:cubicBezTo>
                  <a:cubicBezTo>
                    <a:pt x="1106348" y="211953"/>
                    <a:pt x="1099681" y="223383"/>
                    <a:pt x="1099681" y="232908"/>
                  </a:cubicBezTo>
                  <a:cubicBezTo>
                    <a:pt x="1112063" y="235765"/>
                    <a:pt x="1123493" y="229098"/>
                    <a:pt x="1133971" y="231003"/>
                  </a:cubicBezTo>
                  <a:cubicBezTo>
                    <a:pt x="1140638" y="231003"/>
                    <a:pt x="1146353" y="233860"/>
                    <a:pt x="1151116" y="238623"/>
                  </a:cubicBezTo>
                  <a:cubicBezTo>
                    <a:pt x="1162546" y="262435"/>
                    <a:pt x="1192073" y="265293"/>
                    <a:pt x="1205408" y="287200"/>
                  </a:cubicBezTo>
                  <a:cubicBezTo>
                    <a:pt x="1219696" y="305298"/>
                    <a:pt x="1210171" y="320538"/>
                    <a:pt x="1198741" y="334825"/>
                  </a:cubicBezTo>
                  <a:cubicBezTo>
                    <a:pt x="1205408" y="359590"/>
                    <a:pt x="1234936" y="358638"/>
                    <a:pt x="1248271" y="377688"/>
                  </a:cubicBezTo>
                  <a:cubicBezTo>
                    <a:pt x="1257796" y="391023"/>
                    <a:pt x="1257796" y="393880"/>
                    <a:pt x="1246366" y="402453"/>
                  </a:cubicBezTo>
                  <a:cubicBezTo>
                    <a:pt x="1226363" y="415788"/>
                    <a:pt x="1207313" y="445315"/>
                    <a:pt x="1187311" y="402453"/>
                  </a:cubicBezTo>
                  <a:cubicBezTo>
                    <a:pt x="1184453" y="396738"/>
                    <a:pt x="1176833" y="390070"/>
                    <a:pt x="1171118" y="396738"/>
                  </a:cubicBezTo>
                  <a:cubicBezTo>
                    <a:pt x="1161593" y="407215"/>
                    <a:pt x="1163498" y="418645"/>
                    <a:pt x="1171118" y="431028"/>
                  </a:cubicBezTo>
                  <a:cubicBezTo>
                    <a:pt x="1186358" y="457698"/>
                    <a:pt x="1180643" y="471033"/>
                    <a:pt x="1151116" y="479605"/>
                  </a:cubicBezTo>
                  <a:cubicBezTo>
                    <a:pt x="1147306" y="475795"/>
                    <a:pt x="1141591" y="474843"/>
                    <a:pt x="1136828" y="476748"/>
                  </a:cubicBezTo>
                  <a:cubicBezTo>
                    <a:pt x="1132066" y="478653"/>
                    <a:pt x="1134923" y="483415"/>
                    <a:pt x="1136828" y="487225"/>
                  </a:cubicBezTo>
                  <a:cubicBezTo>
                    <a:pt x="1135876" y="500560"/>
                    <a:pt x="1128256" y="503418"/>
                    <a:pt x="1118731" y="497703"/>
                  </a:cubicBezTo>
                  <a:cubicBezTo>
                    <a:pt x="1098728" y="487225"/>
                    <a:pt x="1074916" y="482463"/>
                    <a:pt x="1066343" y="455793"/>
                  </a:cubicBezTo>
                  <a:cubicBezTo>
                    <a:pt x="1058723" y="432933"/>
                    <a:pt x="1039673" y="427218"/>
                    <a:pt x="1016813" y="433885"/>
                  </a:cubicBezTo>
                  <a:cubicBezTo>
                    <a:pt x="1008241" y="436743"/>
                    <a:pt x="999668" y="438648"/>
                    <a:pt x="996811" y="428170"/>
                  </a:cubicBezTo>
                  <a:cubicBezTo>
                    <a:pt x="993001" y="415788"/>
                    <a:pt x="1007288" y="411025"/>
                    <a:pt x="1013003" y="411978"/>
                  </a:cubicBezTo>
                  <a:cubicBezTo>
                    <a:pt x="1055866" y="420550"/>
                    <a:pt x="1078726" y="386260"/>
                    <a:pt x="1109206" y="369115"/>
                  </a:cubicBezTo>
                  <a:cubicBezTo>
                    <a:pt x="1117778" y="343398"/>
                    <a:pt x="1089203" y="330063"/>
                    <a:pt x="1089203" y="307203"/>
                  </a:cubicBezTo>
                  <a:cubicBezTo>
                    <a:pt x="1085393" y="301488"/>
                    <a:pt x="1081583" y="296725"/>
                    <a:pt x="1077773" y="291010"/>
                  </a:cubicBezTo>
                  <a:cubicBezTo>
                    <a:pt x="1057771" y="307203"/>
                    <a:pt x="1036816" y="290058"/>
                    <a:pt x="1016813" y="292915"/>
                  </a:cubicBezTo>
                  <a:cubicBezTo>
                    <a:pt x="1012050" y="293391"/>
                    <a:pt x="1008717" y="294106"/>
                    <a:pt x="1007169" y="296011"/>
                  </a:cubicBezTo>
                  <a:lnTo>
                    <a:pt x="1007866" y="302667"/>
                  </a:lnTo>
                  <a:lnTo>
                    <a:pt x="1009193" y="303393"/>
                  </a:lnTo>
                  <a:cubicBezTo>
                    <a:pt x="1013003" y="324348"/>
                    <a:pt x="986333" y="363401"/>
                    <a:pt x="962521" y="370068"/>
                  </a:cubicBezTo>
                  <a:cubicBezTo>
                    <a:pt x="943471" y="375783"/>
                    <a:pt x="924421" y="377688"/>
                    <a:pt x="905371" y="371973"/>
                  </a:cubicBezTo>
                  <a:cubicBezTo>
                    <a:pt x="896798" y="389118"/>
                    <a:pt x="879653" y="396738"/>
                    <a:pt x="868223" y="410073"/>
                  </a:cubicBezTo>
                  <a:cubicBezTo>
                    <a:pt x="859651" y="419598"/>
                    <a:pt x="849173" y="424361"/>
                    <a:pt x="836791" y="426266"/>
                  </a:cubicBezTo>
                  <a:cubicBezTo>
                    <a:pt x="830123" y="425313"/>
                    <a:pt x="820598" y="421503"/>
                    <a:pt x="816788" y="424361"/>
                  </a:cubicBezTo>
                  <a:cubicBezTo>
                    <a:pt x="772973" y="455793"/>
                    <a:pt x="714871" y="464366"/>
                    <a:pt x="677723" y="507228"/>
                  </a:cubicBezTo>
                  <a:cubicBezTo>
                    <a:pt x="667246" y="519611"/>
                    <a:pt x="646291" y="531993"/>
                    <a:pt x="668198" y="553901"/>
                  </a:cubicBezTo>
                  <a:cubicBezTo>
                    <a:pt x="672961" y="558663"/>
                    <a:pt x="665341" y="574856"/>
                    <a:pt x="662483" y="586286"/>
                  </a:cubicBezTo>
                  <a:cubicBezTo>
                    <a:pt x="685343" y="585333"/>
                    <a:pt x="702488" y="596763"/>
                    <a:pt x="716776" y="612956"/>
                  </a:cubicBezTo>
                  <a:cubicBezTo>
                    <a:pt x="731063" y="630101"/>
                    <a:pt x="747256" y="644388"/>
                    <a:pt x="771068" y="645341"/>
                  </a:cubicBezTo>
                  <a:cubicBezTo>
                    <a:pt x="789166" y="646293"/>
                    <a:pt x="788213" y="653913"/>
                    <a:pt x="782498" y="667248"/>
                  </a:cubicBezTo>
                  <a:cubicBezTo>
                    <a:pt x="774878" y="685346"/>
                    <a:pt x="766306" y="702491"/>
                    <a:pt x="772973" y="726303"/>
                  </a:cubicBezTo>
                  <a:cubicBezTo>
                    <a:pt x="779641" y="752973"/>
                    <a:pt x="789166" y="747258"/>
                    <a:pt x="805358" y="736781"/>
                  </a:cubicBezTo>
                  <a:cubicBezTo>
                    <a:pt x="823456" y="725351"/>
                    <a:pt x="826313" y="706301"/>
                    <a:pt x="828218" y="689156"/>
                  </a:cubicBezTo>
                  <a:cubicBezTo>
                    <a:pt x="831076" y="669153"/>
                    <a:pt x="841553" y="660581"/>
                    <a:pt x="858698" y="652961"/>
                  </a:cubicBezTo>
                  <a:cubicBezTo>
                    <a:pt x="901561" y="638673"/>
                    <a:pt x="911086" y="619623"/>
                    <a:pt x="901561" y="573903"/>
                  </a:cubicBezTo>
                  <a:cubicBezTo>
                    <a:pt x="900608" y="569141"/>
                    <a:pt x="899656" y="563426"/>
                    <a:pt x="904418" y="561521"/>
                  </a:cubicBezTo>
                  <a:cubicBezTo>
                    <a:pt x="937756" y="550091"/>
                    <a:pt x="937756" y="514848"/>
                    <a:pt x="953948" y="491988"/>
                  </a:cubicBezTo>
                  <a:cubicBezTo>
                    <a:pt x="957758" y="486273"/>
                    <a:pt x="961568" y="480558"/>
                    <a:pt x="968236" y="478653"/>
                  </a:cubicBezTo>
                  <a:cubicBezTo>
                    <a:pt x="991096" y="471986"/>
                    <a:pt x="1037768" y="491036"/>
                    <a:pt x="1049198" y="512943"/>
                  </a:cubicBezTo>
                  <a:cubicBezTo>
                    <a:pt x="1061581" y="517706"/>
                    <a:pt x="1074916" y="522468"/>
                    <a:pt x="1063486" y="539613"/>
                  </a:cubicBezTo>
                  <a:cubicBezTo>
                    <a:pt x="1048246" y="555806"/>
                    <a:pt x="1052056" y="572951"/>
                    <a:pt x="1067296" y="583428"/>
                  </a:cubicBezTo>
                  <a:cubicBezTo>
                    <a:pt x="1084441" y="593906"/>
                    <a:pt x="1099681" y="578666"/>
                    <a:pt x="1112063" y="568188"/>
                  </a:cubicBezTo>
                  <a:cubicBezTo>
                    <a:pt x="1139686" y="545328"/>
                    <a:pt x="1138733" y="544376"/>
                    <a:pt x="1146353" y="580571"/>
                  </a:cubicBezTo>
                  <a:cubicBezTo>
                    <a:pt x="1149211" y="592953"/>
                    <a:pt x="1154926" y="606288"/>
                    <a:pt x="1151116" y="616766"/>
                  </a:cubicBezTo>
                  <a:cubicBezTo>
                    <a:pt x="1138733" y="656771"/>
                    <a:pt x="1163498" y="672011"/>
                    <a:pt x="1193026" y="684393"/>
                  </a:cubicBezTo>
                  <a:cubicBezTo>
                    <a:pt x="1193026" y="693918"/>
                    <a:pt x="1188501" y="696537"/>
                    <a:pt x="1182905" y="697847"/>
                  </a:cubicBezTo>
                  <a:lnTo>
                    <a:pt x="1179024" y="699159"/>
                  </a:lnTo>
                  <a:lnTo>
                    <a:pt x="1177845" y="699023"/>
                  </a:lnTo>
                  <a:cubicBezTo>
                    <a:pt x="1174214" y="699455"/>
                    <a:pt x="1170404" y="700824"/>
                    <a:pt x="1166356" y="703443"/>
                  </a:cubicBezTo>
                  <a:lnTo>
                    <a:pt x="1179024" y="699159"/>
                  </a:lnTo>
                  <a:lnTo>
                    <a:pt x="1188263" y="700229"/>
                  </a:lnTo>
                  <a:cubicBezTo>
                    <a:pt x="1194931" y="702491"/>
                    <a:pt x="1201122" y="707253"/>
                    <a:pt x="1207313" y="712016"/>
                  </a:cubicBezTo>
                  <a:cubicBezTo>
                    <a:pt x="1210647" y="727732"/>
                    <a:pt x="1209694" y="741781"/>
                    <a:pt x="1205051" y="754402"/>
                  </a:cubicBezTo>
                  <a:lnTo>
                    <a:pt x="1180854" y="787924"/>
                  </a:lnTo>
                  <a:lnTo>
                    <a:pt x="1187073" y="807504"/>
                  </a:lnTo>
                  <a:cubicBezTo>
                    <a:pt x="1190883" y="812504"/>
                    <a:pt x="1196836" y="815362"/>
                    <a:pt x="1206361" y="814886"/>
                  </a:cubicBezTo>
                  <a:cubicBezTo>
                    <a:pt x="1214934" y="814886"/>
                    <a:pt x="1223506" y="816791"/>
                    <a:pt x="1213981" y="828221"/>
                  </a:cubicBezTo>
                  <a:cubicBezTo>
                    <a:pt x="1208266" y="850128"/>
                    <a:pt x="1205409" y="874893"/>
                    <a:pt x="1172071" y="862511"/>
                  </a:cubicBezTo>
                  <a:cubicBezTo>
                    <a:pt x="1153021" y="859653"/>
                    <a:pt x="1123494" y="872036"/>
                    <a:pt x="1115874" y="854891"/>
                  </a:cubicBezTo>
                  <a:cubicBezTo>
                    <a:pt x="1109206" y="839651"/>
                    <a:pt x="1133971" y="821553"/>
                    <a:pt x="1148259" y="807266"/>
                  </a:cubicBezTo>
                  <a:cubicBezTo>
                    <a:pt x="1157784" y="799646"/>
                    <a:pt x="1159689" y="785358"/>
                    <a:pt x="1173024" y="780596"/>
                  </a:cubicBezTo>
                  <a:lnTo>
                    <a:pt x="1173125" y="780684"/>
                  </a:lnTo>
                  <a:lnTo>
                    <a:pt x="1174333" y="770475"/>
                  </a:lnTo>
                  <a:cubicBezTo>
                    <a:pt x="1173023" y="767975"/>
                    <a:pt x="1169689" y="766784"/>
                    <a:pt x="1163498" y="767261"/>
                  </a:cubicBezTo>
                  <a:cubicBezTo>
                    <a:pt x="1147306" y="769166"/>
                    <a:pt x="1137781" y="780596"/>
                    <a:pt x="1124446" y="787263"/>
                  </a:cubicBezTo>
                  <a:cubicBezTo>
                    <a:pt x="1097776" y="793931"/>
                    <a:pt x="1070153" y="791073"/>
                    <a:pt x="1043483" y="789168"/>
                  </a:cubicBezTo>
                  <a:cubicBezTo>
                    <a:pt x="1026338" y="788216"/>
                    <a:pt x="1010146" y="786311"/>
                    <a:pt x="993953" y="794883"/>
                  </a:cubicBezTo>
                  <a:cubicBezTo>
                    <a:pt x="987286" y="810123"/>
                    <a:pt x="971093" y="808218"/>
                    <a:pt x="959663" y="814886"/>
                  </a:cubicBezTo>
                  <a:cubicBezTo>
                    <a:pt x="951091" y="825363"/>
                    <a:pt x="939661" y="831078"/>
                    <a:pt x="929183" y="839651"/>
                  </a:cubicBezTo>
                  <a:lnTo>
                    <a:pt x="925100" y="843462"/>
                  </a:lnTo>
                  <a:lnTo>
                    <a:pt x="915848" y="851081"/>
                  </a:lnTo>
                  <a:cubicBezTo>
                    <a:pt x="915848" y="851081"/>
                    <a:pt x="912991" y="851081"/>
                    <a:pt x="912991" y="851081"/>
                  </a:cubicBezTo>
                  <a:cubicBezTo>
                    <a:pt x="912991" y="851081"/>
                    <a:pt x="914896" y="852986"/>
                    <a:pt x="914896" y="852986"/>
                  </a:cubicBezTo>
                  <a:lnTo>
                    <a:pt x="925100" y="843462"/>
                  </a:lnTo>
                  <a:lnTo>
                    <a:pt x="932041" y="837746"/>
                  </a:lnTo>
                  <a:cubicBezTo>
                    <a:pt x="942518" y="824411"/>
                    <a:pt x="959663" y="826316"/>
                    <a:pt x="972998" y="820601"/>
                  </a:cubicBezTo>
                  <a:cubicBezTo>
                    <a:pt x="979666" y="818696"/>
                    <a:pt x="986333" y="814886"/>
                    <a:pt x="992048" y="814886"/>
                  </a:cubicBezTo>
                  <a:cubicBezTo>
                    <a:pt x="1003478" y="813933"/>
                    <a:pt x="1017766" y="809171"/>
                    <a:pt x="1023481" y="819648"/>
                  </a:cubicBezTo>
                  <a:cubicBezTo>
                    <a:pt x="1032053" y="834888"/>
                    <a:pt x="1013003" y="835841"/>
                    <a:pt x="1005383" y="842508"/>
                  </a:cubicBezTo>
                  <a:cubicBezTo>
                    <a:pt x="1003478" y="844413"/>
                    <a:pt x="1005383" y="851081"/>
                    <a:pt x="1006336" y="854891"/>
                  </a:cubicBezTo>
                  <a:cubicBezTo>
                    <a:pt x="997763" y="866321"/>
                    <a:pt x="1011098" y="877751"/>
                    <a:pt x="1005383" y="889181"/>
                  </a:cubicBezTo>
                  <a:cubicBezTo>
                    <a:pt x="1001573" y="899658"/>
                    <a:pt x="992048" y="903468"/>
                    <a:pt x="984428" y="910136"/>
                  </a:cubicBezTo>
                  <a:cubicBezTo>
                    <a:pt x="974903" y="918708"/>
                    <a:pt x="961568" y="909183"/>
                    <a:pt x="952043" y="916803"/>
                  </a:cubicBezTo>
                  <a:cubicBezTo>
                    <a:pt x="937756" y="931091"/>
                    <a:pt x="916801" y="932043"/>
                    <a:pt x="899656" y="938711"/>
                  </a:cubicBezTo>
                  <a:cubicBezTo>
                    <a:pt x="876796" y="947283"/>
                    <a:pt x="858698" y="959666"/>
                    <a:pt x="855841" y="985383"/>
                  </a:cubicBezTo>
                  <a:cubicBezTo>
                    <a:pt x="853936" y="1001576"/>
                    <a:pt x="839648" y="1003481"/>
                    <a:pt x="831076" y="1003481"/>
                  </a:cubicBezTo>
                  <a:cubicBezTo>
                    <a:pt x="779641" y="1006338"/>
                    <a:pt x="763448" y="1048248"/>
                    <a:pt x="738683" y="1081586"/>
                  </a:cubicBezTo>
                  <a:cubicBezTo>
                    <a:pt x="708203" y="1076823"/>
                    <a:pt x="712013" y="1097778"/>
                    <a:pt x="711061" y="1115876"/>
                  </a:cubicBezTo>
                  <a:cubicBezTo>
                    <a:pt x="707251" y="1144451"/>
                    <a:pt x="692011" y="1163501"/>
                    <a:pt x="666293" y="1175883"/>
                  </a:cubicBezTo>
                  <a:cubicBezTo>
                    <a:pt x="636766" y="1191123"/>
                    <a:pt x="610096" y="1209221"/>
                    <a:pt x="585331" y="1230176"/>
                  </a:cubicBezTo>
                  <a:cubicBezTo>
                    <a:pt x="565328" y="1247320"/>
                    <a:pt x="557708" y="1270181"/>
                    <a:pt x="559613" y="1297803"/>
                  </a:cubicBezTo>
                  <a:cubicBezTo>
                    <a:pt x="561518" y="1327331"/>
                    <a:pt x="564376" y="1356858"/>
                    <a:pt x="557708" y="1386386"/>
                  </a:cubicBezTo>
                  <a:cubicBezTo>
                    <a:pt x="555803" y="1394958"/>
                    <a:pt x="551993" y="1406388"/>
                    <a:pt x="542468" y="1407341"/>
                  </a:cubicBezTo>
                  <a:cubicBezTo>
                    <a:pt x="530086" y="1409246"/>
                    <a:pt x="531038" y="1394958"/>
                    <a:pt x="528181" y="1387338"/>
                  </a:cubicBezTo>
                  <a:cubicBezTo>
                    <a:pt x="522466" y="1365431"/>
                    <a:pt x="516751" y="1344476"/>
                    <a:pt x="519608" y="1320663"/>
                  </a:cubicBezTo>
                  <a:cubicBezTo>
                    <a:pt x="521513" y="1300661"/>
                    <a:pt x="522466" y="1280658"/>
                    <a:pt x="488176" y="1283516"/>
                  </a:cubicBezTo>
                  <a:cubicBezTo>
                    <a:pt x="470078" y="1285421"/>
                    <a:pt x="452933" y="1262561"/>
                    <a:pt x="429121" y="1267323"/>
                  </a:cubicBezTo>
                  <a:cubicBezTo>
                    <a:pt x="422453" y="1268276"/>
                    <a:pt x="411023" y="1265418"/>
                    <a:pt x="409118" y="1268276"/>
                  </a:cubicBezTo>
                  <a:cubicBezTo>
                    <a:pt x="391973" y="1307328"/>
                    <a:pt x="364351" y="1288278"/>
                    <a:pt x="336728" y="1284468"/>
                  </a:cubicBezTo>
                  <a:cubicBezTo>
                    <a:pt x="279578" y="1275896"/>
                    <a:pt x="228143" y="1315901"/>
                    <a:pt x="215761" y="1373051"/>
                  </a:cubicBezTo>
                  <a:cubicBezTo>
                    <a:pt x="210998" y="1396863"/>
                    <a:pt x="193853" y="1415913"/>
                    <a:pt x="189091" y="1441631"/>
                  </a:cubicBezTo>
                  <a:cubicBezTo>
                    <a:pt x="182423" y="1476873"/>
                    <a:pt x="183376" y="1511163"/>
                    <a:pt x="196711" y="1544501"/>
                  </a:cubicBezTo>
                  <a:cubicBezTo>
                    <a:pt x="204331" y="1564503"/>
                    <a:pt x="219571" y="1574028"/>
                    <a:pt x="244336" y="1573076"/>
                  </a:cubicBezTo>
                  <a:cubicBezTo>
                    <a:pt x="284341" y="1571171"/>
                    <a:pt x="310058" y="1555931"/>
                    <a:pt x="320536" y="1514973"/>
                  </a:cubicBezTo>
                  <a:cubicBezTo>
                    <a:pt x="324346" y="1500686"/>
                    <a:pt x="374828" y="1487351"/>
                    <a:pt x="387211" y="1494971"/>
                  </a:cubicBezTo>
                  <a:cubicBezTo>
                    <a:pt x="396736" y="1500686"/>
                    <a:pt x="392926" y="1507353"/>
                    <a:pt x="389116" y="1515926"/>
                  </a:cubicBezTo>
                  <a:cubicBezTo>
                    <a:pt x="372923" y="1552121"/>
                    <a:pt x="358636" y="1589268"/>
                    <a:pt x="340538" y="1624511"/>
                  </a:cubicBezTo>
                  <a:cubicBezTo>
                    <a:pt x="329108" y="1646418"/>
                    <a:pt x="340538" y="1644513"/>
                    <a:pt x="354826" y="1644513"/>
                  </a:cubicBezTo>
                  <a:cubicBezTo>
                    <a:pt x="372923" y="1644513"/>
                    <a:pt x="391973" y="1642608"/>
                    <a:pt x="410071" y="1645466"/>
                  </a:cubicBezTo>
                  <a:cubicBezTo>
                    <a:pt x="432931" y="1649276"/>
                    <a:pt x="449123" y="1658801"/>
                    <a:pt x="439598" y="1687376"/>
                  </a:cubicBezTo>
                  <a:cubicBezTo>
                    <a:pt x="433883" y="1705473"/>
                    <a:pt x="432931" y="1725476"/>
                    <a:pt x="426263" y="1743573"/>
                  </a:cubicBezTo>
                  <a:cubicBezTo>
                    <a:pt x="414833" y="1774053"/>
                    <a:pt x="432931" y="1793103"/>
                    <a:pt x="450076" y="1813106"/>
                  </a:cubicBezTo>
                  <a:cubicBezTo>
                    <a:pt x="466268" y="1832156"/>
                    <a:pt x="483413" y="1819773"/>
                    <a:pt x="499606" y="1812153"/>
                  </a:cubicBezTo>
                  <a:cubicBezTo>
                    <a:pt x="512941" y="1806438"/>
                    <a:pt x="528181" y="1806438"/>
                    <a:pt x="536753" y="1818821"/>
                  </a:cubicBezTo>
                  <a:cubicBezTo>
                    <a:pt x="554851" y="1843586"/>
                    <a:pt x="571996" y="1829298"/>
                    <a:pt x="577711" y="1813106"/>
                  </a:cubicBezTo>
                  <a:cubicBezTo>
                    <a:pt x="591998" y="1771196"/>
                    <a:pt x="630098" y="1768338"/>
                    <a:pt x="661531" y="1754051"/>
                  </a:cubicBezTo>
                  <a:cubicBezTo>
                    <a:pt x="671056" y="1754051"/>
                    <a:pt x="673913" y="1755956"/>
                    <a:pt x="672008" y="1763576"/>
                  </a:cubicBezTo>
                  <a:cubicBezTo>
                    <a:pt x="676771" y="1783578"/>
                    <a:pt x="689153" y="1777863"/>
                    <a:pt x="695821" y="1768338"/>
                  </a:cubicBezTo>
                  <a:cubicBezTo>
                    <a:pt x="713918" y="1745478"/>
                    <a:pt x="729158" y="1761671"/>
                    <a:pt x="741541" y="1772148"/>
                  </a:cubicBezTo>
                  <a:cubicBezTo>
                    <a:pt x="769163" y="1795008"/>
                    <a:pt x="799643" y="1798818"/>
                    <a:pt x="832028" y="1788341"/>
                  </a:cubicBezTo>
                  <a:cubicBezTo>
                    <a:pt x="845363" y="1783578"/>
                    <a:pt x="854888" y="1779768"/>
                    <a:pt x="865366" y="1796913"/>
                  </a:cubicBezTo>
                  <a:cubicBezTo>
                    <a:pt x="875843" y="1814058"/>
                    <a:pt x="896798" y="1823583"/>
                    <a:pt x="910133" y="1838823"/>
                  </a:cubicBezTo>
                  <a:cubicBezTo>
                    <a:pt x="947281" y="1881686"/>
                    <a:pt x="990143" y="1906451"/>
                    <a:pt x="1047293" y="1918833"/>
                  </a:cubicBezTo>
                  <a:cubicBezTo>
                    <a:pt x="1093966" y="1928358"/>
                    <a:pt x="1124446" y="1995986"/>
                    <a:pt x="1116826" y="2036943"/>
                  </a:cubicBezTo>
                  <a:cubicBezTo>
                    <a:pt x="1113968" y="2044563"/>
                    <a:pt x="1111111" y="2051231"/>
                    <a:pt x="1106348" y="2056946"/>
                  </a:cubicBezTo>
                  <a:cubicBezTo>
                    <a:pt x="1092061" y="2071233"/>
                    <a:pt x="1112063" y="2086473"/>
                    <a:pt x="1104443" y="2099808"/>
                  </a:cubicBezTo>
                  <a:cubicBezTo>
                    <a:pt x="1110158" y="2107428"/>
                    <a:pt x="1117778" y="2102666"/>
                    <a:pt x="1124446" y="2102666"/>
                  </a:cubicBezTo>
                  <a:cubicBezTo>
                    <a:pt x="1147306" y="2095046"/>
                    <a:pt x="1161593" y="2062661"/>
                    <a:pt x="1193026" y="2077901"/>
                  </a:cubicBezTo>
                  <a:cubicBezTo>
                    <a:pt x="1225411" y="2087426"/>
                    <a:pt x="1244461" y="2125526"/>
                    <a:pt x="1280656" y="2123621"/>
                  </a:cubicBezTo>
                  <a:cubicBezTo>
                    <a:pt x="1325423" y="2121716"/>
                    <a:pt x="1360666" y="2136956"/>
                    <a:pt x="1387336" y="2172198"/>
                  </a:cubicBezTo>
                  <a:cubicBezTo>
                    <a:pt x="1398766" y="2187438"/>
                    <a:pt x="1427341" y="2172198"/>
                    <a:pt x="1434008" y="2199821"/>
                  </a:cubicBezTo>
                  <a:cubicBezTo>
                    <a:pt x="1440676" y="2228396"/>
                    <a:pt x="1444486" y="2256018"/>
                    <a:pt x="1430198" y="2282688"/>
                  </a:cubicBezTo>
                  <a:cubicBezTo>
                    <a:pt x="1413053" y="2315073"/>
                    <a:pt x="1388288" y="2341743"/>
                    <a:pt x="1370191" y="2373176"/>
                  </a:cubicBezTo>
                  <a:cubicBezTo>
                    <a:pt x="1359713" y="2391273"/>
                    <a:pt x="1356856" y="2406513"/>
                    <a:pt x="1358761" y="2423658"/>
                  </a:cubicBezTo>
                  <a:cubicBezTo>
                    <a:pt x="1366381" y="2486523"/>
                    <a:pt x="1352093" y="2544626"/>
                    <a:pt x="1327328" y="2600823"/>
                  </a:cubicBezTo>
                  <a:cubicBezTo>
                    <a:pt x="1321613" y="2612253"/>
                    <a:pt x="1313041" y="2629398"/>
                    <a:pt x="1293991" y="2626541"/>
                  </a:cubicBezTo>
                  <a:cubicBezTo>
                    <a:pt x="1261606" y="2622731"/>
                    <a:pt x="1241603" y="2647496"/>
                    <a:pt x="1218743" y="2661783"/>
                  </a:cubicBezTo>
                  <a:cubicBezTo>
                    <a:pt x="1203503" y="2671308"/>
                    <a:pt x="1187311" y="2690358"/>
                    <a:pt x="1193026" y="2710361"/>
                  </a:cubicBezTo>
                  <a:cubicBezTo>
                    <a:pt x="1205408" y="2757033"/>
                    <a:pt x="1178738" y="2793228"/>
                    <a:pt x="1164451" y="2832281"/>
                  </a:cubicBezTo>
                  <a:cubicBezTo>
                    <a:pt x="1154926" y="2859903"/>
                    <a:pt x="1136828" y="2884668"/>
                    <a:pt x="1122541" y="2910386"/>
                  </a:cubicBezTo>
                  <a:cubicBezTo>
                    <a:pt x="1116826" y="2920863"/>
                    <a:pt x="1109206" y="2929436"/>
                    <a:pt x="1095871" y="2929436"/>
                  </a:cubicBezTo>
                  <a:cubicBezTo>
                    <a:pt x="1085393" y="2920863"/>
                    <a:pt x="1072058" y="2930388"/>
                    <a:pt x="1061581" y="2922768"/>
                  </a:cubicBezTo>
                  <a:cubicBezTo>
                    <a:pt x="1053961" y="2919911"/>
                    <a:pt x="1044436" y="2911338"/>
                    <a:pt x="1047293" y="2929436"/>
                  </a:cubicBezTo>
                  <a:cubicBezTo>
                    <a:pt x="1052056" y="2938961"/>
                    <a:pt x="1062533" y="2944676"/>
                    <a:pt x="1061581" y="2956106"/>
                  </a:cubicBezTo>
                  <a:cubicBezTo>
                    <a:pt x="1055866" y="2964678"/>
                    <a:pt x="1048246" y="2962773"/>
                    <a:pt x="1040626" y="2959916"/>
                  </a:cubicBezTo>
                  <a:cubicBezTo>
                    <a:pt x="952043" y="2929436"/>
                    <a:pt x="865366" y="2895146"/>
                    <a:pt x="783451" y="2850378"/>
                  </a:cubicBezTo>
                  <a:cubicBezTo>
                    <a:pt x="762496" y="2838948"/>
                    <a:pt x="762496" y="2820851"/>
                    <a:pt x="752971" y="2805611"/>
                  </a:cubicBezTo>
                  <a:cubicBezTo>
                    <a:pt x="730111" y="2799896"/>
                    <a:pt x="738683" y="2779893"/>
                    <a:pt x="737731" y="2765606"/>
                  </a:cubicBezTo>
                  <a:cubicBezTo>
                    <a:pt x="736778" y="2697978"/>
                    <a:pt x="732968" y="2631303"/>
                    <a:pt x="721538" y="2564628"/>
                  </a:cubicBezTo>
                  <a:cubicBezTo>
                    <a:pt x="715823" y="2532243"/>
                    <a:pt x="700583" y="2503668"/>
                    <a:pt x="670103" y="2492238"/>
                  </a:cubicBezTo>
                  <a:cubicBezTo>
                    <a:pt x="596761" y="2464616"/>
                    <a:pt x="568186" y="2400798"/>
                    <a:pt x="539611" y="2337933"/>
                  </a:cubicBezTo>
                  <a:cubicBezTo>
                    <a:pt x="520561" y="2296976"/>
                    <a:pt x="502463" y="2256971"/>
                    <a:pt x="473888" y="2221728"/>
                  </a:cubicBezTo>
                  <a:cubicBezTo>
                    <a:pt x="456743" y="2200773"/>
                    <a:pt x="450076" y="2174103"/>
                    <a:pt x="468173" y="2148386"/>
                  </a:cubicBezTo>
                  <a:cubicBezTo>
                    <a:pt x="473888" y="2140766"/>
                    <a:pt x="477698" y="2133146"/>
                    <a:pt x="471983" y="2122668"/>
                  </a:cubicBezTo>
                  <a:cubicBezTo>
                    <a:pt x="452933" y="2083616"/>
                    <a:pt x="471983" y="2052183"/>
                    <a:pt x="493891" y="2021703"/>
                  </a:cubicBezTo>
                  <a:cubicBezTo>
                    <a:pt x="518656" y="1987413"/>
                    <a:pt x="546278" y="1955028"/>
                    <a:pt x="538658" y="1907403"/>
                  </a:cubicBezTo>
                  <a:cubicBezTo>
                    <a:pt x="535801" y="1889306"/>
                    <a:pt x="531991" y="1871208"/>
                    <a:pt x="524371" y="1854063"/>
                  </a:cubicBezTo>
                  <a:cubicBezTo>
                    <a:pt x="517703" y="1837871"/>
                    <a:pt x="507226" y="1834061"/>
                    <a:pt x="499606" y="1853111"/>
                  </a:cubicBezTo>
                  <a:cubicBezTo>
                    <a:pt x="489128" y="1876923"/>
                    <a:pt x="475793" y="1875018"/>
                    <a:pt x="459601" y="1860731"/>
                  </a:cubicBezTo>
                  <a:cubicBezTo>
                    <a:pt x="443408" y="1847396"/>
                    <a:pt x="425311" y="1838823"/>
                    <a:pt x="408166" y="1827393"/>
                  </a:cubicBezTo>
                  <a:cubicBezTo>
                    <a:pt x="375781" y="1806438"/>
                    <a:pt x="371971" y="1771196"/>
                    <a:pt x="354826" y="1742621"/>
                  </a:cubicBezTo>
                  <a:cubicBezTo>
                    <a:pt x="346253" y="1729286"/>
                    <a:pt x="337681" y="1720713"/>
                    <a:pt x="322441" y="1715951"/>
                  </a:cubicBezTo>
                  <a:cubicBezTo>
                    <a:pt x="289103" y="1705473"/>
                    <a:pt x="255766" y="1691186"/>
                    <a:pt x="234811" y="1658801"/>
                  </a:cubicBezTo>
                  <a:cubicBezTo>
                    <a:pt x="228143" y="1649276"/>
                    <a:pt x="218618" y="1639751"/>
                    <a:pt x="206236" y="1644513"/>
                  </a:cubicBezTo>
                  <a:cubicBezTo>
                    <a:pt x="170993" y="1656896"/>
                    <a:pt x="143371" y="1639751"/>
                    <a:pt x="116701" y="1622606"/>
                  </a:cubicBezTo>
                  <a:cubicBezTo>
                    <a:pt x="85268" y="1603556"/>
                    <a:pt x="54788" y="1583553"/>
                    <a:pt x="28118" y="1557836"/>
                  </a:cubicBezTo>
                  <a:cubicBezTo>
                    <a:pt x="11926" y="1541643"/>
                    <a:pt x="1448" y="1523546"/>
                    <a:pt x="12878" y="1499733"/>
                  </a:cubicBezTo>
                  <a:cubicBezTo>
                    <a:pt x="20498" y="1482588"/>
                    <a:pt x="16688" y="1463538"/>
                    <a:pt x="10021" y="1446393"/>
                  </a:cubicBezTo>
                  <a:cubicBezTo>
                    <a:pt x="6211" y="1434963"/>
                    <a:pt x="-1409" y="1423533"/>
                    <a:pt x="5258" y="1410198"/>
                  </a:cubicBezTo>
                  <a:cubicBezTo>
                    <a:pt x="-12839" y="1304471"/>
                    <a:pt x="19546" y="1205411"/>
                    <a:pt x="45263" y="1105398"/>
                  </a:cubicBezTo>
                  <a:cubicBezTo>
                    <a:pt x="94793" y="912993"/>
                    <a:pt x="185281" y="739638"/>
                    <a:pt x="304343" y="581523"/>
                  </a:cubicBezTo>
                  <a:cubicBezTo>
                    <a:pt x="374828" y="487226"/>
                    <a:pt x="458648" y="405311"/>
                    <a:pt x="548183" y="329111"/>
                  </a:cubicBezTo>
                  <a:cubicBezTo>
                    <a:pt x="568186" y="311966"/>
                    <a:pt x="591046" y="303393"/>
                    <a:pt x="617716" y="317681"/>
                  </a:cubicBezTo>
                  <a:cubicBezTo>
                    <a:pt x="628193" y="324348"/>
                    <a:pt x="628193" y="314823"/>
                    <a:pt x="631051" y="309108"/>
                  </a:cubicBezTo>
                  <a:cubicBezTo>
                    <a:pt x="652006" y="308156"/>
                    <a:pt x="669151" y="289106"/>
                    <a:pt x="692011" y="299583"/>
                  </a:cubicBezTo>
                  <a:cubicBezTo>
                    <a:pt x="712013" y="311966"/>
                    <a:pt x="732968" y="317681"/>
                    <a:pt x="756781" y="316728"/>
                  </a:cubicBezTo>
                  <a:cubicBezTo>
                    <a:pt x="764401" y="317681"/>
                    <a:pt x="772973" y="320538"/>
                    <a:pt x="780593" y="315776"/>
                  </a:cubicBezTo>
                  <a:cubicBezTo>
                    <a:pt x="786308" y="312918"/>
                    <a:pt x="792023" y="311966"/>
                    <a:pt x="797738" y="314823"/>
                  </a:cubicBezTo>
                  <a:cubicBezTo>
                    <a:pt x="808216" y="327206"/>
                    <a:pt x="819646" y="321491"/>
                    <a:pt x="831076" y="316728"/>
                  </a:cubicBezTo>
                  <a:cubicBezTo>
                    <a:pt x="837743" y="304346"/>
                    <a:pt x="858698" y="297678"/>
                    <a:pt x="841553" y="277676"/>
                  </a:cubicBezTo>
                  <a:cubicBezTo>
                    <a:pt x="834886" y="270056"/>
                    <a:pt x="846316" y="263388"/>
                    <a:pt x="852031" y="259578"/>
                  </a:cubicBezTo>
                  <a:cubicBezTo>
                    <a:pt x="857269" y="255768"/>
                    <a:pt x="862508" y="252434"/>
                    <a:pt x="867152" y="248624"/>
                  </a:cubicBezTo>
                  <a:lnTo>
                    <a:pt x="876026" y="238011"/>
                  </a:lnTo>
                  <a:lnTo>
                    <a:pt x="858921" y="241392"/>
                  </a:lnTo>
                  <a:cubicBezTo>
                    <a:pt x="840303" y="244874"/>
                    <a:pt x="823694" y="244338"/>
                    <a:pt x="821551" y="210048"/>
                  </a:cubicBezTo>
                  <a:cubicBezTo>
                    <a:pt x="833933" y="208143"/>
                    <a:pt x="848221" y="208143"/>
                    <a:pt x="857746" y="190998"/>
                  </a:cubicBezTo>
                  <a:cubicBezTo>
                    <a:pt x="861079" y="184807"/>
                    <a:pt x="867032" y="183378"/>
                    <a:pt x="873343" y="184331"/>
                  </a:cubicBezTo>
                  <a:close/>
                  <a:moveTo>
                    <a:pt x="798215" y="181949"/>
                  </a:moveTo>
                  <a:cubicBezTo>
                    <a:pt x="801310" y="182187"/>
                    <a:pt x="803930" y="183378"/>
                    <a:pt x="805359" y="187188"/>
                  </a:cubicBezTo>
                  <a:cubicBezTo>
                    <a:pt x="808216" y="194808"/>
                    <a:pt x="800596" y="194808"/>
                    <a:pt x="795834" y="196713"/>
                  </a:cubicBezTo>
                  <a:cubicBezTo>
                    <a:pt x="790119" y="193856"/>
                    <a:pt x="788214" y="189093"/>
                    <a:pt x="788214" y="182426"/>
                  </a:cubicBezTo>
                  <a:cubicBezTo>
                    <a:pt x="791547" y="182426"/>
                    <a:pt x="795119" y="181711"/>
                    <a:pt x="798215" y="181949"/>
                  </a:cubicBezTo>
                  <a:close/>
                  <a:moveTo>
                    <a:pt x="938708" y="121466"/>
                  </a:moveTo>
                  <a:cubicBezTo>
                    <a:pt x="943471" y="128133"/>
                    <a:pt x="953948" y="130038"/>
                    <a:pt x="952043" y="141468"/>
                  </a:cubicBezTo>
                  <a:lnTo>
                    <a:pt x="951037" y="142501"/>
                  </a:lnTo>
                  <a:lnTo>
                    <a:pt x="953949" y="140516"/>
                  </a:lnTo>
                  <a:cubicBezTo>
                    <a:pt x="952996" y="143373"/>
                    <a:pt x="952996" y="146231"/>
                    <a:pt x="952996" y="148136"/>
                  </a:cubicBezTo>
                  <a:cubicBezTo>
                    <a:pt x="952996" y="154803"/>
                    <a:pt x="952996" y="161471"/>
                    <a:pt x="952996" y="169091"/>
                  </a:cubicBezTo>
                  <a:cubicBezTo>
                    <a:pt x="949662" y="166709"/>
                    <a:pt x="947281" y="162899"/>
                    <a:pt x="944424" y="159804"/>
                  </a:cubicBezTo>
                  <a:lnTo>
                    <a:pt x="933131" y="154863"/>
                  </a:lnTo>
                  <a:lnTo>
                    <a:pt x="931088" y="155756"/>
                  </a:lnTo>
                  <a:cubicBezTo>
                    <a:pt x="931088" y="155756"/>
                    <a:pt x="930136" y="155756"/>
                    <a:pt x="930136" y="155756"/>
                  </a:cubicBezTo>
                  <a:cubicBezTo>
                    <a:pt x="925373" y="152898"/>
                    <a:pt x="906323" y="162423"/>
                    <a:pt x="918706" y="144326"/>
                  </a:cubicBezTo>
                  <a:cubicBezTo>
                    <a:pt x="923468" y="137658"/>
                    <a:pt x="931088" y="131943"/>
                    <a:pt x="931088" y="122418"/>
                  </a:cubicBezTo>
                  <a:cubicBezTo>
                    <a:pt x="934898" y="118608"/>
                    <a:pt x="936803" y="118608"/>
                    <a:pt x="938708" y="121466"/>
                  </a:cubicBezTo>
                  <a:close/>
                  <a:moveTo>
                    <a:pt x="925373" y="107178"/>
                  </a:moveTo>
                  <a:cubicBezTo>
                    <a:pt x="930136" y="111940"/>
                    <a:pt x="934898" y="116703"/>
                    <a:pt x="938708" y="121465"/>
                  </a:cubicBezTo>
                  <a:lnTo>
                    <a:pt x="935851" y="121465"/>
                  </a:lnTo>
                  <a:cubicBezTo>
                    <a:pt x="935851" y="121465"/>
                    <a:pt x="932993" y="121465"/>
                    <a:pt x="932993" y="121465"/>
                  </a:cubicBezTo>
                  <a:cubicBezTo>
                    <a:pt x="923468" y="125275"/>
                    <a:pt x="912991" y="131943"/>
                    <a:pt x="901561" y="123370"/>
                  </a:cubicBezTo>
                  <a:cubicBezTo>
                    <a:pt x="904418" y="109083"/>
                    <a:pt x="915848" y="109083"/>
                    <a:pt x="925373" y="107178"/>
                  </a:cubicBezTo>
                  <a:close/>
                  <a:moveTo>
                    <a:pt x="1021576" y="71936"/>
                  </a:moveTo>
                  <a:cubicBezTo>
                    <a:pt x="1037768" y="75746"/>
                    <a:pt x="1038721" y="87176"/>
                    <a:pt x="1031101" y="97653"/>
                  </a:cubicBezTo>
                  <a:cubicBezTo>
                    <a:pt x="1019671" y="115751"/>
                    <a:pt x="1011098" y="95748"/>
                    <a:pt x="1000621" y="92891"/>
                  </a:cubicBezTo>
                  <a:cubicBezTo>
                    <a:pt x="1002526" y="88128"/>
                    <a:pt x="1005383" y="83366"/>
                    <a:pt x="1007288" y="79556"/>
                  </a:cubicBezTo>
                  <a:cubicBezTo>
                    <a:pt x="1012051" y="76698"/>
                    <a:pt x="1016813" y="74793"/>
                    <a:pt x="1021576" y="71936"/>
                  </a:cubicBezTo>
                  <a:close/>
                  <a:moveTo>
                    <a:pt x="1113849" y="40265"/>
                  </a:moveTo>
                  <a:cubicBezTo>
                    <a:pt x="1128732" y="39074"/>
                    <a:pt x="1143972" y="42885"/>
                    <a:pt x="1159689" y="51933"/>
                  </a:cubicBezTo>
                  <a:cubicBezTo>
                    <a:pt x="1175881" y="68126"/>
                    <a:pt x="1166356" y="76698"/>
                    <a:pt x="1151116" y="84318"/>
                  </a:cubicBezTo>
                  <a:cubicBezTo>
                    <a:pt x="1137781" y="90986"/>
                    <a:pt x="1123494" y="86223"/>
                    <a:pt x="1111111" y="92891"/>
                  </a:cubicBezTo>
                  <a:cubicBezTo>
                    <a:pt x="1083489" y="98606"/>
                    <a:pt x="1067296" y="90033"/>
                    <a:pt x="1070153" y="58601"/>
                  </a:cubicBezTo>
                  <a:cubicBezTo>
                    <a:pt x="1084441" y="47647"/>
                    <a:pt x="1098967" y="41456"/>
                    <a:pt x="1113849" y="40265"/>
                  </a:cubicBezTo>
                  <a:close/>
                  <a:moveTo>
                    <a:pt x="1400760" y="96"/>
                  </a:moveTo>
                  <a:cubicBezTo>
                    <a:pt x="1426031" y="498"/>
                    <a:pt x="1451392" y="2164"/>
                    <a:pt x="1476871" y="5260"/>
                  </a:cubicBezTo>
                  <a:cubicBezTo>
                    <a:pt x="1521639" y="13833"/>
                    <a:pt x="1566406" y="14785"/>
                    <a:pt x="1611174" y="9070"/>
                  </a:cubicBezTo>
                  <a:cubicBezTo>
                    <a:pt x="1614984" y="7165"/>
                    <a:pt x="1619746" y="9070"/>
                    <a:pt x="1619746" y="17643"/>
                  </a:cubicBezTo>
                  <a:cubicBezTo>
                    <a:pt x="1631176" y="13833"/>
                    <a:pt x="1639748" y="20500"/>
                    <a:pt x="1646416" y="28120"/>
                  </a:cubicBezTo>
                  <a:cubicBezTo>
                    <a:pt x="1652131" y="36693"/>
                    <a:pt x="1659751" y="35740"/>
                    <a:pt x="1667371" y="31930"/>
                  </a:cubicBezTo>
                  <a:cubicBezTo>
                    <a:pt x="1693088" y="18119"/>
                    <a:pt x="1717377" y="11690"/>
                    <a:pt x="1742261" y="11690"/>
                  </a:cubicBezTo>
                  <a:cubicBezTo>
                    <a:pt x="1767145" y="11690"/>
                    <a:pt x="1792624" y="18119"/>
                    <a:pt x="1820723" y="30025"/>
                  </a:cubicBezTo>
                  <a:cubicBezTo>
                    <a:pt x="1845488" y="40503"/>
                    <a:pt x="1874063" y="40503"/>
                    <a:pt x="1901686" y="45265"/>
                  </a:cubicBezTo>
                  <a:cubicBezTo>
                    <a:pt x="1905496" y="54790"/>
                    <a:pt x="1888351" y="56695"/>
                    <a:pt x="1894066" y="69078"/>
                  </a:cubicBezTo>
                  <a:cubicBezTo>
                    <a:pt x="1913116" y="57648"/>
                    <a:pt x="1934071" y="52885"/>
                    <a:pt x="1955978" y="55743"/>
                  </a:cubicBezTo>
                  <a:cubicBezTo>
                    <a:pt x="1961693" y="62410"/>
                    <a:pt x="1959788" y="69078"/>
                    <a:pt x="1954073" y="71935"/>
                  </a:cubicBezTo>
                  <a:cubicBezTo>
                    <a:pt x="1939786" y="78603"/>
                    <a:pt x="1939786" y="91938"/>
                    <a:pt x="1935976" y="103368"/>
                  </a:cubicBezTo>
                  <a:cubicBezTo>
                    <a:pt x="1904543" y="124323"/>
                    <a:pt x="1914068" y="142420"/>
                    <a:pt x="1949311" y="161470"/>
                  </a:cubicBezTo>
                  <a:cubicBezTo>
                    <a:pt x="1923593" y="162423"/>
                    <a:pt x="1905496" y="153850"/>
                    <a:pt x="1894066" y="171948"/>
                  </a:cubicBezTo>
                  <a:cubicBezTo>
                    <a:pt x="1899781" y="177663"/>
                    <a:pt x="1909306" y="175758"/>
                    <a:pt x="1913116" y="183378"/>
                  </a:cubicBezTo>
                  <a:cubicBezTo>
                    <a:pt x="1917878" y="187188"/>
                    <a:pt x="1922641" y="195760"/>
                    <a:pt x="1907401" y="196713"/>
                  </a:cubicBezTo>
                  <a:cubicBezTo>
                    <a:pt x="1907401" y="221478"/>
                    <a:pt x="1903591" y="242433"/>
                    <a:pt x="1873111" y="245290"/>
                  </a:cubicBezTo>
                  <a:cubicBezTo>
                    <a:pt x="1842631" y="244338"/>
                    <a:pt x="1879778" y="263388"/>
                    <a:pt x="1866443" y="267198"/>
                  </a:cubicBezTo>
                  <a:cubicBezTo>
                    <a:pt x="1860728" y="271008"/>
                    <a:pt x="1855013" y="271960"/>
                    <a:pt x="1851203" y="270055"/>
                  </a:cubicBezTo>
                  <a:cubicBezTo>
                    <a:pt x="1860728" y="280533"/>
                    <a:pt x="1876921" y="291963"/>
                    <a:pt x="1866443" y="313870"/>
                  </a:cubicBezTo>
                  <a:cubicBezTo>
                    <a:pt x="1859776" y="319585"/>
                    <a:pt x="1852156" y="321490"/>
                    <a:pt x="1843583" y="319585"/>
                  </a:cubicBezTo>
                  <a:cubicBezTo>
                    <a:pt x="1833106" y="315775"/>
                    <a:pt x="1827391" y="307203"/>
                    <a:pt x="1819771" y="300535"/>
                  </a:cubicBezTo>
                  <a:cubicBezTo>
                    <a:pt x="1811198" y="310060"/>
                    <a:pt x="1800721" y="314823"/>
                    <a:pt x="1788338" y="313870"/>
                  </a:cubicBezTo>
                  <a:cubicBezTo>
                    <a:pt x="1791196" y="322443"/>
                    <a:pt x="1796911" y="313870"/>
                    <a:pt x="1800721" y="315775"/>
                  </a:cubicBezTo>
                  <a:cubicBezTo>
                    <a:pt x="1808341" y="314823"/>
                    <a:pt x="1815961" y="312918"/>
                    <a:pt x="1823581" y="314823"/>
                  </a:cubicBezTo>
                  <a:cubicBezTo>
                    <a:pt x="1826438" y="315775"/>
                    <a:pt x="1830248" y="316728"/>
                    <a:pt x="1833106" y="317680"/>
                  </a:cubicBezTo>
                  <a:cubicBezTo>
                    <a:pt x="1838821" y="322443"/>
                    <a:pt x="1842631" y="327205"/>
                    <a:pt x="1838821" y="334825"/>
                  </a:cubicBezTo>
                  <a:cubicBezTo>
                    <a:pt x="1800721" y="354828"/>
                    <a:pt x="1760716" y="371020"/>
                    <a:pt x="1715948" y="370068"/>
                  </a:cubicBezTo>
                  <a:cubicBezTo>
                    <a:pt x="1707376" y="370068"/>
                    <a:pt x="1695946" y="372925"/>
                    <a:pt x="1691183" y="379593"/>
                  </a:cubicBezTo>
                  <a:cubicBezTo>
                    <a:pt x="1662608" y="411025"/>
                    <a:pt x="1627366" y="425313"/>
                    <a:pt x="1586408" y="430075"/>
                  </a:cubicBezTo>
                  <a:cubicBezTo>
                    <a:pt x="1564501" y="432933"/>
                    <a:pt x="1554976" y="450078"/>
                    <a:pt x="1542593" y="468175"/>
                  </a:cubicBezTo>
                  <a:cubicBezTo>
                    <a:pt x="1522591" y="497703"/>
                    <a:pt x="1501636" y="527230"/>
                    <a:pt x="1480681" y="555805"/>
                  </a:cubicBezTo>
                  <a:cubicBezTo>
                    <a:pt x="1475918" y="562473"/>
                    <a:pt x="1469251" y="562473"/>
                    <a:pt x="1462583" y="562473"/>
                  </a:cubicBezTo>
                  <a:cubicBezTo>
                    <a:pt x="1419721" y="558663"/>
                    <a:pt x="1380668" y="507228"/>
                    <a:pt x="1385431" y="462460"/>
                  </a:cubicBezTo>
                  <a:cubicBezTo>
                    <a:pt x="1388288" y="441505"/>
                    <a:pt x="1374001" y="421503"/>
                    <a:pt x="1379716" y="398643"/>
                  </a:cubicBezTo>
                  <a:cubicBezTo>
                    <a:pt x="1387336" y="363400"/>
                    <a:pt x="1418768" y="354828"/>
                    <a:pt x="1441628" y="335778"/>
                  </a:cubicBezTo>
                  <a:cubicBezTo>
                    <a:pt x="1443533" y="331015"/>
                    <a:pt x="1445438" y="325300"/>
                    <a:pt x="1449248" y="321490"/>
                  </a:cubicBezTo>
                  <a:cubicBezTo>
                    <a:pt x="1454011" y="314823"/>
                    <a:pt x="1454963" y="306250"/>
                    <a:pt x="1461631" y="300535"/>
                  </a:cubicBezTo>
                  <a:cubicBezTo>
                    <a:pt x="1451153" y="280533"/>
                    <a:pt x="1439723" y="265293"/>
                    <a:pt x="1412101" y="280533"/>
                  </a:cubicBezTo>
                  <a:cubicBezTo>
                    <a:pt x="1425436" y="259578"/>
                    <a:pt x="1438771" y="241480"/>
                    <a:pt x="1434961" y="215763"/>
                  </a:cubicBezTo>
                  <a:cubicBezTo>
                    <a:pt x="1430198" y="178615"/>
                    <a:pt x="1409243" y="158613"/>
                    <a:pt x="1371143" y="160518"/>
                  </a:cubicBezTo>
                  <a:cubicBezTo>
                    <a:pt x="1357808" y="161470"/>
                    <a:pt x="1343521" y="159565"/>
                    <a:pt x="1331138" y="162423"/>
                  </a:cubicBezTo>
                  <a:cubicBezTo>
                    <a:pt x="1317803" y="165280"/>
                    <a:pt x="1310183" y="161470"/>
                    <a:pt x="1303516" y="150040"/>
                  </a:cubicBezTo>
                  <a:cubicBezTo>
                    <a:pt x="1296848" y="136705"/>
                    <a:pt x="1300658" y="131943"/>
                    <a:pt x="1313993" y="130038"/>
                  </a:cubicBezTo>
                  <a:cubicBezTo>
                    <a:pt x="1321613" y="129085"/>
                    <a:pt x="1316851" y="124323"/>
                    <a:pt x="1313041" y="121465"/>
                  </a:cubicBezTo>
                  <a:cubicBezTo>
                    <a:pt x="1283513" y="99558"/>
                    <a:pt x="1311136" y="99558"/>
                    <a:pt x="1323518" y="96700"/>
                  </a:cubicBezTo>
                  <a:cubicBezTo>
                    <a:pt x="1344473" y="92890"/>
                    <a:pt x="1365428" y="88128"/>
                    <a:pt x="1387336" y="88128"/>
                  </a:cubicBezTo>
                  <a:cubicBezTo>
                    <a:pt x="1399718" y="88128"/>
                    <a:pt x="1414006" y="81460"/>
                    <a:pt x="1394003" y="68125"/>
                  </a:cubicBezTo>
                  <a:cubicBezTo>
                    <a:pt x="1402576" y="42408"/>
                    <a:pt x="1427341" y="49075"/>
                    <a:pt x="1445438" y="41455"/>
                  </a:cubicBezTo>
                  <a:lnTo>
                    <a:pt x="1471104" y="35589"/>
                  </a:lnTo>
                  <a:lnTo>
                    <a:pt x="1469608" y="35026"/>
                  </a:lnTo>
                  <a:cubicBezTo>
                    <a:pt x="1465441" y="34550"/>
                    <a:pt x="1461155" y="34788"/>
                    <a:pt x="1456869" y="34788"/>
                  </a:cubicBezTo>
                  <a:cubicBezTo>
                    <a:pt x="1424484" y="38598"/>
                    <a:pt x="1396861" y="56695"/>
                    <a:pt x="1365429" y="60505"/>
                  </a:cubicBezTo>
                  <a:cubicBezTo>
                    <a:pt x="1307326" y="66220"/>
                    <a:pt x="1264464" y="112893"/>
                    <a:pt x="1208266" y="122418"/>
                  </a:cubicBezTo>
                  <a:cubicBezTo>
                    <a:pt x="1196836" y="130038"/>
                    <a:pt x="1186359" y="129085"/>
                    <a:pt x="1175881" y="122418"/>
                  </a:cubicBezTo>
                  <a:cubicBezTo>
                    <a:pt x="1178739" y="129085"/>
                    <a:pt x="1197789" y="127180"/>
                    <a:pt x="1187311" y="142420"/>
                  </a:cubicBezTo>
                  <a:cubicBezTo>
                    <a:pt x="1185406" y="144325"/>
                    <a:pt x="1182549" y="146230"/>
                    <a:pt x="1180644" y="149088"/>
                  </a:cubicBezTo>
                  <a:cubicBezTo>
                    <a:pt x="1173262" y="152183"/>
                    <a:pt x="1165939" y="153434"/>
                    <a:pt x="1158647" y="153642"/>
                  </a:cubicBezTo>
                  <a:lnTo>
                    <a:pt x="1143520" y="152466"/>
                  </a:lnTo>
                  <a:lnTo>
                    <a:pt x="1148259" y="153731"/>
                  </a:lnTo>
                  <a:cubicBezTo>
                    <a:pt x="1153498" y="157422"/>
                    <a:pt x="1155879" y="163851"/>
                    <a:pt x="1152069" y="175758"/>
                  </a:cubicBezTo>
                  <a:cubicBezTo>
                    <a:pt x="1112064" y="198618"/>
                    <a:pt x="1069201" y="175758"/>
                    <a:pt x="1029196" y="182425"/>
                  </a:cubicBezTo>
                  <a:cubicBezTo>
                    <a:pt x="1020624" y="171948"/>
                    <a:pt x="980619" y="182425"/>
                    <a:pt x="1006336" y="148135"/>
                  </a:cubicBezTo>
                  <a:cubicBezTo>
                    <a:pt x="1011099" y="141468"/>
                    <a:pt x="1003479" y="136705"/>
                    <a:pt x="995859" y="134800"/>
                  </a:cubicBezTo>
                  <a:cubicBezTo>
                    <a:pt x="984429" y="131943"/>
                    <a:pt x="981571" y="125275"/>
                    <a:pt x="987286" y="114798"/>
                  </a:cubicBezTo>
                  <a:cubicBezTo>
                    <a:pt x="1010146" y="115750"/>
                    <a:pt x="1027291" y="130990"/>
                    <a:pt x="1049199" y="134800"/>
                  </a:cubicBezTo>
                  <a:cubicBezTo>
                    <a:pt x="1053009" y="140515"/>
                    <a:pt x="1055866" y="147183"/>
                    <a:pt x="1064439" y="149088"/>
                  </a:cubicBezTo>
                  <a:cubicBezTo>
                    <a:pt x="1074916" y="150993"/>
                    <a:pt x="1085394" y="150278"/>
                    <a:pt x="1095871" y="149326"/>
                  </a:cubicBezTo>
                  <a:lnTo>
                    <a:pt x="1106484" y="148924"/>
                  </a:lnTo>
                  <a:lnTo>
                    <a:pt x="1093014" y="149088"/>
                  </a:lnTo>
                  <a:cubicBezTo>
                    <a:pt x="1081584" y="144325"/>
                    <a:pt x="1067296" y="146230"/>
                    <a:pt x="1062534" y="131943"/>
                  </a:cubicBezTo>
                  <a:cubicBezTo>
                    <a:pt x="1083489" y="115750"/>
                    <a:pt x="1102539" y="93843"/>
                    <a:pt x="1133971" y="110988"/>
                  </a:cubicBezTo>
                  <a:cubicBezTo>
                    <a:pt x="1150164" y="112893"/>
                    <a:pt x="1147306" y="91938"/>
                    <a:pt x="1158736" y="88128"/>
                  </a:cubicBezTo>
                  <a:cubicBezTo>
                    <a:pt x="1164451" y="84318"/>
                    <a:pt x="1172071" y="81460"/>
                    <a:pt x="1173024" y="73840"/>
                  </a:cubicBezTo>
                  <a:cubicBezTo>
                    <a:pt x="1176834" y="44313"/>
                    <a:pt x="1193979" y="46218"/>
                    <a:pt x="1214934" y="54790"/>
                  </a:cubicBezTo>
                  <a:cubicBezTo>
                    <a:pt x="1234936" y="51933"/>
                    <a:pt x="1254939" y="44313"/>
                    <a:pt x="1275894" y="44313"/>
                  </a:cubicBezTo>
                  <a:cubicBezTo>
                    <a:pt x="1253986" y="44313"/>
                    <a:pt x="1233031" y="51933"/>
                    <a:pt x="1211124" y="51933"/>
                  </a:cubicBezTo>
                  <a:cubicBezTo>
                    <a:pt x="1199694" y="46218"/>
                    <a:pt x="1184454" y="50028"/>
                    <a:pt x="1174929" y="39550"/>
                  </a:cubicBezTo>
                  <a:cubicBezTo>
                    <a:pt x="1174929" y="34788"/>
                    <a:pt x="1174929" y="30978"/>
                    <a:pt x="1174929" y="26215"/>
                  </a:cubicBezTo>
                  <a:cubicBezTo>
                    <a:pt x="1249938" y="9070"/>
                    <a:pt x="1324947" y="-1110"/>
                    <a:pt x="1400760" y="96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B39B7EF5-A069-4D1A-B40B-FF10A9B9DBB8}"/>
              </a:ext>
            </a:extLst>
          </p:cNvPr>
          <p:cNvSpPr txBox="1"/>
          <p:nvPr/>
        </p:nvSpPr>
        <p:spPr>
          <a:xfrm>
            <a:off x="7291174" y="1931363"/>
            <a:ext cx="1562683" cy="333524"/>
          </a:xfrm>
          <a:prstGeom prst="rect">
            <a:avLst/>
          </a:prstGeom>
          <a:noFill/>
        </p:spPr>
        <p:txBody>
          <a:bodyPr lIns="0" anchor="ctr"/>
          <a:lstStyle>
            <a:lvl1pPr indent="0">
              <a:spcBef>
                <a:spcPct val="20000"/>
              </a:spcBef>
              <a:buFontTx/>
              <a:buNone/>
              <a:defRPr sz="2400" b="1" baseline="0">
                <a:solidFill>
                  <a:schemeClr val="bg1"/>
                </a:solidFill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en-US" altLang="ko-KR" sz="2800" dirty="0">
                <a:solidFill>
                  <a:schemeClr val="accent3"/>
                </a:solidFill>
              </a:rPr>
              <a:t>SIMPLE</a:t>
            </a:r>
          </a:p>
        </p:txBody>
      </p:sp>
      <p:sp>
        <p:nvSpPr>
          <p:cNvPr id="16" name="직사각형 38">
            <a:extLst>
              <a:ext uri="{FF2B5EF4-FFF2-40B4-BE49-F238E27FC236}">
                <a16:creationId xmlns:a16="http://schemas.microsoft.com/office/drawing/2014/main" id="{61725BD5-2E42-46A8-8994-689349BDDF76}"/>
              </a:ext>
            </a:extLst>
          </p:cNvPr>
          <p:cNvSpPr/>
          <p:nvPr/>
        </p:nvSpPr>
        <p:spPr>
          <a:xfrm>
            <a:off x="7291174" y="2301823"/>
            <a:ext cx="2282763" cy="333524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2800" b="1" dirty="0">
                <a:solidFill>
                  <a:schemeClr val="accent2"/>
                </a:solidFill>
              </a:rPr>
              <a:t>PORTFOLIO</a:t>
            </a:r>
          </a:p>
        </p:txBody>
      </p:sp>
      <p:sp>
        <p:nvSpPr>
          <p:cNvPr id="17" name="직사각형 39">
            <a:extLst>
              <a:ext uri="{FF2B5EF4-FFF2-40B4-BE49-F238E27FC236}">
                <a16:creationId xmlns:a16="http://schemas.microsoft.com/office/drawing/2014/main" id="{DFA0103C-2F47-4DEE-955C-D84C34FEE58C}"/>
              </a:ext>
            </a:extLst>
          </p:cNvPr>
          <p:cNvSpPr/>
          <p:nvPr/>
        </p:nvSpPr>
        <p:spPr>
          <a:xfrm>
            <a:off x="7291174" y="2672282"/>
            <a:ext cx="2858827" cy="333524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2800" b="1" dirty="0">
                <a:solidFill>
                  <a:schemeClr val="accent1"/>
                </a:solidFill>
              </a:rPr>
              <a:t>PRESENTATION</a:t>
            </a:r>
          </a:p>
        </p:txBody>
      </p:sp>
      <p:sp>
        <p:nvSpPr>
          <p:cNvPr id="18" name="직사각형 1">
            <a:extLst>
              <a:ext uri="{FF2B5EF4-FFF2-40B4-BE49-F238E27FC236}">
                <a16:creationId xmlns:a16="http://schemas.microsoft.com/office/drawing/2014/main" id="{F7A3E069-5C83-4305-B00A-3781F5A6C1ED}"/>
              </a:ext>
            </a:extLst>
          </p:cNvPr>
          <p:cNvSpPr/>
          <p:nvPr/>
        </p:nvSpPr>
        <p:spPr>
          <a:xfrm>
            <a:off x="7231540" y="3113483"/>
            <a:ext cx="449571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BFC75956-1D07-4E6C-89B3-6081249B307F}"/>
              </a:ext>
            </a:extLst>
          </p:cNvPr>
          <p:cNvSpPr/>
          <p:nvPr/>
        </p:nvSpPr>
        <p:spPr>
          <a:xfrm>
            <a:off x="7278169" y="5116707"/>
            <a:ext cx="948735" cy="94873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B941AB66-C9FF-458E-9E90-9DA808B97BEE}"/>
              </a:ext>
            </a:extLst>
          </p:cNvPr>
          <p:cNvSpPr/>
          <p:nvPr/>
        </p:nvSpPr>
        <p:spPr>
          <a:xfrm>
            <a:off x="8406297" y="5116707"/>
            <a:ext cx="948735" cy="94873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FB3F95B9-773D-4B50-BC34-2D5F35407E99}"/>
              </a:ext>
            </a:extLst>
          </p:cNvPr>
          <p:cNvSpPr/>
          <p:nvPr/>
        </p:nvSpPr>
        <p:spPr>
          <a:xfrm>
            <a:off x="9534425" y="5116707"/>
            <a:ext cx="948735" cy="94873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F8171DE0-0A82-4080-80CF-853D67654400}"/>
              </a:ext>
            </a:extLst>
          </p:cNvPr>
          <p:cNvSpPr/>
          <p:nvPr/>
        </p:nvSpPr>
        <p:spPr>
          <a:xfrm>
            <a:off x="10662552" y="5116707"/>
            <a:ext cx="948735" cy="948735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4E1BBE0B-1BD6-4D2C-B2FC-E35AFBD33514}"/>
              </a:ext>
            </a:extLst>
          </p:cNvPr>
          <p:cNvSpPr/>
          <p:nvPr/>
        </p:nvSpPr>
        <p:spPr>
          <a:xfrm>
            <a:off x="7440135" y="5373956"/>
            <a:ext cx="624802" cy="434237"/>
          </a:xfrm>
          <a:custGeom>
            <a:avLst/>
            <a:gdLst>
              <a:gd name="connsiteX0" fmla="*/ 687185 w 1178350"/>
              <a:gd name="connsiteY0" fmla="*/ 641948 h 818953"/>
              <a:gd name="connsiteX1" fmla="*/ 690131 w 1178350"/>
              <a:gd name="connsiteY1" fmla="*/ 641948 h 818953"/>
              <a:gd name="connsiteX2" fmla="*/ 778507 w 1178350"/>
              <a:gd name="connsiteY2" fmla="*/ 717952 h 818953"/>
              <a:gd name="connsiteX3" fmla="*/ 790880 w 1178350"/>
              <a:gd name="connsiteY3" fmla="*/ 801615 h 818953"/>
              <a:gd name="connsiteX4" fmla="*/ 766724 w 1178350"/>
              <a:gd name="connsiteY4" fmla="*/ 822236 h 818953"/>
              <a:gd name="connsiteX5" fmla="*/ 640051 w 1178350"/>
              <a:gd name="connsiteY5" fmla="*/ 822236 h 818953"/>
              <a:gd name="connsiteX6" fmla="*/ 615895 w 1178350"/>
              <a:gd name="connsiteY6" fmla="*/ 807506 h 818953"/>
              <a:gd name="connsiteX7" fmla="*/ 627089 w 1178350"/>
              <a:gd name="connsiteY7" fmla="*/ 753302 h 818953"/>
              <a:gd name="connsiteX8" fmla="*/ 605879 w 1178350"/>
              <a:gd name="connsiteY8" fmla="*/ 716773 h 818953"/>
              <a:gd name="connsiteX9" fmla="*/ 449158 w 1178350"/>
              <a:gd name="connsiteY9" fmla="*/ 679655 h 818953"/>
              <a:gd name="connsiteX10" fmla="*/ 416164 w 1178350"/>
              <a:gd name="connsiteY10" fmla="*/ 702633 h 818953"/>
              <a:gd name="connsiteX11" fmla="*/ 384938 w 1178350"/>
              <a:gd name="connsiteY11" fmla="*/ 824003 h 818953"/>
              <a:gd name="connsiteX12" fmla="*/ 149857 w 1178350"/>
              <a:gd name="connsiteY12" fmla="*/ 824592 h 818953"/>
              <a:gd name="connsiteX13" fmla="*/ 136895 w 1178350"/>
              <a:gd name="connsiteY13" fmla="*/ 780404 h 818953"/>
              <a:gd name="connsiteX14" fmla="*/ 202883 w 1178350"/>
              <a:gd name="connsiteY14" fmla="*/ 502314 h 818953"/>
              <a:gd name="connsiteX15" fmla="*/ 250606 w 1178350"/>
              <a:gd name="connsiteY15" fmla="*/ 457536 h 818953"/>
              <a:gd name="connsiteX16" fmla="*/ 318950 w 1178350"/>
              <a:gd name="connsiteY16" fmla="*/ 451055 h 818953"/>
              <a:gd name="connsiteX17" fmla="*/ 360193 w 1178350"/>
              <a:gd name="connsiteY17" fmla="*/ 440450 h 818953"/>
              <a:gd name="connsiteX18" fmla="*/ 417932 w 1178350"/>
              <a:gd name="connsiteY18" fmla="*/ 367981 h 818953"/>
              <a:gd name="connsiteX19" fmla="*/ 391419 w 1178350"/>
              <a:gd name="connsiteY19" fmla="*/ 379176 h 818953"/>
              <a:gd name="connsiteX20" fmla="*/ 295972 w 1178350"/>
              <a:gd name="connsiteY20" fmla="*/ 382711 h 818953"/>
              <a:gd name="connsiteX21" fmla="*/ 232931 w 1178350"/>
              <a:gd name="connsiteY21" fmla="*/ 388603 h 818953"/>
              <a:gd name="connsiteX22" fmla="*/ 247071 w 1178350"/>
              <a:gd name="connsiteY22" fmla="*/ 304940 h 818953"/>
              <a:gd name="connsiteX23" fmla="*/ 106847 w 1178350"/>
              <a:gd name="connsiteY23" fmla="*/ 362090 h 818953"/>
              <a:gd name="connsiteX24" fmla="*/ 57946 w 1178350"/>
              <a:gd name="connsiteY24" fmla="*/ 370338 h 818953"/>
              <a:gd name="connsiteX25" fmla="*/ 796 w 1178350"/>
              <a:gd name="connsiteY25" fmla="*/ 318491 h 818953"/>
              <a:gd name="connsiteX26" fmla="*/ 39092 w 1178350"/>
              <a:gd name="connsiteY26" fmla="*/ 256628 h 818953"/>
              <a:gd name="connsiteX27" fmla="*/ 289492 w 1178350"/>
              <a:gd name="connsiteY27" fmla="*/ 152932 h 818953"/>
              <a:gd name="connsiteX28" fmla="*/ 630035 w 1178350"/>
              <a:gd name="connsiteY28" fmla="*/ 13298 h 818953"/>
              <a:gd name="connsiteX29" fmla="*/ 746102 w 1178350"/>
              <a:gd name="connsiteY29" fmla="*/ 40989 h 818953"/>
              <a:gd name="connsiteX30" fmla="*/ 869240 w 1178350"/>
              <a:gd name="connsiteY30" fmla="*/ 183570 h 818953"/>
              <a:gd name="connsiteX31" fmla="*/ 879256 w 1178350"/>
              <a:gd name="connsiteY31" fmla="*/ 142917 h 818953"/>
              <a:gd name="connsiteX32" fmla="*/ 928747 w 1178350"/>
              <a:gd name="connsiteY32" fmla="*/ 109923 h 818953"/>
              <a:gd name="connsiteX33" fmla="*/ 991789 w 1178350"/>
              <a:gd name="connsiteY33" fmla="*/ 124652 h 818953"/>
              <a:gd name="connsiteX34" fmla="*/ 1024782 w 1178350"/>
              <a:gd name="connsiteY34" fmla="*/ 178856 h 818953"/>
              <a:gd name="connsiteX35" fmla="*/ 995913 w 1178350"/>
              <a:gd name="connsiteY35" fmla="*/ 299048 h 818953"/>
              <a:gd name="connsiteX36" fmla="*/ 1007107 w 1178350"/>
              <a:gd name="connsiteY36" fmla="*/ 343825 h 818953"/>
              <a:gd name="connsiteX37" fmla="*/ 1155579 w 1178350"/>
              <a:gd name="connsiteY37" fmla="*/ 515275 h 818953"/>
              <a:gd name="connsiteX38" fmla="*/ 1161471 w 1178350"/>
              <a:gd name="connsiteY38" fmla="*/ 606008 h 818953"/>
              <a:gd name="connsiteX39" fmla="*/ 1061900 w 1178350"/>
              <a:gd name="connsiteY39" fmla="*/ 594814 h 818953"/>
              <a:gd name="connsiteX40" fmla="*/ 955260 w 1178350"/>
              <a:gd name="connsiteY40" fmla="*/ 471677 h 818953"/>
              <a:gd name="connsiteX41" fmla="*/ 906358 w 1178350"/>
              <a:gd name="connsiteY41" fmla="*/ 673764 h 818953"/>
              <a:gd name="connsiteX42" fmla="*/ 899877 w 1178350"/>
              <a:gd name="connsiteY42" fmla="*/ 674353 h 818953"/>
              <a:gd name="connsiteX43" fmla="*/ 865116 w 1178350"/>
              <a:gd name="connsiteY43" fmla="*/ 592457 h 818953"/>
              <a:gd name="connsiteX44" fmla="*/ 820338 w 1178350"/>
              <a:gd name="connsiteY44" fmla="*/ 561820 h 818953"/>
              <a:gd name="connsiteX45" fmla="*/ 774383 w 1178350"/>
              <a:gd name="connsiteY45" fmla="*/ 520578 h 818953"/>
              <a:gd name="connsiteX46" fmla="*/ 713698 w 1178350"/>
              <a:gd name="connsiteY46" fmla="*/ 458126 h 818953"/>
              <a:gd name="connsiteX47" fmla="*/ 690131 w 1178350"/>
              <a:gd name="connsiteY47" fmla="*/ 456358 h 818953"/>
              <a:gd name="connsiteX48" fmla="*/ 655959 w 1178350"/>
              <a:gd name="connsiteY48" fmla="*/ 425132 h 818953"/>
              <a:gd name="connsiteX49" fmla="*/ 632392 w 1178350"/>
              <a:gd name="connsiteY49" fmla="*/ 341469 h 818953"/>
              <a:gd name="connsiteX50" fmla="*/ 614127 w 1178350"/>
              <a:gd name="connsiteY50" fmla="*/ 472266 h 818953"/>
              <a:gd name="connsiteX51" fmla="*/ 628857 w 1178350"/>
              <a:gd name="connsiteY51" fmla="*/ 491708 h 818953"/>
              <a:gd name="connsiteX52" fmla="*/ 680115 w 1178350"/>
              <a:gd name="connsiteY52" fmla="*/ 520578 h 818953"/>
              <a:gd name="connsiteX53" fmla="*/ 683061 w 1178350"/>
              <a:gd name="connsiteY53" fmla="*/ 612489 h 818953"/>
              <a:gd name="connsiteX54" fmla="*/ 687185 w 1178350"/>
              <a:gd name="connsiteY54" fmla="*/ 641948 h 818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1178350" h="818953">
                <a:moveTo>
                  <a:pt x="687185" y="641948"/>
                </a:moveTo>
                <a:cubicBezTo>
                  <a:pt x="688363" y="641948"/>
                  <a:pt x="688952" y="641948"/>
                  <a:pt x="690131" y="641948"/>
                </a:cubicBezTo>
                <a:cubicBezTo>
                  <a:pt x="766134" y="643716"/>
                  <a:pt x="766724" y="643716"/>
                  <a:pt x="778507" y="717952"/>
                </a:cubicBezTo>
                <a:cubicBezTo>
                  <a:pt x="783220" y="745643"/>
                  <a:pt x="786756" y="773334"/>
                  <a:pt x="790880" y="801615"/>
                </a:cubicBezTo>
                <a:cubicBezTo>
                  <a:pt x="790291" y="816933"/>
                  <a:pt x="782631" y="822825"/>
                  <a:pt x="766724" y="822236"/>
                </a:cubicBezTo>
                <a:cubicBezTo>
                  <a:pt x="724303" y="821057"/>
                  <a:pt x="682471" y="821646"/>
                  <a:pt x="640051" y="822236"/>
                </a:cubicBezTo>
                <a:cubicBezTo>
                  <a:pt x="628267" y="822236"/>
                  <a:pt x="618251" y="821646"/>
                  <a:pt x="615895" y="807506"/>
                </a:cubicBezTo>
                <a:cubicBezTo>
                  <a:pt x="619430" y="789242"/>
                  <a:pt x="622965" y="770977"/>
                  <a:pt x="627089" y="753302"/>
                </a:cubicBezTo>
                <a:cubicBezTo>
                  <a:pt x="631802" y="733270"/>
                  <a:pt x="627089" y="722076"/>
                  <a:pt x="605879" y="716773"/>
                </a:cubicBezTo>
                <a:cubicBezTo>
                  <a:pt x="553442" y="704990"/>
                  <a:pt x="501595" y="692028"/>
                  <a:pt x="449158" y="679655"/>
                </a:cubicBezTo>
                <a:cubicBezTo>
                  <a:pt x="428537" y="674353"/>
                  <a:pt x="420878" y="685547"/>
                  <a:pt x="416164" y="702633"/>
                </a:cubicBezTo>
                <a:cubicBezTo>
                  <a:pt x="405559" y="743286"/>
                  <a:pt x="400256" y="785118"/>
                  <a:pt x="384938" y="824003"/>
                </a:cubicBezTo>
                <a:cubicBezTo>
                  <a:pt x="306578" y="821057"/>
                  <a:pt x="228217" y="819879"/>
                  <a:pt x="149857" y="824592"/>
                </a:cubicBezTo>
                <a:cubicBezTo>
                  <a:pt x="132182" y="813987"/>
                  <a:pt x="132771" y="798079"/>
                  <a:pt x="136895" y="780404"/>
                </a:cubicBezTo>
                <a:cubicBezTo>
                  <a:pt x="159284" y="687904"/>
                  <a:pt x="181083" y="595403"/>
                  <a:pt x="202883" y="502314"/>
                </a:cubicBezTo>
                <a:cubicBezTo>
                  <a:pt x="208775" y="475801"/>
                  <a:pt x="234698" y="472855"/>
                  <a:pt x="250606" y="457536"/>
                </a:cubicBezTo>
                <a:cubicBezTo>
                  <a:pt x="271816" y="436915"/>
                  <a:pt x="294794" y="435148"/>
                  <a:pt x="318950" y="451055"/>
                </a:cubicBezTo>
                <a:cubicBezTo>
                  <a:pt x="336626" y="462839"/>
                  <a:pt x="348409" y="456947"/>
                  <a:pt x="360193" y="440450"/>
                </a:cubicBezTo>
                <a:cubicBezTo>
                  <a:pt x="377868" y="416294"/>
                  <a:pt x="397311" y="393316"/>
                  <a:pt x="417932" y="367981"/>
                </a:cubicBezTo>
                <a:cubicBezTo>
                  <a:pt x="404381" y="367392"/>
                  <a:pt x="397900" y="373873"/>
                  <a:pt x="391419" y="379176"/>
                </a:cubicBezTo>
                <a:cubicBezTo>
                  <a:pt x="360193" y="405100"/>
                  <a:pt x="330145" y="412759"/>
                  <a:pt x="295972" y="382711"/>
                </a:cubicBezTo>
                <a:cubicBezTo>
                  <a:pt x="275351" y="364447"/>
                  <a:pt x="255909" y="390959"/>
                  <a:pt x="232931" y="388603"/>
                </a:cubicBezTo>
                <a:cubicBezTo>
                  <a:pt x="231163" y="362090"/>
                  <a:pt x="245303" y="336755"/>
                  <a:pt x="247071" y="304940"/>
                </a:cubicBezTo>
                <a:cubicBezTo>
                  <a:pt x="198169" y="324972"/>
                  <a:pt x="152214" y="343236"/>
                  <a:pt x="106847" y="362090"/>
                </a:cubicBezTo>
                <a:cubicBezTo>
                  <a:pt x="90939" y="368571"/>
                  <a:pt x="75621" y="372695"/>
                  <a:pt x="57946" y="370338"/>
                </a:cubicBezTo>
                <a:cubicBezTo>
                  <a:pt x="29076" y="366214"/>
                  <a:pt x="4920" y="345004"/>
                  <a:pt x="796" y="318491"/>
                </a:cubicBezTo>
                <a:cubicBezTo>
                  <a:pt x="-3329" y="290800"/>
                  <a:pt x="8455" y="269589"/>
                  <a:pt x="39092" y="256628"/>
                </a:cubicBezTo>
                <a:cubicBezTo>
                  <a:pt x="122166" y="221277"/>
                  <a:pt x="205829" y="187694"/>
                  <a:pt x="289492" y="152932"/>
                </a:cubicBezTo>
                <a:cubicBezTo>
                  <a:pt x="403202" y="106388"/>
                  <a:pt x="516324" y="59843"/>
                  <a:pt x="630035" y="13298"/>
                </a:cubicBezTo>
                <a:cubicBezTo>
                  <a:pt x="686007" y="-9680"/>
                  <a:pt x="706038" y="-4377"/>
                  <a:pt x="746102" y="40989"/>
                </a:cubicBezTo>
                <a:cubicBezTo>
                  <a:pt x="785577" y="86945"/>
                  <a:pt x="825641" y="132901"/>
                  <a:pt x="869240" y="183570"/>
                </a:cubicBezTo>
                <a:cubicBezTo>
                  <a:pt x="873364" y="166484"/>
                  <a:pt x="876899" y="154700"/>
                  <a:pt x="879256" y="142917"/>
                </a:cubicBezTo>
                <a:cubicBezTo>
                  <a:pt x="885148" y="115815"/>
                  <a:pt x="901645" y="104620"/>
                  <a:pt x="928747" y="109923"/>
                </a:cubicBezTo>
                <a:cubicBezTo>
                  <a:pt x="949957" y="114047"/>
                  <a:pt x="971167" y="118760"/>
                  <a:pt x="991789" y="124652"/>
                </a:cubicBezTo>
                <a:cubicBezTo>
                  <a:pt x="1023604" y="133490"/>
                  <a:pt x="1031852" y="147041"/>
                  <a:pt x="1024782" y="178856"/>
                </a:cubicBezTo>
                <a:cubicBezTo>
                  <a:pt x="1015945" y="218920"/>
                  <a:pt x="1007107" y="259573"/>
                  <a:pt x="995913" y="299048"/>
                </a:cubicBezTo>
                <a:cubicBezTo>
                  <a:pt x="990610" y="317902"/>
                  <a:pt x="995324" y="329685"/>
                  <a:pt x="1007107" y="343825"/>
                </a:cubicBezTo>
                <a:cubicBezTo>
                  <a:pt x="1057187" y="400386"/>
                  <a:pt x="1106678" y="458126"/>
                  <a:pt x="1155579" y="515275"/>
                </a:cubicBezTo>
                <a:cubicBezTo>
                  <a:pt x="1185627" y="550626"/>
                  <a:pt x="1187395" y="582441"/>
                  <a:pt x="1161471" y="606008"/>
                </a:cubicBezTo>
                <a:cubicBezTo>
                  <a:pt x="1133191" y="631343"/>
                  <a:pt x="1090770" y="627219"/>
                  <a:pt x="1061900" y="594814"/>
                </a:cubicBezTo>
                <a:cubicBezTo>
                  <a:pt x="1027139" y="555929"/>
                  <a:pt x="993556" y="516454"/>
                  <a:pt x="955260" y="471677"/>
                </a:cubicBezTo>
                <a:cubicBezTo>
                  <a:pt x="938174" y="542378"/>
                  <a:pt x="922266" y="608365"/>
                  <a:pt x="906358" y="673764"/>
                </a:cubicBezTo>
                <a:cubicBezTo>
                  <a:pt x="904001" y="673764"/>
                  <a:pt x="902234" y="674353"/>
                  <a:pt x="899877" y="674353"/>
                </a:cubicBezTo>
                <a:cubicBezTo>
                  <a:pt x="888094" y="647251"/>
                  <a:pt x="874543" y="620149"/>
                  <a:pt x="865116" y="592457"/>
                </a:cubicBezTo>
                <a:cubicBezTo>
                  <a:pt x="857457" y="569479"/>
                  <a:pt x="845084" y="560642"/>
                  <a:pt x="820338" y="561820"/>
                </a:cubicBezTo>
                <a:cubicBezTo>
                  <a:pt x="777329" y="563588"/>
                  <a:pt x="777329" y="562409"/>
                  <a:pt x="774383" y="520578"/>
                </a:cubicBezTo>
                <a:cubicBezTo>
                  <a:pt x="769669" y="454001"/>
                  <a:pt x="780864" y="468141"/>
                  <a:pt x="713698" y="458126"/>
                </a:cubicBezTo>
                <a:cubicBezTo>
                  <a:pt x="706038" y="456947"/>
                  <a:pt x="697790" y="456358"/>
                  <a:pt x="690131" y="456358"/>
                </a:cubicBezTo>
                <a:cubicBezTo>
                  <a:pt x="668920" y="456358"/>
                  <a:pt x="658904" y="446342"/>
                  <a:pt x="655959" y="425132"/>
                </a:cubicBezTo>
                <a:cubicBezTo>
                  <a:pt x="651834" y="397440"/>
                  <a:pt x="644175" y="369749"/>
                  <a:pt x="632392" y="341469"/>
                </a:cubicBezTo>
                <a:cubicBezTo>
                  <a:pt x="626500" y="385068"/>
                  <a:pt x="620019" y="428667"/>
                  <a:pt x="614127" y="472266"/>
                </a:cubicBezTo>
                <a:cubicBezTo>
                  <a:pt x="612360" y="483460"/>
                  <a:pt x="621197" y="486995"/>
                  <a:pt x="628857" y="491708"/>
                </a:cubicBezTo>
                <a:cubicBezTo>
                  <a:pt x="645943" y="501135"/>
                  <a:pt x="663029" y="511151"/>
                  <a:pt x="680115" y="520578"/>
                </a:cubicBezTo>
                <a:cubicBezTo>
                  <a:pt x="685417" y="551215"/>
                  <a:pt x="680704" y="581852"/>
                  <a:pt x="683061" y="612489"/>
                </a:cubicBezTo>
                <a:cubicBezTo>
                  <a:pt x="683650" y="623684"/>
                  <a:pt x="678936" y="633700"/>
                  <a:pt x="687185" y="641948"/>
                </a:cubicBezTo>
                <a:close/>
              </a:path>
            </a:pathLst>
          </a:custGeom>
          <a:solidFill>
            <a:schemeClr val="bg1"/>
          </a:solidFill>
          <a:ln w="58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2C9F691-C2D0-4F06-B68F-3F7C703AFA8F}"/>
              </a:ext>
            </a:extLst>
          </p:cNvPr>
          <p:cNvGrpSpPr/>
          <p:nvPr/>
        </p:nvGrpSpPr>
        <p:grpSpPr>
          <a:xfrm>
            <a:off x="9702639" y="5319814"/>
            <a:ext cx="612306" cy="542521"/>
            <a:chOff x="5904644" y="5833372"/>
            <a:chExt cx="1154784" cy="1023173"/>
          </a:xfrm>
          <a:solidFill>
            <a:schemeClr val="bg1"/>
          </a:solidFill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51D153A7-3E41-4C41-8BD4-DCD7574157C8}"/>
                </a:ext>
              </a:extLst>
            </p:cNvPr>
            <p:cNvSpPr/>
            <p:nvPr/>
          </p:nvSpPr>
          <p:spPr>
            <a:xfrm>
              <a:off x="5904644" y="5833372"/>
              <a:ext cx="1154784" cy="789495"/>
            </a:xfrm>
            <a:custGeom>
              <a:avLst/>
              <a:gdLst>
                <a:gd name="connsiteX0" fmla="*/ 630880 w 1154783"/>
                <a:gd name="connsiteY0" fmla="*/ 732397 h 789494"/>
                <a:gd name="connsiteX1" fmla="*/ 597886 w 1154783"/>
                <a:gd name="connsiteY1" fmla="*/ 685263 h 789494"/>
                <a:gd name="connsiteX2" fmla="*/ 467089 w 1154783"/>
                <a:gd name="connsiteY2" fmla="*/ 662874 h 789494"/>
                <a:gd name="connsiteX3" fmla="*/ 423490 w 1154783"/>
                <a:gd name="connsiteY3" fmla="*/ 691744 h 789494"/>
                <a:gd name="connsiteX4" fmla="*/ 400513 w 1154783"/>
                <a:gd name="connsiteY4" fmla="*/ 708830 h 789494"/>
                <a:gd name="connsiteX5" fmla="*/ 265002 w 1154783"/>
                <a:gd name="connsiteY5" fmla="*/ 764213 h 789494"/>
                <a:gd name="connsiteX6" fmla="*/ 196069 w 1154783"/>
                <a:gd name="connsiteY6" fmla="*/ 787190 h 789494"/>
                <a:gd name="connsiteX7" fmla="*/ 164253 w 1154783"/>
                <a:gd name="connsiteY7" fmla="*/ 738289 h 789494"/>
                <a:gd name="connsiteX8" fmla="*/ 234365 w 1154783"/>
                <a:gd name="connsiteY8" fmla="*/ 352968 h 789494"/>
                <a:gd name="connsiteX9" fmla="*/ 234365 w 1154783"/>
                <a:gd name="connsiteY9" fmla="*/ 322331 h 789494"/>
                <a:gd name="connsiteX10" fmla="*/ 204906 w 1154783"/>
                <a:gd name="connsiteY10" fmla="*/ 331169 h 789494"/>
                <a:gd name="connsiteX11" fmla="*/ 103568 w 1154783"/>
                <a:gd name="connsiteY11" fmla="*/ 378892 h 789494"/>
                <a:gd name="connsiteX12" fmla="*/ 55256 w 1154783"/>
                <a:gd name="connsiteY12" fmla="*/ 387730 h 789494"/>
                <a:gd name="connsiteX13" fmla="*/ 463 w 1154783"/>
                <a:gd name="connsiteY13" fmla="*/ 337061 h 789494"/>
                <a:gd name="connsiteX14" fmla="*/ 39348 w 1154783"/>
                <a:gd name="connsiteY14" fmla="*/ 278143 h 789494"/>
                <a:gd name="connsiteX15" fmla="*/ 544861 w 1154783"/>
                <a:gd name="connsiteY15" fmla="*/ 38348 h 789494"/>
                <a:gd name="connsiteX16" fmla="*/ 606135 w 1154783"/>
                <a:gd name="connsiteY16" fmla="*/ 10068 h 789494"/>
                <a:gd name="connsiteX17" fmla="*/ 699814 w 1154783"/>
                <a:gd name="connsiteY17" fmla="*/ 26565 h 789494"/>
                <a:gd name="connsiteX18" fmla="*/ 817649 w 1154783"/>
                <a:gd name="connsiteY18" fmla="*/ 146168 h 789494"/>
                <a:gd name="connsiteX19" fmla="*/ 840627 w 1154783"/>
                <a:gd name="connsiteY19" fmla="*/ 140276 h 789494"/>
                <a:gd name="connsiteX20" fmla="*/ 910149 w 1154783"/>
                <a:gd name="connsiteY20" fmla="*/ 94909 h 789494"/>
                <a:gd name="connsiteX21" fmla="*/ 977315 w 1154783"/>
                <a:gd name="connsiteY21" fmla="*/ 192712 h 789494"/>
                <a:gd name="connsiteX22" fmla="*/ 1033287 w 1154783"/>
                <a:gd name="connsiteY22" fmla="*/ 367697 h 789494"/>
                <a:gd name="connsiteX23" fmla="*/ 1133447 w 1154783"/>
                <a:gd name="connsiteY23" fmla="*/ 467268 h 789494"/>
                <a:gd name="connsiteX24" fmla="*/ 1144052 w 1154783"/>
                <a:gd name="connsiteY24" fmla="*/ 550342 h 789494"/>
                <a:gd name="connsiteX25" fmla="*/ 1050962 w 1154783"/>
                <a:gd name="connsiteY25" fmla="*/ 552110 h 789494"/>
                <a:gd name="connsiteX26" fmla="*/ 964942 w 1154783"/>
                <a:gd name="connsiteY26" fmla="*/ 467268 h 789494"/>
                <a:gd name="connsiteX27" fmla="*/ 939019 w 1154783"/>
                <a:gd name="connsiteY27" fmla="*/ 446058 h 789494"/>
                <a:gd name="connsiteX28" fmla="*/ 926646 w 1154783"/>
                <a:gd name="connsiteY28" fmla="*/ 479641 h 789494"/>
                <a:gd name="connsiteX29" fmla="*/ 875388 w 1154783"/>
                <a:gd name="connsiteY29" fmla="*/ 760677 h 789494"/>
                <a:gd name="connsiteX30" fmla="*/ 837092 w 1154783"/>
                <a:gd name="connsiteY30" fmla="*/ 774228 h 789494"/>
                <a:gd name="connsiteX31" fmla="*/ 811168 w 1154783"/>
                <a:gd name="connsiteY31" fmla="*/ 750072 h 789494"/>
                <a:gd name="connsiteX32" fmla="*/ 648555 w 1154783"/>
                <a:gd name="connsiteY32" fmla="*/ 724148 h 789494"/>
                <a:gd name="connsiteX33" fmla="*/ 630880 w 1154783"/>
                <a:gd name="connsiteY33" fmla="*/ 732397 h 789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154783" h="789494">
                  <a:moveTo>
                    <a:pt x="630880" y="732397"/>
                  </a:moveTo>
                  <a:cubicBezTo>
                    <a:pt x="639129" y="697636"/>
                    <a:pt x="622632" y="688798"/>
                    <a:pt x="597886" y="685263"/>
                  </a:cubicBezTo>
                  <a:cubicBezTo>
                    <a:pt x="554287" y="678782"/>
                    <a:pt x="510688" y="670534"/>
                    <a:pt x="467089" y="662874"/>
                  </a:cubicBezTo>
                  <a:cubicBezTo>
                    <a:pt x="442933" y="658161"/>
                    <a:pt x="427026" y="664642"/>
                    <a:pt x="423490" y="691744"/>
                  </a:cubicBezTo>
                  <a:cubicBezTo>
                    <a:pt x="422312" y="704705"/>
                    <a:pt x="414064" y="710597"/>
                    <a:pt x="400513" y="708830"/>
                  </a:cubicBezTo>
                  <a:cubicBezTo>
                    <a:pt x="344541" y="700581"/>
                    <a:pt x="302120" y="725327"/>
                    <a:pt x="265002" y="764213"/>
                  </a:cubicBezTo>
                  <a:cubicBezTo>
                    <a:pt x="246738" y="783655"/>
                    <a:pt x="224349" y="795439"/>
                    <a:pt x="196069" y="787190"/>
                  </a:cubicBezTo>
                  <a:cubicBezTo>
                    <a:pt x="171323" y="780120"/>
                    <a:pt x="158362" y="767748"/>
                    <a:pt x="164253" y="738289"/>
                  </a:cubicBezTo>
                  <a:cubicBezTo>
                    <a:pt x="188410" y="609848"/>
                    <a:pt x="211387" y="481409"/>
                    <a:pt x="234365" y="352968"/>
                  </a:cubicBezTo>
                  <a:cubicBezTo>
                    <a:pt x="236133" y="342363"/>
                    <a:pt x="243792" y="329401"/>
                    <a:pt x="234365" y="322331"/>
                  </a:cubicBezTo>
                  <a:cubicBezTo>
                    <a:pt x="224938" y="315261"/>
                    <a:pt x="214333" y="326455"/>
                    <a:pt x="204906" y="331169"/>
                  </a:cubicBezTo>
                  <a:cubicBezTo>
                    <a:pt x="170734" y="346487"/>
                    <a:pt x="137151" y="362984"/>
                    <a:pt x="103568" y="378892"/>
                  </a:cubicBezTo>
                  <a:cubicBezTo>
                    <a:pt x="88250" y="385962"/>
                    <a:pt x="72342" y="391264"/>
                    <a:pt x="55256" y="387730"/>
                  </a:cubicBezTo>
                  <a:cubicBezTo>
                    <a:pt x="26386" y="382427"/>
                    <a:pt x="3409" y="361806"/>
                    <a:pt x="463" y="337061"/>
                  </a:cubicBezTo>
                  <a:cubicBezTo>
                    <a:pt x="-3072" y="307012"/>
                    <a:pt x="14014" y="289927"/>
                    <a:pt x="39348" y="278143"/>
                  </a:cubicBezTo>
                  <a:cubicBezTo>
                    <a:pt x="207852" y="198015"/>
                    <a:pt x="376356" y="117887"/>
                    <a:pt x="544861" y="38348"/>
                  </a:cubicBezTo>
                  <a:cubicBezTo>
                    <a:pt x="565482" y="28922"/>
                    <a:pt x="585514" y="18906"/>
                    <a:pt x="606135" y="10068"/>
                  </a:cubicBezTo>
                  <a:cubicBezTo>
                    <a:pt x="644431" y="-7018"/>
                    <a:pt x="669766" y="-2894"/>
                    <a:pt x="699814" y="26565"/>
                  </a:cubicBezTo>
                  <a:cubicBezTo>
                    <a:pt x="739288" y="66040"/>
                    <a:pt x="778763" y="105514"/>
                    <a:pt x="817649" y="146168"/>
                  </a:cubicBezTo>
                  <a:cubicBezTo>
                    <a:pt x="830611" y="159129"/>
                    <a:pt x="835913" y="160897"/>
                    <a:pt x="840627" y="140276"/>
                  </a:cubicBezTo>
                  <a:cubicBezTo>
                    <a:pt x="851821" y="91374"/>
                    <a:pt x="861248" y="86072"/>
                    <a:pt x="910149" y="94909"/>
                  </a:cubicBezTo>
                  <a:cubicBezTo>
                    <a:pt x="993223" y="109639"/>
                    <a:pt x="999704" y="111406"/>
                    <a:pt x="977315" y="192712"/>
                  </a:cubicBezTo>
                  <a:cubicBezTo>
                    <a:pt x="956105" y="268127"/>
                    <a:pt x="973191" y="320563"/>
                    <a:pt x="1033287" y="367697"/>
                  </a:cubicBezTo>
                  <a:cubicBezTo>
                    <a:pt x="1070405" y="396567"/>
                    <a:pt x="1100453" y="433685"/>
                    <a:pt x="1133447" y="467268"/>
                  </a:cubicBezTo>
                  <a:cubicBezTo>
                    <a:pt x="1162316" y="496727"/>
                    <a:pt x="1165851" y="527364"/>
                    <a:pt x="1144052" y="550342"/>
                  </a:cubicBezTo>
                  <a:cubicBezTo>
                    <a:pt x="1120485" y="575677"/>
                    <a:pt x="1079243" y="577444"/>
                    <a:pt x="1050962" y="552110"/>
                  </a:cubicBezTo>
                  <a:cubicBezTo>
                    <a:pt x="1020914" y="525007"/>
                    <a:pt x="993812" y="495548"/>
                    <a:pt x="964942" y="467268"/>
                  </a:cubicBezTo>
                  <a:cubicBezTo>
                    <a:pt x="956694" y="459020"/>
                    <a:pt x="949624" y="443112"/>
                    <a:pt x="939019" y="446058"/>
                  </a:cubicBezTo>
                  <a:cubicBezTo>
                    <a:pt x="926057" y="449593"/>
                    <a:pt x="929003" y="467268"/>
                    <a:pt x="926646" y="479641"/>
                  </a:cubicBezTo>
                  <a:cubicBezTo>
                    <a:pt x="909560" y="573320"/>
                    <a:pt x="893063" y="666999"/>
                    <a:pt x="875388" y="760677"/>
                  </a:cubicBezTo>
                  <a:cubicBezTo>
                    <a:pt x="870085" y="790726"/>
                    <a:pt x="861837" y="793082"/>
                    <a:pt x="837092" y="774228"/>
                  </a:cubicBezTo>
                  <a:cubicBezTo>
                    <a:pt x="827665" y="767159"/>
                    <a:pt x="819416" y="758321"/>
                    <a:pt x="811168" y="750072"/>
                  </a:cubicBezTo>
                  <a:cubicBezTo>
                    <a:pt x="763445" y="704705"/>
                    <a:pt x="708062" y="695868"/>
                    <a:pt x="648555" y="724148"/>
                  </a:cubicBezTo>
                  <a:cubicBezTo>
                    <a:pt x="645610" y="725327"/>
                    <a:pt x="641485" y="727683"/>
                    <a:pt x="630880" y="732397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57EE58FD-9B80-485B-BAEA-4B405A23D050}"/>
                </a:ext>
              </a:extLst>
            </p:cNvPr>
            <p:cNvSpPr/>
            <p:nvPr/>
          </p:nvSpPr>
          <p:spPr>
            <a:xfrm>
              <a:off x="5925780" y="6709251"/>
              <a:ext cx="1048732" cy="147294"/>
            </a:xfrm>
            <a:custGeom>
              <a:avLst/>
              <a:gdLst>
                <a:gd name="connsiteX0" fmla="*/ 860144 w 1048732"/>
                <a:gd name="connsiteY0" fmla="*/ 146392 h 147293"/>
                <a:gd name="connsiteX1" fmla="*/ 768822 w 1048732"/>
                <a:gd name="connsiteY1" fmla="*/ 112220 h 147293"/>
                <a:gd name="connsiteX2" fmla="*/ 743487 w 1048732"/>
                <a:gd name="connsiteY2" fmla="*/ 88064 h 147293"/>
                <a:gd name="connsiteX3" fmla="*/ 639793 w 1048732"/>
                <a:gd name="connsiteY3" fmla="*/ 91009 h 147293"/>
                <a:gd name="connsiteX4" fmla="*/ 530795 w 1048732"/>
                <a:gd name="connsiteY4" fmla="*/ 146981 h 147293"/>
                <a:gd name="connsiteX5" fmla="*/ 437116 w 1048732"/>
                <a:gd name="connsiteY5" fmla="*/ 111042 h 147293"/>
                <a:gd name="connsiteX6" fmla="*/ 399409 w 1048732"/>
                <a:gd name="connsiteY6" fmla="*/ 78048 h 147293"/>
                <a:gd name="connsiteX7" fmla="*/ 320460 w 1048732"/>
                <a:gd name="connsiteY7" fmla="*/ 80405 h 147293"/>
                <a:gd name="connsiteX8" fmla="*/ 280985 w 1048732"/>
                <a:gd name="connsiteY8" fmla="*/ 115755 h 147293"/>
                <a:gd name="connsiteX9" fmla="*/ 111302 w 1048732"/>
                <a:gd name="connsiteY9" fmla="*/ 115166 h 147293"/>
                <a:gd name="connsiteX10" fmla="*/ 22337 w 1048732"/>
                <a:gd name="connsiteY10" fmla="*/ 61551 h 147293"/>
                <a:gd name="connsiteX11" fmla="*/ 538 w 1048732"/>
                <a:gd name="connsiteY11" fmla="*/ 28557 h 147293"/>
                <a:gd name="connsiteX12" fmla="*/ 30585 w 1048732"/>
                <a:gd name="connsiteY12" fmla="*/ 866 h 147293"/>
                <a:gd name="connsiteX13" fmla="*/ 90092 w 1048732"/>
                <a:gd name="connsiteY13" fmla="*/ 15006 h 147293"/>
                <a:gd name="connsiteX14" fmla="*/ 136048 w 1048732"/>
                <a:gd name="connsiteY14" fmla="*/ 50946 h 147293"/>
                <a:gd name="connsiteX15" fmla="*/ 256829 w 1048732"/>
                <a:gd name="connsiteY15" fmla="*/ 50357 h 147293"/>
                <a:gd name="connsiteX16" fmla="*/ 283342 w 1048732"/>
                <a:gd name="connsiteY16" fmla="*/ 26790 h 147293"/>
                <a:gd name="connsiteX17" fmla="*/ 448311 w 1048732"/>
                <a:gd name="connsiteY17" fmla="*/ 34449 h 147293"/>
                <a:gd name="connsiteX18" fmla="*/ 480126 w 1048732"/>
                <a:gd name="connsiteY18" fmla="*/ 65086 h 147293"/>
                <a:gd name="connsiteX19" fmla="*/ 571448 w 1048732"/>
                <a:gd name="connsiteY19" fmla="*/ 65086 h 147293"/>
                <a:gd name="connsiteX20" fmla="*/ 610334 w 1048732"/>
                <a:gd name="connsiteY20" fmla="*/ 29146 h 147293"/>
                <a:gd name="connsiteX21" fmla="*/ 780016 w 1048732"/>
                <a:gd name="connsiteY21" fmla="*/ 35627 h 147293"/>
                <a:gd name="connsiteX22" fmla="*/ 805351 w 1048732"/>
                <a:gd name="connsiteY22" fmla="*/ 60373 h 147293"/>
                <a:gd name="connsiteX23" fmla="*/ 907278 w 1048732"/>
                <a:gd name="connsiteY23" fmla="*/ 59784 h 147293"/>
                <a:gd name="connsiteX24" fmla="*/ 1003903 w 1048732"/>
                <a:gd name="connsiteY24" fmla="*/ 2044 h 147293"/>
                <a:gd name="connsiteX25" fmla="*/ 1051626 w 1048732"/>
                <a:gd name="connsiteY25" fmla="*/ 27968 h 147293"/>
                <a:gd name="connsiteX26" fmla="*/ 1016276 w 1048732"/>
                <a:gd name="connsiteY26" fmla="*/ 65086 h 147293"/>
                <a:gd name="connsiteX27" fmla="*/ 957947 w 1048732"/>
                <a:gd name="connsiteY27" fmla="*/ 101615 h 147293"/>
                <a:gd name="connsiteX28" fmla="*/ 860144 w 1048732"/>
                <a:gd name="connsiteY28" fmla="*/ 146392 h 147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48732" h="147293">
                  <a:moveTo>
                    <a:pt x="860144" y="146392"/>
                  </a:moveTo>
                  <a:cubicBezTo>
                    <a:pt x="823026" y="146981"/>
                    <a:pt x="793567" y="135198"/>
                    <a:pt x="768822" y="112220"/>
                  </a:cubicBezTo>
                  <a:cubicBezTo>
                    <a:pt x="759984" y="103972"/>
                    <a:pt x="752325" y="95723"/>
                    <a:pt x="743487" y="88064"/>
                  </a:cubicBezTo>
                  <a:cubicBezTo>
                    <a:pt x="706959" y="56249"/>
                    <a:pt x="674554" y="56838"/>
                    <a:pt x="639793" y="91009"/>
                  </a:cubicBezTo>
                  <a:cubicBezTo>
                    <a:pt x="609156" y="121058"/>
                    <a:pt x="577340" y="147571"/>
                    <a:pt x="530795" y="146981"/>
                  </a:cubicBezTo>
                  <a:cubicBezTo>
                    <a:pt x="494266" y="146981"/>
                    <a:pt x="463629" y="135787"/>
                    <a:pt x="437116" y="111042"/>
                  </a:cubicBezTo>
                  <a:cubicBezTo>
                    <a:pt x="425333" y="99847"/>
                    <a:pt x="412960" y="87474"/>
                    <a:pt x="399409" y="78048"/>
                  </a:cubicBezTo>
                  <a:cubicBezTo>
                    <a:pt x="373485" y="59195"/>
                    <a:pt x="345205" y="60373"/>
                    <a:pt x="320460" y="80405"/>
                  </a:cubicBezTo>
                  <a:cubicBezTo>
                    <a:pt x="306909" y="91599"/>
                    <a:pt x="294536" y="103972"/>
                    <a:pt x="280985" y="115755"/>
                  </a:cubicBezTo>
                  <a:cubicBezTo>
                    <a:pt x="231494" y="158765"/>
                    <a:pt x="160204" y="158765"/>
                    <a:pt x="111302" y="115166"/>
                  </a:cubicBezTo>
                  <a:cubicBezTo>
                    <a:pt x="84790" y="91599"/>
                    <a:pt x="61223" y="65675"/>
                    <a:pt x="22337" y="61551"/>
                  </a:cubicBezTo>
                  <a:cubicBezTo>
                    <a:pt x="7018" y="59784"/>
                    <a:pt x="-2408" y="45643"/>
                    <a:pt x="538" y="28557"/>
                  </a:cubicBezTo>
                  <a:cubicBezTo>
                    <a:pt x="3483" y="12060"/>
                    <a:pt x="14088" y="2633"/>
                    <a:pt x="30585" y="866"/>
                  </a:cubicBezTo>
                  <a:cubicBezTo>
                    <a:pt x="51796" y="-902"/>
                    <a:pt x="71239" y="5579"/>
                    <a:pt x="90092" y="15006"/>
                  </a:cubicBezTo>
                  <a:cubicBezTo>
                    <a:pt x="107767" y="23844"/>
                    <a:pt x="121908" y="37395"/>
                    <a:pt x="136048" y="50946"/>
                  </a:cubicBezTo>
                  <a:cubicBezTo>
                    <a:pt x="180236" y="94545"/>
                    <a:pt x="211462" y="93955"/>
                    <a:pt x="256829" y="50357"/>
                  </a:cubicBezTo>
                  <a:cubicBezTo>
                    <a:pt x="265077" y="42108"/>
                    <a:pt x="273915" y="33860"/>
                    <a:pt x="283342" y="26790"/>
                  </a:cubicBezTo>
                  <a:cubicBezTo>
                    <a:pt x="335189" y="-11507"/>
                    <a:pt x="399998" y="-8561"/>
                    <a:pt x="448311" y="34449"/>
                  </a:cubicBezTo>
                  <a:cubicBezTo>
                    <a:pt x="459505" y="44465"/>
                    <a:pt x="468932" y="55070"/>
                    <a:pt x="480126" y="65086"/>
                  </a:cubicBezTo>
                  <a:cubicBezTo>
                    <a:pt x="507817" y="89242"/>
                    <a:pt x="543757" y="89242"/>
                    <a:pt x="571448" y="65086"/>
                  </a:cubicBezTo>
                  <a:cubicBezTo>
                    <a:pt x="584999" y="53303"/>
                    <a:pt x="596783" y="40340"/>
                    <a:pt x="610334" y="29146"/>
                  </a:cubicBezTo>
                  <a:cubicBezTo>
                    <a:pt x="663360" y="-12096"/>
                    <a:pt x="730526" y="-9150"/>
                    <a:pt x="780016" y="35627"/>
                  </a:cubicBezTo>
                  <a:cubicBezTo>
                    <a:pt x="788854" y="43286"/>
                    <a:pt x="796513" y="52124"/>
                    <a:pt x="805351" y="60373"/>
                  </a:cubicBezTo>
                  <a:cubicBezTo>
                    <a:pt x="838345" y="91009"/>
                    <a:pt x="874874" y="91599"/>
                    <a:pt x="907278" y="59784"/>
                  </a:cubicBezTo>
                  <a:cubicBezTo>
                    <a:pt x="934969" y="32682"/>
                    <a:pt x="963250" y="7936"/>
                    <a:pt x="1003903" y="2044"/>
                  </a:cubicBezTo>
                  <a:cubicBezTo>
                    <a:pt x="1026881" y="-902"/>
                    <a:pt x="1047502" y="2044"/>
                    <a:pt x="1051626" y="27968"/>
                  </a:cubicBezTo>
                  <a:cubicBezTo>
                    <a:pt x="1055750" y="52713"/>
                    <a:pt x="1038664" y="62729"/>
                    <a:pt x="1016276" y="65086"/>
                  </a:cubicBezTo>
                  <a:cubicBezTo>
                    <a:pt x="990941" y="67442"/>
                    <a:pt x="974444" y="85118"/>
                    <a:pt x="957947" y="101615"/>
                  </a:cubicBezTo>
                  <a:cubicBezTo>
                    <a:pt x="930256" y="128128"/>
                    <a:pt x="899030" y="148749"/>
                    <a:pt x="860144" y="146392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9FA4F53B-5A91-41C4-BECE-B234CD8892FD}"/>
                </a:ext>
              </a:extLst>
            </p:cNvPr>
            <p:cNvSpPr/>
            <p:nvPr/>
          </p:nvSpPr>
          <p:spPr>
            <a:xfrm>
              <a:off x="5927184" y="6576262"/>
              <a:ext cx="1048732" cy="147294"/>
            </a:xfrm>
            <a:custGeom>
              <a:avLst/>
              <a:gdLst>
                <a:gd name="connsiteX0" fmla="*/ 855205 w 1048732"/>
                <a:gd name="connsiteY0" fmla="*/ 147996 h 147293"/>
                <a:gd name="connsiteX1" fmla="*/ 756223 w 1048732"/>
                <a:gd name="connsiteY1" fmla="*/ 102629 h 147293"/>
                <a:gd name="connsiteX2" fmla="*/ 624837 w 1048732"/>
                <a:gd name="connsiteY2" fmla="*/ 102629 h 147293"/>
                <a:gd name="connsiteX3" fmla="*/ 426874 w 1048732"/>
                <a:gd name="connsiteY3" fmla="*/ 102629 h 147293"/>
                <a:gd name="connsiteX4" fmla="*/ 295488 w 1048732"/>
                <a:gd name="connsiteY4" fmla="*/ 102040 h 147293"/>
                <a:gd name="connsiteX5" fmla="*/ 97525 w 1048732"/>
                <a:gd name="connsiteY5" fmla="*/ 102629 h 147293"/>
                <a:gd name="connsiteX6" fmla="*/ 28003 w 1048732"/>
                <a:gd name="connsiteY6" fmla="*/ 63154 h 147293"/>
                <a:gd name="connsiteX7" fmla="*/ 311 w 1048732"/>
                <a:gd name="connsiteY7" fmla="*/ 27804 h 147293"/>
                <a:gd name="connsiteX8" fmla="*/ 33894 w 1048732"/>
                <a:gd name="connsiteY8" fmla="*/ 702 h 147293"/>
                <a:gd name="connsiteX9" fmla="*/ 112255 w 1048732"/>
                <a:gd name="connsiteY9" fmla="*/ 28982 h 147293"/>
                <a:gd name="connsiteX10" fmla="*/ 138178 w 1048732"/>
                <a:gd name="connsiteY10" fmla="*/ 53138 h 147293"/>
                <a:gd name="connsiteX11" fmla="*/ 254246 w 1048732"/>
                <a:gd name="connsiteY11" fmla="*/ 51371 h 147293"/>
                <a:gd name="connsiteX12" fmla="*/ 470473 w 1048732"/>
                <a:gd name="connsiteY12" fmla="*/ 53138 h 147293"/>
                <a:gd name="connsiteX13" fmla="*/ 584184 w 1048732"/>
                <a:gd name="connsiteY13" fmla="*/ 52549 h 147293"/>
                <a:gd name="connsiteX14" fmla="*/ 677274 w 1048732"/>
                <a:gd name="connsiteY14" fmla="*/ 702 h 147293"/>
                <a:gd name="connsiteX15" fmla="*/ 793931 w 1048732"/>
                <a:gd name="connsiteY15" fmla="*/ 46657 h 147293"/>
                <a:gd name="connsiteX16" fmla="*/ 922960 w 1048732"/>
                <a:gd name="connsiteY16" fmla="*/ 44890 h 147293"/>
                <a:gd name="connsiteX17" fmla="*/ 1010158 w 1048732"/>
                <a:gd name="connsiteY17" fmla="*/ 702 h 147293"/>
                <a:gd name="connsiteX18" fmla="*/ 1052579 w 1048732"/>
                <a:gd name="connsiteY18" fmla="*/ 27215 h 147293"/>
                <a:gd name="connsiteX19" fmla="*/ 1019585 w 1048732"/>
                <a:gd name="connsiteY19" fmla="*/ 63743 h 147293"/>
                <a:gd name="connsiteX20" fmla="*/ 955365 w 1048732"/>
                <a:gd name="connsiteY20" fmla="*/ 102040 h 147293"/>
                <a:gd name="connsiteX21" fmla="*/ 855205 w 1048732"/>
                <a:gd name="connsiteY21" fmla="*/ 147996 h 147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48732" h="147293">
                  <a:moveTo>
                    <a:pt x="855205" y="147996"/>
                  </a:moveTo>
                  <a:cubicBezTo>
                    <a:pt x="815730" y="146817"/>
                    <a:pt x="783915" y="129731"/>
                    <a:pt x="756223" y="102629"/>
                  </a:cubicBezTo>
                  <a:cubicBezTo>
                    <a:pt x="703787" y="51371"/>
                    <a:pt x="677863" y="51960"/>
                    <a:pt x="624837" y="102629"/>
                  </a:cubicBezTo>
                  <a:cubicBezTo>
                    <a:pt x="562385" y="162725"/>
                    <a:pt x="489327" y="162725"/>
                    <a:pt x="426874" y="102629"/>
                  </a:cubicBezTo>
                  <a:cubicBezTo>
                    <a:pt x="373848" y="51960"/>
                    <a:pt x="347336" y="51960"/>
                    <a:pt x="295488" y="102040"/>
                  </a:cubicBezTo>
                  <a:cubicBezTo>
                    <a:pt x="233036" y="162135"/>
                    <a:pt x="158800" y="162725"/>
                    <a:pt x="97525" y="102629"/>
                  </a:cubicBezTo>
                  <a:cubicBezTo>
                    <a:pt x="77493" y="83186"/>
                    <a:pt x="58051" y="65511"/>
                    <a:pt x="28003" y="63154"/>
                  </a:cubicBezTo>
                  <a:cubicBezTo>
                    <a:pt x="9149" y="61975"/>
                    <a:pt x="-2045" y="47246"/>
                    <a:pt x="311" y="27804"/>
                  </a:cubicBezTo>
                  <a:cubicBezTo>
                    <a:pt x="2668" y="9539"/>
                    <a:pt x="16219" y="1291"/>
                    <a:pt x="33894" y="702"/>
                  </a:cubicBezTo>
                  <a:cubicBezTo>
                    <a:pt x="63942" y="-477"/>
                    <a:pt x="89866" y="10128"/>
                    <a:pt x="112255" y="28982"/>
                  </a:cubicBezTo>
                  <a:cubicBezTo>
                    <a:pt x="121092" y="36641"/>
                    <a:pt x="129341" y="44890"/>
                    <a:pt x="138178" y="53138"/>
                  </a:cubicBezTo>
                  <a:cubicBezTo>
                    <a:pt x="182956" y="93791"/>
                    <a:pt x="214182" y="96148"/>
                    <a:pt x="254246" y="51371"/>
                  </a:cubicBezTo>
                  <a:cubicBezTo>
                    <a:pt x="308450" y="-9315"/>
                    <a:pt x="398005" y="-23455"/>
                    <a:pt x="470473" y="53138"/>
                  </a:cubicBezTo>
                  <a:cubicBezTo>
                    <a:pt x="510537" y="94970"/>
                    <a:pt x="541763" y="93791"/>
                    <a:pt x="584184" y="52549"/>
                  </a:cubicBezTo>
                  <a:cubicBezTo>
                    <a:pt x="610697" y="26625"/>
                    <a:pt x="638388" y="4826"/>
                    <a:pt x="677274" y="702"/>
                  </a:cubicBezTo>
                  <a:cubicBezTo>
                    <a:pt x="724408" y="-4012"/>
                    <a:pt x="760937" y="15431"/>
                    <a:pt x="793931" y="46657"/>
                  </a:cubicBezTo>
                  <a:cubicBezTo>
                    <a:pt x="846367" y="96737"/>
                    <a:pt x="869934" y="96148"/>
                    <a:pt x="922960" y="44890"/>
                  </a:cubicBezTo>
                  <a:cubicBezTo>
                    <a:pt x="947705" y="20733"/>
                    <a:pt x="974807" y="2469"/>
                    <a:pt x="1010158" y="702"/>
                  </a:cubicBezTo>
                  <a:cubicBezTo>
                    <a:pt x="1030190" y="-477"/>
                    <a:pt x="1049043" y="3648"/>
                    <a:pt x="1052579" y="27215"/>
                  </a:cubicBezTo>
                  <a:cubicBezTo>
                    <a:pt x="1056114" y="50782"/>
                    <a:pt x="1040795" y="61975"/>
                    <a:pt x="1019585" y="63743"/>
                  </a:cubicBezTo>
                  <a:cubicBezTo>
                    <a:pt x="991894" y="66689"/>
                    <a:pt x="973629" y="83775"/>
                    <a:pt x="955365" y="102040"/>
                  </a:cubicBezTo>
                  <a:cubicBezTo>
                    <a:pt x="923549" y="133855"/>
                    <a:pt x="890555" y="147996"/>
                    <a:pt x="855205" y="147996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DB2F6EEF-16C2-4CF7-8E29-DD262FC6D4F3}"/>
              </a:ext>
            </a:extLst>
          </p:cNvPr>
          <p:cNvGrpSpPr/>
          <p:nvPr/>
        </p:nvGrpSpPr>
        <p:grpSpPr>
          <a:xfrm>
            <a:off x="8520658" y="5342273"/>
            <a:ext cx="720012" cy="497603"/>
            <a:chOff x="4353034" y="5694157"/>
            <a:chExt cx="1357914" cy="938459"/>
          </a:xfrm>
          <a:solidFill>
            <a:schemeClr val="bg1"/>
          </a:solidFill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FC3E47F1-1712-4BCD-A87B-B8525B4EF8A7}"/>
                </a:ext>
              </a:extLst>
            </p:cNvPr>
            <p:cNvSpPr/>
            <p:nvPr/>
          </p:nvSpPr>
          <p:spPr>
            <a:xfrm>
              <a:off x="4353034" y="5694157"/>
              <a:ext cx="960356" cy="925005"/>
            </a:xfrm>
            <a:custGeom>
              <a:avLst/>
              <a:gdLst>
                <a:gd name="connsiteX0" fmla="*/ 241747 w 960355"/>
                <a:gd name="connsiteY0" fmla="*/ 652438 h 925005"/>
                <a:gd name="connsiteX1" fmla="*/ 241747 w 960355"/>
                <a:gd name="connsiteY1" fmla="*/ 428552 h 925005"/>
                <a:gd name="connsiteX2" fmla="*/ 237034 w 960355"/>
                <a:gd name="connsiteY2" fmla="*/ 403806 h 925005"/>
                <a:gd name="connsiteX3" fmla="*/ 212288 w 960355"/>
                <a:gd name="connsiteY3" fmla="*/ 414412 h 925005"/>
                <a:gd name="connsiteX4" fmla="*/ 109183 w 960355"/>
                <a:gd name="connsiteY4" fmla="*/ 488059 h 925005"/>
                <a:gd name="connsiteX5" fmla="*/ 59692 w 960355"/>
                <a:gd name="connsiteY5" fmla="*/ 502788 h 925005"/>
                <a:gd name="connsiteX6" fmla="*/ 3131 w 960355"/>
                <a:gd name="connsiteY6" fmla="*/ 462724 h 925005"/>
                <a:gd name="connsiteX7" fmla="*/ 25520 w 960355"/>
                <a:gd name="connsiteY7" fmla="*/ 397915 h 925005"/>
                <a:gd name="connsiteX8" fmla="*/ 214056 w 960355"/>
                <a:gd name="connsiteY8" fmla="*/ 261226 h 925005"/>
                <a:gd name="connsiteX9" fmla="*/ 541637 w 960355"/>
                <a:gd name="connsiteY9" fmla="*/ 25556 h 925005"/>
                <a:gd name="connsiteX10" fmla="*/ 664186 w 960355"/>
                <a:gd name="connsiteY10" fmla="*/ 26145 h 925005"/>
                <a:gd name="connsiteX11" fmla="*/ 790858 w 960355"/>
                <a:gd name="connsiteY11" fmla="*/ 117467 h 925005"/>
                <a:gd name="connsiteX12" fmla="*/ 808534 w 960355"/>
                <a:gd name="connsiteY12" fmla="*/ 125716 h 925005"/>
                <a:gd name="connsiteX13" fmla="*/ 814425 w 960355"/>
                <a:gd name="connsiteY13" fmla="*/ 105095 h 925005"/>
                <a:gd name="connsiteX14" fmla="*/ 872754 w 960355"/>
                <a:gd name="connsiteY14" fmla="*/ 49123 h 925005"/>
                <a:gd name="connsiteX15" fmla="*/ 928725 w 960355"/>
                <a:gd name="connsiteY15" fmla="*/ 50301 h 925005"/>
                <a:gd name="connsiteX16" fmla="*/ 962898 w 960355"/>
                <a:gd name="connsiteY16" fmla="*/ 87419 h 925005"/>
                <a:gd name="connsiteX17" fmla="*/ 931082 w 960355"/>
                <a:gd name="connsiteY17" fmla="*/ 112754 h 925005"/>
                <a:gd name="connsiteX18" fmla="*/ 832690 w 960355"/>
                <a:gd name="connsiteY18" fmla="*/ 198184 h 925005"/>
                <a:gd name="connsiteX19" fmla="*/ 815015 w 960355"/>
                <a:gd name="connsiteY19" fmla="*/ 305414 h 925005"/>
                <a:gd name="connsiteX20" fmla="*/ 870986 w 960355"/>
                <a:gd name="connsiteY20" fmla="*/ 436211 h 925005"/>
                <a:gd name="connsiteX21" fmla="*/ 876289 w 960355"/>
                <a:gd name="connsiteY21" fmla="*/ 482756 h 925005"/>
                <a:gd name="connsiteX22" fmla="*/ 901034 w 960355"/>
                <a:gd name="connsiteY22" fmla="*/ 620034 h 925005"/>
                <a:gd name="connsiteX23" fmla="*/ 902802 w 960355"/>
                <a:gd name="connsiteY23" fmla="*/ 663044 h 925005"/>
                <a:gd name="connsiteX24" fmla="*/ 901034 w 960355"/>
                <a:gd name="connsiteY24" fmla="*/ 807392 h 925005"/>
                <a:gd name="connsiteX25" fmla="*/ 912229 w 960355"/>
                <a:gd name="connsiteY25" fmla="*/ 816818 h 925005"/>
                <a:gd name="connsiteX26" fmla="*/ 906926 w 960355"/>
                <a:gd name="connsiteY26" fmla="*/ 860417 h 925005"/>
                <a:gd name="connsiteX27" fmla="*/ 875700 w 960355"/>
                <a:gd name="connsiteY27" fmla="*/ 909908 h 925005"/>
                <a:gd name="connsiteX28" fmla="*/ 856257 w 960355"/>
                <a:gd name="connsiteY28" fmla="*/ 928172 h 925005"/>
                <a:gd name="connsiteX29" fmla="*/ 735476 w 960355"/>
                <a:gd name="connsiteY29" fmla="*/ 928172 h 925005"/>
                <a:gd name="connsiteX30" fmla="*/ 710141 w 960355"/>
                <a:gd name="connsiteY30" fmla="*/ 901071 h 925005"/>
                <a:gd name="connsiteX31" fmla="*/ 710731 w 960355"/>
                <a:gd name="connsiteY31" fmla="*/ 747885 h 925005"/>
                <a:gd name="connsiteX32" fmla="*/ 673023 w 960355"/>
                <a:gd name="connsiteY32" fmla="*/ 709000 h 925005"/>
                <a:gd name="connsiteX33" fmla="*/ 531621 w 960355"/>
                <a:gd name="connsiteY33" fmla="*/ 709000 h 925005"/>
                <a:gd name="connsiteX34" fmla="*/ 496271 w 960355"/>
                <a:gd name="connsiteY34" fmla="*/ 743760 h 925005"/>
                <a:gd name="connsiteX35" fmla="*/ 496860 w 960355"/>
                <a:gd name="connsiteY35" fmla="*/ 896946 h 925005"/>
                <a:gd name="connsiteX36" fmla="*/ 466223 w 960355"/>
                <a:gd name="connsiteY36" fmla="*/ 927583 h 925005"/>
                <a:gd name="connsiteX37" fmla="*/ 295362 w 960355"/>
                <a:gd name="connsiteY37" fmla="*/ 926994 h 925005"/>
                <a:gd name="connsiteX38" fmla="*/ 243515 w 960355"/>
                <a:gd name="connsiteY38" fmla="*/ 875147 h 925005"/>
                <a:gd name="connsiteX39" fmla="*/ 241747 w 960355"/>
                <a:gd name="connsiteY39" fmla="*/ 652438 h 925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960355" h="925005">
                  <a:moveTo>
                    <a:pt x="241747" y="652438"/>
                  </a:moveTo>
                  <a:cubicBezTo>
                    <a:pt x="241747" y="577613"/>
                    <a:pt x="241747" y="503377"/>
                    <a:pt x="241747" y="428552"/>
                  </a:cubicBezTo>
                  <a:cubicBezTo>
                    <a:pt x="241747" y="420304"/>
                    <a:pt x="245282" y="408520"/>
                    <a:pt x="237034" y="403806"/>
                  </a:cubicBezTo>
                  <a:cubicBezTo>
                    <a:pt x="226428" y="397915"/>
                    <a:pt x="219358" y="409109"/>
                    <a:pt x="212288" y="414412"/>
                  </a:cubicBezTo>
                  <a:cubicBezTo>
                    <a:pt x="177527" y="438568"/>
                    <a:pt x="143355" y="463313"/>
                    <a:pt x="109183" y="488059"/>
                  </a:cubicBezTo>
                  <a:cubicBezTo>
                    <a:pt x="94453" y="498664"/>
                    <a:pt x="77956" y="504555"/>
                    <a:pt x="59692" y="502788"/>
                  </a:cubicBezTo>
                  <a:cubicBezTo>
                    <a:pt x="33768" y="499842"/>
                    <a:pt x="11969" y="489237"/>
                    <a:pt x="3131" y="462724"/>
                  </a:cubicBezTo>
                  <a:cubicBezTo>
                    <a:pt x="-5117" y="436211"/>
                    <a:pt x="3131" y="414412"/>
                    <a:pt x="25520" y="397915"/>
                  </a:cubicBezTo>
                  <a:cubicBezTo>
                    <a:pt x="87972" y="352549"/>
                    <a:pt x="151014" y="306593"/>
                    <a:pt x="214056" y="261226"/>
                  </a:cubicBezTo>
                  <a:cubicBezTo>
                    <a:pt x="323053" y="182277"/>
                    <a:pt x="432051" y="103916"/>
                    <a:pt x="541637" y="25556"/>
                  </a:cubicBezTo>
                  <a:cubicBezTo>
                    <a:pt x="589360" y="-8616"/>
                    <a:pt x="615873" y="-8616"/>
                    <a:pt x="664186" y="26145"/>
                  </a:cubicBezTo>
                  <a:cubicBezTo>
                    <a:pt x="706017" y="56782"/>
                    <a:pt x="748438" y="87419"/>
                    <a:pt x="790858" y="117467"/>
                  </a:cubicBezTo>
                  <a:cubicBezTo>
                    <a:pt x="796161" y="121591"/>
                    <a:pt x="801464" y="128662"/>
                    <a:pt x="808534" y="125716"/>
                  </a:cubicBezTo>
                  <a:cubicBezTo>
                    <a:pt x="817960" y="122181"/>
                    <a:pt x="814425" y="112165"/>
                    <a:pt x="814425" y="105095"/>
                  </a:cubicBezTo>
                  <a:cubicBezTo>
                    <a:pt x="816782" y="56782"/>
                    <a:pt x="824441" y="49123"/>
                    <a:pt x="872754" y="49123"/>
                  </a:cubicBezTo>
                  <a:cubicBezTo>
                    <a:pt x="891607" y="49123"/>
                    <a:pt x="910461" y="48534"/>
                    <a:pt x="928725" y="50301"/>
                  </a:cubicBezTo>
                  <a:cubicBezTo>
                    <a:pt x="949936" y="52658"/>
                    <a:pt x="962308" y="64442"/>
                    <a:pt x="962898" y="87419"/>
                  </a:cubicBezTo>
                  <a:cubicBezTo>
                    <a:pt x="963487" y="110986"/>
                    <a:pt x="946401" y="111576"/>
                    <a:pt x="931082" y="112754"/>
                  </a:cubicBezTo>
                  <a:cubicBezTo>
                    <a:pt x="876878" y="116878"/>
                    <a:pt x="845652" y="146337"/>
                    <a:pt x="832690" y="198184"/>
                  </a:cubicBezTo>
                  <a:cubicBezTo>
                    <a:pt x="823852" y="233535"/>
                    <a:pt x="814425" y="268296"/>
                    <a:pt x="815015" y="305414"/>
                  </a:cubicBezTo>
                  <a:cubicBezTo>
                    <a:pt x="815015" y="357261"/>
                    <a:pt x="829744" y="402628"/>
                    <a:pt x="870986" y="436211"/>
                  </a:cubicBezTo>
                  <a:cubicBezTo>
                    <a:pt x="889251" y="450940"/>
                    <a:pt x="889840" y="463902"/>
                    <a:pt x="876289" y="482756"/>
                  </a:cubicBezTo>
                  <a:cubicBezTo>
                    <a:pt x="833868" y="541085"/>
                    <a:pt x="841527" y="579381"/>
                    <a:pt x="901034" y="620034"/>
                  </a:cubicBezTo>
                  <a:cubicBezTo>
                    <a:pt x="929315" y="639477"/>
                    <a:pt x="929315" y="639477"/>
                    <a:pt x="902802" y="663044"/>
                  </a:cubicBezTo>
                  <a:cubicBezTo>
                    <a:pt x="856846" y="703697"/>
                    <a:pt x="855668" y="764971"/>
                    <a:pt x="901034" y="807392"/>
                  </a:cubicBezTo>
                  <a:cubicBezTo>
                    <a:pt x="904569" y="810926"/>
                    <a:pt x="908693" y="813872"/>
                    <a:pt x="912229" y="816818"/>
                  </a:cubicBezTo>
                  <a:cubicBezTo>
                    <a:pt x="941687" y="841564"/>
                    <a:pt x="941687" y="842153"/>
                    <a:pt x="906926" y="860417"/>
                  </a:cubicBezTo>
                  <a:cubicBezTo>
                    <a:pt x="886894" y="871023"/>
                    <a:pt x="875110" y="886930"/>
                    <a:pt x="875700" y="909908"/>
                  </a:cubicBezTo>
                  <a:cubicBezTo>
                    <a:pt x="876289" y="924638"/>
                    <a:pt x="869219" y="928172"/>
                    <a:pt x="856257" y="928172"/>
                  </a:cubicBezTo>
                  <a:cubicBezTo>
                    <a:pt x="816193" y="927583"/>
                    <a:pt x="775540" y="927583"/>
                    <a:pt x="735476" y="928172"/>
                  </a:cubicBezTo>
                  <a:cubicBezTo>
                    <a:pt x="716033" y="928761"/>
                    <a:pt x="710141" y="919335"/>
                    <a:pt x="710141" y="901071"/>
                  </a:cubicBezTo>
                  <a:cubicBezTo>
                    <a:pt x="710731" y="849812"/>
                    <a:pt x="709552" y="799143"/>
                    <a:pt x="710731" y="747885"/>
                  </a:cubicBezTo>
                  <a:cubicBezTo>
                    <a:pt x="711320" y="720193"/>
                    <a:pt x="700715" y="708410"/>
                    <a:pt x="673023" y="709000"/>
                  </a:cubicBezTo>
                  <a:cubicBezTo>
                    <a:pt x="625889" y="710178"/>
                    <a:pt x="578755" y="709589"/>
                    <a:pt x="531621" y="709000"/>
                  </a:cubicBezTo>
                  <a:cubicBezTo>
                    <a:pt x="506876" y="708410"/>
                    <a:pt x="495682" y="718426"/>
                    <a:pt x="496271" y="743760"/>
                  </a:cubicBezTo>
                  <a:cubicBezTo>
                    <a:pt x="497449" y="795019"/>
                    <a:pt x="495682" y="845688"/>
                    <a:pt x="496860" y="896946"/>
                  </a:cubicBezTo>
                  <a:cubicBezTo>
                    <a:pt x="497449" y="919924"/>
                    <a:pt x="489201" y="928172"/>
                    <a:pt x="466223" y="927583"/>
                  </a:cubicBezTo>
                  <a:cubicBezTo>
                    <a:pt x="409073" y="926405"/>
                    <a:pt x="352512" y="927583"/>
                    <a:pt x="295362" y="926994"/>
                  </a:cubicBezTo>
                  <a:cubicBezTo>
                    <a:pt x="257655" y="926405"/>
                    <a:pt x="244104" y="912854"/>
                    <a:pt x="243515" y="875147"/>
                  </a:cubicBezTo>
                  <a:cubicBezTo>
                    <a:pt x="241158" y="801500"/>
                    <a:pt x="241747" y="726675"/>
                    <a:pt x="241747" y="652438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A564E83C-61A3-4273-ACEA-D881B0D524BE}"/>
                </a:ext>
              </a:extLst>
            </p:cNvPr>
            <p:cNvSpPr/>
            <p:nvPr/>
          </p:nvSpPr>
          <p:spPr>
            <a:xfrm>
              <a:off x="5210149" y="5831338"/>
              <a:ext cx="500799" cy="801278"/>
            </a:xfrm>
            <a:custGeom>
              <a:avLst/>
              <a:gdLst>
                <a:gd name="connsiteX0" fmla="*/ 499351 w 500798"/>
                <a:gd name="connsiteY0" fmla="*/ 192390 h 801278"/>
                <a:gd name="connsiteX1" fmla="*/ 477552 w 500798"/>
                <a:gd name="connsiteY1" fmla="*/ 319062 h 801278"/>
                <a:gd name="connsiteX2" fmla="*/ 376214 w 500798"/>
                <a:gd name="connsiteY2" fmla="*/ 400368 h 801278"/>
                <a:gd name="connsiteX3" fmla="*/ 317885 w 500798"/>
                <a:gd name="connsiteY3" fmla="*/ 419222 h 801278"/>
                <a:gd name="connsiteX4" fmla="*/ 317296 w 500798"/>
                <a:gd name="connsiteY4" fmla="*/ 466945 h 801278"/>
                <a:gd name="connsiteX5" fmla="*/ 349701 w 500798"/>
                <a:gd name="connsiteY5" fmla="*/ 545895 h 801278"/>
                <a:gd name="connsiteX6" fmla="*/ 293729 w 500798"/>
                <a:gd name="connsiteY6" fmla="*/ 605990 h 801278"/>
                <a:gd name="connsiteX7" fmla="*/ 225974 w 500798"/>
                <a:gd name="connsiteY7" fmla="*/ 626023 h 801278"/>
                <a:gd name="connsiteX8" fmla="*/ 213012 w 500798"/>
                <a:gd name="connsiteY8" fmla="*/ 666676 h 801278"/>
                <a:gd name="connsiteX9" fmla="*/ 167646 w 500798"/>
                <a:gd name="connsiteY9" fmla="*/ 790992 h 801278"/>
                <a:gd name="connsiteX10" fmla="*/ 92231 w 500798"/>
                <a:gd name="connsiteY10" fmla="*/ 801007 h 801278"/>
                <a:gd name="connsiteX11" fmla="*/ 62772 w 500798"/>
                <a:gd name="connsiteY11" fmla="*/ 776851 h 801278"/>
                <a:gd name="connsiteX12" fmla="*/ 83983 w 500798"/>
                <a:gd name="connsiteY12" fmla="*/ 746214 h 801278"/>
                <a:gd name="connsiteX13" fmla="*/ 122279 w 500798"/>
                <a:gd name="connsiteY13" fmla="*/ 730896 h 801278"/>
                <a:gd name="connsiteX14" fmla="*/ 129938 w 500798"/>
                <a:gd name="connsiteY14" fmla="*/ 694367 h 801278"/>
                <a:gd name="connsiteX15" fmla="*/ 76912 w 500798"/>
                <a:gd name="connsiteY15" fmla="*/ 647233 h 801278"/>
                <a:gd name="connsiteX16" fmla="*/ 88107 w 500798"/>
                <a:gd name="connsiteY16" fmla="*/ 540003 h 801278"/>
                <a:gd name="connsiteX17" fmla="*/ 89285 w 500798"/>
                <a:gd name="connsiteY17" fmla="*/ 467534 h 801278"/>
                <a:gd name="connsiteX18" fmla="*/ 69842 w 500798"/>
                <a:gd name="connsiteY18" fmla="*/ 454573 h 801278"/>
                <a:gd name="connsiteX19" fmla="*/ 53935 w 500798"/>
                <a:gd name="connsiteY19" fmla="*/ 363251 h 801278"/>
                <a:gd name="connsiteX20" fmla="*/ 55702 w 500798"/>
                <a:gd name="connsiteY20" fmla="*/ 286069 h 801278"/>
                <a:gd name="connsiteX21" fmla="*/ 3266 w 500798"/>
                <a:gd name="connsiteY21" fmla="*/ 121689 h 801278"/>
                <a:gd name="connsiteX22" fmla="*/ 132884 w 500798"/>
                <a:gd name="connsiteY22" fmla="*/ 908 h 801278"/>
                <a:gd name="connsiteX23" fmla="*/ 439844 w 500798"/>
                <a:gd name="connsiteY23" fmla="*/ 83981 h 801278"/>
                <a:gd name="connsiteX24" fmla="*/ 499351 w 500798"/>
                <a:gd name="connsiteY24" fmla="*/ 192390 h 80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00798" h="801278">
                  <a:moveTo>
                    <a:pt x="499351" y="192390"/>
                  </a:moveTo>
                  <a:cubicBezTo>
                    <a:pt x="501708" y="240702"/>
                    <a:pt x="492870" y="280177"/>
                    <a:pt x="477552" y="319062"/>
                  </a:cubicBezTo>
                  <a:cubicBezTo>
                    <a:pt x="459287" y="366196"/>
                    <a:pt x="428061" y="395655"/>
                    <a:pt x="376214" y="400368"/>
                  </a:cubicBezTo>
                  <a:cubicBezTo>
                    <a:pt x="355592" y="402136"/>
                    <a:pt x="335560" y="406850"/>
                    <a:pt x="317885" y="419222"/>
                  </a:cubicBezTo>
                  <a:cubicBezTo>
                    <a:pt x="294907" y="435719"/>
                    <a:pt x="293140" y="455751"/>
                    <a:pt x="317296" y="466945"/>
                  </a:cubicBezTo>
                  <a:cubicBezTo>
                    <a:pt x="354414" y="484620"/>
                    <a:pt x="353825" y="513490"/>
                    <a:pt x="349701" y="545895"/>
                  </a:cubicBezTo>
                  <a:cubicBezTo>
                    <a:pt x="344987" y="578889"/>
                    <a:pt x="326134" y="598332"/>
                    <a:pt x="293729" y="605990"/>
                  </a:cubicBezTo>
                  <a:cubicBezTo>
                    <a:pt x="270751" y="611293"/>
                    <a:pt x="248363" y="618363"/>
                    <a:pt x="225974" y="626023"/>
                  </a:cubicBezTo>
                  <a:cubicBezTo>
                    <a:pt x="204763" y="633092"/>
                    <a:pt x="199461" y="646055"/>
                    <a:pt x="213012" y="666676"/>
                  </a:cubicBezTo>
                  <a:cubicBezTo>
                    <a:pt x="248363" y="721469"/>
                    <a:pt x="229509" y="771549"/>
                    <a:pt x="167646" y="790992"/>
                  </a:cubicBezTo>
                  <a:cubicBezTo>
                    <a:pt x="143489" y="798651"/>
                    <a:pt x="118155" y="803953"/>
                    <a:pt x="92231" y="801007"/>
                  </a:cubicBezTo>
                  <a:cubicBezTo>
                    <a:pt x="77502" y="799240"/>
                    <a:pt x="65718" y="792759"/>
                    <a:pt x="62772" y="776851"/>
                  </a:cubicBezTo>
                  <a:cubicBezTo>
                    <a:pt x="59237" y="759765"/>
                    <a:pt x="70432" y="752106"/>
                    <a:pt x="83983" y="746214"/>
                  </a:cubicBezTo>
                  <a:cubicBezTo>
                    <a:pt x="96944" y="740912"/>
                    <a:pt x="109317" y="736198"/>
                    <a:pt x="122279" y="730896"/>
                  </a:cubicBezTo>
                  <a:cubicBezTo>
                    <a:pt x="148792" y="719702"/>
                    <a:pt x="149970" y="713810"/>
                    <a:pt x="129938" y="694367"/>
                  </a:cubicBezTo>
                  <a:cubicBezTo>
                    <a:pt x="112852" y="678459"/>
                    <a:pt x="93999" y="663730"/>
                    <a:pt x="76912" y="647233"/>
                  </a:cubicBezTo>
                  <a:cubicBezTo>
                    <a:pt x="39205" y="611293"/>
                    <a:pt x="43919" y="567694"/>
                    <a:pt x="88107" y="540003"/>
                  </a:cubicBezTo>
                  <a:cubicBezTo>
                    <a:pt x="142900" y="505242"/>
                    <a:pt x="142900" y="503474"/>
                    <a:pt x="89285" y="467534"/>
                  </a:cubicBezTo>
                  <a:cubicBezTo>
                    <a:pt x="82804" y="463410"/>
                    <a:pt x="76323" y="458697"/>
                    <a:pt x="69842" y="454573"/>
                  </a:cubicBezTo>
                  <a:cubicBezTo>
                    <a:pt x="26243" y="424525"/>
                    <a:pt x="23298" y="406260"/>
                    <a:pt x="53935" y="363251"/>
                  </a:cubicBezTo>
                  <a:cubicBezTo>
                    <a:pt x="79269" y="327900"/>
                    <a:pt x="82215" y="307868"/>
                    <a:pt x="55702" y="286069"/>
                  </a:cubicBezTo>
                  <a:cubicBezTo>
                    <a:pt x="909" y="241881"/>
                    <a:pt x="-5572" y="185320"/>
                    <a:pt x="3266" y="121689"/>
                  </a:cubicBezTo>
                  <a:cubicBezTo>
                    <a:pt x="16817" y="27421"/>
                    <a:pt x="38027" y="6210"/>
                    <a:pt x="132884" y="908"/>
                  </a:cubicBezTo>
                  <a:cubicBezTo>
                    <a:pt x="244238" y="-5573"/>
                    <a:pt x="346166" y="22707"/>
                    <a:pt x="439844" y="83981"/>
                  </a:cubicBezTo>
                  <a:cubicBezTo>
                    <a:pt x="482854" y="112262"/>
                    <a:pt x="511135" y="144666"/>
                    <a:pt x="499351" y="192390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32A5108C-1565-4FA3-B289-B780937D1C0B}"/>
              </a:ext>
            </a:extLst>
          </p:cNvPr>
          <p:cNvGrpSpPr/>
          <p:nvPr/>
        </p:nvGrpSpPr>
        <p:grpSpPr>
          <a:xfrm>
            <a:off x="10804510" y="5345619"/>
            <a:ext cx="664818" cy="490910"/>
            <a:chOff x="8722119" y="2714883"/>
            <a:chExt cx="1253819" cy="925836"/>
          </a:xfrm>
          <a:solidFill>
            <a:schemeClr val="bg1"/>
          </a:solidFill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B974E276-DAE2-4F7B-A290-68A693A354EA}"/>
                </a:ext>
              </a:extLst>
            </p:cNvPr>
            <p:cNvSpPr/>
            <p:nvPr/>
          </p:nvSpPr>
          <p:spPr>
            <a:xfrm>
              <a:off x="8722119" y="2714883"/>
              <a:ext cx="960356" cy="925005"/>
            </a:xfrm>
            <a:custGeom>
              <a:avLst/>
              <a:gdLst>
                <a:gd name="connsiteX0" fmla="*/ 241573 w 960355"/>
                <a:gd name="connsiteY0" fmla="*/ 647356 h 925005"/>
                <a:gd name="connsiteX1" fmla="*/ 241573 w 960355"/>
                <a:gd name="connsiteY1" fmla="*/ 426416 h 925005"/>
                <a:gd name="connsiteX2" fmla="*/ 238037 w 960355"/>
                <a:gd name="connsiteY2" fmla="*/ 401670 h 925005"/>
                <a:gd name="connsiteX3" fmla="*/ 213292 w 960355"/>
                <a:gd name="connsiteY3" fmla="*/ 412865 h 925005"/>
                <a:gd name="connsiteX4" fmla="*/ 112543 w 960355"/>
                <a:gd name="connsiteY4" fmla="*/ 484744 h 925005"/>
                <a:gd name="connsiteX5" fmla="*/ 60106 w 960355"/>
                <a:gd name="connsiteY5" fmla="*/ 501241 h 925005"/>
                <a:gd name="connsiteX6" fmla="*/ 3546 w 960355"/>
                <a:gd name="connsiteY6" fmla="*/ 461177 h 925005"/>
                <a:gd name="connsiteX7" fmla="*/ 25934 w 960355"/>
                <a:gd name="connsiteY7" fmla="*/ 396957 h 925005"/>
                <a:gd name="connsiteX8" fmla="*/ 178531 w 960355"/>
                <a:gd name="connsiteY8" fmla="*/ 286781 h 925005"/>
                <a:gd name="connsiteX9" fmla="*/ 544409 w 960355"/>
                <a:gd name="connsiteY9" fmla="*/ 23420 h 925005"/>
                <a:gd name="connsiteX10" fmla="*/ 656352 w 960355"/>
                <a:gd name="connsiteY10" fmla="*/ 23420 h 925005"/>
                <a:gd name="connsiteX11" fmla="*/ 790095 w 960355"/>
                <a:gd name="connsiteY11" fmla="*/ 119455 h 925005"/>
                <a:gd name="connsiteX12" fmla="*/ 807770 w 960355"/>
                <a:gd name="connsiteY12" fmla="*/ 127115 h 925005"/>
                <a:gd name="connsiteX13" fmla="*/ 811894 w 960355"/>
                <a:gd name="connsiteY13" fmla="*/ 108261 h 925005"/>
                <a:gd name="connsiteX14" fmla="*/ 872579 w 960355"/>
                <a:gd name="connsiteY14" fmla="*/ 49933 h 925005"/>
                <a:gd name="connsiteX15" fmla="*/ 961545 w 960355"/>
                <a:gd name="connsiteY15" fmla="*/ 138309 h 925005"/>
                <a:gd name="connsiteX16" fmla="*/ 907340 w 960355"/>
                <a:gd name="connsiteY16" fmla="*/ 306813 h 925005"/>
                <a:gd name="connsiteX17" fmla="*/ 871401 w 960355"/>
                <a:gd name="connsiteY17" fmla="*/ 313294 h 925005"/>
                <a:gd name="connsiteX18" fmla="*/ 817197 w 960355"/>
                <a:gd name="connsiteY18" fmla="*/ 290905 h 925005"/>
                <a:gd name="connsiteX19" fmla="*/ 806592 w 960355"/>
                <a:gd name="connsiteY19" fmla="*/ 345109 h 925005"/>
                <a:gd name="connsiteX20" fmla="*/ 751798 w 960355"/>
                <a:gd name="connsiteY20" fmla="*/ 503008 h 925005"/>
                <a:gd name="connsiteX21" fmla="*/ 674027 w 960355"/>
                <a:gd name="connsiteY21" fmla="*/ 695080 h 925005"/>
                <a:gd name="connsiteX22" fmla="*/ 653406 w 960355"/>
                <a:gd name="connsiteY22" fmla="*/ 708631 h 925005"/>
                <a:gd name="connsiteX23" fmla="*/ 529679 w 960355"/>
                <a:gd name="connsiteY23" fmla="*/ 708631 h 925005"/>
                <a:gd name="connsiteX24" fmla="*/ 490794 w 960355"/>
                <a:gd name="connsiteY24" fmla="*/ 746338 h 925005"/>
                <a:gd name="connsiteX25" fmla="*/ 491383 w 960355"/>
                <a:gd name="connsiteY25" fmla="*/ 902469 h 925005"/>
                <a:gd name="connsiteX26" fmla="*/ 466637 w 960355"/>
                <a:gd name="connsiteY26" fmla="*/ 927804 h 925005"/>
                <a:gd name="connsiteX27" fmla="*/ 295777 w 960355"/>
                <a:gd name="connsiteY27" fmla="*/ 927215 h 925005"/>
                <a:gd name="connsiteX28" fmla="*/ 240394 w 960355"/>
                <a:gd name="connsiteY28" fmla="*/ 872421 h 925005"/>
                <a:gd name="connsiteX29" fmla="*/ 241573 w 960355"/>
                <a:gd name="connsiteY29" fmla="*/ 647356 h 925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960355" h="925005">
                  <a:moveTo>
                    <a:pt x="241573" y="647356"/>
                  </a:moveTo>
                  <a:cubicBezTo>
                    <a:pt x="241573" y="573709"/>
                    <a:pt x="241573" y="500063"/>
                    <a:pt x="241573" y="426416"/>
                  </a:cubicBezTo>
                  <a:cubicBezTo>
                    <a:pt x="241573" y="418167"/>
                    <a:pt x="245697" y="405794"/>
                    <a:pt x="238037" y="401670"/>
                  </a:cubicBezTo>
                  <a:cubicBezTo>
                    <a:pt x="228021" y="396368"/>
                    <a:pt x="220951" y="407562"/>
                    <a:pt x="213292" y="412865"/>
                  </a:cubicBezTo>
                  <a:cubicBezTo>
                    <a:pt x="179709" y="436432"/>
                    <a:pt x="146126" y="460588"/>
                    <a:pt x="112543" y="484744"/>
                  </a:cubicBezTo>
                  <a:cubicBezTo>
                    <a:pt x="96635" y="495938"/>
                    <a:pt x="80139" y="503008"/>
                    <a:pt x="60106" y="501241"/>
                  </a:cubicBezTo>
                  <a:cubicBezTo>
                    <a:pt x="33594" y="498884"/>
                    <a:pt x="12383" y="487101"/>
                    <a:pt x="3546" y="461177"/>
                  </a:cubicBezTo>
                  <a:cubicBezTo>
                    <a:pt x="-5881" y="434664"/>
                    <a:pt x="4135" y="412865"/>
                    <a:pt x="25934" y="396957"/>
                  </a:cubicBezTo>
                  <a:cubicBezTo>
                    <a:pt x="76603" y="359839"/>
                    <a:pt x="127862" y="323310"/>
                    <a:pt x="178531" y="286781"/>
                  </a:cubicBezTo>
                  <a:cubicBezTo>
                    <a:pt x="300490" y="198994"/>
                    <a:pt x="422449" y="111207"/>
                    <a:pt x="544409" y="23420"/>
                  </a:cubicBezTo>
                  <a:cubicBezTo>
                    <a:pt x="588008" y="-7807"/>
                    <a:pt x="612753" y="-7807"/>
                    <a:pt x="656352" y="23420"/>
                  </a:cubicBezTo>
                  <a:cubicBezTo>
                    <a:pt x="701129" y="55235"/>
                    <a:pt x="745317" y="87640"/>
                    <a:pt x="790095" y="119455"/>
                  </a:cubicBezTo>
                  <a:cubicBezTo>
                    <a:pt x="795397" y="122990"/>
                    <a:pt x="800700" y="130650"/>
                    <a:pt x="807770" y="127115"/>
                  </a:cubicBezTo>
                  <a:cubicBezTo>
                    <a:pt x="814840" y="122990"/>
                    <a:pt x="811894" y="114742"/>
                    <a:pt x="811894" y="108261"/>
                  </a:cubicBezTo>
                  <a:cubicBezTo>
                    <a:pt x="814251" y="55235"/>
                    <a:pt x="820143" y="49933"/>
                    <a:pt x="872579" y="49933"/>
                  </a:cubicBezTo>
                  <a:cubicBezTo>
                    <a:pt x="960366" y="49933"/>
                    <a:pt x="956242" y="49933"/>
                    <a:pt x="961545" y="138309"/>
                  </a:cubicBezTo>
                  <a:cubicBezTo>
                    <a:pt x="965080" y="203707"/>
                    <a:pt x="946226" y="256733"/>
                    <a:pt x="907340" y="306813"/>
                  </a:cubicBezTo>
                  <a:cubicBezTo>
                    <a:pt x="896146" y="321542"/>
                    <a:pt x="887309" y="325077"/>
                    <a:pt x="871401" y="313294"/>
                  </a:cubicBezTo>
                  <a:cubicBezTo>
                    <a:pt x="855493" y="301510"/>
                    <a:pt x="837229" y="281479"/>
                    <a:pt x="817197" y="290905"/>
                  </a:cubicBezTo>
                  <a:cubicBezTo>
                    <a:pt x="795987" y="300921"/>
                    <a:pt x="807770" y="326256"/>
                    <a:pt x="806592" y="345109"/>
                  </a:cubicBezTo>
                  <a:cubicBezTo>
                    <a:pt x="804235" y="403438"/>
                    <a:pt x="790095" y="455874"/>
                    <a:pt x="751798" y="503008"/>
                  </a:cubicBezTo>
                  <a:cubicBezTo>
                    <a:pt x="707021" y="558391"/>
                    <a:pt x="671081" y="619665"/>
                    <a:pt x="674027" y="695080"/>
                  </a:cubicBezTo>
                  <a:cubicBezTo>
                    <a:pt x="674616" y="710987"/>
                    <a:pt x="662833" y="708631"/>
                    <a:pt x="653406" y="708631"/>
                  </a:cubicBezTo>
                  <a:cubicBezTo>
                    <a:pt x="612164" y="708631"/>
                    <a:pt x="570922" y="709809"/>
                    <a:pt x="529679" y="708631"/>
                  </a:cubicBezTo>
                  <a:cubicBezTo>
                    <a:pt x="501988" y="707452"/>
                    <a:pt x="490204" y="718057"/>
                    <a:pt x="490794" y="746338"/>
                  </a:cubicBezTo>
                  <a:cubicBezTo>
                    <a:pt x="491972" y="798185"/>
                    <a:pt x="490204" y="850622"/>
                    <a:pt x="491383" y="902469"/>
                  </a:cubicBezTo>
                  <a:cubicBezTo>
                    <a:pt x="491972" y="921912"/>
                    <a:pt x="486080" y="927804"/>
                    <a:pt x="466637" y="927804"/>
                  </a:cubicBezTo>
                  <a:cubicBezTo>
                    <a:pt x="409488" y="926626"/>
                    <a:pt x="352927" y="927804"/>
                    <a:pt x="295777" y="927215"/>
                  </a:cubicBezTo>
                  <a:cubicBezTo>
                    <a:pt x="255123" y="926626"/>
                    <a:pt x="240394" y="912485"/>
                    <a:pt x="240394" y="872421"/>
                  </a:cubicBezTo>
                  <a:cubicBezTo>
                    <a:pt x="241573" y="796418"/>
                    <a:pt x="241573" y="721593"/>
                    <a:pt x="241573" y="647356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C4C07FFC-121D-4C3E-96DC-68B288244DA4}"/>
                </a:ext>
              </a:extLst>
            </p:cNvPr>
            <p:cNvSpPr/>
            <p:nvPr/>
          </p:nvSpPr>
          <p:spPr>
            <a:xfrm>
              <a:off x="9436539" y="2871963"/>
              <a:ext cx="539399" cy="768756"/>
            </a:xfrm>
            <a:custGeom>
              <a:avLst/>
              <a:gdLst>
                <a:gd name="connsiteX0" fmla="*/ 258688 w 539399"/>
                <a:gd name="connsiteY0" fmla="*/ 414051 h 768756"/>
                <a:gd name="connsiteX1" fmla="*/ 248893 w 539399"/>
                <a:gd name="connsiteY1" fmla="*/ 430769 h 768756"/>
                <a:gd name="connsiteX2" fmla="*/ 211186 w 539399"/>
                <a:gd name="connsiteY2" fmla="*/ 506183 h 768756"/>
                <a:gd name="connsiteX3" fmla="*/ 166997 w 539399"/>
                <a:gd name="connsiteY3" fmla="*/ 568636 h 768756"/>
                <a:gd name="connsiteX4" fmla="*/ 270693 w 539399"/>
                <a:gd name="connsiteY4" fmla="*/ 745978 h 768756"/>
                <a:gd name="connsiteX5" fmla="*/ 397955 w 539399"/>
                <a:gd name="connsiteY5" fmla="*/ 638159 h 768756"/>
                <a:gd name="connsiteX6" fmla="*/ 275996 w 539399"/>
                <a:gd name="connsiteY6" fmla="*/ 420753 h 768756"/>
                <a:gd name="connsiteX7" fmla="*/ 258688 w 539399"/>
                <a:gd name="connsiteY7" fmla="*/ 414051 h 768756"/>
                <a:gd name="connsiteX8" fmla="*/ 301919 w 539399"/>
                <a:gd name="connsiteY8" fmla="*/ 82 h 768756"/>
                <a:gd name="connsiteX9" fmla="*/ 323129 w 539399"/>
                <a:gd name="connsiteY9" fmla="*/ 18347 h 768756"/>
                <a:gd name="connsiteX10" fmla="*/ 371442 w 539399"/>
                <a:gd name="connsiteY10" fmla="*/ 127933 h 768756"/>
                <a:gd name="connsiteX11" fmla="*/ 400900 w 539399"/>
                <a:gd name="connsiteY11" fmla="*/ 298795 h 768756"/>
                <a:gd name="connsiteX12" fmla="*/ 408559 w 539399"/>
                <a:gd name="connsiteY12" fmla="*/ 323540 h 768756"/>
                <a:gd name="connsiteX13" fmla="*/ 450980 w 539399"/>
                <a:gd name="connsiteY13" fmla="*/ 236341 h 768756"/>
                <a:gd name="connsiteX14" fmla="*/ 461585 w 539399"/>
                <a:gd name="connsiteY14" fmla="*/ 211007 h 768756"/>
                <a:gd name="connsiteX15" fmla="*/ 484563 w 539399"/>
                <a:gd name="connsiteY15" fmla="*/ 230450 h 768756"/>
                <a:gd name="connsiteX16" fmla="*/ 521681 w 539399"/>
                <a:gd name="connsiteY16" fmla="*/ 353588 h 768756"/>
                <a:gd name="connsiteX17" fmla="*/ 534054 w 539399"/>
                <a:gd name="connsiteY17" fmla="*/ 560978 h 768756"/>
                <a:gd name="connsiteX18" fmla="*/ 237108 w 539399"/>
                <a:gd name="connsiteY18" fmla="*/ 766011 h 768756"/>
                <a:gd name="connsiteX19" fmla="*/ 33843 w 539399"/>
                <a:gd name="connsiteY19" fmla="*/ 645230 h 768756"/>
                <a:gd name="connsiteX20" fmla="*/ 20881 w 539399"/>
                <a:gd name="connsiteY20" fmla="*/ 449035 h 768756"/>
                <a:gd name="connsiteX21" fmla="*/ 72139 w 539399"/>
                <a:gd name="connsiteY21" fmla="*/ 366550 h 768756"/>
                <a:gd name="connsiteX22" fmla="*/ 125165 w 539399"/>
                <a:gd name="connsiteY22" fmla="*/ 185083 h 768756"/>
                <a:gd name="connsiteX23" fmla="*/ 125165 w 539399"/>
                <a:gd name="connsiteY23" fmla="*/ 173300 h 768756"/>
                <a:gd name="connsiteX24" fmla="*/ 164640 w 539399"/>
                <a:gd name="connsiteY24" fmla="*/ 198634 h 768756"/>
                <a:gd name="connsiteX25" fmla="*/ 207060 w 539399"/>
                <a:gd name="connsiteY25" fmla="*/ 194510 h 768756"/>
                <a:gd name="connsiteX26" fmla="*/ 291313 w 539399"/>
                <a:gd name="connsiteY26" fmla="*/ 24827 h 768756"/>
                <a:gd name="connsiteX27" fmla="*/ 301919 w 539399"/>
                <a:gd name="connsiteY27" fmla="*/ 82 h 768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39399" h="768756">
                  <a:moveTo>
                    <a:pt x="258688" y="414051"/>
                  </a:moveTo>
                  <a:cubicBezTo>
                    <a:pt x="254048" y="414861"/>
                    <a:pt x="250661" y="419575"/>
                    <a:pt x="248893" y="430769"/>
                  </a:cubicBezTo>
                  <a:cubicBezTo>
                    <a:pt x="244769" y="459638"/>
                    <a:pt x="227682" y="483205"/>
                    <a:pt x="211186" y="506183"/>
                  </a:cubicBezTo>
                  <a:cubicBezTo>
                    <a:pt x="195867" y="526805"/>
                    <a:pt x="179370" y="546837"/>
                    <a:pt x="166997" y="568636"/>
                  </a:cubicBezTo>
                  <a:cubicBezTo>
                    <a:pt x="116328" y="657012"/>
                    <a:pt x="168765" y="745978"/>
                    <a:pt x="270693" y="745978"/>
                  </a:cubicBezTo>
                  <a:cubicBezTo>
                    <a:pt x="341394" y="745978"/>
                    <a:pt x="401490" y="698844"/>
                    <a:pt x="397955" y="638159"/>
                  </a:cubicBezTo>
                  <a:cubicBezTo>
                    <a:pt x="392063" y="548015"/>
                    <a:pt x="353767" y="472600"/>
                    <a:pt x="275996" y="420753"/>
                  </a:cubicBezTo>
                  <a:cubicBezTo>
                    <a:pt x="269220" y="416334"/>
                    <a:pt x="263328" y="413241"/>
                    <a:pt x="258688" y="414051"/>
                  </a:cubicBezTo>
                  <a:close/>
                  <a:moveTo>
                    <a:pt x="301919" y="82"/>
                  </a:moveTo>
                  <a:cubicBezTo>
                    <a:pt x="311935" y="-1096"/>
                    <a:pt x="317237" y="10687"/>
                    <a:pt x="323129" y="18347"/>
                  </a:cubicBezTo>
                  <a:cubicBezTo>
                    <a:pt x="347874" y="50751"/>
                    <a:pt x="360836" y="89048"/>
                    <a:pt x="371442" y="127933"/>
                  </a:cubicBezTo>
                  <a:cubicBezTo>
                    <a:pt x="386171" y="183905"/>
                    <a:pt x="394419" y="241644"/>
                    <a:pt x="400900" y="298795"/>
                  </a:cubicBezTo>
                  <a:cubicBezTo>
                    <a:pt x="401489" y="306454"/>
                    <a:pt x="400311" y="314703"/>
                    <a:pt x="408559" y="323540"/>
                  </a:cubicBezTo>
                  <a:cubicBezTo>
                    <a:pt x="432126" y="298206"/>
                    <a:pt x="443910" y="268746"/>
                    <a:pt x="450980" y="236341"/>
                  </a:cubicBezTo>
                  <a:cubicBezTo>
                    <a:pt x="452748" y="227504"/>
                    <a:pt x="449802" y="213364"/>
                    <a:pt x="461585" y="211007"/>
                  </a:cubicBezTo>
                  <a:cubicBezTo>
                    <a:pt x="473369" y="208650"/>
                    <a:pt x="479261" y="221612"/>
                    <a:pt x="484563" y="230450"/>
                  </a:cubicBezTo>
                  <a:cubicBezTo>
                    <a:pt x="508130" y="268157"/>
                    <a:pt x="513433" y="311757"/>
                    <a:pt x="521681" y="353588"/>
                  </a:cubicBezTo>
                  <a:cubicBezTo>
                    <a:pt x="535232" y="421933"/>
                    <a:pt x="546426" y="491455"/>
                    <a:pt x="534054" y="560978"/>
                  </a:cubicBezTo>
                  <a:cubicBezTo>
                    <a:pt x="508719" y="700024"/>
                    <a:pt x="383225" y="785454"/>
                    <a:pt x="237108" y="766011"/>
                  </a:cubicBezTo>
                  <a:cubicBezTo>
                    <a:pt x="152267" y="754817"/>
                    <a:pt x="80977" y="718877"/>
                    <a:pt x="33843" y="645230"/>
                  </a:cubicBezTo>
                  <a:cubicBezTo>
                    <a:pt x="-6221" y="582777"/>
                    <a:pt x="-10934" y="516790"/>
                    <a:pt x="20881" y="449035"/>
                  </a:cubicBezTo>
                  <a:cubicBezTo>
                    <a:pt x="35021" y="419576"/>
                    <a:pt x="52696" y="392474"/>
                    <a:pt x="72139" y="366550"/>
                  </a:cubicBezTo>
                  <a:cubicBezTo>
                    <a:pt x="112792" y="312346"/>
                    <a:pt x="134003" y="253427"/>
                    <a:pt x="125165" y="185083"/>
                  </a:cubicBezTo>
                  <a:cubicBezTo>
                    <a:pt x="123397" y="182137"/>
                    <a:pt x="124576" y="178602"/>
                    <a:pt x="125165" y="173300"/>
                  </a:cubicBezTo>
                  <a:cubicBezTo>
                    <a:pt x="143430" y="176246"/>
                    <a:pt x="154624" y="187440"/>
                    <a:pt x="164640" y="198634"/>
                  </a:cubicBezTo>
                  <a:cubicBezTo>
                    <a:pt x="181726" y="217488"/>
                    <a:pt x="193509" y="211596"/>
                    <a:pt x="207060" y="194510"/>
                  </a:cubicBezTo>
                  <a:cubicBezTo>
                    <a:pt x="247124" y="143841"/>
                    <a:pt x="277762" y="88458"/>
                    <a:pt x="291313" y="24827"/>
                  </a:cubicBezTo>
                  <a:cubicBezTo>
                    <a:pt x="293081" y="15990"/>
                    <a:pt x="289546" y="1850"/>
                    <a:pt x="301919" y="82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09594823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 COLOR - 10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F5E42"/>
      </a:accent1>
      <a:accent2>
        <a:srgbClr val="AFAFAF"/>
      </a:accent2>
      <a:accent3>
        <a:srgbClr val="969696"/>
      </a:accent3>
      <a:accent4>
        <a:srgbClr val="7D7D7D"/>
      </a:accent4>
      <a:accent5>
        <a:srgbClr val="646464"/>
      </a:accent5>
      <a:accent6>
        <a:srgbClr val="4B4B4B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COLOR-A2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46C0A"/>
      </a:accent1>
      <a:accent2>
        <a:srgbClr val="E46C0A"/>
      </a:accent2>
      <a:accent3>
        <a:srgbClr val="E46C0A"/>
      </a:accent3>
      <a:accent4>
        <a:srgbClr val="E46C0A"/>
      </a:accent4>
      <a:accent5>
        <a:srgbClr val="E46C0A"/>
      </a:accent5>
      <a:accent6>
        <a:srgbClr val="E46C0A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 COLOR - 10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F5E42"/>
      </a:accent1>
      <a:accent2>
        <a:srgbClr val="AFAFAF"/>
      </a:accent2>
      <a:accent3>
        <a:srgbClr val="969696"/>
      </a:accent3>
      <a:accent4>
        <a:srgbClr val="7D7D7D"/>
      </a:accent4>
      <a:accent5>
        <a:srgbClr val="646464"/>
      </a:accent5>
      <a:accent6>
        <a:srgbClr val="4B4B4B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3336</TotalTime>
  <Words>4525</Words>
  <Application>Microsoft Office PowerPoint</Application>
  <PresentationFormat>Widescreen</PresentationFormat>
  <Paragraphs>526</Paragraphs>
  <Slides>48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48</vt:i4>
      </vt:variant>
    </vt:vector>
  </HeadingPairs>
  <TitlesOfParts>
    <vt:vector size="55" baseType="lpstr">
      <vt:lpstr>Arial</vt:lpstr>
      <vt:lpstr>Arial Black</vt:lpstr>
      <vt:lpstr>Calibri</vt:lpstr>
      <vt:lpstr>Wingdings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Allppt.com</cp:lastModifiedBy>
  <cp:revision>138</cp:revision>
  <dcterms:created xsi:type="dcterms:W3CDTF">2019-01-14T06:35:35Z</dcterms:created>
  <dcterms:modified xsi:type="dcterms:W3CDTF">2019-10-29T03:57:34Z</dcterms:modified>
</cp:coreProperties>
</file>